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4.xml" ContentType="application/vnd.openxmlformats-officedocument.presentationml.tags+xml"/>
  <Override PartName="/ppt/notesSlides/notesSlide25.xml" ContentType="application/vnd.openxmlformats-officedocument.presentationml.notesSlide+xml"/>
  <Override PartName="/ppt/tags/tag5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94" r:id="rId3"/>
    <p:sldId id="295" r:id="rId4"/>
    <p:sldId id="258" r:id="rId5"/>
    <p:sldId id="257" r:id="rId6"/>
    <p:sldId id="265" r:id="rId7"/>
    <p:sldId id="259" r:id="rId8"/>
    <p:sldId id="296" r:id="rId9"/>
    <p:sldId id="263" r:id="rId10"/>
    <p:sldId id="267" r:id="rId11"/>
    <p:sldId id="262" r:id="rId12"/>
    <p:sldId id="264" r:id="rId13"/>
    <p:sldId id="266" r:id="rId14"/>
    <p:sldId id="268" r:id="rId15"/>
    <p:sldId id="269" r:id="rId16"/>
    <p:sldId id="273" r:id="rId17"/>
    <p:sldId id="275" r:id="rId18"/>
    <p:sldId id="271" r:id="rId19"/>
    <p:sldId id="274" r:id="rId20"/>
    <p:sldId id="276" r:id="rId21"/>
    <p:sldId id="277" r:id="rId22"/>
    <p:sldId id="279" r:id="rId23"/>
    <p:sldId id="282" r:id="rId24"/>
    <p:sldId id="285" r:id="rId25"/>
    <p:sldId id="284" r:id="rId26"/>
    <p:sldId id="286" r:id="rId27"/>
    <p:sldId id="281" r:id="rId28"/>
    <p:sldId id="287" r:id="rId29"/>
    <p:sldId id="291" r:id="rId30"/>
    <p:sldId id="292" r:id="rId31"/>
    <p:sldId id="293" r:id="rId32"/>
    <p:sldId id="280" r:id="rId33"/>
    <p:sldId id="297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3840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A2BF"/>
    <a:srgbClr val="138FA6"/>
    <a:srgbClr val="59E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41" autoAdjust="0"/>
    <p:restoredTop sz="95015" autoAdjust="0"/>
  </p:normalViewPr>
  <p:slideViewPr>
    <p:cSldViewPr snapToGrid="0" showGuides="1">
      <p:cViewPr varScale="1">
        <p:scale>
          <a:sx n="82" d="100"/>
          <a:sy n="82" d="100"/>
        </p:scale>
        <p:origin x="749" y="91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697595362683107E-2"/>
          <c:y val="0"/>
          <c:w val="0.94660480927463375"/>
          <c:h val="0.831736281098434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1A2BF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076A-464D-A3EA-AF4A25DD6732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076A-464D-A3EA-AF4A25DD6732}"/>
              </c:ext>
            </c:extLst>
          </c:dPt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vert="eaVert"/>
              <a:lstStyle/>
              <a:p>
                <a:pPr>
                  <a:defRPr/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P1</c:v>
                </c:pt>
                <c:pt idx="1">
                  <c:v>P2</c:v>
                </c:pt>
                <c:pt idx="2">
                  <c:v>P3</c:v>
                </c:pt>
                <c:pt idx="3">
                  <c:v>P4</c:v>
                </c:pt>
                <c:pt idx="4">
                  <c:v>P5</c:v>
                </c:pt>
                <c:pt idx="5">
                  <c:v>P6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600</c:v>
                </c:pt>
                <c:pt idx="1">
                  <c:v>200</c:v>
                </c:pt>
                <c:pt idx="2">
                  <c:v>500</c:v>
                </c:pt>
                <c:pt idx="3">
                  <c:v>800</c:v>
                </c:pt>
                <c:pt idx="4">
                  <c:v>300</c:v>
                </c:pt>
                <c:pt idx="5">
                  <c:v>700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76A-464D-A3EA-AF4A25DD67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358187696"/>
        <c:axId val="1358175728"/>
      </c:barChart>
      <c:catAx>
        <c:axId val="1358187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358175728"/>
        <c:crosses val="autoZero"/>
        <c:auto val="1"/>
        <c:lblAlgn val="ctr"/>
        <c:lblOffset val="100"/>
        <c:noMultiLvlLbl val="0"/>
      </c:catAx>
      <c:valAx>
        <c:axId val="13581757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5818769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1A2BF"/>
            </a:solidFill>
          </c:spPr>
          <c:dPt>
            <c:idx val="0"/>
            <c:bubble3D val="0"/>
            <c:spPr>
              <a:solidFill>
                <a:srgbClr val="21A2B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558-4513-B9AC-68327D00CDC9}"/>
              </c:ext>
            </c:extLst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558-4513-B9AC-68327D00CDC9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558-4513-B9AC-68327D00CDC9}"/>
              </c:ext>
            </c:extLst>
          </c:dPt>
          <c:dPt>
            <c:idx val="3"/>
            <c:bubble3D val="0"/>
            <c:spPr>
              <a:solidFill>
                <a:srgbClr val="59E6F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2C7-4973-AF88-86F3AE90AE1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2C7-4973-AF88-86F3AE90AE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72FA6-2D66-4F1C-A025-F8A559947ED2}" type="datetimeFigureOut">
              <a:rPr lang="zh-CN" altLang="en-US" smtClean="0"/>
              <a:t>2020/10/25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56C07A-031C-4ED2-9CE4-4E96B9454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6547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3AD666-BBD6-4010-B70C-5F3C585A1623}" type="datetimeFigureOut">
              <a:rPr lang="zh-CN" altLang="en-US" smtClean="0"/>
              <a:t>2020/10/25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9809CF-2A15-4C4E-B4E5-AFEB6C6F29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382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4688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8466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084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4102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107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2429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0149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9576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9258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709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115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2533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6141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0882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4828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350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1022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6938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5721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5554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4554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598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5090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7601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7632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9809CF-2A15-4C4E-B4E5-AFEB6C6F295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4713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634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09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09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6530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7670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809CF-2A15-4C4E-B4E5-AFEB6C6F295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228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43547" y="181427"/>
            <a:ext cx="5689601" cy="5762232"/>
          </a:xfrm>
          <a:custGeom>
            <a:avLst/>
            <a:gdLst>
              <a:gd name="connsiteX0" fmla="*/ 1782950 w 5689601"/>
              <a:gd name="connsiteY0" fmla="*/ 0 h 5762232"/>
              <a:gd name="connsiteX1" fmla="*/ 5689601 w 5689601"/>
              <a:gd name="connsiteY1" fmla="*/ 0 h 5762232"/>
              <a:gd name="connsiteX2" fmla="*/ 3906651 w 5689601"/>
              <a:gd name="connsiteY2" fmla="*/ 5762232 h 5762232"/>
              <a:gd name="connsiteX3" fmla="*/ 0 w 5689601"/>
              <a:gd name="connsiteY3" fmla="*/ 5762232 h 57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9601" h="5762232">
                <a:moveTo>
                  <a:pt x="1782950" y="0"/>
                </a:moveTo>
                <a:lnTo>
                  <a:pt x="5689601" y="0"/>
                </a:lnTo>
                <a:lnTo>
                  <a:pt x="3906651" y="5762232"/>
                </a:lnTo>
                <a:lnTo>
                  <a:pt x="0" y="57622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586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图片占位符 24"/>
          <p:cNvSpPr>
            <a:spLocks noGrp="1"/>
          </p:cNvSpPr>
          <p:nvPr>
            <p:ph type="pic" sz="quarter" idx="15"/>
          </p:nvPr>
        </p:nvSpPr>
        <p:spPr>
          <a:xfrm>
            <a:off x="3280230" y="4590971"/>
            <a:ext cx="2634259" cy="1578100"/>
          </a:xfrm>
          <a:custGeom>
            <a:avLst/>
            <a:gdLst>
              <a:gd name="connsiteX0" fmla="*/ 238198 w 2634259"/>
              <a:gd name="connsiteY0" fmla="*/ 0 h 1578100"/>
              <a:gd name="connsiteX1" fmla="*/ 2634259 w 2634259"/>
              <a:gd name="connsiteY1" fmla="*/ 0 h 1578100"/>
              <a:gd name="connsiteX2" fmla="*/ 2396061 w 2634259"/>
              <a:gd name="connsiteY2" fmla="*/ 1578100 h 1578100"/>
              <a:gd name="connsiteX3" fmla="*/ 0 w 2634259"/>
              <a:gd name="connsiteY3" fmla="*/ 1578100 h 157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4259" h="1578100">
                <a:moveTo>
                  <a:pt x="238198" y="0"/>
                </a:moveTo>
                <a:lnTo>
                  <a:pt x="2634259" y="0"/>
                </a:lnTo>
                <a:lnTo>
                  <a:pt x="2396061" y="1578100"/>
                </a:lnTo>
                <a:lnTo>
                  <a:pt x="0" y="1578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/>
          </p:nvPr>
        </p:nvSpPr>
        <p:spPr>
          <a:xfrm>
            <a:off x="631384" y="4575957"/>
            <a:ext cx="2634259" cy="1578100"/>
          </a:xfrm>
          <a:custGeom>
            <a:avLst/>
            <a:gdLst>
              <a:gd name="connsiteX0" fmla="*/ 238198 w 2634259"/>
              <a:gd name="connsiteY0" fmla="*/ 0 h 1578100"/>
              <a:gd name="connsiteX1" fmla="*/ 2634259 w 2634259"/>
              <a:gd name="connsiteY1" fmla="*/ 0 h 1578100"/>
              <a:gd name="connsiteX2" fmla="*/ 2396061 w 2634259"/>
              <a:gd name="connsiteY2" fmla="*/ 1578100 h 1578100"/>
              <a:gd name="connsiteX3" fmla="*/ 0 w 2634259"/>
              <a:gd name="connsiteY3" fmla="*/ 1578100 h 157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4259" h="1578100">
                <a:moveTo>
                  <a:pt x="238198" y="0"/>
                </a:moveTo>
                <a:lnTo>
                  <a:pt x="2634259" y="0"/>
                </a:lnTo>
                <a:lnTo>
                  <a:pt x="2396061" y="1578100"/>
                </a:lnTo>
                <a:lnTo>
                  <a:pt x="0" y="1578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4336549" y="2846446"/>
            <a:ext cx="1830889" cy="1578100"/>
          </a:xfrm>
          <a:custGeom>
            <a:avLst/>
            <a:gdLst>
              <a:gd name="connsiteX0" fmla="*/ 238198 w 1830889"/>
              <a:gd name="connsiteY0" fmla="*/ 0 h 1578100"/>
              <a:gd name="connsiteX1" fmla="*/ 1830889 w 1830889"/>
              <a:gd name="connsiteY1" fmla="*/ 0 h 1578100"/>
              <a:gd name="connsiteX2" fmla="*/ 1592691 w 1830889"/>
              <a:gd name="connsiteY2" fmla="*/ 1578100 h 1578100"/>
              <a:gd name="connsiteX3" fmla="*/ 0 w 1830889"/>
              <a:gd name="connsiteY3" fmla="*/ 1578100 h 157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889" h="1578100">
                <a:moveTo>
                  <a:pt x="238198" y="0"/>
                </a:moveTo>
                <a:lnTo>
                  <a:pt x="1830889" y="0"/>
                </a:lnTo>
                <a:lnTo>
                  <a:pt x="1592691" y="1578100"/>
                </a:lnTo>
                <a:lnTo>
                  <a:pt x="0" y="1578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2"/>
          </p:nvPr>
        </p:nvSpPr>
        <p:spPr>
          <a:xfrm>
            <a:off x="906183" y="2846446"/>
            <a:ext cx="1830889" cy="1578100"/>
          </a:xfrm>
          <a:custGeom>
            <a:avLst/>
            <a:gdLst>
              <a:gd name="connsiteX0" fmla="*/ 238198 w 1830889"/>
              <a:gd name="connsiteY0" fmla="*/ 0 h 1578100"/>
              <a:gd name="connsiteX1" fmla="*/ 1830889 w 1830889"/>
              <a:gd name="connsiteY1" fmla="*/ 0 h 1578100"/>
              <a:gd name="connsiteX2" fmla="*/ 1592691 w 1830889"/>
              <a:gd name="connsiteY2" fmla="*/ 1578100 h 1578100"/>
              <a:gd name="connsiteX3" fmla="*/ 0 w 1830889"/>
              <a:gd name="connsiteY3" fmla="*/ 1578100 h 157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889" h="1578100">
                <a:moveTo>
                  <a:pt x="238198" y="0"/>
                </a:moveTo>
                <a:lnTo>
                  <a:pt x="1830889" y="0"/>
                </a:lnTo>
                <a:lnTo>
                  <a:pt x="1592691" y="1578100"/>
                </a:lnTo>
                <a:lnTo>
                  <a:pt x="0" y="1578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122057" y="1101921"/>
            <a:ext cx="2293257" cy="1578100"/>
          </a:xfrm>
          <a:custGeom>
            <a:avLst/>
            <a:gdLst>
              <a:gd name="connsiteX0" fmla="*/ 238198 w 2293257"/>
              <a:gd name="connsiteY0" fmla="*/ 0 h 1578100"/>
              <a:gd name="connsiteX1" fmla="*/ 2293257 w 2293257"/>
              <a:gd name="connsiteY1" fmla="*/ 0 h 1578100"/>
              <a:gd name="connsiteX2" fmla="*/ 2055059 w 2293257"/>
              <a:gd name="connsiteY2" fmla="*/ 1578100 h 1578100"/>
              <a:gd name="connsiteX3" fmla="*/ 0 w 2293257"/>
              <a:gd name="connsiteY3" fmla="*/ 1578100 h 157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3257" h="1578100">
                <a:moveTo>
                  <a:pt x="238198" y="0"/>
                </a:moveTo>
                <a:lnTo>
                  <a:pt x="2293257" y="0"/>
                </a:lnTo>
                <a:lnTo>
                  <a:pt x="2055059" y="1578100"/>
                </a:lnTo>
                <a:lnTo>
                  <a:pt x="0" y="1578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151105" y="1101921"/>
            <a:ext cx="2999980" cy="1578100"/>
          </a:xfrm>
          <a:custGeom>
            <a:avLst/>
            <a:gdLst>
              <a:gd name="connsiteX0" fmla="*/ 238198 w 2999980"/>
              <a:gd name="connsiteY0" fmla="*/ 0 h 1578100"/>
              <a:gd name="connsiteX1" fmla="*/ 2999980 w 2999980"/>
              <a:gd name="connsiteY1" fmla="*/ 0 h 1578100"/>
              <a:gd name="connsiteX2" fmla="*/ 2761782 w 2999980"/>
              <a:gd name="connsiteY2" fmla="*/ 1578100 h 1578100"/>
              <a:gd name="connsiteX3" fmla="*/ 0 w 2999980"/>
              <a:gd name="connsiteY3" fmla="*/ 1578100 h 157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9980" h="1578100">
                <a:moveTo>
                  <a:pt x="238198" y="0"/>
                </a:moveTo>
                <a:lnTo>
                  <a:pt x="2999980" y="0"/>
                </a:lnTo>
                <a:lnTo>
                  <a:pt x="2761782" y="1578100"/>
                </a:lnTo>
                <a:lnTo>
                  <a:pt x="0" y="1578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897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4975270" y="1377127"/>
            <a:ext cx="2147741" cy="2063603"/>
          </a:xfrm>
          <a:custGeom>
            <a:avLst/>
            <a:gdLst>
              <a:gd name="connsiteX0" fmla="*/ 435709 w 2147741"/>
              <a:gd name="connsiteY0" fmla="*/ 0 h 2063603"/>
              <a:gd name="connsiteX1" fmla="*/ 2147741 w 2147741"/>
              <a:gd name="connsiteY1" fmla="*/ 0 h 2063603"/>
              <a:gd name="connsiteX2" fmla="*/ 1712032 w 2147741"/>
              <a:gd name="connsiteY2" fmla="*/ 2063603 h 2063603"/>
              <a:gd name="connsiteX3" fmla="*/ 0 w 2147741"/>
              <a:gd name="connsiteY3" fmla="*/ 2063603 h 2063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7741" h="2063603">
                <a:moveTo>
                  <a:pt x="435709" y="0"/>
                </a:moveTo>
                <a:lnTo>
                  <a:pt x="2147741" y="0"/>
                </a:lnTo>
                <a:lnTo>
                  <a:pt x="1712032" y="2063603"/>
                </a:lnTo>
                <a:lnTo>
                  <a:pt x="0" y="20636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208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233039" y="1821091"/>
            <a:ext cx="2592728" cy="2456279"/>
          </a:xfrm>
          <a:custGeom>
            <a:avLst/>
            <a:gdLst>
              <a:gd name="connsiteX0" fmla="*/ 858371 w 2592728"/>
              <a:gd name="connsiteY0" fmla="*/ 0 h 2456279"/>
              <a:gd name="connsiteX1" fmla="*/ 2592728 w 2592728"/>
              <a:gd name="connsiteY1" fmla="*/ 0 h 2456279"/>
              <a:gd name="connsiteX2" fmla="*/ 1734357 w 2592728"/>
              <a:gd name="connsiteY2" fmla="*/ 2456279 h 2456279"/>
              <a:gd name="connsiteX3" fmla="*/ 0 w 2592728"/>
              <a:gd name="connsiteY3" fmla="*/ 2456279 h 2456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2728" h="2456279">
                <a:moveTo>
                  <a:pt x="858371" y="0"/>
                </a:moveTo>
                <a:lnTo>
                  <a:pt x="2592728" y="0"/>
                </a:lnTo>
                <a:lnTo>
                  <a:pt x="1734357" y="2456279"/>
                </a:lnTo>
                <a:lnTo>
                  <a:pt x="0" y="24562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195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1901965"/>
            <a:ext cx="5908818" cy="4956037"/>
          </a:xfrm>
          <a:custGeom>
            <a:avLst/>
            <a:gdLst>
              <a:gd name="connsiteX0" fmla="*/ 4222147 w 5908818"/>
              <a:gd name="connsiteY0" fmla="*/ 0 h 4956037"/>
              <a:gd name="connsiteX1" fmla="*/ 5908818 w 5908818"/>
              <a:gd name="connsiteY1" fmla="*/ 4956037 h 4956037"/>
              <a:gd name="connsiteX2" fmla="*/ 0 w 5908818"/>
              <a:gd name="connsiteY2" fmla="*/ 4956037 h 4956037"/>
              <a:gd name="connsiteX3" fmla="*/ 0 w 5908818"/>
              <a:gd name="connsiteY3" fmla="*/ 1436909 h 4956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8818" h="4956037">
                <a:moveTo>
                  <a:pt x="4222147" y="0"/>
                </a:moveTo>
                <a:lnTo>
                  <a:pt x="5908818" y="4956037"/>
                </a:lnTo>
                <a:lnTo>
                  <a:pt x="0" y="4956037"/>
                </a:lnTo>
                <a:lnTo>
                  <a:pt x="0" y="14369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94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4870728" y="932370"/>
            <a:ext cx="4012973" cy="2002972"/>
          </a:xfrm>
          <a:custGeom>
            <a:avLst/>
            <a:gdLst>
              <a:gd name="connsiteX0" fmla="*/ 994015 w 4012973"/>
              <a:gd name="connsiteY0" fmla="*/ 0 h 2002972"/>
              <a:gd name="connsiteX1" fmla="*/ 4012973 w 4012973"/>
              <a:gd name="connsiteY1" fmla="*/ 0 h 2002972"/>
              <a:gd name="connsiteX2" fmla="*/ 3018958 w 4012973"/>
              <a:gd name="connsiteY2" fmla="*/ 2002972 h 2002972"/>
              <a:gd name="connsiteX3" fmla="*/ 0 w 4012973"/>
              <a:gd name="connsiteY3" fmla="*/ 2002972 h 200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2973" h="2002972">
                <a:moveTo>
                  <a:pt x="994015" y="0"/>
                </a:moveTo>
                <a:lnTo>
                  <a:pt x="4012973" y="0"/>
                </a:lnTo>
                <a:lnTo>
                  <a:pt x="3018958" y="2002972"/>
                </a:lnTo>
                <a:lnTo>
                  <a:pt x="0" y="20029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651592" y="932370"/>
            <a:ext cx="4012973" cy="2002972"/>
          </a:xfrm>
          <a:custGeom>
            <a:avLst/>
            <a:gdLst>
              <a:gd name="connsiteX0" fmla="*/ 994015 w 4012973"/>
              <a:gd name="connsiteY0" fmla="*/ 0 h 2002972"/>
              <a:gd name="connsiteX1" fmla="*/ 4012973 w 4012973"/>
              <a:gd name="connsiteY1" fmla="*/ 0 h 2002972"/>
              <a:gd name="connsiteX2" fmla="*/ 3018958 w 4012973"/>
              <a:gd name="connsiteY2" fmla="*/ 2002972 h 2002972"/>
              <a:gd name="connsiteX3" fmla="*/ 0 w 4012973"/>
              <a:gd name="connsiteY3" fmla="*/ 2002972 h 200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2973" h="2002972">
                <a:moveTo>
                  <a:pt x="994015" y="0"/>
                </a:moveTo>
                <a:lnTo>
                  <a:pt x="4012973" y="0"/>
                </a:lnTo>
                <a:lnTo>
                  <a:pt x="3018958" y="2002972"/>
                </a:lnTo>
                <a:lnTo>
                  <a:pt x="0" y="20029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035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2"/>
          </p:nvPr>
        </p:nvSpPr>
        <p:spPr>
          <a:xfrm>
            <a:off x="9057365" y="2670629"/>
            <a:ext cx="1625600" cy="1625600"/>
          </a:xfrm>
          <a:custGeom>
            <a:avLst/>
            <a:gdLst>
              <a:gd name="connsiteX0" fmla="*/ 812800 w 1625600"/>
              <a:gd name="connsiteY0" fmla="*/ 0 h 1625600"/>
              <a:gd name="connsiteX1" fmla="*/ 1625600 w 1625600"/>
              <a:gd name="connsiteY1" fmla="*/ 812800 h 1625600"/>
              <a:gd name="connsiteX2" fmla="*/ 812800 w 1625600"/>
              <a:gd name="connsiteY2" fmla="*/ 1625600 h 1625600"/>
              <a:gd name="connsiteX3" fmla="*/ 0 w 1625600"/>
              <a:gd name="connsiteY3" fmla="*/ 812800 h 1625600"/>
              <a:gd name="connsiteX4" fmla="*/ 812800 w 1625600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600" h="1625600">
                <a:moveTo>
                  <a:pt x="812800" y="0"/>
                </a:moveTo>
                <a:cubicBezTo>
                  <a:pt x="1261697" y="0"/>
                  <a:pt x="1625600" y="363903"/>
                  <a:pt x="1625600" y="812800"/>
                </a:cubicBezTo>
                <a:cubicBezTo>
                  <a:pt x="1625600" y="1261697"/>
                  <a:pt x="1261697" y="1625600"/>
                  <a:pt x="812800" y="1625600"/>
                </a:cubicBezTo>
                <a:cubicBezTo>
                  <a:pt x="363903" y="1625600"/>
                  <a:pt x="0" y="1261697"/>
                  <a:pt x="0" y="812800"/>
                </a:cubicBezTo>
                <a:cubicBezTo>
                  <a:pt x="0" y="363903"/>
                  <a:pt x="363903" y="0"/>
                  <a:pt x="8128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5319711" y="2670629"/>
            <a:ext cx="1625600" cy="1625600"/>
          </a:xfrm>
          <a:custGeom>
            <a:avLst/>
            <a:gdLst>
              <a:gd name="connsiteX0" fmla="*/ 812800 w 1625600"/>
              <a:gd name="connsiteY0" fmla="*/ 0 h 1625600"/>
              <a:gd name="connsiteX1" fmla="*/ 1625600 w 1625600"/>
              <a:gd name="connsiteY1" fmla="*/ 812800 h 1625600"/>
              <a:gd name="connsiteX2" fmla="*/ 812800 w 1625600"/>
              <a:gd name="connsiteY2" fmla="*/ 1625600 h 1625600"/>
              <a:gd name="connsiteX3" fmla="*/ 0 w 1625600"/>
              <a:gd name="connsiteY3" fmla="*/ 812800 h 1625600"/>
              <a:gd name="connsiteX4" fmla="*/ 812800 w 1625600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600" h="1625600">
                <a:moveTo>
                  <a:pt x="812800" y="0"/>
                </a:moveTo>
                <a:cubicBezTo>
                  <a:pt x="1261697" y="0"/>
                  <a:pt x="1625600" y="363903"/>
                  <a:pt x="1625600" y="812800"/>
                </a:cubicBezTo>
                <a:cubicBezTo>
                  <a:pt x="1625600" y="1261697"/>
                  <a:pt x="1261697" y="1625600"/>
                  <a:pt x="812800" y="1625600"/>
                </a:cubicBezTo>
                <a:cubicBezTo>
                  <a:pt x="363903" y="1625600"/>
                  <a:pt x="0" y="1261697"/>
                  <a:pt x="0" y="812800"/>
                </a:cubicBezTo>
                <a:cubicBezTo>
                  <a:pt x="0" y="363903"/>
                  <a:pt x="363903" y="0"/>
                  <a:pt x="8128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582057" y="2670629"/>
            <a:ext cx="1625600" cy="1625600"/>
          </a:xfrm>
          <a:custGeom>
            <a:avLst/>
            <a:gdLst>
              <a:gd name="connsiteX0" fmla="*/ 812800 w 1625600"/>
              <a:gd name="connsiteY0" fmla="*/ 0 h 1625600"/>
              <a:gd name="connsiteX1" fmla="*/ 1625600 w 1625600"/>
              <a:gd name="connsiteY1" fmla="*/ 812800 h 1625600"/>
              <a:gd name="connsiteX2" fmla="*/ 812800 w 1625600"/>
              <a:gd name="connsiteY2" fmla="*/ 1625600 h 1625600"/>
              <a:gd name="connsiteX3" fmla="*/ 0 w 1625600"/>
              <a:gd name="connsiteY3" fmla="*/ 812800 h 1625600"/>
              <a:gd name="connsiteX4" fmla="*/ 812800 w 1625600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600" h="1625600">
                <a:moveTo>
                  <a:pt x="812800" y="0"/>
                </a:moveTo>
                <a:cubicBezTo>
                  <a:pt x="1261697" y="0"/>
                  <a:pt x="1625600" y="363903"/>
                  <a:pt x="1625600" y="812800"/>
                </a:cubicBezTo>
                <a:cubicBezTo>
                  <a:pt x="1625600" y="1261697"/>
                  <a:pt x="1261697" y="1625600"/>
                  <a:pt x="812800" y="1625600"/>
                </a:cubicBezTo>
                <a:cubicBezTo>
                  <a:pt x="363903" y="1625600"/>
                  <a:pt x="0" y="1261697"/>
                  <a:pt x="0" y="812800"/>
                </a:cubicBezTo>
                <a:cubicBezTo>
                  <a:pt x="0" y="363903"/>
                  <a:pt x="363903" y="0"/>
                  <a:pt x="8128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814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6510563" y="1495063"/>
            <a:ext cx="2043179" cy="3640153"/>
          </a:xfrm>
          <a:custGeom>
            <a:avLst/>
            <a:gdLst>
              <a:gd name="connsiteX0" fmla="*/ 0 w 2043179"/>
              <a:gd name="connsiteY0" fmla="*/ 0 h 3640153"/>
              <a:gd name="connsiteX1" fmla="*/ 2043179 w 2043179"/>
              <a:gd name="connsiteY1" fmla="*/ 0 h 3640153"/>
              <a:gd name="connsiteX2" fmla="*/ 2043179 w 2043179"/>
              <a:gd name="connsiteY2" fmla="*/ 3640153 h 3640153"/>
              <a:gd name="connsiteX3" fmla="*/ 0 w 2043179"/>
              <a:gd name="connsiteY3" fmla="*/ 3640153 h 3640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3179" h="3640153">
                <a:moveTo>
                  <a:pt x="0" y="0"/>
                </a:moveTo>
                <a:lnTo>
                  <a:pt x="2043179" y="0"/>
                </a:lnTo>
                <a:lnTo>
                  <a:pt x="2043179" y="3640153"/>
                </a:lnTo>
                <a:lnTo>
                  <a:pt x="0" y="36401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3906208" y="2430683"/>
            <a:ext cx="2043179" cy="3640153"/>
          </a:xfrm>
          <a:custGeom>
            <a:avLst/>
            <a:gdLst>
              <a:gd name="connsiteX0" fmla="*/ 0 w 2043179"/>
              <a:gd name="connsiteY0" fmla="*/ 0 h 3640153"/>
              <a:gd name="connsiteX1" fmla="*/ 2043179 w 2043179"/>
              <a:gd name="connsiteY1" fmla="*/ 0 h 3640153"/>
              <a:gd name="connsiteX2" fmla="*/ 2043179 w 2043179"/>
              <a:gd name="connsiteY2" fmla="*/ 3640153 h 3640153"/>
              <a:gd name="connsiteX3" fmla="*/ 0 w 2043179"/>
              <a:gd name="connsiteY3" fmla="*/ 3640153 h 3640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3179" h="3640153">
                <a:moveTo>
                  <a:pt x="0" y="0"/>
                </a:moveTo>
                <a:lnTo>
                  <a:pt x="2043179" y="0"/>
                </a:lnTo>
                <a:lnTo>
                  <a:pt x="2043179" y="3640153"/>
                </a:lnTo>
                <a:lnTo>
                  <a:pt x="0" y="36401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136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2"/>
          </p:nvPr>
        </p:nvSpPr>
        <p:spPr>
          <a:xfrm>
            <a:off x="8715036" y="2010034"/>
            <a:ext cx="2409371" cy="2409371"/>
          </a:xfrm>
          <a:custGeom>
            <a:avLst/>
            <a:gdLst>
              <a:gd name="connsiteX0" fmla="*/ 0 w 2409371"/>
              <a:gd name="connsiteY0" fmla="*/ 0 h 2409371"/>
              <a:gd name="connsiteX1" fmla="*/ 2409371 w 2409371"/>
              <a:gd name="connsiteY1" fmla="*/ 0 h 2409371"/>
              <a:gd name="connsiteX2" fmla="*/ 2409371 w 2409371"/>
              <a:gd name="connsiteY2" fmla="*/ 2409371 h 2409371"/>
              <a:gd name="connsiteX3" fmla="*/ 0 w 2409371"/>
              <a:gd name="connsiteY3" fmla="*/ 2409371 h 2409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9371" h="2409371">
                <a:moveTo>
                  <a:pt x="0" y="0"/>
                </a:moveTo>
                <a:lnTo>
                  <a:pt x="2409371" y="0"/>
                </a:lnTo>
                <a:lnTo>
                  <a:pt x="2409371" y="2409371"/>
                </a:lnTo>
                <a:lnTo>
                  <a:pt x="0" y="24093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5747322" y="2010035"/>
            <a:ext cx="2409371" cy="2409371"/>
          </a:xfrm>
          <a:custGeom>
            <a:avLst/>
            <a:gdLst>
              <a:gd name="connsiteX0" fmla="*/ 0 w 2409371"/>
              <a:gd name="connsiteY0" fmla="*/ 0 h 2409371"/>
              <a:gd name="connsiteX1" fmla="*/ 2409371 w 2409371"/>
              <a:gd name="connsiteY1" fmla="*/ 0 h 2409371"/>
              <a:gd name="connsiteX2" fmla="*/ 2409371 w 2409371"/>
              <a:gd name="connsiteY2" fmla="*/ 2409371 h 2409371"/>
              <a:gd name="connsiteX3" fmla="*/ 0 w 2409371"/>
              <a:gd name="connsiteY3" fmla="*/ 2409371 h 2409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9371" h="2409371">
                <a:moveTo>
                  <a:pt x="0" y="0"/>
                </a:moveTo>
                <a:lnTo>
                  <a:pt x="2409371" y="0"/>
                </a:lnTo>
                <a:lnTo>
                  <a:pt x="2409371" y="2409371"/>
                </a:lnTo>
                <a:lnTo>
                  <a:pt x="0" y="24093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2779608" y="2013996"/>
            <a:ext cx="2409371" cy="2409371"/>
          </a:xfrm>
          <a:custGeom>
            <a:avLst/>
            <a:gdLst>
              <a:gd name="connsiteX0" fmla="*/ 0 w 2409371"/>
              <a:gd name="connsiteY0" fmla="*/ 0 h 2409371"/>
              <a:gd name="connsiteX1" fmla="*/ 2409371 w 2409371"/>
              <a:gd name="connsiteY1" fmla="*/ 0 h 2409371"/>
              <a:gd name="connsiteX2" fmla="*/ 2409371 w 2409371"/>
              <a:gd name="connsiteY2" fmla="*/ 2409371 h 2409371"/>
              <a:gd name="connsiteX3" fmla="*/ 0 w 2409371"/>
              <a:gd name="connsiteY3" fmla="*/ 2409371 h 2409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9371" h="2409371">
                <a:moveTo>
                  <a:pt x="0" y="0"/>
                </a:moveTo>
                <a:lnTo>
                  <a:pt x="2409371" y="0"/>
                </a:lnTo>
                <a:lnTo>
                  <a:pt x="2409371" y="2409371"/>
                </a:lnTo>
                <a:lnTo>
                  <a:pt x="0" y="24093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2407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1659734" y="1953853"/>
            <a:ext cx="2042337" cy="3639627"/>
          </a:xfrm>
          <a:custGeom>
            <a:avLst/>
            <a:gdLst>
              <a:gd name="connsiteX0" fmla="*/ 0 w 2042337"/>
              <a:gd name="connsiteY0" fmla="*/ 0 h 3639627"/>
              <a:gd name="connsiteX1" fmla="*/ 2042337 w 2042337"/>
              <a:gd name="connsiteY1" fmla="*/ 0 h 3639627"/>
              <a:gd name="connsiteX2" fmla="*/ 2042337 w 2042337"/>
              <a:gd name="connsiteY2" fmla="*/ 3639627 h 3639627"/>
              <a:gd name="connsiteX3" fmla="*/ 0 w 2042337"/>
              <a:gd name="connsiteY3" fmla="*/ 3639627 h 36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2337" h="3639627">
                <a:moveTo>
                  <a:pt x="0" y="0"/>
                </a:moveTo>
                <a:lnTo>
                  <a:pt x="2042337" y="0"/>
                </a:lnTo>
                <a:lnTo>
                  <a:pt x="2042337" y="3639627"/>
                </a:lnTo>
                <a:lnTo>
                  <a:pt x="0" y="36396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58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2793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573486" cy="6858000"/>
          </a:xfrm>
          <a:custGeom>
            <a:avLst/>
            <a:gdLst>
              <a:gd name="connsiteX0" fmla="*/ 0 w 5573486"/>
              <a:gd name="connsiteY0" fmla="*/ 0 h 6858000"/>
              <a:gd name="connsiteX1" fmla="*/ 2357585 w 5573486"/>
              <a:gd name="connsiteY1" fmla="*/ 0 h 6858000"/>
              <a:gd name="connsiteX2" fmla="*/ 5573486 w 5573486"/>
              <a:gd name="connsiteY2" fmla="*/ 6858000 h 6858000"/>
              <a:gd name="connsiteX3" fmla="*/ 3215901 w 55734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73486" h="6858000">
                <a:moveTo>
                  <a:pt x="0" y="0"/>
                </a:moveTo>
                <a:lnTo>
                  <a:pt x="2357585" y="0"/>
                </a:lnTo>
                <a:lnTo>
                  <a:pt x="5573486" y="6858000"/>
                </a:lnTo>
                <a:lnTo>
                  <a:pt x="3215901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624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4670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994269" y="3182541"/>
            <a:ext cx="1800000" cy="1800000"/>
          </a:xfrm>
          <a:custGeom>
            <a:avLst/>
            <a:gdLst>
              <a:gd name="connsiteX0" fmla="*/ 0 w 1800000"/>
              <a:gd name="connsiteY0" fmla="*/ 0 h 1800000"/>
              <a:gd name="connsiteX1" fmla="*/ 1800000 w 1800000"/>
              <a:gd name="connsiteY1" fmla="*/ 0 h 1800000"/>
              <a:gd name="connsiteX2" fmla="*/ 1800000 w 1800000"/>
              <a:gd name="connsiteY2" fmla="*/ 1800000 h 1800000"/>
              <a:gd name="connsiteX3" fmla="*/ 0 w 1800000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9504545" y="3168319"/>
            <a:ext cx="1800000" cy="1800000"/>
          </a:xfrm>
          <a:custGeom>
            <a:avLst/>
            <a:gdLst>
              <a:gd name="connsiteX0" fmla="*/ 0 w 1800000"/>
              <a:gd name="connsiteY0" fmla="*/ 0 h 1800000"/>
              <a:gd name="connsiteX1" fmla="*/ 1800000 w 1800000"/>
              <a:gd name="connsiteY1" fmla="*/ 0 h 1800000"/>
              <a:gd name="connsiteX2" fmla="*/ 1800000 w 1800000"/>
              <a:gd name="connsiteY2" fmla="*/ 1800000 h 1800000"/>
              <a:gd name="connsiteX3" fmla="*/ 0 w 1800000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4483993" y="3168319"/>
            <a:ext cx="1800000" cy="1800000"/>
          </a:xfrm>
          <a:custGeom>
            <a:avLst/>
            <a:gdLst>
              <a:gd name="connsiteX0" fmla="*/ 0 w 1800000"/>
              <a:gd name="connsiteY0" fmla="*/ 0 h 1800000"/>
              <a:gd name="connsiteX1" fmla="*/ 1800000 w 1800000"/>
              <a:gd name="connsiteY1" fmla="*/ 0 h 1800000"/>
              <a:gd name="connsiteX2" fmla="*/ 1800000 w 1800000"/>
              <a:gd name="connsiteY2" fmla="*/ 1800000 h 1800000"/>
              <a:gd name="connsiteX3" fmla="*/ 0 w 1800000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103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896869" y="1164032"/>
            <a:ext cx="3599543" cy="2703511"/>
          </a:xfrm>
          <a:custGeom>
            <a:avLst/>
            <a:gdLst>
              <a:gd name="connsiteX0" fmla="*/ 847199 w 3599543"/>
              <a:gd name="connsiteY0" fmla="*/ 0 h 2703511"/>
              <a:gd name="connsiteX1" fmla="*/ 3599543 w 3599543"/>
              <a:gd name="connsiteY1" fmla="*/ 0 h 2703511"/>
              <a:gd name="connsiteX2" fmla="*/ 2752344 w 3599543"/>
              <a:gd name="connsiteY2" fmla="*/ 2703511 h 2703511"/>
              <a:gd name="connsiteX3" fmla="*/ 0 w 3599543"/>
              <a:gd name="connsiteY3" fmla="*/ 2703511 h 2703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9543" h="2703511">
                <a:moveTo>
                  <a:pt x="847199" y="0"/>
                </a:moveTo>
                <a:lnTo>
                  <a:pt x="3599543" y="0"/>
                </a:lnTo>
                <a:lnTo>
                  <a:pt x="2752344" y="2703511"/>
                </a:lnTo>
                <a:lnTo>
                  <a:pt x="0" y="27035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090012" y="1164032"/>
            <a:ext cx="3599543" cy="2703511"/>
          </a:xfrm>
          <a:custGeom>
            <a:avLst/>
            <a:gdLst>
              <a:gd name="connsiteX0" fmla="*/ 847199 w 3599543"/>
              <a:gd name="connsiteY0" fmla="*/ 0 h 2703511"/>
              <a:gd name="connsiteX1" fmla="*/ 3599543 w 3599543"/>
              <a:gd name="connsiteY1" fmla="*/ 0 h 2703511"/>
              <a:gd name="connsiteX2" fmla="*/ 2752344 w 3599543"/>
              <a:gd name="connsiteY2" fmla="*/ 2703511 h 2703511"/>
              <a:gd name="connsiteX3" fmla="*/ 0 w 3599543"/>
              <a:gd name="connsiteY3" fmla="*/ 2703511 h 2703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9543" h="2703511">
                <a:moveTo>
                  <a:pt x="847199" y="0"/>
                </a:moveTo>
                <a:lnTo>
                  <a:pt x="3599543" y="0"/>
                </a:lnTo>
                <a:lnTo>
                  <a:pt x="2752344" y="2703511"/>
                </a:lnTo>
                <a:lnTo>
                  <a:pt x="0" y="27035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703726" y="1164033"/>
            <a:ext cx="3599543" cy="2703511"/>
          </a:xfrm>
          <a:custGeom>
            <a:avLst/>
            <a:gdLst>
              <a:gd name="connsiteX0" fmla="*/ 847199 w 3599543"/>
              <a:gd name="connsiteY0" fmla="*/ 0 h 2703511"/>
              <a:gd name="connsiteX1" fmla="*/ 3599543 w 3599543"/>
              <a:gd name="connsiteY1" fmla="*/ 0 h 2703511"/>
              <a:gd name="connsiteX2" fmla="*/ 2752344 w 3599543"/>
              <a:gd name="connsiteY2" fmla="*/ 2703511 h 2703511"/>
              <a:gd name="connsiteX3" fmla="*/ 0 w 3599543"/>
              <a:gd name="connsiteY3" fmla="*/ 2703511 h 2703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9543" h="2703511">
                <a:moveTo>
                  <a:pt x="847199" y="0"/>
                </a:moveTo>
                <a:lnTo>
                  <a:pt x="3599543" y="0"/>
                </a:lnTo>
                <a:lnTo>
                  <a:pt x="2752344" y="2703511"/>
                </a:lnTo>
                <a:lnTo>
                  <a:pt x="0" y="27035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551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62539" y="2360211"/>
            <a:ext cx="5529461" cy="4497791"/>
          </a:xfrm>
          <a:custGeom>
            <a:avLst/>
            <a:gdLst>
              <a:gd name="connsiteX0" fmla="*/ 3105276 w 5529461"/>
              <a:gd name="connsiteY0" fmla="*/ 0 h 4497791"/>
              <a:gd name="connsiteX1" fmla="*/ 5529461 w 5529461"/>
              <a:gd name="connsiteY1" fmla="*/ 1673659 h 4497791"/>
              <a:gd name="connsiteX2" fmla="*/ 5529461 w 5529461"/>
              <a:gd name="connsiteY2" fmla="*/ 4497791 h 4497791"/>
              <a:gd name="connsiteX3" fmla="*/ 0 w 5529461"/>
              <a:gd name="connsiteY3" fmla="*/ 4497791 h 449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9461" h="4497791">
                <a:moveTo>
                  <a:pt x="3105276" y="0"/>
                </a:moveTo>
                <a:lnTo>
                  <a:pt x="5529461" y="1673659"/>
                </a:lnTo>
                <a:lnTo>
                  <a:pt x="5529461" y="4497791"/>
                </a:lnTo>
                <a:lnTo>
                  <a:pt x="0" y="44977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9791455" y="0"/>
            <a:ext cx="2400545" cy="3964766"/>
          </a:xfrm>
          <a:custGeom>
            <a:avLst/>
            <a:gdLst>
              <a:gd name="connsiteX0" fmla="*/ 1593049 w 2400545"/>
              <a:gd name="connsiteY0" fmla="*/ 0 h 3964766"/>
              <a:gd name="connsiteX1" fmla="*/ 2400545 w 2400545"/>
              <a:gd name="connsiteY1" fmla="*/ 0 h 3964766"/>
              <a:gd name="connsiteX2" fmla="*/ 2400545 w 2400545"/>
              <a:gd name="connsiteY2" fmla="*/ 3964766 h 3964766"/>
              <a:gd name="connsiteX3" fmla="*/ 0 w 2400545"/>
              <a:gd name="connsiteY3" fmla="*/ 2307428 h 3964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545" h="3964766">
                <a:moveTo>
                  <a:pt x="1593049" y="0"/>
                </a:moveTo>
                <a:lnTo>
                  <a:pt x="2400545" y="0"/>
                </a:lnTo>
                <a:lnTo>
                  <a:pt x="2400545" y="3964766"/>
                </a:lnTo>
                <a:lnTo>
                  <a:pt x="0" y="230742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039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055429" y="0"/>
            <a:ext cx="4136571" cy="4950722"/>
          </a:xfrm>
          <a:custGeom>
            <a:avLst/>
            <a:gdLst>
              <a:gd name="connsiteX0" fmla="*/ 1691692 w 4136571"/>
              <a:gd name="connsiteY0" fmla="*/ 0 h 4950722"/>
              <a:gd name="connsiteX1" fmla="*/ 4136571 w 4136571"/>
              <a:gd name="connsiteY1" fmla="*/ 0 h 4950722"/>
              <a:gd name="connsiteX2" fmla="*/ 2444879 w 4136571"/>
              <a:gd name="connsiteY2" fmla="*/ 4950722 h 4950722"/>
              <a:gd name="connsiteX3" fmla="*/ 0 w 4136571"/>
              <a:gd name="connsiteY3" fmla="*/ 4950722 h 495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6571" h="4950722">
                <a:moveTo>
                  <a:pt x="1691692" y="0"/>
                </a:moveTo>
                <a:lnTo>
                  <a:pt x="4136571" y="0"/>
                </a:lnTo>
                <a:lnTo>
                  <a:pt x="2444879" y="4950722"/>
                </a:lnTo>
                <a:lnTo>
                  <a:pt x="0" y="49507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-16457" y="1907278"/>
            <a:ext cx="4136571" cy="4950722"/>
          </a:xfrm>
          <a:custGeom>
            <a:avLst/>
            <a:gdLst>
              <a:gd name="connsiteX0" fmla="*/ 1691692 w 4136571"/>
              <a:gd name="connsiteY0" fmla="*/ 0 h 4950722"/>
              <a:gd name="connsiteX1" fmla="*/ 4136571 w 4136571"/>
              <a:gd name="connsiteY1" fmla="*/ 0 h 4950722"/>
              <a:gd name="connsiteX2" fmla="*/ 2444879 w 4136571"/>
              <a:gd name="connsiteY2" fmla="*/ 4950722 h 4950722"/>
              <a:gd name="connsiteX3" fmla="*/ 0 w 4136571"/>
              <a:gd name="connsiteY3" fmla="*/ 4950722 h 495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6571" h="4950722">
                <a:moveTo>
                  <a:pt x="1691692" y="0"/>
                </a:moveTo>
                <a:lnTo>
                  <a:pt x="4136571" y="0"/>
                </a:lnTo>
                <a:lnTo>
                  <a:pt x="2444879" y="4950722"/>
                </a:lnTo>
                <a:lnTo>
                  <a:pt x="0" y="49507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618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8882743" y="0"/>
            <a:ext cx="3309257" cy="5021943"/>
          </a:xfrm>
          <a:custGeom>
            <a:avLst/>
            <a:gdLst>
              <a:gd name="connsiteX0" fmla="*/ 1353354 w 3309257"/>
              <a:gd name="connsiteY0" fmla="*/ 0 h 5021943"/>
              <a:gd name="connsiteX1" fmla="*/ 3309257 w 3309257"/>
              <a:gd name="connsiteY1" fmla="*/ 0 h 5021943"/>
              <a:gd name="connsiteX2" fmla="*/ 1955903 w 3309257"/>
              <a:gd name="connsiteY2" fmla="*/ 5021943 h 5021943"/>
              <a:gd name="connsiteX3" fmla="*/ 0 w 3309257"/>
              <a:gd name="connsiteY3" fmla="*/ 5021943 h 502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5021943">
                <a:moveTo>
                  <a:pt x="1353354" y="0"/>
                </a:moveTo>
                <a:lnTo>
                  <a:pt x="3309257" y="0"/>
                </a:lnTo>
                <a:lnTo>
                  <a:pt x="1955903" y="5021943"/>
                </a:lnTo>
                <a:lnTo>
                  <a:pt x="0" y="50219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6327095" y="1836058"/>
            <a:ext cx="3309257" cy="5021943"/>
          </a:xfrm>
          <a:custGeom>
            <a:avLst/>
            <a:gdLst>
              <a:gd name="connsiteX0" fmla="*/ 1353354 w 3309257"/>
              <a:gd name="connsiteY0" fmla="*/ 0 h 5021943"/>
              <a:gd name="connsiteX1" fmla="*/ 3309257 w 3309257"/>
              <a:gd name="connsiteY1" fmla="*/ 0 h 5021943"/>
              <a:gd name="connsiteX2" fmla="*/ 1955903 w 3309257"/>
              <a:gd name="connsiteY2" fmla="*/ 5021943 h 5021943"/>
              <a:gd name="connsiteX3" fmla="*/ 0 w 3309257"/>
              <a:gd name="connsiteY3" fmla="*/ 5021943 h 502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5021943">
                <a:moveTo>
                  <a:pt x="1353354" y="0"/>
                </a:moveTo>
                <a:lnTo>
                  <a:pt x="3309257" y="0"/>
                </a:lnTo>
                <a:lnTo>
                  <a:pt x="1955903" y="5021943"/>
                </a:lnTo>
                <a:lnTo>
                  <a:pt x="0" y="50219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648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-2" y="3170582"/>
            <a:ext cx="5064352" cy="2373875"/>
          </a:xfrm>
          <a:custGeom>
            <a:avLst/>
            <a:gdLst>
              <a:gd name="connsiteX0" fmla="*/ 0 w 5064352"/>
              <a:gd name="connsiteY0" fmla="*/ 0 h 2373875"/>
              <a:gd name="connsiteX1" fmla="*/ 5064352 w 5064352"/>
              <a:gd name="connsiteY1" fmla="*/ 0 h 2373875"/>
              <a:gd name="connsiteX2" fmla="*/ 4488450 w 5064352"/>
              <a:gd name="connsiteY2" fmla="*/ 2373875 h 2373875"/>
              <a:gd name="connsiteX3" fmla="*/ 0 w 5064352"/>
              <a:gd name="connsiteY3" fmla="*/ 2373875 h 237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4352" h="2373875">
                <a:moveTo>
                  <a:pt x="0" y="0"/>
                </a:moveTo>
                <a:lnTo>
                  <a:pt x="5064352" y="0"/>
                </a:lnTo>
                <a:lnTo>
                  <a:pt x="4488450" y="2373875"/>
                </a:lnTo>
                <a:lnTo>
                  <a:pt x="0" y="23738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103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718629" cy="6858000"/>
          </a:xfrm>
          <a:custGeom>
            <a:avLst/>
            <a:gdLst>
              <a:gd name="connsiteX0" fmla="*/ 0 w 5718629"/>
              <a:gd name="connsiteY0" fmla="*/ 0 h 6858000"/>
              <a:gd name="connsiteX1" fmla="*/ 3379938 w 5718629"/>
              <a:gd name="connsiteY1" fmla="*/ 0 h 6858000"/>
              <a:gd name="connsiteX2" fmla="*/ 5718629 w 5718629"/>
              <a:gd name="connsiteY2" fmla="*/ 6858000 h 6858000"/>
              <a:gd name="connsiteX3" fmla="*/ 2338691 w 57186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8629" h="6858000">
                <a:moveTo>
                  <a:pt x="0" y="0"/>
                </a:moveTo>
                <a:lnTo>
                  <a:pt x="3379938" y="0"/>
                </a:lnTo>
                <a:lnTo>
                  <a:pt x="5718629" y="6858000"/>
                </a:lnTo>
                <a:lnTo>
                  <a:pt x="2338691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70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2799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  <p:sldLayoutId id="2147483654" r:id="rId11"/>
    <p:sldLayoutId id="2147483660" r:id="rId12"/>
    <p:sldLayoutId id="2147483661" r:id="rId13"/>
    <p:sldLayoutId id="2147483662" r:id="rId14"/>
    <p:sldLayoutId id="2147483659" r:id="rId15"/>
    <p:sldLayoutId id="2147483663" r:id="rId16"/>
    <p:sldLayoutId id="2147483665" r:id="rId17"/>
    <p:sldLayoutId id="2147483666" r:id="rId18"/>
    <p:sldLayoutId id="2147483668" r:id="rId19"/>
    <p:sldLayoutId id="2147483664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olarider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/>
        </p:nvSpPr>
        <p:spPr>
          <a:xfrm>
            <a:off x="679625" y="13674"/>
            <a:ext cx="7379368" cy="6844326"/>
          </a:xfrm>
          <a:prstGeom prst="parallelogram">
            <a:avLst>
              <a:gd name="adj" fmla="val 31667"/>
            </a:avLst>
          </a:prstGeom>
          <a:solidFill>
            <a:srgbClr val="203864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9625" y="0"/>
            <a:ext cx="7379368" cy="6858000"/>
          </a:xfrm>
          <a:prstGeom prst="parallelogram">
            <a:avLst/>
          </a:prstGeom>
          <a:solidFill>
            <a:srgbClr val="203864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27036" y="2264496"/>
            <a:ext cx="402328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cs typeface="+mn-ea"/>
                <a:sym typeface="+mn-lt"/>
              </a:rPr>
              <a:t>New-</a:t>
            </a:r>
            <a:r>
              <a:rPr lang="en-US" altLang="zh-CN" sz="6000" b="1" dirty="0" smtClean="0">
                <a:solidFill>
                  <a:srgbClr val="21A2BF"/>
                </a:solidFill>
                <a:cs typeface="+mn-ea"/>
                <a:sym typeface="+mn-lt"/>
              </a:rPr>
              <a:t>T</a:t>
            </a:r>
            <a:r>
              <a:rPr lang="en-US" altLang="zh-CN" sz="6000" b="1" dirty="0">
                <a:solidFill>
                  <a:srgbClr val="21A2BF"/>
                </a:solidFill>
                <a:cs typeface="+mn-ea"/>
                <a:sym typeface="+mn-lt"/>
              </a:rPr>
              <a:t>ech</a:t>
            </a:r>
            <a:endParaRPr lang="zh-CN" altLang="en-US" sz="60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9736" y="3228945"/>
            <a:ext cx="29113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Professional template </a:t>
            </a:r>
            <a:endParaRPr lang="zh-CN" altLang="en-US" sz="2000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54250" y="4121725"/>
            <a:ext cx="43039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 smtClean="0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12" name="矩形 11"/>
          <p:cNvSpPr/>
          <p:nvPr/>
        </p:nvSpPr>
        <p:spPr>
          <a:xfrm>
            <a:off x="418599" y="476484"/>
            <a:ext cx="8547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21A2BF"/>
                </a:solidFill>
                <a:cs typeface="+mn-ea"/>
                <a:sym typeface="+mn-lt"/>
              </a:rPr>
              <a:t>logo</a:t>
            </a:r>
            <a:endParaRPr lang="zh-CN" altLang="en-US" sz="2400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7480463" y="938149"/>
            <a:ext cx="690298" cy="22479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平行四边形 24"/>
          <p:cNvSpPr/>
          <p:nvPr/>
        </p:nvSpPr>
        <p:spPr>
          <a:xfrm>
            <a:off x="397625" y="4653580"/>
            <a:ext cx="983500" cy="2204420"/>
          </a:xfrm>
          <a:prstGeom prst="parallelogram">
            <a:avLst>
              <a:gd name="adj" fmla="val 7162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平行四边形 26"/>
          <p:cNvSpPr/>
          <p:nvPr/>
        </p:nvSpPr>
        <p:spPr>
          <a:xfrm>
            <a:off x="8282529" y="0"/>
            <a:ext cx="983500" cy="2204420"/>
          </a:xfrm>
          <a:prstGeom prst="parallelogram">
            <a:avLst>
              <a:gd name="adj" fmla="val 7162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加号 27"/>
          <p:cNvSpPr/>
          <p:nvPr/>
        </p:nvSpPr>
        <p:spPr>
          <a:xfrm>
            <a:off x="6147015" y="707316"/>
            <a:ext cx="541687" cy="541687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加号 28"/>
          <p:cNvSpPr/>
          <p:nvPr/>
        </p:nvSpPr>
        <p:spPr>
          <a:xfrm>
            <a:off x="4726693" y="5672408"/>
            <a:ext cx="875821" cy="87582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加号 29"/>
          <p:cNvSpPr/>
          <p:nvPr/>
        </p:nvSpPr>
        <p:spPr>
          <a:xfrm>
            <a:off x="1908503" y="5601828"/>
            <a:ext cx="361711" cy="36171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604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2614109" y="2846446"/>
            <a:ext cx="1830889" cy="1578100"/>
          </a:xfrm>
          <a:prstGeom prst="parallelogram">
            <a:avLst>
              <a:gd name="adj" fmla="val 15094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13419" y="3932354"/>
            <a:ext cx="13891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Subtitle  here 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178084" y="3149464"/>
            <a:ext cx="702937" cy="707692"/>
            <a:chOff x="5042691" y="2273920"/>
            <a:chExt cx="702937" cy="707692"/>
          </a:xfrm>
          <a:solidFill>
            <a:schemeClr val="bg1"/>
          </a:solidFill>
        </p:grpSpPr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4" name="图片占位符 33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5" name="图片占位符 34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6" name="图片占位符 35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7" name="图片占位符 36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8" name="图片占位符 37"/>
          <p:cNvPicPr>
            <a:picLocks noGrp="1" noChangeAspect="1"/>
          </p:cNvPicPr>
          <p:nvPr>
            <p:ph type="pic" sz="quarter" idx="1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cxnSp>
        <p:nvCxnSpPr>
          <p:cNvPr id="24" name="直接连接符 23"/>
          <p:cNvCxnSpPr/>
          <p:nvPr/>
        </p:nvCxnSpPr>
        <p:spPr>
          <a:xfrm flipH="1">
            <a:off x="6207900" y="3002751"/>
            <a:ext cx="415066" cy="2431306"/>
          </a:xfrm>
          <a:prstGeom prst="line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7312091" y="1101921"/>
            <a:ext cx="2929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New-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Model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20822" y="1728447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  <p:sp>
        <p:nvSpPr>
          <p:cNvPr id="30" name="矩形 29"/>
          <p:cNvSpPr/>
          <p:nvPr/>
        </p:nvSpPr>
        <p:spPr>
          <a:xfrm>
            <a:off x="6955451" y="3602333"/>
            <a:ext cx="2113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Y</a:t>
            </a:r>
            <a:r>
              <a:rPr lang="zh-CN" altLang="en-US" sz="2000" dirty="0" smtClean="0">
                <a:cs typeface="+mn-ea"/>
                <a:sym typeface="+mn-lt"/>
              </a:rPr>
              <a:t>our </a:t>
            </a:r>
            <a:r>
              <a:rPr lang="zh-CN" altLang="en-US" sz="2000" dirty="0">
                <a:cs typeface="+mn-ea"/>
                <a:sym typeface="+mn-lt"/>
              </a:rPr>
              <a:t>main topic</a:t>
            </a:r>
          </a:p>
        </p:txBody>
      </p:sp>
      <p:sp>
        <p:nvSpPr>
          <p:cNvPr id="32" name="矩形 31"/>
          <p:cNvSpPr/>
          <p:nvPr/>
        </p:nvSpPr>
        <p:spPr>
          <a:xfrm>
            <a:off x="6955451" y="4086242"/>
            <a:ext cx="44490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</a:t>
            </a:r>
            <a:r>
              <a:rPr lang="en-US" altLang="zh-CN" sz="1200" dirty="0" err="1" smtClean="0">
                <a:cs typeface="+mn-ea"/>
                <a:sym typeface="+mn-lt"/>
              </a:rPr>
              <a:t>porttitor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r>
              <a:rPr lang="en-US" altLang="zh-CN" sz="1200" dirty="0" smtClean="0">
                <a:cs typeface="+mn-ea"/>
                <a:sym typeface="+mn-lt"/>
              </a:rPr>
              <a:t>. </a:t>
            </a:r>
            <a:r>
              <a:rPr lang="en-US" altLang="zh-CN" sz="1200" dirty="0" err="1" smtClean="0">
                <a:cs typeface="+mn-ea"/>
                <a:sym typeface="+mn-lt"/>
              </a:rPr>
              <a:t>Fusce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posuere</a:t>
            </a:r>
            <a:r>
              <a:rPr lang="en-US" altLang="zh-CN" sz="1200" dirty="0" smtClean="0">
                <a:cs typeface="+mn-ea"/>
                <a:sym typeface="+mn-lt"/>
              </a:rPr>
              <a:t>, magna </a:t>
            </a:r>
            <a:r>
              <a:rPr lang="en-US" altLang="zh-CN" sz="1200" dirty="0" err="1" smtClean="0">
                <a:cs typeface="+mn-ea"/>
                <a:sym typeface="+mn-lt"/>
              </a:rPr>
              <a:t>sed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pulvinar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ultricies</a:t>
            </a:r>
            <a:r>
              <a:rPr lang="en-US" altLang="zh-CN" sz="1200" dirty="0" smtClean="0">
                <a:cs typeface="+mn-ea"/>
                <a:sym typeface="+mn-lt"/>
              </a:rPr>
              <a:t>, </a:t>
            </a:r>
            <a:r>
              <a:rPr lang="en-US" altLang="zh-CN" sz="1200" dirty="0" err="1" smtClean="0">
                <a:cs typeface="+mn-ea"/>
                <a:sym typeface="+mn-lt"/>
              </a:rPr>
              <a:t>purus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lectus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malesuada</a:t>
            </a:r>
            <a:r>
              <a:rPr lang="en-US" altLang="zh-CN" sz="1200" dirty="0" smtClean="0">
                <a:cs typeface="+mn-ea"/>
                <a:sym typeface="+mn-lt"/>
              </a:rPr>
              <a:t> libero,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commodo</a:t>
            </a:r>
            <a:r>
              <a:rPr lang="en-US" altLang="zh-CN" sz="1200" dirty="0" smtClean="0">
                <a:cs typeface="+mn-ea"/>
                <a:sym typeface="+mn-lt"/>
              </a:rPr>
              <a:t> magna </a:t>
            </a:r>
            <a:r>
              <a:rPr lang="en-US" altLang="zh-CN" sz="1200" dirty="0" err="1" smtClean="0">
                <a:cs typeface="+mn-ea"/>
                <a:sym typeface="+mn-lt"/>
              </a:rPr>
              <a:t>eros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quis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21" name="加号 20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46" b="105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3769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平行四边形 36"/>
          <p:cNvSpPr/>
          <p:nvPr/>
        </p:nvSpPr>
        <p:spPr>
          <a:xfrm>
            <a:off x="6956499" y="4310774"/>
            <a:ext cx="1790318" cy="1896458"/>
          </a:xfrm>
          <a:prstGeom prst="parallelogram">
            <a:avLst>
              <a:gd name="adj" fmla="val 7162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H="1">
            <a:off x="7027746" y="3392488"/>
            <a:ext cx="1560669" cy="2246565"/>
          </a:xfrm>
          <a:prstGeom prst="line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1430047" y="886109"/>
            <a:ext cx="2929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cs typeface="+mn-ea"/>
                <a:sym typeface="+mn-lt"/>
              </a:rPr>
              <a:t>New-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M</a:t>
            </a:r>
            <a:r>
              <a:rPr lang="en-US" altLang="zh-CN" sz="3600" b="1" dirty="0" smtClean="0">
                <a:solidFill>
                  <a:srgbClr val="21A2BF"/>
                </a:solidFill>
                <a:cs typeface="+mn-ea"/>
                <a:sym typeface="+mn-lt"/>
              </a:rPr>
              <a:t>odel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438778" y="2853920"/>
            <a:ext cx="900000" cy="900000"/>
            <a:chOff x="6152260" y="3290515"/>
            <a:chExt cx="900000" cy="900000"/>
          </a:xfrm>
        </p:grpSpPr>
        <p:sp>
          <p:nvSpPr>
            <p:cNvPr id="69" name="椭圆 68"/>
            <p:cNvSpPr/>
            <p:nvPr/>
          </p:nvSpPr>
          <p:spPr>
            <a:xfrm>
              <a:off x="6152260" y="3290515"/>
              <a:ext cx="900000" cy="900000"/>
            </a:xfrm>
            <a:prstGeom prst="ellipse">
              <a:avLst/>
            </a:prstGeom>
            <a:solidFill>
              <a:srgbClr val="21A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6368260" y="3506515"/>
              <a:ext cx="468000" cy="468000"/>
              <a:chOff x="5037571" y="856343"/>
              <a:chExt cx="715006" cy="702571"/>
            </a:xfrm>
          </p:grpSpPr>
          <p:sp>
            <p:nvSpPr>
              <p:cNvPr id="71" name="Freeform 39"/>
              <p:cNvSpPr>
                <a:spLocks/>
              </p:cNvSpPr>
              <p:nvPr/>
            </p:nvSpPr>
            <p:spPr bwMode="auto">
              <a:xfrm>
                <a:off x="5468769" y="856343"/>
                <a:ext cx="244675" cy="244675"/>
              </a:xfrm>
              <a:custGeom>
                <a:avLst/>
                <a:gdLst>
                  <a:gd name="T0" fmla="*/ 19 w 283"/>
                  <a:gd name="T1" fmla="*/ 0 h 283"/>
                  <a:gd name="T2" fmla="*/ 264 w 283"/>
                  <a:gd name="T3" fmla="*/ 0 h 283"/>
                  <a:gd name="T4" fmla="*/ 276 w 283"/>
                  <a:gd name="T5" fmla="*/ 4 h 283"/>
                  <a:gd name="T6" fmla="*/ 224 w 283"/>
                  <a:gd name="T7" fmla="*/ 38 h 283"/>
                  <a:gd name="T8" fmla="*/ 97 w 283"/>
                  <a:gd name="T9" fmla="*/ 38 h 283"/>
                  <a:gd name="T10" fmla="*/ 90 w 283"/>
                  <a:gd name="T11" fmla="*/ 38 h 283"/>
                  <a:gd name="T12" fmla="*/ 38 w 283"/>
                  <a:gd name="T13" fmla="*/ 38 h 283"/>
                  <a:gd name="T14" fmla="*/ 38 w 283"/>
                  <a:gd name="T15" fmla="*/ 245 h 283"/>
                  <a:gd name="T16" fmla="*/ 103 w 283"/>
                  <a:gd name="T17" fmla="*/ 245 h 283"/>
                  <a:gd name="T18" fmla="*/ 127 w 283"/>
                  <a:gd name="T19" fmla="*/ 245 h 283"/>
                  <a:gd name="T20" fmla="*/ 245 w 283"/>
                  <a:gd name="T21" fmla="*/ 245 h 283"/>
                  <a:gd name="T22" fmla="*/ 245 w 283"/>
                  <a:gd name="T23" fmla="*/ 152 h 283"/>
                  <a:gd name="T24" fmla="*/ 283 w 283"/>
                  <a:gd name="T25" fmla="*/ 115 h 283"/>
                  <a:gd name="T26" fmla="*/ 283 w 283"/>
                  <a:gd name="T27" fmla="*/ 264 h 283"/>
                  <a:gd name="T28" fmla="*/ 264 w 283"/>
                  <a:gd name="T29" fmla="*/ 283 h 283"/>
                  <a:gd name="T30" fmla="*/ 19 w 283"/>
                  <a:gd name="T31" fmla="*/ 283 h 283"/>
                  <a:gd name="T32" fmla="*/ 0 w 283"/>
                  <a:gd name="T33" fmla="*/ 264 h 283"/>
                  <a:gd name="T34" fmla="*/ 0 w 283"/>
                  <a:gd name="T35" fmla="*/ 19 h 283"/>
                  <a:gd name="T36" fmla="*/ 19 w 283"/>
                  <a:gd name="T37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3" h="283">
                    <a:moveTo>
                      <a:pt x="19" y="0"/>
                    </a:moveTo>
                    <a:cubicBezTo>
                      <a:pt x="264" y="0"/>
                      <a:pt x="264" y="0"/>
                      <a:pt x="264" y="0"/>
                    </a:cubicBezTo>
                    <a:cubicBezTo>
                      <a:pt x="269" y="0"/>
                      <a:pt x="273" y="2"/>
                      <a:pt x="276" y="4"/>
                    </a:cubicBezTo>
                    <a:cubicBezTo>
                      <a:pt x="259" y="16"/>
                      <a:pt x="242" y="27"/>
                      <a:pt x="224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5" y="38"/>
                      <a:pt x="92" y="38"/>
                      <a:pt x="90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245"/>
                      <a:pt x="38" y="245"/>
                      <a:pt x="38" y="245"/>
                    </a:cubicBezTo>
                    <a:cubicBezTo>
                      <a:pt x="103" y="245"/>
                      <a:pt x="103" y="245"/>
                      <a:pt x="103" y="245"/>
                    </a:cubicBezTo>
                    <a:cubicBezTo>
                      <a:pt x="111" y="247"/>
                      <a:pt x="119" y="247"/>
                      <a:pt x="127" y="245"/>
                    </a:cubicBezTo>
                    <a:cubicBezTo>
                      <a:pt x="245" y="245"/>
                      <a:pt x="245" y="245"/>
                      <a:pt x="245" y="245"/>
                    </a:cubicBezTo>
                    <a:cubicBezTo>
                      <a:pt x="245" y="152"/>
                      <a:pt x="245" y="152"/>
                      <a:pt x="245" y="152"/>
                    </a:cubicBezTo>
                    <a:cubicBezTo>
                      <a:pt x="258" y="140"/>
                      <a:pt x="270" y="128"/>
                      <a:pt x="283" y="115"/>
                    </a:cubicBezTo>
                    <a:cubicBezTo>
                      <a:pt x="283" y="264"/>
                      <a:pt x="283" y="264"/>
                      <a:pt x="283" y="264"/>
                    </a:cubicBezTo>
                    <a:cubicBezTo>
                      <a:pt x="283" y="274"/>
                      <a:pt x="275" y="283"/>
                      <a:pt x="264" y="283"/>
                    </a:cubicBezTo>
                    <a:cubicBezTo>
                      <a:pt x="19" y="283"/>
                      <a:pt x="19" y="283"/>
                      <a:pt x="19" y="283"/>
                    </a:cubicBezTo>
                    <a:cubicBezTo>
                      <a:pt x="9" y="283"/>
                      <a:pt x="0" y="274"/>
                      <a:pt x="0" y="26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Freeform 40"/>
              <p:cNvSpPr>
                <a:spLocks noEditPoints="1"/>
              </p:cNvSpPr>
              <p:nvPr/>
            </p:nvSpPr>
            <p:spPr bwMode="auto">
              <a:xfrm>
                <a:off x="5037571" y="889259"/>
                <a:ext cx="423518" cy="669655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41"/>
              <p:cNvSpPr>
                <a:spLocks/>
              </p:cNvSpPr>
              <p:nvPr/>
            </p:nvSpPr>
            <p:spPr bwMode="auto">
              <a:xfrm>
                <a:off x="5532772" y="870972"/>
                <a:ext cx="219805" cy="176283"/>
              </a:xfrm>
              <a:custGeom>
                <a:avLst/>
                <a:gdLst>
                  <a:gd name="T0" fmla="*/ 35 w 254"/>
                  <a:gd name="T1" fmla="*/ 62 h 204"/>
                  <a:gd name="T2" fmla="*/ 0 w 254"/>
                  <a:gd name="T3" fmla="*/ 66 h 204"/>
                  <a:gd name="T4" fmla="*/ 11 w 254"/>
                  <a:gd name="T5" fmla="*/ 171 h 204"/>
                  <a:gd name="T6" fmla="*/ 48 w 254"/>
                  <a:gd name="T7" fmla="*/ 195 h 204"/>
                  <a:gd name="T8" fmla="*/ 243 w 254"/>
                  <a:gd name="T9" fmla="*/ 20 h 204"/>
                  <a:gd name="T10" fmla="*/ 230 w 254"/>
                  <a:gd name="T11" fmla="*/ 7 h 204"/>
                  <a:gd name="T12" fmla="*/ 53 w 254"/>
                  <a:gd name="T13" fmla="*/ 116 h 204"/>
                  <a:gd name="T14" fmla="*/ 35 w 254"/>
                  <a:gd name="T15" fmla="*/ 6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04">
                    <a:moveTo>
                      <a:pt x="35" y="62"/>
                    </a:moveTo>
                    <a:cubicBezTo>
                      <a:pt x="31" y="48"/>
                      <a:pt x="0" y="51"/>
                      <a:pt x="0" y="66"/>
                    </a:cubicBezTo>
                    <a:cubicBezTo>
                      <a:pt x="0" y="113"/>
                      <a:pt x="4" y="130"/>
                      <a:pt x="11" y="171"/>
                    </a:cubicBezTo>
                    <a:cubicBezTo>
                      <a:pt x="14" y="186"/>
                      <a:pt x="36" y="204"/>
                      <a:pt x="48" y="195"/>
                    </a:cubicBezTo>
                    <a:cubicBezTo>
                      <a:pt x="133" y="135"/>
                      <a:pt x="169" y="92"/>
                      <a:pt x="243" y="20"/>
                    </a:cubicBezTo>
                    <a:cubicBezTo>
                      <a:pt x="254" y="9"/>
                      <a:pt x="240" y="0"/>
                      <a:pt x="230" y="7"/>
                    </a:cubicBezTo>
                    <a:cubicBezTo>
                      <a:pt x="158" y="56"/>
                      <a:pt x="123" y="73"/>
                      <a:pt x="53" y="116"/>
                    </a:cubicBezTo>
                    <a:cubicBezTo>
                      <a:pt x="42" y="95"/>
                      <a:pt x="40" y="80"/>
                      <a:pt x="35" y="6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1438778" y="4397713"/>
            <a:ext cx="900000" cy="900000"/>
            <a:chOff x="8505372" y="4312687"/>
            <a:chExt cx="900000" cy="900000"/>
          </a:xfrm>
        </p:grpSpPr>
        <p:sp>
          <p:nvSpPr>
            <p:cNvPr id="75" name="椭圆 74"/>
            <p:cNvSpPr/>
            <p:nvPr/>
          </p:nvSpPr>
          <p:spPr>
            <a:xfrm>
              <a:off x="8505372" y="4312687"/>
              <a:ext cx="900000" cy="900000"/>
            </a:xfrm>
            <a:prstGeom prst="ellipse">
              <a:avLst/>
            </a:prstGeom>
            <a:solidFill>
              <a:srgbClr val="21A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8721372" y="4528687"/>
              <a:ext cx="468000" cy="468000"/>
              <a:chOff x="6460269" y="872801"/>
              <a:chExt cx="709154" cy="669655"/>
            </a:xfrm>
            <a:solidFill>
              <a:schemeClr val="bg1"/>
            </a:solidFill>
          </p:grpSpPr>
          <p:sp>
            <p:nvSpPr>
              <p:cNvPr id="77" name="Freeform 42"/>
              <p:cNvSpPr>
                <a:spLocks noEditPoints="1"/>
              </p:cNvSpPr>
              <p:nvPr/>
            </p:nvSpPr>
            <p:spPr bwMode="auto">
              <a:xfrm>
                <a:off x="6460269" y="872801"/>
                <a:ext cx="442902" cy="669655"/>
              </a:xfrm>
              <a:custGeom>
                <a:avLst/>
                <a:gdLst>
                  <a:gd name="T0" fmla="*/ 250 w 512"/>
                  <a:gd name="T1" fmla="*/ 737 h 775"/>
                  <a:gd name="T2" fmla="*/ 209 w 512"/>
                  <a:gd name="T3" fmla="*/ 775 h 775"/>
                  <a:gd name="T4" fmla="*/ 173 w 512"/>
                  <a:gd name="T5" fmla="*/ 762 h 775"/>
                  <a:gd name="T6" fmla="*/ 159 w 512"/>
                  <a:gd name="T7" fmla="*/ 762 h 775"/>
                  <a:gd name="T8" fmla="*/ 124 w 512"/>
                  <a:gd name="T9" fmla="*/ 775 h 775"/>
                  <a:gd name="T10" fmla="*/ 83 w 512"/>
                  <a:gd name="T11" fmla="*/ 737 h 775"/>
                  <a:gd name="T12" fmla="*/ 75 w 512"/>
                  <a:gd name="T13" fmla="*/ 475 h 775"/>
                  <a:gd name="T14" fmla="*/ 65 w 512"/>
                  <a:gd name="T15" fmla="*/ 474 h 775"/>
                  <a:gd name="T16" fmla="*/ 21 w 512"/>
                  <a:gd name="T17" fmla="*/ 441 h 775"/>
                  <a:gd name="T18" fmla="*/ 19 w 512"/>
                  <a:gd name="T19" fmla="*/ 214 h 775"/>
                  <a:gd name="T20" fmla="*/ 48 w 512"/>
                  <a:gd name="T21" fmla="*/ 189 h 775"/>
                  <a:gd name="T22" fmla="*/ 119 w 512"/>
                  <a:gd name="T23" fmla="*/ 181 h 775"/>
                  <a:gd name="T24" fmla="*/ 131 w 512"/>
                  <a:gd name="T25" fmla="*/ 186 h 775"/>
                  <a:gd name="T26" fmla="*/ 166 w 512"/>
                  <a:gd name="T27" fmla="*/ 239 h 775"/>
                  <a:gd name="T28" fmla="*/ 202 w 512"/>
                  <a:gd name="T29" fmla="*/ 186 h 775"/>
                  <a:gd name="T30" fmla="*/ 213 w 512"/>
                  <a:gd name="T31" fmla="*/ 181 h 775"/>
                  <a:gd name="T32" fmla="*/ 269 w 512"/>
                  <a:gd name="T33" fmla="*/ 184 h 775"/>
                  <a:gd name="T34" fmla="*/ 286 w 512"/>
                  <a:gd name="T35" fmla="*/ 190 h 775"/>
                  <a:gd name="T36" fmla="*/ 361 w 512"/>
                  <a:gd name="T37" fmla="*/ 220 h 775"/>
                  <a:gd name="T38" fmla="*/ 454 w 512"/>
                  <a:gd name="T39" fmla="*/ 179 h 775"/>
                  <a:gd name="T40" fmla="*/ 503 w 512"/>
                  <a:gd name="T41" fmla="*/ 193 h 775"/>
                  <a:gd name="T42" fmla="*/ 488 w 512"/>
                  <a:gd name="T43" fmla="*/ 243 h 775"/>
                  <a:gd name="T44" fmla="*/ 382 w 512"/>
                  <a:gd name="T45" fmla="*/ 290 h 775"/>
                  <a:gd name="T46" fmla="*/ 359 w 512"/>
                  <a:gd name="T47" fmla="*/ 294 h 775"/>
                  <a:gd name="T48" fmla="*/ 266 w 512"/>
                  <a:gd name="T49" fmla="*/ 263 h 775"/>
                  <a:gd name="T50" fmla="*/ 261 w 512"/>
                  <a:gd name="T51" fmla="*/ 265 h 775"/>
                  <a:gd name="T52" fmla="*/ 250 w 512"/>
                  <a:gd name="T53" fmla="*/ 737 h 775"/>
                  <a:gd name="T54" fmla="*/ 168 w 512"/>
                  <a:gd name="T55" fmla="*/ 1 h 775"/>
                  <a:gd name="T56" fmla="*/ 233 w 512"/>
                  <a:gd name="T57" fmla="*/ 72 h 775"/>
                  <a:gd name="T58" fmla="*/ 165 w 512"/>
                  <a:gd name="T59" fmla="*/ 157 h 775"/>
                  <a:gd name="T60" fmla="*/ 99 w 512"/>
                  <a:gd name="T61" fmla="*/ 70 h 775"/>
                  <a:gd name="T62" fmla="*/ 168 w 512"/>
                  <a:gd name="T63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12" h="775">
                    <a:moveTo>
                      <a:pt x="250" y="737"/>
                    </a:moveTo>
                    <a:cubicBezTo>
                      <a:pt x="249" y="758"/>
                      <a:pt x="228" y="775"/>
                      <a:pt x="209" y="775"/>
                    </a:cubicBezTo>
                    <a:cubicBezTo>
                      <a:pt x="196" y="775"/>
                      <a:pt x="180" y="770"/>
                      <a:pt x="173" y="762"/>
                    </a:cubicBezTo>
                    <a:cubicBezTo>
                      <a:pt x="170" y="757"/>
                      <a:pt x="163" y="757"/>
                      <a:pt x="159" y="762"/>
                    </a:cubicBezTo>
                    <a:cubicBezTo>
                      <a:pt x="153" y="770"/>
                      <a:pt x="137" y="775"/>
                      <a:pt x="124" y="775"/>
                    </a:cubicBezTo>
                    <a:cubicBezTo>
                      <a:pt x="105" y="775"/>
                      <a:pt x="84" y="758"/>
                      <a:pt x="83" y="737"/>
                    </a:cubicBezTo>
                    <a:cubicBezTo>
                      <a:pt x="75" y="475"/>
                      <a:pt x="75" y="475"/>
                      <a:pt x="75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6" y="472"/>
                      <a:pt x="24" y="460"/>
                      <a:pt x="21" y="441"/>
                    </a:cubicBezTo>
                    <a:cubicBezTo>
                      <a:pt x="0" y="333"/>
                      <a:pt x="4" y="328"/>
                      <a:pt x="19" y="214"/>
                    </a:cubicBezTo>
                    <a:cubicBezTo>
                      <a:pt x="21" y="206"/>
                      <a:pt x="30" y="191"/>
                      <a:pt x="48" y="189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24" y="180"/>
                      <a:pt x="128" y="182"/>
                      <a:pt x="131" y="186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202" y="186"/>
                      <a:pt x="202" y="186"/>
                      <a:pt x="202" y="186"/>
                    </a:cubicBezTo>
                    <a:cubicBezTo>
                      <a:pt x="204" y="182"/>
                      <a:pt x="209" y="180"/>
                      <a:pt x="213" y="181"/>
                    </a:cubicBezTo>
                    <a:cubicBezTo>
                      <a:pt x="219" y="181"/>
                      <a:pt x="248" y="183"/>
                      <a:pt x="269" y="184"/>
                    </a:cubicBezTo>
                    <a:cubicBezTo>
                      <a:pt x="275" y="185"/>
                      <a:pt x="281" y="186"/>
                      <a:pt x="286" y="190"/>
                    </a:cubicBezTo>
                    <a:cubicBezTo>
                      <a:pt x="309" y="204"/>
                      <a:pt x="334" y="215"/>
                      <a:pt x="361" y="220"/>
                    </a:cubicBezTo>
                    <a:cubicBezTo>
                      <a:pt x="393" y="209"/>
                      <a:pt x="424" y="195"/>
                      <a:pt x="454" y="179"/>
                    </a:cubicBezTo>
                    <a:cubicBezTo>
                      <a:pt x="471" y="169"/>
                      <a:pt x="493" y="176"/>
                      <a:pt x="503" y="193"/>
                    </a:cubicBezTo>
                    <a:cubicBezTo>
                      <a:pt x="512" y="211"/>
                      <a:pt x="506" y="233"/>
                      <a:pt x="488" y="243"/>
                    </a:cubicBezTo>
                    <a:cubicBezTo>
                      <a:pt x="452" y="262"/>
                      <a:pt x="420" y="274"/>
                      <a:pt x="382" y="290"/>
                    </a:cubicBezTo>
                    <a:cubicBezTo>
                      <a:pt x="375" y="293"/>
                      <a:pt x="367" y="295"/>
                      <a:pt x="359" y="294"/>
                    </a:cubicBezTo>
                    <a:cubicBezTo>
                      <a:pt x="326" y="288"/>
                      <a:pt x="296" y="279"/>
                      <a:pt x="266" y="263"/>
                    </a:cubicBezTo>
                    <a:cubicBezTo>
                      <a:pt x="261" y="265"/>
                      <a:pt x="261" y="265"/>
                      <a:pt x="261" y="265"/>
                    </a:cubicBezTo>
                    <a:cubicBezTo>
                      <a:pt x="250" y="737"/>
                      <a:pt x="250" y="737"/>
                      <a:pt x="250" y="737"/>
                    </a:cubicBezTo>
                    <a:close/>
                    <a:moveTo>
                      <a:pt x="168" y="1"/>
                    </a:moveTo>
                    <a:cubicBezTo>
                      <a:pt x="205" y="1"/>
                      <a:pt x="234" y="33"/>
                      <a:pt x="233" y="72"/>
                    </a:cubicBezTo>
                    <a:cubicBezTo>
                      <a:pt x="233" y="111"/>
                      <a:pt x="202" y="158"/>
                      <a:pt x="165" y="157"/>
                    </a:cubicBezTo>
                    <a:cubicBezTo>
                      <a:pt x="128" y="156"/>
                      <a:pt x="99" y="109"/>
                      <a:pt x="99" y="70"/>
                    </a:cubicBezTo>
                    <a:cubicBezTo>
                      <a:pt x="100" y="31"/>
                      <a:pt x="131" y="0"/>
                      <a:pt x="16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43"/>
              <p:cNvSpPr>
                <a:spLocks noEditPoints="1"/>
              </p:cNvSpPr>
              <p:nvPr/>
            </p:nvSpPr>
            <p:spPr bwMode="auto">
              <a:xfrm>
                <a:off x="6735299" y="1108698"/>
                <a:ext cx="434124" cy="433758"/>
              </a:xfrm>
              <a:custGeom>
                <a:avLst/>
                <a:gdLst>
                  <a:gd name="T0" fmla="*/ 388 w 502"/>
                  <a:gd name="T1" fmla="*/ 388 h 502"/>
                  <a:gd name="T2" fmla="*/ 383 w 502"/>
                  <a:gd name="T3" fmla="*/ 335 h 502"/>
                  <a:gd name="T4" fmla="*/ 334 w 502"/>
                  <a:gd name="T5" fmla="*/ 426 h 502"/>
                  <a:gd name="T6" fmla="*/ 445 w 502"/>
                  <a:gd name="T7" fmla="*/ 251 h 502"/>
                  <a:gd name="T8" fmla="*/ 393 w 502"/>
                  <a:gd name="T9" fmla="*/ 214 h 502"/>
                  <a:gd name="T10" fmla="*/ 392 w 502"/>
                  <a:gd name="T11" fmla="*/ 297 h 502"/>
                  <a:gd name="T12" fmla="*/ 430 w 502"/>
                  <a:gd name="T13" fmla="*/ 176 h 502"/>
                  <a:gd name="T14" fmla="*/ 332 w 502"/>
                  <a:gd name="T15" fmla="*/ 75 h 502"/>
                  <a:gd name="T16" fmla="*/ 385 w 502"/>
                  <a:gd name="T17" fmla="*/ 176 h 502"/>
                  <a:gd name="T18" fmla="*/ 72 w 502"/>
                  <a:gd name="T19" fmla="*/ 176 h 502"/>
                  <a:gd name="T20" fmla="*/ 150 w 502"/>
                  <a:gd name="T21" fmla="*/ 117 h 502"/>
                  <a:gd name="T22" fmla="*/ 114 w 502"/>
                  <a:gd name="T23" fmla="*/ 114 h 502"/>
                  <a:gd name="T24" fmla="*/ 165 w 502"/>
                  <a:gd name="T25" fmla="*/ 176 h 502"/>
                  <a:gd name="T26" fmla="*/ 236 w 502"/>
                  <a:gd name="T27" fmla="*/ 71 h 502"/>
                  <a:gd name="T28" fmla="*/ 165 w 502"/>
                  <a:gd name="T29" fmla="*/ 176 h 502"/>
                  <a:gd name="T30" fmla="*/ 345 w 502"/>
                  <a:gd name="T31" fmla="*/ 176 h 502"/>
                  <a:gd name="T32" fmla="*/ 274 w 502"/>
                  <a:gd name="T33" fmla="*/ 71 h 502"/>
                  <a:gd name="T34" fmla="*/ 354 w 502"/>
                  <a:gd name="T35" fmla="*/ 214 h 502"/>
                  <a:gd name="T36" fmla="*/ 274 w 502"/>
                  <a:gd name="T37" fmla="*/ 297 h 502"/>
                  <a:gd name="T38" fmla="*/ 357 w 502"/>
                  <a:gd name="T39" fmla="*/ 252 h 502"/>
                  <a:gd name="T40" fmla="*/ 236 w 502"/>
                  <a:gd name="T41" fmla="*/ 214 h 502"/>
                  <a:gd name="T42" fmla="*/ 153 w 502"/>
                  <a:gd name="T43" fmla="*/ 252 h 502"/>
                  <a:gd name="T44" fmla="*/ 236 w 502"/>
                  <a:gd name="T45" fmla="*/ 297 h 502"/>
                  <a:gd name="T46" fmla="*/ 118 w 502"/>
                  <a:gd name="T47" fmla="*/ 214 h 502"/>
                  <a:gd name="T48" fmla="*/ 57 w 502"/>
                  <a:gd name="T49" fmla="*/ 251 h 502"/>
                  <a:gd name="T50" fmla="*/ 119 w 502"/>
                  <a:gd name="T51" fmla="*/ 297 h 502"/>
                  <a:gd name="T52" fmla="*/ 118 w 502"/>
                  <a:gd name="T53" fmla="*/ 214 h 502"/>
                  <a:gd name="T54" fmla="*/ 274 w 502"/>
                  <a:gd name="T55" fmla="*/ 335 h 502"/>
                  <a:gd name="T56" fmla="*/ 328 w 502"/>
                  <a:gd name="T57" fmla="*/ 367 h 502"/>
                  <a:gd name="T58" fmla="*/ 236 w 502"/>
                  <a:gd name="T59" fmla="*/ 335 h 502"/>
                  <a:gd name="T60" fmla="*/ 182 w 502"/>
                  <a:gd name="T61" fmla="*/ 367 h 502"/>
                  <a:gd name="T62" fmla="*/ 236 w 502"/>
                  <a:gd name="T63" fmla="*/ 335 h 502"/>
                  <a:gd name="T64" fmla="*/ 77 w 502"/>
                  <a:gd name="T65" fmla="*/ 335 h 502"/>
                  <a:gd name="T66" fmla="*/ 181 w 502"/>
                  <a:gd name="T67" fmla="*/ 431 h 502"/>
                  <a:gd name="T68" fmla="*/ 128 w 502"/>
                  <a:gd name="T69" fmla="*/ 335 h 502"/>
                  <a:gd name="T70" fmla="*/ 251 w 502"/>
                  <a:gd name="T71" fmla="*/ 502 h 502"/>
                  <a:gd name="T72" fmla="*/ 0 w 502"/>
                  <a:gd name="T73" fmla="*/ 251 h 502"/>
                  <a:gd name="T74" fmla="*/ 251 w 502"/>
                  <a:gd name="T75" fmla="*/ 0 h 502"/>
                  <a:gd name="T76" fmla="*/ 502 w 502"/>
                  <a:gd name="T77" fmla="*/ 25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2" h="502">
                    <a:moveTo>
                      <a:pt x="334" y="426"/>
                    </a:moveTo>
                    <a:cubicBezTo>
                      <a:pt x="355" y="416"/>
                      <a:pt x="373" y="403"/>
                      <a:pt x="388" y="388"/>
                    </a:cubicBezTo>
                    <a:cubicBezTo>
                      <a:pt x="403" y="373"/>
                      <a:pt x="416" y="354"/>
                      <a:pt x="425" y="335"/>
                    </a:cubicBezTo>
                    <a:cubicBezTo>
                      <a:pt x="383" y="335"/>
                      <a:pt x="383" y="335"/>
                      <a:pt x="383" y="335"/>
                    </a:cubicBezTo>
                    <a:cubicBezTo>
                      <a:pt x="377" y="352"/>
                      <a:pt x="370" y="370"/>
                      <a:pt x="362" y="385"/>
                    </a:cubicBezTo>
                    <a:cubicBezTo>
                      <a:pt x="354" y="400"/>
                      <a:pt x="345" y="413"/>
                      <a:pt x="334" y="426"/>
                    </a:cubicBezTo>
                    <a:close/>
                    <a:moveTo>
                      <a:pt x="439" y="297"/>
                    </a:moveTo>
                    <a:cubicBezTo>
                      <a:pt x="443" y="282"/>
                      <a:pt x="445" y="267"/>
                      <a:pt x="445" y="251"/>
                    </a:cubicBezTo>
                    <a:cubicBezTo>
                      <a:pt x="445" y="238"/>
                      <a:pt x="444" y="226"/>
                      <a:pt x="442" y="214"/>
                    </a:cubicBezTo>
                    <a:cubicBezTo>
                      <a:pt x="393" y="214"/>
                      <a:pt x="393" y="214"/>
                      <a:pt x="393" y="214"/>
                    </a:cubicBezTo>
                    <a:cubicBezTo>
                      <a:pt x="395" y="227"/>
                      <a:pt x="395" y="239"/>
                      <a:pt x="395" y="252"/>
                    </a:cubicBezTo>
                    <a:cubicBezTo>
                      <a:pt x="395" y="267"/>
                      <a:pt x="394" y="282"/>
                      <a:pt x="392" y="297"/>
                    </a:cubicBezTo>
                    <a:cubicBezTo>
                      <a:pt x="439" y="297"/>
                      <a:pt x="439" y="297"/>
                      <a:pt x="439" y="297"/>
                    </a:cubicBezTo>
                    <a:close/>
                    <a:moveTo>
                      <a:pt x="430" y="176"/>
                    </a:moveTo>
                    <a:cubicBezTo>
                      <a:pt x="420" y="153"/>
                      <a:pt x="406" y="132"/>
                      <a:pt x="388" y="114"/>
                    </a:cubicBezTo>
                    <a:cubicBezTo>
                      <a:pt x="372" y="98"/>
                      <a:pt x="353" y="84"/>
                      <a:pt x="332" y="75"/>
                    </a:cubicBezTo>
                    <a:cubicBezTo>
                      <a:pt x="343" y="88"/>
                      <a:pt x="353" y="102"/>
                      <a:pt x="361" y="117"/>
                    </a:cubicBezTo>
                    <a:cubicBezTo>
                      <a:pt x="371" y="135"/>
                      <a:pt x="379" y="155"/>
                      <a:pt x="385" y="176"/>
                    </a:cubicBezTo>
                    <a:cubicBezTo>
                      <a:pt x="430" y="176"/>
                      <a:pt x="430" y="176"/>
                      <a:pt x="430" y="176"/>
                    </a:cubicBezTo>
                    <a:close/>
                    <a:moveTo>
                      <a:pt x="72" y="176"/>
                    </a:moveTo>
                    <a:cubicBezTo>
                      <a:pt x="125" y="176"/>
                      <a:pt x="125" y="176"/>
                      <a:pt x="125" y="176"/>
                    </a:cubicBezTo>
                    <a:cubicBezTo>
                      <a:pt x="131" y="155"/>
                      <a:pt x="139" y="135"/>
                      <a:pt x="150" y="117"/>
                    </a:cubicBezTo>
                    <a:cubicBezTo>
                      <a:pt x="159" y="100"/>
                      <a:pt x="170" y="84"/>
                      <a:pt x="183" y="69"/>
                    </a:cubicBezTo>
                    <a:cubicBezTo>
                      <a:pt x="157" y="79"/>
                      <a:pt x="133" y="94"/>
                      <a:pt x="114" y="114"/>
                    </a:cubicBezTo>
                    <a:cubicBezTo>
                      <a:pt x="96" y="132"/>
                      <a:pt x="82" y="153"/>
                      <a:pt x="72" y="176"/>
                    </a:cubicBezTo>
                    <a:close/>
                    <a:moveTo>
                      <a:pt x="165" y="176"/>
                    </a:moveTo>
                    <a:cubicBezTo>
                      <a:pt x="236" y="176"/>
                      <a:pt x="236" y="176"/>
                      <a:pt x="236" y="176"/>
                    </a:cubicBezTo>
                    <a:cubicBezTo>
                      <a:pt x="236" y="71"/>
                      <a:pt x="236" y="71"/>
                      <a:pt x="236" y="71"/>
                    </a:cubicBezTo>
                    <a:cubicBezTo>
                      <a:pt x="215" y="88"/>
                      <a:pt x="197" y="110"/>
                      <a:pt x="183" y="135"/>
                    </a:cubicBezTo>
                    <a:cubicBezTo>
                      <a:pt x="176" y="148"/>
                      <a:pt x="170" y="162"/>
                      <a:pt x="165" y="176"/>
                    </a:cubicBezTo>
                    <a:close/>
                    <a:moveTo>
                      <a:pt x="274" y="176"/>
                    </a:moveTo>
                    <a:cubicBezTo>
                      <a:pt x="345" y="176"/>
                      <a:pt x="345" y="176"/>
                      <a:pt x="345" y="176"/>
                    </a:cubicBezTo>
                    <a:cubicBezTo>
                      <a:pt x="341" y="162"/>
                      <a:pt x="335" y="148"/>
                      <a:pt x="327" y="135"/>
                    </a:cubicBezTo>
                    <a:cubicBezTo>
                      <a:pt x="314" y="110"/>
                      <a:pt x="296" y="88"/>
                      <a:pt x="274" y="71"/>
                    </a:cubicBezTo>
                    <a:cubicBezTo>
                      <a:pt x="274" y="176"/>
                      <a:pt x="274" y="176"/>
                      <a:pt x="274" y="176"/>
                    </a:cubicBezTo>
                    <a:close/>
                    <a:moveTo>
                      <a:pt x="354" y="214"/>
                    </a:moveTo>
                    <a:cubicBezTo>
                      <a:pt x="274" y="214"/>
                      <a:pt x="274" y="214"/>
                      <a:pt x="274" y="214"/>
                    </a:cubicBezTo>
                    <a:cubicBezTo>
                      <a:pt x="274" y="297"/>
                      <a:pt x="274" y="297"/>
                      <a:pt x="274" y="297"/>
                    </a:cubicBezTo>
                    <a:cubicBezTo>
                      <a:pt x="353" y="297"/>
                      <a:pt x="353" y="297"/>
                      <a:pt x="353" y="297"/>
                    </a:cubicBezTo>
                    <a:cubicBezTo>
                      <a:pt x="356" y="282"/>
                      <a:pt x="357" y="267"/>
                      <a:pt x="357" y="252"/>
                    </a:cubicBezTo>
                    <a:cubicBezTo>
                      <a:pt x="357" y="239"/>
                      <a:pt x="356" y="227"/>
                      <a:pt x="354" y="214"/>
                    </a:cubicBezTo>
                    <a:close/>
                    <a:moveTo>
                      <a:pt x="236" y="214"/>
                    </a:moveTo>
                    <a:cubicBezTo>
                      <a:pt x="156" y="214"/>
                      <a:pt x="156" y="214"/>
                      <a:pt x="156" y="214"/>
                    </a:cubicBezTo>
                    <a:cubicBezTo>
                      <a:pt x="154" y="227"/>
                      <a:pt x="153" y="239"/>
                      <a:pt x="153" y="252"/>
                    </a:cubicBezTo>
                    <a:cubicBezTo>
                      <a:pt x="153" y="267"/>
                      <a:pt x="155" y="282"/>
                      <a:pt x="158" y="297"/>
                    </a:cubicBezTo>
                    <a:cubicBezTo>
                      <a:pt x="236" y="297"/>
                      <a:pt x="236" y="297"/>
                      <a:pt x="236" y="297"/>
                    </a:cubicBezTo>
                    <a:cubicBezTo>
                      <a:pt x="236" y="214"/>
                      <a:pt x="236" y="214"/>
                      <a:pt x="236" y="214"/>
                    </a:cubicBezTo>
                    <a:close/>
                    <a:moveTo>
                      <a:pt x="118" y="214"/>
                    </a:moveTo>
                    <a:cubicBezTo>
                      <a:pt x="61" y="214"/>
                      <a:pt x="61" y="214"/>
                      <a:pt x="61" y="214"/>
                    </a:cubicBezTo>
                    <a:cubicBezTo>
                      <a:pt x="59" y="226"/>
                      <a:pt x="57" y="238"/>
                      <a:pt x="57" y="251"/>
                    </a:cubicBezTo>
                    <a:cubicBezTo>
                      <a:pt x="57" y="267"/>
                      <a:pt x="59" y="282"/>
                      <a:pt x="63" y="297"/>
                    </a:cubicBezTo>
                    <a:cubicBezTo>
                      <a:pt x="119" y="297"/>
                      <a:pt x="119" y="297"/>
                      <a:pt x="119" y="297"/>
                    </a:cubicBezTo>
                    <a:cubicBezTo>
                      <a:pt x="116" y="282"/>
                      <a:pt x="115" y="267"/>
                      <a:pt x="115" y="252"/>
                    </a:cubicBezTo>
                    <a:cubicBezTo>
                      <a:pt x="115" y="239"/>
                      <a:pt x="116" y="227"/>
                      <a:pt x="118" y="214"/>
                    </a:cubicBezTo>
                    <a:close/>
                    <a:moveTo>
                      <a:pt x="342" y="335"/>
                    </a:moveTo>
                    <a:cubicBezTo>
                      <a:pt x="274" y="335"/>
                      <a:pt x="274" y="335"/>
                      <a:pt x="274" y="335"/>
                    </a:cubicBezTo>
                    <a:cubicBezTo>
                      <a:pt x="274" y="433"/>
                      <a:pt x="274" y="433"/>
                      <a:pt x="274" y="433"/>
                    </a:cubicBezTo>
                    <a:cubicBezTo>
                      <a:pt x="296" y="415"/>
                      <a:pt x="315" y="392"/>
                      <a:pt x="328" y="367"/>
                    </a:cubicBezTo>
                    <a:cubicBezTo>
                      <a:pt x="334" y="357"/>
                      <a:pt x="338" y="346"/>
                      <a:pt x="342" y="335"/>
                    </a:cubicBezTo>
                    <a:close/>
                    <a:moveTo>
                      <a:pt x="236" y="335"/>
                    </a:moveTo>
                    <a:cubicBezTo>
                      <a:pt x="168" y="335"/>
                      <a:pt x="168" y="335"/>
                      <a:pt x="168" y="335"/>
                    </a:cubicBezTo>
                    <a:cubicBezTo>
                      <a:pt x="172" y="346"/>
                      <a:pt x="177" y="357"/>
                      <a:pt x="182" y="367"/>
                    </a:cubicBezTo>
                    <a:cubicBezTo>
                      <a:pt x="196" y="392"/>
                      <a:pt x="214" y="415"/>
                      <a:pt x="236" y="433"/>
                    </a:cubicBezTo>
                    <a:cubicBezTo>
                      <a:pt x="236" y="335"/>
                      <a:pt x="236" y="335"/>
                      <a:pt x="236" y="335"/>
                    </a:cubicBezTo>
                    <a:close/>
                    <a:moveTo>
                      <a:pt x="128" y="335"/>
                    </a:moveTo>
                    <a:cubicBezTo>
                      <a:pt x="77" y="335"/>
                      <a:pt x="77" y="335"/>
                      <a:pt x="77" y="335"/>
                    </a:cubicBezTo>
                    <a:cubicBezTo>
                      <a:pt x="86" y="354"/>
                      <a:pt x="99" y="373"/>
                      <a:pt x="114" y="388"/>
                    </a:cubicBezTo>
                    <a:cubicBezTo>
                      <a:pt x="133" y="407"/>
                      <a:pt x="155" y="422"/>
                      <a:pt x="181" y="431"/>
                    </a:cubicBezTo>
                    <a:cubicBezTo>
                      <a:pt x="168" y="417"/>
                      <a:pt x="158" y="402"/>
                      <a:pt x="149" y="385"/>
                    </a:cubicBezTo>
                    <a:cubicBezTo>
                      <a:pt x="140" y="370"/>
                      <a:pt x="133" y="352"/>
                      <a:pt x="128" y="335"/>
                    </a:cubicBezTo>
                    <a:close/>
                    <a:moveTo>
                      <a:pt x="429" y="428"/>
                    </a:moveTo>
                    <a:cubicBezTo>
                      <a:pt x="383" y="474"/>
                      <a:pt x="321" y="502"/>
                      <a:pt x="251" y="502"/>
                    </a:cubicBezTo>
                    <a:cubicBezTo>
                      <a:pt x="182" y="502"/>
                      <a:pt x="119" y="474"/>
                      <a:pt x="74" y="428"/>
                    </a:cubicBezTo>
                    <a:cubicBezTo>
                      <a:pt x="28" y="383"/>
                      <a:pt x="0" y="320"/>
                      <a:pt x="0" y="251"/>
                    </a:cubicBezTo>
                    <a:cubicBezTo>
                      <a:pt x="0" y="182"/>
                      <a:pt x="28" y="119"/>
                      <a:pt x="74" y="73"/>
                    </a:cubicBezTo>
                    <a:cubicBezTo>
                      <a:pt x="119" y="28"/>
                      <a:pt x="182" y="0"/>
                      <a:pt x="251" y="0"/>
                    </a:cubicBezTo>
                    <a:cubicBezTo>
                      <a:pt x="321" y="0"/>
                      <a:pt x="383" y="28"/>
                      <a:pt x="429" y="73"/>
                    </a:cubicBezTo>
                    <a:cubicBezTo>
                      <a:pt x="474" y="119"/>
                      <a:pt x="502" y="182"/>
                      <a:pt x="502" y="251"/>
                    </a:cubicBezTo>
                    <a:cubicBezTo>
                      <a:pt x="502" y="320"/>
                      <a:pt x="474" y="383"/>
                      <a:pt x="429" y="4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79" name="矩形 78"/>
          <p:cNvSpPr/>
          <p:nvPr/>
        </p:nvSpPr>
        <p:spPr>
          <a:xfrm>
            <a:off x="2515344" y="2839283"/>
            <a:ext cx="1731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 here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515344" y="3292255"/>
            <a:ext cx="38858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562829" y="4383076"/>
            <a:ext cx="1731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 here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2562829" y="4836048"/>
            <a:ext cx="38858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438778" y="1512635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4" r="9014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8" r="298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6300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7436" y="1403357"/>
            <a:ext cx="30668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cs typeface="+mn-ea"/>
                <a:sym typeface="+mn-lt"/>
              </a:rPr>
              <a:t>New-</a:t>
            </a:r>
            <a:r>
              <a:rPr lang="en-US" altLang="zh-CN" sz="3600" b="1" dirty="0" smtClean="0">
                <a:solidFill>
                  <a:srgbClr val="21A2BF"/>
                </a:solidFill>
                <a:cs typeface="+mn-ea"/>
                <a:sym typeface="+mn-lt"/>
              </a:rPr>
              <a:t>Model 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4308" y="2049688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4559868" y="3170582"/>
            <a:ext cx="2673216" cy="2373875"/>
          </a:xfrm>
          <a:custGeom>
            <a:avLst/>
            <a:gdLst>
              <a:gd name="connsiteX0" fmla="*/ 575902 w 2673216"/>
              <a:gd name="connsiteY0" fmla="*/ 0 h 2373875"/>
              <a:gd name="connsiteX1" fmla="*/ 2673216 w 2673216"/>
              <a:gd name="connsiteY1" fmla="*/ 0 h 2373875"/>
              <a:gd name="connsiteX2" fmla="*/ 2097314 w 2673216"/>
              <a:gd name="connsiteY2" fmla="*/ 2373875 h 2373875"/>
              <a:gd name="connsiteX3" fmla="*/ 0 w 2673216"/>
              <a:gd name="connsiteY3" fmla="*/ 2373875 h 2373875"/>
              <a:gd name="connsiteX4" fmla="*/ 575902 w 2673216"/>
              <a:gd name="connsiteY4" fmla="*/ 0 h 237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3216" h="2373875">
                <a:moveTo>
                  <a:pt x="575902" y="0"/>
                </a:moveTo>
                <a:lnTo>
                  <a:pt x="2673216" y="0"/>
                </a:lnTo>
                <a:lnTo>
                  <a:pt x="2097314" y="2373875"/>
                </a:lnTo>
                <a:lnTo>
                  <a:pt x="0" y="2373875"/>
                </a:lnTo>
                <a:lnTo>
                  <a:pt x="575902" y="0"/>
                </a:lnTo>
                <a:close/>
              </a:path>
            </a:pathLst>
          </a:cu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7012885" y="2190422"/>
            <a:ext cx="643599" cy="2627086"/>
          </a:xfrm>
          <a:prstGeom prst="line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140478" y="3228945"/>
            <a:ext cx="13404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cs typeface="+mn-ea"/>
                <a:sym typeface="+mn-lt"/>
              </a:rPr>
              <a:t>680+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69157" y="4067129"/>
            <a:ext cx="35071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</a:t>
            </a:r>
            <a:r>
              <a:rPr lang="en-US" altLang="zh-CN" sz="1200" dirty="0" err="1" smtClean="0">
                <a:cs typeface="+mn-ea"/>
                <a:sym typeface="+mn-lt"/>
              </a:rPr>
              <a:t>porttitor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r>
              <a:rPr lang="en-US" altLang="zh-CN" sz="1200" dirty="0" smtClean="0">
                <a:cs typeface="+mn-ea"/>
                <a:sym typeface="+mn-lt"/>
              </a:rPr>
              <a:t>. </a:t>
            </a:r>
            <a:r>
              <a:rPr lang="en-US" altLang="zh-CN" sz="1200" dirty="0" err="1" smtClean="0">
                <a:cs typeface="+mn-ea"/>
                <a:sym typeface="+mn-lt"/>
              </a:rPr>
              <a:t>Fusce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posuere</a:t>
            </a:r>
            <a:r>
              <a:rPr lang="en-US" altLang="zh-CN" sz="1200" dirty="0" smtClean="0">
                <a:cs typeface="+mn-ea"/>
                <a:sym typeface="+mn-lt"/>
              </a:rPr>
              <a:t>, magna </a:t>
            </a:r>
            <a:r>
              <a:rPr lang="en-US" altLang="zh-CN" sz="1200" dirty="0" err="1" smtClean="0">
                <a:cs typeface="+mn-ea"/>
                <a:sym typeface="+mn-lt"/>
              </a:rPr>
              <a:t>sed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pulvinar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ultricies</a:t>
            </a:r>
            <a:r>
              <a:rPr lang="en-US" altLang="zh-CN" sz="1200" dirty="0" smtClean="0">
                <a:cs typeface="+mn-ea"/>
                <a:sym typeface="+mn-lt"/>
              </a:rPr>
              <a:t>, </a:t>
            </a:r>
            <a:r>
              <a:rPr lang="en-US" altLang="zh-CN" sz="1200" dirty="0" err="1" smtClean="0">
                <a:cs typeface="+mn-ea"/>
                <a:sym typeface="+mn-lt"/>
              </a:rPr>
              <a:t>purus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lectus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malesuada</a:t>
            </a:r>
            <a:r>
              <a:rPr lang="en-US" altLang="zh-CN" sz="1200" dirty="0" smtClean="0">
                <a:cs typeface="+mn-ea"/>
                <a:sym typeface="+mn-lt"/>
              </a:rPr>
              <a:t> libero,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commodo</a:t>
            </a:r>
            <a:r>
              <a:rPr lang="en-US" altLang="zh-CN" sz="1200" dirty="0" smtClean="0">
                <a:cs typeface="+mn-ea"/>
                <a:sym typeface="+mn-lt"/>
              </a:rPr>
              <a:t> magna </a:t>
            </a:r>
            <a:r>
              <a:rPr lang="en-US" altLang="zh-CN" sz="1200" dirty="0" err="1" smtClean="0">
                <a:cs typeface="+mn-ea"/>
                <a:sym typeface="+mn-lt"/>
              </a:rPr>
              <a:t>eros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quis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23" name="矩形 22"/>
          <p:cNvSpPr/>
          <p:nvPr/>
        </p:nvSpPr>
        <p:spPr>
          <a:xfrm>
            <a:off x="8097474" y="1954726"/>
            <a:ext cx="357887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 smtClean="0">
                <a:cs typeface="+mn-ea"/>
                <a:sym typeface="+mn-lt"/>
              </a:rPr>
              <a:t>Lorem ipsum dolor sit </a:t>
            </a:r>
            <a:r>
              <a:rPr lang="en-US" altLang="zh-CN" dirty="0" err="1" smtClean="0">
                <a:cs typeface="+mn-ea"/>
                <a:sym typeface="+mn-lt"/>
              </a:rPr>
              <a:t>amet</a:t>
            </a:r>
            <a:r>
              <a:rPr lang="en-US" altLang="zh-CN" dirty="0">
                <a:cs typeface="+mn-ea"/>
                <a:sym typeface="+mn-lt"/>
              </a:rPr>
              <a:t>.</a:t>
            </a:r>
            <a:endParaRPr lang="en-US" altLang="zh-CN" dirty="0" smtClean="0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499819" y="3744323"/>
            <a:ext cx="706229" cy="703668"/>
            <a:chOff x="3618897" y="2279040"/>
            <a:chExt cx="706229" cy="703668"/>
          </a:xfrm>
          <a:solidFill>
            <a:schemeClr val="bg1"/>
          </a:solidFill>
        </p:grpSpPr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5015363" y="4568357"/>
            <a:ext cx="1731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Subtitle  here 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3" name="图片占位符 3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加号 16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4984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599543" y="0"/>
            <a:ext cx="786604" cy="2213682"/>
          </a:xfrm>
          <a:prstGeom prst="line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134948" y="956567"/>
            <a:ext cx="2929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New-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Model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43679" y="1583093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  <p:sp>
        <p:nvSpPr>
          <p:cNvPr id="13" name="矩形 12"/>
          <p:cNvSpPr/>
          <p:nvPr/>
        </p:nvSpPr>
        <p:spPr>
          <a:xfrm>
            <a:off x="5561730" y="2736475"/>
            <a:ext cx="2113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Y</a:t>
            </a:r>
            <a:r>
              <a:rPr lang="zh-CN" altLang="en-US" sz="2000" dirty="0" smtClean="0">
                <a:cs typeface="+mn-ea"/>
                <a:sym typeface="+mn-lt"/>
              </a:rPr>
              <a:t>our </a:t>
            </a:r>
            <a:r>
              <a:rPr lang="zh-CN" altLang="en-US" sz="2000" dirty="0">
                <a:cs typeface="+mn-ea"/>
                <a:sym typeface="+mn-lt"/>
              </a:rPr>
              <a:t>main topic</a:t>
            </a:r>
          </a:p>
        </p:txBody>
      </p:sp>
      <p:sp>
        <p:nvSpPr>
          <p:cNvPr id="14" name="矩形 13"/>
          <p:cNvSpPr/>
          <p:nvPr/>
        </p:nvSpPr>
        <p:spPr>
          <a:xfrm>
            <a:off x="6874413" y="5833677"/>
            <a:ext cx="4258043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134196" y="4607764"/>
            <a:ext cx="327453" cy="441392"/>
            <a:chOff x="3722033" y="3714538"/>
            <a:chExt cx="500321" cy="674410"/>
          </a:xfrm>
        </p:grpSpPr>
        <p:sp>
          <p:nvSpPr>
            <p:cNvPr id="17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712772" y="4607764"/>
            <a:ext cx="327453" cy="441392"/>
            <a:chOff x="3722033" y="3714538"/>
            <a:chExt cx="500321" cy="674410"/>
          </a:xfrm>
        </p:grpSpPr>
        <p:sp>
          <p:nvSpPr>
            <p:cNvPr id="21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354541" y="4607764"/>
            <a:ext cx="327453" cy="441392"/>
            <a:chOff x="3722033" y="3714538"/>
            <a:chExt cx="500321" cy="674410"/>
          </a:xfrm>
        </p:grpSpPr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6812653" y="5172002"/>
            <a:ext cx="969822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err="1" smtClean="0">
                <a:cs typeface="+mn-ea"/>
                <a:sym typeface="+mn-lt"/>
              </a:rPr>
              <a:t>Reson</a:t>
            </a:r>
            <a:r>
              <a:rPr lang="en-US" altLang="zh-CN" sz="1600" dirty="0" smtClean="0">
                <a:cs typeface="+mn-ea"/>
                <a:sym typeface="+mn-lt"/>
              </a:rPr>
              <a:t> 1</a:t>
            </a:r>
          </a:p>
        </p:txBody>
      </p:sp>
      <p:sp>
        <p:nvSpPr>
          <p:cNvPr id="29" name="矩形 28"/>
          <p:cNvSpPr/>
          <p:nvPr/>
        </p:nvSpPr>
        <p:spPr>
          <a:xfrm>
            <a:off x="8391229" y="5172002"/>
            <a:ext cx="969822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err="1" smtClean="0">
                <a:cs typeface="+mn-ea"/>
                <a:sym typeface="+mn-lt"/>
              </a:rPr>
              <a:t>Reson</a:t>
            </a:r>
            <a:r>
              <a:rPr lang="en-US" altLang="zh-CN" sz="1600" dirty="0" smtClean="0">
                <a:cs typeface="+mn-ea"/>
                <a:sym typeface="+mn-lt"/>
              </a:rPr>
              <a:t> 2</a:t>
            </a:r>
          </a:p>
        </p:txBody>
      </p:sp>
      <p:sp>
        <p:nvSpPr>
          <p:cNvPr id="30" name="矩形 29"/>
          <p:cNvSpPr/>
          <p:nvPr/>
        </p:nvSpPr>
        <p:spPr>
          <a:xfrm>
            <a:off x="10032998" y="5172002"/>
            <a:ext cx="969822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err="1" smtClean="0">
                <a:cs typeface="+mn-ea"/>
                <a:sym typeface="+mn-lt"/>
              </a:rPr>
              <a:t>Reson</a:t>
            </a:r>
            <a:r>
              <a:rPr lang="en-US" altLang="zh-CN" sz="1600" dirty="0" smtClean="0">
                <a:cs typeface="+mn-ea"/>
                <a:sym typeface="+mn-lt"/>
              </a:rPr>
              <a:t> 3</a:t>
            </a:r>
          </a:p>
        </p:txBody>
      </p:sp>
      <p:sp>
        <p:nvSpPr>
          <p:cNvPr id="31" name="矩形 30"/>
          <p:cNvSpPr/>
          <p:nvPr/>
        </p:nvSpPr>
        <p:spPr>
          <a:xfrm>
            <a:off x="5716963" y="3288985"/>
            <a:ext cx="31527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sp>
        <p:nvSpPr>
          <p:cNvPr id="32" name="平行四边形 31"/>
          <p:cNvSpPr/>
          <p:nvPr/>
        </p:nvSpPr>
        <p:spPr>
          <a:xfrm flipV="1">
            <a:off x="11115070" y="301169"/>
            <a:ext cx="589300" cy="961573"/>
          </a:xfrm>
          <a:prstGeom prst="parallelogram">
            <a:avLst>
              <a:gd name="adj" fmla="val 55772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1132456" y="956567"/>
            <a:ext cx="786604" cy="2213682"/>
          </a:xfrm>
          <a:prstGeom prst="line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平行四边形 5"/>
          <p:cNvSpPr/>
          <p:nvPr/>
        </p:nvSpPr>
        <p:spPr>
          <a:xfrm flipV="1">
            <a:off x="783770" y="3240313"/>
            <a:ext cx="1349829" cy="2202543"/>
          </a:xfrm>
          <a:prstGeom prst="parallelogram">
            <a:avLst>
              <a:gd name="adj" fmla="val 55772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3" r="222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8892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/>
        </p:nvSpPr>
        <p:spPr>
          <a:xfrm>
            <a:off x="5215079" y="2603964"/>
            <a:ext cx="6976919" cy="3448493"/>
          </a:xfrm>
          <a:custGeom>
            <a:avLst/>
            <a:gdLst>
              <a:gd name="connsiteX0" fmla="*/ 728115 w 6487886"/>
              <a:gd name="connsiteY0" fmla="*/ 0 h 3448493"/>
              <a:gd name="connsiteX1" fmla="*/ 6487886 w 6487886"/>
              <a:gd name="connsiteY1" fmla="*/ 0 h 3448493"/>
              <a:gd name="connsiteX2" fmla="*/ 6487886 w 6487886"/>
              <a:gd name="connsiteY2" fmla="*/ 3448493 h 3448493"/>
              <a:gd name="connsiteX3" fmla="*/ 0 w 6487886"/>
              <a:gd name="connsiteY3" fmla="*/ 3448493 h 3448493"/>
              <a:gd name="connsiteX4" fmla="*/ 728115 w 6487886"/>
              <a:gd name="connsiteY4" fmla="*/ 0 h 3448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886" h="3448493">
                <a:moveTo>
                  <a:pt x="728115" y="0"/>
                </a:moveTo>
                <a:lnTo>
                  <a:pt x="6487886" y="0"/>
                </a:lnTo>
                <a:lnTo>
                  <a:pt x="6487886" y="3448493"/>
                </a:lnTo>
                <a:lnTo>
                  <a:pt x="0" y="3448493"/>
                </a:lnTo>
                <a:lnTo>
                  <a:pt x="728115" y="0"/>
                </a:lnTo>
                <a:close/>
              </a:path>
            </a:pathLst>
          </a:cu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2077" y="1218035"/>
            <a:ext cx="3274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New-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Product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30808" y="1844561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  <p:sp>
        <p:nvSpPr>
          <p:cNvPr id="7" name="矩形 6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2077" y="3028890"/>
            <a:ext cx="2113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Y</a:t>
            </a:r>
            <a:r>
              <a:rPr lang="zh-CN" altLang="en-US" sz="2000" dirty="0" smtClean="0">
                <a:cs typeface="+mn-ea"/>
                <a:sym typeface="+mn-lt"/>
              </a:rPr>
              <a:t>our </a:t>
            </a:r>
            <a:r>
              <a:rPr lang="zh-CN" altLang="en-US" sz="2000" dirty="0">
                <a:cs typeface="+mn-ea"/>
                <a:sym typeface="+mn-lt"/>
              </a:rPr>
              <a:t>main topic</a:t>
            </a:r>
          </a:p>
        </p:txBody>
      </p:sp>
      <p:sp>
        <p:nvSpPr>
          <p:cNvPr id="9" name="矩形 8"/>
          <p:cNvSpPr/>
          <p:nvPr/>
        </p:nvSpPr>
        <p:spPr>
          <a:xfrm>
            <a:off x="7658917" y="3916711"/>
            <a:ext cx="39047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Maecenas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congue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, magna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ultricies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lectus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malesuada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 libero, sit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commodo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 magna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eros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310785" y="5153175"/>
            <a:ext cx="432000" cy="432000"/>
            <a:chOff x="5099014" y="3772690"/>
            <a:chExt cx="591389" cy="561764"/>
          </a:xfrm>
        </p:grpSpPr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5099014" y="3772690"/>
              <a:ext cx="591389" cy="561764"/>
            </a:xfrm>
            <a:custGeom>
              <a:avLst/>
              <a:gdLst>
                <a:gd name="T0" fmla="*/ 359 w 684"/>
                <a:gd name="T1" fmla="*/ 57 h 650"/>
                <a:gd name="T2" fmla="*/ 331 w 684"/>
                <a:gd name="T3" fmla="*/ 28 h 650"/>
                <a:gd name="T4" fmla="*/ 360 w 684"/>
                <a:gd name="T5" fmla="*/ 0 h 650"/>
                <a:gd name="T6" fmla="*/ 360 w 684"/>
                <a:gd name="T7" fmla="*/ 0 h 650"/>
                <a:gd name="T8" fmla="*/ 360 w 684"/>
                <a:gd name="T9" fmla="*/ 0 h 650"/>
                <a:gd name="T10" fmla="*/ 360 w 684"/>
                <a:gd name="T11" fmla="*/ 0 h 650"/>
                <a:gd name="T12" fmla="*/ 361 w 684"/>
                <a:gd name="T13" fmla="*/ 0 h 650"/>
                <a:gd name="T14" fmla="*/ 361 w 684"/>
                <a:gd name="T15" fmla="*/ 0 h 650"/>
                <a:gd name="T16" fmla="*/ 589 w 684"/>
                <a:gd name="T17" fmla="*/ 95 h 650"/>
                <a:gd name="T18" fmla="*/ 684 w 684"/>
                <a:gd name="T19" fmla="*/ 325 h 650"/>
                <a:gd name="T20" fmla="*/ 589 w 684"/>
                <a:gd name="T21" fmla="*/ 554 h 650"/>
                <a:gd name="T22" fmla="*/ 359 w 684"/>
                <a:gd name="T23" fmla="*/ 650 h 650"/>
                <a:gd name="T24" fmla="*/ 130 w 684"/>
                <a:gd name="T25" fmla="*/ 554 h 650"/>
                <a:gd name="T26" fmla="*/ 34 w 684"/>
                <a:gd name="T27" fmla="*/ 325 h 650"/>
                <a:gd name="T28" fmla="*/ 43 w 684"/>
                <a:gd name="T29" fmla="*/ 253 h 650"/>
                <a:gd name="T30" fmla="*/ 56 w 684"/>
                <a:gd name="T31" fmla="*/ 210 h 650"/>
                <a:gd name="T32" fmla="*/ 15 w 684"/>
                <a:gd name="T33" fmla="*/ 193 h 650"/>
                <a:gd name="T34" fmla="*/ 5 w 684"/>
                <a:gd name="T35" fmla="*/ 187 h 650"/>
                <a:gd name="T36" fmla="*/ 1 w 684"/>
                <a:gd name="T37" fmla="*/ 176 h 650"/>
                <a:gd name="T38" fmla="*/ 2 w 684"/>
                <a:gd name="T39" fmla="*/ 165 h 650"/>
                <a:gd name="T40" fmla="*/ 9 w 684"/>
                <a:gd name="T41" fmla="*/ 155 h 650"/>
                <a:gd name="T42" fmla="*/ 124 w 684"/>
                <a:gd name="T43" fmla="*/ 66 h 650"/>
                <a:gd name="T44" fmla="*/ 134 w 684"/>
                <a:gd name="T45" fmla="*/ 61 h 650"/>
                <a:gd name="T46" fmla="*/ 146 w 684"/>
                <a:gd name="T47" fmla="*/ 63 h 650"/>
                <a:gd name="T48" fmla="*/ 155 w 684"/>
                <a:gd name="T49" fmla="*/ 70 h 650"/>
                <a:gd name="T50" fmla="*/ 159 w 684"/>
                <a:gd name="T51" fmla="*/ 80 h 650"/>
                <a:gd name="T52" fmla="*/ 180 w 684"/>
                <a:gd name="T53" fmla="*/ 224 h 650"/>
                <a:gd name="T54" fmla="*/ 178 w 684"/>
                <a:gd name="T55" fmla="*/ 236 h 650"/>
                <a:gd name="T56" fmla="*/ 171 w 684"/>
                <a:gd name="T57" fmla="*/ 245 h 650"/>
                <a:gd name="T58" fmla="*/ 161 w 684"/>
                <a:gd name="T59" fmla="*/ 249 h 650"/>
                <a:gd name="T60" fmla="*/ 149 w 684"/>
                <a:gd name="T61" fmla="*/ 248 h 650"/>
                <a:gd name="T62" fmla="*/ 108 w 684"/>
                <a:gd name="T63" fmla="*/ 231 h 650"/>
                <a:gd name="T64" fmla="*/ 98 w 684"/>
                <a:gd name="T65" fmla="*/ 266 h 650"/>
                <a:gd name="T66" fmla="*/ 92 w 684"/>
                <a:gd name="T67" fmla="*/ 325 h 650"/>
                <a:gd name="T68" fmla="*/ 170 w 684"/>
                <a:gd name="T69" fmla="*/ 514 h 650"/>
                <a:gd name="T70" fmla="*/ 359 w 684"/>
                <a:gd name="T71" fmla="*/ 592 h 650"/>
                <a:gd name="T72" fmla="*/ 549 w 684"/>
                <a:gd name="T73" fmla="*/ 514 h 650"/>
                <a:gd name="T74" fmla="*/ 627 w 684"/>
                <a:gd name="T75" fmla="*/ 325 h 650"/>
                <a:gd name="T76" fmla="*/ 549 w 684"/>
                <a:gd name="T77" fmla="*/ 136 h 650"/>
                <a:gd name="T78" fmla="*/ 360 w 684"/>
                <a:gd name="T79" fmla="*/ 57 h 650"/>
                <a:gd name="T80" fmla="*/ 360 w 684"/>
                <a:gd name="T81" fmla="*/ 57 h 650"/>
                <a:gd name="T82" fmla="*/ 360 w 684"/>
                <a:gd name="T83" fmla="*/ 57 h 650"/>
                <a:gd name="T84" fmla="*/ 360 w 684"/>
                <a:gd name="T85" fmla="*/ 57 h 650"/>
                <a:gd name="T86" fmla="*/ 359 w 684"/>
                <a:gd name="T87" fmla="*/ 5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4" h="650">
                  <a:moveTo>
                    <a:pt x="359" y="57"/>
                  </a:moveTo>
                  <a:cubicBezTo>
                    <a:pt x="343" y="57"/>
                    <a:pt x="331" y="44"/>
                    <a:pt x="331" y="28"/>
                  </a:cubicBezTo>
                  <a:cubicBezTo>
                    <a:pt x="331" y="13"/>
                    <a:pt x="344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50" y="0"/>
                    <a:pt x="531" y="37"/>
                    <a:pt x="589" y="95"/>
                  </a:cubicBezTo>
                  <a:cubicBezTo>
                    <a:pt x="648" y="154"/>
                    <a:pt x="684" y="235"/>
                    <a:pt x="684" y="325"/>
                  </a:cubicBezTo>
                  <a:cubicBezTo>
                    <a:pt x="684" y="414"/>
                    <a:pt x="648" y="496"/>
                    <a:pt x="589" y="554"/>
                  </a:cubicBezTo>
                  <a:cubicBezTo>
                    <a:pt x="530" y="613"/>
                    <a:pt x="449" y="650"/>
                    <a:pt x="359" y="650"/>
                  </a:cubicBezTo>
                  <a:cubicBezTo>
                    <a:pt x="270" y="650"/>
                    <a:pt x="188" y="613"/>
                    <a:pt x="130" y="554"/>
                  </a:cubicBezTo>
                  <a:cubicBezTo>
                    <a:pt x="71" y="496"/>
                    <a:pt x="34" y="414"/>
                    <a:pt x="34" y="325"/>
                  </a:cubicBezTo>
                  <a:cubicBezTo>
                    <a:pt x="34" y="301"/>
                    <a:pt x="37" y="277"/>
                    <a:pt x="43" y="253"/>
                  </a:cubicBezTo>
                  <a:cubicBezTo>
                    <a:pt x="46" y="238"/>
                    <a:pt x="50" y="224"/>
                    <a:pt x="56" y="210"/>
                  </a:cubicBezTo>
                  <a:cubicBezTo>
                    <a:pt x="15" y="193"/>
                    <a:pt x="15" y="193"/>
                    <a:pt x="15" y="193"/>
                  </a:cubicBezTo>
                  <a:cubicBezTo>
                    <a:pt x="11" y="192"/>
                    <a:pt x="8" y="190"/>
                    <a:pt x="5" y="187"/>
                  </a:cubicBezTo>
                  <a:cubicBezTo>
                    <a:pt x="3" y="183"/>
                    <a:pt x="1" y="180"/>
                    <a:pt x="1" y="176"/>
                  </a:cubicBezTo>
                  <a:cubicBezTo>
                    <a:pt x="0" y="172"/>
                    <a:pt x="1" y="168"/>
                    <a:pt x="2" y="165"/>
                  </a:cubicBezTo>
                  <a:cubicBezTo>
                    <a:pt x="4" y="161"/>
                    <a:pt x="6" y="158"/>
                    <a:pt x="9" y="155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7" y="63"/>
                    <a:pt x="131" y="62"/>
                    <a:pt x="134" y="61"/>
                  </a:cubicBezTo>
                  <a:cubicBezTo>
                    <a:pt x="138" y="61"/>
                    <a:pt x="142" y="61"/>
                    <a:pt x="146" y="63"/>
                  </a:cubicBezTo>
                  <a:cubicBezTo>
                    <a:pt x="149" y="64"/>
                    <a:pt x="153" y="67"/>
                    <a:pt x="155" y="70"/>
                  </a:cubicBezTo>
                  <a:cubicBezTo>
                    <a:pt x="157" y="73"/>
                    <a:pt x="159" y="76"/>
                    <a:pt x="159" y="8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80" y="228"/>
                    <a:pt x="180" y="232"/>
                    <a:pt x="178" y="236"/>
                  </a:cubicBezTo>
                  <a:cubicBezTo>
                    <a:pt x="177" y="239"/>
                    <a:pt x="175" y="242"/>
                    <a:pt x="171" y="245"/>
                  </a:cubicBezTo>
                  <a:cubicBezTo>
                    <a:pt x="168" y="247"/>
                    <a:pt x="165" y="249"/>
                    <a:pt x="161" y="249"/>
                  </a:cubicBezTo>
                  <a:cubicBezTo>
                    <a:pt x="157" y="250"/>
                    <a:pt x="153" y="249"/>
                    <a:pt x="149" y="248"/>
                  </a:cubicBezTo>
                  <a:cubicBezTo>
                    <a:pt x="108" y="231"/>
                    <a:pt x="108" y="231"/>
                    <a:pt x="108" y="231"/>
                  </a:cubicBezTo>
                  <a:cubicBezTo>
                    <a:pt x="104" y="243"/>
                    <a:pt x="101" y="254"/>
                    <a:pt x="98" y="266"/>
                  </a:cubicBezTo>
                  <a:cubicBezTo>
                    <a:pt x="94" y="285"/>
                    <a:pt x="92" y="305"/>
                    <a:pt x="92" y="325"/>
                  </a:cubicBezTo>
                  <a:cubicBezTo>
                    <a:pt x="92" y="399"/>
                    <a:pt x="122" y="466"/>
                    <a:pt x="170" y="514"/>
                  </a:cubicBezTo>
                  <a:cubicBezTo>
                    <a:pt x="219" y="562"/>
                    <a:pt x="285" y="592"/>
                    <a:pt x="359" y="592"/>
                  </a:cubicBezTo>
                  <a:cubicBezTo>
                    <a:pt x="433" y="592"/>
                    <a:pt x="500" y="562"/>
                    <a:pt x="549" y="514"/>
                  </a:cubicBezTo>
                  <a:cubicBezTo>
                    <a:pt x="597" y="466"/>
                    <a:pt x="627" y="399"/>
                    <a:pt x="627" y="325"/>
                  </a:cubicBezTo>
                  <a:cubicBezTo>
                    <a:pt x="627" y="251"/>
                    <a:pt x="597" y="184"/>
                    <a:pt x="549" y="136"/>
                  </a:cubicBezTo>
                  <a:cubicBezTo>
                    <a:pt x="501" y="87"/>
                    <a:pt x="434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59" y="57"/>
                    <a:pt x="359" y="57"/>
                    <a:pt x="359" y="57"/>
                  </a:cubicBez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5"/>
            <p:cNvSpPr>
              <a:spLocks noEditPoints="1"/>
            </p:cNvSpPr>
            <p:nvPr/>
          </p:nvSpPr>
          <p:spPr bwMode="auto">
            <a:xfrm>
              <a:off x="5268348" y="3850225"/>
              <a:ext cx="217976" cy="344885"/>
            </a:xfrm>
            <a:custGeom>
              <a:avLst/>
              <a:gdLst>
                <a:gd name="T0" fmla="*/ 51 w 252"/>
                <a:gd name="T1" fmla="*/ 388 h 399"/>
                <a:gd name="T2" fmla="*/ 11 w 252"/>
                <a:gd name="T3" fmla="*/ 388 h 399"/>
                <a:gd name="T4" fmla="*/ 11 w 252"/>
                <a:gd name="T5" fmla="*/ 347 h 399"/>
                <a:gd name="T6" fmla="*/ 84 w 252"/>
                <a:gd name="T7" fmla="*/ 274 h 399"/>
                <a:gd name="T8" fmla="*/ 75 w 252"/>
                <a:gd name="T9" fmla="*/ 235 h 399"/>
                <a:gd name="T10" fmla="*/ 101 w 252"/>
                <a:gd name="T11" fmla="*/ 172 h 399"/>
                <a:gd name="T12" fmla="*/ 144 w 252"/>
                <a:gd name="T13" fmla="*/ 149 h 399"/>
                <a:gd name="T14" fmla="*/ 144 w 252"/>
                <a:gd name="T15" fmla="*/ 19 h 399"/>
                <a:gd name="T16" fmla="*/ 163 w 252"/>
                <a:gd name="T17" fmla="*/ 0 h 399"/>
                <a:gd name="T18" fmla="*/ 183 w 252"/>
                <a:gd name="T19" fmla="*/ 19 h 399"/>
                <a:gd name="T20" fmla="*/ 183 w 252"/>
                <a:gd name="T21" fmla="*/ 149 h 399"/>
                <a:gd name="T22" fmla="*/ 226 w 252"/>
                <a:gd name="T23" fmla="*/ 172 h 399"/>
                <a:gd name="T24" fmla="*/ 252 w 252"/>
                <a:gd name="T25" fmla="*/ 235 h 399"/>
                <a:gd name="T26" fmla="*/ 226 w 252"/>
                <a:gd name="T27" fmla="*/ 297 h 399"/>
                <a:gd name="T28" fmla="*/ 163 w 252"/>
                <a:gd name="T29" fmla="*/ 323 h 399"/>
                <a:gd name="T30" fmla="*/ 125 w 252"/>
                <a:gd name="T31" fmla="*/ 314 h 399"/>
                <a:gd name="T32" fmla="*/ 51 w 252"/>
                <a:gd name="T33" fmla="*/ 388 h 399"/>
                <a:gd name="T34" fmla="*/ 190 w 252"/>
                <a:gd name="T35" fmla="*/ 208 h 399"/>
                <a:gd name="T36" fmla="*/ 163 w 252"/>
                <a:gd name="T37" fmla="*/ 197 h 399"/>
                <a:gd name="T38" fmla="*/ 137 w 252"/>
                <a:gd name="T39" fmla="*/ 208 h 399"/>
                <a:gd name="T40" fmla="*/ 126 w 252"/>
                <a:gd name="T41" fmla="*/ 235 h 399"/>
                <a:gd name="T42" fmla="*/ 137 w 252"/>
                <a:gd name="T43" fmla="*/ 261 h 399"/>
                <a:gd name="T44" fmla="*/ 163 w 252"/>
                <a:gd name="T45" fmla="*/ 272 h 399"/>
                <a:gd name="T46" fmla="*/ 190 w 252"/>
                <a:gd name="T47" fmla="*/ 261 h 399"/>
                <a:gd name="T48" fmla="*/ 201 w 252"/>
                <a:gd name="T49" fmla="*/ 235 h 399"/>
                <a:gd name="T50" fmla="*/ 190 w 252"/>
                <a:gd name="T51" fmla="*/ 20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2" h="399">
                  <a:moveTo>
                    <a:pt x="51" y="388"/>
                  </a:moveTo>
                  <a:cubicBezTo>
                    <a:pt x="40" y="399"/>
                    <a:pt x="22" y="399"/>
                    <a:pt x="11" y="388"/>
                  </a:cubicBezTo>
                  <a:cubicBezTo>
                    <a:pt x="0" y="377"/>
                    <a:pt x="0" y="359"/>
                    <a:pt x="11" y="347"/>
                  </a:cubicBezTo>
                  <a:cubicBezTo>
                    <a:pt x="84" y="274"/>
                    <a:pt x="84" y="274"/>
                    <a:pt x="84" y="274"/>
                  </a:cubicBezTo>
                  <a:cubicBezTo>
                    <a:pt x="78" y="262"/>
                    <a:pt x="75" y="249"/>
                    <a:pt x="75" y="235"/>
                  </a:cubicBezTo>
                  <a:cubicBezTo>
                    <a:pt x="75" y="210"/>
                    <a:pt x="85" y="188"/>
                    <a:pt x="101" y="172"/>
                  </a:cubicBezTo>
                  <a:cubicBezTo>
                    <a:pt x="113" y="161"/>
                    <a:pt x="128" y="152"/>
                    <a:pt x="144" y="149"/>
                  </a:cubicBezTo>
                  <a:cubicBezTo>
                    <a:pt x="144" y="19"/>
                    <a:pt x="144" y="19"/>
                    <a:pt x="144" y="19"/>
                  </a:cubicBezTo>
                  <a:cubicBezTo>
                    <a:pt x="144" y="8"/>
                    <a:pt x="153" y="0"/>
                    <a:pt x="163" y="0"/>
                  </a:cubicBezTo>
                  <a:cubicBezTo>
                    <a:pt x="174" y="0"/>
                    <a:pt x="183" y="8"/>
                    <a:pt x="183" y="1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99" y="152"/>
                    <a:pt x="214" y="161"/>
                    <a:pt x="226" y="172"/>
                  </a:cubicBezTo>
                  <a:cubicBezTo>
                    <a:pt x="242" y="188"/>
                    <a:pt x="252" y="210"/>
                    <a:pt x="252" y="235"/>
                  </a:cubicBezTo>
                  <a:cubicBezTo>
                    <a:pt x="252" y="259"/>
                    <a:pt x="242" y="281"/>
                    <a:pt x="226" y="297"/>
                  </a:cubicBezTo>
                  <a:cubicBezTo>
                    <a:pt x="210" y="313"/>
                    <a:pt x="188" y="323"/>
                    <a:pt x="163" y="323"/>
                  </a:cubicBezTo>
                  <a:cubicBezTo>
                    <a:pt x="150" y="323"/>
                    <a:pt x="136" y="320"/>
                    <a:pt x="125" y="314"/>
                  </a:cubicBezTo>
                  <a:cubicBezTo>
                    <a:pt x="51" y="388"/>
                    <a:pt x="51" y="388"/>
                    <a:pt x="51" y="388"/>
                  </a:cubicBezTo>
                  <a:close/>
                  <a:moveTo>
                    <a:pt x="190" y="208"/>
                  </a:moveTo>
                  <a:cubicBezTo>
                    <a:pt x="183" y="201"/>
                    <a:pt x="174" y="197"/>
                    <a:pt x="163" y="197"/>
                  </a:cubicBezTo>
                  <a:cubicBezTo>
                    <a:pt x="153" y="197"/>
                    <a:pt x="144" y="201"/>
                    <a:pt x="137" y="208"/>
                  </a:cubicBezTo>
                  <a:cubicBezTo>
                    <a:pt x="130" y="215"/>
                    <a:pt x="126" y="224"/>
                    <a:pt x="126" y="235"/>
                  </a:cubicBezTo>
                  <a:cubicBezTo>
                    <a:pt x="126" y="245"/>
                    <a:pt x="130" y="254"/>
                    <a:pt x="137" y="261"/>
                  </a:cubicBezTo>
                  <a:cubicBezTo>
                    <a:pt x="144" y="268"/>
                    <a:pt x="153" y="272"/>
                    <a:pt x="163" y="272"/>
                  </a:cubicBezTo>
                  <a:cubicBezTo>
                    <a:pt x="174" y="272"/>
                    <a:pt x="183" y="268"/>
                    <a:pt x="190" y="261"/>
                  </a:cubicBezTo>
                  <a:cubicBezTo>
                    <a:pt x="197" y="254"/>
                    <a:pt x="201" y="245"/>
                    <a:pt x="201" y="235"/>
                  </a:cubicBezTo>
                  <a:cubicBezTo>
                    <a:pt x="201" y="224"/>
                    <a:pt x="197" y="215"/>
                    <a:pt x="190" y="208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35813" y="5155346"/>
            <a:ext cx="432000" cy="432000"/>
            <a:chOff x="5099014" y="3772690"/>
            <a:chExt cx="591389" cy="561764"/>
          </a:xfrm>
        </p:grpSpPr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5099014" y="3772690"/>
              <a:ext cx="591389" cy="561764"/>
            </a:xfrm>
            <a:custGeom>
              <a:avLst/>
              <a:gdLst>
                <a:gd name="T0" fmla="*/ 359 w 684"/>
                <a:gd name="T1" fmla="*/ 57 h 650"/>
                <a:gd name="T2" fmla="*/ 331 w 684"/>
                <a:gd name="T3" fmla="*/ 28 h 650"/>
                <a:gd name="T4" fmla="*/ 360 w 684"/>
                <a:gd name="T5" fmla="*/ 0 h 650"/>
                <a:gd name="T6" fmla="*/ 360 w 684"/>
                <a:gd name="T7" fmla="*/ 0 h 650"/>
                <a:gd name="T8" fmla="*/ 360 w 684"/>
                <a:gd name="T9" fmla="*/ 0 h 650"/>
                <a:gd name="T10" fmla="*/ 360 w 684"/>
                <a:gd name="T11" fmla="*/ 0 h 650"/>
                <a:gd name="T12" fmla="*/ 361 w 684"/>
                <a:gd name="T13" fmla="*/ 0 h 650"/>
                <a:gd name="T14" fmla="*/ 361 w 684"/>
                <a:gd name="T15" fmla="*/ 0 h 650"/>
                <a:gd name="T16" fmla="*/ 589 w 684"/>
                <a:gd name="T17" fmla="*/ 95 h 650"/>
                <a:gd name="T18" fmla="*/ 684 w 684"/>
                <a:gd name="T19" fmla="*/ 325 h 650"/>
                <a:gd name="T20" fmla="*/ 589 w 684"/>
                <a:gd name="T21" fmla="*/ 554 h 650"/>
                <a:gd name="T22" fmla="*/ 359 w 684"/>
                <a:gd name="T23" fmla="*/ 650 h 650"/>
                <a:gd name="T24" fmla="*/ 130 w 684"/>
                <a:gd name="T25" fmla="*/ 554 h 650"/>
                <a:gd name="T26" fmla="*/ 34 w 684"/>
                <a:gd name="T27" fmla="*/ 325 h 650"/>
                <a:gd name="T28" fmla="*/ 43 w 684"/>
                <a:gd name="T29" fmla="*/ 253 h 650"/>
                <a:gd name="T30" fmla="*/ 56 w 684"/>
                <a:gd name="T31" fmla="*/ 210 h 650"/>
                <a:gd name="T32" fmla="*/ 15 w 684"/>
                <a:gd name="T33" fmla="*/ 193 h 650"/>
                <a:gd name="T34" fmla="*/ 5 w 684"/>
                <a:gd name="T35" fmla="*/ 187 h 650"/>
                <a:gd name="T36" fmla="*/ 1 w 684"/>
                <a:gd name="T37" fmla="*/ 176 h 650"/>
                <a:gd name="T38" fmla="*/ 2 w 684"/>
                <a:gd name="T39" fmla="*/ 165 h 650"/>
                <a:gd name="T40" fmla="*/ 9 w 684"/>
                <a:gd name="T41" fmla="*/ 155 h 650"/>
                <a:gd name="T42" fmla="*/ 124 w 684"/>
                <a:gd name="T43" fmla="*/ 66 h 650"/>
                <a:gd name="T44" fmla="*/ 134 w 684"/>
                <a:gd name="T45" fmla="*/ 61 h 650"/>
                <a:gd name="T46" fmla="*/ 146 w 684"/>
                <a:gd name="T47" fmla="*/ 63 h 650"/>
                <a:gd name="T48" fmla="*/ 155 w 684"/>
                <a:gd name="T49" fmla="*/ 70 h 650"/>
                <a:gd name="T50" fmla="*/ 159 w 684"/>
                <a:gd name="T51" fmla="*/ 80 h 650"/>
                <a:gd name="T52" fmla="*/ 180 w 684"/>
                <a:gd name="T53" fmla="*/ 224 h 650"/>
                <a:gd name="T54" fmla="*/ 178 w 684"/>
                <a:gd name="T55" fmla="*/ 236 h 650"/>
                <a:gd name="T56" fmla="*/ 171 w 684"/>
                <a:gd name="T57" fmla="*/ 245 h 650"/>
                <a:gd name="T58" fmla="*/ 161 w 684"/>
                <a:gd name="T59" fmla="*/ 249 h 650"/>
                <a:gd name="T60" fmla="*/ 149 w 684"/>
                <a:gd name="T61" fmla="*/ 248 h 650"/>
                <a:gd name="T62" fmla="*/ 108 w 684"/>
                <a:gd name="T63" fmla="*/ 231 h 650"/>
                <a:gd name="T64" fmla="*/ 98 w 684"/>
                <a:gd name="T65" fmla="*/ 266 h 650"/>
                <a:gd name="T66" fmla="*/ 92 w 684"/>
                <a:gd name="T67" fmla="*/ 325 h 650"/>
                <a:gd name="T68" fmla="*/ 170 w 684"/>
                <a:gd name="T69" fmla="*/ 514 h 650"/>
                <a:gd name="T70" fmla="*/ 359 w 684"/>
                <a:gd name="T71" fmla="*/ 592 h 650"/>
                <a:gd name="T72" fmla="*/ 549 w 684"/>
                <a:gd name="T73" fmla="*/ 514 h 650"/>
                <a:gd name="T74" fmla="*/ 627 w 684"/>
                <a:gd name="T75" fmla="*/ 325 h 650"/>
                <a:gd name="T76" fmla="*/ 549 w 684"/>
                <a:gd name="T77" fmla="*/ 136 h 650"/>
                <a:gd name="T78" fmla="*/ 360 w 684"/>
                <a:gd name="T79" fmla="*/ 57 h 650"/>
                <a:gd name="T80" fmla="*/ 360 w 684"/>
                <a:gd name="T81" fmla="*/ 57 h 650"/>
                <a:gd name="T82" fmla="*/ 360 w 684"/>
                <a:gd name="T83" fmla="*/ 57 h 650"/>
                <a:gd name="T84" fmla="*/ 360 w 684"/>
                <a:gd name="T85" fmla="*/ 57 h 650"/>
                <a:gd name="T86" fmla="*/ 359 w 684"/>
                <a:gd name="T87" fmla="*/ 5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4" h="650">
                  <a:moveTo>
                    <a:pt x="359" y="57"/>
                  </a:moveTo>
                  <a:cubicBezTo>
                    <a:pt x="343" y="57"/>
                    <a:pt x="331" y="44"/>
                    <a:pt x="331" y="28"/>
                  </a:cubicBezTo>
                  <a:cubicBezTo>
                    <a:pt x="331" y="13"/>
                    <a:pt x="344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50" y="0"/>
                    <a:pt x="531" y="37"/>
                    <a:pt x="589" y="95"/>
                  </a:cubicBezTo>
                  <a:cubicBezTo>
                    <a:pt x="648" y="154"/>
                    <a:pt x="684" y="235"/>
                    <a:pt x="684" y="325"/>
                  </a:cubicBezTo>
                  <a:cubicBezTo>
                    <a:pt x="684" y="414"/>
                    <a:pt x="648" y="496"/>
                    <a:pt x="589" y="554"/>
                  </a:cubicBezTo>
                  <a:cubicBezTo>
                    <a:pt x="530" y="613"/>
                    <a:pt x="449" y="650"/>
                    <a:pt x="359" y="650"/>
                  </a:cubicBezTo>
                  <a:cubicBezTo>
                    <a:pt x="270" y="650"/>
                    <a:pt x="188" y="613"/>
                    <a:pt x="130" y="554"/>
                  </a:cubicBezTo>
                  <a:cubicBezTo>
                    <a:pt x="71" y="496"/>
                    <a:pt x="34" y="414"/>
                    <a:pt x="34" y="325"/>
                  </a:cubicBezTo>
                  <a:cubicBezTo>
                    <a:pt x="34" y="301"/>
                    <a:pt x="37" y="277"/>
                    <a:pt x="43" y="253"/>
                  </a:cubicBezTo>
                  <a:cubicBezTo>
                    <a:pt x="46" y="238"/>
                    <a:pt x="50" y="224"/>
                    <a:pt x="56" y="210"/>
                  </a:cubicBezTo>
                  <a:cubicBezTo>
                    <a:pt x="15" y="193"/>
                    <a:pt x="15" y="193"/>
                    <a:pt x="15" y="193"/>
                  </a:cubicBezTo>
                  <a:cubicBezTo>
                    <a:pt x="11" y="192"/>
                    <a:pt x="8" y="190"/>
                    <a:pt x="5" y="187"/>
                  </a:cubicBezTo>
                  <a:cubicBezTo>
                    <a:pt x="3" y="183"/>
                    <a:pt x="1" y="180"/>
                    <a:pt x="1" y="176"/>
                  </a:cubicBezTo>
                  <a:cubicBezTo>
                    <a:pt x="0" y="172"/>
                    <a:pt x="1" y="168"/>
                    <a:pt x="2" y="165"/>
                  </a:cubicBezTo>
                  <a:cubicBezTo>
                    <a:pt x="4" y="161"/>
                    <a:pt x="6" y="158"/>
                    <a:pt x="9" y="155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7" y="63"/>
                    <a:pt x="131" y="62"/>
                    <a:pt x="134" y="61"/>
                  </a:cubicBezTo>
                  <a:cubicBezTo>
                    <a:pt x="138" y="61"/>
                    <a:pt x="142" y="61"/>
                    <a:pt x="146" y="63"/>
                  </a:cubicBezTo>
                  <a:cubicBezTo>
                    <a:pt x="149" y="64"/>
                    <a:pt x="153" y="67"/>
                    <a:pt x="155" y="70"/>
                  </a:cubicBezTo>
                  <a:cubicBezTo>
                    <a:pt x="157" y="73"/>
                    <a:pt x="159" y="76"/>
                    <a:pt x="159" y="8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80" y="228"/>
                    <a:pt x="180" y="232"/>
                    <a:pt x="178" y="236"/>
                  </a:cubicBezTo>
                  <a:cubicBezTo>
                    <a:pt x="177" y="239"/>
                    <a:pt x="175" y="242"/>
                    <a:pt x="171" y="245"/>
                  </a:cubicBezTo>
                  <a:cubicBezTo>
                    <a:pt x="168" y="247"/>
                    <a:pt x="165" y="249"/>
                    <a:pt x="161" y="249"/>
                  </a:cubicBezTo>
                  <a:cubicBezTo>
                    <a:pt x="157" y="250"/>
                    <a:pt x="153" y="249"/>
                    <a:pt x="149" y="248"/>
                  </a:cubicBezTo>
                  <a:cubicBezTo>
                    <a:pt x="108" y="231"/>
                    <a:pt x="108" y="231"/>
                    <a:pt x="108" y="231"/>
                  </a:cubicBezTo>
                  <a:cubicBezTo>
                    <a:pt x="104" y="243"/>
                    <a:pt x="101" y="254"/>
                    <a:pt x="98" y="266"/>
                  </a:cubicBezTo>
                  <a:cubicBezTo>
                    <a:pt x="94" y="285"/>
                    <a:pt x="92" y="305"/>
                    <a:pt x="92" y="325"/>
                  </a:cubicBezTo>
                  <a:cubicBezTo>
                    <a:pt x="92" y="399"/>
                    <a:pt x="122" y="466"/>
                    <a:pt x="170" y="514"/>
                  </a:cubicBezTo>
                  <a:cubicBezTo>
                    <a:pt x="219" y="562"/>
                    <a:pt x="285" y="592"/>
                    <a:pt x="359" y="592"/>
                  </a:cubicBezTo>
                  <a:cubicBezTo>
                    <a:pt x="433" y="592"/>
                    <a:pt x="500" y="562"/>
                    <a:pt x="549" y="514"/>
                  </a:cubicBezTo>
                  <a:cubicBezTo>
                    <a:pt x="597" y="466"/>
                    <a:pt x="627" y="399"/>
                    <a:pt x="627" y="325"/>
                  </a:cubicBezTo>
                  <a:cubicBezTo>
                    <a:pt x="627" y="251"/>
                    <a:pt x="597" y="184"/>
                    <a:pt x="549" y="136"/>
                  </a:cubicBezTo>
                  <a:cubicBezTo>
                    <a:pt x="501" y="87"/>
                    <a:pt x="434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59" y="57"/>
                    <a:pt x="359" y="57"/>
                    <a:pt x="359" y="57"/>
                  </a:cubicBez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268348" y="3850225"/>
              <a:ext cx="217976" cy="344885"/>
            </a:xfrm>
            <a:custGeom>
              <a:avLst/>
              <a:gdLst>
                <a:gd name="T0" fmla="*/ 51 w 252"/>
                <a:gd name="T1" fmla="*/ 388 h 399"/>
                <a:gd name="T2" fmla="*/ 11 w 252"/>
                <a:gd name="T3" fmla="*/ 388 h 399"/>
                <a:gd name="T4" fmla="*/ 11 w 252"/>
                <a:gd name="T5" fmla="*/ 347 h 399"/>
                <a:gd name="T6" fmla="*/ 84 w 252"/>
                <a:gd name="T7" fmla="*/ 274 h 399"/>
                <a:gd name="T8" fmla="*/ 75 w 252"/>
                <a:gd name="T9" fmla="*/ 235 h 399"/>
                <a:gd name="T10" fmla="*/ 101 w 252"/>
                <a:gd name="T11" fmla="*/ 172 h 399"/>
                <a:gd name="T12" fmla="*/ 144 w 252"/>
                <a:gd name="T13" fmla="*/ 149 h 399"/>
                <a:gd name="T14" fmla="*/ 144 w 252"/>
                <a:gd name="T15" fmla="*/ 19 h 399"/>
                <a:gd name="T16" fmla="*/ 163 w 252"/>
                <a:gd name="T17" fmla="*/ 0 h 399"/>
                <a:gd name="T18" fmla="*/ 183 w 252"/>
                <a:gd name="T19" fmla="*/ 19 h 399"/>
                <a:gd name="T20" fmla="*/ 183 w 252"/>
                <a:gd name="T21" fmla="*/ 149 h 399"/>
                <a:gd name="T22" fmla="*/ 226 w 252"/>
                <a:gd name="T23" fmla="*/ 172 h 399"/>
                <a:gd name="T24" fmla="*/ 252 w 252"/>
                <a:gd name="T25" fmla="*/ 235 h 399"/>
                <a:gd name="T26" fmla="*/ 226 w 252"/>
                <a:gd name="T27" fmla="*/ 297 h 399"/>
                <a:gd name="T28" fmla="*/ 163 w 252"/>
                <a:gd name="T29" fmla="*/ 323 h 399"/>
                <a:gd name="T30" fmla="*/ 125 w 252"/>
                <a:gd name="T31" fmla="*/ 314 h 399"/>
                <a:gd name="T32" fmla="*/ 51 w 252"/>
                <a:gd name="T33" fmla="*/ 388 h 399"/>
                <a:gd name="T34" fmla="*/ 190 w 252"/>
                <a:gd name="T35" fmla="*/ 208 h 399"/>
                <a:gd name="T36" fmla="*/ 163 w 252"/>
                <a:gd name="T37" fmla="*/ 197 h 399"/>
                <a:gd name="T38" fmla="*/ 137 w 252"/>
                <a:gd name="T39" fmla="*/ 208 h 399"/>
                <a:gd name="T40" fmla="*/ 126 w 252"/>
                <a:gd name="T41" fmla="*/ 235 h 399"/>
                <a:gd name="T42" fmla="*/ 137 w 252"/>
                <a:gd name="T43" fmla="*/ 261 h 399"/>
                <a:gd name="T44" fmla="*/ 163 w 252"/>
                <a:gd name="T45" fmla="*/ 272 h 399"/>
                <a:gd name="T46" fmla="*/ 190 w 252"/>
                <a:gd name="T47" fmla="*/ 261 h 399"/>
                <a:gd name="T48" fmla="*/ 201 w 252"/>
                <a:gd name="T49" fmla="*/ 235 h 399"/>
                <a:gd name="T50" fmla="*/ 190 w 252"/>
                <a:gd name="T51" fmla="*/ 20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2" h="399">
                  <a:moveTo>
                    <a:pt x="51" y="388"/>
                  </a:moveTo>
                  <a:cubicBezTo>
                    <a:pt x="40" y="399"/>
                    <a:pt x="22" y="399"/>
                    <a:pt x="11" y="388"/>
                  </a:cubicBezTo>
                  <a:cubicBezTo>
                    <a:pt x="0" y="377"/>
                    <a:pt x="0" y="359"/>
                    <a:pt x="11" y="347"/>
                  </a:cubicBezTo>
                  <a:cubicBezTo>
                    <a:pt x="84" y="274"/>
                    <a:pt x="84" y="274"/>
                    <a:pt x="84" y="274"/>
                  </a:cubicBezTo>
                  <a:cubicBezTo>
                    <a:pt x="78" y="262"/>
                    <a:pt x="75" y="249"/>
                    <a:pt x="75" y="235"/>
                  </a:cubicBezTo>
                  <a:cubicBezTo>
                    <a:pt x="75" y="210"/>
                    <a:pt x="85" y="188"/>
                    <a:pt x="101" y="172"/>
                  </a:cubicBezTo>
                  <a:cubicBezTo>
                    <a:pt x="113" y="161"/>
                    <a:pt x="128" y="152"/>
                    <a:pt x="144" y="149"/>
                  </a:cubicBezTo>
                  <a:cubicBezTo>
                    <a:pt x="144" y="19"/>
                    <a:pt x="144" y="19"/>
                    <a:pt x="144" y="19"/>
                  </a:cubicBezTo>
                  <a:cubicBezTo>
                    <a:pt x="144" y="8"/>
                    <a:pt x="153" y="0"/>
                    <a:pt x="163" y="0"/>
                  </a:cubicBezTo>
                  <a:cubicBezTo>
                    <a:pt x="174" y="0"/>
                    <a:pt x="183" y="8"/>
                    <a:pt x="183" y="1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99" y="152"/>
                    <a:pt x="214" y="161"/>
                    <a:pt x="226" y="172"/>
                  </a:cubicBezTo>
                  <a:cubicBezTo>
                    <a:pt x="242" y="188"/>
                    <a:pt x="252" y="210"/>
                    <a:pt x="252" y="235"/>
                  </a:cubicBezTo>
                  <a:cubicBezTo>
                    <a:pt x="252" y="259"/>
                    <a:pt x="242" y="281"/>
                    <a:pt x="226" y="297"/>
                  </a:cubicBezTo>
                  <a:cubicBezTo>
                    <a:pt x="210" y="313"/>
                    <a:pt x="188" y="323"/>
                    <a:pt x="163" y="323"/>
                  </a:cubicBezTo>
                  <a:cubicBezTo>
                    <a:pt x="150" y="323"/>
                    <a:pt x="136" y="320"/>
                    <a:pt x="125" y="314"/>
                  </a:cubicBezTo>
                  <a:cubicBezTo>
                    <a:pt x="51" y="388"/>
                    <a:pt x="51" y="388"/>
                    <a:pt x="51" y="388"/>
                  </a:cubicBezTo>
                  <a:close/>
                  <a:moveTo>
                    <a:pt x="190" y="208"/>
                  </a:moveTo>
                  <a:cubicBezTo>
                    <a:pt x="183" y="201"/>
                    <a:pt x="174" y="197"/>
                    <a:pt x="163" y="197"/>
                  </a:cubicBezTo>
                  <a:cubicBezTo>
                    <a:pt x="153" y="197"/>
                    <a:pt x="144" y="201"/>
                    <a:pt x="137" y="208"/>
                  </a:cubicBezTo>
                  <a:cubicBezTo>
                    <a:pt x="130" y="215"/>
                    <a:pt x="126" y="224"/>
                    <a:pt x="126" y="235"/>
                  </a:cubicBezTo>
                  <a:cubicBezTo>
                    <a:pt x="126" y="245"/>
                    <a:pt x="130" y="254"/>
                    <a:pt x="137" y="261"/>
                  </a:cubicBezTo>
                  <a:cubicBezTo>
                    <a:pt x="144" y="268"/>
                    <a:pt x="153" y="272"/>
                    <a:pt x="163" y="272"/>
                  </a:cubicBezTo>
                  <a:cubicBezTo>
                    <a:pt x="174" y="272"/>
                    <a:pt x="183" y="268"/>
                    <a:pt x="190" y="261"/>
                  </a:cubicBezTo>
                  <a:cubicBezTo>
                    <a:pt x="197" y="254"/>
                    <a:pt x="201" y="245"/>
                    <a:pt x="201" y="235"/>
                  </a:cubicBezTo>
                  <a:cubicBezTo>
                    <a:pt x="201" y="224"/>
                    <a:pt x="197" y="215"/>
                    <a:pt x="190" y="208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360841" y="5129409"/>
            <a:ext cx="432000" cy="432000"/>
            <a:chOff x="5099014" y="3772690"/>
            <a:chExt cx="591389" cy="561764"/>
          </a:xfrm>
        </p:grpSpPr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5099014" y="3772690"/>
              <a:ext cx="591389" cy="561764"/>
            </a:xfrm>
            <a:custGeom>
              <a:avLst/>
              <a:gdLst>
                <a:gd name="T0" fmla="*/ 359 w 684"/>
                <a:gd name="T1" fmla="*/ 57 h 650"/>
                <a:gd name="T2" fmla="*/ 331 w 684"/>
                <a:gd name="T3" fmla="*/ 28 h 650"/>
                <a:gd name="T4" fmla="*/ 360 w 684"/>
                <a:gd name="T5" fmla="*/ 0 h 650"/>
                <a:gd name="T6" fmla="*/ 360 w 684"/>
                <a:gd name="T7" fmla="*/ 0 h 650"/>
                <a:gd name="T8" fmla="*/ 360 w 684"/>
                <a:gd name="T9" fmla="*/ 0 h 650"/>
                <a:gd name="T10" fmla="*/ 360 w 684"/>
                <a:gd name="T11" fmla="*/ 0 h 650"/>
                <a:gd name="T12" fmla="*/ 361 w 684"/>
                <a:gd name="T13" fmla="*/ 0 h 650"/>
                <a:gd name="T14" fmla="*/ 361 w 684"/>
                <a:gd name="T15" fmla="*/ 0 h 650"/>
                <a:gd name="T16" fmla="*/ 589 w 684"/>
                <a:gd name="T17" fmla="*/ 95 h 650"/>
                <a:gd name="T18" fmla="*/ 684 w 684"/>
                <a:gd name="T19" fmla="*/ 325 h 650"/>
                <a:gd name="T20" fmla="*/ 589 w 684"/>
                <a:gd name="T21" fmla="*/ 554 h 650"/>
                <a:gd name="T22" fmla="*/ 359 w 684"/>
                <a:gd name="T23" fmla="*/ 650 h 650"/>
                <a:gd name="T24" fmla="*/ 130 w 684"/>
                <a:gd name="T25" fmla="*/ 554 h 650"/>
                <a:gd name="T26" fmla="*/ 34 w 684"/>
                <a:gd name="T27" fmla="*/ 325 h 650"/>
                <a:gd name="T28" fmla="*/ 43 w 684"/>
                <a:gd name="T29" fmla="*/ 253 h 650"/>
                <a:gd name="T30" fmla="*/ 56 w 684"/>
                <a:gd name="T31" fmla="*/ 210 h 650"/>
                <a:gd name="T32" fmla="*/ 15 w 684"/>
                <a:gd name="T33" fmla="*/ 193 h 650"/>
                <a:gd name="T34" fmla="*/ 5 w 684"/>
                <a:gd name="T35" fmla="*/ 187 h 650"/>
                <a:gd name="T36" fmla="*/ 1 w 684"/>
                <a:gd name="T37" fmla="*/ 176 h 650"/>
                <a:gd name="T38" fmla="*/ 2 w 684"/>
                <a:gd name="T39" fmla="*/ 165 h 650"/>
                <a:gd name="T40" fmla="*/ 9 w 684"/>
                <a:gd name="T41" fmla="*/ 155 h 650"/>
                <a:gd name="T42" fmla="*/ 124 w 684"/>
                <a:gd name="T43" fmla="*/ 66 h 650"/>
                <a:gd name="T44" fmla="*/ 134 w 684"/>
                <a:gd name="T45" fmla="*/ 61 h 650"/>
                <a:gd name="T46" fmla="*/ 146 w 684"/>
                <a:gd name="T47" fmla="*/ 63 h 650"/>
                <a:gd name="T48" fmla="*/ 155 w 684"/>
                <a:gd name="T49" fmla="*/ 70 h 650"/>
                <a:gd name="T50" fmla="*/ 159 w 684"/>
                <a:gd name="T51" fmla="*/ 80 h 650"/>
                <a:gd name="T52" fmla="*/ 180 w 684"/>
                <a:gd name="T53" fmla="*/ 224 h 650"/>
                <a:gd name="T54" fmla="*/ 178 w 684"/>
                <a:gd name="T55" fmla="*/ 236 h 650"/>
                <a:gd name="T56" fmla="*/ 171 w 684"/>
                <a:gd name="T57" fmla="*/ 245 h 650"/>
                <a:gd name="T58" fmla="*/ 161 w 684"/>
                <a:gd name="T59" fmla="*/ 249 h 650"/>
                <a:gd name="T60" fmla="*/ 149 w 684"/>
                <a:gd name="T61" fmla="*/ 248 h 650"/>
                <a:gd name="T62" fmla="*/ 108 w 684"/>
                <a:gd name="T63" fmla="*/ 231 h 650"/>
                <a:gd name="T64" fmla="*/ 98 w 684"/>
                <a:gd name="T65" fmla="*/ 266 h 650"/>
                <a:gd name="T66" fmla="*/ 92 w 684"/>
                <a:gd name="T67" fmla="*/ 325 h 650"/>
                <a:gd name="T68" fmla="*/ 170 w 684"/>
                <a:gd name="T69" fmla="*/ 514 h 650"/>
                <a:gd name="T70" fmla="*/ 359 w 684"/>
                <a:gd name="T71" fmla="*/ 592 h 650"/>
                <a:gd name="T72" fmla="*/ 549 w 684"/>
                <a:gd name="T73" fmla="*/ 514 h 650"/>
                <a:gd name="T74" fmla="*/ 627 w 684"/>
                <a:gd name="T75" fmla="*/ 325 h 650"/>
                <a:gd name="T76" fmla="*/ 549 w 684"/>
                <a:gd name="T77" fmla="*/ 136 h 650"/>
                <a:gd name="T78" fmla="*/ 360 w 684"/>
                <a:gd name="T79" fmla="*/ 57 h 650"/>
                <a:gd name="T80" fmla="*/ 360 w 684"/>
                <a:gd name="T81" fmla="*/ 57 h 650"/>
                <a:gd name="T82" fmla="*/ 360 w 684"/>
                <a:gd name="T83" fmla="*/ 57 h 650"/>
                <a:gd name="T84" fmla="*/ 360 w 684"/>
                <a:gd name="T85" fmla="*/ 57 h 650"/>
                <a:gd name="T86" fmla="*/ 359 w 684"/>
                <a:gd name="T87" fmla="*/ 5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4" h="650">
                  <a:moveTo>
                    <a:pt x="359" y="57"/>
                  </a:moveTo>
                  <a:cubicBezTo>
                    <a:pt x="343" y="57"/>
                    <a:pt x="331" y="44"/>
                    <a:pt x="331" y="28"/>
                  </a:cubicBezTo>
                  <a:cubicBezTo>
                    <a:pt x="331" y="13"/>
                    <a:pt x="344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50" y="0"/>
                    <a:pt x="531" y="37"/>
                    <a:pt x="589" y="95"/>
                  </a:cubicBezTo>
                  <a:cubicBezTo>
                    <a:pt x="648" y="154"/>
                    <a:pt x="684" y="235"/>
                    <a:pt x="684" y="325"/>
                  </a:cubicBezTo>
                  <a:cubicBezTo>
                    <a:pt x="684" y="414"/>
                    <a:pt x="648" y="496"/>
                    <a:pt x="589" y="554"/>
                  </a:cubicBezTo>
                  <a:cubicBezTo>
                    <a:pt x="530" y="613"/>
                    <a:pt x="449" y="650"/>
                    <a:pt x="359" y="650"/>
                  </a:cubicBezTo>
                  <a:cubicBezTo>
                    <a:pt x="270" y="650"/>
                    <a:pt x="188" y="613"/>
                    <a:pt x="130" y="554"/>
                  </a:cubicBezTo>
                  <a:cubicBezTo>
                    <a:pt x="71" y="496"/>
                    <a:pt x="34" y="414"/>
                    <a:pt x="34" y="325"/>
                  </a:cubicBezTo>
                  <a:cubicBezTo>
                    <a:pt x="34" y="301"/>
                    <a:pt x="37" y="277"/>
                    <a:pt x="43" y="253"/>
                  </a:cubicBezTo>
                  <a:cubicBezTo>
                    <a:pt x="46" y="238"/>
                    <a:pt x="50" y="224"/>
                    <a:pt x="56" y="210"/>
                  </a:cubicBezTo>
                  <a:cubicBezTo>
                    <a:pt x="15" y="193"/>
                    <a:pt x="15" y="193"/>
                    <a:pt x="15" y="193"/>
                  </a:cubicBezTo>
                  <a:cubicBezTo>
                    <a:pt x="11" y="192"/>
                    <a:pt x="8" y="190"/>
                    <a:pt x="5" y="187"/>
                  </a:cubicBezTo>
                  <a:cubicBezTo>
                    <a:pt x="3" y="183"/>
                    <a:pt x="1" y="180"/>
                    <a:pt x="1" y="176"/>
                  </a:cubicBezTo>
                  <a:cubicBezTo>
                    <a:pt x="0" y="172"/>
                    <a:pt x="1" y="168"/>
                    <a:pt x="2" y="165"/>
                  </a:cubicBezTo>
                  <a:cubicBezTo>
                    <a:pt x="4" y="161"/>
                    <a:pt x="6" y="158"/>
                    <a:pt x="9" y="155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7" y="63"/>
                    <a:pt x="131" y="62"/>
                    <a:pt x="134" y="61"/>
                  </a:cubicBezTo>
                  <a:cubicBezTo>
                    <a:pt x="138" y="61"/>
                    <a:pt x="142" y="61"/>
                    <a:pt x="146" y="63"/>
                  </a:cubicBezTo>
                  <a:cubicBezTo>
                    <a:pt x="149" y="64"/>
                    <a:pt x="153" y="67"/>
                    <a:pt x="155" y="70"/>
                  </a:cubicBezTo>
                  <a:cubicBezTo>
                    <a:pt x="157" y="73"/>
                    <a:pt x="159" y="76"/>
                    <a:pt x="159" y="8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80" y="228"/>
                    <a:pt x="180" y="232"/>
                    <a:pt x="178" y="236"/>
                  </a:cubicBezTo>
                  <a:cubicBezTo>
                    <a:pt x="177" y="239"/>
                    <a:pt x="175" y="242"/>
                    <a:pt x="171" y="245"/>
                  </a:cubicBezTo>
                  <a:cubicBezTo>
                    <a:pt x="168" y="247"/>
                    <a:pt x="165" y="249"/>
                    <a:pt x="161" y="249"/>
                  </a:cubicBezTo>
                  <a:cubicBezTo>
                    <a:pt x="157" y="250"/>
                    <a:pt x="153" y="249"/>
                    <a:pt x="149" y="248"/>
                  </a:cubicBezTo>
                  <a:cubicBezTo>
                    <a:pt x="108" y="231"/>
                    <a:pt x="108" y="231"/>
                    <a:pt x="108" y="231"/>
                  </a:cubicBezTo>
                  <a:cubicBezTo>
                    <a:pt x="104" y="243"/>
                    <a:pt x="101" y="254"/>
                    <a:pt x="98" y="266"/>
                  </a:cubicBezTo>
                  <a:cubicBezTo>
                    <a:pt x="94" y="285"/>
                    <a:pt x="92" y="305"/>
                    <a:pt x="92" y="325"/>
                  </a:cubicBezTo>
                  <a:cubicBezTo>
                    <a:pt x="92" y="399"/>
                    <a:pt x="122" y="466"/>
                    <a:pt x="170" y="514"/>
                  </a:cubicBezTo>
                  <a:cubicBezTo>
                    <a:pt x="219" y="562"/>
                    <a:pt x="285" y="592"/>
                    <a:pt x="359" y="592"/>
                  </a:cubicBezTo>
                  <a:cubicBezTo>
                    <a:pt x="433" y="592"/>
                    <a:pt x="500" y="562"/>
                    <a:pt x="549" y="514"/>
                  </a:cubicBezTo>
                  <a:cubicBezTo>
                    <a:pt x="597" y="466"/>
                    <a:pt x="627" y="399"/>
                    <a:pt x="627" y="325"/>
                  </a:cubicBezTo>
                  <a:cubicBezTo>
                    <a:pt x="627" y="251"/>
                    <a:pt x="597" y="184"/>
                    <a:pt x="549" y="136"/>
                  </a:cubicBezTo>
                  <a:cubicBezTo>
                    <a:pt x="501" y="87"/>
                    <a:pt x="434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59" y="57"/>
                    <a:pt x="359" y="57"/>
                    <a:pt x="359" y="57"/>
                  </a:cubicBez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5"/>
            <p:cNvSpPr>
              <a:spLocks noEditPoints="1"/>
            </p:cNvSpPr>
            <p:nvPr/>
          </p:nvSpPr>
          <p:spPr bwMode="auto">
            <a:xfrm>
              <a:off x="5268348" y="3850225"/>
              <a:ext cx="217976" cy="344885"/>
            </a:xfrm>
            <a:custGeom>
              <a:avLst/>
              <a:gdLst>
                <a:gd name="T0" fmla="*/ 51 w 252"/>
                <a:gd name="T1" fmla="*/ 388 h 399"/>
                <a:gd name="T2" fmla="*/ 11 w 252"/>
                <a:gd name="T3" fmla="*/ 388 h 399"/>
                <a:gd name="T4" fmla="*/ 11 w 252"/>
                <a:gd name="T5" fmla="*/ 347 h 399"/>
                <a:gd name="T6" fmla="*/ 84 w 252"/>
                <a:gd name="T7" fmla="*/ 274 h 399"/>
                <a:gd name="T8" fmla="*/ 75 w 252"/>
                <a:gd name="T9" fmla="*/ 235 h 399"/>
                <a:gd name="T10" fmla="*/ 101 w 252"/>
                <a:gd name="T11" fmla="*/ 172 h 399"/>
                <a:gd name="T12" fmla="*/ 144 w 252"/>
                <a:gd name="T13" fmla="*/ 149 h 399"/>
                <a:gd name="T14" fmla="*/ 144 w 252"/>
                <a:gd name="T15" fmla="*/ 19 h 399"/>
                <a:gd name="T16" fmla="*/ 163 w 252"/>
                <a:gd name="T17" fmla="*/ 0 h 399"/>
                <a:gd name="T18" fmla="*/ 183 w 252"/>
                <a:gd name="T19" fmla="*/ 19 h 399"/>
                <a:gd name="T20" fmla="*/ 183 w 252"/>
                <a:gd name="T21" fmla="*/ 149 h 399"/>
                <a:gd name="T22" fmla="*/ 226 w 252"/>
                <a:gd name="T23" fmla="*/ 172 h 399"/>
                <a:gd name="T24" fmla="*/ 252 w 252"/>
                <a:gd name="T25" fmla="*/ 235 h 399"/>
                <a:gd name="T26" fmla="*/ 226 w 252"/>
                <a:gd name="T27" fmla="*/ 297 h 399"/>
                <a:gd name="T28" fmla="*/ 163 w 252"/>
                <a:gd name="T29" fmla="*/ 323 h 399"/>
                <a:gd name="T30" fmla="*/ 125 w 252"/>
                <a:gd name="T31" fmla="*/ 314 h 399"/>
                <a:gd name="T32" fmla="*/ 51 w 252"/>
                <a:gd name="T33" fmla="*/ 388 h 399"/>
                <a:gd name="T34" fmla="*/ 190 w 252"/>
                <a:gd name="T35" fmla="*/ 208 h 399"/>
                <a:gd name="T36" fmla="*/ 163 w 252"/>
                <a:gd name="T37" fmla="*/ 197 h 399"/>
                <a:gd name="T38" fmla="*/ 137 w 252"/>
                <a:gd name="T39" fmla="*/ 208 h 399"/>
                <a:gd name="T40" fmla="*/ 126 w 252"/>
                <a:gd name="T41" fmla="*/ 235 h 399"/>
                <a:gd name="T42" fmla="*/ 137 w 252"/>
                <a:gd name="T43" fmla="*/ 261 h 399"/>
                <a:gd name="T44" fmla="*/ 163 w 252"/>
                <a:gd name="T45" fmla="*/ 272 h 399"/>
                <a:gd name="T46" fmla="*/ 190 w 252"/>
                <a:gd name="T47" fmla="*/ 261 h 399"/>
                <a:gd name="T48" fmla="*/ 201 w 252"/>
                <a:gd name="T49" fmla="*/ 235 h 399"/>
                <a:gd name="T50" fmla="*/ 190 w 252"/>
                <a:gd name="T51" fmla="*/ 20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2" h="399">
                  <a:moveTo>
                    <a:pt x="51" y="388"/>
                  </a:moveTo>
                  <a:cubicBezTo>
                    <a:pt x="40" y="399"/>
                    <a:pt x="22" y="399"/>
                    <a:pt x="11" y="388"/>
                  </a:cubicBezTo>
                  <a:cubicBezTo>
                    <a:pt x="0" y="377"/>
                    <a:pt x="0" y="359"/>
                    <a:pt x="11" y="347"/>
                  </a:cubicBezTo>
                  <a:cubicBezTo>
                    <a:pt x="84" y="274"/>
                    <a:pt x="84" y="274"/>
                    <a:pt x="84" y="274"/>
                  </a:cubicBezTo>
                  <a:cubicBezTo>
                    <a:pt x="78" y="262"/>
                    <a:pt x="75" y="249"/>
                    <a:pt x="75" y="235"/>
                  </a:cubicBezTo>
                  <a:cubicBezTo>
                    <a:pt x="75" y="210"/>
                    <a:pt x="85" y="188"/>
                    <a:pt x="101" y="172"/>
                  </a:cubicBezTo>
                  <a:cubicBezTo>
                    <a:pt x="113" y="161"/>
                    <a:pt x="128" y="152"/>
                    <a:pt x="144" y="149"/>
                  </a:cubicBezTo>
                  <a:cubicBezTo>
                    <a:pt x="144" y="19"/>
                    <a:pt x="144" y="19"/>
                    <a:pt x="144" y="19"/>
                  </a:cubicBezTo>
                  <a:cubicBezTo>
                    <a:pt x="144" y="8"/>
                    <a:pt x="153" y="0"/>
                    <a:pt x="163" y="0"/>
                  </a:cubicBezTo>
                  <a:cubicBezTo>
                    <a:pt x="174" y="0"/>
                    <a:pt x="183" y="8"/>
                    <a:pt x="183" y="1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99" y="152"/>
                    <a:pt x="214" y="161"/>
                    <a:pt x="226" y="172"/>
                  </a:cubicBezTo>
                  <a:cubicBezTo>
                    <a:pt x="242" y="188"/>
                    <a:pt x="252" y="210"/>
                    <a:pt x="252" y="235"/>
                  </a:cubicBezTo>
                  <a:cubicBezTo>
                    <a:pt x="252" y="259"/>
                    <a:pt x="242" y="281"/>
                    <a:pt x="226" y="297"/>
                  </a:cubicBezTo>
                  <a:cubicBezTo>
                    <a:pt x="210" y="313"/>
                    <a:pt x="188" y="323"/>
                    <a:pt x="163" y="323"/>
                  </a:cubicBezTo>
                  <a:cubicBezTo>
                    <a:pt x="150" y="323"/>
                    <a:pt x="136" y="320"/>
                    <a:pt x="125" y="314"/>
                  </a:cubicBezTo>
                  <a:cubicBezTo>
                    <a:pt x="51" y="388"/>
                    <a:pt x="51" y="388"/>
                    <a:pt x="51" y="388"/>
                  </a:cubicBezTo>
                  <a:close/>
                  <a:moveTo>
                    <a:pt x="190" y="208"/>
                  </a:moveTo>
                  <a:cubicBezTo>
                    <a:pt x="183" y="201"/>
                    <a:pt x="174" y="197"/>
                    <a:pt x="163" y="197"/>
                  </a:cubicBezTo>
                  <a:cubicBezTo>
                    <a:pt x="153" y="197"/>
                    <a:pt x="144" y="201"/>
                    <a:pt x="137" y="208"/>
                  </a:cubicBezTo>
                  <a:cubicBezTo>
                    <a:pt x="130" y="215"/>
                    <a:pt x="126" y="224"/>
                    <a:pt x="126" y="235"/>
                  </a:cubicBezTo>
                  <a:cubicBezTo>
                    <a:pt x="126" y="245"/>
                    <a:pt x="130" y="254"/>
                    <a:pt x="137" y="261"/>
                  </a:cubicBezTo>
                  <a:cubicBezTo>
                    <a:pt x="144" y="268"/>
                    <a:pt x="153" y="272"/>
                    <a:pt x="163" y="272"/>
                  </a:cubicBezTo>
                  <a:cubicBezTo>
                    <a:pt x="174" y="272"/>
                    <a:pt x="183" y="268"/>
                    <a:pt x="190" y="261"/>
                  </a:cubicBezTo>
                  <a:cubicBezTo>
                    <a:pt x="197" y="254"/>
                    <a:pt x="201" y="245"/>
                    <a:pt x="201" y="235"/>
                  </a:cubicBezTo>
                  <a:cubicBezTo>
                    <a:pt x="201" y="224"/>
                    <a:pt x="197" y="215"/>
                    <a:pt x="190" y="208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 flipH="1">
            <a:off x="6491798" y="2444857"/>
            <a:ext cx="581511" cy="268455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130808" y="3588541"/>
            <a:ext cx="31527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sp>
        <p:nvSpPr>
          <p:cNvPr id="31" name="加号 30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209490" y="3787133"/>
            <a:ext cx="355983" cy="297123"/>
            <a:chOff x="8475581" y="1620448"/>
            <a:chExt cx="40099" cy="53802"/>
          </a:xfrm>
          <a:solidFill>
            <a:schemeClr val="bg1"/>
          </a:solidFill>
        </p:grpSpPr>
        <p:sp>
          <p:nvSpPr>
            <p:cNvPr id="32" name="任意多边形 31"/>
            <p:cNvSpPr/>
            <p:nvPr/>
          </p:nvSpPr>
          <p:spPr>
            <a:xfrm>
              <a:off x="8475581" y="1620448"/>
              <a:ext cx="21949" cy="53802"/>
            </a:xfrm>
            <a:custGeom>
              <a:avLst/>
              <a:gdLst/>
              <a:ahLst/>
              <a:cxnLst/>
              <a:rect l="l" t="t" r="r" b="b"/>
              <a:pathLst>
                <a:path w="32817" h="53802">
                  <a:moveTo>
                    <a:pt x="17636" y="0"/>
                  </a:moveTo>
                  <a:lnTo>
                    <a:pt x="32817" y="0"/>
                  </a:lnTo>
                  <a:lnTo>
                    <a:pt x="19757" y="53802"/>
                  </a:lnTo>
                  <a:lnTo>
                    <a:pt x="0" y="53802"/>
                  </a:lnTo>
                  <a:lnTo>
                    <a:pt x="1763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8497530" y="1620448"/>
              <a:ext cx="18150" cy="53802"/>
            </a:xfrm>
            <a:custGeom>
              <a:avLst/>
              <a:gdLst/>
              <a:ahLst/>
              <a:cxnLst/>
              <a:rect l="l" t="t" r="r" b="b"/>
              <a:pathLst>
                <a:path w="32817" h="53802">
                  <a:moveTo>
                    <a:pt x="17637" y="0"/>
                  </a:moveTo>
                  <a:lnTo>
                    <a:pt x="32817" y="0"/>
                  </a:lnTo>
                  <a:lnTo>
                    <a:pt x="19757" y="53802"/>
                  </a:lnTo>
                  <a:lnTo>
                    <a:pt x="0" y="53802"/>
                  </a:lnTo>
                  <a:lnTo>
                    <a:pt x="1763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08" r="15308"/>
          <a:stretch>
            <a:fillRect/>
          </a:stretch>
        </p:blipFill>
        <p:spPr/>
      </p:pic>
    </p:spTree>
    <p:custDataLst>
      <p:tags r:id="rId1"/>
    </p:custDataLst>
    <p:extLst>
      <p:ext uri="{BB962C8B-B14F-4D97-AF65-F5344CB8AC3E}">
        <p14:creationId xmlns:p14="http://schemas.microsoft.com/office/powerpoint/2010/main" val="109254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7233039" y="-1"/>
            <a:ext cx="4958961" cy="6874058"/>
          </a:xfrm>
          <a:custGeom>
            <a:avLst/>
            <a:gdLst>
              <a:gd name="connsiteX0" fmla="*/ 2343420 w 4958961"/>
              <a:gd name="connsiteY0" fmla="*/ 0 h 6858000"/>
              <a:gd name="connsiteX1" fmla="*/ 4958961 w 4958961"/>
              <a:gd name="connsiteY1" fmla="*/ 0 h 6858000"/>
              <a:gd name="connsiteX2" fmla="*/ 4958961 w 4958961"/>
              <a:gd name="connsiteY2" fmla="*/ 6858000 h 6858000"/>
              <a:gd name="connsiteX3" fmla="*/ 0 w 4958961"/>
              <a:gd name="connsiteY3" fmla="*/ 6858000 h 6858000"/>
              <a:gd name="connsiteX4" fmla="*/ 2343420 w 495896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8961" h="6858000">
                <a:moveTo>
                  <a:pt x="2343420" y="0"/>
                </a:moveTo>
                <a:lnTo>
                  <a:pt x="4958961" y="0"/>
                </a:lnTo>
                <a:lnTo>
                  <a:pt x="4958961" y="6858000"/>
                </a:lnTo>
                <a:lnTo>
                  <a:pt x="0" y="6858000"/>
                </a:lnTo>
                <a:lnTo>
                  <a:pt x="2343420" y="0"/>
                </a:lnTo>
                <a:close/>
              </a:path>
            </a:pathLst>
          </a:cu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73457" y="1174759"/>
            <a:ext cx="34124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cs typeface="+mn-ea"/>
                <a:sym typeface="+mn-lt"/>
              </a:rPr>
              <a:t>New-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P</a:t>
            </a:r>
            <a:r>
              <a:rPr lang="en-US" altLang="zh-CN" sz="3600" b="1" dirty="0" smtClean="0">
                <a:solidFill>
                  <a:srgbClr val="21A2BF"/>
                </a:solidFill>
                <a:cs typeface="+mn-ea"/>
                <a:sym typeface="+mn-lt"/>
              </a:rPr>
              <a:t>roduct 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50329" y="1821090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.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50329" y="2690336"/>
            <a:ext cx="4845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</a:t>
            </a:r>
            <a:r>
              <a:rPr lang="en-US" altLang="zh-CN" sz="1200" dirty="0" err="1" smtClean="0">
                <a:cs typeface="+mn-ea"/>
                <a:sym typeface="+mn-lt"/>
              </a:rPr>
              <a:t>porttitor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r>
              <a:rPr lang="en-US" altLang="zh-CN" sz="1200" dirty="0" smtClean="0">
                <a:cs typeface="+mn-ea"/>
                <a:sym typeface="+mn-lt"/>
              </a:rPr>
              <a:t>. </a:t>
            </a:r>
            <a:r>
              <a:rPr lang="en-US" altLang="zh-CN" sz="1200" dirty="0" err="1" smtClean="0">
                <a:cs typeface="+mn-ea"/>
                <a:sym typeface="+mn-lt"/>
              </a:rPr>
              <a:t>Fusce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posuere</a:t>
            </a:r>
            <a:r>
              <a:rPr lang="en-US" altLang="zh-CN" sz="1200" dirty="0" smtClean="0">
                <a:cs typeface="+mn-ea"/>
                <a:sym typeface="+mn-lt"/>
              </a:rPr>
              <a:t>, magna </a:t>
            </a:r>
            <a:r>
              <a:rPr lang="en-US" altLang="zh-CN" sz="1200" dirty="0" err="1" smtClean="0">
                <a:cs typeface="+mn-ea"/>
                <a:sym typeface="+mn-lt"/>
              </a:rPr>
              <a:t>sed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pulvinar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ultricies</a:t>
            </a:r>
            <a:r>
              <a:rPr lang="en-US" altLang="zh-CN" sz="1200" dirty="0" smtClean="0">
                <a:cs typeface="+mn-ea"/>
                <a:sym typeface="+mn-lt"/>
              </a:rPr>
              <a:t>, </a:t>
            </a:r>
            <a:r>
              <a:rPr lang="en-US" altLang="zh-CN" sz="1200" dirty="0" err="1" smtClean="0">
                <a:cs typeface="+mn-ea"/>
                <a:sym typeface="+mn-lt"/>
              </a:rPr>
              <a:t>purus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lectus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malesuada</a:t>
            </a:r>
            <a:r>
              <a:rPr lang="en-US" altLang="zh-CN" sz="1200" dirty="0" smtClean="0">
                <a:cs typeface="+mn-ea"/>
                <a:sym typeface="+mn-lt"/>
              </a:rPr>
              <a:t> libero,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commodo</a:t>
            </a:r>
            <a:r>
              <a:rPr lang="en-US" altLang="zh-CN" sz="1200" dirty="0" smtClean="0">
                <a:cs typeface="+mn-ea"/>
                <a:sym typeface="+mn-lt"/>
              </a:rPr>
              <a:t> magna </a:t>
            </a:r>
            <a:r>
              <a:rPr lang="en-US" altLang="zh-CN" sz="1200" dirty="0" err="1" smtClean="0">
                <a:cs typeface="+mn-ea"/>
                <a:sym typeface="+mn-lt"/>
              </a:rPr>
              <a:t>eros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quis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23" name="矩形 22"/>
          <p:cNvSpPr/>
          <p:nvPr/>
        </p:nvSpPr>
        <p:spPr>
          <a:xfrm>
            <a:off x="1273457" y="4277369"/>
            <a:ext cx="2113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Y</a:t>
            </a:r>
            <a:r>
              <a:rPr lang="zh-CN" altLang="en-US" sz="2000" dirty="0" smtClean="0">
                <a:cs typeface="+mn-ea"/>
                <a:sym typeface="+mn-lt"/>
              </a:rPr>
              <a:t>our </a:t>
            </a:r>
            <a:r>
              <a:rPr lang="zh-CN" altLang="en-US" sz="2000" dirty="0">
                <a:cs typeface="+mn-ea"/>
                <a:sym typeface="+mn-lt"/>
              </a:rPr>
              <a:t>main topic</a:t>
            </a:r>
          </a:p>
        </p:txBody>
      </p:sp>
      <p:sp>
        <p:nvSpPr>
          <p:cNvPr id="24" name="矩形 23"/>
          <p:cNvSpPr/>
          <p:nvPr/>
        </p:nvSpPr>
        <p:spPr>
          <a:xfrm>
            <a:off x="1273457" y="4759911"/>
            <a:ext cx="501159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162995" y="4284284"/>
            <a:ext cx="514218" cy="393195"/>
            <a:chOff x="7479875" y="5142142"/>
            <a:chExt cx="726329" cy="555385"/>
          </a:xfrm>
          <a:solidFill>
            <a:schemeClr val="bg1"/>
          </a:solidFill>
        </p:grpSpPr>
        <p:sp>
          <p:nvSpPr>
            <p:cNvPr id="28" name="Freeform 144"/>
            <p:cNvSpPr>
              <a:spLocks/>
            </p:cNvSpPr>
            <p:nvPr/>
          </p:nvSpPr>
          <p:spPr bwMode="auto">
            <a:xfrm>
              <a:off x="8108831" y="5235908"/>
              <a:ext cx="97373" cy="461619"/>
            </a:xfrm>
            <a:custGeom>
              <a:avLst/>
              <a:gdLst>
                <a:gd name="T0" fmla="*/ 19 w 57"/>
                <a:gd name="T1" fmla="*/ 0 h 271"/>
                <a:gd name="T2" fmla="*/ 0 w 57"/>
                <a:gd name="T3" fmla="*/ 0 h 271"/>
                <a:gd name="T4" fmla="*/ 0 w 57"/>
                <a:gd name="T5" fmla="*/ 271 h 271"/>
                <a:gd name="T6" fmla="*/ 19 w 57"/>
                <a:gd name="T7" fmla="*/ 271 h 271"/>
                <a:gd name="T8" fmla="*/ 57 w 57"/>
                <a:gd name="T9" fmla="*/ 234 h 271"/>
                <a:gd name="T10" fmla="*/ 57 w 57"/>
                <a:gd name="T11" fmla="*/ 38 h 271"/>
                <a:gd name="T12" fmla="*/ 19 w 57"/>
                <a:gd name="T1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71">
                  <a:moveTo>
                    <a:pt x="1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19" y="271"/>
                    <a:pt x="19" y="271"/>
                    <a:pt x="19" y="271"/>
                  </a:cubicBezTo>
                  <a:cubicBezTo>
                    <a:pt x="40" y="271"/>
                    <a:pt x="57" y="254"/>
                    <a:pt x="57" y="234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17"/>
                    <a:pt x="40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45"/>
            <p:cNvSpPr>
              <a:spLocks/>
            </p:cNvSpPr>
            <p:nvPr/>
          </p:nvSpPr>
          <p:spPr bwMode="auto">
            <a:xfrm>
              <a:off x="7718618" y="5142142"/>
              <a:ext cx="252448" cy="57702"/>
            </a:xfrm>
            <a:custGeom>
              <a:avLst/>
              <a:gdLst>
                <a:gd name="T0" fmla="*/ 16 w 148"/>
                <a:gd name="T1" fmla="*/ 34 h 34"/>
                <a:gd name="T2" fmla="*/ 131 w 148"/>
                <a:gd name="T3" fmla="*/ 34 h 34"/>
                <a:gd name="T4" fmla="*/ 148 w 148"/>
                <a:gd name="T5" fmla="*/ 17 h 34"/>
                <a:gd name="T6" fmla="*/ 131 w 148"/>
                <a:gd name="T7" fmla="*/ 0 h 34"/>
                <a:gd name="T8" fmla="*/ 16 w 148"/>
                <a:gd name="T9" fmla="*/ 0 h 34"/>
                <a:gd name="T10" fmla="*/ 0 w 148"/>
                <a:gd name="T11" fmla="*/ 17 h 34"/>
                <a:gd name="T12" fmla="*/ 5 w 148"/>
                <a:gd name="T13" fmla="*/ 29 h 34"/>
                <a:gd name="T14" fmla="*/ 16 w 14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4">
                  <a:moveTo>
                    <a:pt x="16" y="34"/>
                  </a:moveTo>
                  <a:cubicBezTo>
                    <a:pt x="131" y="34"/>
                    <a:pt x="131" y="34"/>
                    <a:pt x="131" y="34"/>
                  </a:cubicBezTo>
                  <a:cubicBezTo>
                    <a:pt x="140" y="34"/>
                    <a:pt x="148" y="26"/>
                    <a:pt x="148" y="17"/>
                  </a:cubicBezTo>
                  <a:cubicBezTo>
                    <a:pt x="148" y="8"/>
                    <a:pt x="140" y="0"/>
                    <a:pt x="13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2"/>
                    <a:pt x="2" y="26"/>
                    <a:pt x="5" y="29"/>
                  </a:cubicBezTo>
                  <a:cubicBezTo>
                    <a:pt x="8" y="32"/>
                    <a:pt x="12" y="34"/>
                    <a:pt x="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Rectangle 146"/>
            <p:cNvSpPr>
              <a:spLocks noChangeArrowheads="1"/>
            </p:cNvSpPr>
            <p:nvPr/>
          </p:nvSpPr>
          <p:spPr bwMode="auto">
            <a:xfrm>
              <a:off x="7632065" y="5235908"/>
              <a:ext cx="420506" cy="4616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47"/>
            <p:cNvSpPr>
              <a:spLocks/>
            </p:cNvSpPr>
            <p:nvPr/>
          </p:nvSpPr>
          <p:spPr bwMode="auto">
            <a:xfrm>
              <a:off x="7479875" y="5235908"/>
              <a:ext cx="97373" cy="461619"/>
            </a:xfrm>
            <a:custGeom>
              <a:avLst/>
              <a:gdLst>
                <a:gd name="T0" fmla="*/ 0 w 57"/>
                <a:gd name="T1" fmla="*/ 38 h 271"/>
                <a:gd name="T2" fmla="*/ 0 w 57"/>
                <a:gd name="T3" fmla="*/ 234 h 271"/>
                <a:gd name="T4" fmla="*/ 38 w 57"/>
                <a:gd name="T5" fmla="*/ 271 h 271"/>
                <a:gd name="T6" fmla="*/ 57 w 57"/>
                <a:gd name="T7" fmla="*/ 271 h 271"/>
                <a:gd name="T8" fmla="*/ 57 w 57"/>
                <a:gd name="T9" fmla="*/ 0 h 271"/>
                <a:gd name="T10" fmla="*/ 38 w 57"/>
                <a:gd name="T11" fmla="*/ 0 h 271"/>
                <a:gd name="T12" fmla="*/ 0 w 57"/>
                <a:gd name="T13" fmla="*/ 3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71">
                  <a:moveTo>
                    <a:pt x="0" y="38"/>
                  </a:moveTo>
                  <a:cubicBezTo>
                    <a:pt x="0" y="234"/>
                    <a:pt x="0" y="234"/>
                    <a:pt x="0" y="234"/>
                  </a:cubicBezTo>
                  <a:cubicBezTo>
                    <a:pt x="0" y="254"/>
                    <a:pt x="17" y="271"/>
                    <a:pt x="38" y="271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9053596" y="4703011"/>
            <a:ext cx="2787306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 smtClean="0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H="1">
            <a:off x="7199107" y="4658965"/>
            <a:ext cx="641509" cy="1823626"/>
          </a:xfrm>
          <a:prstGeom prst="line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22" b="184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6166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平行四边形 16"/>
          <p:cNvSpPr/>
          <p:nvPr/>
        </p:nvSpPr>
        <p:spPr>
          <a:xfrm>
            <a:off x="6618515" y="-1"/>
            <a:ext cx="5573486" cy="6874058"/>
          </a:xfrm>
          <a:prstGeom prst="parallelogram">
            <a:avLst>
              <a:gd name="adj" fmla="val 4962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314" t="10078" r="28391" b="1005"/>
          <a:stretch/>
        </p:blipFill>
        <p:spPr>
          <a:xfrm>
            <a:off x="6739750" y="1575974"/>
            <a:ext cx="3507335" cy="529808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273457" y="1174759"/>
            <a:ext cx="34124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cs typeface="+mn-ea"/>
                <a:sym typeface="+mn-lt"/>
              </a:rPr>
              <a:t>New-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P</a:t>
            </a:r>
            <a:r>
              <a:rPr lang="en-US" altLang="zh-CN" sz="3600" b="1" dirty="0" smtClean="0">
                <a:solidFill>
                  <a:srgbClr val="21A2BF"/>
                </a:solidFill>
                <a:cs typeface="+mn-ea"/>
                <a:sym typeface="+mn-lt"/>
              </a:rPr>
              <a:t>roduct 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50329" y="1821090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.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73457" y="2873255"/>
            <a:ext cx="742197" cy="468832"/>
            <a:chOff x="6415988" y="1492468"/>
            <a:chExt cx="742197" cy="468832"/>
          </a:xfrm>
        </p:grpSpPr>
        <p:sp>
          <p:nvSpPr>
            <p:cNvPr id="20" name="Freeform 88"/>
            <p:cNvSpPr>
              <a:spLocks noEditPoints="1"/>
            </p:cNvSpPr>
            <p:nvPr/>
          </p:nvSpPr>
          <p:spPr bwMode="auto">
            <a:xfrm>
              <a:off x="6733351" y="1610037"/>
              <a:ext cx="424834" cy="351263"/>
            </a:xfrm>
            <a:custGeom>
              <a:avLst/>
              <a:gdLst>
                <a:gd name="T0" fmla="*/ 241 w 249"/>
                <a:gd name="T1" fmla="*/ 171 h 206"/>
                <a:gd name="T2" fmla="*/ 184 w 249"/>
                <a:gd name="T3" fmla="*/ 133 h 206"/>
                <a:gd name="T4" fmla="*/ 172 w 249"/>
                <a:gd name="T5" fmla="*/ 125 h 206"/>
                <a:gd name="T6" fmla="*/ 140 w 249"/>
                <a:gd name="T7" fmla="*/ 16 h 206"/>
                <a:gd name="T8" fmla="*/ 115 w 249"/>
                <a:gd name="T9" fmla="*/ 4 h 206"/>
                <a:gd name="T10" fmla="*/ 101 w 249"/>
                <a:gd name="T11" fmla="*/ 1 h 206"/>
                <a:gd name="T12" fmla="*/ 80 w 249"/>
                <a:gd name="T13" fmla="*/ 1 h 206"/>
                <a:gd name="T14" fmla="*/ 53 w 249"/>
                <a:gd name="T15" fmla="*/ 9 h 206"/>
                <a:gd name="T16" fmla="*/ 38 w 249"/>
                <a:gd name="T17" fmla="*/ 17 h 206"/>
                <a:gd name="T18" fmla="*/ 32 w 249"/>
                <a:gd name="T19" fmla="*/ 22 h 206"/>
                <a:gd name="T20" fmla="*/ 25 w 249"/>
                <a:gd name="T21" fmla="*/ 29 h 206"/>
                <a:gd name="T22" fmla="*/ 16 w 249"/>
                <a:gd name="T23" fmla="*/ 40 h 206"/>
                <a:gd name="T24" fmla="*/ 14 w 249"/>
                <a:gd name="T25" fmla="*/ 43 h 206"/>
                <a:gd name="T26" fmla="*/ 9 w 249"/>
                <a:gd name="T27" fmla="*/ 52 h 206"/>
                <a:gd name="T28" fmla="*/ 5 w 249"/>
                <a:gd name="T29" fmla="*/ 62 h 206"/>
                <a:gd name="T30" fmla="*/ 5 w 249"/>
                <a:gd name="T31" fmla="*/ 62 h 206"/>
                <a:gd name="T32" fmla="*/ 1 w 249"/>
                <a:gd name="T33" fmla="*/ 88 h 206"/>
                <a:gd name="T34" fmla="*/ 2 w 249"/>
                <a:gd name="T35" fmla="*/ 108 h 206"/>
                <a:gd name="T36" fmla="*/ 5 w 249"/>
                <a:gd name="T37" fmla="*/ 117 h 206"/>
                <a:gd name="T38" fmla="*/ 40 w 249"/>
                <a:gd name="T39" fmla="*/ 164 h 206"/>
                <a:gd name="T40" fmla="*/ 149 w 249"/>
                <a:gd name="T41" fmla="*/ 158 h 206"/>
                <a:gd name="T42" fmla="*/ 149 w 249"/>
                <a:gd name="T43" fmla="*/ 158 h 206"/>
                <a:gd name="T44" fmla="*/ 161 w 249"/>
                <a:gd name="T45" fmla="*/ 166 h 206"/>
                <a:gd name="T46" fmla="*/ 219 w 249"/>
                <a:gd name="T47" fmla="*/ 204 h 206"/>
                <a:gd name="T48" fmla="*/ 239 w 249"/>
                <a:gd name="T49" fmla="*/ 192 h 206"/>
                <a:gd name="T50" fmla="*/ 241 w 249"/>
                <a:gd name="T51" fmla="*/ 171 h 206"/>
                <a:gd name="T52" fmla="*/ 141 w 249"/>
                <a:gd name="T53" fmla="*/ 124 h 206"/>
                <a:gd name="T54" fmla="*/ 56 w 249"/>
                <a:gd name="T55" fmla="*/ 141 h 206"/>
                <a:gd name="T56" fmla="*/ 35 w 249"/>
                <a:gd name="T57" fmla="*/ 117 h 206"/>
                <a:gd name="T58" fmla="*/ 33 w 249"/>
                <a:gd name="T59" fmla="*/ 111 h 206"/>
                <a:gd name="T60" fmla="*/ 32 w 249"/>
                <a:gd name="T61" fmla="*/ 108 h 206"/>
                <a:gd name="T62" fmla="*/ 29 w 249"/>
                <a:gd name="T63" fmla="*/ 88 h 206"/>
                <a:gd name="T64" fmla="*/ 32 w 249"/>
                <a:gd name="T65" fmla="*/ 71 h 206"/>
                <a:gd name="T66" fmla="*/ 38 w 249"/>
                <a:gd name="T67" fmla="*/ 59 h 206"/>
                <a:gd name="T68" fmla="*/ 39 w 249"/>
                <a:gd name="T69" fmla="*/ 56 h 206"/>
                <a:gd name="T70" fmla="*/ 53 w 249"/>
                <a:gd name="T71" fmla="*/ 42 h 206"/>
                <a:gd name="T72" fmla="*/ 80 w 249"/>
                <a:gd name="T73" fmla="*/ 30 h 206"/>
                <a:gd name="T74" fmla="*/ 101 w 249"/>
                <a:gd name="T75" fmla="*/ 30 h 206"/>
                <a:gd name="T76" fmla="*/ 103 w 249"/>
                <a:gd name="T77" fmla="*/ 31 h 206"/>
                <a:gd name="T78" fmla="*/ 115 w 249"/>
                <a:gd name="T79" fmla="*/ 35 h 206"/>
                <a:gd name="T80" fmla="*/ 124 w 249"/>
                <a:gd name="T81" fmla="*/ 40 h 206"/>
                <a:gd name="T82" fmla="*/ 141 w 249"/>
                <a:gd name="T83" fmla="*/ 12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9" h="206">
                  <a:moveTo>
                    <a:pt x="241" y="171"/>
                  </a:moveTo>
                  <a:cubicBezTo>
                    <a:pt x="184" y="133"/>
                    <a:pt x="184" y="133"/>
                    <a:pt x="184" y="133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89" y="86"/>
                    <a:pt x="176" y="40"/>
                    <a:pt x="140" y="16"/>
                  </a:cubicBezTo>
                  <a:cubicBezTo>
                    <a:pt x="132" y="11"/>
                    <a:pt x="124" y="7"/>
                    <a:pt x="115" y="4"/>
                  </a:cubicBezTo>
                  <a:cubicBezTo>
                    <a:pt x="111" y="3"/>
                    <a:pt x="106" y="2"/>
                    <a:pt x="101" y="1"/>
                  </a:cubicBezTo>
                  <a:cubicBezTo>
                    <a:pt x="94" y="0"/>
                    <a:pt x="87" y="0"/>
                    <a:pt x="80" y="1"/>
                  </a:cubicBezTo>
                  <a:cubicBezTo>
                    <a:pt x="71" y="2"/>
                    <a:pt x="62" y="5"/>
                    <a:pt x="53" y="9"/>
                  </a:cubicBezTo>
                  <a:cubicBezTo>
                    <a:pt x="48" y="11"/>
                    <a:pt x="43" y="14"/>
                    <a:pt x="38" y="17"/>
                  </a:cubicBezTo>
                  <a:cubicBezTo>
                    <a:pt x="36" y="19"/>
                    <a:pt x="34" y="20"/>
                    <a:pt x="32" y="22"/>
                  </a:cubicBezTo>
                  <a:cubicBezTo>
                    <a:pt x="30" y="24"/>
                    <a:pt x="27" y="26"/>
                    <a:pt x="25" y="29"/>
                  </a:cubicBezTo>
                  <a:cubicBezTo>
                    <a:pt x="22" y="32"/>
                    <a:pt x="19" y="36"/>
                    <a:pt x="16" y="40"/>
                  </a:cubicBezTo>
                  <a:cubicBezTo>
                    <a:pt x="15" y="41"/>
                    <a:pt x="15" y="42"/>
                    <a:pt x="14" y="43"/>
                  </a:cubicBezTo>
                  <a:cubicBezTo>
                    <a:pt x="12" y="46"/>
                    <a:pt x="10" y="49"/>
                    <a:pt x="9" y="52"/>
                  </a:cubicBezTo>
                  <a:cubicBezTo>
                    <a:pt x="7" y="55"/>
                    <a:pt x="6" y="59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2" y="70"/>
                    <a:pt x="1" y="79"/>
                    <a:pt x="1" y="88"/>
                  </a:cubicBezTo>
                  <a:cubicBezTo>
                    <a:pt x="0" y="95"/>
                    <a:pt x="1" y="101"/>
                    <a:pt x="2" y="108"/>
                  </a:cubicBezTo>
                  <a:cubicBezTo>
                    <a:pt x="3" y="111"/>
                    <a:pt x="4" y="114"/>
                    <a:pt x="5" y="117"/>
                  </a:cubicBezTo>
                  <a:cubicBezTo>
                    <a:pt x="10" y="136"/>
                    <a:pt x="23" y="153"/>
                    <a:pt x="40" y="164"/>
                  </a:cubicBezTo>
                  <a:cubicBezTo>
                    <a:pt x="75" y="187"/>
                    <a:pt x="119" y="184"/>
                    <a:pt x="149" y="158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61" y="166"/>
                    <a:pt x="161" y="166"/>
                    <a:pt x="161" y="166"/>
                  </a:cubicBezTo>
                  <a:cubicBezTo>
                    <a:pt x="219" y="204"/>
                    <a:pt x="219" y="204"/>
                    <a:pt x="219" y="204"/>
                  </a:cubicBezTo>
                  <a:cubicBezTo>
                    <a:pt x="219" y="204"/>
                    <a:pt x="229" y="206"/>
                    <a:pt x="239" y="192"/>
                  </a:cubicBezTo>
                  <a:cubicBezTo>
                    <a:pt x="249" y="177"/>
                    <a:pt x="241" y="171"/>
                    <a:pt x="241" y="171"/>
                  </a:cubicBezTo>
                  <a:close/>
                  <a:moveTo>
                    <a:pt x="141" y="124"/>
                  </a:moveTo>
                  <a:cubicBezTo>
                    <a:pt x="122" y="152"/>
                    <a:pt x="84" y="159"/>
                    <a:pt x="56" y="141"/>
                  </a:cubicBezTo>
                  <a:cubicBezTo>
                    <a:pt x="47" y="134"/>
                    <a:pt x="40" y="126"/>
                    <a:pt x="35" y="117"/>
                  </a:cubicBezTo>
                  <a:cubicBezTo>
                    <a:pt x="34" y="115"/>
                    <a:pt x="34" y="113"/>
                    <a:pt x="33" y="111"/>
                  </a:cubicBezTo>
                  <a:cubicBezTo>
                    <a:pt x="33" y="110"/>
                    <a:pt x="32" y="109"/>
                    <a:pt x="32" y="108"/>
                  </a:cubicBezTo>
                  <a:cubicBezTo>
                    <a:pt x="30" y="102"/>
                    <a:pt x="29" y="95"/>
                    <a:pt x="29" y="88"/>
                  </a:cubicBezTo>
                  <a:cubicBezTo>
                    <a:pt x="29" y="82"/>
                    <a:pt x="30" y="76"/>
                    <a:pt x="32" y="71"/>
                  </a:cubicBezTo>
                  <a:cubicBezTo>
                    <a:pt x="34" y="67"/>
                    <a:pt x="36" y="63"/>
                    <a:pt x="38" y="59"/>
                  </a:cubicBezTo>
                  <a:cubicBezTo>
                    <a:pt x="38" y="58"/>
                    <a:pt x="39" y="57"/>
                    <a:pt x="39" y="56"/>
                  </a:cubicBezTo>
                  <a:cubicBezTo>
                    <a:pt x="43" y="51"/>
                    <a:pt x="48" y="46"/>
                    <a:pt x="53" y="42"/>
                  </a:cubicBezTo>
                  <a:cubicBezTo>
                    <a:pt x="61" y="36"/>
                    <a:pt x="70" y="32"/>
                    <a:pt x="80" y="30"/>
                  </a:cubicBezTo>
                  <a:cubicBezTo>
                    <a:pt x="87" y="29"/>
                    <a:pt x="94" y="29"/>
                    <a:pt x="101" y="30"/>
                  </a:cubicBezTo>
                  <a:cubicBezTo>
                    <a:pt x="102" y="30"/>
                    <a:pt x="103" y="31"/>
                    <a:pt x="103" y="31"/>
                  </a:cubicBezTo>
                  <a:cubicBezTo>
                    <a:pt x="107" y="32"/>
                    <a:pt x="111" y="33"/>
                    <a:pt x="115" y="35"/>
                  </a:cubicBezTo>
                  <a:cubicBezTo>
                    <a:pt x="118" y="36"/>
                    <a:pt x="121" y="38"/>
                    <a:pt x="124" y="40"/>
                  </a:cubicBezTo>
                  <a:cubicBezTo>
                    <a:pt x="152" y="58"/>
                    <a:pt x="159" y="96"/>
                    <a:pt x="141" y="124"/>
                  </a:cubicBez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89"/>
            <p:cNvSpPr>
              <a:spLocks/>
            </p:cNvSpPr>
            <p:nvPr/>
          </p:nvSpPr>
          <p:spPr bwMode="auto">
            <a:xfrm>
              <a:off x="6804758" y="1677837"/>
              <a:ext cx="124782" cy="131273"/>
            </a:xfrm>
            <a:custGeom>
              <a:avLst/>
              <a:gdLst>
                <a:gd name="T0" fmla="*/ 59 w 73"/>
                <a:gd name="T1" fmla="*/ 68 h 77"/>
                <a:gd name="T2" fmla="*/ 0 w 73"/>
                <a:gd name="T3" fmla="*/ 68 h 77"/>
                <a:gd name="T4" fmla="*/ 4 w 73"/>
                <a:gd name="T5" fmla="*/ 77 h 77"/>
                <a:gd name="T6" fmla="*/ 73 w 73"/>
                <a:gd name="T7" fmla="*/ 77 h 77"/>
                <a:gd name="T8" fmla="*/ 73 w 73"/>
                <a:gd name="T9" fmla="*/ 5 h 77"/>
                <a:gd name="T10" fmla="*/ 59 w 73"/>
                <a:gd name="T11" fmla="*/ 0 h 77"/>
                <a:gd name="T12" fmla="*/ 59 w 73"/>
                <a:gd name="T13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7">
                  <a:moveTo>
                    <a:pt x="59" y="68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1" y="71"/>
                    <a:pt x="2" y="74"/>
                    <a:pt x="4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9" y="3"/>
                    <a:pt x="64" y="1"/>
                    <a:pt x="59" y="0"/>
                  </a:cubicBezTo>
                  <a:lnTo>
                    <a:pt x="59" y="68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90"/>
            <p:cNvSpPr>
              <a:spLocks/>
            </p:cNvSpPr>
            <p:nvPr/>
          </p:nvSpPr>
          <p:spPr bwMode="auto">
            <a:xfrm>
              <a:off x="6823511" y="1677837"/>
              <a:ext cx="46162" cy="82226"/>
            </a:xfrm>
            <a:custGeom>
              <a:avLst/>
              <a:gdLst>
                <a:gd name="T0" fmla="*/ 27 w 27"/>
                <a:gd name="T1" fmla="*/ 0 h 48"/>
                <a:gd name="T2" fmla="*/ 0 w 27"/>
                <a:gd name="T3" fmla="*/ 14 h 48"/>
                <a:gd name="T4" fmla="*/ 0 w 27"/>
                <a:gd name="T5" fmla="*/ 48 h 48"/>
                <a:gd name="T6" fmla="*/ 27 w 27"/>
                <a:gd name="T7" fmla="*/ 48 h 48"/>
                <a:gd name="T8" fmla="*/ 27 w 2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8">
                  <a:moveTo>
                    <a:pt x="27" y="0"/>
                  </a:moveTo>
                  <a:cubicBezTo>
                    <a:pt x="17" y="2"/>
                    <a:pt x="7" y="7"/>
                    <a:pt x="0" y="1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91"/>
            <p:cNvSpPr>
              <a:spLocks/>
            </p:cNvSpPr>
            <p:nvPr/>
          </p:nvSpPr>
          <p:spPr bwMode="auto">
            <a:xfrm>
              <a:off x="6823511" y="1540073"/>
              <a:ext cx="46162" cy="57702"/>
            </a:xfrm>
            <a:custGeom>
              <a:avLst/>
              <a:gdLst>
                <a:gd name="T0" fmla="*/ 27 w 27"/>
                <a:gd name="T1" fmla="*/ 28 h 34"/>
                <a:gd name="T2" fmla="*/ 27 w 27"/>
                <a:gd name="T3" fmla="*/ 0 h 34"/>
                <a:gd name="T4" fmla="*/ 0 w 27"/>
                <a:gd name="T5" fmla="*/ 0 h 34"/>
                <a:gd name="T6" fmla="*/ 0 w 27"/>
                <a:gd name="T7" fmla="*/ 34 h 34"/>
                <a:gd name="T8" fmla="*/ 27 w 27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4">
                  <a:moveTo>
                    <a:pt x="27" y="28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31"/>
                    <a:pt x="18" y="29"/>
                    <a:pt x="27" y="28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92"/>
            <p:cNvSpPr>
              <a:spLocks/>
            </p:cNvSpPr>
            <p:nvPr/>
          </p:nvSpPr>
          <p:spPr bwMode="auto">
            <a:xfrm>
              <a:off x="6788168" y="1540073"/>
              <a:ext cx="10098" cy="76456"/>
            </a:xfrm>
            <a:custGeom>
              <a:avLst/>
              <a:gdLst>
                <a:gd name="T0" fmla="*/ 6 w 6"/>
                <a:gd name="T1" fmla="*/ 42 h 45"/>
                <a:gd name="T2" fmla="*/ 6 w 6"/>
                <a:gd name="T3" fmla="*/ 0 h 45"/>
                <a:gd name="T4" fmla="*/ 0 w 6"/>
                <a:gd name="T5" fmla="*/ 0 h 45"/>
                <a:gd name="T6" fmla="*/ 0 w 6"/>
                <a:gd name="T7" fmla="*/ 45 h 45"/>
                <a:gd name="T8" fmla="*/ 6 w 6"/>
                <a:gd name="T9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5">
                  <a:moveTo>
                    <a:pt x="6" y="42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" y="44"/>
                    <a:pt x="4" y="43"/>
                    <a:pt x="6" y="42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93"/>
            <p:cNvSpPr>
              <a:spLocks/>
            </p:cNvSpPr>
            <p:nvPr/>
          </p:nvSpPr>
          <p:spPr bwMode="auto">
            <a:xfrm>
              <a:off x="6757153" y="1540073"/>
              <a:ext cx="18753" cy="103864"/>
            </a:xfrm>
            <a:custGeom>
              <a:avLst/>
              <a:gdLst>
                <a:gd name="T0" fmla="*/ 11 w 11"/>
                <a:gd name="T1" fmla="*/ 50 h 61"/>
                <a:gd name="T2" fmla="*/ 11 w 11"/>
                <a:gd name="T3" fmla="*/ 0 h 61"/>
                <a:gd name="T4" fmla="*/ 0 w 11"/>
                <a:gd name="T5" fmla="*/ 0 h 61"/>
                <a:gd name="T6" fmla="*/ 0 w 11"/>
                <a:gd name="T7" fmla="*/ 61 h 61"/>
                <a:gd name="T8" fmla="*/ 11 w 11"/>
                <a:gd name="T9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1">
                  <a:moveTo>
                    <a:pt x="11" y="5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57"/>
                    <a:pt x="7" y="54"/>
                    <a:pt x="11" y="5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94"/>
            <p:cNvSpPr>
              <a:spLocks/>
            </p:cNvSpPr>
            <p:nvPr/>
          </p:nvSpPr>
          <p:spPr bwMode="auto">
            <a:xfrm>
              <a:off x="6742006" y="1540073"/>
              <a:ext cx="6492" cy="122617"/>
            </a:xfrm>
            <a:custGeom>
              <a:avLst/>
              <a:gdLst>
                <a:gd name="T0" fmla="*/ 4 w 4"/>
                <a:gd name="T1" fmla="*/ 67 h 72"/>
                <a:gd name="T2" fmla="*/ 4 w 4"/>
                <a:gd name="T3" fmla="*/ 0 h 72"/>
                <a:gd name="T4" fmla="*/ 0 w 4"/>
                <a:gd name="T5" fmla="*/ 0 h 72"/>
                <a:gd name="T6" fmla="*/ 0 w 4"/>
                <a:gd name="T7" fmla="*/ 72 h 72"/>
                <a:gd name="T8" fmla="*/ 4 w 4"/>
                <a:gd name="T9" fmla="*/ 6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2">
                  <a:moveTo>
                    <a:pt x="4" y="67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" y="70"/>
                    <a:pt x="3" y="68"/>
                    <a:pt x="4" y="67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95"/>
            <p:cNvSpPr>
              <a:spLocks/>
            </p:cNvSpPr>
            <p:nvPr/>
          </p:nvSpPr>
          <p:spPr bwMode="auto">
            <a:xfrm>
              <a:off x="6726859" y="1540073"/>
              <a:ext cx="6492" cy="150026"/>
            </a:xfrm>
            <a:custGeom>
              <a:avLst/>
              <a:gdLst>
                <a:gd name="T0" fmla="*/ 0 w 4"/>
                <a:gd name="T1" fmla="*/ 88 h 88"/>
                <a:gd name="T2" fmla="*/ 4 w 4"/>
                <a:gd name="T3" fmla="*/ 81 h 88"/>
                <a:gd name="T4" fmla="*/ 4 w 4"/>
                <a:gd name="T5" fmla="*/ 0 h 88"/>
                <a:gd name="T6" fmla="*/ 0 w 4"/>
                <a:gd name="T7" fmla="*/ 0 h 88"/>
                <a:gd name="T8" fmla="*/ 0 w 4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8">
                  <a:moveTo>
                    <a:pt x="0" y="88"/>
                  </a:moveTo>
                  <a:cubicBezTo>
                    <a:pt x="1" y="85"/>
                    <a:pt x="2" y="83"/>
                    <a:pt x="4" y="8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8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96"/>
            <p:cNvSpPr>
              <a:spLocks/>
            </p:cNvSpPr>
            <p:nvPr/>
          </p:nvSpPr>
          <p:spPr bwMode="auto">
            <a:xfrm>
              <a:off x="6709549" y="1540073"/>
              <a:ext cx="6492" cy="219990"/>
            </a:xfrm>
            <a:custGeom>
              <a:avLst/>
              <a:gdLst>
                <a:gd name="T0" fmla="*/ 1 w 4"/>
                <a:gd name="T1" fmla="*/ 129 h 129"/>
                <a:gd name="T2" fmla="*/ 4 w 4"/>
                <a:gd name="T3" fmla="*/ 105 h 129"/>
                <a:gd name="T4" fmla="*/ 4 w 4"/>
                <a:gd name="T5" fmla="*/ 0 h 129"/>
                <a:gd name="T6" fmla="*/ 0 w 4"/>
                <a:gd name="T7" fmla="*/ 0 h 129"/>
                <a:gd name="T8" fmla="*/ 0 w 4"/>
                <a:gd name="T9" fmla="*/ 129 h 129"/>
                <a:gd name="T10" fmla="*/ 1 w 4"/>
                <a:gd name="T11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29">
                  <a:moveTo>
                    <a:pt x="1" y="129"/>
                  </a:moveTo>
                  <a:cubicBezTo>
                    <a:pt x="1" y="121"/>
                    <a:pt x="2" y="113"/>
                    <a:pt x="4" y="10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9"/>
                    <a:pt x="0" y="129"/>
                    <a:pt x="0" y="129"/>
                  </a:cubicBezTo>
                  <a:lnTo>
                    <a:pt x="1" y="129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Rectangle 97"/>
            <p:cNvSpPr>
              <a:spLocks noChangeArrowheads="1"/>
            </p:cNvSpPr>
            <p:nvPr/>
          </p:nvSpPr>
          <p:spPr bwMode="auto">
            <a:xfrm>
              <a:off x="6694402" y="1540073"/>
              <a:ext cx="6492" cy="219990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Rectangle 98"/>
            <p:cNvSpPr>
              <a:spLocks noChangeArrowheads="1"/>
            </p:cNvSpPr>
            <p:nvPr/>
          </p:nvSpPr>
          <p:spPr bwMode="auto">
            <a:xfrm>
              <a:off x="6620831" y="1540073"/>
              <a:ext cx="63473" cy="219990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Rectangle 99"/>
            <p:cNvSpPr>
              <a:spLocks noChangeArrowheads="1"/>
            </p:cNvSpPr>
            <p:nvPr/>
          </p:nvSpPr>
          <p:spPr bwMode="auto">
            <a:xfrm>
              <a:off x="6591980" y="1540073"/>
              <a:ext cx="17311" cy="219990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Rectangle 100"/>
            <p:cNvSpPr>
              <a:spLocks noChangeArrowheads="1"/>
            </p:cNvSpPr>
            <p:nvPr/>
          </p:nvSpPr>
          <p:spPr bwMode="auto">
            <a:xfrm>
              <a:off x="6566014" y="1540073"/>
              <a:ext cx="15868" cy="219990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Rectangle 101"/>
            <p:cNvSpPr>
              <a:spLocks noChangeArrowheads="1"/>
            </p:cNvSpPr>
            <p:nvPr/>
          </p:nvSpPr>
          <p:spPr bwMode="auto">
            <a:xfrm>
              <a:off x="6523459" y="1540073"/>
              <a:ext cx="29573" cy="219990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Rectangle 102"/>
            <p:cNvSpPr>
              <a:spLocks noChangeArrowheads="1"/>
            </p:cNvSpPr>
            <p:nvPr/>
          </p:nvSpPr>
          <p:spPr bwMode="auto">
            <a:xfrm>
              <a:off x="6479460" y="1540073"/>
              <a:ext cx="28851" cy="219990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03"/>
            <p:cNvSpPr>
              <a:spLocks/>
            </p:cNvSpPr>
            <p:nvPr/>
          </p:nvSpPr>
          <p:spPr bwMode="auto">
            <a:xfrm>
              <a:off x="6415988" y="1492468"/>
              <a:ext cx="513551" cy="316642"/>
            </a:xfrm>
            <a:custGeom>
              <a:avLst/>
              <a:gdLst>
                <a:gd name="T0" fmla="*/ 14 w 301"/>
                <a:gd name="T1" fmla="*/ 177 h 186"/>
                <a:gd name="T2" fmla="*/ 14 w 301"/>
                <a:gd name="T3" fmla="*/ 11 h 186"/>
                <a:gd name="T4" fmla="*/ 287 w 301"/>
                <a:gd name="T5" fmla="*/ 11 h 186"/>
                <a:gd name="T6" fmla="*/ 287 w 301"/>
                <a:gd name="T7" fmla="*/ 56 h 186"/>
                <a:gd name="T8" fmla="*/ 301 w 301"/>
                <a:gd name="T9" fmla="*/ 59 h 186"/>
                <a:gd name="T10" fmla="*/ 301 w 301"/>
                <a:gd name="T11" fmla="*/ 0 h 186"/>
                <a:gd name="T12" fmla="*/ 0 w 301"/>
                <a:gd name="T13" fmla="*/ 0 h 186"/>
                <a:gd name="T14" fmla="*/ 0 w 301"/>
                <a:gd name="T15" fmla="*/ 186 h 186"/>
                <a:gd name="T16" fmla="*/ 176 w 301"/>
                <a:gd name="T17" fmla="*/ 186 h 186"/>
                <a:gd name="T18" fmla="*/ 174 w 301"/>
                <a:gd name="T19" fmla="*/ 177 h 186"/>
                <a:gd name="T20" fmla="*/ 14 w 301"/>
                <a:gd name="T21" fmla="*/ 17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186">
                  <a:moveTo>
                    <a:pt x="14" y="177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7" y="56"/>
                    <a:pt x="287" y="56"/>
                    <a:pt x="287" y="56"/>
                  </a:cubicBezTo>
                  <a:cubicBezTo>
                    <a:pt x="292" y="57"/>
                    <a:pt x="297" y="57"/>
                    <a:pt x="301" y="59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176" y="186"/>
                    <a:pt x="176" y="186"/>
                    <a:pt x="176" y="186"/>
                  </a:cubicBezTo>
                  <a:cubicBezTo>
                    <a:pt x="175" y="183"/>
                    <a:pt x="175" y="180"/>
                    <a:pt x="174" y="177"/>
                  </a:cubicBezTo>
                  <a:lnTo>
                    <a:pt x="14" y="177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2267526" y="2742755"/>
            <a:ext cx="37185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</a:t>
            </a:r>
            <a:r>
              <a:rPr lang="en-US" altLang="zh-CN" sz="1200" dirty="0" err="1" smtClean="0">
                <a:cs typeface="+mn-ea"/>
                <a:sym typeface="+mn-lt"/>
              </a:rPr>
              <a:t>porttitor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261099" y="3896979"/>
            <a:ext cx="733541" cy="564040"/>
            <a:chOff x="7476269" y="2380363"/>
            <a:chExt cx="733541" cy="564040"/>
          </a:xfrm>
        </p:grpSpPr>
        <p:sp>
          <p:nvSpPr>
            <p:cNvPr id="39" name="Freeform 250"/>
            <p:cNvSpPr>
              <a:spLocks/>
            </p:cNvSpPr>
            <p:nvPr/>
          </p:nvSpPr>
          <p:spPr bwMode="auto">
            <a:xfrm>
              <a:off x="8117486" y="2615500"/>
              <a:ext cx="92324" cy="93766"/>
            </a:xfrm>
            <a:custGeom>
              <a:avLst/>
              <a:gdLst>
                <a:gd name="T0" fmla="*/ 51 w 54"/>
                <a:gd name="T1" fmla="*/ 2 h 55"/>
                <a:gd name="T2" fmla="*/ 43 w 54"/>
                <a:gd name="T3" fmla="*/ 0 h 55"/>
                <a:gd name="T4" fmla="*/ 36 w 54"/>
                <a:gd name="T5" fmla="*/ 2 h 55"/>
                <a:gd name="T6" fmla="*/ 28 w 54"/>
                <a:gd name="T7" fmla="*/ 8 h 55"/>
                <a:gd name="T8" fmla="*/ 29 w 54"/>
                <a:gd name="T9" fmla="*/ 2 h 55"/>
                <a:gd name="T10" fmla="*/ 25 w 54"/>
                <a:gd name="T11" fmla="*/ 0 h 55"/>
                <a:gd name="T12" fmla="*/ 15 w 54"/>
                <a:gd name="T13" fmla="*/ 9 h 55"/>
                <a:gd name="T14" fmla="*/ 2 w 54"/>
                <a:gd name="T15" fmla="*/ 47 h 55"/>
                <a:gd name="T16" fmla="*/ 1 w 54"/>
                <a:gd name="T17" fmla="*/ 53 h 55"/>
                <a:gd name="T18" fmla="*/ 5 w 54"/>
                <a:gd name="T19" fmla="*/ 55 h 55"/>
                <a:gd name="T20" fmla="*/ 11 w 54"/>
                <a:gd name="T21" fmla="*/ 53 h 55"/>
                <a:gd name="T22" fmla="*/ 15 w 54"/>
                <a:gd name="T23" fmla="*/ 47 h 55"/>
                <a:gd name="T24" fmla="*/ 19 w 54"/>
                <a:gd name="T25" fmla="*/ 35 h 55"/>
                <a:gd name="T26" fmla="*/ 23 w 54"/>
                <a:gd name="T27" fmla="*/ 25 h 55"/>
                <a:gd name="T28" fmla="*/ 27 w 54"/>
                <a:gd name="T29" fmla="*/ 18 h 55"/>
                <a:gd name="T30" fmla="*/ 32 w 54"/>
                <a:gd name="T31" fmla="*/ 13 h 55"/>
                <a:gd name="T32" fmla="*/ 37 w 54"/>
                <a:gd name="T33" fmla="*/ 12 h 55"/>
                <a:gd name="T34" fmla="*/ 42 w 54"/>
                <a:gd name="T35" fmla="*/ 13 h 55"/>
                <a:gd name="T36" fmla="*/ 45 w 54"/>
                <a:gd name="T37" fmla="*/ 14 h 55"/>
                <a:gd name="T38" fmla="*/ 50 w 54"/>
                <a:gd name="T39" fmla="*/ 12 h 55"/>
                <a:gd name="T40" fmla="*/ 53 w 54"/>
                <a:gd name="T41" fmla="*/ 8 h 55"/>
                <a:gd name="T42" fmla="*/ 51 w 54"/>
                <a:gd name="T43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5">
                  <a:moveTo>
                    <a:pt x="51" y="2"/>
                  </a:moveTo>
                  <a:cubicBezTo>
                    <a:pt x="49" y="1"/>
                    <a:pt x="46" y="0"/>
                    <a:pt x="43" y="0"/>
                  </a:cubicBezTo>
                  <a:cubicBezTo>
                    <a:pt x="40" y="0"/>
                    <a:pt x="38" y="1"/>
                    <a:pt x="36" y="2"/>
                  </a:cubicBezTo>
                  <a:cubicBezTo>
                    <a:pt x="34" y="4"/>
                    <a:pt x="31" y="6"/>
                    <a:pt x="28" y="8"/>
                  </a:cubicBezTo>
                  <a:cubicBezTo>
                    <a:pt x="29" y="6"/>
                    <a:pt x="30" y="4"/>
                    <a:pt x="29" y="2"/>
                  </a:cubicBezTo>
                  <a:cubicBezTo>
                    <a:pt x="29" y="1"/>
                    <a:pt x="27" y="0"/>
                    <a:pt x="25" y="0"/>
                  </a:cubicBezTo>
                  <a:cubicBezTo>
                    <a:pt x="21" y="0"/>
                    <a:pt x="17" y="3"/>
                    <a:pt x="15" y="9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9"/>
                    <a:pt x="0" y="51"/>
                    <a:pt x="1" y="53"/>
                  </a:cubicBezTo>
                  <a:cubicBezTo>
                    <a:pt x="2" y="54"/>
                    <a:pt x="3" y="55"/>
                    <a:pt x="5" y="55"/>
                  </a:cubicBezTo>
                  <a:cubicBezTo>
                    <a:pt x="7" y="55"/>
                    <a:pt x="9" y="54"/>
                    <a:pt x="11" y="53"/>
                  </a:cubicBezTo>
                  <a:cubicBezTo>
                    <a:pt x="13" y="51"/>
                    <a:pt x="14" y="49"/>
                    <a:pt x="15" y="4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1" y="31"/>
                    <a:pt x="22" y="28"/>
                    <a:pt x="23" y="25"/>
                  </a:cubicBezTo>
                  <a:cubicBezTo>
                    <a:pt x="25" y="22"/>
                    <a:pt x="26" y="20"/>
                    <a:pt x="27" y="18"/>
                  </a:cubicBezTo>
                  <a:cubicBezTo>
                    <a:pt x="29" y="16"/>
                    <a:pt x="30" y="14"/>
                    <a:pt x="32" y="13"/>
                  </a:cubicBezTo>
                  <a:cubicBezTo>
                    <a:pt x="34" y="12"/>
                    <a:pt x="35" y="12"/>
                    <a:pt x="37" y="12"/>
                  </a:cubicBezTo>
                  <a:cubicBezTo>
                    <a:pt x="39" y="12"/>
                    <a:pt x="40" y="12"/>
                    <a:pt x="42" y="13"/>
                  </a:cubicBezTo>
                  <a:cubicBezTo>
                    <a:pt x="44" y="13"/>
                    <a:pt x="45" y="14"/>
                    <a:pt x="45" y="14"/>
                  </a:cubicBezTo>
                  <a:cubicBezTo>
                    <a:pt x="47" y="14"/>
                    <a:pt x="48" y="13"/>
                    <a:pt x="50" y="12"/>
                  </a:cubicBezTo>
                  <a:cubicBezTo>
                    <a:pt x="51" y="11"/>
                    <a:pt x="52" y="10"/>
                    <a:pt x="53" y="8"/>
                  </a:cubicBezTo>
                  <a:cubicBezTo>
                    <a:pt x="54" y="6"/>
                    <a:pt x="53" y="4"/>
                    <a:pt x="51" y="2"/>
                  </a:cubicBez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51"/>
            <p:cNvSpPr>
              <a:spLocks/>
            </p:cNvSpPr>
            <p:nvPr/>
          </p:nvSpPr>
          <p:spPr bwMode="auto">
            <a:xfrm>
              <a:off x="8012179" y="2581600"/>
              <a:ext cx="105307" cy="127667"/>
            </a:xfrm>
            <a:custGeom>
              <a:avLst/>
              <a:gdLst>
                <a:gd name="T0" fmla="*/ 58 w 62"/>
                <a:gd name="T1" fmla="*/ 22 h 75"/>
                <a:gd name="T2" fmla="*/ 50 w 62"/>
                <a:gd name="T3" fmla="*/ 20 h 75"/>
                <a:gd name="T4" fmla="*/ 43 w 62"/>
                <a:gd name="T5" fmla="*/ 21 h 75"/>
                <a:gd name="T6" fmla="*/ 36 w 62"/>
                <a:gd name="T7" fmla="*/ 24 h 75"/>
                <a:gd name="T8" fmla="*/ 30 w 62"/>
                <a:gd name="T9" fmla="*/ 28 h 75"/>
                <a:gd name="T10" fmla="*/ 37 w 62"/>
                <a:gd name="T11" fmla="*/ 8 h 75"/>
                <a:gd name="T12" fmla="*/ 37 w 62"/>
                <a:gd name="T13" fmla="*/ 2 h 75"/>
                <a:gd name="T14" fmla="*/ 33 w 62"/>
                <a:gd name="T15" fmla="*/ 0 h 75"/>
                <a:gd name="T16" fmla="*/ 28 w 62"/>
                <a:gd name="T17" fmla="*/ 2 h 75"/>
                <a:gd name="T18" fmla="*/ 24 w 62"/>
                <a:gd name="T19" fmla="*/ 8 h 75"/>
                <a:gd name="T20" fmla="*/ 16 w 62"/>
                <a:gd name="T21" fmla="*/ 29 h 75"/>
                <a:gd name="T22" fmla="*/ 2 w 62"/>
                <a:gd name="T23" fmla="*/ 67 h 75"/>
                <a:gd name="T24" fmla="*/ 6 w 62"/>
                <a:gd name="T25" fmla="*/ 75 h 75"/>
                <a:gd name="T26" fmla="*/ 12 w 62"/>
                <a:gd name="T27" fmla="*/ 73 h 75"/>
                <a:gd name="T28" fmla="*/ 16 w 62"/>
                <a:gd name="T29" fmla="*/ 67 h 75"/>
                <a:gd name="T30" fmla="*/ 16 w 62"/>
                <a:gd name="T31" fmla="*/ 66 h 75"/>
                <a:gd name="T32" fmla="*/ 16 w 62"/>
                <a:gd name="T33" fmla="*/ 66 h 75"/>
                <a:gd name="T34" fmla="*/ 22 w 62"/>
                <a:gd name="T35" fmla="*/ 49 h 75"/>
                <a:gd name="T36" fmla="*/ 27 w 62"/>
                <a:gd name="T37" fmla="*/ 38 h 75"/>
                <a:gd name="T38" fmla="*/ 34 w 62"/>
                <a:gd name="T39" fmla="*/ 33 h 75"/>
                <a:gd name="T40" fmla="*/ 41 w 62"/>
                <a:gd name="T41" fmla="*/ 31 h 75"/>
                <a:gd name="T42" fmla="*/ 47 w 62"/>
                <a:gd name="T43" fmla="*/ 34 h 75"/>
                <a:gd name="T44" fmla="*/ 45 w 62"/>
                <a:gd name="T45" fmla="*/ 44 h 75"/>
                <a:gd name="T46" fmla="*/ 37 w 62"/>
                <a:gd name="T47" fmla="*/ 67 h 75"/>
                <a:gd name="T48" fmla="*/ 41 w 62"/>
                <a:gd name="T49" fmla="*/ 75 h 75"/>
                <a:gd name="T50" fmla="*/ 46 w 62"/>
                <a:gd name="T51" fmla="*/ 73 h 75"/>
                <a:gd name="T52" fmla="*/ 50 w 62"/>
                <a:gd name="T53" fmla="*/ 67 h 75"/>
                <a:gd name="T54" fmla="*/ 60 w 62"/>
                <a:gd name="T55" fmla="*/ 41 h 75"/>
                <a:gd name="T56" fmla="*/ 62 w 62"/>
                <a:gd name="T57" fmla="*/ 34 h 75"/>
                <a:gd name="T58" fmla="*/ 62 w 62"/>
                <a:gd name="T59" fmla="*/ 29 h 75"/>
                <a:gd name="T60" fmla="*/ 58 w 62"/>
                <a:gd name="T61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" h="75">
                  <a:moveTo>
                    <a:pt x="58" y="22"/>
                  </a:moveTo>
                  <a:cubicBezTo>
                    <a:pt x="56" y="21"/>
                    <a:pt x="53" y="20"/>
                    <a:pt x="50" y="20"/>
                  </a:cubicBezTo>
                  <a:cubicBezTo>
                    <a:pt x="47" y="20"/>
                    <a:pt x="45" y="20"/>
                    <a:pt x="43" y="21"/>
                  </a:cubicBezTo>
                  <a:cubicBezTo>
                    <a:pt x="41" y="22"/>
                    <a:pt x="39" y="22"/>
                    <a:pt x="36" y="24"/>
                  </a:cubicBezTo>
                  <a:cubicBezTo>
                    <a:pt x="34" y="25"/>
                    <a:pt x="32" y="26"/>
                    <a:pt x="30" y="2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6"/>
                    <a:pt x="38" y="4"/>
                    <a:pt x="37" y="2"/>
                  </a:cubicBezTo>
                  <a:cubicBezTo>
                    <a:pt x="37" y="1"/>
                    <a:pt x="35" y="0"/>
                    <a:pt x="33" y="0"/>
                  </a:cubicBezTo>
                  <a:cubicBezTo>
                    <a:pt x="31" y="0"/>
                    <a:pt x="29" y="1"/>
                    <a:pt x="28" y="2"/>
                  </a:cubicBezTo>
                  <a:cubicBezTo>
                    <a:pt x="26" y="4"/>
                    <a:pt x="25" y="6"/>
                    <a:pt x="24" y="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72"/>
                    <a:pt x="2" y="75"/>
                    <a:pt x="6" y="75"/>
                  </a:cubicBezTo>
                  <a:cubicBezTo>
                    <a:pt x="8" y="75"/>
                    <a:pt x="10" y="74"/>
                    <a:pt x="12" y="73"/>
                  </a:cubicBezTo>
                  <a:cubicBezTo>
                    <a:pt x="13" y="71"/>
                    <a:pt x="15" y="69"/>
                    <a:pt x="16" y="67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4"/>
                    <a:pt x="26" y="40"/>
                    <a:pt x="27" y="38"/>
                  </a:cubicBezTo>
                  <a:cubicBezTo>
                    <a:pt x="29" y="36"/>
                    <a:pt x="31" y="34"/>
                    <a:pt x="34" y="33"/>
                  </a:cubicBezTo>
                  <a:cubicBezTo>
                    <a:pt x="36" y="31"/>
                    <a:pt x="38" y="31"/>
                    <a:pt x="41" y="31"/>
                  </a:cubicBezTo>
                  <a:cubicBezTo>
                    <a:pt x="44" y="31"/>
                    <a:pt x="46" y="32"/>
                    <a:pt x="47" y="34"/>
                  </a:cubicBezTo>
                  <a:cubicBezTo>
                    <a:pt x="47" y="36"/>
                    <a:pt x="47" y="40"/>
                    <a:pt x="45" y="44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5" y="72"/>
                    <a:pt x="36" y="75"/>
                    <a:pt x="41" y="75"/>
                  </a:cubicBezTo>
                  <a:cubicBezTo>
                    <a:pt x="43" y="75"/>
                    <a:pt x="45" y="74"/>
                    <a:pt x="46" y="73"/>
                  </a:cubicBezTo>
                  <a:cubicBezTo>
                    <a:pt x="48" y="71"/>
                    <a:pt x="49" y="69"/>
                    <a:pt x="50" y="67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38"/>
                    <a:pt x="61" y="36"/>
                    <a:pt x="62" y="34"/>
                  </a:cubicBezTo>
                  <a:cubicBezTo>
                    <a:pt x="62" y="32"/>
                    <a:pt x="62" y="30"/>
                    <a:pt x="62" y="29"/>
                  </a:cubicBezTo>
                  <a:cubicBezTo>
                    <a:pt x="61" y="26"/>
                    <a:pt x="60" y="24"/>
                    <a:pt x="58" y="22"/>
                  </a:cubicBez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252"/>
            <p:cNvSpPr>
              <a:spLocks noEditPoints="1"/>
            </p:cNvSpPr>
            <p:nvPr/>
          </p:nvSpPr>
          <p:spPr bwMode="auto">
            <a:xfrm>
              <a:off x="7870087" y="2581600"/>
              <a:ext cx="109634" cy="127667"/>
            </a:xfrm>
            <a:custGeom>
              <a:avLst/>
              <a:gdLst>
                <a:gd name="T0" fmla="*/ 58 w 64"/>
                <a:gd name="T1" fmla="*/ 0 h 75"/>
                <a:gd name="T2" fmla="*/ 53 w 64"/>
                <a:gd name="T3" fmla="*/ 2 h 75"/>
                <a:gd name="T4" fmla="*/ 47 w 64"/>
                <a:gd name="T5" fmla="*/ 7 h 75"/>
                <a:gd name="T6" fmla="*/ 39 w 64"/>
                <a:gd name="T7" fmla="*/ 14 h 75"/>
                <a:gd name="T8" fmla="*/ 8 w 64"/>
                <a:gd name="T9" fmla="*/ 42 h 75"/>
                <a:gd name="T10" fmla="*/ 5 w 64"/>
                <a:gd name="T11" fmla="*/ 44 h 75"/>
                <a:gd name="T12" fmla="*/ 3 w 64"/>
                <a:gd name="T13" fmla="*/ 46 h 75"/>
                <a:gd name="T14" fmla="*/ 2 w 64"/>
                <a:gd name="T15" fmla="*/ 48 h 75"/>
                <a:gd name="T16" fmla="*/ 0 w 64"/>
                <a:gd name="T17" fmla="*/ 50 h 75"/>
                <a:gd name="T18" fmla="*/ 1 w 64"/>
                <a:gd name="T19" fmla="*/ 56 h 75"/>
                <a:gd name="T20" fmla="*/ 7 w 64"/>
                <a:gd name="T21" fmla="*/ 58 h 75"/>
                <a:gd name="T22" fmla="*/ 32 w 64"/>
                <a:gd name="T23" fmla="*/ 58 h 75"/>
                <a:gd name="T24" fmla="*/ 28 w 64"/>
                <a:gd name="T25" fmla="*/ 67 h 75"/>
                <a:gd name="T26" fmla="*/ 28 w 64"/>
                <a:gd name="T27" fmla="*/ 73 h 75"/>
                <a:gd name="T28" fmla="*/ 32 w 64"/>
                <a:gd name="T29" fmla="*/ 75 h 75"/>
                <a:gd name="T30" fmla="*/ 37 w 64"/>
                <a:gd name="T31" fmla="*/ 73 h 75"/>
                <a:gd name="T32" fmla="*/ 41 w 64"/>
                <a:gd name="T33" fmla="*/ 67 h 75"/>
                <a:gd name="T34" fmla="*/ 43 w 64"/>
                <a:gd name="T35" fmla="*/ 61 h 75"/>
                <a:gd name="T36" fmla="*/ 43 w 64"/>
                <a:gd name="T37" fmla="*/ 61 h 75"/>
                <a:gd name="T38" fmla="*/ 44 w 64"/>
                <a:gd name="T39" fmla="*/ 58 h 75"/>
                <a:gd name="T40" fmla="*/ 47 w 64"/>
                <a:gd name="T41" fmla="*/ 58 h 75"/>
                <a:gd name="T42" fmla="*/ 53 w 64"/>
                <a:gd name="T43" fmla="*/ 57 h 75"/>
                <a:gd name="T44" fmla="*/ 57 w 64"/>
                <a:gd name="T45" fmla="*/ 53 h 75"/>
                <a:gd name="T46" fmla="*/ 56 w 64"/>
                <a:gd name="T47" fmla="*/ 48 h 75"/>
                <a:gd name="T48" fmla="*/ 50 w 64"/>
                <a:gd name="T49" fmla="*/ 47 h 75"/>
                <a:gd name="T50" fmla="*/ 48 w 64"/>
                <a:gd name="T51" fmla="*/ 47 h 75"/>
                <a:gd name="T52" fmla="*/ 62 w 64"/>
                <a:gd name="T53" fmla="*/ 9 h 75"/>
                <a:gd name="T54" fmla="*/ 58 w 64"/>
                <a:gd name="T55" fmla="*/ 0 h 75"/>
                <a:gd name="T56" fmla="*/ 42 w 64"/>
                <a:gd name="T57" fmla="*/ 29 h 75"/>
                <a:gd name="T58" fmla="*/ 36 w 64"/>
                <a:gd name="T59" fmla="*/ 47 h 75"/>
                <a:gd name="T60" fmla="*/ 15 w 64"/>
                <a:gd name="T61" fmla="*/ 47 h 75"/>
                <a:gd name="T62" fmla="*/ 41 w 64"/>
                <a:gd name="T63" fmla="*/ 23 h 75"/>
                <a:gd name="T64" fmla="*/ 46 w 64"/>
                <a:gd name="T65" fmla="*/ 19 h 75"/>
                <a:gd name="T66" fmla="*/ 42 w 64"/>
                <a:gd name="T67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75">
                  <a:moveTo>
                    <a:pt x="58" y="0"/>
                  </a:moveTo>
                  <a:cubicBezTo>
                    <a:pt x="56" y="0"/>
                    <a:pt x="55" y="1"/>
                    <a:pt x="53" y="2"/>
                  </a:cubicBezTo>
                  <a:cubicBezTo>
                    <a:pt x="52" y="3"/>
                    <a:pt x="50" y="5"/>
                    <a:pt x="47" y="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3"/>
                    <a:pt x="6" y="44"/>
                    <a:pt x="5" y="44"/>
                  </a:cubicBezTo>
                  <a:cubicBezTo>
                    <a:pt x="5" y="45"/>
                    <a:pt x="4" y="46"/>
                    <a:pt x="3" y="46"/>
                  </a:cubicBezTo>
                  <a:cubicBezTo>
                    <a:pt x="3" y="47"/>
                    <a:pt x="2" y="48"/>
                    <a:pt x="2" y="48"/>
                  </a:cubicBezTo>
                  <a:cubicBezTo>
                    <a:pt x="1" y="49"/>
                    <a:pt x="1" y="50"/>
                    <a:pt x="0" y="50"/>
                  </a:cubicBezTo>
                  <a:cubicBezTo>
                    <a:pt x="0" y="53"/>
                    <a:pt x="0" y="55"/>
                    <a:pt x="1" y="56"/>
                  </a:cubicBezTo>
                  <a:cubicBezTo>
                    <a:pt x="2" y="58"/>
                    <a:pt x="4" y="58"/>
                    <a:pt x="7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0"/>
                    <a:pt x="27" y="72"/>
                    <a:pt x="28" y="73"/>
                  </a:cubicBezTo>
                  <a:cubicBezTo>
                    <a:pt x="29" y="74"/>
                    <a:pt x="30" y="75"/>
                    <a:pt x="32" y="75"/>
                  </a:cubicBezTo>
                  <a:cubicBezTo>
                    <a:pt x="34" y="75"/>
                    <a:pt x="35" y="74"/>
                    <a:pt x="37" y="73"/>
                  </a:cubicBezTo>
                  <a:cubicBezTo>
                    <a:pt x="39" y="72"/>
                    <a:pt x="40" y="70"/>
                    <a:pt x="41" y="67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0" y="58"/>
                    <a:pt x="52" y="58"/>
                    <a:pt x="53" y="57"/>
                  </a:cubicBezTo>
                  <a:cubicBezTo>
                    <a:pt x="55" y="56"/>
                    <a:pt x="56" y="55"/>
                    <a:pt x="57" y="53"/>
                  </a:cubicBezTo>
                  <a:cubicBezTo>
                    <a:pt x="57" y="50"/>
                    <a:pt x="57" y="49"/>
                    <a:pt x="56" y="48"/>
                  </a:cubicBezTo>
                  <a:cubicBezTo>
                    <a:pt x="55" y="48"/>
                    <a:pt x="53" y="47"/>
                    <a:pt x="50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4" y="3"/>
                    <a:pt x="63" y="0"/>
                    <a:pt x="58" y="0"/>
                  </a:cubicBezTo>
                  <a:close/>
                  <a:moveTo>
                    <a:pt x="42" y="29"/>
                  </a:moveTo>
                  <a:cubicBezTo>
                    <a:pt x="36" y="47"/>
                    <a:pt x="36" y="47"/>
                    <a:pt x="36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6" y="19"/>
                    <a:pt x="46" y="19"/>
                    <a:pt x="46" y="19"/>
                  </a:cubicBezTo>
                  <a:lnTo>
                    <a:pt x="42" y="29"/>
                  </a:ln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253"/>
            <p:cNvSpPr>
              <a:spLocks/>
            </p:cNvSpPr>
            <p:nvPr/>
          </p:nvSpPr>
          <p:spPr bwMode="auto">
            <a:xfrm>
              <a:off x="7764780" y="2583042"/>
              <a:ext cx="116126" cy="124782"/>
            </a:xfrm>
            <a:custGeom>
              <a:avLst/>
              <a:gdLst>
                <a:gd name="T0" fmla="*/ 37 w 68"/>
                <a:gd name="T1" fmla="*/ 48 h 73"/>
                <a:gd name="T2" fmla="*/ 51 w 68"/>
                <a:gd name="T3" fmla="*/ 39 h 73"/>
                <a:gd name="T4" fmla="*/ 60 w 68"/>
                <a:gd name="T5" fmla="*/ 32 h 73"/>
                <a:gd name="T6" fmla="*/ 67 w 68"/>
                <a:gd name="T7" fmla="*/ 21 h 73"/>
                <a:gd name="T8" fmla="*/ 68 w 68"/>
                <a:gd name="T9" fmla="*/ 13 h 73"/>
                <a:gd name="T10" fmla="*/ 66 w 68"/>
                <a:gd name="T11" fmla="*/ 7 h 73"/>
                <a:gd name="T12" fmla="*/ 62 w 68"/>
                <a:gd name="T13" fmla="*/ 2 h 73"/>
                <a:gd name="T14" fmla="*/ 50 w 68"/>
                <a:gd name="T15" fmla="*/ 0 h 73"/>
                <a:gd name="T16" fmla="*/ 38 w 68"/>
                <a:gd name="T17" fmla="*/ 2 h 73"/>
                <a:gd name="T18" fmla="*/ 29 w 68"/>
                <a:gd name="T19" fmla="*/ 7 h 73"/>
                <a:gd name="T20" fmla="*/ 22 w 68"/>
                <a:gd name="T21" fmla="*/ 13 h 73"/>
                <a:gd name="T22" fmla="*/ 18 w 68"/>
                <a:gd name="T23" fmla="*/ 20 h 73"/>
                <a:gd name="T24" fmla="*/ 18 w 68"/>
                <a:gd name="T25" fmla="*/ 25 h 73"/>
                <a:gd name="T26" fmla="*/ 21 w 68"/>
                <a:gd name="T27" fmla="*/ 27 h 73"/>
                <a:gd name="T28" fmla="*/ 26 w 68"/>
                <a:gd name="T29" fmla="*/ 25 h 73"/>
                <a:gd name="T30" fmla="*/ 30 w 68"/>
                <a:gd name="T31" fmla="*/ 20 h 73"/>
                <a:gd name="T32" fmla="*/ 34 w 68"/>
                <a:gd name="T33" fmla="*/ 16 h 73"/>
                <a:gd name="T34" fmla="*/ 46 w 68"/>
                <a:gd name="T35" fmla="*/ 10 h 73"/>
                <a:gd name="T36" fmla="*/ 51 w 68"/>
                <a:gd name="T37" fmla="*/ 11 h 73"/>
                <a:gd name="T38" fmla="*/ 54 w 68"/>
                <a:gd name="T39" fmla="*/ 15 h 73"/>
                <a:gd name="T40" fmla="*/ 53 w 68"/>
                <a:gd name="T41" fmla="*/ 21 h 73"/>
                <a:gd name="T42" fmla="*/ 49 w 68"/>
                <a:gd name="T43" fmla="*/ 27 h 73"/>
                <a:gd name="T44" fmla="*/ 43 w 68"/>
                <a:gd name="T45" fmla="*/ 33 h 73"/>
                <a:gd name="T46" fmla="*/ 34 w 68"/>
                <a:gd name="T47" fmla="*/ 38 h 73"/>
                <a:gd name="T48" fmla="*/ 24 w 68"/>
                <a:gd name="T49" fmla="*/ 45 h 73"/>
                <a:gd name="T50" fmla="*/ 8 w 68"/>
                <a:gd name="T51" fmla="*/ 56 h 73"/>
                <a:gd name="T52" fmla="*/ 4 w 68"/>
                <a:gd name="T53" fmla="*/ 61 h 73"/>
                <a:gd name="T54" fmla="*/ 1 w 68"/>
                <a:gd name="T55" fmla="*/ 66 h 73"/>
                <a:gd name="T56" fmla="*/ 1 w 68"/>
                <a:gd name="T57" fmla="*/ 71 h 73"/>
                <a:gd name="T58" fmla="*/ 6 w 68"/>
                <a:gd name="T59" fmla="*/ 73 h 73"/>
                <a:gd name="T60" fmla="*/ 42 w 68"/>
                <a:gd name="T61" fmla="*/ 73 h 73"/>
                <a:gd name="T62" fmla="*/ 48 w 68"/>
                <a:gd name="T63" fmla="*/ 71 h 73"/>
                <a:gd name="T64" fmla="*/ 51 w 68"/>
                <a:gd name="T65" fmla="*/ 67 h 73"/>
                <a:gd name="T66" fmla="*/ 51 w 68"/>
                <a:gd name="T67" fmla="*/ 63 h 73"/>
                <a:gd name="T68" fmla="*/ 45 w 68"/>
                <a:gd name="T69" fmla="*/ 61 h 73"/>
                <a:gd name="T70" fmla="*/ 19 w 68"/>
                <a:gd name="T71" fmla="*/ 61 h 73"/>
                <a:gd name="T72" fmla="*/ 23 w 68"/>
                <a:gd name="T73" fmla="*/ 58 h 73"/>
                <a:gd name="T74" fmla="*/ 37 w 68"/>
                <a:gd name="T75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" h="73">
                  <a:moveTo>
                    <a:pt x="37" y="48"/>
                  </a:moveTo>
                  <a:cubicBezTo>
                    <a:pt x="43" y="44"/>
                    <a:pt x="48" y="41"/>
                    <a:pt x="51" y="39"/>
                  </a:cubicBezTo>
                  <a:cubicBezTo>
                    <a:pt x="53" y="38"/>
                    <a:pt x="56" y="35"/>
                    <a:pt x="60" y="32"/>
                  </a:cubicBezTo>
                  <a:cubicBezTo>
                    <a:pt x="63" y="28"/>
                    <a:pt x="65" y="25"/>
                    <a:pt x="67" y="21"/>
                  </a:cubicBezTo>
                  <a:cubicBezTo>
                    <a:pt x="68" y="18"/>
                    <a:pt x="68" y="15"/>
                    <a:pt x="68" y="13"/>
                  </a:cubicBezTo>
                  <a:cubicBezTo>
                    <a:pt x="68" y="11"/>
                    <a:pt x="67" y="8"/>
                    <a:pt x="66" y="7"/>
                  </a:cubicBezTo>
                  <a:cubicBezTo>
                    <a:pt x="65" y="5"/>
                    <a:pt x="64" y="3"/>
                    <a:pt x="62" y="2"/>
                  </a:cubicBezTo>
                  <a:cubicBezTo>
                    <a:pt x="59" y="1"/>
                    <a:pt x="55" y="0"/>
                    <a:pt x="50" y="0"/>
                  </a:cubicBezTo>
                  <a:cubicBezTo>
                    <a:pt x="46" y="0"/>
                    <a:pt x="42" y="0"/>
                    <a:pt x="38" y="2"/>
                  </a:cubicBezTo>
                  <a:cubicBezTo>
                    <a:pt x="35" y="3"/>
                    <a:pt x="31" y="5"/>
                    <a:pt x="29" y="7"/>
                  </a:cubicBezTo>
                  <a:cubicBezTo>
                    <a:pt x="26" y="9"/>
                    <a:pt x="23" y="11"/>
                    <a:pt x="22" y="13"/>
                  </a:cubicBezTo>
                  <a:cubicBezTo>
                    <a:pt x="20" y="16"/>
                    <a:pt x="18" y="18"/>
                    <a:pt x="18" y="20"/>
                  </a:cubicBezTo>
                  <a:cubicBezTo>
                    <a:pt x="17" y="22"/>
                    <a:pt x="17" y="24"/>
                    <a:pt x="18" y="25"/>
                  </a:cubicBezTo>
                  <a:cubicBezTo>
                    <a:pt x="18" y="26"/>
                    <a:pt x="19" y="27"/>
                    <a:pt x="21" y="27"/>
                  </a:cubicBezTo>
                  <a:cubicBezTo>
                    <a:pt x="23" y="27"/>
                    <a:pt x="25" y="26"/>
                    <a:pt x="26" y="25"/>
                  </a:cubicBezTo>
                  <a:cubicBezTo>
                    <a:pt x="27" y="23"/>
                    <a:pt x="29" y="22"/>
                    <a:pt x="30" y="20"/>
                  </a:cubicBezTo>
                  <a:cubicBezTo>
                    <a:pt x="32" y="17"/>
                    <a:pt x="33" y="16"/>
                    <a:pt x="34" y="16"/>
                  </a:cubicBezTo>
                  <a:cubicBezTo>
                    <a:pt x="37" y="12"/>
                    <a:pt x="41" y="10"/>
                    <a:pt x="46" y="10"/>
                  </a:cubicBezTo>
                  <a:cubicBezTo>
                    <a:pt x="48" y="10"/>
                    <a:pt x="50" y="10"/>
                    <a:pt x="51" y="11"/>
                  </a:cubicBezTo>
                  <a:cubicBezTo>
                    <a:pt x="52" y="12"/>
                    <a:pt x="53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3"/>
                    <a:pt x="51" y="25"/>
                    <a:pt x="49" y="27"/>
                  </a:cubicBezTo>
                  <a:cubicBezTo>
                    <a:pt x="48" y="29"/>
                    <a:pt x="46" y="31"/>
                    <a:pt x="43" y="33"/>
                  </a:cubicBezTo>
                  <a:cubicBezTo>
                    <a:pt x="41" y="35"/>
                    <a:pt x="38" y="36"/>
                    <a:pt x="34" y="38"/>
                  </a:cubicBezTo>
                  <a:cubicBezTo>
                    <a:pt x="33" y="39"/>
                    <a:pt x="29" y="42"/>
                    <a:pt x="24" y="45"/>
                  </a:cubicBezTo>
                  <a:cubicBezTo>
                    <a:pt x="20" y="48"/>
                    <a:pt x="14" y="52"/>
                    <a:pt x="8" y="56"/>
                  </a:cubicBezTo>
                  <a:cubicBezTo>
                    <a:pt x="7" y="58"/>
                    <a:pt x="5" y="59"/>
                    <a:pt x="4" y="61"/>
                  </a:cubicBezTo>
                  <a:cubicBezTo>
                    <a:pt x="2" y="63"/>
                    <a:pt x="1" y="65"/>
                    <a:pt x="1" y="66"/>
                  </a:cubicBezTo>
                  <a:cubicBezTo>
                    <a:pt x="0" y="68"/>
                    <a:pt x="0" y="69"/>
                    <a:pt x="1" y="71"/>
                  </a:cubicBezTo>
                  <a:cubicBezTo>
                    <a:pt x="2" y="72"/>
                    <a:pt x="4" y="73"/>
                    <a:pt x="6" y="73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5" y="73"/>
                    <a:pt x="46" y="72"/>
                    <a:pt x="48" y="71"/>
                  </a:cubicBezTo>
                  <a:cubicBezTo>
                    <a:pt x="49" y="70"/>
                    <a:pt x="50" y="68"/>
                    <a:pt x="51" y="67"/>
                  </a:cubicBezTo>
                  <a:cubicBezTo>
                    <a:pt x="52" y="65"/>
                    <a:pt x="51" y="64"/>
                    <a:pt x="51" y="63"/>
                  </a:cubicBezTo>
                  <a:cubicBezTo>
                    <a:pt x="50" y="62"/>
                    <a:pt x="48" y="61"/>
                    <a:pt x="45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21" y="60"/>
                    <a:pt x="22" y="59"/>
                    <a:pt x="23" y="58"/>
                  </a:cubicBezTo>
                  <a:cubicBezTo>
                    <a:pt x="26" y="56"/>
                    <a:pt x="30" y="52"/>
                    <a:pt x="37" y="48"/>
                  </a:cubicBez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254"/>
            <p:cNvSpPr>
              <a:spLocks noEditPoints="1"/>
            </p:cNvSpPr>
            <p:nvPr/>
          </p:nvSpPr>
          <p:spPr bwMode="auto">
            <a:xfrm>
              <a:off x="7476269" y="2380363"/>
              <a:ext cx="537353" cy="564040"/>
            </a:xfrm>
            <a:custGeom>
              <a:avLst/>
              <a:gdLst>
                <a:gd name="T0" fmla="*/ 166 w 315"/>
                <a:gd name="T1" fmla="*/ 0 h 331"/>
                <a:gd name="T2" fmla="*/ 0 w 315"/>
                <a:gd name="T3" fmla="*/ 165 h 331"/>
                <a:gd name="T4" fmla="*/ 166 w 315"/>
                <a:gd name="T5" fmla="*/ 331 h 331"/>
                <a:gd name="T6" fmla="*/ 309 w 315"/>
                <a:gd name="T7" fmla="*/ 248 h 331"/>
                <a:gd name="T8" fmla="*/ 237 w 315"/>
                <a:gd name="T9" fmla="*/ 248 h 331"/>
                <a:gd name="T10" fmla="*/ 166 w 315"/>
                <a:gd name="T11" fmla="*/ 275 h 331"/>
                <a:gd name="T12" fmla="*/ 56 w 315"/>
                <a:gd name="T13" fmla="*/ 165 h 331"/>
                <a:gd name="T14" fmla="*/ 166 w 315"/>
                <a:gd name="T15" fmla="*/ 56 h 331"/>
                <a:gd name="T16" fmla="*/ 248 w 315"/>
                <a:gd name="T17" fmla="*/ 93 h 331"/>
                <a:gd name="T18" fmla="*/ 248 w 315"/>
                <a:gd name="T19" fmla="*/ 93 h 331"/>
                <a:gd name="T20" fmla="*/ 315 w 315"/>
                <a:gd name="T21" fmla="*/ 93 h 331"/>
                <a:gd name="T22" fmla="*/ 166 w 315"/>
                <a:gd name="T23" fmla="*/ 0 h 331"/>
                <a:gd name="T24" fmla="*/ 35 w 315"/>
                <a:gd name="T25" fmla="*/ 175 h 331"/>
                <a:gd name="T26" fmla="*/ 25 w 315"/>
                <a:gd name="T27" fmla="*/ 165 h 331"/>
                <a:gd name="T28" fmla="*/ 35 w 315"/>
                <a:gd name="T29" fmla="*/ 155 h 331"/>
                <a:gd name="T30" fmla="*/ 44 w 315"/>
                <a:gd name="T31" fmla="*/ 165 h 331"/>
                <a:gd name="T32" fmla="*/ 35 w 315"/>
                <a:gd name="T33" fmla="*/ 175 h 331"/>
                <a:gd name="T34" fmla="*/ 163 w 315"/>
                <a:gd name="T35" fmla="*/ 283 h 331"/>
                <a:gd name="T36" fmla="*/ 172 w 315"/>
                <a:gd name="T37" fmla="*/ 292 h 331"/>
                <a:gd name="T38" fmla="*/ 163 w 315"/>
                <a:gd name="T39" fmla="*/ 302 h 331"/>
                <a:gd name="T40" fmla="*/ 153 w 315"/>
                <a:gd name="T41" fmla="*/ 292 h 331"/>
                <a:gd name="T42" fmla="*/ 163 w 315"/>
                <a:gd name="T43" fmla="*/ 283 h 331"/>
                <a:gd name="T44" fmla="*/ 167 w 315"/>
                <a:gd name="T45" fmla="*/ 45 h 331"/>
                <a:gd name="T46" fmla="*/ 158 w 315"/>
                <a:gd name="T47" fmla="*/ 35 h 331"/>
                <a:gd name="T48" fmla="*/ 167 w 315"/>
                <a:gd name="T49" fmla="*/ 25 h 331"/>
                <a:gd name="T50" fmla="*/ 177 w 315"/>
                <a:gd name="T51" fmla="*/ 35 h 331"/>
                <a:gd name="T52" fmla="*/ 167 w 315"/>
                <a:gd name="T53" fmla="*/ 4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5" h="331">
                  <a:moveTo>
                    <a:pt x="166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7"/>
                    <a:pt x="74" y="331"/>
                    <a:pt x="166" y="331"/>
                  </a:cubicBezTo>
                  <a:cubicBezTo>
                    <a:pt x="227" y="331"/>
                    <a:pt x="280" y="298"/>
                    <a:pt x="309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18" y="265"/>
                    <a:pt x="193" y="275"/>
                    <a:pt x="166" y="275"/>
                  </a:cubicBezTo>
                  <a:cubicBezTo>
                    <a:pt x="105" y="275"/>
                    <a:pt x="56" y="226"/>
                    <a:pt x="56" y="165"/>
                  </a:cubicBezTo>
                  <a:cubicBezTo>
                    <a:pt x="56" y="105"/>
                    <a:pt x="105" y="56"/>
                    <a:pt x="166" y="56"/>
                  </a:cubicBezTo>
                  <a:cubicBezTo>
                    <a:pt x="199" y="56"/>
                    <a:pt x="228" y="70"/>
                    <a:pt x="248" y="93"/>
                  </a:cubicBezTo>
                  <a:cubicBezTo>
                    <a:pt x="248" y="93"/>
                    <a:pt x="248" y="93"/>
                    <a:pt x="248" y="93"/>
                  </a:cubicBezTo>
                  <a:cubicBezTo>
                    <a:pt x="315" y="93"/>
                    <a:pt x="315" y="93"/>
                    <a:pt x="315" y="93"/>
                  </a:cubicBezTo>
                  <a:cubicBezTo>
                    <a:pt x="288" y="38"/>
                    <a:pt x="231" y="0"/>
                    <a:pt x="166" y="0"/>
                  </a:cubicBezTo>
                  <a:close/>
                  <a:moveTo>
                    <a:pt x="35" y="175"/>
                  </a:moveTo>
                  <a:cubicBezTo>
                    <a:pt x="29" y="175"/>
                    <a:pt x="25" y="171"/>
                    <a:pt x="25" y="165"/>
                  </a:cubicBezTo>
                  <a:cubicBezTo>
                    <a:pt x="25" y="160"/>
                    <a:pt x="29" y="155"/>
                    <a:pt x="35" y="155"/>
                  </a:cubicBezTo>
                  <a:cubicBezTo>
                    <a:pt x="40" y="155"/>
                    <a:pt x="44" y="160"/>
                    <a:pt x="44" y="165"/>
                  </a:cubicBezTo>
                  <a:cubicBezTo>
                    <a:pt x="44" y="171"/>
                    <a:pt x="40" y="175"/>
                    <a:pt x="35" y="175"/>
                  </a:cubicBezTo>
                  <a:close/>
                  <a:moveTo>
                    <a:pt x="163" y="283"/>
                  </a:moveTo>
                  <a:cubicBezTo>
                    <a:pt x="168" y="283"/>
                    <a:pt x="172" y="287"/>
                    <a:pt x="172" y="292"/>
                  </a:cubicBezTo>
                  <a:cubicBezTo>
                    <a:pt x="172" y="298"/>
                    <a:pt x="168" y="302"/>
                    <a:pt x="163" y="302"/>
                  </a:cubicBezTo>
                  <a:cubicBezTo>
                    <a:pt x="157" y="302"/>
                    <a:pt x="153" y="298"/>
                    <a:pt x="153" y="292"/>
                  </a:cubicBezTo>
                  <a:cubicBezTo>
                    <a:pt x="153" y="287"/>
                    <a:pt x="157" y="283"/>
                    <a:pt x="163" y="283"/>
                  </a:cubicBezTo>
                  <a:close/>
                  <a:moveTo>
                    <a:pt x="167" y="45"/>
                  </a:moveTo>
                  <a:cubicBezTo>
                    <a:pt x="162" y="45"/>
                    <a:pt x="158" y="40"/>
                    <a:pt x="158" y="35"/>
                  </a:cubicBezTo>
                  <a:cubicBezTo>
                    <a:pt x="158" y="30"/>
                    <a:pt x="162" y="25"/>
                    <a:pt x="167" y="25"/>
                  </a:cubicBezTo>
                  <a:cubicBezTo>
                    <a:pt x="173" y="25"/>
                    <a:pt x="177" y="30"/>
                    <a:pt x="177" y="35"/>
                  </a:cubicBezTo>
                  <a:cubicBezTo>
                    <a:pt x="177" y="40"/>
                    <a:pt x="173" y="45"/>
                    <a:pt x="167" y="45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255"/>
            <p:cNvSpPr>
              <a:spLocks/>
            </p:cNvSpPr>
            <p:nvPr/>
          </p:nvSpPr>
          <p:spPr bwMode="auto">
            <a:xfrm>
              <a:off x="7624852" y="2644351"/>
              <a:ext cx="144977" cy="98816"/>
            </a:xfrm>
            <a:custGeom>
              <a:avLst/>
              <a:gdLst>
                <a:gd name="T0" fmla="*/ 47 w 85"/>
                <a:gd name="T1" fmla="*/ 52 h 58"/>
                <a:gd name="T2" fmla="*/ 50 w 85"/>
                <a:gd name="T3" fmla="*/ 56 h 58"/>
                <a:gd name="T4" fmla="*/ 56 w 85"/>
                <a:gd name="T5" fmla="*/ 55 h 58"/>
                <a:gd name="T6" fmla="*/ 84 w 85"/>
                <a:gd name="T7" fmla="*/ 7 h 58"/>
                <a:gd name="T8" fmla="*/ 82 w 85"/>
                <a:gd name="T9" fmla="*/ 1 h 58"/>
                <a:gd name="T10" fmla="*/ 82 w 85"/>
                <a:gd name="T11" fmla="*/ 1 h 58"/>
                <a:gd name="T12" fmla="*/ 81 w 85"/>
                <a:gd name="T13" fmla="*/ 1 h 58"/>
                <a:gd name="T14" fmla="*/ 79 w 85"/>
                <a:gd name="T15" fmla="*/ 0 h 58"/>
                <a:gd name="T16" fmla="*/ 5 w 85"/>
                <a:gd name="T17" fmla="*/ 0 h 58"/>
                <a:gd name="T18" fmla="*/ 1 w 85"/>
                <a:gd name="T19" fmla="*/ 2 h 58"/>
                <a:gd name="T20" fmla="*/ 0 w 85"/>
                <a:gd name="T21" fmla="*/ 5 h 58"/>
                <a:gd name="T22" fmla="*/ 5 w 85"/>
                <a:gd name="T23" fmla="*/ 10 h 58"/>
                <a:gd name="T24" fmla="*/ 71 w 85"/>
                <a:gd name="T25" fmla="*/ 10 h 58"/>
                <a:gd name="T26" fmla="*/ 47 w 85"/>
                <a:gd name="T27" fmla="*/ 51 h 58"/>
                <a:gd name="T28" fmla="*/ 47 w 85"/>
                <a:gd name="T29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58">
                  <a:moveTo>
                    <a:pt x="47" y="52"/>
                  </a:moveTo>
                  <a:cubicBezTo>
                    <a:pt x="47" y="54"/>
                    <a:pt x="48" y="55"/>
                    <a:pt x="50" y="56"/>
                  </a:cubicBezTo>
                  <a:cubicBezTo>
                    <a:pt x="52" y="58"/>
                    <a:pt x="55" y="57"/>
                    <a:pt x="56" y="55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5" y="5"/>
                    <a:pt x="84" y="3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1"/>
                    <a:pt x="82" y="1"/>
                    <a:pt x="81" y="1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2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2267526" y="3806953"/>
            <a:ext cx="37185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</a:t>
            </a:r>
            <a:r>
              <a:rPr lang="en-US" altLang="zh-CN" sz="1200" dirty="0" err="1" smtClean="0">
                <a:cs typeface="+mn-ea"/>
                <a:sym typeface="+mn-lt"/>
              </a:rPr>
              <a:t>porttitor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94380" y="4955896"/>
            <a:ext cx="710460" cy="595055"/>
            <a:chOff x="1167947" y="4716799"/>
            <a:chExt cx="710460" cy="595055"/>
          </a:xfrm>
        </p:grpSpPr>
        <p:sp>
          <p:nvSpPr>
            <p:cNvPr id="46" name="Freeform 227"/>
            <p:cNvSpPr>
              <a:spLocks noEditPoints="1"/>
            </p:cNvSpPr>
            <p:nvPr/>
          </p:nvSpPr>
          <p:spPr bwMode="auto">
            <a:xfrm>
              <a:off x="1167947" y="4716799"/>
              <a:ext cx="710460" cy="530141"/>
            </a:xfrm>
            <a:custGeom>
              <a:avLst/>
              <a:gdLst>
                <a:gd name="T0" fmla="*/ 384 w 417"/>
                <a:gd name="T1" fmla="*/ 0 h 311"/>
                <a:gd name="T2" fmla="*/ 32 w 417"/>
                <a:gd name="T3" fmla="*/ 0 h 311"/>
                <a:gd name="T4" fmla="*/ 0 w 417"/>
                <a:gd name="T5" fmla="*/ 33 h 311"/>
                <a:gd name="T6" fmla="*/ 0 w 417"/>
                <a:gd name="T7" fmla="*/ 278 h 311"/>
                <a:gd name="T8" fmla="*/ 32 w 417"/>
                <a:gd name="T9" fmla="*/ 311 h 311"/>
                <a:gd name="T10" fmla="*/ 384 w 417"/>
                <a:gd name="T11" fmla="*/ 311 h 311"/>
                <a:gd name="T12" fmla="*/ 417 w 417"/>
                <a:gd name="T13" fmla="*/ 278 h 311"/>
                <a:gd name="T14" fmla="*/ 417 w 417"/>
                <a:gd name="T15" fmla="*/ 33 h 311"/>
                <a:gd name="T16" fmla="*/ 384 w 417"/>
                <a:gd name="T17" fmla="*/ 0 h 311"/>
                <a:gd name="T18" fmla="*/ 378 w 417"/>
                <a:gd name="T19" fmla="*/ 251 h 311"/>
                <a:gd name="T20" fmla="*/ 351 w 417"/>
                <a:gd name="T21" fmla="*/ 277 h 311"/>
                <a:gd name="T22" fmla="*/ 62 w 417"/>
                <a:gd name="T23" fmla="*/ 277 h 311"/>
                <a:gd name="T24" fmla="*/ 35 w 417"/>
                <a:gd name="T25" fmla="*/ 251 h 311"/>
                <a:gd name="T26" fmla="*/ 35 w 417"/>
                <a:gd name="T27" fmla="*/ 60 h 311"/>
                <a:gd name="T28" fmla="*/ 62 w 417"/>
                <a:gd name="T29" fmla="*/ 35 h 311"/>
                <a:gd name="T30" fmla="*/ 351 w 417"/>
                <a:gd name="T31" fmla="*/ 35 h 311"/>
                <a:gd name="T32" fmla="*/ 378 w 417"/>
                <a:gd name="T33" fmla="*/ 60 h 311"/>
                <a:gd name="T34" fmla="*/ 378 w 417"/>
                <a:gd name="T35" fmla="*/ 25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7" h="311">
                  <a:moveTo>
                    <a:pt x="384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3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96"/>
                    <a:pt x="14" y="311"/>
                    <a:pt x="32" y="311"/>
                  </a:cubicBezTo>
                  <a:cubicBezTo>
                    <a:pt x="384" y="311"/>
                    <a:pt x="384" y="311"/>
                    <a:pt x="384" y="311"/>
                  </a:cubicBezTo>
                  <a:cubicBezTo>
                    <a:pt x="402" y="311"/>
                    <a:pt x="417" y="296"/>
                    <a:pt x="417" y="278"/>
                  </a:cubicBezTo>
                  <a:cubicBezTo>
                    <a:pt x="417" y="33"/>
                    <a:pt x="417" y="33"/>
                    <a:pt x="417" y="33"/>
                  </a:cubicBezTo>
                  <a:cubicBezTo>
                    <a:pt x="417" y="15"/>
                    <a:pt x="402" y="0"/>
                    <a:pt x="384" y="0"/>
                  </a:cubicBezTo>
                  <a:close/>
                  <a:moveTo>
                    <a:pt x="378" y="251"/>
                  </a:moveTo>
                  <a:cubicBezTo>
                    <a:pt x="378" y="265"/>
                    <a:pt x="366" y="277"/>
                    <a:pt x="351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47" y="277"/>
                    <a:pt x="35" y="265"/>
                    <a:pt x="35" y="251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46"/>
                    <a:pt x="47" y="35"/>
                    <a:pt x="62" y="35"/>
                  </a:cubicBezTo>
                  <a:cubicBezTo>
                    <a:pt x="351" y="35"/>
                    <a:pt x="351" y="35"/>
                    <a:pt x="351" y="35"/>
                  </a:cubicBezTo>
                  <a:cubicBezTo>
                    <a:pt x="366" y="35"/>
                    <a:pt x="378" y="46"/>
                    <a:pt x="378" y="60"/>
                  </a:cubicBezTo>
                  <a:lnTo>
                    <a:pt x="378" y="25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228"/>
            <p:cNvSpPr>
              <a:spLocks/>
            </p:cNvSpPr>
            <p:nvPr/>
          </p:nvSpPr>
          <p:spPr bwMode="auto">
            <a:xfrm>
              <a:off x="1297777" y="4881971"/>
              <a:ext cx="468111" cy="168779"/>
            </a:xfrm>
            <a:custGeom>
              <a:avLst/>
              <a:gdLst>
                <a:gd name="T0" fmla="*/ 231 w 649"/>
                <a:gd name="T1" fmla="*/ 83 h 234"/>
                <a:gd name="T2" fmla="*/ 0 w 649"/>
                <a:gd name="T3" fmla="*/ 234 h 234"/>
                <a:gd name="T4" fmla="*/ 92 w 649"/>
                <a:gd name="T5" fmla="*/ 234 h 234"/>
                <a:gd name="T6" fmla="*/ 231 w 649"/>
                <a:gd name="T7" fmla="*/ 142 h 234"/>
                <a:gd name="T8" fmla="*/ 361 w 649"/>
                <a:gd name="T9" fmla="*/ 220 h 234"/>
                <a:gd name="T10" fmla="*/ 649 w 649"/>
                <a:gd name="T11" fmla="*/ 57 h 234"/>
                <a:gd name="T12" fmla="*/ 649 w 649"/>
                <a:gd name="T13" fmla="*/ 0 h 234"/>
                <a:gd name="T14" fmla="*/ 361 w 649"/>
                <a:gd name="T15" fmla="*/ 159 h 234"/>
                <a:gd name="T16" fmla="*/ 231 w 649"/>
                <a:gd name="T17" fmla="*/ 8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9" h="234">
                  <a:moveTo>
                    <a:pt x="231" y="83"/>
                  </a:moveTo>
                  <a:lnTo>
                    <a:pt x="0" y="234"/>
                  </a:lnTo>
                  <a:lnTo>
                    <a:pt x="92" y="234"/>
                  </a:lnTo>
                  <a:lnTo>
                    <a:pt x="231" y="142"/>
                  </a:lnTo>
                  <a:lnTo>
                    <a:pt x="361" y="220"/>
                  </a:lnTo>
                  <a:lnTo>
                    <a:pt x="649" y="57"/>
                  </a:lnTo>
                  <a:lnTo>
                    <a:pt x="649" y="0"/>
                  </a:lnTo>
                  <a:lnTo>
                    <a:pt x="361" y="159"/>
                  </a:lnTo>
                  <a:lnTo>
                    <a:pt x="231" y="83"/>
                  </a:ln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229"/>
            <p:cNvSpPr>
              <a:spLocks/>
            </p:cNvSpPr>
            <p:nvPr/>
          </p:nvSpPr>
          <p:spPr bwMode="auto">
            <a:xfrm>
              <a:off x="1350431" y="5265692"/>
              <a:ext cx="332510" cy="46162"/>
            </a:xfrm>
            <a:custGeom>
              <a:avLst/>
              <a:gdLst>
                <a:gd name="T0" fmla="*/ 181 w 195"/>
                <a:gd name="T1" fmla="*/ 0 h 27"/>
                <a:gd name="T2" fmla="*/ 14 w 195"/>
                <a:gd name="T3" fmla="*/ 0 h 27"/>
                <a:gd name="T4" fmla="*/ 4 w 195"/>
                <a:gd name="T5" fmla="*/ 4 h 27"/>
                <a:gd name="T6" fmla="*/ 0 w 195"/>
                <a:gd name="T7" fmla="*/ 14 h 27"/>
                <a:gd name="T8" fmla="*/ 14 w 195"/>
                <a:gd name="T9" fmla="*/ 27 h 27"/>
                <a:gd name="T10" fmla="*/ 181 w 195"/>
                <a:gd name="T11" fmla="*/ 27 h 27"/>
                <a:gd name="T12" fmla="*/ 195 w 195"/>
                <a:gd name="T13" fmla="*/ 14 h 27"/>
                <a:gd name="T14" fmla="*/ 181 w 195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27">
                  <a:moveTo>
                    <a:pt x="181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6" y="2"/>
                    <a:pt x="4" y="4"/>
                  </a:cubicBezTo>
                  <a:cubicBezTo>
                    <a:pt x="1" y="7"/>
                    <a:pt x="0" y="10"/>
                    <a:pt x="0" y="14"/>
                  </a:cubicBezTo>
                  <a:cubicBezTo>
                    <a:pt x="0" y="21"/>
                    <a:pt x="6" y="27"/>
                    <a:pt x="14" y="27"/>
                  </a:cubicBezTo>
                  <a:cubicBezTo>
                    <a:pt x="181" y="27"/>
                    <a:pt x="181" y="27"/>
                    <a:pt x="181" y="27"/>
                  </a:cubicBezTo>
                  <a:cubicBezTo>
                    <a:pt x="189" y="27"/>
                    <a:pt x="195" y="21"/>
                    <a:pt x="195" y="14"/>
                  </a:cubicBezTo>
                  <a:cubicBezTo>
                    <a:pt x="195" y="6"/>
                    <a:pt x="189" y="0"/>
                    <a:pt x="181" y="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2267526" y="4871151"/>
            <a:ext cx="37185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</a:t>
            </a:r>
            <a:r>
              <a:rPr lang="en-US" altLang="zh-CN" sz="1200" dirty="0" err="1" smtClean="0">
                <a:cs typeface="+mn-ea"/>
                <a:sym typeface="+mn-lt"/>
              </a:rPr>
              <a:t>porttitor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H="1">
            <a:off x="9973307" y="4379213"/>
            <a:ext cx="921957" cy="2109688"/>
          </a:xfrm>
          <a:prstGeom prst="line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9142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0" y="1901964"/>
            <a:ext cx="5908818" cy="4956037"/>
          </a:xfrm>
          <a:custGeom>
            <a:avLst/>
            <a:gdLst>
              <a:gd name="connsiteX0" fmla="*/ 4222147 w 5908818"/>
              <a:gd name="connsiteY0" fmla="*/ 0 h 4956037"/>
              <a:gd name="connsiteX1" fmla="*/ 5908818 w 5908818"/>
              <a:gd name="connsiteY1" fmla="*/ 4956037 h 4956037"/>
              <a:gd name="connsiteX2" fmla="*/ 5720257 w 5908818"/>
              <a:gd name="connsiteY2" fmla="*/ 4956037 h 4956037"/>
              <a:gd name="connsiteX3" fmla="*/ 4105389 w 5908818"/>
              <a:gd name="connsiteY3" fmla="*/ 210983 h 4956037"/>
              <a:gd name="connsiteX4" fmla="*/ 0 w 5908818"/>
              <a:gd name="connsiteY4" fmla="*/ 1608156 h 4956037"/>
              <a:gd name="connsiteX5" fmla="*/ 0 w 5908818"/>
              <a:gd name="connsiteY5" fmla="*/ 1436909 h 4956037"/>
              <a:gd name="connsiteX6" fmla="*/ 4222147 w 5908818"/>
              <a:gd name="connsiteY6" fmla="*/ 0 h 4956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08818" h="4956037">
                <a:moveTo>
                  <a:pt x="4222147" y="0"/>
                </a:moveTo>
                <a:lnTo>
                  <a:pt x="5908818" y="4956037"/>
                </a:lnTo>
                <a:lnTo>
                  <a:pt x="5720257" y="4956037"/>
                </a:lnTo>
                <a:lnTo>
                  <a:pt x="4105389" y="210983"/>
                </a:lnTo>
                <a:lnTo>
                  <a:pt x="0" y="1608156"/>
                </a:lnTo>
                <a:lnTo>
                  <a:pt x="0" y="1436909"/>
                </a:lnTo>
                <a:lnTo>
                  <a:pt x="4222147" y="0"/>
                </a:lnTo>
                <a:close/>
              </a:path>
            </a:pathLst>
          </a:cu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18003" y="915346"/>
            <a:ext cx="34124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cs typeface="+mn-ea"/>
                <a:sym typeface="+mn-lt"/>
              </a:rPr>
              <a:t>New-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P</a:t>
            </a:r>
            <a:r>
              <a:rPr lang="en-US" altLang="zh-CN" sz="3600" b="1" dirty="0" smtClean="0">
                <a:solidFill>
                  <a:srgbClr val="21A2BF"/>
                </a:solidFill>
                <a:cs typeface="+mn-ea"/>
                <a:sym typeface="+mn-lt"/>
              </a:rPr>
              <a:t>roduct 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94875" y="1561677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.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19032" y="3779817"/>
            <a:ext cx="50115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</a:t>
            </a:r>
            <a:r>
              <a:rPr lang="en-US" altLang="zh-CN" sz="1200" dirty="0" err="1" smtClean="0">
                <a:cs typeface="+mn-ea"/>
                <a:sym typeface="+mn-lt"/>
              </a:rPr>
              <a:t>porttitor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r>
              <a:rPr lang="en-US" altLang="zh-CN" sz="1200" dirty="0" smtClean="0">
                <a:cs typeface="+mn-ea"/>
                <a:sym typeface="+mn-lt"/>
              </a:rPr>
              <a:t>. </a:t>
            </a:r>
            <a:r>
              <a:rPr lang="en-US" altLang="zh-CN" sz="1200" dirty="0" err="1" smtClean="0">
                <a:cs typeface="+mn-ea"/>
                <a:sym typeface="+mn-lt"/>
              </a:rPr>
              <a:t>Fusce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posuere</a:t>
            </a:r>
            <a:r>
              <a:rPr lang="en-US" altLang="zh-CN" sz="1200" dirty="0" smtClean="0">
                <a:cs typeface="+mn-ea"/>
                <a:sym typeface="+mn-lt"/>
              </a:rPr>
              <a:t>, magna </a:t>
            </a:r>
            <a:r>
              <a:rPr lang="en-US" altLang="zh-CN" sz="1200" dirty="0" err="1" smtClean="0">
                <a:cs typeface="+mn-ea"/>
                <a:sym typeface="+mn-lt"/>
              </a:rPr>
              <a:t>sed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pulvinar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ultricies</a:t>
            </a:r>
            <a:r>
              <a:rPr lang="en-US" altLang="zh-CN" sz="1200" dirty="0" smtClean="0">
                <a:cs typeface="+mn-ea"/>
                <a:sym typeface="+mn-lt"/>
              </a:rPr>
              <a:t>, </a:t>
            </a:r>
            <a:r>
              <a:rPr lang="en-US" altLang="zh-CN" sz="1200" dirty="0" err="1" smtClean="0">
                <a:cs typeface="+mn-ea"/>
                <a:sym typeface="+mn-lt"/>
              </a:rPr>
              <a:t>purus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lectus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malesuada</a:t>
            </a:r>
            <a:r>
              <a:rPr lang="en-US" altLang="zh-CN" sz="1200" dirty="0" smtClean="0">
                <a:cs typeface="+mn-ea"/>
                <a:sym typeface="+mn-lt"/>
              </a:rPr>
              <a:t> libero,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commodo</a:t>
            </a:r>
            <a:r>
              <a:rPr lang="en-US" altLang="zh-CN" sz="1200" dirty="0" smtClean="0">
                <a:cs typeface="+mn-ea"/>
                <a:sym typeface="+mn-lt"/>
              </a:rPr>
              <a:t> magna </a:t>
            </a:r>
            <a:r>
              <a:rPr lang="en-US" altLang="zh-CN" sz="1200" dirty="0" err="1" smtClean="0">
                <a:cs typeface="+mn-ea"/>
                <a:sym typeface="+mn-lt"/>
              </a:rPr>
              <a:t>eros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quis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18" name="矩形 17"/>
          <p:cNvSpPr/>
          <p:nvPr/>
        </p:nvSpPr>
        <p:spPr>
          <a:xfrm>
            <a:off x="6019032" y="2072799"/>
            <a:ext cx="2113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Y</a:t>
            </a:r>
            <a:r>
              <a:rPr lang="zh-CN" altLang="en-US" sz="2000" dirty="0" smtClean="0">
                <a:cs typeface="+mn-ea"/>
                <a:sym typeface="+mn-lt"/>
              </a:rPr>
              <a:t>our </a:t>
            </a:r>
            <a:r>
              <a:rPr lang="zh-CN" altLang="en-US" sz="2000" dirty="0">
                <a:cs typeface="+mn-ea"/>
                <a:sym typeface="+mn-lt"/>
              </a:rPr>
              <a:t>main topic</a:t>
            </a:r>
          </a:p>
        </p:txBody>
      </p:sp>
      <p:sp>
        <p:nvSpPr>
          <p:cNvPr id="19" name="矩形 18"/>
          <p:cNvSpPr/>
          <p:nvPr/>
        </p:nvSpPr>
        <p:spPr>
          <a:xfrm>
            <a:off x="6019032" y="2555341"/>
            <a:ext cx="501159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sp>
        <p:nvSpPr>
          <p:cNvPr id="21" name="加号 20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24576" y="5418001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8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 flipV="1">
            <a:off x="-1" y="0"/>
            <a:ext cx="4958961" cy="6858000"/>
          </a:xfrm>
          <a:custGeom>
            <a:avLst/>
            <a:gdLst>
              <a:gd name="connsiteX0" fmla="*/ 2343420 w 4958961"/>
              <a:gd name="connsiteY0" fmla="*/ 0 h 6858000"/>
              <a:gd name="connsiteX1" fmla="*/ 4958961 w 4958961"/>
              <a:gd name="connsiteY1" fmla="*/ 0 h 6858000"/>
              <a:gd name="connsiteX2" fmla="*/ 4958961 w 4958961"/>
              <a:gd name="connsiteY2" fmla="*/ 6858000 h 6858000"/>
              <a:gd name="connsiteX3" fmla="*/ 0 w 4958961"/>
              <a:gd name="connsiteY3" fmla="*/ 6858000 h 6858000"/>
              <a:gd name="connsiteX4" fmla="*/ 2343420 w 495896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8961" h="6858000">
                <a:moveTo>
                  <a:pt x="2343420" y="0"/>
                </a:moveTo>
                <a:lnTo>
                  <a:pt x="4958961" y="0"/>
                </a:lnTo>
                <a:lnTo>
                  <a:pt x="4958961" y="6858000"/>
                </a:lnTo>
                <a:lnTo>
                  <a:pt x="0" y="6858000"/>
                </a:lnTo>
                <a:lnTo>
                  <a:pt x="2343420" y="0"/>
                </a:lnTo>
                <a:close/>
              </a:path>
            </a:pathLst>
          </a:cu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New-T</a:t>
            </a:r>
            <a:r>
              <a:rPr lang="en-US" altLang="zh-CN" sz="1200" i="1" dirty="0">
                <a:solidFill>
                  <a:schemeClr val="bg1"/>
                </a:solidFill>
                <a:cs typeface="+mn-ea"/>
                <a:sym typeface="+mn-lt"/>
              </a:rPr>
              <a:t>ech</a:t>
            </a:r>
            <a:endParaRPr lang="zh-CN" altLang="en-US" sz="12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127" t="23491" r="12858" b="847"/>
          <a:stretch/>
        </p:blipFill>
        <p:spPr>
          <a:xfrm>
            <a:off x="2235201" y="1669144"/>
            <a:ext cx="3338285" cy="518885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02662" y="1355415"/>
            <a:ext cx="26212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cs typeface="+mn-ea"/>
                <a:sym typeface="+mn-lt"/>
              </a:rPr>
              <a:t>Choose </a:t>
            </a:r>
            <a:r>
              <a:rPr lang="en-US" altLang="zh-CN" sz="3600" b="1" dirty="0" smtClean="0">
                <a:solidFill>
                  <a:srgbClr val="21A2BF"/>
                </a:solidFill>
                <a:cs typeface="+mn-ea"/>
                <a:sym typeface="+mn-lt"/>
              </a:rPr>
              <a:t>Us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11393" y="1981941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  <p:sp>
        <p:nvSpPr>
          <p:cNvPr id="8" name="矩形 7"/>
          <p:cNvSpPr/>
          <p:nvPr/>
        </p:nvSpPr>
        <p:spPr>
          <a:xfrm>
            <a:off x="6228292" y="3429000"/>
            <a:ext cx="2113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Y</a:t>
            </a:r>
            <a:r>
              <a:rPr lang="zh-CN" altLang="en-US" sz="2000" dirty="0" smtClean="0">
                <a:cs typeface="+mn-ea"/>
                <a:sym typeface="+mn-lt"/>
              </a:rPr>
              <a:t>our </a:t>
            </a:r>
            <a:r>
              <a:rPr lang="zh-CN" altLang="en-US" sz="2000" dirty="0">
                <a:cs typeface="+mn-ea"/>
                <a:sym typeface="+mn-lt"/>
              </a:rPr>
              <a:t>main topic</a:t>
            </a:r>
          </a:p>
        </p:txBody>
      </p:sp>
      <p:sp>
        <p:nvSpPr>
          <p:cNvPr id="9" name="矩形 8"/>
          <p:cNvSpPr/>
          <p:nvPr/>
        </p:nvSpPr>
        <p:spPr>
          <a:xfrm>
            <a:off x="6228292" y="3912909"/>
            <a:ext cx="44490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</a:t>
            </a:r>
            <a:r>
              <a:rPr lang="en-US" altLang="zh-CN" sz="1200" dirty="0" err="1" smtClean="0">
                <a:cs typeface="+mn-ea"/>
                <a:sym typeface="+mn-lt"/>
              </a:rPr>
              <a:t>porttitor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r>
              <a:rPr lang="en-US" altLang="zh-CN" sz="1200" dirty="0" smtClean="0">
                <a:cs typeface="+mn-ea"/>
                <a:sym typeface="+mn-lt"/>
              </a:rPr>
              <a:t>. </a:t>
            </a:r>
            <a:r>
              <a:rPr lang="en-US" altLang="zh-CN" sz="1200" dirty="0" err="1" smtClean="0">
                <a:cs typeface="+mn-ea"/>
                <a:sym typeface="+mn-lt"/>
              </a:rPr>
              <a:t>Fusce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posuere</a:t>
            </a:r>
            <a:r>
              <a:rPr lang="en-US" altLang="zh-CN" sz="1200" dirty="0" smtClean="0">
                <a:cs typeface="+mn-ea"/>
                <a:sym typeface="+mn-lt"/>
              </a:rPr>
              <a:t>, magna </a:t>
            </a:r>
            <a:r>
              <a:rPr lang="en-US" altLang="zh-CN" sz="1200" dirty="0" err="1" smtClean="0">
                <a:cs typeface="+mn-ea"/>
                <a:sym typeface="+mn-lt"/>
              </a:rPr>
              <a:t>sed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pulvinar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ultricies</a:t>
            </a:r>
            <a:r>
              <a:rPr lang="en-US" altLang="zh-CN" sz="1200" dirty="0" smtClean="0">
                <a:cs typeface="+mn-ea"/>
                <a:sym typeface="+mn-lt"/>
              </a:rPr>
              <a:t>, </a:t>
            </a:r>
            <a:r>
              <a:rPr lang="en-US" altLang="zh-CN" sz="1200" dirty="0" err="1" smtClean="0">
                <a:cs typeface="+mn-ea"/>
                <a:sym typeface="+mn-lt"/>
              </a:rPr>
              <a:t>purus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lectus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malesuada</a:t>
            </a:r>
            <a:r>
              <a:rPr lang="en-US" altLang="zh-CN" sz="1200" dirty="0" smtClean="0">
                <a:cs typeface="+mn-ea"/>
                <a:sym typeface="+mn-lt"/>
              </a:rPr>
              <a:t> libero,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commodo</a:t>
            </a:r>
            <a:r>
              <a:rPr lang="en-US" altLang="zh-CN" sz="1200" dirty="0" smtClean="0">
                <a:cs typeface="+mn-ea"/>
                <a:sym typeface="+mn-lt"/>
              </a:rPr>
              <a:t> magna </a:t>
            </a:r>
            <a:r>
              <a:rPr lang="en-US" altLang="zh-CN" sz="1200" dirty="0" err="1" smtClean="0">
                <a:cs typeface="+mn-ea"/>
                <a:sym typeface="+mn-lt"/>
              </a:rPr>
              <a:t>eros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quis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cs typeface="+mn-ea"/>
                <a:sym typeface="+mn-lt"/>
              </a:rPr>
              <a:t>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235201" y="2053745"/>
            <a:ext cx="710460" cy="595055"/>
            <a:chOff x="1167947" y="4716799"/>
            <a:chExt cx="710460" cy="595055"/>
          </a:xfrm>
          <a:solidFill>
            <a:schemeClr val="bg1"/>
          </a:solidFill>
        </p:grpSpPr>
        <p:sp>
          <p:nvSpPr>
            <p:cNvPr id="13" name="Freeform 227"/>
            <p:cNvSpPr>
              <a:spLocks noEditPoints="1"/>
            </p:cNvSpPr>
            <p:nvPr/>
          </p:nvSpPr>
          <p:spPr bwMode="auto">
            <a:xfrm>
              <a:off x="1167947" y="4716799"/>
              <a:ext cx="710460" cy="530141"/>
            </a:xfrm>
            <a:custGeom>
              <a:avLst/>
              <a:gdLst>
                <a:gd name="T0" fmla="*/ 384 w 417"/>
                <a:gd name="T1" fmla="*/ 0 h 311"/>
                <a:gd name="T2" fmla="*/ 32 w 417"/>
                <a:gd name="T3" fmla="*/ 0 h 311"/>
                <a:gd name="T4" fmla="*/ 0 w 417"/>
                <a:gd name="T5" fmla="*/ 33 h 311"/>
                <a:gd name="T6" fmla="*/ 0 w 417"/>
                <a:gd name="T7" fmla="*/ 278 h 311"/>
                <a:gd name="T8" fmla="*/ 32 w 417"/>
                <a:gd name="T9" fmla="*/ 311 h 311"/>
                <a:gd name="T10" fmla="*/ 384 w 417"/>
                <a:gd name="T11" fmla="*/ 311 h 311"/>
                <a:gd name="T12" fmla="*/ 417 w 417"/>
                <a:gd name="T13" fmla="*/ 278 h 311"/>
                <a:gd name="T14" fmla="*/ 417 w 417"/>
                <a:gd name="T15" fmla="*/ 33 h 311"/>
                <a:gd name="T16" fmla="*/ 384 w 417"/>
                <a:gd name="T17" fmla="*/ 0 h 311"/>
                <a:gd name="T18" fmla="*/ 378 w 417"/>
                <a:gd name="T19" fmla="*/ 251 h 311"/>
                <a:gd name="T20" fmla="*/ 351 w 417"/>
                <a:gd name="T21" fmla="*/ 277 h 311"/>
                <a:gd name="T22" fmla="*/ 62 w 417"/>
                <a:gd name="T23" fmla="*/ 277 h 311"/>
                <a:gd name="T24" fmla="*/ 35 w 417"/>
                <a:gd name="T25" fmla="*/ 251 h 311"/>
                <a:gd name="T26" fmla="*/ 35 w 417"/>
                <a:gd name="T27" fmla="*/ 60 h 311"/>
                <a:gd name="T28" fmla="*/ 62 w 417"/>
                <a:gd name="T29" fmla="*/ 35 h 311"/>
                <a:gd name="T30" fmla="*/ 351 w 417"/>
                <a:gd name="T31" fmla="*/ 35 h 311"/>
                <a:gd name="T32" fmla="*/ 378 w 417"/>
                <a:gd name="T33" fmla="*/ 60 h 311"/>
                <a:gd name="T34" fmla="*/ 378 w 417"/>
                <a:gd name="T35" fmla="*/ 25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7" h="311">
                  <a:moveTo>
                    <a:pt x="384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3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96"/>
                    <a:pt x="14" y="311"/>
                    <a:pt x="32" y="311"/>
                  </a:cubicBezTo>
                  <a:cubicBezTo>
                    <a:pt x="384" y="311"/>
                    <a:pt x="384" y="311"/>
                    <a:pt x="384" y="311"/>
                  </a:cubicBezTo>
                  <a:cubicBezTo>
                    <a:pt x="402" y="311"/>
                    <a:pt x="417" y="296"/>
                    <a:pt x="417" y="278"/>
                  </a:cubicBezTo>
                  <a:cubicBezTo>
                    <a:pt x="417" y="33"/>
                    <a:pt x="417" y="33"/>
                    <a:pt x="417" y="33"/>
                  </a:cubicBezTo>
                  <a:cubicBezTo>
                    <a:pt x="417" y="15"/>
                    <a:pt x="402" y="0"/>
                    <a:pt x="384" y="0"/>
                  </a:cubicBezTo>
                  <a:close/>
                  <a:moveTo>
                    <a:pt x="378" y="251"/>
                  </a:moveTo>
                  <a:cubicBezTo>
                    <a:pt x="378" y="265"/>
                    <a:pt x="366" y="277"/>
                    <a:pt x="351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47" y="277"/>
                    <a:pt x="35" y="265"/>
                    <a:pt x="35" y="251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46"/>
                    <a:pt x="47" y="35"/>
                    <a:pt x="62" y="35"/>
                  </a:cubicBezTo>
                  <a:cubicBezTo>
                    <a:pt x="351" y="35"/>
                    <a:pt x="351" y="35"/>
                    <a:pt x="351" y="35"/>
                  </a:cubicBezTo>
                  <a:cubicBezTo>
                    <a:pt x="366" y="35"/>
                    <a:pt x="378" y="46"/>
                    <a:pt x="378" y="60"/>
                  </a:cubicBezTo>
                  <a:lnTo>
                    <a:pt x="378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228"/>
            <p:cNvSpPr>
              <a:spLocks/>
            </p:cNvSpPr>
            <p:nvPr/>
          </p:nvSpPr>
          <p:spPr bwMode="auto">
            <a:xfrm>
              <a:off x="1297777" y="4881971"/>
              <a:ext cx="468111" cy="168779"/>
            </a:xfrm>
            <a:custGeom>
              <a:avLst/>
              <a:gdLst>
                <a:gd name="T0" fmla="*/ 231 w 649"/>
                <a:gd name="T1" fmla="*/ 83 h 234"/>
                <a:gd name="T2" fmla="*/ 0 w 649"/>
                <a:gd name="T3" fmla="*/ 234 h 234"/>
                <a:gd name="T4" fmla="*/ 92 w 649"/>
                <a:gd name="T5" fmla="*/ 234 h 234"/>
                <a:gd name="T6" fmla="*/ 231 w 649"/>
                <a:gd name="T7" fmla="*/ 142 h 234"/>
                <a:gd name="T8" fmla="*/ 361 w 649"/>
                <a:gd name="T9" fmla="*/ 220 h 234"/>
                <a:gd name="T10" fmla="*/ 649 w 649"/>
                <a:gd name="T11" fmla="*/ 57 h 234"/>
                <a:gd name="T12" fmla="*/ 649 w 649"/>
                <a:gd name="T13" fmla="*/ 0 h 234"/>
                <a:gd name="T14" fmla="*/ 361 w 649"/>
                <a:gd name="T15" fmla="*/ 159 h 234"/>
                <a:gd name="T16" fmla="*/ 231 w 649"/>
                <a:gd name="T17" fmla="*/ 8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9" h="234">
                  <a:moveTo>
                    <a:pt x="231" y="83"/>
                  </a:moveTo>
                  <a:lnTo>
                    <a:pt x="0" y="234"/>
                  </a:lnTo>
                  <a:lnTo>
                    <a:pt x="92" y="234"/>
                  </a:lnTo>
                  <a:lnTo>
                    <a:pt x="231" y="142"/>
                  </a:lnTo>
                  <a:lnTo>
                    <a:pt x="361" y="220"/>
                  </a:lnTo>
                  <a:lnTo>
                    <a:pt x="649" y="57"/>
                  </a:lnTo>
                  <a:lnTo>
                    <a:pt x="649" y="0"/>
                  </a:lnTo>
                  <a:lnTo>
                    <a:pt x="361" y="159"/>
                  </a:lnTo>
                  <a:lnTo>
                    <a:pt x="231" y="8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29"/>
            <p:cNvSpPr>
              <a:spLocks/>
            </p:cNvSpPr>
            <p:nvPr/>
          </p:nvSpPr>
          <p:spPr bwMode="auto">
            <a:xfrm>
              <a:off x="1350431" y="5265692"/>
              <a:ext cx="332510" cy="46162"/>
            </a:xfrm>
            <a:custGeom>
              <a:avLst/>
              <a:gdLst>
                <a:gd name="T0" fmla="*/ 181 w 195"/>
                <a:gd name="T1" fmla="*/ 0 h 27"/>
                <a:gd name="T2" fmla="*/ 14 w 195"/>
                <a:gd name="T3" fmla="*/ 0 h 27"/>
                <a:gd name="T4" fmla="*/ 4 w 195"/>
                <a:gd name="T5" fmla="*/ 4 h 27"/>
                <a:gd name="T6" fmla="*/ 0 w 195"/>
                <a:gd name="T7" fmla="*/ 14 h 27"/>
                <a:gd name="T8" fmla="*/ 14 w 195"/>
                <a:gd name="T9" fmla="*/ 27 h 27"/>
                <a:gd name="T10" fmla="*/ 181 w 195"/>
                <a:gd name="T11" fmla="*/ 27 h 27"/>
                <a:gd name="T12" fmla="*/ 195 w 195"/>
                <a:gd name="T13" fmla="*/ 14 h 27"/>
                <a:gd name="T14" fmla="*/ 181 w 195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27">
                  <a:moveTo>
                    <a:pt x="181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6" y="2"/>
                    <a:pt x="4" y="4"/>
                  </a:cubicBezTo>
                  <a:cubicBezTo>
                    <a:pt x="1" y="7"/>
                    <a:pt x="0" y="10"/>
                    <a:pt x="0" y="14"/>
                  </a:cubicBezTo>
                  <a:cubicBezTo>
                    <a:pt x="0" y="21"/>
                    <a:pt x="6" y="27"/>
                    <a:pt x="14" y="27"/>
                  </a:cubicBezTo>
                  <a:cubicBezTo>
                    <a:pt x="181" y="27"/>
                    <a:pt x="181" y="27"/>
                    <a:pt x="181" y="27"/>
                  </a:cubicBezTo>
                  <a:cubicBezTo>
                    <a:pt x="189" y="27"/>
                    <a:pt x="195" y="21"/>
                    <a:pt x="195" y="14"/>
                  </a:cubicBezTo>
                  <a:cubicBezTo>
                    <a:pt x="195" y="6"/>
                    <a:pt x="189" y="0"/>
                    <a:pt x="1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867617" y="1949483"/>
            <a:ext cx="136758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 smtClean="0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10953404" y="5826116"/>
            <a:ext cx="285735" cy="930474"/>
          </a:xfrm>
          <a:prstGeom prst="line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平行四边形 22"/>
          <p:cNvSpPr/>
          <p:nvPr/>
        </p:nvSpPr>
        <p:spPr>
          <a:xfrm>
            <a:off x="11177455" y="5147505"/>
            <a:ext cx="637174" cy="1428164"/>
          </a:xfrm>
          <a:prstGeom prst="parallelogram">
            <a:avLst>
              <a:gd name="adj" fmla="val 7162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加号 24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8975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16" name="平行四边形 15"/>
          <p:cNvSpPr/>
          <p:nvPr/>
        </p:nvSpPr>
        <p:spPr>
          <a:xfrm>
            <a:off x="2390718" y="2402154"/>
            <a:ext cx="8640139" cy="2190433"/>
          </a:xfrm>
          <a:prstGeom prst="parallelogram">
            <a:avLst>
              <a:gd name="adj" fmla="val 4962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60982" y="5078267"/>
            <a:ext cx="26212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cs typeface="+mn-ea"/>
                <a:sym typeface="+mn-lt"/>
              </a:rPr>
              <a:t>Choose </a:t>
            </a:r>
            <a:r>
              <a:rPr lang="en-US" altLang="zh-CN" sz="3600" b="1" dirty="0" smtClean="0">
                <a:solidFill>
                  <a:srgbClr val="21A2BF"/>
                </a:solidFill>
                <a:cs typeface="+mn-ea"/>
                <a:sym typeface="+mn-lt"/>
              </a:rPr>
              <a:t>Us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9713" y="5704793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  <p:sp>
        <p:nvSpPr>
          <p:cNvPr id="20" name="矩形 19"/>
          <p:cNvSpPr/>
          <p:nvPr/>
        </p:nvSpPr>
        <p:spPr>
          <a:xfrm>
            <a:off x="4150267" y="5093765"/>
            <a:ext cx="61548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</a:t>
            </a:r>
            <a:r>
              <a:rPr lang="en-US" altLang="zh-CN" sz="1200" dirty="0" err="1" smtClean="0">
                <a:cs typeface="+mn-ea"/>
                <a:sym typeface="+mn-lt"/>
              </a:rPr>
              <a:t>porttitor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r>
              <a:rPr lang="en-US" altLang="zh-CN" sz="1200" dirty="0" smtClean="0">
                <a:cs typeface="+mn-ea"/>
                <a:sym typeface="+mn-lt"/>
              </a:rPr>
              <a:t>. </a:t>
            </a:r>
            <a:r>
              <a:rPr lang="en-US" altLang="zh-CN" sz="1200" dirty="0" err="1" smtClean="0">
                <a:cs typeface="+mn-ea"/>
                <a:sym typeface="+mn-lt"/>
              </a:rPr>
              <a:t>Fusce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posuere</a:t>
            </a:r>
            <a:r>
              <a:rPr lang="en-US" altLang="zh-CN" sz="1200" dirty="0" smtClean="0">
                <a:cs typeface="+mn-ea"/>
                <a:sym typeface="+mn-lt"/>
              </a:rPr>
              <a:t>, magna </a:t>
            </a:r>
            <a:r>
              <a:rPr lang="en-US" altLang="zh-CN" sz="1200" dirty="0" err="1" smtClean="0">
                <a:cs typeface="+mn-ea"/>
                <a:sym typeface="+mn-lt"/>
              </a:rPr>
              <a:t>sed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pulvinar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ultricies</a:t>
            </a:r>
            <a:r>
              <a:rPr lang="en-US" altLang="zh-CN" sz="1200" dirty="0" smtClean="0">
                <a:cs typeface="+mn-ea"/>
                <a:sym typeface="+mn-lt"/>
              </a:rPr>
              <a:t>, </a:t>
            </a:r>
            <a:r>
              <a:rPr lang="en-US" altLang="zh-CN" sz="1200" dirty="0" err="1" smtClean="0">
                <a:cs typeface="+mn-ea"/>
                <a:sym typeface="+mn-lt"/>
              </a:rPr>
              <a:t>purus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lectus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malesuada</a:t>
            </a:r>
            <a:r>
              <a:rPr lang="en-US" altLang="zh-CN" sz="1200" dirty="0" smtClean="0">
                <a:cs typeface="+mn-ea"/>
                <a:sym typeface="+mn-lt"/>
              </a:rPr>
              <a:t> libero,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commodo</a:t>
            </a:r>
            <a:r>
              <a:rPr lang="en-US" altLang="zh-CN" sz="1200" dirty="0" smtClean="0">
                <a:cs typeface="+mn-ea"/>
                <a:sym typeface="+mn-lt"/>
              </a:rPr>
              <a:t> magna </a:t>
            </a:r>
            <a:r>
              <a:rPr lang="en-US" altLang="zh-CN" sz="1200" dirty="0" err="1" smtClean="0">
                <a:cs typeface="+mn-ea"/>
                <a:sym typeface="+mn-lt"/>
              </a:rPr>
              <a:t>eros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quis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21" name="矩形 20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4" name="图片占位符 2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6" name="矩形 25"/>
          <p:cNvSpPr/>
          <p:nvPr/>
        </p:nvSpPr>
        <p:spPr>
          <a:xfrm>
            <a:off x="4587443" y="3198555"/>
            <a:ext cx="2113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 smtClean="0">
                <a:solidFill>
                  <a:schemeClr val="bg1"/>
                </a:solidFill>
                <a:cs typeface="+mn-ea"/>
                <a:sym typeface="+mn-lt"/>
              </a:rPr>
              <a:t>Y</a:t>
            </a:r>
            <a:r>
              <a:rPr lang="zh-CN" altLang="en-US" sz="2000" i="1" dirty="0" smtClean="0">
                <a:solidFill>
                  <a:schemeClr val="bg1"/>
                </a:solidFill>
                <a:cs typeface="+mn-ea"/>
                <a:sym typeface="+mn-lt"/>
              </a:rPr>
              <a:t>our </a:t>
            </a:r>
            <a:r>
              <a:rPr lang="zh-CN" altLang="en-US" sz="2000" i="1" dirty="0">
                <a:solidFill>
                  <a:schemeClr val="bg1"/>
                </a:solidFill>
                <a:cs typeface="+mn-ea"/>
                <a:sym typeface="+mn-lt"/>
              </a:rPr>
              <a:t>main topic</a:t>
            </a:r>
          </a:p>
        </p:txBody>
      </p:sp>
      <p:sp>
        <p:nvSpPr>
          <p:cNvPr id="27" name="矩形 26"/>
          <p:cNvSpPr/>
          <p:nvPr/>
        </p:nvSpPr>
        <p:spPr>
          <a:xfrm>
            <a:off x="4587443" y="3681097"/>
            <a:ext cx="501159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congue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endParaRPr lang="en-US" altLang="zh-CN" sz="1200" i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8274029" y="1380473"/>
            <a:ext cx="609672" cy="130106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加号 30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742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009044" y="180231"/>
            <a:ext cx="5110498" cy="14465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21A2BF"/>
                </a:solidFill>
                <a:latin typeface="Noto Sans CJK Bold" panose="020B0800000000000000" pitchFamily="34" charset="-122"/>
                <a:ea typeface="Noto Sans CJK Bold" panose="020B0800000000000000" pitchFamily="34" charset="-122"/>
              </a:defRPr>
            </a:lvl1pPr>
          </a:lstStyle>
          <a:p>
            <a:pPr algn="ctr"/>
            <a:r>
              <a:rPr lang="en-US" altLang="zh-CN" sz="88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Content</a:t>
            </a:r>
            <a:endParaRPr lang="zh-CN" altLang="en-US" sz="88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平行四边形 11"/>
          <p:cNvSpPr/>
          <p:nvPr/>
        </p:nvSpPr>
        <p:spPr>
          <a:xfrm flipH="1">
            <a:off x="-24469" y="0"/>
            <a:ext cx="5573486" cy="6858000"/>
          </a:xfrm>
          <a:prstGeom prst="parallelogram">
            <a:avLst>
              <a:gd name="adj" fmla="val 46242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加号 4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24601" y="2359945"/>
            <a:ext cx="421597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21A2BF"/>
                </a:solidFill>
                <a:latin typeface="Noto Sans CJK Bold" panose="020B0800000000000000" pitchFamily="34" charset="-122"/>
                <a:ea typeface="Noto Sans CJK Bold" panose="020B0800000000000000" pitchFamily="34" charset="-122"/>
              </a:defRPr>
            </a:lvl1pPr>
          </a:lstStyle>
          <a:p>
            <a:r>
              <a:rPr lang="en-US" altLang="zh-CN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Enter the name of the main title 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61199" y="936667"/>
            <a:ext cx="2668231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21A2BF"/>
                </a:solidFill>
                <a:latin typeface="Noto Sans CJK Bold" panose="020B0800000000000000" pitchFamily="34" charset="-122"/>
                <a:ea typeface="Noto Sans CJK Bold" panose="020B0800000000000000" pitchFamily="34" charset="-122"/>
              </a:defRPr>
            </a:lvl1pPr>
          </a:lstStyle>
          <a:p>
            <a:r>
              <a:rPr lang="en-US" altLang="zh-CN" sz="4800" b="1" dirty="0" smtClean="0">
                <a:latin typeface="+mn-lt"/>
                <a:ea typeface="+mn-ea"/>
                <a:cs typeface="+mn-ea"/>
                <a:sym typeface="+mn-lt"/>
              </a:rPr>
              <a:t>Content</a:t>
            </a:r>
            <a:endParaRPr lang="zh-CN" altLang="en-US" sz="48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49017" y="2267613"/>
            <a:ext cx="808235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21A2BF"/>
                </a:solidFill>
                <a:latin typeface="Noto Sans CJK Bold" panose="020B0800000000000000" pitchFamily="34" charset="-122"/>
                <a:ea typeface="Noto Sans CJK Bold" panose="020B0800000000000000" pitchFamily="34" charset="-122"/>
              </a:defRPr>
            </a:lvl1pPr>
          </a:lstStyle>
          <a:p>
            <a:r>
              <a:rPr lang="en-US" altLang="zh-CN" sz="3200" b="1" dirty="0" smtClean="0">
                <a:latin typeface="+mn-lt"/>
                <a:ea typeface="+mn-ea"/>
                <a:cs typeface="+mn-ea"/>
                <a:sym typeface="+mn-lt"/>
              </a:rPr>
              <a:t>01.</a:t>
            </a:r>
            <a:endParaRPr lang="zh-CN" altLang="en-US" sz="3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49017" y="3120945"/>
            <a:ext cx="764953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21A2BF"/>
                </a:solidFill>
                <a:latin typeface="Noto Sans CJK Bold" panose="020B0800000000000000" pitchFamily="34" charset="-122"/>
                <a:ea typeface="Noto Sans CJK Bold" panose="020B0800000000000000" pitchFamily="34" charset="-122"/>
              </a:defRPr>
            </a:lvl1pPr>
          </a:lstStyle>
          <a:p>
            <a:r>
              <a:rPr lang="en-US" altLang="zh-CN" sz="3200" dirty="0" smtClean="0">
                <a:latin typeface="+mn-lt"/>
                <a:ea typeface="+mn-ea"/>
                <a:cs typeface="+mn-ea"/>
                <a:sym typeface="+mn-lt"/>
              </a:rPr>
              <a:t>02.</a:t>
            </a:r>
            <a:endParaRPr lang="zh-CN" altLang="en-US" sz="3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49017" y="4005055"/>
            <a:ext cx="764953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21A2BF"/>
                </a:solidFill>
                <a:latin typeface="Noto Sans CJK Bold" panose="020B0800000000000000" pitchFamily="34" charset="-122"/>
                <a:ea typeface="Noto Sans CJK Bold" panose="020B0800000000000000" pitchFamily="34" charset="-122"/>
              </a:defRPr>
            </a:lvl1pPr>
          </a:lstStyle>
          <a:p>
            <a:r>
              <a:rPr lang="en-US" altLang="zh-CN" sz="3200" dirty="0" smtClean="0">
                <a:latin typeface="+mn-lt"/>
                <a:ea typeface="+mn-ea"/>
                <a:cs typeface="+mn-ea"/>
                <a:sym typeface="+mn-lt"/>
              </a:rPr>
              <a:t>03.</a:t>
            </a:r>
            <a:endParaRPr lang="zh-CN" altLang="en-US" sz="3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49017" y="4858388"/>
            <a:ext cx="764953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21A2BF"/>
                </a:solidFill>
                <a:latin typeface="Noto Sans CJK Bold" panose="020B0800000000000000" pitchFamily="34" charset="-122"/>
                <a:ea typeface="Noto Sans CJK Bold" panose="020B0800000000000000" pitchFamily="34" charset="-122"/>
              </a:defRPr>
            </a:lvl1pPr>
          </a:lstStyle>
          <a:p>
            <a:r>
              <a:rPr lang="en-US" altLang="zh-CN" sz="3200" dirty="0" smtClean="0">
                <a:latin typeface="+mn-lt"/>
                <a:ea typeface="+mn-ea"/>
                <a:cs typeface="+mn-ea"/>
                <a:sym typeface="+mn-lt"/>
              </a:rPr>
              <a:t>04.</a:t>
            </a:r>
            <a:endParaRPr lang="zh-CN" altLang="en-US" sz="3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加号 19"/>
          <p:cNvSpPr/>
          <p:nvPr/>
        </p:nvSpPr>
        <p:spPr>
          <a:xfrm>
            <a:off x="328865" y="5655646"/>
            <a:ext cx="875821" cy="87582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24601" y="3226112"/>
            <a:ext cx="421597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21A2BF"/>
                </a:solidFill>
                <a:latin typeface="Noto Sans CJK Bold" panose="020B0800000000000000" pitchFamily="34" charset="-122"/>
                <a:ea typeface="Noto Sans CJK Bold" panose="020B0800000000000000" pitchFamily="34" charset="-122"/>
              </a:defRPr>
            </a:lvl1pPr>
          </a:lstStyle>
          <a:p>
            <a:r>
              <a:rPr lang="en-US" altLang="zh-CN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Enter the name of the main title 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524601" y="4092279"/>
            <a:ext cx="421597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21A2BF"/>
                </a:solidFill>
                <a:latin typeface="Noto Sans CJK Bold" panose="020B0800000000000000" pitchFamily="34" charset="-122"/>
                <a:ea typeface="Noto Sans CJK Bold" panose="020B0800000000000000" pitchFamily="34" charset="-122"/>
              </a:defRPr>
            </a:lvl1pPr>
          </a:lstStyle>
          <a:p>
            <a:r>
              <a:rPr lang="en-US" altLang="zh-CN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Enter the name of the main title 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24601" y="4950720"/>
            <a:ext cx="421597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21A2BF"/>
                </a:solidFill>
                <a:latin typeface="Noto Sans CJK Bold" panose="020B0800000000000000" pitchFamily="34" charset="-122"/>
                <a:ea typeface="Noto Sans CJK Bold" panose="020B0800000000000000" pitchFamily="34" charset="-122"/>
              </a:defRPr>
            </a:lvl1pPr>
          </a:lstStyle>
          <a:p>
            <a:r>
              <a:rPr lang="en-US" altLang="zh-CN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Enter the name of the main title 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8" name="图片占位符 27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1" r="229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4280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923129" y="256374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923129" y="2563741"/>
            <a:ext cx="2573868" cy="406400"/>
          </a:xfrm>
          <a:prstGeom prst="roundRect">
            <a:avLst>
              <a:gd name="adj" fmla="val 50000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13215" y="2566886"/>
            <a:ext cx="14454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cs typeface="+mn-ea"/>
                <a:sym typeface="+mn-lt"/>
              </a:rPr>
              <a:t>Keywords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39741" y="2443775"/>
            <a:ext cx="3923459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latin typeface="Noto Sans CJK Thin" panose="020B0200000000000000" pitchFamily="34" charset="-122"/>
                <a:ea typeface="Noto Sans CJK Thin" panose="020B0200000000000000" pitchFamily="34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kolor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suum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si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mement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bereh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keu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ubat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jeurawat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talak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licen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03845" y="2597664"/>
            <a:ext cx="628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bg1"/>
                </a:solidFill>
                <a:cs typeface="+mn-ea"/>
                <a:sym typeface="+mn-lt"/>
              </a:rPr>
              <a:t>96%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923129" y="3513433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923129" y="3513433"/>
            <a:ext cx="1632821" cy="406400"/>
          </a:xfrm>
          <a:prstGeom prst="roundRect">
            <a:avLst>
              <a:gd name="adj" fmla="val 50000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13215" y="3516578"/>
            <a:ext cx="14454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cs typeface="+mn-ea"/>
                <a:sym typeface="+mn-lt"/>
              </a:rPr>
              <a:t>Keywords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39741" y="3393467"/>
            <a:ext cx="3923459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latin typeface="Noto Sans CJK Thin" panose="020B0200000000000000" pitchFamily="34" charset="-122"/>
                <a:ea typeface="Noto Sans CJK Thin" panose="020B0200000000000000" pitchFamily="34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kolor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suum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si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mement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bereh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keu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ubat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jeurawat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talak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licen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27252" y="3547356"/>
            <a:ext cx="628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bg1"/>
                </a:solidFill>
                <a:cs typeface="+mn-ea"/>
                <a:sym typeface="+mn-lt"/>
              </a:rPr>
              <a:t>60%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931860" y="4463125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931860" y="4463125"/>
            <a:ext cx="2175585" cy="406400"/>
          </a:xfrm>
          <a:prstGeom prst="roundRect">
            <a:avLst>
              <a:gd name="adj" fmla="val 50000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21946" y="4466270"/>
            <a:ext cx="14454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cs typeface="+mn-ea"/>
                <a:sym typeface="+mn-lt"/>
              </a:rPr>
              <a:t>Keywords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48472" y="4343159"/>
            <a:ext cx="3923459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latin typeface="Noto Sans CJK Thin" panose="020B0200000000000000" pitchFamily="34" charset="-122"/>
                <a:ea typeface="Noto Sans CJK Thin" panose="020B0200000000000000" pitchFamily="34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kolor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suum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si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mement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bereh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keu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ubat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jeurawat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talak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licen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78747" y="4497048"/>
            <a:ext cx="628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bg1"/>
                </a:solidFill>
                <a:cs typeface="+mn-ea"/>
                <a:sym typeface="+mn-lt"/>
              </a:rPr>
              <a:t>80%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加号 26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931860" y="5406527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931860" y="5406527"/>
            <a:ext cx="1507929" cy="406400"/>
          </a:xfrm>
          <a:prstGeom prst="roundRect">
            <a:avLst>
              <a:gd name="adj" fmla="val 50000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21946" y="5409672"/>
            <a:ext cx="14454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cs typeface="+mn-ea"/>
                <a:sym typeface="+mn-lt"/>
              </a:rPr>
              <a:t>Keywords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448472" y="5286561"/>
            <a:ext cx="3923459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latin typeface="Noto Sans CJK Thin" panose="020B0200000000000000" pitchFamily="34" charset="-122"/>
                <a:ea typeface="Noto Sans CJK Thin" panose="020B0200000000000000" pitchFamily="34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kolor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suum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si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mement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bereh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keu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ubat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jeurawat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talak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licen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11091" y="5440450"/>
            <a:ext cx="628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bg1"/>
                </a:solidFill>
                <a:cs typeface="+mn-ea"/>
                <a:sym typeface="+mn-lt"/>
              </a:rPr>
              <a:t>45%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61518" y="1053087"/>
            <a:ext cx="3373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Data 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analysis 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876923" y="1699419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227762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497893" y="4098942"/>
            <a:ext cx="2039501" cy="14773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latin typeface="Noto Sans CJK Thin" panose="020B0200000000000000" pitchFamily="34" charset="-122"/>
                <a:ea typeface="Noto Sans CJK Thin" panose="020B0200000000000000" pitchFamily="34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kolor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suum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si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mement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bereh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keu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ubat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jeurawat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talak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licen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575567" y="2821215"/>
            <a:ext cx="2135720" cy="1046440"/>
            <a:chOff x="1277570" y="2877103"/>
            <a:chExt cx="2135720" cy="1046440"/>
          </a:xfrm>
        </p:grpSpPr>
        <p:sp>
          <p:nvSpPr>
            <p:cNvPr id="34" name="iconfont-1186-600061"/>
            <p:cNvSpPr>
              <a:spLocks noChangeAspect="1"/>
            </p:cNvSpPr>
            <p:nvPr/>
          </p:nvSpPr>
          <p:spPr bwMode="auto">
            <a:xfrm>
              <a:off x="1277570" y="2941771"/>
              <a:ext cx="950174" cy="927450"/>
            </a:xfrm>
            <a:custGeom>
              <a:avLst/>
              <a:gdLst>
                <a:gd name="T0" fmla="*/ 56 w 12800"/>
                <a:gd name="T1" fmla="*/ 0 h 11520"/>
                <a:gd name="T2" fmla="*/ 0 w 12800"/>
                <a:gd name="T3" fmla="*/ 11464 h 11520"/>
                <a:gd name="T4" fmla="*/ 2337 w 12800"/>
                <a:gd name="T5" fmla="*/ 11520 h 11520"/>
                <a:gd name="T6" fmla="*/ 4424 w 12800"/>
                <a:gd name="T7" fmla="*/ 9322 h 11520"/>
                <a:gd name="T8" fmla="*/ 6706 w 12800"/>
                <a:gd name="T9" fmla="*/ 11520 h 11520"/>
                <a:gd name="T10" fmla="*/ 6762 w 12800"/>
                <a:gd name="T11" fmla="*/ 83 h 11520"/>
                <a:gd name="T12" fmla="*/ 2894 w 12800"/>
                <a:gd name="T13" fmla="*/ 7652 h 11520"/>
                <a:gd name="T14" fmla="*/ 1280 w 12800"/>
                <a:gd name="T15" fmla="*/ 6066 h 11520"/>
                <a:gd name="T16" fmla="*/ 2894 w 12800"/>
                <a:gd name="T17" fmla="*/ 7652 h 11520"/>
                <a:gd name="T18" fmla="*/ 1280 w 12800"/>
                <a:gd name="T19" fmla="*/ 5287 h 11520"/>
                <a:gd name="T20" fmla="*/ 2894 w 12800"/>
                <a:gd name="T21" fmla="*/ 3701 h 11520"/>
                <a:gd name="T22" fmla="*/ 2894 w 12800"/>
                <a:gd name="T23" fmla="*/ 2922 h 11520"/>
                <a:gd name="T24" fmla="*/ 1280 w 12800"/>
                <a:gd name="T25" fmla="*/ 1336 h 11520"/>
                <a:gd name="T26" fmla="*/ 2894 w 12800"/>
                <a:gd name="T27" fmla="*/ 2922 h 11520"/>
                <a:gd name="T28" fmla="*/ 3840 w 12800"/>
                <a:gd name="T29" fmla="*/ 7652 h 11520"/>
                <a:gd name="T30" fmla="*/ 5454 w 12800"/>
                <a:gd name="T31" fmla="*/ 6066 h 11520"/>
                <a:gd name="T32" fmla="*/ 5454 w 12800"/>
                <a:gd name="T33" fmla="*/ 5287 h 11520"/>
                <a:gd name="T34" fmla="*/ 3840 w 12800"/>
                <a:gd name="T35" fmla="*/ 3701 h 11520"/>
                <a:gd name="T36" fmla="*/ 5454 w 12800"/>
                <a:gd name="T37" fmla="*/ 5287 h 11520"/>
                <a:gd name="T38" fmla="*/ 3840 w 12800"/>
                <a:gd name="T39" fmla="*/ 2922 h 11520"/>
                <a:gd name="T40" fmla="*/ 5454 w 12800"/>
                <a:gd name="T41" fmla="*/ 1336 h 11520"/>
                <a:gd name="T42" fmla="*/ 12466 w 12800"/>
                <a:gd name="T43" fmla="*/ 3701 h 11520"/>
                <a:gd name="T44" fmla="*/ 7763 w 12800"/>
                <a:gd name="T45" fmla="*/ 4035 h 11520"/>
                <a:gd name="T46" fmla="*/ 7791 w 12800"/>
                <a:gd name="T47" fmla="*/ 11492 h 11520"/>
                <a:gd name="T48" fmla="*/ 9544 w 12800"/>
                <a:gd name="T49" fmla="*/ 10045 h 11520"/>
                <a:gd name="T50" fmla="*/ 11019 w 12800"/>
                <a:gd name="T51" fmla="*/ 11492 h 11520"/>
                <a:gd name="T52" fmla="*/ 12772 w 12800"/>
                <a:gd name="T53" fmla="*/ 11464 h 11520"/>
                <a:gd name="T54" fmla="*/ 12466 w 12800"/>
                <a:gd name="T55" fmla="*/ 3701 h 11520"/>
                <a:gd name="T56" fmla="*/ 8403 w 12800"/>
                <a:gd name="T57" fmla="*/ 8821 h 11520"/>
                <a:gd name="T58" fmla="*/ 12104 w 12800"/>
                <a:gd name="T59" fmla="*/ 8042 h 11520"/>
                <a:gd name="T60" fmla="*/ 12104 w 12800"/>
                <a:gd name="T61" fmla="*/ 7263 h 11520"/>
                <a:gd name="T62" fmla="*/ 8403 w 12800"/>
                <a:gd name="T63" fmla="*/ 6483 h 11520"/>
                <a:gd name="T64" fmla="*/ 12104 w 12800"/>
                <a:gd name="T65" fmla="*/ 7263 h 11520"/>
                <a:gd name="T66" fmla="*/ 8403 w 12800"/>
                <a:gd name="T67" fmla="*/ 5677 h 11520"/>
                <a:gd name="T68" fmla="*/ 12104 w 12800"/>
                <a:gd name="T69" fmla="*/ 4897 h 11520"/>
                <a:gd name="T70" fmla="*/ 12104 w 12800"/>
                <a:gd name="T71" fmla="*/ 5677 h 1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00" h="11520">
                  <a:moveTo>
                    <a:pt x="6706" y="0"/>
                  </a:moveTo>
                  <a:lnTo>
                    <a:pt x="56" y="0"/>
                  </a:lnTo>
                  <a:cubicBezTo>
                    <a:pt x="28" y="0"/>
                    <a:pt x="0" y="28"/>
                    <a:pt x="0" y="83"/>
                  </a:cubicBezTo>
                  <a:lnTo>
                    <a:pt x="0" y="11464"/>
                  </a:lnTo>
                  <a:cubicBezTo>
                    <a:pt x="0" y="11492"/>
                    <a:pt x="28" y="11520"/>
                    <a:pt x="56" y="11520"/>
                  </a:cubicBezTo>
                  <a:lnTo>
                    <a:pt x="2337" y="11520"/>
                  </a:lnTo>
                  <a:lnTo>
                    <a:pt x="2337" y="9322"/>
                  </a:lnTo>
                  <a:lnTo>
                    <a:pt x="4424" y="9322"/>
                  </a:lnTo>
                  <a:lnTo>
                    <a:pt x="4424" y="11520"/>
                  </a:lnTo>
                  <a:lnTo>
                    <a:pt x="6706" y="11520"/>
                  </a:lnTo>
                  <a:cubicBezTo>
                    <a:pt x="6734" y="11520"/>
                    <a:pt x="6762" y="11492"/>
                    <a:pt x="6762" y="11464"/>
                  </a:cubicBezTo>
                  <a:lnTo>
                    <a:pt x="6762" y="83"/>
                  </a:lnTo>
                  <a:cubicBezTo>
                    <a:pt x="6762" y="28"/>
                    <a:pt x="6734" y="0"/>
                    <a:pt x="6706" y="0"/>
                  </a:cubicBezTo>
                  <a:close/>
                  <a:moveTo>
                    <a:pt x="2894" y="7652"/>
                  </a:moveTo>
                  <a:lnTo>
                    <a:pt x="1280" y="7652"/>
                  </a:lnTo>
                  <a:lnTo>
                    <a:pt x="1280" y="6066"/>
                  </a:lnTo>
                  <a:lnTo>
                    <a:pt x="2894" y="6066"/>
                  </a:lnTo>
                  <a:lnTo>
                    <a:pt x="2894" y="7652"/>
                  </a:lnTo>
                  <a:close/>
                  <a:moveTo>
                    <a:pt x="2894" y="5287"/>
                  </a:moveTo>
                  <a:lnTo>
                    <a:pt x="1280" y="5287"/>
                  </a:lnTo>
                  <a:lnTo>
                    <a:pt x="1280" y="3701"/>
                  </a:lnTo>
                  <a:lnTo>
                    <a:pt x="2894" y="3701"/>
                  </a:lnTo>
                  <a:lnTo>
                    <a:pt x="2894" y="5287"/>
                  </a:lnTo>
                  <a:close/>
                  <a:moveTo>
                    <a:pt x="2894" y="2922"/>
                  </a:moveTo>
                  <a:lnTo>
                    <a:pt x="1280" y="2922"/>
                  </a:lnTo>
                  <a:lnTo>
                    <a:pt x="1280" y="1336"/>
                  </a:lnTo>
                  <a:lnTo>
                    <a:pt x="2894" y="1336"/>
                  </a:lnTo>
                  <a:lnTo>
                    <a:pt x="2894" y="2922"/>
                  </a:lnTo>
                  <a:close/>
                  <a:moveTo>
                    <a:pt x="5454" y="7652"/>
                  </a:moveTo>
                  <a:lnTo>
                    <a:pt x="3840" y="7652"/>
                  </a:lnTo>
                  <a:lnTo>
                    <a:pt x="3840" y="6066"/>
                  </a:lnTo>
                  <a:lnTo>
                    <a:pt x="5454" y="6066"/>
                  </a:lnTo>
                  <a:lnTo>
                    <a:pt x="5454" y="7652"/>
                  </a:lnTo>
                  <a:close/>
                  <a:moveTo>
                    <a:pt x="5454" y="5287"/>
                  </a:moveTo>
                  <a:lnTo>
                    <a:pt x="3840" y="5287"/>
                  </a:lnTo>
                  <a:lnTo>
                    <a:pt x="3840" y="3701"/>
                  </a:lnTo>
                  <a:lnTo>
                    <a:pt x="5454" y="3701"/>
                  </a:lnTo>
                  <a:lnTo>
                    <a:pt x="5454" y="5287"/>
                  </a:lnTo>
                  <a:close/>
                  <a:moveTo>
                    <a:pt x="5454" y="2922"/>
                  </a:moveTo>
                  <a:lnTo>
                    <a:pt x="3840" y="2922"/>
                  </a:lnTo>
                  <a:lnTo>
                    <a:pt x="3840" y="1336"/>
                  </a:lnTo>
                  <a:lnTo>
                    <a:pt x="5454" y="1336"/>
                  </a:lnTo>
                  <a:lnTo>
                    <a:pt x="5454" y="2922"/>
                  </a:lnTo>
                  <a:close/>
                  <a:moveTo>
                    <a:pt x="12466" y="3701"/>
                  </a:moveTo>
                  <a:lnTo>
                    <a:pt x="8097" y="3701"/>
                  </a:lnTo>
                  <a:cubicBezTo>
                    <a:pt x="7903" y="3701"/>
                    <a:pt x="7763" y="3840"/>
                    <a:pt x="7763" y="4035"/>
                  </a:cubicBezTo>
                  <a:lnTo>
                    <a:pt x="7763" y="11464"/>
                  </a:lnTo>
                  <a:cubicBezTo>
                    <a:pt x="7763" y="11492"/>
                    <a:pt x="7791" y="11492"/>
                    <a:pt x="7791" y="11492"/>
                  </a:cubicBezTo>
                  <a:lnTo>
                    <a:pt x="9544" y="11492"/>
                  </a:lnTo>
                  <a:lnTo>
                    <a:pt x="9544" y="10045"/>
                  </a:lnTo>
                  <a:lnTo>
                    <a:pt x="11019" y="10045"/>
                  </a:lnTo>
                  <a:lnTo>
                    <a:pt x="11019" y="11492"/>
                  </a:lnTo>
                  <a:lnTo>
                    <a:pt x="12744" y="11492"/>
                  </a:lnTo>
                  <a:cubicBezTo>
                    <a:pt x="12772" y="11492"/>
                    <a:pt x="12772" y="11464"/>
                    <a:pt x="12772" y="11464"/>
                  </a:cubicBezTo>
                  <a:lnTo>
                    <a:pt x="12772" y="4035"/>
                  </a:lnTo>
                  <a:cubicBezTo>
                    <a:pt x="12800" y="3868"/>
                    <a:pt x="12633" y="3701"/>
                    <a:pt x="12466" y="3701"/>
                  </a:cubicBezTo>
                  <a:close/>
                  <a:moveTo>
                    <a:pt x="12104" y="8821"/>
                  </a:moveTo>
                  <a:lnTo>
                    <a:pt x="8403" y="8821"/>
                  </a:lnTo>
                  <a:lnTo>
                    <a:pt x="8403" y="8042"/>
                  </a:lnTo>
                  <a:lnTo>
                    <a:pt x="12104" y="8042"/>
                  </a:lnTo>
                  <a:lnTo>
                    <a:pt x="12104" y="8821"/>
                  </a:lnTo>
                  <a:close/>
                  <a:moveTo>
                    <a:pt x="12104" y="7263"/>
                  </a:moveTo>
                  <a:lnTo>
                    <a:pt x="8403" y="7263"/>
                  </a:lnTo>
                  <a:lnTo>
                    <a:pt x="8403" y="6483"/>
                  </a:lnTo>
                  <a:lnTo>
                    <a:pt x="12104" y="6483"/>
                  </a:lnTo>
                  <a:lnTo>
                    <a:pt x="12104" y="7263"/>
                  </a:lnTo>
                  <a:close/>
                  <a:moveTo>
                    <a:pt x="12104" y="5677"/>
                  </a:moveTo>
                  <a:lnTo>
                    <a:pt x="8403" y="5677"/>
                  </a:lnTo>
                  <a:lnTo>
                    <a:pt x="8403" y="4897"/>
                  </a:lnTo>
                  <a:lnTo>
                    <a:pt x="12104" y="4897"/>
                  </a:lnTo>
                  <a:lnTo>
                    <a:pt x="12104" y="5677"/>
                  </a:lnTo>
                  <a:close/>
                  <a:moveTo>
                    <a:pt x="12104" y="5677"/>
                  </a:move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262849" y="2877103"/>
              <a:ext cx="95410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21A2BF"/>
                  </a:solidFill>
                  <a:cs typeface="+mn-ea"/>
                  <a:sym typeface="+mn-lt"/>
                </a:rPr>
                <a:t>79</a:t>
              </a:r>
              <a:r>
                <a:rPr lang="en-US" altLang="zh-CN" sz="2000" dirty="0" smtClean="0">
                  <a:solidFill>
                    <a:srgbClr val="21A2BF"/>
                  </a:solidFill>
                  <a:cs typeface="+mn-ea"/>
                  <a:sym typeface="+mn-lt"/>
                </a:rPr>
                <a:t>%</a:t>
              </a:r>
              <a:endParaRPr lang="zh-CN" altLang="en-US" sz="2000" dirty="0">
                <a:solidFill>
                  <a:srgbClr val="21A2BF"/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2282852" y="3523433"/>
              <a:ext cx="11304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cs typeface="+mn-ea"/>
                  <a:sym typeface="+mn-lt"/>
                </a:rPr>
                <a:t>Subtitle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088918" y="2821215"/>
            <a:ext cx="2136929" cy="1046440"/>
            <a:chOff x="4146131" y="2877103"/>
            <a:chExt cx="2136929" cy="1046440"/>
          </a:xfrm>
        </p:grpSpPr>
        <p:sp>
          <p:nvSpPr>
            <p:cNvPr id="35" name="iconfont-1191-866874"/>
            <p:cNvSpPr>
              <a:spLocks noChangeAspect="1"/>
            </p:cNvSpPr>
            <p:nvPr/>
          </p:nvSpPr>
          <p:spPr bwMode="auto">
            <a:xfrm>
              <a:off x="4146131" y="3013987"/>
              <a:ext cx="950400" cy="849552"/>
            </a:xfrm>
            <a:custGeom>
              <a:avLst/>
              <a:gdLst>
                <a:gd name="T0" fmla="*/ 6757 w 8285"/>
                <a:gd name="T1" fmla="*/ 2548 h 7404"/>
                <a:gd name="T2" fmla="*/ 8086 w 8285"/>
                <a:gd name="T3" fmla="*/ 3891 h 7404"/>
                <a:gd name="T4" fmla="*/ 8087 w 8285"/>
                <a:gd name="T5" fmla="*/ 5842 h 7404"/>
                <a:gd name="T6" fmla="*/ 6757 w 8285"/>
                <a:gd name="T7" fmla="*/ 7202 h 7404"/>
                <a:gd name="T8" fmla="*/ 4856 w 8285"/>
                <a:gd name="T9" fmla="*/ 7202 h 7404"/>
                <a:gd name="T10" fmla="*/ 3584 w 8285"/>
                <a:gd name="T11" fmla="*/ 5842 h 7404"/>
                <a:gd name="T12" fmla="*/ 3584 w 8285"/>
                <a:gd name="T13" fmla="*/ 3891 h 7404"/>
                <a:gd name="T14" fmla="*/ 4856 w 8285"/>
                <a:gd name="T15" fmla="*/ 2548 h 7404"/>
                <a:gd name="T16" fmla="*/ 5800 w 8285"/>
                <a:gd name="T17" fmla="*/ 2351 h 7404"/>
                <a:gd name="T18" fmla="*/ 7167 w 8285"/>
                <a:gd name="T19" fmla="*/ 4590 h 7404"/>
                <a:gd name="T20" fmla="*/ 7150 w 8285"/>
                <a:gd name="T21" fmla="*/ 3843 h 7404"/>
                <a:gd name="T22" fmla="*/ 5924 w 8285"/>
                <a:gd name="T23" fmla="*/ 4290 h 7404"/>
                <a:gd name="T24" fmla="*/ 5303 w 8285"/>
                <a:gd name="T25" fmla="*/ 4590 h 7404"/>
                <a:gd name="T26" fmla="*/ 4781 w 8285"/>
                <a:gd name="T27" fmla="*/ 3432 h 7404"/>
                <a:gd name="T28" fmla="*/ 5179 w 8285"/>
                <a:gd name="T29" fmla="*/ 4590 h 7404"/>
                <a:gd name="T30" fmla="*/ 4532 w 8285"/>
                <a:gd name="T31" fmla="*/ 5070 h 7404"/>
                <a:gd name="T32" fmla="*/ 5651 w 8285"/>
                <a:gd name="T33" fmla="*/ 5448 h 7404"/>
                <a:gd name="T34" fmla="*/ 4532 w 8285"/>
                <a:gd name="T35" fmla="*/ 5860 h 7404"/>
                <a:gd name="T36" fmla="*/ 5651 w 8285"/>
                <a:gd name="T37" fmla="*/ 6632 h 7404"/>
                <a:gd name="T38" fmla="*/ 6073 w 8285"/>
                <a:gd name="T39" fmla="*/ 5860 h 7404"/>
                <a:gd name="T40" fmla="*/ 7167 w 8285"/>
                <a:gd name="T41" fmla="*/ 5448 h 7404"/>
                <a:gd name="T42" fmla="*/ 6073 w 8285"/>
                <a:gd name="T43" fmla="*/ 5070 h 7404"/>
                <a:gd name="T44" fmla="*/ 7167 w 8285"/>
                <a:gd name="T45" fmla="*/ 4590 h 7404"/>
                <a:gd name="T46" fmla="*/ 7167 w 8285"/>
                <a:gd name="T47" fmla="*/ 4590 h 7404"/>
                <a:gd name="T48" fmla="*/ 7656 w 8285"/>
                <a:gd name="T49" fmla="*/ 86 h 7404"/>
                <a:gd name="T50" fmla="*/ 8207 w 8285"/>
                <a:gd name="T51" fmla="*/ 657 h 7404"/>
                <a:gd name="T52" fmla="*/ 8285 w 8285"/>
                <a:gd name="T53" fmla="*/ 2342 h 7404"/>
                <a:gd name="T54" fmla="*/ 7051 w 8285"/>
                <a:gd name="T55" fmla="*/ 2025 h 7404"/>
                <a:gd name="T56" fmla="*/ 1674 w 8285"/>
                <a:gd name="T57" fmla="*/ 1930 h 7404"/>
                <a:gd name="T58" fmla="*/ 1135 w 8285"/>
                <a:gd name="T59" fmla="*/ 2462 h 7404"/>
                <a:gd name="T60" fmla="*/ 1297 w 8285"/>
                <a:gd name="T61" fmla="*/ 6070 h 7404"/>
                <a:gd name="T62" fmla="*/ 3397 w 8285"/>
                <a:gd name="T63" fmla="*/ 6228 h 7404"/>
                <a:gd name="T64" fmla="*/ 1044 w 8285"/>
                <a:gd name="T65" fmla="*/ 7404 h 7404"/>
                <a:gd name="T66" fmla="*/ 307 w 8285"/>
                <a:gd name="T67" fmla="*/ 7039 h 7404"/>
                <a:gd name="T68" fmla="*/ 0 w 8285"/>
                <a:gd name="T69" fmla="*/ 6228 h 7404"/>
                <a:gd name="T70" fmla="*/ 83 w 8285"/>
                <a:gd name="T71" fmla="*/ 657 h 7404"/>
                <a:gd name="T72" fmla="*/ 638 w 8285"/>
                <a:gd name="T73" fmla="*/ 86 h 7404"/>
                <a:gd name="T74" fmla="*/ 7250 w 8285"/>
                <a:gd name="T75" fmla="*/ 0 h 7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85" h="7404">
                  <a:moveTo>
                    <a:pt x="5800" y="2351"/>
                  </a:moveTo>
                  <a:cubicBezTo>
                    <a:pt x="6137" y="2351"/>
                    <a:pt x="6456" y="2416"/>
                    <a:pt x="6757" y="2548"/>
                  </a:cubicBezTo>
                  <a:cubicBezTo>
                    <a:pt x="7058" y="2680"/>
                    <a:pt x="7321" y="2860"/>
                    <a:pt x="7548" y="3088"/>
                  </a:cubicBezTo>
                  <a:cubicBezTo>
                    <a:pt x="7774" y="3317"/>
                    <a:pt x="7954" y="3584"/>
                    <a:pt x="8086" y="3891"/>
                  </a:cubicBezTo>
                  <a:cubicBezTo>
                    <a:pt x="8219" y="4197"/>
                    <a:pt x="8285" y="4521"/>
                    <a:pt x="8285" y="4864"/>
                  </a:cubicBezTo>
                  <a:cubicBezTo>
                    <a:pt x="8285" y="5207"/>
                    <a:pt x="8219" y="5533"/>
                    <a:pt x="8087" y="5842"/>
                  </a:cubicBezTo>
                  <a:cubicBezTo>
                    <a:pt x="7954" y="6151"/>
                    <a:pt x="7774" y="6421"/>
                    <a:pt x="7548" y="6653"/>
                  </a:cubicBezTo>
                  <a:cubicBezTo>
                    <a:pt x="7322" y="6885"/>
                    <a:pt x="7058" y="7068"/>
                    <a:pt x="6757" y="7202"/>
                  </a:cubicBezTo>
                  <a:cubicBezTo>
                    <a:pt x="6456" y="7336"/>
                    <a:pt x="6137" y="7403"/>
                    <a:pt x="5800" y="7403"/>
                  </a:cubicBezTo>
                  <a:cubicBezTo>
                    <a:pt x="5463" y="7403"/>
                    <a:pt x="5148" y="7336"/>
                    <a:pt x="4856" y="7202"/>
                  </a:cubicBezTo>
                  <a:cubicBezTo>
                    <a:pt x="4563" y="7068"/>
                    <a:pt x="4309" y="6885"/>
                    <a:pt x="4093" y="6653"/>
                  </a:cubicBezTo>
                  <a:cubicBezTo>
                    <a:pt x="3878" y="6421"/>
                    <a:pt x="3708" y="6151"/>
                    <a:pt x="3584" y="5842"/>
                  </a:cubicBezTo>
                  <a:cubicBezTo>
                    <a:pt x="3459" y="5533"/>
                    <a:pt x="3397" y="5208"/>
                    <a:pt x="3397" y="4864"/>
                  </a:cubicBezTo>
                  <a:cubicBezTo>
                    <a:pt x="3397" y="4521"/>
                    <a:pt x="3459" y="4197"/>
                    <a:pt x="3584" y="3891"/>
                  </a:cubicBezTo>
                  <a:cubicBezTo>
                    <a:pt x="3708" y="3584"/>
                    <a:pt x="3878" y="3317"/>
                    <a:pt x="4093" y="3088"/>
                  </a:cubicBezTo>
                  <a:cubicBezTo>
                    <a:pt x="4309" y="2859"/>
                    <a:pt x="4563" y="2679"/>
                    <a:pt x="4856" y="2548"/>
                  </a:cubicBezTo>
                  <a:cubicBezTo>
                    <a:pt x="5148" y="2417"/>
                    <a:pt x="5463" y="2351"/>
                    <a:pt x="5800" y="2351"/>
                  </a:cubicBezTo>
                  <a:lnTo>
                    <a:pt x="5800" y="2351"/>
                  </a:lnTo>
                  <a:lnTo>
                    <a:pt x="5800" y="2351"/>
                  </a:lnTo>
                  <a:close/>
                  <a:moveTo>
                    <a:pt x="7167" y="4590"/>
                  </a:moveTo>
                  <a:lnTo>
                    <a:pt x="6405" y="4590"/>
                  </a:lnTo>
                  <a:lnTo>
                    <a:pt x="7150" y="3843"/>
                  </a:lnTo>
                  <a:lnTo>
                    <a:pt x="6778" y="3458"/>
                  </a:lnTo>
                  <a:lnTo>
                    <a:pt x="5924" y="4290"/>
                  </a:lnTo>
                  <a:lnTo>
                    <a:pt x="6197" y="4590"/>
                  </a:lnTo>
                  <a:lnTo>
                    <a:pt x="5303" y="4590"/>
                  </a:lnTo>
                  <a:lnTo>
                    <a:pt x="5568" y="4221"/>
                  </a:lnTo>
                  <a:lnTo>
                    <a:pt x="4781" y="3432"/>
                  </a:lnTo>
                  <a:lnTo>
                    <a:pt x="4466" y="3870"/>
                  </a:lnTo>
                  <a:lnTo>
                    <a:pt x="5179" y="4590"/>
                  </a:lnTo>
                  <a:lnTo>
                    <a:pt x="4532" y="4590"/>
                  </a:lnTo>
                  <a:lnTo>
                    <a:pt x="4532" y="5070"/>
                  </a:lnTo>
                  <a:lnTo>
                    <a:pt x="5651" y="5070"/>
                  </a:lnTo>
                  <a:lnTo>
                    <a:pt x="5651" y="5448"/>
                  </a:lnTo>
                  <a:lnTo>
                    <a:pt x="4532" y="5448"/>
                  </a:lnTo>
                  <a:lnTo>
                    <a:pt x="4532" y="5860"/>
                  </a:lnTo>
                  <a:lnTo>
                    <a:pt x="5651" y="5860"/>
                  </a:lnTo>
                  <a:lnTo>
                    <a:pt x="5651" y="6632"/>
                  </a:lnTo>
                  <a:lnTo>
                    <a:pt x="6073" y="6632"/>
                  </a:lnTo>
                  <a:lnTo>
                    <a:pt x="6073" y="5860"/>
                  </a:lnTo>
                  <a:lnTo>
                    <a:pt x="7167" y="5860"/>
                  </a:lnTo>
                  <a:lnTo>
                    <a:pt x="7167" y="5448"/>
                  </a:lnTo>
                  <a:lnTo>
                    <a:pt x="6073" y="5448"/>
                  </a:lnTo>
                  <a:lnTo>
                    <a:pt x="6073" y="5070"/>
                  </a:lnTo>
                  <a:lnTo>
                    <a:pt x="7167" y="5070"/>
                  </a:lnTo>
                  <a:lnTo>
                    <a:pt x="7167" y="4590"/>
                  </a:lnTo>
                  <a:lnTo>
                    <a:pt x="7167" y="4590"/>
                  </a:lnTo>
                  <a:lnTo>
                    <a:pt x="7167" y="4590"/>
                  </a:lnTo>
                  <a:close/>
                  <a:moveTo>
                    <a:pt x="7250" y="0"/>
                  </a:moveTo>
                  <a:cubicBezTo>
                    <a:pt x="7393" y="0"/>
                    <a:pt x="7529" y="29"/>
                    <a:pt x="7656" y="86"/>
                  </a:cubicBezTo>
                  <a:cubicBezTo>
                    <a:pt x="7783" y="143"/>
                    <a:pt x="7893" y="220"/>
                    <a:pt x="7987" y="318"/>
                  </a:cubicBezTo>
                  <a:cubicBezTo>
                    <a:pt x="8081" y="415"/>
                    <a:pt x="8154" y="528"/>
                    <a:pt x="8207" y="657"/>
                  </a:cubicBezTo>
                  <a:cubicBezTo>
                    <a:pt x="8259" y="785"/>
                    <a:pt x="8285" y="924"/>
                    <a:pt x="8285" y="1072"/>
                  </a:cubicBezTo>
                  <a:lnTo>
                    <a:pt x="8285" y="2342"/>
                  </a:lnTo>
                  <a:lnTo>
                    <a:pt x="7150" y="2342"/>
                  </a:lnTo>
                  <a:cubicBezTo>
                    <a:pt x="7150" y="2194"/>
                    <a:pt x="7117" y="2088"/>
                    <a:pt x="7051" y="2025"/>
                  </a:cubicBezTo>
                  <a:cubicBezTo>
                    <a:pt x="6985" y="1962"/>
                    <a:pt x="6880" y="1930"/>
                    <a:pt x="6736" y="1930"/>
                  </a:cubicBezTo>
                  <a:lnTo>
                    <a:pt x="1674" y="1930"/>
                  </a:lnTo>
                  <a:cubicBezTo>
                    <a:pt x="1530" y="1930"/>
                    <a:pt x="1404" y="1982"/>
                    <a:pt x="1297" y="2085"/>
                  </a:cubicBezTo>
                  <a:cubicBezTo>
                    <a:pt x="1189" y="2188"/>
                    <a:pt x="1135" y="2313"/>
                    <a:pt x="1135" y="2462"/>
                  </a:cubicBezTo>
                  <a:lnTo>
                    <a:pt x="1135" y="5688"/>
                  </a:lnTo>
                  <a:cubicBezTo>
                    <a:pt x="1135" y="5837"/>
                    <a:pt x="1189" y="5964"/>
                    <a:pt x="1297" y="6070"/>
                  </a:cubicBezTo>
                  <a:cubicBezTo>
                    <a:pt x="1404" y="6176"/>
                    <a:pt x="1530" y="6228"/>
                    <a:pt x="1674" y="6228"/>
                  </a:cubicBezTo>
                  <a:lnTo>
                    <a:pt x="3397" y="6228"/>
                  </a:lnTo>
                  <a:lnTo>
                    <a:pt x="3397" y="7404"/>
                  </a:lnTo>
                  <a:lnTo>
                    <a:pt x="1044" y="7404"/>
                  </a:lnTo>
                  <a:cubicBezTo>
                    <a:pt x="901" y="7404"/>
                    <a:pt x="766" y="7371"/>
                    <a:pt x="638" y="7305"/>
                  </a:cubicBezTo>
                  <a:cubicBezTo>
                    <a:pt x="511" y="7240"/>
                    <a:pt x="401" y="7151"/>
                    <a:pt x="307" y="7039"/>
                  </a:cubicBezTo>
                  <a:cubicBezTo>
                    <a:pt x="213" y="6928"/>
                    <a:pt x="138" y="6802"/>
                    <a:pt x="83" y="6662"/>
                  </a:cubicBezTo>
                  <a:cubicBezTo>
                    <a:pt x="28" y="6522"/>
                    <a:pt x="0" y="6377"/>
                    <a:pt x="0" y="6228"/>
                  </a:cubicBezTo>
                  <a:lnTo>
                    <a:pt x="0" y="1072"/>
                  </a:lnTo>
                  <a:cubicBezTo>
                    <a:pt x="0" y="924"/>
                    <a:pt x="28" y="785"/>
                    <a:pt x="83" y="657"/>
                  </a:cubicBezTo>
                  <a:cubicBezTo>
                    <a:pt x="138" y="528"/>
                    <a:pt x="213" y="415"/>
                    <a:pt x="307" y="318"/>
                  </a:cubicBezTo>
                  <a:cubicBezTo>
                    <a:pt x="401" y="220"/>
                    <a:pt x="511" y="143"/>
                    <a:pt x="638" y="86"/>
                  </a:cubicBezTo>
                  <a:cubicBezTo>
                    <a:pt x="766" y="28"/>
                    <a:pt x="901" y="0"/>
                    <a:pt x="1044" y="0"/>
                  </a:cubicBezTo>
                  <a:lnTo>
                    <a:pt x="7250" y="0"/>
                  </a:lnTo>
                  <a:close/>
                  <a:moveTo>
                    <a:pt x="7250" y="0"/>
                  </a:move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125583" y="2877103"/>
              <a:ext cx="95410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21A2BF"/>
                  </a:solidFill>
                  <a:cs typeface="+mn-ea"/>
                  <a:sym typeface="+mn-lt"/>
                </a:rPr>
                <a:t>48</a:t>
              </a:r>
              <a:r>
                <a:rPr lang="en-US" altLang="zh-CN" sz="2000" dirty="0" smtClean="0">
                  <a:solidFill>
                    <a:srgbClr val="21A2BF"/>
                  </a:solidFill>
                  <a:cs typeface="+mn-ea"/>
                  <a:sym typeface="+mn-lt"/>
                </a:rPr>
                <a:t>%</a:t>
              </a:r>
              <a:endParaRPr lang="zh-CN" altLang="en-US" sz="2000" dirty="0">
                <a:solidFill>
                  <a:srgbClr val="21A2BF"/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152622" y="3523433"/>
              <a:ext cx="11304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cs typeface="+mn-ea"/>
                  <a:sym typeface="+mn-lt"/>
                </a:rPr>
                <a:t>Subtitle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447924" y="2821215"/>
            <a:ext cx="2095352" cy="1046441"/>
            <a:chOff x="8360838" y="2834887"/>
            <a:chExt cx="2095352" cy="1046441"/>
          </a:xfrm>
        </p:grpSpPr>
        <p:sp>
          <p:nvSpPr>
            <p:cNvPr id="36" name="iconfont-1187-868620"/>
            <p:cNvSpPr>
              <a:spLocks noChangeAspect="1"/>
            </p:cNvSpPr>
            <p:nvPr/>
          </p:nvSpPr>
          <p:spPr bwMode="auto">
            <a:xfrm>
              <a:off x="8360838" y="2834890"/>
              <a:ext cx="950400" cy="986434"/>
            </a:xfrm>
            <a:custGeom>
              <a:avLst/>
              <a:gdLst>
                <a:gd name="T0" fmla="*/ 9600 w 12799"/>
                <a:gd name="T1" fmla="*/ 9396 h 10669"/>
                <a:gd name="T2" fmla="*/ 1280 w 12799"/>
                <a:gd name="T3" fmla="*/ 9396 h 10669"/>
                <a:gd name="T4" fmla="*/ 1280 w 12799"/>
                <a:gd name="T5" fmla="*/ 3407 h 10669"/>
                <a:gd name="T6" fmla="*/ 3197 w 12799"/>
                <a:gd name="T7" fmla="*/ 3407 h 10669"/>
                <a:gd name="T8" fmla="*/ 4620 w 12799"/>
                <a:gd name="T9" fmla="*/ 2133 h 10669"/>
                <a:gd name="T10" fmla="*/ 640 w 12799"/>
                <a:gd name="T11" fmla="*/ 2133 h 10669"/>
                <a:gd name="T12" fmla="*/ 0 w 12799"/>
                <a:gd name="T13" fmla="*/ 2770 h 10669"/>
                <a:gd name="T14" fmla="*/ 0 w 12799"/>
                <a:gd name="T15" fmla="*/ 10032 h 10669"/>
                <a:gd name="T16" fmla="*/ 640 w 12799"/>
                <a:gd name="T17" fmla="*/ 10669 h 10669"/>
                <a:gd name="T18" fmla="*/ 10240 w 12799"/>
                <a:gd name="T19" fmla="*/ 10669 h 10669"/>
                <a:gd name="T20" fmla="*/ 10880 w 12799"/>
                <a:gd name="T21" fmla="*/ 10032 h 10669"/>
                <a:gd name="T22" fmla="*/ 10880 w 12799"/>
                <a:gd name="T23" fmla="*/ 6400 h 10669"/>
                <a:gd name="T24" fmla="*/ 9600 w 12799"/>
                <a:gd name="T25" fmla="*/ 7447 h 10669"/>
                <a:gd name="T26" fmla="*/ 9600 w 12799"/>
                <a:gd name="T27" fmla="*/ 9396 h 10669"/>
                <a:gd name="T28" fmla="*/ 8533 w 12799"/>
                <a:gd name="T29" fmla="*/ 4266 h 10669"/>
                <a:gd name="T30" fmla="*/ 8533 w 12799"/>
                <a:gd name="T31" fmla="*/ 6396 h 10669"/>
                <a:gd name="T32" fmla="*/ 12799 w 12799"/>
                <a:gd name="T33" fmla="*/ 3213 h 10669"/>
                <a:gd name="T34" fmla="*/ 8533 w 12799"/>
                <a:gd name="T35" fmla="*/ 0 h 10669"/>
                <a:gd name="T36" fmla="*/ 8533 w 12799"/>
                <a:gd name="T37" fmla="*/ 1990 h 10669"/>
                <a:gd name="T38" fmla="*/ 3200 w 12799"/>
                <a:gd name="T39" fmla="*/ 7466 h 10669"/>
                <a:gd name="T40" fmla="*/ 8533 w 12799"/>
                <a:gd name="T41" fmla="*/ 4266 h 10669"/>
                <a:gd name="T42" fmla="*/ 8533 w 12799"/>
                <a:gd name="T43" fmla="*/ 4266 h 10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799" h="10669">
                  <a:moveTo>
                    <a:pt x="9600" y="9396"/>
                  </a:moveTo>
                  <a:lnTo>
                    <a:pt x="1280" y="9396"/>
                  </a:lnTo>
                  <a:lnTo>
                    <a:pt x="1280" y="3407"/>
                  </a:lnTo>
                  <a:lnTo>
                    <a:pt x="3197" y="3407"/>
                  </a:lnTo>
                  <a:cubicBezTo>
                    <a:pt x="3197" y="3407"/>
                    <a:pt x="3667" y="2750"/>
                    <a:pt x="4620" y="2133"/>
                  </a:cubicBezTo>
                  <a:lnTo>
                    <a:pt x="640" y="2133"/>
                  </a:lnTo>
                  <a:cubicBezTo>
                    <a:pt x="287" y="2133"/>
                    <a:pt x="0" y="2416"/>
                    <a:pt x="0" y="2770"/>
                  </a:cubicBezTo>
                  <a:lnTo>
                    <a:pt x="0" y="10032"/>
                  </a:lnTo>
                  <a:cubicBezTo>
                    <a:pt x="0" y="10382"/>
                    <a:pt x="287" y="10669"/>
                    <a:pt x="640" y="10669"/>
                  </a:cubicBezTo>
                  <a:lnTo>
                    <a:pt x="10240" y="10669"/>
                  </a:lnTo>
                  <a:cubicBezTo>
                    <a:pt x="10593" y="10669"/>
                    <a:pt x="10880" y="10386"/>
                    <a:pt x="10880" y="10032"/>
                  </a:cubicBezTo>
                  <a:lnTo>
                    <a:pt x="10880" y="6400"/>
                  </a:lnTo>
                  <a:lnTo>
                    <a:pt x="9600" y="7447"/>
                  </a:lnTo>
                  <a:lnTo>
                    <a:pt x="9600" y="9396"/>
                  </a:lnTo>
                  <a:close/>
                  <a:moveTo>
                    <a:pt x="8533" y="4266"/>
                  </a:moveTo>
                  <a:lnTo>
                    <a:pt x="8533" y="6396"/>
                  </a:lnTo>
                  <a:lnTo>
                    <a:pt x="12799" y="3213"/>
                  </a:lnTo>
                  <a:lnTo>
                    <a:pt x="8533" y="0"/>
                  </a:lnTo>
                  <a:lnTo>
                    <a:pt x="8533" y="1990"/>
                  </a:lnTo>
                  <a:cubicBezTo>
                    <a:pt x="3373" y="1990"/>
                    <a:pt x="3200" y="7466"/>
                    <a:pt x="3200" y="7466"/>
                  </a:cubicBezTo>
                  <a:cubicBezTo>
                    <a:pt x="4660" y="5083"/>
                    <a:pt x="5733" y="4266"/>
                    <a:pt x="8533" y="4266"/>
                  </a:cubicBezTo>
                  <a:close/>
                  <a:moveTo>
                    <a:pt x="8533" y="4266"/>
                  </a:move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9325752" y="2834887"/>
              <a:ext cx="95410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21A2BF"/>
                  </a:solidFill>
                  <a:cs typeface="+mn-ea"/>
                  <a:sym typeface="+mn-lt"/>
                </a:rPr>
                <a:t>62</a:t>
              </a:r>
              <a:r>
                <a:rPr lang="en-US" altLang="zh-CN" sz="2000" dirty="0" smtClean="0">
                  <a:solidFill>
                    <a:srgbClr val="21A2BF"/>
                  </a:solidFill>
                  <a:cs typeface="+mn-ea"/>
                  <a:sym typeface="+mn-lt"/>
                </a:rPr>
                <a:t>%</a:t>
              </a:r>
              <a:endParaRPr lang="zh-CN" altLang="en-US" sz="2000" dirty="0">
                <a:solidFill>
                  <a:srgbClr val="21A2BF"/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9325752" y="3481218"/>
              <a:ext cx="11304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cs typeface="+mn-ea"/>
                  <a:sym typeface="+mn-lt"/>
                </a:rPr>
                <a:t>Subtitle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5088918" y="4098942"/>
            <a:ext cx="2039501" cy="14773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latin typeface="Noto Sans CJK Thin" panose="020B0200000000000000" pitchFamily="34" charset="-122"/>
                <a:ea typeface="Noto Sans CJK Thin" panose="020B0200000000000000" pitchFamily="34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kolor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suum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si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mement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bereh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keu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ubat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jeurawat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talak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licen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447924" y="4090762"/>
            <a:ext cx="2039501" cy="14773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latin typeface="Noto Sans CJK Thin" panose="020B0200000000000000" pitchFamily="34" charset="-122"/>
                <a:ea typeface="Noto Sans CJK Thin" panose="020B0200000000000000" pitchFamily="34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kolor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suum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si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mement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bereh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keu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ubat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jeurawat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talak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licen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461518" y="1053087"/>
            <a:ext cx="3373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Data 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analysis 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876923" y="1699419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  <p:sp>
        <p:nvSpPr>
          <p:cNvPr id="58" name="加号 57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4313154" y="2958099"/>
            <a:ext cx="1" cy="229596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7788170" y="2958099"/>
            <a:ext cx="1" cy="229596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51997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2340741390"/>
              </p:ext>
            </p:extLst>
          </p:nvPr>
        </p:nvGraphicFramePr>
        <p:xfrm>
          <a:off x="660412" y="2622707"/>
          <a:ext cx="5389288" cy="3602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1" name="组合 30"/>
          <p:cNvGrpSpPr/>
          <p:nvPr/>
        </p:nvGrpSpPr>
        <p:grpSpPr>
          <a:xfrm>
            <a:off x="6691467" y="2564832"/>
            <a:ext cx="4352585" cy="969496"/>
            <a:chOff x="6297928" y="2637026"/>
            <a:chExt cx="4352585" cy="969496"/>
          </a:xfrm>
        </p:grpSpPr>
        <p:sp>
          <p:nvSpPr>
            <p:cNvPr id="25" name="矩形 24"/>
            <p:cNvSpPr/>
            <p:nvPr/>
          </p:nvSpPr>
          <p:spPr>
            <a:xfrm>
              <a:off x="6297928" y="2637026"/>
              <a:ext cx="142100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cs typeface="+mn-ea"/>
                  <a:sym typeface="+mn-lt"/>
                </a:rPr>
                <a:t>Subtitle </a:t>
              </a:r>
              <a:r>
                <a:rPr lang="en-US" altLang="zh-CN" b="1" dirty="0" smtClean="0">
                  <a:solidFill>
                    <a:srgbClr val="21A2BF"/>
                  </a:solidFill>
                  <a:cs typeface="+mn-ea"/>
                  <a:sym typeface="+mn-lt"/>
                </a:rPr>
                <a:t>1</a:t>
              </a:r>
              <a:endParaRPr lang="zh-CN" altLang="en-US" b="1" dirty="0">
                <a:solidFill>
                  <a:srgbClr val="21A2BF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308123" y="2960191"/>
              <a:ext cx="43423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200">
                  <a:latin typeface="Noto Sans CJK Thin" panose="020B0200000000000000" pitchFamily="34" charset="-122"/>
                  <a:ea typeface="Noto Sans CJK Thin" panose="020B0200000000000000" pitchFamily="34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Lorem ipsum dolor sit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amet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kolor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that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suum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at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si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mement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bereh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that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keu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ubat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jeurawat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bak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talak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licen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701662" y="3857493"/>
            <a:ext cx="4342390" cy="969496"/>
            <a:chOff x="6297928" y="2637026"/>
            <a:chExt cx="4342390" cy="969496"/>
          </a:xfrm>
        </p:grpSpPr>
        <p:sp>
          <p:nvSpPr>
            <p:cNvPr id="33" name="矩形 32"/>
            <p:cNvSpPr/>
            <p:nvPr/>
          </p:nvSpPr>
          <p:spPr>
            <a:xfrm>
              <a:off x="6297928" y="2637026"/>
              <a:ext cx="142100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cs typeface="+mn-ea"/>
                  <a:sym typeface="+mn-lt"/>
                </a:rPr>
                <a:t>Subtitle </a:t>
              </a:r>
              <a:r>
                <a:rPr lang="en-US" altLang="zh-CN" dirty="0" smtClean="0">
                  <a:solidFill>
                    <a:srgbClr val="21A2BF"/>
                  </a:solidFill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rgbClr val="21A2BF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308123" y="2960191"/>
              <a:ext cx="433219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200">
                  <a:latin typeface="Noto Sans CJK Thin" panose="020B0200000000000000" pitchFamily="34" charset="-122"/>
                  <a:ea typeface="Noto Sans CJK Thin" panose="020B0200000000000000" pitchFamily="34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Lorem ipsum dolor sit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amet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kolor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that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suum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at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si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mement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bereh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that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keu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ubat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jeurawat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bak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talak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licen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91467" y="5183695"/>
            <a:ext cx="4352585" cy="969496"/>
            <a:chOff x="6297928" y="2637026"/>
            <a:chExt cx="4352585" cy="969496"/>
          </a:xfrm>
        </p:grpSpPr>
        <p:sp>
          <p:nvSpPr>
            <p:cNvPr id="36" name="矩形 35"/>
            <p:cNvSpPr/>
            <p:nvPr/>
          </p:nvSpPr>
          <p:spPr>
            <a:xfrm>
              <a:off x="6297928" y="2637026"/>
              <a:ext cx="142100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cs typeface="+mn-ea"/>
                  <a:sym typeface="+mn-lt"/>
                </a:rPr>
                <a:t>Subtitle </a:t>
              </a:r>
              <a:r>
                <a:rPr lang="en-US" altLang="zh-CN" dirty="0" smtClean="0">
                  <a:solidFill>
                    <a:srgbClr val="21A2BF"/>
                  </a:solidFill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rgbClr val="21A2BF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308123" y="2960191"/>
              <a:ext cx="43423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200">
                  <a:latin typeface="Noto Sans CJK Thin" panose="020B0200000000000000" pitchFamily="34" charset="-122"/>
                  <a:ea typeface="Noto Sans CJK Thin" panose="020B0200000000000000" pitchFamily="34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Lorem ipsum dolor sit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amet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kolor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that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suum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at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si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mement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bereh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that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keu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ubat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jeurawat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bak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talak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latin typeface="+mn-lt"/>
                  <a:ea typeface="+mn-ea"/>
                  <a:cs typeface="+mn-ea"/>
                  <a:sym typeface="+mn-lt"/>
                </a:rPr>
                <a:t>licen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8" name="加号 37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61518" y="1053087"/>
            <a:ext cx="3373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Data 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analysis 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76923" y="1699419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246918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31" name="加号 30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122077" y="3098546"/>
            <a:ext cx="1524000" cy="1288752"/>
            <a:chOff x="1447800" y="2902248"/>
            <a:chExt cx="1524000" cy="1288752"/>
          </a:xfrm>
        </p:grpSpPr>
        <p:sp>
          <p:nvSpPr>
            <p:cNvPr id="47" name="矩形 46"/>
            <p:cNvSpPr/>
            <p:nvPr/>
          </p:nvSpPr>
          <p:spPr>
            <a:xfrm>
              <a:off x="1447800" y="2902248"/>
              <a:ext cx="1524000" cy="1288752"/>
            </a:xfrm>
            <a:prstGeom prst="rect">
              <a:avLst/>
            </a:prstGeom>
            <a:solidFill>
              <a:srgbClr val="21A2B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29049" y="3082524"/>
              <a:ext cx="761501" cy="928199"/>
              <a:chOff x="3683997" y="856343"/>
              <a:chExt cx="576394" cy="702571"/>
            </a:xfrm>
            <a:solidFill>
              <a:schemeClr val="bg1"/>
            </a:solidFill>
          </p:grpSpPr>
          <p:sp>
            <p:nvSpPr>
              <p:cNvPr id="45" name="Freeform 34"/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35"/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50" name="直接连接符 49"/>
          <p:cNvCxnSpPr>
            <a:stCxn id="47" idx="3"/>
          </p:cNvCxnSpPr>
          <p:nvPr/>
        </p:nvCxnSpPr>
        <p:spPr>
          <a:xfrm>
            <a:off x="2646077" y="3742922"/>
            <a:ext cx="9545923" cy="13645"/>
          </a:xfrm>
          <a:prstGeom prst="line">
            <a:avLst/>
          </a:prstGeom>
          <a:ln w="28575"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1006404" y="4408870"/>
            <a:ext cx="25846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Y</a:t>
            </a:r>
            <a:r>
              <a:rPr lang="zh-CN" altLang="en-US" sz="2400" dirty="0" smtClean="0">
                <a:cs typeface="+mn-ea"/>
                <a:sym typeface="+mn-lt"/>
              </a:rPr>
              <a:t>our </a:t>
            </a:r>
            <a:r>
              <a:rPr lang="zh-CN" altLang="en-US" sz="2400" dirty="0">
                <a:cs typeface="+mn-ea"/>
                <a:sym typeface="+mn-lt"/>
              </a:rPr>
              <a:t>main topic</a:t>
            </a:r>
          </a:p>
        </p:txBody>
      </p:sp>
      <p:cxnSp>
        <p:nvCxnSpPr>
          <p:cNvPr id="53" name="直接连接符 52"/>
          <p:cNvCxnSpPr/>
          <p:nvPr/>
        </p:nvCxnSpPr>
        <p:spPr>
          <a:xfrm rot="16200000" flipV="1">
            <a:off x="4021115" y="4385635"/>
            <a:ext cx="1841500" cy="3325"/>
          </a:xfrm>
          <a:prstGeom prst="line">
            <a:avLst/>
          </a:prstGeom>
          <a:ln w="28575"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rot="16200000" flipV="1">
            <a:off x="7259616" y="4383157"/>
            <a:ext cx="1841500" cy="3325"/>
          </a:xfrm>
          <a:prstGeom prst="line">
            <a:avLst/>
          </a:prstGeom>
          <a:ln w="28575"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4588733" y="2619429"/>
            <a:ext cx="702937" cy="707692"/>
            <a:chOff x="5042691" y="2273920"/>
            <a:chExt cx="702937" cy="707692"/>
          </a:xfrm>
        </p:grpSpPr>
        <p:sp>
          <p:nvSpPr>
            <p:cNvPr id="57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874218" y="2619429"/>
            <a:ext cx="702937" cy="707692"/>
            <a:chOff x="5042691" y="2273920"/>
            <a:chExt cx="702937" cy="707692"/>
          </a:xfrm>
        </p:grpSpPr>
        <p:sp>
          <p:nvSpPr>
            <p:cNvPr id="60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4994686" y="3387235"/>
            <a:ext cx="1421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</a:t>
            </a:r>
            <a:r>
              <a:rPr lang="en-US" altLang="zh-CN" b="1" dirty="0" smtClean="0">
                <a:solidFill>
                  <a:srgbClr val="21A2BF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055502" y="4166103"/>
            <a:ext cx="2663432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latin typeface="Noto Sans CJK Thin" panose="020B0200000000000000" pitchFamily="34" charset="-122"/>
                <a:ea typeface="Noto Sans CJK Thin" panose="020B0200000000000000" pitchFamily="34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kolor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suum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si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mement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bereh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keu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ubat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jeurawat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talak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licen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045531" y="5061173"/>
            <a:ext cx="3276735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latin typeface="Noto Sans CJK Thin" panose="020B0200000000000000" pitchFamily="34" charset="-122"/>
                <a:ea typeface="Noto Sans CJK Thin" panose="020B0200000000000000" pitchFamily="34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kolor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suum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si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mement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bereh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keu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ubat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jeurawat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talak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licen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244587" y="4166103"/>
            <a:ext cx="2709522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latin typeface="Noto Sans CJK Thin" panose="020B0200000000000000" pitchFamily="34" charset="-122"/>
                <a:ea typeface="Noto Sans CJK Thin" panose="020B0200000000000000" pitchFamily="34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kolor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suum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si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mement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bereh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keu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ubat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jeurawat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talak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licen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244587" y="3387235"/>
            <a:ext cx="1421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</a:t>
            </a:r>
            <a:r>
              <a:rPr lang="en-US" altLang="zh-CN" b="1" dirty="0" smtClean="0">
                <a:solidFill>
                  <a:srgbClr val="21A2BF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61518" y="1053087"/>
            <a:ext cx="3373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Data 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analysis 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76923" y="1699419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229347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肘形连接符 2"/>
          <p:cNvCxnSpPr>
            <a:stCxn id="10" idx="0"/>
          </p:cNvCxnSpPr>
          <p:nvPr/>
        </p:nvCxnSpPr>
        <p:spPr>
          <a:xfrm rot="5400000" flipH="1" flipV="1">
            <a:off x="3581285" y="3604189"/>
            <a:ext cx="357679" cy="2202486"/>
          </a:xfrm>
          <a:prstGeom prst="bentConnector2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肘形连接符 17"/>
          <p:cNvCxnSpPr>
            <a:stCxn id="9" idx="2"/>
          </p:cNvCxnSpPr>
          <p:nvPr/>
        </p:nvCxnSpPr>
        <p:spPr>
          <a:xfrm rot="16200000" flipH="1">
            <a:off x="3929710" y="2441552"/>
            <a:ext cx="547990" cy="1963512"/>
          </a:xfrm>
          <a:prstGeom prst="bentConnector2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>
            <a:stCxn id="13" idx="1"/>
          </p:cNvCxnSpPr>
          <p:nvPr/>
        </p:nvCxnSpPr>
        <p:spPr>
          <a:xfrm rot="10800000" flipV="1">
            <a:off x="5752618" y="2338820"/>
            <a:ext cx="568924" cy="990742"/>
          </a:xfrm>
          <a:prstGeom prst="bentConnector2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肘形连接符 28"/>
          <p:cNvCxnSpPr>
            <a:stCxn id="14" idx="1"/>
          </p:cNvCxnSpPr>
          <p:nvPr/>
        </p:nvCxnSpPr>
        <p:spPr>
          <a:xfrm rot="10800000" flipV="1">
            <a:off x="7273835" y="3514227"/>
            <a:ext cx="1192322" cy="1121703"/>
          </a:xfrm>
          <a:prstGeom prst="bentConnector3">
            <a:avLst>
              <a:gd name="adj1" fmla="val 50000"/>
            </a:avLst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727222929"/>
              </p:ext>
            </p:extLst>
          </p:nvPr>
        </p:nvGraphicFramePr>
        <p:xfrm>
          <a:off x="3650343" y="2927029"/>
          <a:ext cx="4891314" cy="319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矩形 7"/>
          <p:cNvSpPr/>
          <p:nvPr/>
        </p:nvSpPr>
        <p:spPr>
          <a:xfrm>
            <a:off x="1915285" y="2318316"/>
            <a:ext cx="1421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</a:t>
            </a:r>
            <a:r>
              <a:rPr lang="en-US" altLang="zh-CN" b="1" dirty="0" smtClean="0">
                <a:solidFill>
                  <a:srgbClr val="21A2BF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15285" y="2687648"/>
            <a:ext cx="2613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kolor</a:t>
            </a:r>
            <a:r>
              <a:rPr lang="en-US" altLang="zh-CN" sz="1200" dirty="0">
                <a:cs typeface="+mn-ea"/>
                <a:sym typeface="+mn-lt"/>
              </a:rPr>
              <a:t> that </a:t>
            </a:r>
            <a:r>
              <a:rPr lang="en-US" altLang="zh-CN" sz="1200" dirty="0" err="1">
                <a:cs typeface="+mn-ea"/>
                <a:sym typeface="+mn-lt"/>
              </a:rPr>
              <a:t>suum</a:t>
            </a:r>
            <a:r>
              <a:rPr lang="en-US" altLang="zh-CN" sz="1200" dirty="0">
                <a:cs typeface="+mn-ea"/>
                <a:sym typeface="+mn-lt"/>
              </a:rPr>
              <a:t> at </a:t>
            </a:r>
            <a:r>
              <a:rPr lang="en-US" altLang="zh-CN" sz="1200" dirty="0" err="1">
                <a:cs typeface="+mn-ea"/>
                <a:sym typeface="+mn-lt"/>
              </a:rPr>
              <a:t>si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mement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bereh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48378" y="4884271"/>
            <a:ext cx="1421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</a:t>
            </a:r>
            <a:r>
              <a:rPr lang="en-US" altLang="zh-CN" b="1" dirty="0" smtClean="0">
                <a:solidFill>
                  <a:srgbClr val="21A2BF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48378" y="5253603"/>
            <a:ext cx="2613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kolor</a:t>
            </a:r>
            <a:r>
              <a:rPr lang="en-US" altLang="zh-CN" sz="1200" dirty="0">
                <a:cs typeface="+mn-ea"/>
                <a:sym typeface="+mn-lt"/>
              </a:rPr>
              <a:t> that </a:t>
            </a:r>
            <a:r>
              <a:rPr lang="en-US" altLang="zh-CN" sz="1200" dirty="0" err="1">
                <a:cs typeface="+mn-ea"/>
                <a:sym typeface="+mn-lt"/>
              </a:rPr>
              <a:t>suum</a:t>
            </a:r>
            <a:r>
              <a:rPr lang="en-US" altLang="zh-CN" sz="1200" dirty="0">
                <a:cs typeface="+mn-ea"/>
                <a:sym typeface="+mn-lt"/>
              </a:rPr>
              <a:t> at </a:t>
            </a:r>
            <a:r>
              <a:rPr lang="en-US" altLang="zh-CN" sz="1200" dirty="0" err="1">
                <a:cs typeface="+mn-ea"/>
                <a:sym typeface="+mn-lt"/>
              </a:rPr>
              <a:t>si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mement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bereh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21542" y="1738655"/>
            <a:ext cx="1421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</a:t>
            </a:r>
            <a:r>
              <a:rPr lang="en-US" altLang="zh-CN" b="1" dirty="0" smtClean="0">
                <a:solidFill>
                  <a:srgbClr val="21A2BF"/>
                </a:solidFill>
                <a:cs typeface="+mn-ea"/>
                <a:sym typeface="+mn-lt"/>
              </a:rPr>
              <a:t>3</a:t>
            </a:r>
            <a:endParaRPr lang="zh-CN" altLang="en-US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21542" y="2107987"/>
            <a:ext cx="2613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kolor</a:t>
            </a:r>
            <a:r>
              <a:rPr lang="en-US" altLang="zh-CN" sz="1200" dirty="0">
                <a:cs typeface="+mn-ea"/>
                <a:sym typeface="+mn-lt"/>
              </a:rPr>
              <a:t> that </a:t>
            </a:r>
            <a:r>
              <a:rPr lang="en-US" altLang="zh-CN" sz="1200" dirty="0" err="1">
                <a:cs typeface="+mn-ea"/>
                <a:sym typeface="+mn-lt"/>
              </a:rPr>
              <a:t>suum</a:t>
            </a:r>
            <a:r>
              <a:rPr lang="en-US" altLang="zh-CN" sz="1200" dirty="0">
                <a:cs typeface="+mn-ea"/>
                <a:sym typeface="+mn-lt"/>
              </a:rPr>
              <a:t> at </a:t>
            </a:r>
            <a:r>
              <a:rPr lang="en-US" altLang="zh-CN" sz="1200" dirty="0" err="1">
                <a:cs typeface="+mn-ea"/>
                <a:sym typeface="+mn-lt"/>
              </a:rPr>
              <a:t>si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mement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bereh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66157" y="3329562"/>
            <a:ext cx="1421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</a:t>
            </a:r>
            <a:r>
              <a:rPr lang="en-US" altLang="zh-CN" b="1" dirty="0" smtClean="0">
                <a:solidFill>
                  <a:srgbClr val="21A2BF"/>
                </a:solidFill>
                <a:cs typeface="+mn-ea"/>
                <a:sym typeface="+mn-lt"/>
              </a:rPr>
              <a:t>4</a:t>
            </a:r>
            <a:endParaRPr lang="zh-CN" altLang="en-US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66157" y="3698894"/>
            <a:ext cx="2613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kolor</a:t>
            </a:r>
            <a:r>
              <a:rPr lang="en-US" altLang="zh-CN" sz="1200" dirty="0">
                <a:cs typeface="+mn-ea"/>
                <a:sym typeface="+mn-lt"/>
              </a:rPr>
              <a:t> that </a:t>
            </a:r>
            <a:r>
              <a:rPr lang="en-US" altLang="zh-CN" sz="1200" dirty="0" err="1">
                <a:cs typeface="+mn-ea"/>
                <a:sym typeface="+mn-lt"/>
              </a:rPr>
              <a:t>suum</a:t>
            </a:r>
            <a:r>
              <a:rPr lang="en-US" altLang="zh-CN" sz="1200" dirty="0">
                <a:cs typeface="+mn-ea"/>
                <a:sym typeface="+mn-lt"/>
              </a:rPr>
              <a:t> at </a:t>
            </a:r>
            <a:r>
              <a:rPr lang="en-US" altLang="zh-CN" sz="1200" dirty="0" err="1">
                <a:cs typeface="+mn-ea"/>
                <a:sym typeface="+mn-lt"/>
              </a:rPr>
              <a:t>si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mement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bereh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14995" y="5380297"/>
            <a:ext cx="41063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kolor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that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suum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at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mement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bereh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that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keu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ubat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jeurawat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bak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talak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licen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kolor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加号 50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11731" y="1009173"/>
            <a:ext cx="3373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Data 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analysis 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642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pic>
        <p:nvPicPr>
          <p:cNvPr id="13" name="Phon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9995" y="1298248"/>
            <a:ext cx="2537055" cy="523185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39772" y="3831771"/>
            <a:ext cx="2336800" cy="22569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39772" y="1341790"/>
            <a:ext cx="2336800" cy="22569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50134" y="1377295"/>
            <a:ext cx="3373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Data 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analysis 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358865" y="2003821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  <p:sp>
        <p:nvSpPr>
          <p:cNvPr id="22" name="check-mark_64487"/>
          <p:cNvSpPr>
            <a:spLocks noChangeAspect="1"/>
          </p:cNvSpPr>
          <p:nvPr/>
        </p:nvSpPr>
        <p:spPr bwMode="auto">
          <a:xfrm>
            <a:off x="7350134" y="3149414"/>
            <a:ext cx="377249" cy="375477"/>
          </a:xfrm>
          <a:custGeom>
            <a:avLst/>
            <a:gdLst>
              <a:gd name="T0" fmla="*/ 503 w 615"/>
              <a:gd name="T1" fmla="*/ 0 h 613"/>
              <a:gd name="T2" fmla="*/ 112 w 615"/>
              <a:gd name="T3" fmla="*/ 0 h 613"/>
              <a:gd name="T4" fmla="*/ 0 w 615"/>
              <a:gd name="T5" fmla="*/ 112 h 613"/>
              <a:gd name="T6" fmla="*/ 0 w 615"/>
              <a:gd name="T7" fmla="*/ 501 h 613"/>
              <a:gd name="T8" fmla="*/ 112 w 615"/>
              <a:gd name="T9" fmla="*/ 613 h 613"/>
              <a:gd name="T10" fmla="*/ 503 w 615"/>
              <a:gd name="T11" fmla="*/ 613 h 613"/>
              <a:gd name="T12" fmla="*/ 615 w 615"/>
              <a:gd name="T13" fmla="*/ 501 h 613"/>
              <a:gd name="T14" fmla="*/ 615 w 615"/>
              <a:gd name="T15" fmla="*/ 112 h 613"/>
              <a:gd name="T16" fmla="*/ 503 w 615"/>
              <a:gd name="T17" fmla="*/ 0 h 613"/>
              <a:gd name="T18" fmla="*/ 507 w 615"/>
              <a:gd name="T19" fmla="*/ 254 h 613"/>
              <a:gd name="T20" fmla="*/ 295 w 615"/>
              <a:gd name="T21" fmla="*/ 466 h 613"/>
              <a:gd name="T22" fmla="*/ 261 w 615"/>
              <a:gd name="T23" fmla="*/ 480 h 613"/>
              <a:gd name="T24" fmla="*/ 228 w 615"/>
              <a:gd name="T25" fmla="*/ 466 h 613"/>
              <a:gd name="T26" fmla="*/ 123 w 615"/>
              <a:gd name="T27" fmla="*/ 361 h 613"/>
              <a:gd name="T28" fmla="*/ 123 w 615"/>
              <a:gd name="T29" fmla="*/ 293 h 613"/>
              <a:gd name="T30" fmla="*/ 157 w 615"/>
              <a:gd name="T31" fmla="*/ 279 h 613"/>
              <a:gd name="T32" fmla="*/ 190 w 615"/>
              <a:gd name="T33" fmla="*/ 293 h 613"/>
              <a:gd name="T34" fmla="*/ 253 w 615"/>
              <a:gd name="T35" fmla="*/ 356 h 613"/>
              <a:gd name="T36" fmla="*/ 261 w 615"/>
              <a:gd name="T37" fmla="*/ 359 h 613"/>
              <a:gd name="T38" fmla="*/ 270 w 615"/>
              <a:gd name="T39" fmla="*/ 356 h 613"/>
              <a:gd name="T40" fmla="*/ 439 w 615"/>
              <a:gd name="T41" fmla="*/ 187 h 613"/>
              <a:gd name="T42" fmla="*/ 473 w 615"/>
              <a:gd name="T43" fmla="*/ 173 h 613"/>
              <a:gd name="T44" fmla="*/ 507 w 615"/>
              <a:gd name="T45" fmla="*/ 187 h 613"/>
              <a:gd name="T46" fmla="*/ 507 w 615"/>
              <a:gd name="T47" fmla="*/ 254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5" h="613">
                <a:moveTo>
                  <a:pt x="503" y="0"/>
                </a:moveTo>
                <a:lnTo>
                  <a:pt x="112" y="0"/>
                </a:lnTo>
                <a:cubicBezTo>
                  <a:pt x="50" y="0"/>
                  <a:pt x="0" y="50"/>
                  <a:pt x="0" y="112"/>
                </a:cubicBezTo>
                <a:lnTo>
                  <a:pt x="0" y="501"/>
                </a:lnTo>
                <a:cubicBezTo>
                  <a:pt x="0" y="563"/>
                  <a:pt x="50" y="613"/>
                  <a:pt x="112" y="613"/>
                </a:cubicBezTo>
                <a:lnTo>
                  <a:pt x="503" y="613"/>
                </a:lnTo>
                <a:cubicBezTo>
                  <a:pt x="565" y="613"/>
                  <a:pt x="615" y="563"/>
                  <a:pt x="615" y="501"/>
                </a:cubicBezTo>
                <a:lnTo>
                  <a:pt x="615" y="112"/>
                </a:lnTo>
                <a:cubicBezTo>
                  <a:pt x="615" y="50"/>
                  <a:pt x="565" y="0"/>
                  <a:pt x="503" y="0"/>
                </a:cubicBezTo>
                <a:close/>
                <a:moveTo>
                  <a:pt x="507" y="254"/>
                </a:moveTo>
                <a:lnTo>
                  <a:pt x="295" y="466"/>
                </a:lnTo>
                <a:cubicBezTo>
                  <a:pt x="286" y="475"/>
                  <a:pt x="274" y="480"/>
                  <a:pt x="261" y="480"/>
                </a:cubicBezTo>
                <a:cubicBezTo>
                  <a:pt x="249" y="480"/>
                  <a:pt x="237" y="475"/>
                  <a:pt x="228" y="466"/>
                </a:cubicBezTo>
                <a:lnTo>
                  <a:pt x="123" y="361"/>
                </a:lnTo>
                <a:cubicBezTo>
                  <a:pt x="104" y="342"/>
                  <a:pt x="104" y="312"/>
                  <a:pt x="123" y="293"/>
                </a:cubicBezTo>
                <a:cubicBezTo>
                  <a:pt x="132" y="284"/>
                  <a:pt x="144" y="279"/>
                  <a:pt x="157" y="279"/>
                </a:cubicBezTo>
                <a:cubicBezTo>
                  <a:pt x="169" y="279"/>
                  <a:pt x="181" y="284"/>
                  <a:pt x="190" y="293"/>
                </a:cubicBezTo>
                <a:lnTo>
                  <a:pt x="253" y="356"/>
                </a:lnTo>
                <a:cubicBezTo>
                  <a:pt x="255" y="358"/>
                  <a:pt x="258" y="359"/>
                  <a:pt x="261" y="359"/>
                </a:cubicBezTo>
                <a:cubicBezTo>
                  <a:pt x="265" y="359"/>
                  <a:pt x="268" y="358"/>
                  <a:pt x="270" y="356"/>
                </a:cubicBezTo>
                <a:lnTo>
                  <a:pt x="439" y="187"/>
                </a:lnTo>
                <a:cubicBezTo>
                  <a:pt x="448" y="178"/>
                  <a:pt x="460" y="173"/>
                  <a:pt x="473" y="173"/>
                </a:cubicBezTo>
                <a:cubicBezTo>
                  <a:pt x="486" y="173"/>
                  <a:pt x="498" y="178"/>
                  <a:pt x="507" y="187"/>
                </a:cubicBezTo>
                <a:cubicBezTo>
                  <a:pt x="525" y="205"/>
                  <a:pt x="525" y="236"/>
                  <a:pt x="507" y="254"/>
                </a:cubicBezTo>
                <a:close/>
              </a:path>
            </a:pathLst>
          </a:custGeom>
          <a:solidFill>
            <a:srgbClr val="21A2B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13765" y="3075542"/>
            <a:ext cx="29880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cs typeface="+mn-ea"/>
                <a:sym typeface="+mn-lt"/>
              </a:rPr>
              <a:t>amet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kolor</a:t>
            </a:r>
            <a:r>
              <a:rPr lang="en-US" altLang="zh-CN" sz="1400" dirty="0">
                <a:cs typeface="+mn-ea"/>
                <a:sym typeface="+mn-lt"/>
              </a:rPr>
              <a:t> that </a:t>
            </a:r>
            <a:r>
              <a:rPr lang="en-US" altLang="zh-CN" sz="1400" dirty="0" err="1">
                <a:cs typeface="+mn-ea"/>
                <a:sym typeface="+mn-lt"/>
              </a:rPr>
              <a:t>suum</a:t>
            </a:r>
            <a:r>
              <a:rPr lang="en-US" altLang="zh-CN" sz="1400" dirty="0">
                <a:cs typeface="+mn-ea"/>
                <a:sym typeface="+mn-lt"/>
              </a:rPr>
              <a:t> at </a:t>
            </a:r>
            <a:r>
              <a:rPr lang="en-US" altLang="zh-CN" sz="1400" dirty="0" err="1">
                <a:cs typeface="+mn-ea"/>
                <a:sym typeface="+mn-lt"/>
              </a:rPr>
              <a:t>si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mement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bereh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4" name="check-mark_64487"/>
          <p:cNvSpPr>
            <a:spLocks noChangeAspect="1"/>
          </p:cNvSpPr>
          <p:nvPr/>
        </p:nvSpPr>
        <p:spPr bwMode="auto">
          <a:xfrm>
            <a:off x="7350134" y="4192460"/>
            <a:ext cx="377249" cy="375477"/>
          </a:xfrm>
          <a:custGeom>
            <a:avLst/>
            <a:gdLst>
              <a:gd name="T0" fmla="*/ 503 w 615"/>
              <a:gd name="T1" fmla="*/ 0 h 613"/>
              <a:gd name="T2" fmla="*/ 112 w 615"/>
              <a:gd name="T3" fmla="*/ 0 h 613"/>
              <a:gd name="T4" fmla="*/ 0 w 615"/>
              <a:gd name="T5" fmla="*/ 112 h 613"/>
              <a:gd name="T6" fmla="*/ 0 w 615"/>
              <a:gd name="T7" fmla="*/ 501 h 613"/>
              <a:gd name="T8" fmla="*/ 112 w 615"/>
              <a:gd name="T9" fmla="*/ 613 h 613"/>
              <a:gd name="T10" fmla="*/ 503 w 615"/>
              <a:gd name="T11" fmla="*/ 613 h 613"/>
              <a:gd name="T12" fmla="*/ 615 w 615"/>
              <a:gd name="T13" fmla="*/ 501 h 613"/>
              <a:gd name="T14" fmla="*/ 615 w 615"/>
              <a:gd name="T15" fmla="*/ 112 h 613"/>
              <a:gd name="T16" fmla="*/ 503 w 615"/>
              <a:gd name="T17" fmla="*/ 0 h 613"/>
              <a:gd name="T18" fmla="*/ 507 w 615"/>
              <a:gd name="T19" fmla="*/ 254 h 613"/>
              <a:gd name="T20" fmla="*/ 295 w 615"/>
              <a:gd name="T21" fmla="*/ 466 h 613"/>
              <a:gd name="T22" fmla="*/ 261 w 615"/>
              <a:gd name="T23" fmla="*/ 480 h 613"/>
              <a:gd name="T24" fmla="*/ 228 w 615"/>
              <a:gd name="T25" fmla="*/ 466 h 613"/>
              <a:gd name="T26" fmla="*/ 123 w 615"/>
              <a:gd name="T27" fmla="*/ 361 h 613"/>
              <a:gd name="T28" fmla="*/ 123 w 615"/>
              <a:gd name="T29" fmla="*/ 293 h 613"/>
              <a:gd name="T30" fmla="*/ 157 w 615"/>
              <a:gd name="T31" fmla="*/ 279 h 613"/>
              <a:gd name="T32" fmla="*/ 190 w 615"/>
              <a:gd name="T33" fmla="*/ 293 h 613"/>
              <a:gd name="T34" fmla="*/ 253 w 615"/>
              <a:gd name="T35" fmla="*/ 356 h 613"/>
              <a:gd name="T36" fmla="*/ 261 w 615"/>
              <a:gd name="T37" fmla="*/ 359 h 613"/>
              <a:gd name="T38" fmla="*/ 270 w 615"/>
              <a:gd name="T39" fmla="*/ 356 h 613"/>
              <a:gd name="T40" fmla="*/ 439 w 615"/>
              <a:gd name="T41" fmla="*/ 187 h 613"/>
              <a:gd name="T42" fmla="*/ 473 w 615"/>
              <a:gd name="T43" fmla="*/ 173 h 613"/>
              <a:gd name="T44" fmla="*/ 507 w 615"/>
              <a:gd name="T45" fmla="*/ 187 h 613"/>
              <a:gd name="T46" fmla="*/ 507 w 615"/>
              <a:gd name="T47" fmla="*/ 254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5" h="613">
                <a:moveTo>
                  <a:pt x="503" y="0"/>
                </a:moveTo>
                <a:lnTo>
                  <a:pt x="112" y="0"/>
                </a:lnTo>
                <a:cubicBezTo>
                  <a:pt x="50" y="0"/>
                  <a:pt x="0" y="50"/>
                  <a:pt x="0" y="112"/>
                </a:cubicBezTo>
                <a:lnTo>
                  <a:pt x="0" y="501"/>
                </a:lnTo>
                <a:cubicBezTo>
                  <a:pt x="0" y="563"/>
                  <a:pt x="50" y="613"/>
                  <a:pt x="112" y="613"/>
                </a:cubicBezTo>
                <a:lnTo>
                  <a:pt x="503" y="613"/>
                </a:lnTo>
                <a:cubicBezTo>
                  <a:pt x="565" y="613"/>
                  <a:pt x="615" y="563"/>
                  <a:pt x="615" y="501"/>
                </a:cubicBezTo>
                <a:lnTo>
                  <a:pt x="615" y="112"/>
                </a:lnTo>
                <a:cubicBezTo>
                  <a:pt x="615" y="50"/>
                  <a:pt x="565" y="0"/>
                  <a:pt x="503" y="0"/>
                </a:cubicBezTo>
                <a:close/>
                <a:moveTo>
                  <a:pt x="507" y="254"/>
                </a:moveTo>
                <a:lnTo>
                  <a:pt x="295" y="466"/>
                </a:lnTo>
                <a:cubicBezTo>
                  <a:pt x="286" y="475"/>
                  <a:pt x="274" y="480"/>
                  <a:pt x="261" y="480"/>
                </a:cubicBezTo>
                <a:cubicBezTo>
                  <a:pt x="249" y="480"/>
                  <a:pt x="237" y="475"/>
                  <a:pt x="228" y="466"/>
                </a:cubicBezTo>
                <a:lnTo>
                  <a:pt x="123" y="361"/>
                </a:lnTo>
                <a:cubicBezTo>
                  <a:pt x="104" y="342"/>
                  <a:pt x="104" y="312"/>
                  <a:pt x="123" y="293"/>
                </a:cubicBezTo>
                <a:cubicBezTo>
                  <a:pt x="132" y="284"/>
                  <a:pt x="144" y="279"/>
                  <a:pt x="157" y="279"/>
                </a:cubicBezTo>
                <a:cubicBezTo>
                  <a:pt x="169" y="279"/>
                  <a:pt x="181" y="284"/>
                  <a:pt x="190" y="293"/>
                </a:cubicBezTo>
                <a:lnTo>
                  <a:pt x="253" y="356"/>
                </a:lnTo>
                <a:cubicBezTo>
                  <a:pt x="255" y="358"/>
                  <a:pt x="258" y="359"/>
                  <a:pt x="261" y="359"/>
                </a:cubicBezTo>
                <a:cubicBezTo>
                  <a:pt x="265" y="359"/>
                  <a:pt x="268" y="358"/>
                  <a:pt x="270" y="356"/>
                </a:cubicBezTo>
                <a:lnTo>
                  <a:pt x="439" y="187"/>
                </a:lnTo>
                <a:cubicBezTo>
                  <a:pt x="448" y="178"/>
                  <a:pt x="460" y="173"/>
                  <a:pt x="473" y="173"/>
                </a:cubicBezTo>
                <a:cubicBezTo>
                  <a:pt x="486" y="173"/>
                  <a:pt x="498" y="178"/>
                  <a:pt x="507" y="187"/>
                </a:cubicBezTo>
                <a:cubicBezTo>
                  <a:pt x="525" y="205"/>
                  <a:pt x="525" y="236"/>
                  <a:pt x="507" y="254"/>
                </a:cubicBezTo>
                <a:close/>
              </a:path>
            </a:pathLst>
          </a:custGeom>
          <a:solidFill>
            <a:srgbClr val="21A2B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13765" y="4118588"/>
            <a:ext cx="29880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cs typeface="+mn-ea"/>
                <a:sym typeface="+mn-lt"/>
              </a:rPr>
              <a:t>amet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kolor</a:t>
            </a:r>
            <a:r>
              <a:rPr lang="en-US" altLang="zh-CN" sz="1400" dirty="0">
                <a:cs typeface="+mn-ea"/>
                <a:sym typeface="+mn-lt"/>
              </a:rPr>
              <a:t> that </a:t>
            </a:r>
            <a:r>
              <a:rPr lang="en-US" altLang="zh-CN" sz="1400" dirty="0" err="1">
                <a:cs typeface="+mn-ea"/>
                <a:sym typeface="+mn-lt"/>
              </a:rPr>
              <a:t>suum</a:t>
            </a:r>
            <a:r>
              <a:rPr lang="en-US" altLang="zh-CN" sz="1400" dirty="0">
                <a:cs typeface="+mn-ea"/>
                <a:sym typeface="+mn-lt"/>
              </a:rPr>
              <a:t> at </a:t>
            </a:r>
            <a:r>
              <a:rPr lang="en-US" altLang="zh-CN" sz="1400" dirty="0" err="1">
                <a:cs typeface="+mn-ea"/>
                <a:sym typeface="+mn-lt"/>
              </a:rPr>
              <a:t>si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mement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bereh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6" name="check-mark_64487"/>
          <p:cNvSpPr>
            <a:spLocks noChangeAspect="1"/>
          </p:cNvSpPr>
          <p:nvPr/>
        </p:nvSpPr>
        <p:spPr bwMode="auto">
          <a:xfrm>
            <a:off x="7350134" y="5235506"/>
            <a:ext cx="377249" cy="375477"/>
          </a:xfrm>
          <a:custGeom>
            <a:avLst/>
            <a:gdLst>
              <a:gd name="T0" fmla="*/ 503 w 615"/>
              <a:gd name="T1" fmla="*/ 0 h 613"/>
              <a:gd name="T2" fmla="*/ 112 w 615"/>
              <a:gd name="T3" fmla="*/ 0 h 613"/>
              <a:gd name="T4" fmla="*/ 0 w 615"/>
              <a:gd name="T5" fmla="*/ 112 h 613"/>
              <a:gd name="T6" fmla="*/ 0 w 615"/>
              <a:gd name="T7" fmla="*/ 501 h 613"/>
              <a:gd name="T8" fmla="*/ 112 w 615"/>
              <a:gd name="T9" fmla="*/ 613 h 613"/>
              <a:gd name="T10" fmla="*/ 503 w 615"/>
              <a:gd name="T11" fmla="*/ 613 h 613"/>
              <a:gd name="T12" fmla="*/ 615 w 615"/>
              <a:gd name="T13" fmla="*/ 501 h 613"/>
              <a:gd name="T14" fmla="*/ 615 w 615"/>
              <a:gd name="T15" fmla="*/ 112 h 613"/>
              <a:gd name="T16" fmla="*/ 503 w 615"/>
              <a:gd name="T17" fmla="*/ 0 h 613"/>
              <a:gd name="T18" fmla="*/ 507 w 615"/>
              <a:gd name="T19" fmla="*/ 254 h 613"/>
              <a:gd name="T20" fmla="*/ 295 w 615"/>
              <a:gd name="T21" fmla="*/ 466 h 613"/>
              <a:gd name="T22" fmla="*/ 261 w 615"/>
              <a:gd name="T23" fmla="*/ 480 h 613"/>
              <a:gd name="T24" fmla="*/ 228 w 615"/>
              <a:gd name="T25" fmla="*/ 466 h 613"/>
              <a:gd name="T26" fmla="*/ 123 w 615"/>
              <a:gd name="T27" fmla="*/ 361 h 613"/>
              <a:gd name="T28" fmla="*/ 123 w 615"/>
              <a:gd name="T29" fmla="*/ 293 h 613"/>
              <a:gd name="T30" fmla="*/ 157 w 615"/>
              <a:gd name="T31" fmla="*/ 279 h 613"/>
              <a:gd name="T32" fmla="*/ 190 w 615"/>
              <a:gd name="T33" fmla="*/ 293 h 613"/>
              <a:gd name="T34" fmla="*/ 253 w 615"/>
              <a:gd name="T35" fmla="*/ 356 h 613"/>
              <a:gd name="T36" fmla="*/ 261 w 615"/>
              <a:gd name="T37" fmla="*/ 359 h 613"/>
              <a:gd name="T38" fmla="*/ 270 w 615"/>
              <a:gd name="T39" fmla="*/ 356 h 613"/>
              <a:gd name="T40" fmla="*/ 439 w 615"/>
              <a:gd name="T41" fmla="*/ 187 h 613"/>
              <a:gd name="T42" fmla="*/ 473 w 615"/>
              <a:gd name="T43" fmla="*/ 173 h 613"/>
              <a:gd name="T44" fmla="*/ 507 w 615"/>
              <a:gd name="T45" fmla="*/ 187 h 613"/>
              <a:gd name="T46" fmla="*/ 507 w 615"/>
              <a:gd name="T47" fmla="*/ 254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5" h="613">
                <a:moveTo>
                  <a:pt x="503" y="0"/>
                </a:moveTo>
                <a:lnTo>
                  <a:pt x="112" y="0"/>
                </a:lnTo>
                <a:cubicBezTo>
                  <a:pt x="50" y="0"/>
                  <a:pt x="0" y="50"/>
                  <a:pt x="0" y="112"/>
                </a:cubicBezTo>
                <a:lnTo>
                  <a:pt x="0" y="501"/>
                </a:lnTo>
                <a:cubicBezTo>
                  <a:pt x="0" y="563"/>
                  <a:pt x="50" y="613"/>
                  <a:pt x="112" y="613"/>
                </a:cubicBezTo>
                <a:lnTo>
                  <a:pt x="503" y="613"/>
                </a:lnTo>
                <a:cubicBezTo>
                  <a:pt x="565" y="613"/>
                  <a:pt x="615" y="563"/>
                  <a:pt x="615" y="501"/>
                </a:cubicBezTo>
                <a:lnTo>
                  <a:pt x="615" y="112"/>
                </a:lnTo>
                <a:cubicBezTo>
                  <a:pt x="615" y="50"/>
                  <a:pt x="565" y="0"/>
                  <a:pt x="503" y="0"/>
                </a:cubicBezTo>
                <a:close/>
                <a:moveTo>
                  <a:pt x="507" y="254"/>
                </a:moveTo>
                <a:lnTo>
                  <a:pt x="295" y="466"/>
                </a:lnTo>
                <a:cubicBezTo>
                  <a:pt x="286" y="475"/>
                  <a:pt x="274" y="480"/>
                  <a:pt x="261" y="480"/>
                </a:cubicBezTo>
                <a:cubicBezTo>
                  <a:pt x="249" y="480"/>
                  <a:pt x="237" y="475"/>
                  <a:pt x="228" y="466"/>
                </a:cubicBezTo>
                <a:lnTo>
                  <a:pt x="123" y="361"/>
                </a:lnTo>
                <a:cubicBezTo>
                  <a:pt x="104" y="342"/>
                  <a:pt x="104" y="312"/>
                  <a:pt x="123" y="293"/>
                </a:cubicBezTo>
                <a:cubicBezTo>
                  <a:pt x="132" y="284"/>
                  <a:pt x="144" y="279"/>
                  <a:pt x="157" y="279"/>
                </a:cubicBezTo>
                <a:cubicBezTo>
                  <a:pt x="169" y="279"/>
                  <a:pt x="181" y="284"/>
                  <a:pt x="190" y="293"/>
                </a:cubicBezTo>
                <a:lnTo>
                  <a:pt x="253" y="356"/>
                </a:lnTo>
                <a:cubicBezTo>
                  <a:pt x="255" y="358"/>
                  <a:pt x="258" y="359"/>
                  <a:pt x="261" y="359"/>
                </a:cubicBezTo>
                <a:cubicBezTo>
                  <a:pt x="265" y="359"/>
                  <a:pt x="268" y="358"/>
                  <a:pt x="270" y="356"/>
                </a:cubicBezTo>
                <a:lnTo>
                  <a:pt x="439" y="187"/>
                </a:lnTo>
                <a:cubicBezTo>
                  <a:pt x="448" y="178"/>
                  <a:pt x="460" y="173"/>
                  <a:pt x="473" y="173"/>
                </a:cubicBezTo>
                <a:cubicBezTo>
                  <a:pt x="486" y="173"/>
                  <a:pt x="498" y="178"/>
                  <a:pt x="507" y="187"/>
                </a:cubicBezTo>
                <a:cubicBezTo>
                  <a:pt x="525" y="205"/>
                  <a:pt x="525" y="236"/>
                  <a:pt x="507" y="254"/>
                </a:cubicBezTo>
                <a:close/>
              </a:path>
            </a:pathLst>
          </a:custGeom>
          <a:solidFill>
            <a:srgbClr val="21A2B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013765" y="5161634"/>
            <a:ext cx="29880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cs typeface="+mn-ea"/>
                <a:sym typeface="+mn-lt"/>
              </a:rPr>
              <a:t>amet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kolor</a:t>
            </a:r>
            <a:r>
              <a:rPr lang="en-US" altLang="zh-CN" sz="1400" dirty="0">
                <a:cs typeface="+mn-ea"/>
                <a:sym typeface="+mn-lt"/>
              </a:rPr>
              <a:t> that </a:t>
            </a:r>
            <a:r>
              <a:rPr lang="en-US" altLang="zh-CN" sz="1400" dirty="0" err="1">
                <a:cs typeface="+mn-ea"/>
                <a:sym typeface="+mn-lt"/>
              </a:rPr>
              <a:t>suum</a:t>
            </a:r>
            <a:r>
              <a:rPr lang="en-US" altLang="zh-CN" sz="1400" dirty="0">
                <a:cs typeface="+mn-ea"/>
                <a:sym typeface="+mn-lt"/>
              </a:rPr>
              <a:t> at </a:t>
            </a:r>
            <a:r>
              <a:rPr lang="en-US" altLang="zh-CN" sz="1400" dirty="0" err="1">
                <a:cs typeface="+mn-ea"/>
                <a:sym typeface="+mn-lt"/>
              </a:rPr>
              <a:t>si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mement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bereh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339772" y="2060071"/>
            <a:ext cx="2336800" cy="82041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28272" y="4567937"/>
            <a:ext cx="2336800" cy="82041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97669" y="1554041"/>
            <a:ext cx="1421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</a:t>
            </a:r>
            <a:r>
              <a:rPr lang="en-US" altLang="zh-CN" b="1" dirty="0" smtClean="0">
                <a:solidFill>
                  <a:srgbClr val="21A2BF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97669" y="4030369"/>
            <a:ext cx="1421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</a:t>
            </a:r>
            <a:r>
              <a:rPr lang="en-US" altLang="zh-CN" b="1" dirty="0" smtClean="0">
                <a:solidFill>
                  <a:srgbClr val="21A2BF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64918" y="2091985"/>
            <a:ext cx="16635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590+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797669" y="4618906"/>
            <a:ext cx="15875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5200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719792" y="2902422"/>
            <a:ext cx="1553757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  <p:sp>
        <p:nvSpPr>
          <p:cNvPr id="35" name="矩形 34"/>
          <p:cNvSpPr/>
          <p:nvPr/>
        </p:nvSpPr>
        <p:spPr>
          <a:xfrm>
            <a:off x="4719791" y="5420754"/>
            <a:ext cx="1553757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  <p:sp>
        <p:nvSpPr>
          <p:cNvPr id="36" name="加号 35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40" name="图片占位符 39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2" r="30762"/>
          <a:stretch>
            <a:fillRect/>
          </a:stretch>
        </p:blipFill>
        <p:spPr/>
      </p:pic>
    </p:spTree>
    <p:custDataLst>
      <p:tags r:id="rId1"/>
    </p:custDataLst>
    <p:extLst>
      <p:ext uri="{BB962C8B-B14F-4D97-AF65-F5344CB8AC3E}">
        <p14:creationId xmlns:p14="http://schemas.microsoft.com/office/powerpoint/2010/main" val="23423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 40"/>
          <p:cNvSpPr/>
          <p:nvPr/>
        </p:nvSpPr>
        <p:spPr>
          <a:xfrm>
            <a:off x="0" y="0"/>
            <a:ext cx="4364905" cy="6858000"/>
          </a:xfrm>
          <a:custGeom>
            <a:avLst/>
            <a:gdLst>
              <a:gd name="connsiteX0" fmla="*/ 0 w 4364905"/>
              <a:gd name="connsiteY0" fmla="*/ 0 h 6858000"/>
              <a:gd name="connsiteX1" fmla="*/ 4364905 w 4364905"/>
              <a:gd name="connsiteY1" fmla="*/ 0 h 6858000"/>
              <a:gd name="connsiteX2" fmla="*/ 2214991 w 4364905"/>
              <a:gd name="connsiteY2" fmla="*/ 6858000 h 6858000"/>
              <a:gd name="connsiteX3" fmla="*/ 0 w 4364905"/>
              <a:gd name="connsiteY3" fmla="*/ 6858000 h 6858000"/>
              <a:gd name="connsiteX4" fmla="*/ 0 w 436490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905" h="6858000">
                <a:moveTo>
                  <a:pt x="0" y="0"/>
                </a:moveTo>
                <a:lnTo>
                  <a:pt x="4364905" y="0"/>
                </a:lnTo>
                <a:lnTo>
                  <a:pt x="221499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New-T</a:t>
            </a:r>
            <a:r>
              <a:rPr lang="en-US" altLang="zh-CN" sz="1200" i="1" dirty="0">
                <a:solidFill>
                  <a:schemeClr val="bg1"/>
                </a:solidFill>
                <a:cs typeface="+mn-ea"/>
                <a:sym typeface="+mn-lt"/>
              </a:rPr>
              <a:t>ech</a:t>
            </a:r>
            <a:endParaRPr lang="zh-CN" altLang="en-US" sz="12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73788" y="4781845"/>
            <a:ext cx="1421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</a:t>
            </a:r>
            <a:r>
              <a:rPr lang="en-US" altLang="zh-CN" b="1" dirty="0" smtClean="0">
                <a:solidFill>
                  <a:srgbClr val="21A2BF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01305" y="5151177"/>
            <a:ext cx="2565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kolor</a:t>
            </a:r>
            <a:r>
              <a:rPr lang="en-US" altLang="zh-CN" sz="1200" dirty="0">
                <a:cs typeface="+mn-ea"/>
                <a:sym typeface="+mn-lt"/>
              </a:rPr>
              <a:t> that </a:t>
            </a:r>
            <a:r>
              <a:rPr lang="en-US" altLang="zh-CN" sz="1200" dirty="0" err="1">
                <a:cs typeface="+mn-ea"/>
                <a:sym typeface="+mn-lt"/>
              </a:rPr>
              <a:t>suum</a:t>
            </a:r>
            <a:r>
              <a:rPr lang="en-US" altLang="zh-CN" sz="1200" dirty="0">
                <a:cs typeface="+mn-ea"/>
                <a:sym typeface="+mn-lt"/>
              </a:rPr>
              <a:t> at </a:t>
            </a:r>
            <a:r>
              <a:rPr lang="en-US" altLang="zh-CN" sz="1200" dirty="0" err="1">
                <a:cs typeface="+mn-ea"/>
                <a:sym typeface="+mn-lt"/>
              </a:rPr>
              <a:t>si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mement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bereh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41505" y="4781846"/>
            <a:ext cx="1421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</a:t>
            </a:r>
            <a:r>
              <a:rPr lang="en-US" altLang="zh-CN" b="1" dirty="0" smtClean="0">
                <a:solidFill>
                  <a:srgbClr val="21A2BF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45344" y="5151178"/>
            <a:ext cx="2613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kolor</a:t>
            </a:r>
            <a:r>
              <a:rPr lang="en-US" altLang="zh-CN" sz="1200" dirty="0">
                <a:cs typeface="+mn-ea"/>
                <a:sym typeface="+mn-lt"/>
              </a:rPr>
              <a:t> that </a:t>
            </a:r>
            <a:r>
              <a:rPr lang="en-US" altLang="zh-CN" sz="1200" dirty="0" err="1">
                <a:cs typeface="+mn-ea"/>
                <a:sym typeface="+mn-lt"/>
              </a:rPr>
              <a:t>suum</a:t>
            </a:r>
            <a:r>
              <a:rPr lang="en-US" altLang="zh-CN" sz="1200" dirty="0">
                <a:cs typeface="+mn-ea"/>
                <a:sym typeface="+mn-lt"/>
              </a:rPr>
              <a:t> at </a:t>
            </a:r>
            <a:r>
              <a:rPr lang="en-US" altLang="zh-CN" sz="1200" dirty="0" err="1">
                <a:cs typeface="+mn-ea"/>
                <a:sym typeface="+mn-lt"/>
              </a:rPr>
              <a:t>si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mement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bereh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319563" y="4781846"/>
            <a:ext cx="1421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</a:t>
            </a:r>
            <a:r>
              <a:rPr lang="en-US" altLang="zh-CN" b="1" dirty="0" smtClean="0">
                <a:solidFill>
                  <a:srgbClr val="21A2BF"/>
                </a:solidFill>
                <a:cs typeface="+mn-ea"/>
                <a:sym typeface="+mn-lt"/>
              </a:rPr>
              <a:t>3</a:t>
            </a:r>
            <a:endParaRPr lang="zh-CN" altLang="en-US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23402" y="5151178"/>
            <a:ext cx="2613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kolor</a:t>
            </a:r>
            <a:r>
              <a:rPr lang="en-US" altLang="zh-CN" sz="1200" dirty="0">
                <a:cs typeface="+mn-ea"/>
                <a:sym typeface="+mn-lt"/>
              </a:rPr>
              <a:t> that </a:t>
            </a:r>
            <a:r>
              <a:rPr lang="en-US" altLang="zh-CN" sz="1200" dirty="0" err="1">
                <a:cs typeface="+mn-ea"/>
                <a:sym typeface="+mn-lt"/>
              </a:rPr>
              <a:t>suum</a:t>
            </a:r>
            <a:r>
              <a:rPr lang="en-US" altLang="zh-CN" sz="1200" dirty="0">
                <a:cs typeface="+mn-ea"/>
                <a:sym typeface="+mn-lt"/>
              </a:rPr>
              <a:t> at </a:t>
            </a:r>
            <a:r>
              <a:rPr lang="en-US" altLang="zh-CN" sz="1200" dirty="0" err="1">
                <a:cs typeface="+mn-ea"/>
                <a:sym typeface="+mn-lt"/>
              </a:rPr>
              <a:t>si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mement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bereh</a:t>
            </a:r>
            <a:endParaRPr lang="zh-CN" altLang="en-US" sz="1200" dirty="0"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10953404" y="5826116"/>
            <a:ext cx="285735" cy="930474"/>
          </a:xfrm>
          <a:prstGeom prst="line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平行四边形 31"/>
          <p:cNvSpPr/>
          <p:nvPr/>
        </p:nvSpPr>
        <p:spPr>
          <a:xfrm>
            <a:off x="11177455" y="5147505"/>
            <a:ext cx="637174" cy="1428164"/>
          </a:xfrm>
          <a:prstGeom prst="parallelogram">
            <a:avLst>
              <a:gd name="adj" fmla="val 7162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加号 43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67965" y="1226423"/>
            <a:ext cx="229537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R</a:t>
            </a:r>
            <a:r>
              <a:rPr lang="en-US" altLang="zh-CN" sz="3600" b="1" dirty="0" smtClean="0">
                <a:solidFill>
                  <a:schemeClr val="bg1"/>
                </a:solidFill>
                <a:cs typeface="+mn-ea"/>
                <a:sym typeface="+mn-lt"/>
              </a:rPr>
              <a:t>esource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76696" y="1852949"/>
            <a:ext cx="2842011" cy="336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,</a:t>
            </a:r>
          </a:p>
        </p:txBody>
      </p:sp>
      <p:sp>
        <p:nvSpPr>
          <p:cNvPr id="54" name="iconfont-1186-600061"/>
          <p:cNvSpPr>
            <a:spLocks noChangeAspect="1"/>
          </p:cNvSpPr>
          <p:nvPr/>
        </p:nvSpPr>
        <p:spPr bwMode="auto">
          <a:xfrm>
            <a:off x="1156293" y="2969826"/>
            <a:ext cx="843718" cy="823540"/>
          </a:xfrm>
          <a:custGeom>
            <a:avLst/>
            <a:gdLst>
              <a:gd name="T0" fmla="*/ 56 w 12800"/>
              <a:gd name="T1" fmla="*/ 0 h 11520"/>
              <a:gd name="T2" fmla="*/ 0 w 12800"/>
              <a:gd name="T3" fmla="*/ 11464 h 11520"/>
              <a:gd name="T4" fmla="*/ 2337 w 12800"/>
              <a:gd name="T5" fmla="*/ 11520 h 11520"/>
              <a:gd name="T6" fmla="*/ 4424 w 12800"/>
              <a:gd name="T7" fmla="*/ 9322 h 11520"/>
              <a:gd name="T8" fmla="*/ 6706 w 12800"/>
              <a:gd name="T9" fmla="*/ 11520 h 11520"/>
              <a:gd name="T10" fmla="*/ 6762 w 12800"/>
              <a:gd name="T11" fmla="*/ 83 h 11520"/>
              <a:gd name="T12" fmla="*/ 2894 w 12800"/>
              <a:gd name="T13" fmla="*/ 7652 h 11520"/>
              <a:gd name="T14" fmla="*/ 1280 w 12800"/>
              <a:gd name="T15" fmla="*/ 6066 h 11520"/>
              <a:gd name="T16" fmla="*/ 2894 w 12800"/>
              <a:gd name="T17" fmla="*/ 7652 h 11520"/>
              <a:gd name="T18" fmla="*/ 1280 w 12800"/>
              <a:gd name="T19" fmla="*/ 5287 h 11520"/>
              <a:gd name="T20" fmla="*/ 2894 w 12800"/>
              <a:gd name="T21" fmla="*/ 3701 h 11520"/>
              <a:gd name="T22" fmla="*/ 2894 w 12800"/>
              <a:gd name="T23" fmla="*/ 2922 h 11520"/>
              <a:gd name="T24" fmla="*/ 1280 w 12800"/>
              <a:gd name="T25" fmla="*/ 1336 h 11520"/>
              <a:gd name="T26" fmla="*/ 2894 w 12800"/>
              <a:gd name="T27" fmla="*/ 2922 h 11520"/>
              <a:gd name="T28" fmla="*/ 3840 w 12800"/>
              <a:gd name="T29" fmla="*/ 7652 h 11520"/>
              <a:gd name="T30" fmla="*/ 5454 w 12800"/>
              <a:gd name="T31" fmla="*/ 6066 h 11520"/>
              <a:gd name="T32" fmla="*/ 5454 w 12800"/>
              <a:gd name="T33" fmla="*/ 5287 h 11520"/>
              <a:gd name="T34" fmla="*/ 3840 w 12800"/>
              <a:gd name="T35" fmla="*/ 3701 h 11520"/>
              <a:gd name="T36" fmla="*/ 5454 w 12800"/>
              <a:gd name="T37" fmla="*/ 5287 h 11520"/>
              <a:gd name="T38" fmla="*/ 3840 w 12800"/>
              <a:gd name="T39" fmla="*/ 2922 h 11520"/>
              <a:gd name="T40" fmla="*/ 5454 w 12800"/>
              <a:gd name="T41" fmla="*/ 1336 h 11520"/>
              <a:gd name="T42" fmla="*/ 12466 w 12800"/>
              <a:gd name="T43" fmla="*/ 3701 h 11520"/>
              <a:gd name="T44" fmla="*/ 7763 w 12800"/>
              <a:gd name="T45" fmla="*/ 4035 h 11520"/>
              <a:gd name="T46" fmla="*/ 7791 w 12800"/>
              <a:gd name="T47" fmla="*/ 11492 h 11520"/>
              <a:gd name="T48" fmla="*/ 9544 w 12800"/>
              <a:gd name="T49" fmla="*/ 10045 h 11520"/>
              <a:gd name="T50" fmla="*/ 11019 w 12800"/>
              <a:gd name="T51" fmla="*/ 11492 h 11520"/>
              <a:gd name="T52" fmla="*/ 12772 w 12800"/>
              <a:gd name="T53" fmla="*/ 11464 h 11520"/>
              <a:gd name="T54" fmla="*/ 12466 w 12800"/>
              <a:gd name="T55" fmla="*/ 3701 h 11520"/>
              <a:gd name="T56" fmla="*/ 8403 w 12800"/>
              <a:gd name="T57" fmla="*/ 8821 h 11520"/>
              <a:gd name="T58" fmla="*/ 12104 w 12800"/>
              <a:gd name="T59" fmla="*/ 8042 h 11520"/>
              <a:gd name="T60" fmla="*/ 12104 w 12800"/>
              <a:gd name="T61" fmla="*/ 7263 h 11520"/>
              <a:gd name="T62" fmla="*/ 8403 w 12800"/>
              <a:gd name="T63" fmla="*/ 6483 h 11520"/>
              <a:gd name="T64" fmla="*/ 12104 w 12800"/>
              <a:gd name="T65" fmla="*/ 7263 h 11520"/>
              <a:gd name="T66" fmla="*/ 8403 w 12800"/>
              <a:gd name="T67" fmla="*/ 5677 h 11520"/>
              <a:gd name="T68" fmla="*/ 12104 w 12800"/>
              <a:gd name="T69" fmla="*/ 4897 h 11520"/>
              <a:gd name="T70" fmla="*/ 12104 w 12800"/>
              <a:gd name="T71" fmla="*/ 5677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00" h="11520">
                <a:moveTo>
                  <a:pt x="6706" y="0"/>
                </a:moveTo>
                <a:lnTo>
                  <a:pt x="56" y="0"/>
                </a:lnTo>
                <a:cubicBezTo>
                  <a:pt x="28" y="0"/>
                  <a:pt x="0" y="28"/>
                  <a:pt x="0" y="83"/>
                </a:cubicBezTo>
                <a:lnTo>
                  <a:pt x="0" y="11464"/>
                </a:lnTo>
                <a:cubicBezTo>
                  <a:pt x="0" y="11492"/>
                  <a:pt x="28" y="11520"/>
                  <a:pt x="56" y="11520"/>
                </a:cubicBezTo>
                <a:lnTo>
                  <a:pt x="2337" y="11520"/>
                </a:lnTo>
                <a:lnTo>
                  <a:pt x="2337" y="9322"/>
                </a:lnTo>
                <a:lnTo>
                  <a:pt x="4424" y="9322"/>
                </a:lnTo>
                <a:lnTo>
                  <a:pt x="4424" y="11520"/>
                </a:lnTo>
                <a:lnTo>
                  <a:pt x="6706" y="11520"/>
                </a:lnTo>
                <a:cubicBezTo>
                  <a:pt x="6734" y="11520"/>
                  <a:pt x="6762" y="11492"/>
                  <a:pt x="6762" y="11464"/>
                </a:cubicBezTo>
                <a:lnTo>
                  <a:pt x="6762" y="83"/>
                </a:lnTo>
                <a:cubicBezTo>
                  <a:pt x="6762" y="28"/>
                  <a:pt x="6734" y="0"/>
                  <a:pt x="6706" y="0"/>
                </a:cubicBezTo>
                <a:close/>
                <a:moveTo>
                  <a:pt x="2894" y="7652"/>
                </a:moveTo>
                <a:lnTo>
                  <a:pt x="1280" y="7652"/>
                </a:lnTo>
                <a:lnTo>
                  <a:pt x="1280" y="6066"/>
                </a:lnTo>
                <a:lnTo>
                  <a:pt x="2894" y="6066"/>
                </a:lnTo>
                <a:lnTo>
                  <a:pt x="2894" y="7652"/>
                </a:lnTo>
                <a:close/>
                <a:moveTo>
                  <a:pt x="2894" y="5287"/>
                </a:moveTo>
                <a:lnTo>
                  <a:pt x="1280" y="5287"/>
                </a:lnTo>
                <a:lnTo>
                  <a:pt x="1280" y="3701"/>
                </a:lnTo>
                <a:lnTo>
                  <a:pt x="2894" y="3701"/>
                </a:lnTo>
                <a:lnTo>
                  <a:pt x="2894" y="5287"/>
                </a:lnTo>
                <a:close/>
                <a:moveTo>
                  <a:pt x="2894" y="2922"/>
                </a:moveTo>
                <a:lnTo>
                  <a:pt x="1280" y="2922"/>
                </a:lnTo>
                <a:lnTo>
                  <a:pt x="1280" y="1336"/>
                </a:lnTo>
                <a:lnTo>
                  <a:pt x="2894" y="1336"/>
                </a:lnTo>
                <a:lnTo>
                  <a:pt x="2894" y="2922"/>
                </a:lnTo>
                <a:close/>
                <a:moveTo>
                  <a:pt x="5454" y="7652"/>
                </a:moveTo>
                <a:lnTo>
                  <a:pt x="3840" y="7652"/>
                </a:lnTo>
                <a:lnTo>
                  <a:pt x="3840" y="6066"/>
                </a:lnTo>
                <a:lnTo>
                  <a:pt x="5454" y="6066"/>
                </a:lnTo>
                <a:lnTo>
                  <a:pt x="5454" y="7652"/>
                </a:lnTo>
                <a:close/>
                <a:moveTo>
                  <a:pt x="5454" y="5287"/>
                </a:moveTo>
                <a:lnTo>
                  <a:pt x="3840" y="5287"/>
                </a:lnTo>
                <a:lnTo>
                  <a:pt x="3840" y="3701"/>
                </a:lnTo>
                <a:lnTo>
                  <a:pt x="5454" y="3701"/>
                </a:lnTo>
                <a:lnTo>
                  <a:pt x="5454" y="5287"/>
                </a:lnTo>
                <a:close/>
                <a:moveTo>
                  <a:pt x="5454" y="2922"/>
                </a:moveTo>
                <a:lnTo>
                  <a:pt x="3840" y="2922"/>
                </a:lnTo>
                <a:lnTo>
                  <a:pt x="3840" y="1336"/>
                </a:lnTo>
                <a:lnTo>
                  <a:pt x="5454" y="1336"/>
                </a:lnTo>
                <a:lnTo>
                  <a:pt x="5454" y="2922"/>
                </a:lnTo>
                <a:close/>
                <a:moveTo>
                  <a:pt x="12466" y="3701"/>
                </a:moveTo>
                <a:lnTo>
                  <a:pt x="8097" y="3701"/>
                </a:lnTo>
                <a:cubicBezTo>
                  <a:pt x="7903" y="3701"/>
                  <a:pt x="7763" y="3840"/>
                  <a:pt x="7763" y="4035"/>
                </a:cubicBezTo>
                <a:lnTo>
                  <a:pt x="7763" y="11464"/>
                </a:lnTo>
                <a:cubicBezTo>
                  <a:pt x="7763" y="11492"/>
                  <a:pt x="7791" y="11492"/>
                  <a:pt x="7791" y="11492"/>
                </a:cubicBezTo>
                <a:lnTo>
                  <a:pt x="9544" y="11492"/>
                </a:lnTo>
                <a:lnTo>
                  <a:pt x="9544" y="10045"/>
                </a:lnTo>
                <a:lnTo>
                  <a:pt x="11019" y="10045"/>
                </a:lnTo>
                <a:lnTo>
                  <a:pt x="11019" y="11492"/>
                </a:lnTo>
                <a:lnTo>
                  <a:pt x="12744" y="11492"/>
                </a:lnTo>
                <a:cubicBezTo>
                  <a:pt x="12772" y="11492"/>
                  <a:pt x="12772" y="11464"/>
                  <a:pt x="12772" y="11464"/>
                </a:cubicBezTo>
                <a:lnTo>
                  <a:pt x="12772" y="4035"/>
                </a:lnTo>
                <a:cubicBezTo>
                  <a:pt x="12800" y="3868"/>
                  <a:pt x="12633" y="3701"/>
                  <a:pt x="12466" y="3701"/>
                </a:cubicBezTo>
                <a:close/>
                <a:moveTo>
                  <a:pt x="12104" y="8821"/>
                </a:moveTo>
                <a:lnTo>
                  <a:pt x="8403" y="8821"/>
                </a:lnTo>
                <a:lnTo>
                  <a:pt x="8403" y="8042"/>
                </a:lnTo>
                <a:lnTo>
                  <a:pt x="12104" y="8042"/>
                </a:lnTo>
                <a:lnTo>
                  <a:pt x="12104" y="8821"/>
                </a:lnTo>
                <a:close/>
                <a:moveTo>
                  <a:pt x="12104" y="7263"/>
                </a:moveTo>
                <a:lnTo>
                  <a:pt x="8403" y="7263"/>
                </a:lnTo>
                <a:lnTo>
                  <a:pt x="8403" y="6483"/>
                </a:lnTo>
                <a:lnTo>
                  <a:pt x="12104" y="6483"/>
                </a:lnTo>
                <a:lnTo>
                  <a:pt x="12104" y="7263"/>
                </a:lnTo>
                <a:close/>
                <a:moveTo>
                  <a:pt x="12104" y="5677"/>
                </a:moveTo>
                <a:lnTo>
                  <a:pt x="8403" y="5677"/>
                </a:lnTo>
                <a:lnTo>
                  <a:pt x="8403" y="4897"/>
                </a:lnTo>
                <a:lnTo>
                  <a:pt x="12104" y="4897"/>
                </a:lnTo>
                <a:lnTo>
                  <a:pt x="12104" y="5677"/>
                </a:lnTo>
                <a:close/>
                <a:moveTo>
                  <a:pt x="12104" y="567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7" name="图片占位符 66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5" r="16645"/>
          <a:stretch>
            <a:fillRect/>
          </a:stretch>
        </p:blipFill>
        <p:spPr/>
      </p:pic>
      <p:pic>
        <p:nvPicPr>
          <p:cNvPr id="69" name="图片占位符 68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71" name="图片占位符 70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custDataLst>
      <p:tags r:id="rId1"/>
    </p:custDataLst>
    <p:extLst>
      <p:ext uri="{BB962C8B-B14F-4D97-AF65-F5344CB8AC3E}">
        <p14:creationId xmlns:p14="http://schemas.microsoft.com/office/powerpoint/2010/main" val="305603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平行四边形 46"/>
          <p:cNvSpPr/>
          <p:nvPr/>
        </p:nvSpPr>
        <p:spPr>
          <a:xfrm>
            <a:off x="3329759" y="-474"/>
            <a:ext cx="5573486" cy="6874058"/>
          </a:xfrm>
          <a:prstGeom prst="parallelogram">
            <a:avLst>
              <a:gd name="adj" fmla="val 4962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15" name="加号 14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6" name="Phon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0446" y="850555"/>
            <a:ext cx="2537055" cy="5231856"/>
          </a:xfrm>
          <a:prstGeom prst="rect">
            <a:avLst/>
          </a:prstGeom>
        </p:spPr>
      </p:pic>
      <p:pic>
        <p:nvPicPr>
          <p:cNvPr id="17" name="Phon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9709" y="1777220"/>
            <a:ext cx="2537055" cy="523185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73768" y="1626144"/>
            <a:ext cx="22953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R</a:t>
            </a:r>
            <a:r>
              <a:rPr lang="en-US" altLang="zh-CN" sz="3600" b="1" dirty="0" smtClean="0">
                <a:cs typeface="+mn-ea"/>
                <a:sym typeface="+mn-lt"/>
              </a:rPr>
              <a:t>esource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2499" y="2252670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  <p:sp>
        <p:nvSpPr>
          <p:cNvPr id="21" name="矩形 20"/>
          <p:cNvSpPr/>
          <p:nvPr/>
        </p:nvSpPr>
        <p:spPr>
          <a:xfrm>
            <a:off x="582499" y="3167918"/>
            <a:ext cx="1421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</a:t>
            </a:r>
            <a:r>
              <a:rPr lang="en-US" altLang="zh-CN" b="1" dirty="0" smtClean="0">
                <a:solidFill>
                  <a:srgbClr val="21A2BF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2185" y="3621501"/>
            <a:ext cx="2839619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latin typeface="Noto Sans CJK Thin" panose="020B0200000000000000" pitchFamily="34" charset="-122"/>
                <a:ea typeface="Noto Sans CJK Thin" panose="020B0200000000000000" pitchFamily="34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kolor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suum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si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mement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bereh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keu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ubat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jeurawat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talak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licen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047618" y="2087809"/>
            <a:ext cx="1421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</a:t>
            </a:r>
            <a:r>
              <a:rPr lang="en-US" altLang="zh-CN" b="1" dirty="0">
                <a:solidFill>
                  <a:srgbClr val="21A2BF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47618" y="2567753"/>
            <a:ext cx="2839619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200">
                <a:latin typeface="Noto Sans CJK Thin" panose="020B0200000000000000" pitchFamily="34" charset="-122"/>
                <a:ea typeface="Noto Sans CJK Thin" panose="020B0200000000000000" pitchFamily="34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kolor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suum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si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mement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bereh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that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keu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ubat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jeurawat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bak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talak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licen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10514" y="4963555"/>
            <a:ext cx="2136929" cy="1046440"/>
            <a:chOff x="4146131" y="2877103"/>
            <a:chExt cx="2136929" cy="1046440"/>
          </a:xfrm>
        </p:grpSpPr>
        <p:sp>
          <p:nvSpPr>
            <p:cNvPr id="38" name="iconfont-1191-866874"/>
            <p:cNvSpPr>
              <a:spLocks noChangeAspect="1"/>
            </p:cNvSpPr>
            <p:nvPr/>
          </p:nvSpPr>
          <p:spPr bwMode="auto">
            <a:xfrm>
              <a:off x="4146131" y="3013987"/>
              <a:ext cx="950400" cy="849552"/>
            </a:xfrm>
            <a:custGeom>
              <a:avLst/>
              <a:gdLst>
                <a:gd name="T0" fmla="*/ 6757 w 8285"/>
                <a:gd name="T1" fmla="*/ 2548 h 7404"/>
                <a:gd name="T2" fmla="*/ 8086 w 8285"/>
                <a:gd name="T3" fmla="*/ 3891 h 7404"/>
                <a:gd name="T4" fmla="*/ 8087 w 8285"/>
                <a:gd name="T5" fmla="*/ 5842 h 7404"/>
                <a:gd name="T6" fmla="*/ 6757 w 8285"/>
                <a:gd name="T7" fmla="*/ 7202 h 7404"/>
                <a:gd name="T8" fmla="*/ 4856 w 8285"/>
                <a:gd name="T9" fmla="*/ 7202 h 7404"/>
                <a:gd name="T10" fmla="*/ 3584 w 8285"/>
                <a:gd name="T11" fmla="*/ 5842 h 7404"/>
                <a:gd name="T12" fmla="*/ 3584 w 8285"/>
                <a:gd name="T13" fmla="*/ 3891 h 7404"/>
                <a:gd name="T14" fmla="*/ 4856 w 8285"/>
                <a:gd name="T15" fmla="*/ 2548 h 7404"/>
                <a:gd name="T16" fmla="*/ 5800 w 8285"/>
                <a:gd name="T17" fmla="*/ 2351 h 7404"/>
                <a:gd name="T18" fmla="*/ 7167 w 8285"/>
                <a:gd name="T19" fmla="*/ 4590 h 7404"/>
                <a:gd name="T20" fmla="*/ 7150 w 8285"/>
                <a:gd name="T21" fmla="*/ 3843 h 7404"/>
                <a:gd name="T22" fmla="*/ 5924 w 8285"/>
                <a:gd name="T23" fmla="*/ 4290 h 7404"/>
                <a:gd name="T24" fmla="*/ 5303 w 8285"/>
                <a:gd name="T25" fmla="*/ 4590 h 7404"/>
                <a:gd name="T26" fmla="*/ 4781 w 8285"/>
                <a:gd name="T27" fmla="*/ 3432 h 7404"/>
                <a:gd name="T28" fmla="*/ 5179 w 8285"/>
                <a:gd name="T29" fmla="*/ 4590 h 7404"/>
                <a:gd name="T30" fmla="*/ 4532 w 8285"/>
                <a:gd name="T31" fmla="*/ 5070 h 7404"/>
                <a:gd name="T32" fmla="*/ 5651 w 8285"/>
                <a:gd name="T33" fmla="*/ 5448 h 7404"/>
                <a:gd name="T34" fmla="*/ 4532 w 8285"/>
                <a:gd name="T35" fmla="*/ 5860 h 7404"/>
                <a:gd name="T36" fmla="*/ 5651 w 8285"/>
                <a:gd name="T37" fmla="*/ 6632 h 7404"/>
                <a:gd name="T38" fmla="*/ 6073 w 8285"/>
                <a:gd name="T39" fmla="*/ 5860 h 7404"/>
                <a:gd name="T40" fmla="*/ 7167 w 8285"/>
                <a:gd name="T41" fmla="*/ 5448 h 7404"/>
                <a:gd name="T42" fmla="*/ 6073 w 8285"/>
                <a:gd name="T43" fmla="*/ 5070 h 7404"/>
                <a:gd name="T44" fmla="*/ 7167 w 8285"/>
                <a:gd name="T45" fmla="*/ 4590 h 7404"/>
                <a:gd name="T46" fmla="*/ 7167 w 8285"/>
                <a:gd name="T47" fmla="*/ 4590 h 7404"/>
                <a:gd name="T48" fmla="*/ 7656 w 8285"/>
                <a:gd name="T49" fmla="*/ 86 h 7404"/>
                <a:gd name="T50" fmla="*/ 8207 w 8285"/>
                <a:gd name="T51" fmla="*/ 657 h 7404"/>
                <a:gd name="T52" fmla="*/ 8285 w 8285"/>
                <a:gd name="T53" fmla="*/ 2342 h 7404"/>
                <a:gd name="T54" fmla="*/ 7051 w 8285"/>
                <a:gd name="T55" fmla="*/ 2025 h 7404"/>
                <a:gd name="T56" fmla="*/ 1674 w 8285"/>
                <a:gd name="T57" fmla="*/ 1930 h 7404"/>
                <a:gd name="T58" fmla="*/ 1135 w 8285"/>
                <a:gd name="T59" fmla="*/ 2462 h 7404"/>
                <a:gd name="T60" fmla="*/ 1297 w 8285"/>
                <a:gd name="T61" fmla="*/ 6070 h 7404"/>
                <a:gd name="T62" fmla="*/ 3397 w 8285"/>
                <a:gd name="T63" fmla="*/ 6228 h 7404"/>
                <a:gd name="T64" fmla="*/ 1044 w 8285"/>
                <a:gd name="T65" fmla="*/ 7404 h 7404"/>
                <a:gd name="T66" fmla="*/ 307 w 8285"/>
                <a:gd name="T67" fmla="*/ 7039 h 7404"/>
                <a:gd name="T68" fmla="*/ 0 w 8285"/>
                <a:gd name="T69" fmla="*/ 6228 h 7404"/>
                <a:gd name="T70" fmla="*/ 83 w 8285"/>
                <a:gd name="T71" fmla="*/ 657 h 7404"/>
                <a:gd name="T72" fmla="*/ 638 w 8285"/>
                <a:gd name="T73" fmla="*/ 86 h 7404"/>
                <a:gd name="T74" fmla="*/ 7250 w 8285"/>
                <a:gd name="T75" fmla="*/ 0 h 7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85" h="7404">
                  <a:moveTo>
                    <a:pt x="5800" y="2351"/>
                  </a:moveTo>
                  <a:cubicBezTo>
                    <a:pt x="6137" y="2351"/>
                    <a:pt x="6456" y="2416"/>
                    <a:pt x="6757" y="2548"/>
                  </a:cubicBezTo>
                  <a:cubicBezTo>
                    <a:pt x="7058" y="2680"/>
                    <a:pt x="7321" y="2860"/>
                    <a:pt x="7548" y="3088"/>
                  </a:cubicBezTo>
                  <a:cubicBezTo>
                    <a:pt x="7774" y="3317"/>
                    <a:pt x="7954" y="3584"/>
                    <a:pt x="8086" y="3891"/>
                  </a:cubicBezTo>
                  <a:cubicBezTo>
                    <a:pt x="8219" y="4197"/>
                    <a:pt x="8285" y="4521"/>
                    <a:pt x="8285" y="4864"/>
                  </a:cubicBezTo>
                  <a:cubicBezTo>
                    <a:pt x="8285" y="5207"/>
                    <a:pt x="8219" y="5533"/>
                    <a:pt x="8087" y="5842"/>
                  </a:cubicBezTo>
                  <a:cubicBezTo>
                    <a:pt x="7954" y="6151"/>
                    <a:pt x="7774" y="6421"/>
                    <a:pt x="7548" y="6653"/>
                  </a:cubicBezTo>
                  <a:cubicBezTo>
                    <a:pt x="7322" y="6885"/>
                    <a:pt x="7058" y="7068"/>
                    <a:pt x="6757" y="7202"/>
                  </a:cubicBezTo>
                  <a:cubicBezTo>
                    <a:pt x="6456" y="7336"/>
                    <a:pt x="6137" y="7403"/>
                    <a:pt x="5800" y="7403"/>
                  </a:cubicBezTo>
                  <a:cubicBezTo>
                    <a:pt x="5463" y="7403"/>
                    <a:pt x="5148" y="7336"/>
                    <a:pt x="4856" y="7202"/>
                  </a:cubicBezTo>
                  <a:cubicBezTo>
                    <a:pt x="4563" y="7068"/>
                    <a:pt x="4309" y="6885"/>
                    <a:pt x="4093" y="6653"/>
                  </a:cubicBezTo>
                  <a:cubicBezTo>
                    <a:pt x="3878" y="6421"/>
                    <a:pt x="3708" y="6151"/>
                    <a:pt x="3584" y="5842"/>
                  </a:cubicBezTo>
                  <a:cubicBezTo>
                    <a:pt x="3459" y="5533"/>
                    <a:pt x="3397" y="5208"/>
                    <a:pt x="3397" y="4864"/>
                  </a:cubicBezTo>
                  <a:cubicBezTo>
                    <a:pt x="3397" y="4521"/>
                    <a:pt x="3459" y="4197"/>
                    <a:pt x="3584" y="3891"/>
                  </a:cubicBezTo>
                  <a:cubicBezTo>
                    <a:pt x="3708" y="3584"/>
                    <a:pt x="3878" y="3317"/>
                    <a:pt x="4093" y="3088"/>
                  </a:cubicBezTo>
                  <a:cubicBezTo>
                    <a:pt x="4309" y="2859"/>
                    <a:pt x="4563" y="2679"/>
                    <a:pt x="4856" y="2548"/>
                  </a:cubicBezTo>
                  <a:cubicBezTo>
                    <a:pt x="5148" y="2417"/>
                    <a:pt x="5463" y="2351"/>
                    <a:pt x="5800" y="2351"/>
                  </a:cubicBezTo>
                  <a:lnTo>
                    <a:pt x="5800" y="2351"/>
                  </a:lnTo>
                  <a:lnTo>
                    <a:pt x="5800" y="2351"/>
                  </a:lnTo>
                  <a:close/>
                  <a:moveTo>
                    <a:pt x="7167" y="4590"/>
                  </a:moveTo>
                  <a:lnTo>
                    <a:pt x="6405" y="4590"/>
                  </a:lnTo>
                  <a:lnTo>
                    <a:pt x="7150" y="3843"/>
                  </a:lnTo>
                  <a:lnTo>
                    <a:pt x="6778" y="3458"/>
                  </a:lnTo>
                  <a:lnTo>
                    <a:pt x="5924" y="4290"/>
                  </a:lnTo>
                  <a:lnTo>
                    <a:pt x="6197" y="4590"/>
                  </a:lnTo>
                  <a:lnTo>
                    <a:pt x="5303" y="4590"/>
                  </a:lnTo>
                  <a:lnTo>
                    <a:pt x="5568" y="4221"/>
                  </a:lnTo>
                  <a:lnTo>
                    <a:pt x="4781" y="3432"/>
                  </a:lnTo>
                  <a:lnTo>
                    <a:pt x="4466" y="3870"/>
                  </a:lnTo>
                  <a:lnTo>
                    <a:pt x="5179" y="4590"/>
                  </a:lnTo>
                  <a:lnTo>
                    <a:pt x="4532" y="4590"/>
                  </a:lnTo>
                  <a:lnTo>
                    <a:pt x="4532" y="5070"/>
                  </a:lnTo>
                  <a:lnTo>
                    <a:pt x="5651" y="5070"/>
                  </a:lnTo>
                  <a:lnTo>
                    <a:pt x="5651" y="5448"/>
                  </a:lnTo>
                  <a:lnTo>
                    <a:pt x="4532" y="5448"/>
                  </a:lnTo>
                  <a:lnTo>
                    <a:pt x="4532" y="5860"/>
                  </a:lnTo>
                  <a:lnTo>
                    <a:pt x="5651" y="5860"/>
                  </a:lnTo>
                  <a:lnTo>
                    <a:pt x="5651" y="6632"/>
                  </a:lnTo>
                  <a:lnTo>
                    <a:pt x="6073" y="6632"/>
                  </a:lnTo>
                  <a:lnTo>
                    <a:pt x="6073" y="5860"/>
                  </a:lnTo>
                  <a:lnTo>
                    <a:pt x="7167" y="5860"/>
                  </a:lnTo>
                  <a:lnTo>
                    <a:pt x="7167" y="5448"/>
                  </a:lnTo>
                  <a:lnTo>
                    <a:pt x="6073" y="5448"/>
                  </a:lnTo>
                  <a:lnTo>
                    <a:pt x="6073" y="5070"/>
                  </a:lnTo>
                  <a:lnTo>
                    <a:pt x="7167" y="5070"/>
                  </a:lnTo>
                  <a:lnTo>
                    <a:pt x="7167" y="4590"/>
                  </a:lnTo>
                  <a:lnTo>
                    <a:pt x="7167" y="4590"/>
                  </a:lnTo>
                  <a:lnTo>
                    <a:pt x="7167" y="4590"/>
                  </a:lnTo>
                  <a:close/>
                  <a:moveTo>
                    <a:pt x="7250" y="0"/>
                  </a:moveTo>
                  <a:cubicBezTo>
                    <a:pt x="7393" y="0"/>
                    <a:pt x="7529" y="29"/>
                    <a:pt x="7656" y="86"/>
                  </a:cubicBezTo>
                  <a:cubicBezTo>
                    <a:pt x="7783" y="143"/>
                    <a:pt x="7893" y="220"/>
                    <a:pt x="7987" y="318"/>
                  </a:cubicBezTo>
                  <a:cubicBezTo>
                    <a:pt x="8081" y="415"/>
                    <a:pt x="8154" y="528"/>
                    <a:pt x="8207" y="657"/>
                  </a:cubicBezTo>
                  <a:cubicBezTo>
                    <a:pt x="8259" y="785"/>
                    <a:pt x="8285" y="924"/>
                    <a:pt x="8285" y="1072"/>
                  </a:cubicBezTo>
                  <a:lnTo>
                    <a:pt x="8285" y="2342"/>
                  </a:lnTo>
                  <a:lnTo>
                    <a:pt x="7150" y="2342"/>
                  </a:lnTo>
                  <a:cubicBezTo>
                    <a:pt x="7150" y="2194"/>
                    <a:pt x="7117" y="2088"/>
                    <a:pt x="7051" y="2025"/>
                  </a:cubicBezTo>
                  <a:cubicBezTo>
                    <a:pt x="6985" y="1962"/>
                    <a:pt x="6880" y="1930"/>
                    <a:pt x="6736" y="1930"/>
                  </a:cubicBezTo>
                  <a:lnTo>
                    <a:pt x="1674" y="1930"/>
                  </a:lnTo>
                  <a:cubicBezTo>
                    <a:pt x="1530" y="1930"/>
                    <a:pt x="1404" y="1982"/>
                    <a:pt x="1297" y="2085"/>
                  </a:cubicBezTo>
                  <a:cubicBezTo>
                    <a:pt x="1189" y="2188"/>
                    <a:pt x="1135" y="2313"/>
                    <a:pt x="1135" y="2462"/>
                  </a:cubicBezTo>
                  <a:lnTo>
                    <a:pt x="1135" y="5688"/>
                  </a:lnTo>
                  <a:cubicBezTo>
                    <a:pt x="1135" y="5837"/>
                    <a:pt x="1189" y="5964"/>
                    <a:pt x="1297" y="6070"/>
                  </a:cubicBezTo>
                  <a:cubicBezTo>
                    <a:pt x="1404" y="6176"/>
                    <a:pt x="1530" y="6228"/>
                    <a:pt x="1674" y="6228"/>
                  </a:cubicBezTo>
                  <a:lnTo>
                    <a:pt x="3397" y="6228"/>
                  </a:lnTo>
                  <a:lnTo>
                    <a:pt x="3397" y="7404"/>
                  </a:lnTo>
                  <a:lnTo>
                    <a:pt x="1044" y="7404"/>
                  </a:lnTo>
                  <a:cubicBezTo>
                    <a:pt x="901" y="7404"/>
                    <a:pt x="766" y="7371"/>
                    <a:pt x="638" y="7305"/>
                  </a:cubicBezTo>
                  <a:cubicBezTo>
                    <a:pt x="511" y="7240"/>
                    <a:pt x="401" y="7151"/>
                    <a:pt x="307" y="7039"/>
                  </a:cubicBezTo>
                  <a:cubicBezTo>
                    <a:pt x="213" y="6928"/>
                    <a:pt x="138" y="6802"/>
                    <a:pt x="83" y="6662"/>
                  </a:cubicBezTo>
                  <a:cubicBezTo>
                    <a:pt x="28" y="6522"/>
                    <a:pt x="0" y="6377"/>
                    <a:pt x="0" y="6228"/>
                  </a:cubicBezTo>
                  <a:lnTo>
                    <a:pt x="0" y="1072"/>
                  </a:lnTo>
                  <a:cubicBezTo>
                    <a:pt x="0" y="924"/>
                    <a:pt x="28" y="785"/>
                    <a:pt x="83" y="657"/>
                  </a:cubicBezTo>
                  <a:cubicBezTo>
                    <a:pt x="138" y="528"/>
                    <a:pt x="213" y="415"/>
                    <a:pt x="307" y="318"/>
                  </a:cubicBezTo>
                  <a:cubicBezTo>
                    <a:pt x="401" y="220"/>
                    <a:pt x="511" y="143"/>
                    <a:pt x="638" y="86"/>
                  </a:cubicBezTo>
                  <a:cubicBezTo>
                    <a:pt x="766" y="28"/>
                    <a:pt x="901" y="0"/>
                    <a:pt x="1044" y="0"/>
                  </a:cubicBezTo>
                  <a:lnTo>
                    <a:pt x="7250" y="0"/>
                  </a:lnTo>
                  <a:close/>
                  <a:moveTo>
                    <a:pt x="7250" y="0"/>
                  </a:move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125583" y="2877103"/>
              <a:ext cx="95410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21A2BF"/>
                  </a:solidFill>
                  <a:cs typeface="+mn-ea"/>
                  <a:sym typeface="+mn-lt"/>
                </a:rPr>
                <a:t>48</a:t>
              </a:r>
              <a:r>
                <a:rPr lang="en-US" altLang="zh-CN" sz="2000" dirty="0" smtClean="0">
                  <a:solidFill>
                    <a:srgbClr val="21A2BF"/>
                  </a:solidFill>
                  <a:cs typeface="+mn-ea"/>
                  <a:sym typeface="+mn-lt"/>
                </a:rPr>
                <a:t>%</a:t>
              </a:r>
              <a:endParaRPr lang="zh-CN" altLang="en-US" sz="2000" dirty="0">
                <a:solidFill>
                  <a:srgbClr val="21A2BF"/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152622" y="3523433"/>
              <a:ext cx="11304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cs typeface="+mn-ea"/>
                  <a:sym typeface="+mn-lt"/>
                </a:rPr>
                <a:t>Subtitle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148476" y="4412804"/>
            <a:ext cx="2135720" cy="1046440"/>
            <a:chOff x="1277570" y="2877103"/>
            <a:chExt cx="2135720" cy="1046440"/>
          </a:xfrm>
        </p:grpSpPr>
        <p:sp>
          <p:nvSpPr>
            <p:cNvPr id="42" name="iconfont-1186-600061"/>
            <p:cNvSpPr>
              <a:spLocks noChangeAspect="1"/>
            </p:cNvSpPr>
            <p:nvPr/>
          </p:nvSpPr>
          <p:spPr bwMode="auto">
            <a:xfrm>
              <a:off x="1277570" y="2941771"/>
              <a:ext cx="950174" cy="927450"/>
            </a:xfrm>
            <a:custGeom>
              <a:avLst/>
              <a:gdLst>
                <a:gd name="T0" fmla="*/ 56 w 12800"/>
                <a:gd name="T1" fmla="*/ 0 h 11520"/>
                <a:gd name="T2" fmla="*/ 0 w 12800"/>
                <a:gd name="T3" fmla="*/ 11464 h 11520"/>
                <a:gd name="T4" fmla="*/ 2337 w 12800"/>
                <a:gd name="T5" fmla="*/ 11520 h 11520"/>
                <a:gd name="T6" fmla="*/ 4424 w 12800"/>
                <a:gd name="T7" fmla="*/ 9322 h 11520"/>
                <a:gd name="T8" fmla="*/ 6706 w 12800"/>
                <a:gd name="T9" fmla="*/ 11520 h 11520"/>
                <a:gd name="T10" fmla="*/ 6762 w 12800"/>
                <a:gd name="T11" fmla="*/ 83 h 11520"/>
                <a:gd name="T12" fmla="*/ 2894 w 12800"/>
                <a:gd name="T13" fmla="*/ 7652 h 11520"/>
                <a:gd name="T14" fmla="*/ 1280 w 12800"/>
                <a:gd name="T15" fmla="*/ 6066 h 11520"/>
                <a:gd name="T16" fmla="*/ 2894 w 12800"/>
                <a:gd name="T17" fmla="*/ 7652 h 11520"/>
                <a:gd name="T18" fmla="*/ 1280 w 12800"/>
                <a:gd name="T19" fmla="*/ 5287 h 11520"/>
                <a:gd name="T20" fmla="*/ 2894 w 12800"/>
                <a:gd name="T21" fmla="*/ 3701 h 11520"/>
                <a:gd name="T22" fmla="*/ 2894 w 12800"/>
                <a:gd name="T23" fmla="*/ 2922 h 11520"/>
                <a:gd name="T24" fmla="*/ 1280 w 12800"/>
                <a:gd name="T25" fmla="*/ 1336 h 11520"/>
                <a:gd name="T26" fmla="*/ 2894 w 12800"/>
                <a:gd name="T27" fmla="*/ 2922 h 11520"/>
                <a:gd name="T28" fmla="*/ 3840 w 12800"/>
                <a:gd name="T29" fmla="*/ 7652 h 11520"/>
                <a:gd name="T30" fmla="*/ 5454 w 12800"/>
                <a:gd name="T31" fmla="*/ 6066 h 11520"/>
                <a:gd name="T32" fmla="*/ 5454 w 12800"/>
                <a:gd name="T33" fmla="*/ 5287 h 11520"/>
                <a:gd name="T34" fmla="*/ 3840 w 12800"/>
                <a:gd name="T35" fmla="*/ 3701 h 11520"/>
                <a:gd name="T36" fmla="*/ 5454 w 12800"/>
                <a:gd name="T37" fmla="*/ 5287 h 11520"/>
                <a:gd name="T38" fmla="*/ 3840 w 12800"/>
                <a:gd name="T39" fmla="*/ 2922 h 11520"/>
                <a:gd name="T40" fmla="*/ 5454 w 12800"/>
                <a:gd name="T41" fmla="*/ 1336 h 11520"/>
                <a:gd name="T42" fmla="*/ 12466 w 12800"/>
                <a:gd name="T43" fmla="*/ 3701 h 11520"/>
                <a:gd name="T44" fmla="*/ 7763 w 12800"/>
                <a:gd name="T45" fmla="*/ 4035 h 11520"/>
                <a:gd name="T46" fmla="*/ 7791 w 12800"/>
                <a:gd name="T47" fmla="*/ 11492 h 11520"/>
                <a:gd name="T48" fmla="*/ 9544 w 12800"/>
                <a:gd name="T49" fmla="*/ 10045 h 11520"/>
                <a:gd name="T50" fmla="*/ 11019 w 12800"/>
                <a:gd name="T51" fmla="*/ 11492 h 11520"/>
                <a:gd name="T52" fmla="*/ 12772 w 12800"/>
                <a:gd name="T53" fmla="*/ 11464 h 11520"/>
                <a:gd name="T54" fmla="*/ 12466 w 12800"/>
                <a:gd name="T55" fmla="*/ 3701 h 11520"/>
                <a:gd name="T56" fmla="*/ 8403 w 12800"/>
                <a:gd name="T57" fmla="*/ 8821 h 11520"/>
                <a:gd name="T58" fmla="*/ 12104 w 12800"/>
                <a:gd name="T59" fmla="*/ 8042 h 11520"/>
                <a:gd name="T60" fmla="*/ 12104 w 12800"/>
                <a:gd name="T61" fmla="*/ 7263 h 11520"/>
                <a:gd name="T62" fmla="*/ 8403 w 12800"/>
                <a:gd name="T63" fmla="*/ 6483 h 11520"/>
                <a:gd name="T64" fmla="*/ 12104 w 12800"/>
                <a:gd name="T65" fmla="*/ 7263 h 11520"/>
                <a:gd name="T66" fmla="*/ 8403 w 12800"/>
                <a:gd name="T67" fmla="*/ 5677 h 11520"/>
                <a:gd name="T68" fmla="*/ 12104 w 12800"/>
                <a:gd name="T69" fmla="*/ 4897 h 11520"/>
                <a:gd name="T70" fmla="*/ 12104 w 12800"/>
                <a:gd name="T71" fmla="*/ 5677 h 1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00" h="11520">
                  <a:moveTo>
                    <a:pt x="6706" y="0"/>
                  </a:moveTo>
                  <a:lnTo>
                    <a:pt x="56" y="0"/>
                  </a:lnTo>
                  <a:cubicBezTo>
                    <a:pt x="28" y="0"/>
                    <a:pt x="0" y="28"/>
                    <a:pt x="0" y="83"/>
                  </a:cubicBezTo>
                  <a:lnTo>
                    <a:pt x="0" y="11464"/>
                  </a:lnTo>
                  <a:cubicBezTo>
                    <a:pt x="0" y="11492"/>
                    <a:pt x="28" y="11520"/>
                    <a:pt x="56" y="11520"/>
                  </a:cubicBezTo>
                  <a:lnTo>
                    <a:pt x="2337" y="11520"/>
                  </a:lnTo>
                  <a:lnTo>
                    <a:pt x="2337" y="9322"/>
                  </a:lnTo>
                  <a:lnTo>
                    <a:pt x="4424" y="9322"/>
                  </a:lnTo>
                  <a:lnTo>
                    <a:pt x="4424" y="11520"/>
                  </a:lnTo>
                  <a:lnTo>
                    <a:pt x="6706" y="11520"/>
                  </a:lnTo>
                  <a:cubicBezTo>
                    <a:pt x="6734" y="11520"/>
                    <a:pt x="6762" y="11492"/>
                    <a:pt x="6762" y="11464"/>
                  </a:cubicBezTo>
                  <a:lnTo>
                    <a:pt x="6762" y="83"/>
                  </a:lnTo>
                  <a:cubicBezTo>
                    <a:pt x="6762" y="28"/>
                    <a:pt x="6734" y="0"/>
                    <a:pt x="6706" y="0"/>
                  </a:cubicBezTo>
                  <a:close/>
                  <a:moveTo>
                    <a:pt x="2894" y="7652"/>
                  </a:moveTo>
                  <a:lnTo>
                    <a:pt x="1280" y="7652"/>
                  </a:lnTo>
                  <a:lnTo>
                    <a:pt x="1280" y="6066"/>
                  </a:lnTo>
                  <a:lnTo>
                    <a:pt x="2894" y="6066"/>
                  </a:lnTo>
                  <a:lnTo>
                    <a:pt x="2894" y="7652"/>
                  </a:lnTo>
                  <a:close/>
                  <a:moveTo>
                    <a:pt x="2894" y="5287"/>
                  </a:moveTo>
                  <a:lnTo>
                    <a:pt x="1280" y="5287"/>
                  </a:lnTo>
                  <a:lnTo>
                    <a:pt x="1280" y="3701"/>
                  </a:lnTo>
                  <a:lnTo>
                    <a:pt x="2894" y="3701"/>
                  </a:lnTo>
                  <a:lnTo>
                    <a:pt x="2894" y="5287"/>
                  </a:lnTo>
                  <a:close/>
                  <a:moveTo>
                    <a:pt x="2894" y="2922"/>
                  </a:moveTo>
                  <a:lnTo>
                    <a:pt x="1280" y="2922"/>
                  </a:lnTo>
                  <a:lnTo>
                    <a:pt x="1280" y="1336"/>
                  </a:lnTo>
                  <a:lnTo>
                    <a:pt x="2894" y="1336"/>
                  </a:lnTo>
                  <a:lnTo>
                    <a:pt x="2894" y="2922"/>
                  </a:lnTo>
                  <a:close/>
                  <a:moveTo>
                    <a:pt x="5454" y="7652"/>
                  </a:moveTo>
                  <a:lnTo>
                    <a:pt x="3840" y="7652"/>
                  </a:lnTo>
                  <a:lnTo>
                    <a:pt x="3840" y="6066"/>
                  </a:lnTo>
                  <a:lnTo>
                    <a:pt x="5454" y="6066"/>
                  </a:lnTo>
                  <a:lnTo>
                    <a:pt x="5454" y="7652"/>
                  </a:lnTo>
                  <a:close/>
                  <a:moveTo>
                    <a:pt x="5454" y="5287"/>
                  </a:moveTo>
                  <a:lnTo>
                    <a:pt x="3840" y="5287"/>
                  </a:lnTo>
                  <a:lnTo>
                    <a:pt x="3840" y="3701"/>
                  </a:lnTo>
                  <a:lnTo>
                    <a:pt x="5454" y="3701"/>
                  </a:lnTo>
                  <a:lnTo>
                    <a:pt x="5454" y="5287"/>
                  </a:lnTo>
                  <a:close/>
                  <a:moveTo>
                    <a:pt x="5454" y="2922"/>
                  </a:moveTo>
                  <a:lnTo>
                    <a:pt x="3840" y="2922"/>
                  </a:lnTo>
                  <a:lnTo>
                    <a:pt x="3840" y="1336"/>
                  </a:lnTo>
                  <a:lnTo>
                    <a:pt x="5454" y="1336"/>
                  </a:lnTo>
                  <a:lnTo>
                    <a:pt x="5454" y="2922"/>
                  </a:lnTo>
                  <a:close/>
                  <a:moveTo>
                    <a:pt x="12466" y="3701"/>
                  </a:moveTo>
                  <a:lnTo>
                    <a:pt x="8097" y="3701"/>
                  </a:lnTo>
                  <a:cubicBezTo>
                    <a:pt x="7903" y="3701"/>
                    <a:pt x="7763" y="3840"/>
                    <a:pt x="7763" y="4035"/>
                  </a:cubicBezTo>
                  <a:lnTo>
                    <a:pt x="7763" y="11464"/>
                  </a:lnTo>
                  <a:cubicBezTo>
                    <a:pt x="7763" y="11492"/>
                    <a:pt x="7791" y="11492"/>
                    <a:pt x="7791" y="11492"/>
                  </a:cubicBezTo>
                  <a:lnTo>
                    <a:pt x="9544" y="11492"/>
                  </a:lnTo>
                  <a:lnTo>
                    <a:pt x="9544" y="10045"/>
                  </a:lnTo>
                  <a:lnTo>
                    <a:pt x="11019" y="10045"/>
                  </a:lnTo>
                  <a:lnTo>
                    <a:pt x="11019" y="11492"/>
                  </a:lnTo>
                  <a:lnTo>
                    <a:pt x="12744" y="11492"/>
                  </a:lnTo>
                  <a:cubicBezTo>
                    <a:pt x="12772" y="11492"/>
                    <a:pt x="12772" y="11464"/>
                    <a:pt x="12772" y="11464"/>
                  </a:cubicBezTo>
                  <a:lnTo>
                    <a:pt x="12772" y="4035"/>
                  </a:lnTo>
                  <a:cubicBezTo>
                    <a:pt x="12800" y="3868"/>
                    <a:pt x="12633" y="3701"/>
                    <a:pt x="12466" y="3701"/>
                  </a:cubicBezTo>
                  <a:close/>
                  <a:moveTo>
                    <a:pt x="12104" y="8821"/>
                  </a:moveTo>
                  <a:lnTo>
                    <a:pt x="8403" y="8821"/>
                  </a:lnTo>
                  <a:lnTo>
                    <a:pt x="8403" y="8042"/>
                  </a:lnTo>
                  <a:lnTo>
                    <a:pt x="12104" y="8042"/>
                  </a:lnTo>
                  <a:lnTo>
                    <a:pt x="12104" y="8821"/>
                  </a:lnTo>
                  <a:close/>
                  <a:moveTo>
                    <a:pt x="12104" y="7263"/>
                  </a:moveTo>
                  <a:lnTo>
                    <a:pt x="8403" y="7263"/>
                  </a:lnTo>
                  <a:lnTo>
                    <a:pt x="8403" y="6483"/>
                  </a:lnTo>
                  <a:lnTo>
                    <a:pt x="12104" y="6483"/>
                  </a:lnTo>
                  <a:lnTo>
                    <a:pt x="12104" y="7263"/>
                  </a:lnTo>
                  <a:close/>
                  <a:moveTo>
                    <a:pt x="12104" y="5677"/>
                  </a:moveTo>
                  <a:lnTo>
                    <a:pt x="8403" y="5677"/>
                  </a:lnTo>
                  <a:lnTo>
                    <a:pt x="8403" y="4897"/>
                  </a:lnTo>
                  <a:lnTo>
                    <a:pt x="12104" y="4897"/>
                  </a:lnTo>
                  <a:lnTo>
                    <a:pt x="12104" y="5677"/>
                  </a:lnTo>
                  <a:close/>
                  <a:moveTo>
                    <a:pt x="12104" y="5677"/>
                  </a:moveTo>
                  <a:close/>
                </a:path>
              </a:pathLst>
            </a:custGeom>
            <a:solidFill>
              <a:srgbClr val="21A2B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262849" y="2877103"/>
              <a:ext cx="95410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21A2BF"/>
                  </a:solidFill>
                  <a:cs typeface="+mn-ea"/>
                  <a:sym typeface="+mn-lt"/>
                </a:rPr>
                <a:t>79</a:t>
              </a:r>
              <a:r>
                <a:rPr lang="en-US" altLang="zh-CN" sz="2000" dirty="0" smtClean="0">
                  <a:solidFill>
                    <a:srgbClr val="21A2BF"/>
                  </a:solidFill>
                  <a:cs typeface="+mn-ea"/>
                  <a:sym typeface="+mn-lt"/>
                </a:rPr>
                <a:t>%</a:t>
              </a:r>
              <a:endParaRPr lang="zh-CN" altLang="en-US" sz="2000" dirty="0">
                <a:solidFill>
                  <a:srgbClr val="21A2BF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282852" y="3523433"/>
              <a:ext cx="11304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cs typeface="+mn-ea"/>
                  <a:sym typeface="+mn-lt"/>
                </a:rPr>
                <a:t>Subtitle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1291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09181" y="1"/>
            <a:ext cx="3186819" cy="3700179"/>
          </a:xfrm>
          <a:custGeom>
            <a:avLst/>
            <a:gdLst>
              <a:gd name="connsiteX0" fmla="*/ 379287 w 3186819"/>
              <a:gd name="connsiteY0" fmla="*/ 0 h 3700179"/>
              <a:gd name="connsiteX1" fmla="*/ 3186819 w 3186819"/>
              <a:gd name="connsiteY1" fmla="*/ 0 h 3700179"/>
              <a:gd name="connsiteX2" fmla="*/ 1697957 w 3186819"/>
              <a:gd name="connsiteY2" fmla="*/ 3700179 h 3700179"/>
              <a:gd name="connsiteX3" fmla="*/ 1670855 w 3186819"/>
              <a:gd name="connsiteY3" fmla="*/ 3639704 h 3700179"/>
              <a:gd name="connsiteX4" fmla="*/ 1619052 w 3186819"/>
              <a:gd name="connsiteY4" fmla="*/ 3551432 h 3700179"/>
              <a:gd name="connsiteX5" fmla="*/ 495839 w 3186819"/>
              <a:gd name="connsiteY5" fmla="*/ 2724419 h 3700179"/>
              <a:gd name="connsiteX6" fmla="*/ 255518 w 3186819"/>
              <a:gd name="connsiteY6" fmla="*/ 2447121 h 3700179"/>
              <a:gd name="connsiteX7" fmla="*/ 209834 w 3186819"/>
              <a:gd name="connsiteY7" fmla="*/ 2140256 h 3700179"/>
              <a:gd name="connsiteX8" fmla="*/ 252887 w 3186819"/>
              <a:gd name="connsiteY8" fmla="*/ 1905308 h 3700179"/>
              <a:gd name="connsiteX9" fmla="*/ 370577 w 3186819"/>
              <a:gd name="connsiteY9" fmla="*/ 1836370 h 3700179"/>
              <a:gd name="connsiteX10" fmla="*/ 469270 w 3186819"/>
              <a:gd name="connsiteY10" fmla="*/ 1883318 h 3700179"/>
              <a:gd name="connsiteX11" fmla="*/ 499590 w 3186819"/>
              <a:gd name="connsiteY11" fmla="*/ 2155924 h 3700179"/>
              <a:gd name="connsiteX12" fmla="*/ 499590 w 3186819"/>
              <a:gd name="connsiteY12" fmla="*/ 2565292 h 3700179"/>
              <a:gd name="connsiteX13" fmla="*/ 1740562 w 3186819"/>
              <a:gd name="connsiteY13" fmla="*/ 2565292 h 3700179"/>
              <a:gd name="connsiteX14" fmla="*/ 1740562 w 3186819"/>
              <a:gd name="connsiteY14" fmla="*/ 2318999 h 3700179"/>
              <a:gd name="connsiteX15" fmla="*/ 1625822 w 3186819"/>
              <a:gd name="connsiteY15" fmla="*/ 1492826 h 3700179"/>
              <a:gd name="connsiteX16" fmla="*/ 1162490 w 3186819"/>
              <a:gd name="connsiteY16" fmla="*/ 1079690 h 3700179"/>
              <a:gd name="connsiteX17" fmla="*/ 330199 w 3186819"/>
              <a:gd name="connsiteY17" fmla="*/ 917029 h 3700179"/>
              <a:gd name="connsiteX18" fmla="*/ 116341 w 3186819"/>
              <a:gd name="connsiteY18" fmla="*/ 926302 h 3700179"/>
              <a:gd name="connsiteX19" fmla="*/ 0 w 3186819"/>
              <a:gd name="connsiteY19" fmla="*/ 942620 h 3700179"/>
              <a:gd name="connsiteX20" fmla="*/ 379287 w 3186819"/>
              <a:gd name="connsiteY20" fmla="*/ 0 h 3700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186819" h="3700179">
                <a:moveTo>
                  <a:pt x="379287" y="0"/>
                </a:moveTo>
                <a:lnTo>
                  <a:pt x="3186819" y="0"/>
                </a:lnTo>
                <a:lnTo>
                  <a:pt x="1697957" y="3700179"/>
                </a:lnTo>
                <a:lnTo>
                  <a:pt x="1670855" y="3639704"/>
                </a:lnTo>
                <a:cubicBezTo>
                  <a:pt x="1654739" y="3608296"/>
                  <a:pt x="1637471" y="3578872"/>
                  <a:pt x="1619052" y="3551432"/>
                </a:cubicBezTo>
                <a:cubicBezTo>
                  <a:pt x="1475516" y="3337714"/>
                  <a:pt x="1101113" y="3062045"/>
                  <a:pt x="495839" y="2724419"/>
                </a:cubicBezTo>
                <a:cubicBezTo>
                  <a:pt x="378429" y="2623016"/>
                  <a:pt x="298325" y="2530583"/>
                  <a:pt x="255518" y="2447121"/>
                </a:cubicBezTo>
                <a:cubicBezTo>
                  <a:pt x="225060" y="2390467"/>
                  <a:pt x="209834" y="2288178"/>
                  <a:pt x="209834" y="2140256"/>
                </a:cubicBezTo>
                <a:cubicBezTo>
                  <a:pt x="209834" y="2029586"/>
                  <a:pt x="224185" y="1951267"/>
                  <a:pt x="252887" y="1905308"/>
                </a:cubicBezTo>
                <a:cubicBezTo>
                  <a:pt x="281595" y="1859349"/>
                  <a:pt x="320823" y="1836370"/>
                  <a:pt x="370577" y="1836370"/>
                </a:cubicBezTo>
                <a:cubicBezTo>
                  <a:pt x="416158" y="1836370"/>
                  <a:pt x="449054" y="1852017"/>
                  <a:pt x="469270" y="1883318"/>
                </a:cubicBezTo>
                <a:cubicBezTo>
                  <a:pt x="489482" y="1914624"/>
                  <a:pt x="499590" y="2005487"/>
                  <a:pt x="499590" y="2155924"/>
                </a:cubicBezTo>
                <a:lnTo>
                  <a:pt x="499590" y="2565292"/>
                </a:lnTo>
                <a:lnTo>
                  <a:pt x="1740562" y="2565292"/>
                </a:lnTo>
                <a:lnTo>
                  <a:pt x="1740562" y="2318999"/>
                </a:lnTo>
                <a:cubicBezTo>
                  <a:pt x="1740562" y="1935199"/>
                  <a:pt x="1702317" y="1659810"/>
                  <a:pt x="1625822" y="1492826"/>
                </a:cubicBezTo>
                <a:cubicBezTo>
                  <a:pt x="1549327" y="1325843"/>
                  <a:pt x="1394886" y="1188130"/>
                  <a:pt x="1162490" y="1079690"/>
                </a:cubicBezTo>
                <a:cubicBezTo>
                  <a:pt x="930099" y="971249"/>
                  <a:pt x="652669" y="917029"/>
                  <a:pt x="330199" y="917029"/>
                </a:cubicBezTo>
                <a:cubicBezTo>
                  <a:pt x="256327" y="917029"/>
                  <a:pt x="185041" y="920120"/>
                  <a:pt x="116341" y="926302"/>
                </a:cubicBezTo>
                <a:lnTo>
                  <a:pt x="0" y="942620"/>
                </a:lnTo>
                <a:lnTo>
                  <a:pt x="379287" y="0"/>
                </a:lnTo>
                <a:close/>
              </a:path>
            </a:pathLst>
          </a:cu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2514" y="3098339"/>
            <a:ext cx="3189553" cy="3775718"/>
          </a:xfrm>
          <a:custGeom>
            <a:avLst/>
            <a:gdLst>
              <a:gd name="connsiteX0" fmla="*/ 1519257 w 3189553"/>
              <a:gd name="connsiteY0" fmla="*/ 0 h 3775718"/>
              <a:gd name="connsiteX1" fmla="*/ 1560981 w 3189553"/>
              <a:gd name="connsiteY1" fmla="*/ 73674 h 3775718"/>
              <a:gd name="connsiteX2" fmla="*/ 1700295 w 3189553"/>
              <a:gd name="connsiteY2" fmla="*/ 243947 h 3775718"/>
              <a:gd name="connsiteX3" fmla="*/ 2307384 w 3189553"/>
              <a:gd name="connsiteY3" fmla="*/ 693762 h 3775718"/>
              <a:gd name="connsiteX4" fmla="*/ 2895126 w 3189553"/>
              <a:gd name="connsiteY4" fmla="*/ 1132322 h 3775718"/>
              <a:gd name="connsiteX5" fmla="*/ 2959424 w 3189553"/>
              <a:gd name="connsiteY5" fmla="*/ 1617376 h 3775718"/>
              <a:gd name="connsiteX6" fmla="*/ 2913509 w 3189553"/>
              <a:gd name="connsiteY6" fmla="*/ 1864388 h 3775718"/>
              <a:gd name="connsiteX7" fmla="*/ 2779654 w 3189553"/>
              <a:gd name="connsiteY7" fmla="*/ 1939349 h 3775718"/>
              <a:gd name="connsiteX8" fmla="*/ 2659633 w 3189553"/>
              <a:gd name="connsiteY8" fmla="*/ 1885213 h 3775718"/>
              <a:gd name="connsiteX9" fmla="*/ 2625769 w 3189553"/>
              <a:gd name="connsiteY9" fmla="*/ 1582137 h 3775718"/>
              <a:gd name="connsiteX10" fmla="*/ 2625769 w 3189553"/>
              <a:gd name="connsiteY10" fmla="*/ 948606 h 3775718"/>
              <a:gd name="connsiteX11" fmla="*/ 1384792 w 3189553"/>
              <a:gd name="connsiteY11" fmla="*/ 948606 h 3775718"/>
              <a:gd name="connsiteX12" fmla="*/ 1384792 w 3189553"/>
              <a:gd name="connsiteY12" fmla="*/ 1317298 h 3775718"/>
              <a:gd name="connsiteX13" fmla="*/ 1496675 w 3189553"/>
              <a:gd name="connsiteY13" fmla="*/ 2164141 h 3775718"/>
              <a:gd name="connsiteX14" fmla="*/ 1966615 w 3189553"/>
              <a:gd name="connsiteY14" fmla="*/ 2663648 h 3775718"/>
              <a:gd name="connsiteX15" fmla="*/ 2825800 w 3189553"/>
              <a:gd name="connsiteY15" fmla="*/ 2858689 h 3775718"/>
              <a:gd name="connsiteX16" fmla="*/ 3047171 w 3189553"/>
              <a:gd name="connsiteY16" fmla="*/ 2848085 h 3775718"/>
              <a:gd name="connsiteX17" fmla="*/ 3189553 w 3189553"/>
              <a:gd name="connsiteY17" fmla="*/ 2826304 h 3775718"/>
              <a:gd name="connsiteX18" fmla="*/ 2807532 w 3189553"/>
              <a:gd name="connsiteY18" fmla="*/ 3775718 h 3775718"/>
              <a:gd name="connsiteX19" fmla="*/ 0 w 3189553"/>
              <a:gd name="connsiteY19" fmla="*/ 3775718 h 3775718"/>
              <a:gd name="connsiteX20" fmla="*/ 1519257 w 3189553"/>
              <a:gd name="connsiteY20" fmla="*/ 0 h 3775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189553" h="3775718">
                <a:moveTo>
                  <a:pt x="1519257" y="0"/>
                </a:moveTo>
                <a:lnTo>
                  <a:pt x="1560981" y="73674"/>
                </a:lnTo>
                <a:cubicBezTo>
                  <a:pt x="1603126" y="139679"/>
                  <a:pt x="1649565" y="196437"/>
                  <a:pt x="1700295" y="243947"/>
                </a:cubicBezTo>
                <a:cubicBezTo>
                  <a:pt x="1801761" y="338969"/>
                  <a:pt x="2004122" y="488906"/>
                  <a:pt x="2307384" y="693762"/>
                </a:cubicBezTo>
                <a:cubicBezTo>
                  <a:pt x="2603084" y="891612"/>
                  <a:pt x="2799000" y="1037800"/>
                  <a:pt x="2895126" y="1132322"/>
                </a:cubicBezTo>
                <a:cubicBezTo>
                  <a:pt x="2937993" y="1193594"/>
                  <a:pt x="2959424" y="1355280"/>
                  <a:pt x="2959424" y="1617376"/>
                </a:cubicBezTo>
                <a:cubicBezTo>
                  <a:pt x="2959424" y="1732073"/>
                  <a:pt x="2944119" y="1814411"/>
                  <a:pt x="2913509" y="1864388"/>
                </a:cubicBezTo>
                <a:cubicBezTo>
                  <a:pt x="2882904" y="1914360"/>
                  <a:pt x="2838282" y="1939349"/>
                  <a:pt x="2779654" y="1939349"/>
                </a:cubicBezTo>
                <a:cubicBezTo>
                  <a:pt x="2722215" y="1939349"/>
                  <a:pt x="2682210" y="1921302"/>
                  <a:pt x="2659633" y="1885213"/>
                </a:cubicBezTo>
                <a:cubicBezTo>
                  <a:pt x="2637057" y="1849125"/>
                  <a:pt x="2625769" y="1748101"/>
                  <a:pt x="2625769" y="1582137"/>
                </a:cubicBezTo>
                <a:lnTo>
                  <a:pt x="2625769" y="948606"/>
                </a:lnTo>
                <a:lnTo>
                  <a:pt x="1384792" y="948606"/>
                </a:lnTo>
                <a:lnTo>
                  <a:pt x="1384792" y="1317298"/>
                </a:lnTo>
                <a:cubicBezTo>
                  <a:pt x="1384792" y="1678878"/>
                  <a:pt x="1422088" y="1961159"/>
                  <a:pt x="1496675" y="2164141"/>
                </a:cubicBezTo>
                <a:cubicBezTo>
                  <a:pt x="1571263" y="2367119"/>
                  <a:pt x="1727911" y="2533623"/>
                  <a:pt x="1966615" y="2663648"/>
                </a:cubicBezTo>
                <a:cubicBezTo>
                  <a:pt x="2205318" y="2793674"/>
                  <a:pt x="2491712" y="2858689"/>
                  <a:pt x="2825800" y="2858689"/>
                </a:cubicBezTo>
                <a:cubicBezTo>
                  <a:pt x="2901828" y="2858689"/>
                  <a:pt x="2975619" y="2855155"/>
                  <a:pt x="3047171" y="2848085"/>
                </a:cubicBezTo>
                <a:lnTo>
                  <a:pt x="3189553" y="2826304"/>
                </a:lnTo>
                <a:lnTo>
                  <a:pt x="2807532" y="3775718"/>
                </a:lnTo>
                <a:lnTo>
                  <a:pt x="0" y="3775718"/>
                </a:lnTo>
                <a:lnTo>
                  <a:pt x="1519257" y="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52387" y="2028884"/>
            <a:ext cx="3016852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latin typeface="Noto Sans CJK Bold" panose="020B0800000000000000" pitchFamily="34" charset="-122"/>
                <a:ea typeface="Noto Sans CJK Bold" panose="020B0800000000000000" pitchFamily="34" charset="-122"/>
              </a:defRPr>
            </a:lvl1pPr>
          </a:lstStyle>
          <a:p>
            <a:r>
              <a:rPr lang="en-US" altLang="zh-CN" b="1" dirty="0">
                <a:solidFill>
                  <a:srgbClr val="21A2BF"/>
                </a:solidFill>
                <a:latin typeface="+mn-lt"/>
                <a:ea typeface="+mn-ea"/>
                <a:cs typeface="+mn-ea"/>
                <a:sym typeface="+mn-lt"/>
              </a:rPr>
              <a:t>STRENGTHS</a:t>
            </a:r>
            <a:endParaRPr lang="zh-CN" altLang="en-US" b="1" dirty="0">
              <a:solidFill>
                <a:srgbClr val="21A2B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52387" y="1628774"/>
            <a:ext cx="2268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cs typeface="+mn-ea"/>
                <a:sym typeface="+mn-lt"/>
              </a:rPr>
              <a:t>swot</a:t>
            </a:r>
            <a:r>
              <a:rPr lang="en-US" altLang="zh-CN" sz="2000" b="1" dirty="0">
                <a:cs typeface="+mn-ea"/>
                <a:sym typeface="+mn-lt"/>
              </a:rPr>
              <a:t> analysis.</a:t>
            </a:r>
            <a:endParaRPr lang="zh-CN" altLang="en-US" sz="2000" b="1" dirty="0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71548" y="3227159"/>
            <a:ext cx="2999772" cy="1040474"/>
            <a:chOff x="355631" y="3231196"/>
            <a:chExt cx="2999772" cy="1040474"/>
          </a:xfrm>
        </p:grpSpPr>
        <p:sp>
          <p:nvSpPr>
            <p:cNvPr id="8" name="文本框 7"/>
            <p:cNvSpPr txBox="1"/>
            <p:nvPr/>
          </p:nvSpPr>
          <p:spPr>
            <a:xfrm>
              <a:off x="355631" y="3231196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cs typeface="+mn-ea"/>
                  <a:sym typeface="+mn-lt"/>
                </a:rPr>
                <a:t>S1.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40613" y="3657976"/>
              <a:ext cx="2614790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kolor</a:t>
              </a:r>
              <a:r>
                <a:rPr lang="en-US" altLang="zh-CN" sz="1200" dirty="0">
                  <a:cs typeface="+mn-ea"/>
                  <a:sym typeface="+mn-lt"/>
                </a:rPr>
                <a:t> that </a:t>
              </a:r>
              <a:r>
                <a:rPr lang="en-US" altLang="zh-CN" sz="1200" dirty="0" err="1">
                  <a:cs typeface="+mn-ea"/>
                  <a:sym typeface="+mn-lt"/>
                </a:rPr>
                <a:t>suum</a:t>
              </a:r>
              <a:r>
                <a:rPr lang="en-US" altLang="zh-CN" sz="1200" dirty="0">
                  <a:cs typeface="+mn-ea"/>
                  <a:sym typeface="+mn-lt"/>
                </a:rPr>
                <a:t> at </a:t>
              </a:r>
              <a:r>
                <a:rPr lang="en-US" altLang="zh-CN" sz="1200" dirty="0" err="1">
                  <a:cs typeface="+mn-ea"/>
                  <a:sym typeface="+mn-lt"/>
                </a:rPr>
                <a:t>si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mement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bereh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71548" y="4702496"/>
            <a:ext cx="2999772" cy="1040474"/>
            <a:chOff x="355631" y="3231196"/>
            <a:chExt cx="2999772" cy="1040474"/>
          </a:xfrm>
        </p:grpSpPr>
        <p:sp>
          <p:nvSpPr>
            <p:cNvPr id="22" name="文本框 21"/>
            <p:cNvSpPr txBox="1"/>
            <p:nvPr/>
          </p:nvSpPr>
          <p:spPr>
            <a:xfrm>
              <a:off x="355631" y="3231196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cs typeface="+mn-ea"/>
                  <a:sym typeface="+mn-lt"/>
                </a:rPr>
                <a:t>S3.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40613" y="3657976"/>
              <a:ext cx="2614790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kolor</a:t>
              </a:r>
              <a:r>
                <a:rPr lang="en-US" altLang="zh-CN" sz="1200" dirty="0">
                  <a:cs typeface="+mn-ea"/>
                  <a:sym typeface="+mn-lt"/>
                </a:rPr>
                <a:t> that </a:t>
              </a:r>
              <a:r>
                <a:rPr lang="en-US" altLang="zh-CN" sz="1200" dirty="0" err="1">
                  <a:cs typeface="+mn-ea"/>
                  <a:sym typeface="+mn-lt"/>
                </a:rPr>
                <a:t>suum</a:t>
              </a:r>
              <a:r>
                <a:rPr lang="en-US" altLang="zh-CN" sz="1200" dirty="0">
                  <a:cs typeface="+mn-ea"/>
                  <a:sym typeface="+mn-lt"/>
                </a:rPr>
                <a:t> at </a:t>
              </a:r>
              <a:r>
                <a:rPr lang="en-US" altLang="zh-CN" sz="1200" dirty="0" err="1">
                  <a:cs typeface="+mn-ea"/>
                  <a:sym typeface="+mn-lt"/>
                </a:rPr>
                <a:t>si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mement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bereh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471320" y="3233299"/>
            <a:ext cx="2944153" cy="1350110"/>
            <a:chOff x="355631" y="3231196"/>
            <a:chExt cx="2944153" cy="1350110"/>
          </a:xfrm>
        </p:grpSpPr>
        <p:sp>
          <p:nvSpPr>
            <p:cNvPr id="25" name="文本框 24"/>
            <p:cNvSpPr txBox="1"/>
            <p:nvPr/>
          </p:nvSpPr>
          <p:spPr>
            <a:xfrm>
              <a:off x="355631" y="3231196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cs typeface="+mn-ea"/>
                  <a:sym typeface="+mn-lt"/>
                </a:rPr>
                <a:t>S2.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40613" y="3657976"/>
              <a:ext cx="255917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kolor</a:t>
              </a:r>
              <a:r>
                <a:rPr lang="en-US" altLang="zh-CN" sz="1200" dirty="0">
                  <a:cs typeface="+mn-ea"/>
                  <a:sym typeface="+mn-lt"/>
                </a:rPr>
                <a:t> that </a:t>
              </a:r>
              <a:r>
                <a:rPr lang="en-US" altLang="zh-CN" sz="1200" dirty="0" err="1">
                  <a:cs typeface="+mn-ea"/>
                  <a:sym typeface="+mn-lt"/>
                </a:rPr>
                <a:t>suum</a:t>
              </a:r>
              <a:r>
                <a:rPr lang="en-US" altLang="zh-CN" sz="1200" dirty="0">
                  <a:cs typeface="+mn-ea"/>
                  <a:sym typeface="+mn-lt"/>
                </a:rPr>
                <a:t> at </a:t>
              </a:r>
              <a:r>
                <a:rPr lang="en-US" altLang="zh-CN" sz="1200" dirty="0" err="1">
                  <a:cs typeface="+mn-ea"/>
                  <a:sym typeface="+mn-lt"/>
                </a:rPr>
                <a:t>si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mement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bereh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471320" y="4702496"/>
            <a:ext cx="3060268" cy="1040474"/>
            <a:chOff x="355631" y="3231196"/>
            <a:chExt cx="3060268" cy="1040474"/>
          </a:xfrm>
        </p:grpSpPr>
        <p:sp>
          <p:nvSpPr>
            <p:cNvPr id="28" name="文本框 27"/>
            <p:cNvSpPr txBox="1"/>
            <p:nvPr/>
          </p:nvSpPr>
          <p:spPr>
            <a:xfrm>
              <a:off x="355631" y="3231196"/>
              <a:ext cx="1299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cs typeface="+mn-ea"/>
                  <a:sym typeface="+mn-lt"/>
                </a:rPr>
                <a:t>S4.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40613" y="3657976"/>
              <a:ext cx="2675286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kolor</a:t>
              </a:r>
              <a:r>
                <a:rPr lang="en-US" altLang="zh-CN" sz="1200" dirty="0">
                  <a:cs typeface="+mn-ea"/>
                  <a:sym typeface="+mn-lt"/>
                </a:rPr>
                <a:t> that </a:t>
              </a:r>
              <a:r>
                <a:rPr lang="en-US" altLang="zh-CN" sz="1200" dirty="0" err="1">
                  <a:cs typeface="+mn-ea"/>
                  <a:sym typeface="+mn-lt"/>
                </a:rPr>
                <a:t>suum</a:t>
              </a:r>
              <a:r>
                <a:rPr lang="en-US" altLang="zh-CN" sz="1200" dirty="0">
                  <a:cs typeface="+mn-ea"/>
                  <a:sym typeface="+mn-lt"/>
                </a:rPr>
                <a:t> at </a:t>
              </a:r>
              <a:r>
                <a:rPr lang="en-US" altLang="zh-CN" sz="1200" dirty="0" err="1">
                  <a:cs typeface="+mn-ea"/>
                  <a:sym typeface="+mn-lt"/>
                </a:rPr>
                <a:t>si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mement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bereh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 flipH="1">
            <a:off x="3636070" y="4764369"/>
            <a:ext cx="921957" cy="2109688"/>
          </a:xfrm>
          <a:prstGeom prst="line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加号 57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220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0"/>
            <a:ext cx="3176522" cy="4409088"/>
          </a:xfrm>
          <a:custGeom>
            <a:avLst/>
            <a:gdLst>
              <a:gd name="connsiteX0" fmla="*/ 0 w 3176522"/>
              <a:gd name="connsiteY0" fmla="*/ 0 h 4409088"/>
              <a:gd name="connsiteX1" fmla="*/ 2807532 w 3176522"/>
              <a:gd name="connsiteY1" fmla="*/ 0 h 4409088"/>
              <a:gd name="connsiteX2" fmla="*/ 3176522 w 3176522"/>
              <a:gd name="connsiteY2" fmla="*/ 917029 h 4409088"/>
              <a:gd name="connsiteX3" fmla="*/ 2392590 w 3176522"/>
              <a:gd name="connsiteY3" fmla="*/ 917029 h 4409088"/>
              <a:gd name="connsiteX4" fmla="*/ 2314538 w 3176522"/>
              <a:gd name="connsiteY4" fmla="*/ 2566762 h 4409088"/>
              <a:gd name="connsiteX5" fmla="*/ 2272008 w 3176522"/>
              <a:gd name="connsiteY5" fmla="*/ 4409088 h 4409088"/>
              <a:gd name="connsiteX6" fmla="*/ 2102022 w 3176522"/>
              <a:gd name="connsiteY6" fmla="*/ 917029 h 4409088"/>
              <a:gd name="connsiteX7" fmla="*/ 1346743 w 3176522"/>
              <a:gd name="connsiteY7" fmla="*/ 917029 h 4409088"/>
              <a:gd name="connsiteX8" fmla="*/ 1529672 w 3176522"/>
              <a:gd name="connsiteY8" fmla="*/ 3801601 h 4409088"/>
              <a:gd name="connsiteX9" fmla="*/ 0 w 3176522"/>
              <a:gd name="connsiteY9" fmla="*/ 0 h 4409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76522" h="4409088">
                <a:moveTo>
                  <a:pt x="0" y="0"/>
                </a:moveTo>
                <a:lnTo>
                  <a:pt x="2807532" y="0"/>
                </a:lnTo>
                <a:lnTo>
                  <a:pt x="3176522" y="917029"/>
                </a:lnTo>
                <a:lnTo>
                  <a:pt x="2392590" y="917029"/>
                </a:lnTo>
                <a:cubicBezTo>
                  <a:pt x="2381670" y="1096213"/>
                  <a:pt x="2355654" y="1646122"/>
                  <a:pt x="2314538" y="2566762"/>
                </a:cubicBezTo>
                <a:lnTo>
                  <a:pt x="2272008" y="4409088"/>
                </a:lnTo>
                <a:cubicBezTo>
                  <a:pt x="2251852" y="3251151"/>
                  <a:pt x="2195193" y="2087132"/>
                  <a:pt x="2102022" y="917029"/>
                </a:cubicBezTo>
                <a:lnTo>
                  <a:pt x="1346743" y="917029"/>
                </a:lnTo>
                <a:lnTo>
                  <a:pt x="1529672" y="38016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90048" y="960587"/>
            <a:ext cx="247835" cy="3330789"/>
          </a:xfrm>
          <a:custGeom>
            <a:avLst/>
            <a:gdLst>
              <a:gd name="connsiteX0" fmla="*/ 0 w 247835"/>
              <a:gd name="connsiteY0" fmla="*/ 0 h 3330789"/>
              <a:gd name="connsiteX1" fmla="*/ 247835 w 247835"/>
              <a:gd name="connsiteY1" fmla="*/ 615929 h 3330789"/>
              <a:gd name="connsiteX2" fmla="*/ 199899 w 247835"/>
              <a:gd name="connsiteY2" fmla="*/ 1729168 h 3330789"/>
              <a:gd name="connsiteX3" fmla="*/ 168727 w 247835"/>
              <a:gd name="connsiteY3" fmla="*/ 3330789 h 3330789"/>
              <a:gd name="connsiteX4" fmla="*/ 34620 w 247835"/>
              <a:gd name="connsiteY4" fmla="*/ 476424 h 3330789"/>
              <a:gd name="connsiteX5" fmla="*/ 0 w 247835"/>
              <a:gd name="connsiteY5" fmla="*/ 0 h 333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7835" h="3330789">
                <a:moveTo>
                  <a:pt x="0" y="0"/>
                </a:moveTo>
                <a:lnTo>
                  <a:pt x="247835" y="615929"/>
                </a:lnTo>
                <a:lnTo>
                  <a:pt x="199899" y="1729168"/>
                </a:lnTo>
                <a:lnTo>
                  <a:pt x="168727" y="3330789"/>
                </a:lnTo>
                <a:cubicBezTo>
                  <a:pt x="162054" y="2608436"/>
                  <a:pt x="117352" y="1656983"/>
                  <a:pt x="34620" y="476424"/>
                </a:cubicBez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92964" y="3170647"/>
            <a:ext cx="3176522" cy="3703413"/>
          </a:xfrm>
          <a:custGeom>
            <a:avLst/>
            <a:gdLst>
              <a:gd name="connsiteX0" fmla="*/ 1686359 w 3176522"/>
              <a:gd name="connsiteY0" fmla="*/ 0 h 3703413"/>
              <a:gd name="connsiteX1" fmla="*/ 3176522 w 3176522"/>
              <a:gd name="connsiteY1" fmla="*/ 3703413 h 3703413"/>
              <a:gd name="connsiteX2" fmla="*/ 368990 w 3176522"/>
              <a:gd name="connsiteY2" fmla="*/ 3703413 h 3703413"/>
              <a:gd name="connsiteX3" fmla="*/ 0 w 3176522"/>
              <a:gd name="connsiteY3" fmla="*/ 2786384 h 3703413"/>
              <a:gd name="connsiteX4" fmla="*/ 214827 w 3176522"/>
              <a:gd name="connsiteY4" fmla="*/ 2786384 h 3703413"/>
              <a:gd name="connsiteX5" fmla="*/ 401781 w 3176522"/>
              <a:gd name="connsiteY5" fmla="*/ 208352 h 3703413"/>
              <a:gd name="connsiteX6" fmla="*/ 567040 w 3176522"/>
              <a:gd name="connsiteY6" fmla="*/ 2786384 h 3703413"/>
              <a:gd name="connsiteX7" fmla="*/ 1509033 w 3176522"/>
              <a:gd name="connsiteY7" fmla="*/ 2786384 h 3703413"/>
              <a:gd name="connsiteX8" fmla="*/ 1686359 w 3176522"/>
              <a:gd name="connsiteY8" fmla="*/ 0 h 3703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6522" h="3703413">
                <a:moveTo>
                  <a:pt x="1686359" y="0"/>
                </a:moveTo>
                <a:lnTo>
                  <a:pt x="3176522" y="3703413"/>
                </a:lnTo>
                <a:lnTo>
                  <a:pt x="368990" y="3703413"/>
                </a:lnTo>
                <a:lnTo>
                  <a:pt x="0" y="2786384"/>
                </a:lnTo>
                <a:lnTo>
                  <a:pt x="214827" y="2786384"/>
                </a:lnTo>
                <a:cubicBezTo>
                  <a:pt x="298937" y="1994334"/>
                  <a:pt x="361254" y="1134991"/>
                  <a:pt x="401781" y="208352"/>
                </a:cubicBezTo>
                <a:cubicBezTo>
                  <a:pt x="406792" y="585145"/>
                  <a:pt x="461878" y="1444487"/>
                  <a:pt x="567040" y="2786384"/>
                </a:cubicBezTo>
                <a:lnTo>
                  <a:pt x="1509033" y="2786384"/>
                </a:lnTo>
                <a:lnTo>
                  <a:pt x="1686359" y="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 flipH="1">
            <a:off x="9272522" y="917029"/>
            <a:ext cx="17526" cy="43556"/>
          </a:xfrm>
          <a:custGeom>
            <a:avLst/>
            <a:gdLst>
              <a:gd name="connsiteX0" fmla="*/ 3165 w 17526"/>
              <a:gd name="connsiteY0" fmla="*/ 0 h 43556"/>
              <a:gd name="connsiteX1" fmla="*/ 17526 w 17526"/>
              <a:gd name="connsiteY1" fmla="*/ 0 h 43556"/>
              <a:gd name="connsiteX2" fmla="*/ 0 w 17526"/>
              <a:gd name="connsiteY2" fmla="*/ 43556 h 43556"/>
              <a:gd name="connsiteX3" fmla="*/ 3165 w 17526"/>
              <a:gd name="connsiteY3" fmla="*/ 0 h 4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26" h="43556">
                <a:moveTo>
                  <a:pt x="3165" y="0"/>
                </a:moveTo>
                <a:lnTo>
                  <a:pt x="17526" y="0"/>
                </a:lnTo>
                <a:lnTo>
                  <a:pt x="0" y="43556"/>
                </a:lnTo>
                <a:lnTo>
                  <a:pt x="3165" y="0"/>
                </a:lnTo>
                <a:close/>
              </a:path>
            </a:pathLst>
          </a:cu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626731" y="4764369"/>
            <a:ext cx="921957" cy="2109688"/>
          </a:xfrm>
          <a:prstGeom prst="line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425085" y="1712716"/>
            <a:ext cx="3373168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21A2BF"/>
                </a:solidFill>
                <a:latin typeface="Noto Sans CJK Bold" panose="020B0800000000000000" pitchFamily="34" charset="-122"/>
                <a:ea typeface="Noto Sans CJK Bold" panose="020B0800000000000000" pitchFamily="34" charset="-122"/>
              </a:defRPr>
            </a:lvl1pPr>
          </a:lstStyle>
          <a:p>
            <a:r>
              <a:rPr lang="en-US" altLang="zh-CN" b="1" dirty="0">
                <a:latin typeface="+mn-lt"/>
                <a:ea typeface="+mn-ea"/>
                <a:cs typeface="+mn-ea"/>
                <a:sym typeface="+mn-lt"/>
              </a:rPr>
              <a:t>WEAKNESSES</a:t>
            </a:r>
            <a:endParaRPr lang="zh-CN" alt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25085" y="1312606"/>
            <a:ext cx="2749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latin typeface="Noto Sans CJK Bold" panose="020B0800000000000000" pitchFamily="34" charset="-122"/>
                <a:ea typeface="Noto Sans CJK Bold" panose="020B0800000000000000" pitchFamily="34" charset="-122"/>
                <a:cs typeface="+mn-ea"/>
              </a:defRPr>
            </a:lvl1pPr>
          </a:lstStyle>
          <a:p>
            <a:r>
              <a:rPr lang="en-US" altLang="zh-CN" dirty="0" err="1">
                <a:latin typeface="+mn-lt"/>
                <a:ea typeface="+mn-ea"/>
                <a:sym typeface="+mn-lt"/>
              </a:rPr>
              <a:t>swot</a:t>
            </a:r>
            <a:r>
              <a:rPr lang="en-US" altLang="zh-CN" dirty="0">
                <a:latin typeface="+mn-lt"/>
                <a:ea typeface="+mn-ea"/>
                <a:sym typeface="+mn-lt"/>
              </a:rPr>
              <a:t> analysis.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24608" y="2794050"/>
            <a:ext cx="4666109" cy="569386"/>
            <a:chOff x="355631" y="3231196"/>
            <a:chExt cx="2941643" cy="569386"/>
          </a:xfrm>
        </p:grpSpPr>
        <p:sp>
          <p:nvSpPr>
            <p:cNvPr id="27" name="文本框 26"/>
            <p:cNvSpPr txBox="1"/>
            <p:nvPr/>
          </p:nvSpPr>
          <p:spPr>
            <a:xfrm>
              <a:off x="355631" y="3231196"/>
              <a:ext cx="7825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cs typeface="+mn-ea"/>
                  <a:sym typeface="+mn-lt"/>
                </a:rPr>
                <a:t>W1.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45768" y="3277362"/>
              <a:ext cx="2351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425086" y="4687743"/>
            <a:ext cx="50773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kolor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that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suum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at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si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mement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bereh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that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keu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ubat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jeurawat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bak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talak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licen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kolor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168150" y="3748115"/>
            <a:ext cx="4338159" cy="569386"/>
            <a:chOff x="355631" y="3231196"/>
            <a:chExt cx="2859822" cy="569386"/>
          </a:xfrm>
        </p:grpSpPr>
        <p:sp>
          <p:nvSpPr>
            <p:cNvPr id="31" name="文本框 30"/>
            <p:cNvSpPr txBox="1"/>
            <p:nvPr/>
          </p:nvSpPr>
          <p:spPr>
            <a:xfrm>
              <a:off x="355631" y="3231196"/>
              <a:ext cx="7825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cs typeface="+mn-ea"/>
                  <a:sym typeface="+mn-lt"/>
                </a:rPr>
                <a:t>W2.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45769" y="3277362"/>
              <a:ext cx="22696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cs typeface="+mn-ea"/>
                  <a:sym typeface="+mn-lt"/>
                </a:rPr>
                <a:t>Lorem ipsum dolor sit </a:t>
              </a:r>
              <a:r>
                <a:rPr lang="en-US" altLang="zh-CN" sz="1400" dirty="0" err="1">
                  <a:cs typeface="+mn-ea"/>
                  <a:sym typeface="+mn-lt"/>
                </a:rPr>
                <a:t>amet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kolor</a:t>
              </a:r>
              <a:r>
                <a:rPr lang="en-US" altLang="zh-CN" sz="1400" dirty="0">
                  <a:cs typeface="+mn-ea"/>
                  <a:sym typeface="+mn-lt"/>
                </a:rPr>
                <a:t> that </a:t>
              </a:r>
              <a:r>
                <a:rPr lang="en-US" altLang="zh-CN" sz="1400" dirty="0" err="1">
                  <a:cs typeface="+mn-ea"/>
                  <a:sym typeface="+mn-lt"/>
                </a:rPr>
                <a:t>suum</a:t>
              </a:r>
              <a:r>
                <a:rPr lang="en-US" altLang="zh-CN" sz="1400" dirty="0">
                  <a:cs typeface="+mn-ea"/>
                  <a:sym typeface="+mn-lt"/>
                </a:rPr>
                <a:t> at </a:t>
              </a:r>
              <a:r>
                <a:rPr lang="en-US" altLang="zh-CN" sz="1400" dirty="0" err="1">
                  <a:cs typeface="+mn-ea"/>
                  <a:sym typeface="+mn-lt"/>
                </a:rPr>
                <a:t>si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mement</a:t>
              </a:r>
              <a:r>
                <a:rPr lang="en-US" altLang="zh-CN" sz="1400" dirty="0"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cs typeface="+mn-ea"/>
                  <a:sym typeface="+mn-lt"/>
                </a:rPr>
                <a:t>bereh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42" name="加号 41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44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 flipV="1">
            <a:off x="-1" y="-3"/>
            <a:ext cx="12192001" cy="6858001"/>
          </a:xfrm>
          <a:prstGeom prst="rect">
            <a:avLst/>
          </a:prstGeom>
          <a:solidFill>
            <a:srgbClr val="203864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直角三角形 17"/>
          <p:cNvSpPr/>
          <p:nvPr/>
        </p:nvSpPr>
        <p:spPr>
          <a:xfrm>
            <a:off x="-1" y="1572126"/>
            <a:ext cx="10635917" cy="5285875"/>
          </a:xfrm>
          <a:prstGeom prst="rtTriangle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直角三角形 20"/>
          <p:cNvSpPr/>
          <p:nvPr/>
        </p:nvSpPr>
        <p:spPr>
          <a:xfrm flipH="1" flipV="1">
            <a:off x="6624040" y="0"/>
            <a:ext cx="5567959" cy="2743200"/>
          </a:xfrm>
          <a:prstGeom prst="rtTriangle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20974" y="1764117"/>
            <a:ext cx="293042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 b="1" dirty="0" smtClean="0">
                <a:solidFill>
                  <a:schemeClr val="bg1"/>
                </a:solidFill>
                <a:cs typeface="+mn-ea"/>
                <a:sym typeface="+mn-lt"/>
              </a:rPr>
              <a:t>01.</a:t>
            </a:r>
            <a:endParaRPr lang="zh-CN" altLang="en-US" sz="15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133058" y="4267500"/>
            <a:ext cx="2113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Y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our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main topic</a:t>
            </a:r>
          </a:p>
        </p:txBody>
      </p:sp>
      <p:sp>
        <p:nvSpPr>
          <p:cNvPr id="30" name="矩形 29"/>
          <p:cNvSpPr/>
          <p:nvPr/>
        </p:nvSpPr>
        <p:spPr>
          <a:xfrm>
            <a:off x="1133058" y="4667610"/>
            <a:ext cx="31527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200" dirty="0" err="1" smtClean="0">
                <a:solidFill>
                  <a:schemeClr val="bg1"/>
                </a:solidFill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加号 30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194629" y="3900609"/>
            <a:ext cx="4874101" cy="24152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188988" y="2330167"/>
            <a:ext cx="4149980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21A2BF"/>
                </a:solidFill>
                <a:latin typeface="Noto Sans CJK Bold" panose="020B0800000000000000" pitchFamily="34" charset="-122"/>
                <a:ea typeface="Noto Sans CJK Bold" panose="020B0800000000000000" pitchFamily="34" charset="-122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Enter the name of the main title </a:t>
            </a:r>
            <a:endParaRPr lang="zh-CN" altLang="en-US" sz="4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831490" y="297092"/>
            <a:ext cx="2265605" cy="112266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6376" y="1827872"/>
            <a:ext cx="1916556" cy="94970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71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80963" y="1"/>
            <a:ext cx="3193283" cy="3346979"/>
          </a:xfrm>
          <a:custGeom>
            <a:avLst/>
            <a:gdLst>
              <a:gd name="connsiteX0" fmla="*/ 385751 w 3193283"/>
              <a:gd name="connsiteY0" fmla="*/ 0 h 3346979"/>
              <a:gd name="connsiteX1" fmla="*/ 3193283 w 3193283"/>
              <a:gd name="connsiteY1" fmla="*/ 0 h 3346979"/>
              <a:gd name="connsiteX2" fmla="*/ 1846540 w 3193283"/>
              <a:gd name="connsiteY2" fmla="*/ 3346979 h 3346979"/>
              <a:gd name="connsiteX3" fmla="*/ 1846540 w 3193283"/>
              <a:gd name="connsiteY3" fmla="*/ 3033004 h 3346979"/>
              <a:gd name="connsiteX4" fmla="*/ 1811154 w 3193283"/>
              <a:gd name="connsiteY4" fmla="*/ 2001819 h 3346979"/>
              <a:gd name="connsiteX5" fmla="*/ 1587847 w 3193283"/>
              <a:gd name="connsiteY5" fmla="*/ 1437507 h 3346979"/>
              <a:gd name="connsiteX6" fmla="*/ 1092690 w 3193283"/>
              <a:gd name="connsiteY6" fmla="*/ 1046845 h 3346979"/>
              <a:gd name="connsiteX7" fmla="*/ 405096 w 3193283"/>
              <a:gd name="connsiteY7" fmla="*/ 917029 h 3346979"/>
              <a:gd name="connsiteX8" fmla="*/ 29131 w 3193283"/>
              <a:gd name="connsiteY8" fmla="*/ 951348 h 3346979"/>
              <a:gd name="connsiteX9" fmla="*/ 0 w 3193283"/>
              <a:gd name="connsiteY9" fmla="*/ 958684 h 3346979"/>
              <a:gd name="connsiteX10" fmla="*/ 385751 w 3193283"/>
              <a:gd name="connsiteY10" fmla="*/ 0 h 334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3283" h="3346979">
                <a:moveTo>
                  <a:pt x="385751" y="0"/>
                </a:moveTo>
                <a:lnTo>
                  <a:pt x="3193283" y="0"/>
                </a:lnTo>
                <a:lnTo>
                  <a:pt x="1846540" y="3346979"/>
                </a:lnTo>
                <a:lnTo>
                  <a:pt x="1846540" y="3033004"/>
                </a:lnTo>
                <a:cubicBezTo>
                  <a:pt x="1846540" y="2547860"/>
                  <a:pt x="1834745" y="2204132"/>
                  <a:pt x="1811154" y="2001819"/>
                </a:cubicBezTo>
                <a:cubicBezTo>
                  <a:pt x="1787558" y="1799501"/>
                  <a:pt x="1713124" y="1611397"/>
                  <a:pt x="1587847" y="1437507"/>
                </a:cubicBezTo>
                <a:cubicBezTo>
                  <a:pt x="1462570" y="1263611"/>
                  <a:pt x="1297521" y="1133390"/>
                  <a:pt x="1092690" y="1046845"/>
                </a:cubicBezTo>
                <a:cubicBezTo>
                  <a:pt x="887859" y="960299"/>
                  <a:pt x="658665" y="917029"/>
                  <a:pt x="405096" y="917029"/>
                </a:cubicBezTo>
                <a:cubicBezTo>
                  <a:pt x="271935" y="917029"/>
                  <a:pt x="146613" y="928469"/>
                  <a:pt x="29131" y="951348"/>
                </a:cubicBezTo>
                <a:lnTo>
                  <a:pt x="0" y="958684"/>
                </a:lnTo>
                <a:lnTo>
                  <a:pt x="385751" y="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758" y="3527080"/>
            <a:ext cx="3193400" cy="3346979"/>
          </a:xfrm>
          <a:custGeom>
            <a:avLst/>
            <a:gdLst>
              <a:gd name="connsiteX0" fmla="*/ 1346743 w 3193400"/>
              <a:gd name="connsiteY0" fmla="*/ 0 h 3346979"/>
              <a:gd name="connsiteX1" fmla="*/ 1346743 w 3193400"/>
              <a:gd name="connsiteY1" fmla="*/ 313971 h 3346979"/>
              <a:gd name="connsiteX2" fmla="*/ 1381706 w 3193400"/>
              <a:gd name="connsiteY2" fmla="*/ 1350528 h 3346979"/>
              <a:gd name="connsiteX3" fmla="*/ 1604532 w 3193400"/>
              <a:gd name="connsiteY3" fmla="*/ 1911217 h 3346979"/>
              <a:gd name="connsiteX4" fmla="*/ 2097681 w 3193400"/>
              <a:gd name="connsiteY4" fmla="*/ 2300969 h 3346979"/>
              <a:gd name="connsiteX5" fmla="*/ 2785299 w 3193400"/>
              <a:gd name="connsiteY5" fmla="*/ 2429950 h 3346979"/>
              <a:gd name="connsiteX6" fmla="*/ 3162975 w 3193400"/>
              <a:gd name="connsiteY6" fmla="*/ 2395646 h 3346979"/>
              <a:gd name="connsiteX7" fmla="*/ 3193400 w 3193400"/>
              <a:gd name="connsiteY7" fmla="*/ 2388005 h 3346979"/>
              <a:gd name="connsiteX8" fmla="*/ 2807532 w 3193400"/>
              <a:gd name="connsiteY8" fmla="*/ 3346979 h 3346979"/>
              <a:gd name="connsiteX9" fmla="*/ 0 w 3193400"/>
              <a:gd name="connsiteY9" fmla="*/ 3346979 h 3346979"/>
              <a:gd name="connsiteX10" fmla="*/ 1346743 w 3193400"/>
              <a:gd name="connsiteY10" fmla="*/ 0 h 334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3400" h="3346979">
                <a:moveTo>
                  <a:pt x="1346743" y="0"/>
                </a:moveTo>
                <a:lnTo>
                  <a:pt x="1346743" y="313971"/>
                </a:lnTo>
                <a:cubicBezTo>
                  <a:pt x="1346743" y="805067"/>
                  <a:pt x="1358398" y="1150589"/>
                  <a:pt x="1381706" y="1350528"/>
                </a:cubicBezTo>
                <a:cubicBezTo>
                  <a:pt x="1405011" y="1550471"/>
                  <a:pt x="1479289" y="1737366"/>
                  <a:pt x="1604532" y="1911217"/>
                </a:cubicBezTo>
                <a:cubicBezTo>
                  <a:pt x="1729780" y="2085063"/>
                  <a:pt x="1894163" y="2214983"/>
                  <a:pt x="2097681" y="2300969"/>
                </a:cubicBezTo>
                <a:cubicBezTo>
                  <a:pt x="2301199" y="2386955"/>
                  <a:pt x="2530403" y="2429950"/>
                  <a:pt x="2785299" y="2429950"/>
                </a:cubicBezTo>
                <a:cubicBezTo>
                  <a:pt x="2919243" y="2429950"/>
                  <a:pt x="3045135" y="2418515"/>
                  <a:pt x="3162975" y="2395646"/>
                </a:cubicBezTo>
                <a:lnTo>
                  <a:pt x="3193400" y="2388005"/>
                </a:lnTo>
                <a:lnTo>
                  <a:pt x="2807532" y="3346979"/>
                </a:lnTo>
                <a:lnTo>
                  <a:pt x="0" y="3346979"/>
                </a:lnTo>
                <a:lnTo>
                  <a:pt x="1346743" y="0"/>
                </a:lnTo>
                <a:close/>
              </a:path>
            </a:pathLst>
          </a:custGeom>
        </p:spPr>
      </p:pic>
      <p:sp>
        <p:nvSpPr>
          <p:cNvPr id="13" name="任意多边形 12"/>
          <p:cNvSpPr/>
          <p:nvPr/>
        </p:nvSpPr>
        <p:spPr>
          <a:xfrm>
            <a:off x="3161592" y="1836371"/>
            <a:ext cx="251818" cy="3201319"/>
          </a:xfrm>
          <a:custGeom>
            <a:avLst/>
            <a:gdLst>
              <a:gd name="connsiteX0" fmla="*/ 130071 w 251818"/>
              <a:gd name="connsiteY0" fmla="*/ 0 h 3201319"/>
              <a:gd name="connsiteX1" fmla="*/ 225636 w 251818"/>
              <a:gd name="connsiteY1" fmla="*/ 68498 h 3201319"/>
              <a:gd name="connsiteX2" fmla="*/ 251818 w 251818"/>
              <a:gd name="connsiteY2" fmla="*/ 453578 h 3201319"/>
              <a:gd name="connsiteX3" fmla="*/ 251818 w 251818"/>
              <a:gd name="connsiteY3" fmla="*/ 2622408 h 3201319"/>
              <a:gd name="connsiteX4" fmla="*/ 225407 w 251818"/>
              <a:gd name="connsiteY4" fmla="*/ 3114408 h 3201319"/>
              <a:gd name="connsiteX5" fmla="*/ 121660 w 251818"/>
              <a:gd name="connsiteY5" fmla="*/ 3201319 h 3201319"/>
              <a:gd name="connsiteX6" fmla="*/ 23518 w 251818"/>
              <a:gd name="connsiteY6" fmla="*/ 3131241 h 3201319"/>
              <a:gd name="connsiteX7" fmla="*/ 0 w 251818"/>
              <a:gd name="connsiteY7" fmla="*/ 2657412 h 3201319"/>
              <a:gd name="connsiteX8" fmla="*/ 0 w 251818"/>
              <a:gd name="connsiteY8" fmla="*/ 453578 h 3201319"/>
              <a:gd name="connsiteX9" fmla="*/ 34827 w 251818"/>
              <a:gd name="connsiteY9" fmla="*/ 52691 h 3201319"/>
              <a:gd name="connsiteX10" fmla="*/ 130071 w 251818"/>
              <a:gd name="connsiteY10" fmla="*/ 0 h 320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1818" h="3201319">
                <a:moveTo>
                  <a:pt x="130071" y="0"/>
                </a:moveTo>
                <a:cubicBezTo>
                  <a:pt x="176324" y="0"/>
                  <a:pt x="208176" y="22829"/>
                  <a:pt x="225636" y="68498"/>
                </a:cubicBezTo>
                <a:cubicBezTo>
                  <a:pt x="243091" y="114162"/>
                  <a:pt x="251818" y="242524"/>
                  <a:pt x="251818" y="453578"/>
                </a:cubicBezTo>
                <a:lnTo>
                  <a:pt x="251818" y="2622408"/>
                </a:lnTo>
                <a:cubicBezTo>
                  <a:pt x="251818" y="2892470"/>
                  <a:pt x="243018" y="3056470"/>
                  <a:pt x="225407" y="3114408"/>
                </a:cubicBezTo>
                <a:cubicBezTo>
                  <a:pt x="207802" y="3172347"/>
                  <a:pt x="173217" y="3201319"/>
                  <a:pt x="121660" y="3201319"/>
                </a:cubicBezTo>
                <a:cubicBezTo>
                  <a:pt x="71911" y="3201319"/>
                  <a:pt x="39198" y="3177959"/>
                  <a:pt x="23518" y="3131241"/>
                </a:cubicBezTo>
                <a:cubicBezTo>
                  <a:pt x="7843" y="3084517"/>
                  <a:pt x="0" y="2926579"/>
                  <a:pt x="0" y="2657412"/>
                </a:cubicBezTo>
                <a:lnTo>
                  <a:pt x="0" y="453578"/>
                </a:lnTo>
                <a:cubicBezTo>
                  <a:pt x="0" y="221448"/>
                  <a:pt x="11611" y="87819"/>
                  <a:pt x="34827" y="52691"/>
                </a:cubicBezTo>
                <a:cubicBezTo>
                  <a:pt x="58039" y="17562"/>
                  <a:pt x="89789" y="0"/>
                  <a:pt x="130071" y="0"/>
                </a:cubicBezTo>
                <a:close/>
              </a:path>
            </a:pathLst>
          </a:cu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6" name="任意多边形 5"/>
          <p:cNvSpPr>
            <a:spLocks noChangeAspect="1"/>
          </p:cNvSpPr>
          <p:nvPr/>
        </p:nvSpPr>
        <p:spPr bwMode="auto">
          <a:xfrm>
            <a:off x="9626683" y="5738739"/>
            <a:ext cx="1256776" cy="243727"/>
          </a:xfrm>
          <a:custGeom>
            <a:avLst/>
            <a:gdLst>
              <a:gd name="connsiteX0" fmla="*/ 0 w 1607057"/>
              <a:gd name="connsiteY0" fmla="*/ 0 h 286786"/>
              <a:gd name="connsiteX1" fmla="*/ 1607057 w 1607057"/>
              <a:gd name="connsiteY1" fmla="*/ 0 h 286786"/>
              <a:gd name="connsiteX2" fmla="*/ 1607057 w 1607057"/>
              <a:gd name="connsiteY2" fmla="*/ 286786 h 286786"/>
              <a:gd name="connsiteX3" fmla="*/ 0 w 1607057"/>
              <a:gd name="connsiteY3" fmla="*/ 286786 h 286786"/>
              <a:gd name="connsiteX4" fmla="*/ 0 w 1607057"/>
              <a:gd name="connsiteY4" fmla="*/ 0 h 28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057" h="286786">
                <a:moveTo>
                  <a:pt x="0" y="0"/>
                </a:moveTo>
                <a:lnTo>
                  <a:pt x="1607057" y="0"/>
                </a:lnTo>
                <a:lnTo>
                  <a:pt x="1607057" y="286786"/>
                </a:lnTo>
                <a:lnTo>
                  <a:pt x="0" y="28678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50000"/>
                </a:srgbClr>
              </a:gs>
              <a:gs pos="100000">
                <a:srgbClr val="10CC9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63575" y="2070638"/>
            <a:ext cx="4039376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21A2BF"/>
                </a:solidFill>
                <a:latin typeface="Noto Sans CJK Bold" panose="020B0800000000000000" pitchFamily="34" charset="-122"/>
                <a:ea typeface="Noto Sans CJK Bold" panose="020B0800000000000000" pitchFamily="34" charset="-122"/>
              </a:defRPr>
            </a:lvl1pPr>
          </a:lstStyle>
          <a:p>
            <a:r>
              <a:rPr lang="en-US" altLang="zh-CN" b="1" dirty="0">
                <a:latin typeface="+mn-lt"/>
                <a:ea typeface="+mn-ea"/>
                <a:cs typeface="+mn-ea"/>
                <a:sym typeface="+mn-lt"/>
              </a:rPr>
              <a:t>OPPORTUNITIES</a:t>
            </a:r>
            <a:endParaRPr lang="zh-CN" alt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63577" y="1636316"/>
            <a:ext cx="2243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latin typeface="Noto Sans CJK Bold" panose="020B0800000000000000" pitchFamily="34" charset="-122"/>
                <a:ea typeface="Noto Sans CJK Bold" panose="020B0800000000000000" pitchFamily="34" charset="-122"/>
                <a:cs typeface="+mn-ea"/>
              </a:defRPr>
            </a:lvl1pPr>
          </a:lstStyle>
          <a:p>
            <a:r>
              <a:rPr lang="en-US" altLang="zh-CN" dirty="0" err="1">
                <a:latin typeface="+mn-lt"/>
                <a:ea typeface="+mn-ea"/>
                <a:sym typeface="+mn-lt"/>
              </a:rPr>
              <a:t>swot</a:t>
            </a:r>
            <a:r>
              <a:rPr lang="en-US" altLang="zh-CN" dirty="0">
                <a:latin typeface="+mn-lt"/>
                <a:ea typeface="+mn-ea"/>
                <a:sym typeface="+mn-lt"/>
              </a:rPr>
              <a:t> analysis.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63575" y="2983792"/>
            <a:ext cx="55865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 smtClean="0"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763574" y="4372228"/>
            <a:ext cx="3409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kolor</a:t>
            </a:r>
            <a:r>
              <a:rPr lang="en-US" altLang="zh-CN" sz="1200" dirty="0">
                <a:cs typeface="+mn-ea"/>
                <a:sym typeface="+mn-lt"/>
              </a:rPr>
              <a:t> that </a:t>
            </a:r>
            <a:r>
              <a:rPr lang="en-US" altLang="zh-CN" sz="1200" dirty="0" err="1">
                <a:cs typeface="+mn-ea"/>
                <a:sym typeface="+mn-lt"/>
              </a:rPr>
              <a:t>suum</a:t>
            </a:r>
            <a:r>
              <a:rPr lang="en-US" altLang="zh-CN" sz="1200" dirty="0">
                <a:cs typeface="+mn-ea"/>
                <a:sym typeface="+mn-lt"/>
              </a:rPr>
              <a:t> at </a:t>
            </a:r>
            <a:r>
              <a:rPr lang="en-US" altLang="zh-CN" sz="1200" dirty="0" err="1">
                <a:cs typeface="+mn-ea"/>
                <a:sym typeface="+mn-lt"/>
              </a:rPr>
              <a:t>si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mement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bereh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76493" y="5299000"/>
            <a:ext cx="1515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6000 M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56241" y="5299000"/>
            <a:ext cx="1515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4500 </a:t>
            </a:r>
            <a:r>
              <a:rPr lang="en-US" altLang="zh-CN" b="1" dirty="0">
                <a:cs typeface="+mn-ea"/>
                <a:sym typeface="+mn-lt"/>
              </a:rPr>
              <a:t>T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97281" y="5299000"/>
            <a:ext cx="1515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cs typeface="+mn-ea"/>
                <a:sym typeface="+mn-lt"/>
              </a:rPr>
              <a:t>500+ G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85697" y="5701371"/>
            <a:ext cx="12971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Lorem </a:t>
            </a:r>
            <a:r>
              <a:rPr lang="en-US" altLang="zh-CN" sz="1400" dirty="0" smtClean="0">
                <a:cs typeface="+mn-ea"/>
                <a:sym typeface="+mn-lt"/>
              </a:rPr>
              <a:t>ipsum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59807" y="5668332"/>
            <a:ext cx="12971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Lorem </a:t>
            </a:r>
            <a:r>
              <a:rPr lang="en-US" altLang="zh-CN" sz="1400" dirty="0" smtClean="0">
                <a:cs typeface="+mn-ea"/>
                <a:sym typeface="+mn-lt"/>
              </a:rPr>
              <a:t>ipsum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06486" y="5701371"/>
            <a:ext cx="1297171" cy="307777"/>
          </a:xfrm>
          <a:prstGeom prst="rect">
            <a:avLst/>
          </a:prstGeom>
          <a:solidFill>
            <a:srgbClr val="21A2B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Lorem </a:t>
            </a:r>
            <a:r>
              <a:rPr lang="en-US" altLang="zh-CN" sz="1400" dirty="0" smtClean="0">
                <a:cs typeface="+mn-ea"/>
                <a:sym typeface="+mn-lt"/>
              </a:rPr>
              <a:t>ipsum</a:t>
            </a:r>
            <a:endParaRPr lang="zh-CN" altLang="en-US" sz="1400" dirty="0"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3621556" y="4764369"/>
            <a:ext cx="921957" cy="2109688"/>
          </a:xfrm>
          <a:prstGeom prst="line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加号 23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931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1"/>
            <a:ext cx="3176522" cy="5206555"/>
          </a:xfrm>
          <a:custGeom>
            <a:avLst/>
            <a:gdLst>
              <a:gd name="connsiteX0" fmla="*/ 0 w 3176522"/>
              <a:gd name="connsiteY0" fmla="*/ 0 h 5206555"/>
              <a:gd name="connsiteX1" fmla="*/ 2807532 w 3176522"/>
              <a:gd name="connsiteY1" fmla="*/ 0 h 5206555"/>
              <a:gd name="connsiteX2" fmla="*/ 3176522 w 3176522"/>
              <a:gd name="connsiteY2" fmla="*/ 917029 h 5206555"/>
              <a:gd name="connsiteX3" fmla="*/ 1346743 w 3176522"/>
              <a:gd name="connsiteY3" fmla="*/ 917029 h 5206555"/>
              <a:gd name="connsiteX4" fmla="*/ 1346743 w 3176522"/>
              <a:gd name="connsiteY4" fmla="*/ 2026016 h 5206555"/>
              <a:gd name="connsiteX5" fmla="*/ 2094991 w 3176522"/>
              <a:gd name="connsiteY5" fmla="*/ 2026016 h 5206555"/>
              <a:gd name="connsiteX6" fmla="*/ 2094991 w 3176522"/>
              <a:gd name="connsiteY6" fmla="*/ 5206555 h 5206555"/>
              <a:gd name="connsiteX7" fmla="*/ 0 w 3176522"/>
              <a:gd name="connsiteY7" fmla="*/ 0 h 5206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6522" h="5206555">
                <a:moveTo>
                  <a:pt x="0" y="0"/>
                </a:moveTo>
                <a:lnTo>
                  <a:pt x="2807532" y="0"/>
                </a:lnTo>
                <a:lnTo>
                  <a:pt x="3176522" y="917029"/>
                </a:lnTo>
                <a:lnTo>
                  <a:pt x="1346743" y="917029"/>
                </a:lnTo>
                <a:lnTo>
                  <a:pt x="1346743" y="2026016"/>
                </a:lnTo>
                <a:lnTo>
                  <a:pt x="2094991" y="2026016"/>
                </a:lnTo>
                <a:lnTo>
                  <a:pt x="2094991" y="520655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92964" y="2026015"/>
            <a:ext cx="3176522" cy="4848042"/>
          </a:xfrm>
          <a:custGeom>
            <a:avLst/>
            <a:gdLst>
              <a:gd name="connsiteX0" fmla="*/ 1084583 w 3176522"/>
              <a:gd name="connsiteY0" fmla="*/ 0 h 4848042"/>
              <a:gd name="connsiteX1" fmla="*/ 1225788 w 3176522"/>
              <a:gd name="connsiteY1" fmla="*/ 0 h 4848042"/>
              <a:gd name="connsiteX2" fmla="*/ 3176522 w 3176522"/>
              <a:gd name="connsiteY2" fmla="*/ 4848042 h 4848042"/>
              <a:gd name="connsiteX3" fmla="*/ 368990 w 3176522"/>
              <a:gd name="connsiteY3" fmla="*/ 4848042 h 4848042"/>
              <a:gd name="connsiteX4" fmla="*/ 0 w 3176522"/>
              <a:gd name="connsiteY4" fmla="*/ 3931013 h 4848042"/>
              <a:gd name="connsiteX5" fmla="*/ 1084583 w 3176522"/>
              <a:gd name="connsiteY5" fmla="*/ 3931013 h 4848042"/>
              <a:gd name="connsiteX6" fmla="*/ 1084583 w 3176522"/>
              <a:gd name="connsiteY6" fmla="*/ 0 h 4848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6522" h="4848042">
                <a:moveTo>
                  <a:pt x="1084583" y="0"/>
                </a:moveTo>
                <a:lnTo>
                  <a:pt x="1225788" y="0"/>
                </a:lnTo>
                <a:lnTo>
                  <a:pt x="3176522" y="4848042"/>
                </a:lnTo>
                <a:lnTo>
                  <a:pt x="368990" y="4848042"/>
                </a:lnTo>
                <a:lnTo>
                  <a:pt x="0" y="3931013"/>
                </a:lnTo>
                <a:lnTo>
                  <a:pt x="1084583" y="3931013"/>
                </a:lnTo>
                <a:lnTo>
                  <a:pt x="1084583" y="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626731" y="4764368"/>
            <a:ext cx="921957" cy="2109688"/>
          </a:xfrm>
          <a:prstGeom prst="line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107562" y="2026015"/>
            <a:ext cx="2325124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21A2BF"/>
                </a:solidFill>
                <a:latin typeface="Noto Sans CJK Bold" panose="020B0800000000000000" pitchFamily="34" charset="-122"/>
                <a:ea typeface="Noto Sans CJK Bold" panose="020B0800000000000000" pitchFamily="34" charset="-122"/>
              </a:defRPr>
            </a:lvl1pPr>
          </a:lstStyle>
          <a:p>
            <a:r>
              <a:rPr lang="en-US" altLang="zh-CN" b="1" dirty="0">
                <a:latin typeface="+mn-lt"/>
                <a:ea typeface="+mn-ea"/>
                <a:cs typeface="+mn-ea"/>
                <a:sym typeface="+mn-lt"/>
              </a:rPr>
              <a:t>THREATS</a:t>
            </a:r>
            <a:endParaRPr lang="zh-CN" alt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22077" y="1625905"/>
            <a:ext cx="2228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latin typeface="Noto Sans CJK Bold" panose="020B0800000000000000" pitchFamily="34" charset="-122"/>
                <a:ea typeface="Noto Sans CJK Bold" panose="020B0800000000000000" pitchFamily="34" charset="-122"/>
                <a:cs typeface="+mn-ea"/>
              </a:defRPr>
            </a:lvl1pPr>
          </a:lstStyle>
          <a:p>
            <a:r>
              <a:rPr lang="en-US" altLang="zh-CN" dirty="0" err="1">
                <a:latin typeface="+mn-lt"/>
                <a:ea typeface="+mn-ea"/>
                <a:sym typeface="+mn-lt"/>
              </a:rPr>
              <a:t>swot</a:t>
            </a:r>
            <a:r>
              <a:rPr lang="en-US" altLang="zh-CN" dirty="0">
                <a:latin typeface="+mn-lt"/>
                <a:ea typeface="+mn-ea"/>
                <a:sym typeface="+mn-lt"/>
              </a:rPr>
              <a:t> analysis.</a:t>
            </a:r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64441" y="3067022"/>
            <a:ext cx="2899227" cy="923330"/>
            <a:chOff x="355631" y="3225762"/>
            <a:chExt cx="2665554" cy="923330"/>
          </a:xfrm>
        </p:grpSpPr>
        <p:sp>
          <p:nvSpPr>
            <p:cNvPr id="21" name="文本框 20"/>
            <p:cNvSpPr txBox="1"/>
            <p:nvPr/>
          </p:nvSpPr>
          <p:spPr>
            <a:xfrm>
              <a:off x="355631" y="3231196"/>
              <a:ext cx="7825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T</a:t>
              </a:r>
              <a:r>
                <a:rPr lang="en-US" altLang="zh-CN" b="1" dirty="0" smtClean="0">
                  <a:cs typeface="+mn-ea"/>
                  <a:sym typeface="+mn-lt"/>
                </a:rPr>
                <a:t>1.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96332" y="3225762"/>
              <a:ext cx="20248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kolor</a:t>
              </a:r>
              <a:r>
                <a:rPr lang="en-US" altLang="zh-CN" sz="1200" dirty="0">
                  <a:cs typeface="+mn-ea"/>
                  <a:sym typeface="+mn-lt"/>
                </a:rPr>
                <a:t> that </a:t>
              </a:r>
              <a:r>
                <a:rPr lang="en-US" altLang="zh-CN" sz="1200" dirty="0" err="1">
                  <a:cs typeface="+mn-ea"/>
                  <a:sym typeface="+mn-lt"/>
                </a:rPr>
                <a:t>suum</a:t>
              </a:r>
              <a:r>
                <a:rPr lang="en-US" altLang="zh-CN" sz="1200" dirty="0">
                  <a:cs typeface="+mn-ea"/>
                  <a:sym typeface="+mn-lt"/>
                </a:rPr>
                <a:t> at </a:t>
              </a:r>
              <a:r>
                <a:rPr lang="en-US" altLang="zh-CN" sz="1200" dirty="0" err="1">
                  <a:cs typeface="+mn-ea"/>
                  <a:sym typeface="+mn-lt"/>
                </a:rPr>
                <a:t>si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mement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bereh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49943" y="3072456"/>
            <a:ext cx="2822608" cy="928029"/>
            <a:chOff x="355631" y="3231196"/>
            <a:chExt cx="2702512" cy="928029"/>
          </a:xfrm>
        </p:grpSpPr>
        <p:sp>
          <p:nvSpPr>
            <p:cNvPr id="24" name="文本框 23"/>
            <p:cNvSpPr txBox="1"/>
            <p:nvPr/>
          </p:nvSpPr>
          <p:spPr>
            <a:xfrm>
              <a:off x="355631" y="3231196"/>
              <a:ext cx="7825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cs typeface="+mn-ea"/>
                  <a:sym typeface="+mn-lt"/>
                </a:rPr>
                <a:t>T</a:t>
              </a:r>
              <a:r>
                <a:rPr lang="en-US" altLang="zh-CN" b="1" dirty="0">
                  <a:cs typeface="+mn-ea"/>
                  <a:sym typeface="+mn-lt"/>
                </a:rPr>
                <a:t>2</a:t>
              </a:r>
              <a:r>
                <a:rPr lang="en-US" altLang="zh-CN" b="1" dirty="0" smtClean="0">
                  <a:cs typeface="+mn-ea"/>
                  <a:sym typeface="+mn-lt"/>
                </a:rPr>
                <a:t>.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90763" y="3235895"/>
              <a:ext cx="20673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kolor</a:t>
              </a:r>
              <a:r>
                <a:rPr lang="en-US" altLang="zh-CN" sz="1200" dirty="0">
                  <a:cs typeface="+mn-ea"/>
                  <a:sym typeface="+mn-lt"/>
                </a:rPr>
                <a:t> that </a:t>
              </a:r>
              <a:r>
                <a:rPr lang="en-US" altLang="zh-CN" sz="1200" dirty="0" err="1">
                  <a:cs typeface="+mn-ea"/>
                  <a:sym typeface="+mn-lt"/>
                </a:rPr>
                <a:t>suum</a:t>
              </a:r>
              <a:r>
                <a:rPr lang="en-US" altLang="zh-CN" sz="1200" dirty="0">
                  <a:cs typeface="+mn-ea"/>
                  <a:sym typeface="+mn-lt"/>
                </a:rPr>
                <a:t> at </a:t>
              </a:r>
              <a:r>
                <a:rPr lang="en-US" altLang="zh-CN" sz="1200" dirty="0" err="1">
                  <a:cs typeface="+mn-ea"/>
                  <a:sym typeface="+mn-lt"/>
                </a:rPr>
                <a:t>si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mement</a:t>
              </a:r>
              <a:r>
                <a:rPr lang="en-US" altLang="zh-CN" sz="1200" dirty="0"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cs typeface="+mn-ea"/>
                  <a:sym typeface="+mn-lt"/>
                </a:rPr>
                <a:t>bereh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122077" y="4733414"/>
            <a:ext cx="58504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 smtClean="0"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27" name="任意多边形 26"/>
          <p:cNvSpPr>
            <a:spLocks noChangeAspect="1"/>
          </p:cNvSpPr>
          <p:nvPr/>
        </p:nvSpPr>
        <p:spPr bwMode="auto">
          <a:xfrm flipV="1">
            <a:off x="1198453" y="4440540"/>
            <a:ext cx="1607057" cy="45719"/>
          </a:xfrm>
          <a:custGeom>
            <a:avLst/>
            <a:gdLst>
              <a:gd name="connsiteX0" fmla="*/ 0 w 1607057"/>
              <a:gd name="connsiteY0" fmla="*/ 0 h 286786"/>
              <a:gd name="connsiteX1" fmla="*/ 1607057 w 1607057"/>
              <a:gd name="connsiteY1" fmla="*/ 0 h 286786"/>
              <a:gd name="connsiteX2" fmla="*/ 1607057 w 1607057"/>
              <a:gd name="connsiteY2" fmla="*/ 286786 h 286786"/>
              <a:gd name="connsiteX3" fmla="*/ 0 w 1607057"/>
              <a:gd name="connsiteY3" fmla="*/ 286786 h 286786"/>
              <a:gd name="connsiteX4" fmla="*/ 0 w 1607057"/>
              <a:gd name="connsiteY4" fmla="*/ 0 h 28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057" h="286786">
                <a:moveTo>
                  <a:pt x="0" y="0"/>
                </a:moveTo>
                <a:lnTo>
                  <a:pt x="1607057" y="0"/>
                </a:lnTo>
                <a:lnTo>
                  <a:pt x="1607057" y="286786"/>
                </a:lnTo>
                <a:lnTo>
                  <a:pt x="0" y="286786"/>
                </a:lnTo>
                <a:lnTo>
                  <a:pt x="0" y="0"/>
                </a:lnTo>
                <a:close/>
              </a:path>
            </a:pathLst>
          </a:custGeom>
          <a:solidFill>
            <a:srgbClr val="21A2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加号 30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747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12"/>
          <p:cNvSpPr/>
          <p:nvPr/>
        </p:nvSpPr>
        <p:spPr>
          <a:xfrm>
            <a:off x="679625" y="13674"/>
            <a:ext cx="7379368" cy="6844326"/>
          </a:xfrm>
          <a:prstGeom prst="parallelogram">
            <a:avLst>
              <a:gd name="adj" fmla="val 31667"/>
            </a:avLst>
          </a:prstGeom>
          <a:solidFill>
            <a:srgbClr val="203864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679625" y="0"/>
            <a:ext cx="7379368" cy="6858000"/>
          </a:xfrm>
          <a:prstGeom prst="parallelogram">
            <a:avLst/>
          </a:prstGeom>
          <a:solidFill>
            <a:srgbClr val="203864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17349" y="2195804"/>
            <a:ext cx="294343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1A2BF"/>
                </a:solidFill>
                <a:effectLst/>
                <a:uLnTx/>
                <a:uFillTx/>
                <a:cs typeface="+mn-ea"/>
                <a:sym typeface="+mn-lt"/>
              </a:rPr>
              <a:t>Thank</a:t>
            </a:r>
            <a:r>
              <a:rPr lang="en-US" altLang="zh-CN" sz="6000" b="1" dirty="0" smtClean="0">
                <a:solidFill>
                  <a:srgbClr val="21A2BF"/>
                </a:solidFill>
                <a:cs typeface="+mn-ea"/>
                <a:sym typeface="+mn-lt"/>
              </a:rPr>
              <a:t>s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21A2B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17349" y="3218304"/>
            <a:ext cx="43039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urna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12" name="矩形 11"/>
          <p:cNvSpPr/>
          <p:nvPr/>
        </p:nvSpPr>
        <p:spPr>
          <a:xfrm>
            <a:off x="418599" y="476484"/>
            <a:ext cx="8547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A2BF"/>
                </a:solidFill>
                <a:effectLst/>
                <a:uLnTx/>
                <a:uFillTx/>
                <a:cs typeface="+mn-ea"/>
                <a:sym typeface="+mn-lt"/>
              </a:rPr>
              <a:t>logo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1A2B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7480463" y="938149"/>
            <a:ext cx="690298" cy="22479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平行四边形 24"/>
          <p:cNvSpPr/>
          <p:nvPr/>
        </p:nvSpPr>
        <p:spPr>
          <a:xfrm>
            <a:off x="397625" y="4653580"/>
            <a:ext cx="983500" cy="2204420"/>
          </a:xfrm>
          <a:prstGeom prst="parallelogram">
            <a:avLst>
              <a:gd name="adj" fmla="val 7162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平行四边形 26"/>
          <p:cNvSpPr/>
          <p:nvPr/>
        </p:nvSpPr>
        <p:spPr>
          <a:xfrm>
            <a:off x="8282529" y="0"/>
            <a:ext cx="983500" cy="2204420"/>
          </a:xfrm>
          <a:prstGeom prst="parallelogram">
            <a:avLst>
              <a:gd name="adj" fmla="val 7162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加号 27"/>
          <p:cNvSpPr/>
          <p:nvPr/>
        </p:nvSpPr>
        <p:spPr>
          <a:xfrm>
            <a:off x="6147015" y="707316"/>
            <a:ext cx="541687" cy="541687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加号 28"/>
          <p:cNvSpPr/>
          <p:nvPr/>
        </p:nvSpPr>
        <p:spPr>
          <a:xfrm>
            <a:off x="4726693" y="5672408"/>
            <a:ext cx="875821" cy="87582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加号 29"/>
          <p:cNvSpPr/>
          <p:nvPr/>
        </p:nvSpPr>
        <p:spPr>
          <a:xfrm>
            <a:off x="1908503" y="5601828"/>
            <a:ext cx="361711" cy="36171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441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矩形 2"/>
          <p:cNvSpPr/>
          <p:nvPr/>
        </p:nvSpPr>
        <p:spPr>
          <a:xfrm>
            <a:off x="5356470" y="3244334"/>
            <a:ext cx="565879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u="sng" dirty="0" err="1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Colarider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4172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1040" y="1214062"/>
            <a:ext cx="46968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cs typeface="+mn-ea"/>
                <a:sym typeface="+mn-lt"/>
              </a:rPr>
              <a:t>New-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O</a:t>
            </a:r>
            <a:r>
              <a:rPr lang="en-US" altLang="zh-CN" sz="3600" b="1" dirty="0" smtClean="0">
                <a:solidFill>
                  <a:srgbClr val="21A2BF"/>
                </a:solidFill>
                <a:cs typeface="+mn-ea"/>
                <a:sym typeface="+mn-lt"/>
              </a:rPr>
              <a:t>pportunities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1040" y="2699658"/>
            <a:ext cx="11464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cs typeface="+mn-ea"/>
                <a:sym typeface="+mn-lt"/>
              </a:rPr>
              <a:t>€720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1040" y="3466872"/>
            <a:ext cx="327032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</a:t>
            </a:r>
            <a:r>
              <a:rPr lang="en-US" altLang="zh-CN" sz="1200" dirty="0" err="1" smtClean="0">
                <a:cs typeface="+mn-ea"/>
                <a:sym typeface="+mn-lt"/>
              </a:rPr>
              <a:t>porttitor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r>
              <a:rPr lang="en-US" altLang="zh-CN" sz="1200" dirty="0" smtClean="0">
                <a:cs typeface="+mn-ea"/>
                <a:sym typeface="+mn-lt"/>
              </a:rPr>
              <a:t>. </a:t>
            </a:r>
            <a:r>
              <a:rPr lang="en-US" altLang="zh-CN" sz="1200" dirty="0" err="1" smtClean="0">
                <a:cs typeface="+mn-ea"/>
                <a:sym typeface="+mn-lt"/>
              </a:rPr>
              <a:t>Fusce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posuere</a:t>
            </a:r>
            <a:r>
              <a:rPr lang="en-US" altLang="zh-CN" sz="1200" dirty="0" smtClean="0">
                <a:cs typeface="+mn-ea"/>
                <a:sym typeface="+mn-lt"/>
              </a:rPr>
              <a:t>, magna </a:t>
            </a:r>
            <a:r>
              <a:rPr lang="en-US" altLang="zh-CN" sz="1200" dirty="0" err="1" smtClean="0">
                <a:cs typeface="+mn-ea"/>
                <a:sym typeface="+mn-lt"/>
              </a:rPr>
              <a:t>sed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pulvinar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ultricies</a:t>
            </a:r>
            <a:r>
              <a:rPr lang="en-US" altLang="zh-CN" sz="1200" dirty="0" smtClean="0">
                <a:cs typeface="+mn-ea"/>
                <a:sym typeface="+mn-lt"/>
              </a:rPr>
              <a:t>, </a:t>
            </a:r>
            <a:r>
              <a:rPr lang="en-US" altLang="zh-CN" sz="1200" dirty="0" err="1" smtClean="0">
                <a:cs typeface="+mn-ea"/>
                <a:sym typeface="+mn-lt"/>
              </a:rPr>
              <a:t>purus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lectus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malesuada</a:t>
            </a:r>
            <a:r>
              <a:rPr lang="en-US" altLang="zh-CN" sz="1200" dirty="0" smtClean="0">
                <a:cs typeface="+mn-ea"/>
                <a:sym typeface="+mn-lt"/>
              </a:rPr>
              <a:t> libero,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commodo</a:t>
            </a:r>
            <a:r>
              <a:rPr lang="en-US" altLang="zh-CN" sz="1200" dirty="0" smtClean="0">
                <a:cs typeface="+mn-ea"/>
                <a:sym typeface="+mn-lt"/>
              </a:rPr>
              <a:t> magna </a:t>
            </a:r>
            <a:r>
              <a:rPr lang="en-US" altLang="zh-CN" sz="1200" dirty="0" err="1" smtClean="0">
                <a:cs typeface="+mn-ea"/>
                <a:sym typeface="+mn-lt"/>
              </a:rPr>
              <a:t>eros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quis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7" name="矩形 6"/>
          <p:cNvSpPr/>
          <p:nvPr/>
        </p:nvSpPr>
        <p:spPr>
          <a:xfrm>
            <a:off x="5485478" y="4078514"/>
            <a:ext cx="6706521" cy="2075543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07347" y="1214062"/>
            <a:ext cx="47971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</a:t>
            </a:r>
            <a:r>
              <a:rPr lang="en-US" altLang="zh-CN" sz="1200" dirty="0" err="1" smtClean="0">
                <a:cs typeface="+mn-ea"/>
                <a:sym typeface="+mn-lt"/>
              </a:rPr>
              <a:t>porttitor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r>
              <a:rPr lang="en-US" altLang="zh-CN" sz="1200" dirty="0" smtClean="0">
                <a:cs typeface="+mn-ea"/>
                <a:sym typeface="+mn-lt"/>
              </a:rPr>
              <a:t>. </a:t>
            </a:r>
            <a:r>
              <a:rPr lang="en-US" altLang="zh-CN" sz="1200" dirty="0" err="1" smtClean="0">
                <a:cs typeface="+mn-ea"/>
                <a:sym typeface="+mn-lt"/>
              </a:rPr>
              <a:t>Fusce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posuere</a:t>
            </a:r>
            <a:r>
              <a:rPr lang="en-US" altLang="zh-CN" sz="1200" dirty="0" smtClean="0">
                <a:cs typeface="+mn-ea"/>
                <a:sym typeface="+mn-lt"/>
              </a:rPr>
              <a:t>, magna </a:t>
            </a:r>
            <a:r>
              <a:rPr lang="en-US" altLang="zh-CN" sz="1200" dirty="0" err="1" smtClean="0">
                <a:cs typeface="+mn-ea"/>
                <a:sym typeface="+mn-lt"/>
              </a:rPr>
              <a:t>sed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pulvinar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ultricies</a:t>
            </a:r>
            <a:r>
              <a:rPr lang="en-US" altLang="zh-CN" sz="1200" dirty="0" smtClean="0">
                <a:cs typeface="+mn-ea"/>
                <a:sym typeface="+mn-lt"/>
              </a:rPr>
              <a:t>, </a:t>
            </a:r>
            <a:r>
              <a:rPr lang="en-US" altLang="zh-CN" sz="1200" dirty="0" err="1" smtClean="0">
                <a:cs typeface="+mn-ea"/>
                <a:sym typeface="+mn-lt"/>
              </a:rPr>
              <a:t>purus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lectus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malesuada</a:t>
            </a:r>
            <a:r>
              <a:rPr lang="en-US" altLang="zh-CN" sz="1200" dirty="0" smtClean="0">
                <a:cs typeface="+mn-ea"/>
                <a:sym typeface="+mn-lt"/>
              </a:rPr>
              <a:t> libero,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commodo</a:t>
            </a:r>
            <a:r>
              <a:rPr lang="en-US" altLang="zh-CN" sz="1200" dirty="0" smtClean="0">
                <a:cs typeface="+mn-ea"/>
                <a:sym typeface="+mn-lt"/>
              </a:rPr>
              <a:t> magna </a:t>
            </a:r>
            <a:r>
              <a:rPr lang="en-US" altLang="zh-CN" sz="1200" dirty="0" err="1" smtClean="0">
                <a:cs typeface="+mn-ea"/>
                <a:sym typeface="+mn-lt"/>
              </a:rPr>
              <a:t>eros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quis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23" name="矩形 22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13" name="加号 12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4" r="16704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5" r="16675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2" r="157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794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6"/>
          <p:cNvSpPr/>
          <p:nvPr/>
        </p:nvSpPr>
        <p:spPr>
          <a:xfrm>
            <a:off x="7257" y="-1"/>
            <a:ext cx="5195259" cy="5138057"/>
          </a:xfrm>
          <a:prstGeom prst="parallelogram">
            <a:avLst>
              <a:gd name="adj" fmla="val 31337"/>
            </a:avLst>
          </a:prstGeom>
          <a:solidFill>
            <a:srgbClr val="21A2BF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943544" y="2694263"/>
            <a:ext cx="900000" cy="900000"/>
            <a:chOff x="6152260" y="3290515"/>
            <a:chExt cx="900000" cy="900000"/>
          </a:xfrm>
        </p:grpSpPr>
        <p:sp>
          <p:nvSpPr>
            <p:cNvPr id="20" name="椭圆 19"/>
            <p:cNvSpPr/>
            <p:nvPr/>
          </p:nvSpPr>
          <p:spPr>
            <a:xfrm>
              <a:off x="6152260" y="3290515"/>
              <a:ext cx="900000" cy="900000"/>
            </a:xfrm>
            <a:prstGeom prst="ellipse">
              <a:avLst/>
            </a:prstGeom>
            <a:solidFill>
              <a:srgbClr val="21A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368260" y="3506515"/>
              <a:ext cx="468000" cy="468000"/>
              <a:chOff x="5037571" y="856343"/>
              <a:chExt cx="715006" cy="702571"/>
            </a:xfrm>
          </p:grpSpPr>
          <p:sp>
            <p:nvSpPr>
              <p:cNvPr id="14" name="Freeform 39"/>
              <p:cNvSpPr>
                <a:spLocks/>
              </p:cNvSpPr>
              <p:nvPr/>
            </p:nvSpPr>
            <p:spPr bwMode="auto">
              <a:xfrm>
                <a:off x="5468769" y="856343"/>
                <a:ext cx="244675" cy="244675"/>
              </a:xfrm>
              <a:custGeom>
                <a:avLst/>
                <a:gdLst>
                  <a:gd name="T0" fmla="*/ 19 w 283"/>
                  <a:gd name="T1" fmla="*/ 0 h 283"/>
                  <a:gd name="T2" fmla="*/ 264 w 283"/>
                  <a:gd name="T3" fmla="*/ 0 h 283"/>
                  <a:gd name="T4" fmla="*/ 276 w 283"/>
                  <a:gd name="T5" fmla="*/ 4 h 283"/>
                  <a:gd name="T6" fmla="*/ 224 w 283"/>
                  <a:gd name="T7" fmla="*/ 38 h 283"/>
                  <a:gd name="T8" fmla="*/ 97 w 283"/>
                  <a:gd name="T9" fmla="*/ 38 h 283"/>
                  <a:gd name="T10" fmla="*/ 90 w 283"/>
                  <a:gd name="T11" fmla="*/ 38 h 283"/>
                  <a:gd name="T12" fmla="*/ 38 w 283"/>
                  <a:gd name="T13" fmla="*/ 38 h 283"/>
                  <a:gd name="T14" fmla="*/ 38 w 283"/>
                  <a:gd name="T15" fmla="*/ 245 h 283"/>
                  <a:gd name="T16" fmla="*/ 103 w 283"/>
                  <a:gd name="T17" fmla="*/ 245 h 283"/>
                  <a:gd name="T18" fmla="*/ 127 w 283"/>
                  <a:gd name="T19" fmla="*/ 245 h 283"/>
                  <a:gd name="T20" fmla="*/ 245 w 283"/>
                  <a:gd name="T21" fmla="*/ 245 h 283"/>
                  <a:gd name="T22" fmla="*/ 245 w 283"/>
                  <a:gd name="T23" fmla="*/ 152 h 283"/>
                  <a:gd name="T24" fmla="*/ 283 w 283"/>
                  <a:gd name="T25" fmla="*/ 115 h 283"/>
                  <a:gd name="T26" fmla="*/ 283 w 283"/>
                  <a:gd name="T27" fmla="*/ 264 h 283"/>
                  <a:gd name="T28" fmla="*/ 264 w 283"/>
                  <a:gd name="T29" fmla="*/ 283 h 283"/>
                  <a:gd name="T30" fmla="*/ 19 w 283"/>
                  <a:gd name="T31" fmla="*/ 283 h 283"/>
                  <a:gd name="T32" fmla="*/ 0 w 283"/>
                  <a:gd name="T33" fmla="*/ 264 h 283"/>
                  <a:gd name="T34" fmla="*/ 0 w 283"/>
                  <a:gd name="T35" fmla="*/ 19 h 283"/>
                  <a:gd name="T36" fmla="*/ 19 w 283"/>
                  <a:gd name="T37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3" h="283">
                    <a:moveTo>
                      <a:pt x="19" y="0"/>
                    </a:moveTo>
                    <a:cubicBezTo>
                      <a:pt x="264" y="0"/>
                      <a:pt x="264" y="0"/>
                      <a:pt x="264" y="0"/>
                    </a:cubicBezTo>
                    <a:cubicBezTo>
                      <a:pt x="269" y="0"/>
                      <a:pt x="273" y="2"/>
                      <a:pt x="276" y="4"/>
                    </a:cubicBezTo>
                    <a:cubicBezTo>
                      <a:pt x="259" y="16"/>
                      <a:pt x="242" y="27"/>
                      <a:pt x="224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5" y="38"/>
                      <a:pt x="92" y="38"/>
                      <a:pt x="90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245"/>
                      <a:pt x="38" y="245"/>
                      <a:pt x="38" y="245"/>
                    </a:cubicBezTo>
                    <a:cubicBezTo>
                      <a:pt x="103" y="245"/>
                      <a:pt x="103" y="245"/>
                      <a:pt x="103" y="245"/>
                    </a:cubicBezTo>
                    <a:cubicBezTo>
                      <a:pt x="111" y="247"/>
                      <a:pt x="119" y="247"/>
                      <a:pt x="127" y="245"/>
                    </a:cubicBezTo>
                    <a:cubicBezTo>
                      <a:pt x="245" y="245"/>
                      <a:pt x="245" y="245"/>
                      <a:pt x="245" y="245"/>
                    </a:cubicBezTo>
                    <a:cubicBezTo>
                      <a:pt x="245" y="152"/>
                      <a:pt x="245" y="152"/>
                      <a:pt x="245" y="152"/>
                    </a:cubicBezTo>
                    <a:cubicBezTo>
                      <a:pt x="258" y="140"/>
                      <a:pt x="270" y="128"/>
                      <a:pt x="283" y="115"/>
                    </a:cubicBezTo>
                    <a:cubicBezTo>
                      <a:pt x="283" y="264"/>
                      <a:pt x="283" y="264"/>
                      <a:pt x="283" y="264"/>
                    </a:cubicBezTo>
                    <a:cubicBezTo>
                      <a:pt x="283" y="274"/>
                      <a:pt x="275" y="283"/>
                      <a:pt x="264" y="283"/>
                    </a:cubicBezTo>
                    <a:cubicBezTo>
                      <a:pt x="19" y="283"/>
                      <a:pt x="19" y="283"/>
                      <a:pt x="19" y="283"/>
                    </a:cubicBezTo>
                    <a:cubicBezTo>
                      <a:pt x="9" y="283"/>
                      <a:pt x="0" y="274"/>
                      <a:pt x="0" y="26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40"/>
              <p:cNvSpPr>
                <a:spLocks noEditPoints="1"/>
              </p:cNvSpPr>
              <p:nvPr/>
            </p:nvSpPr>
            <p:spPr bwMode="auto">
              <a:xfrm>
                <a:off x="5037571" y="889259"/>
                <a:ext cx="423518" cy="669655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41"/>
              <p:cNvSpPr>
                <a:spLocks/>
              </p:cNvSpPr>
              <p:nvPr/>
            </p:nvSpPr>
            <p:spPr bwMode="auto">
              <a:xfrm>
                <a:off x="5532772" y="870972"/>
                <a:ext cx="219805" cy="176283"/>
              </a:xfrm>
              <a:custGeom>
                <a:avLst/>
                <a:gdLst>
                  <a:gd name="T0" fmla="*/ 35 w 254"/>
                  <a:gd name="T1" fmla="*/ 62 h 204"/>
                  <a:gd name="T2" fmla="*/ 0 w 254"/>
                  <a:gd name="T3" fmla="*/ 66 h 204"/>
                  <a:gd name="T4" fmla="*/ 11 w 254"/>
                  <a:gd name="T5" fmla="*/ 171 h 204"/>
                  <a:gd name="T6" fmla="*/ 48 w 254"/>
                  <a:gd name="T7" fmla="*/ 195 h 204"/>
                  <a:gd name="T8" fmla="*/ 243 w 254"/>
                  <a:gd name="T9" fmla="*/ 20 h 204"/>
                  <a:gd name="T10" fmla="*/ 230 w 254"/>
                  <a:gd name="T11" fmla="*/ 7 h 204"/>
                  <a:gd name="T12" fmla="*/ 53 w 254"/>
                  <a:gd name="T13" fmla="*/ 116 h 204"/>
                  <a:gd name="T14" fmla="*/ 35 w 254"/>
                  <a:gd name="T15" fmla="*/ 6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04">
                    <a:moveTo>
                      <a:pt x="35" y="62"/>
                    </a:moveTo>
                    <a:cubicBezTo>
                      <a:pt x="31" y="48"/>
                      <a:pt x="0" y="51"/>
                      <a:pt x="0" y="66"/>
                    </a:cubicBezTo>
                    <a:cubicBezTo>
                      <a:pt x="0" y="113"/>
                      <a:pt x="4" y="130"/>
                      <a:pt x="11" y="171"/>
                    </a:cubicBezTo>
                    <a:cubicBezTo>
                      <a:pt x="14" y="186"/>
                      <a:pt x="36" y="204"/>
                      <a:pt x="48" y="195"/>
                    </a:cubicBezTo>
                    <a:cubicBezTo>
                      <a:pt x="133" y="135"/>
                      <a:pt x="169" y="92"/>
                      <a:pt x="243" y="20"/>
                    </a:cubicBezTo>
                    <a:cubicBezTo>
                      <a:pt x="254" y="9"/>
                      <a:pt x="240" y="0"/>
                      <a:pt x="230" y="7"/>
                    </a:cubicBezTo>
                    <a:cubicBezTo>
                      <a:pt x="158" y="56"/>
                      <a:pt x="123" y="73"/>
                      <a:pt x="53" y="116"/>
                    </a:cubicBezTo>
                    <a:cubicBezTo>
                      <a:pt x="42" y="95"/>
                      <a:pt x="40" y="80"/>
                      <a:pt x="35" y="6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943544" y="4238056"/>
            <a:ext cx="900000" cy="900000"/>
            <a:chOff x="8505372" y="4312687"/>
            <a:chExt cx="900000" cy="900000"/>
          </a:xfrm>
        </p:grpSpPr>
        <p:sp>
          <p:nvSpPr>
            <p:cNvPr id="21" name="椭圆 20"/>
            <p:cNvSpPr/>
            <p:nvPr/>
          </p:nvSpPr>
          <p:spPr>
            <a:xfrm>
              <a:off x="8505372" y="4312687"/>
              <a:ext cx="900000" cy="900000"/>
            </a:xfrm>
            <a:prstGeom prst="ellipse">
              <a:avLst/>
            </a:prstGeom>
            <a:solidFill>
              <a:srgbClr val="21A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721372" y="4528687"/>
              <a:ext cx="468000" cy="468000"/>
              <a:chOff x="6460269" y="872801"/>
              <a:chExt cx="709154" cy="669655"/>
            </a:xfrm>
            <a:solidFill>
              <a:schemeClr val="bg1"/>
            </a:solidFill>
          </p:grpSpPr>
          <p:sp>
            <p:nvSpPr>
              <p:cNvPr id="18" name="Freeform 42"/>
              <p:cNvSpPr>
                <a:spLocks noEditPoints="1"/>
              </p:cNvSpPr>
              <p:nvPr/>
            </p:nvSpPr>
            <p:spPr bwMode="auto">
              <a:xfrm>
                <a:off x="6460269" y="872801"/>
                <a:ext cx="442902" cy="669655"/>
              </a:xfrm>
              <a:custGeom>
                <a:avLst/>
                <a:gdLst>
                  <a:gd name="T0" fmla="*/ 250 w 512"/>
                  <a:gd name="T1" fmla="*/ 737 h 775"/>
                  <a:gd name="T2" fmla="*/ 209 w 512"/>
                  <a:gd name="T3" fmla="*/ 775 h 775"/>
                  <a:gd name="T4" fmla="*/ 173 w 512"/>
                  <a:gd name="T5" fmla="*/ 762 h 775"/>
                  <a:gd name="T6" fmla="*/ 159 w 512"/>
                  <a:gd name="T7" fmla="*/ 762 h 775"/>
                  <a:gd name="T8" fmla="*/ 124 w 512"/>
                  <a:gd name="T9" fmla="*/ 775 h 775"/>
                  <a:gd name="T10" fmla="*/ 83 w 512"/>
                  <a:gd name="T11" fmla="*/ 737 h 775"/>
                  <a:gd name="T12" fmla="*/ 75 w 512"/>
                  <a:gd name="T13" fmla="*/ 475 h 775"/>
                  <a:gd name="T14" fmla="*/ 65 w 512"/>
                  <a:gd name="T15" fmla="*/ 474 h 775"/>
                  <a:gd name="T16" fmla="*/ 21 w 512"/>
                  <a:gd name="T17" fmla="*/ 441 h 775"/>
                  <a:gd name="T18" fmla="*/ 19 w 512"/>
                  <a:gd name="T19" fmla="*/ 214 h 775"/>
                  <a:gd name="T20" fmla="*/ 48 w 512"/>
                  <a:gd name="T21" fmla="*/ 189 h 775"/>
                  <a:gd name="T22" fmla="*/ 119 w 512"/>
                  <a:gd name="T23" fmla="*/ 181 h 775"/>
                  <a:gd name="T24" fmla="*/ 131 w 512"/>
                  <a:gd name="T25" fmla="*/ 186 h 775"/>
                  <a:gd name="T26" fmla="*/ 166 w 512"/>
                  <a:gd name="T27" fmla="*/ 239 h 775"/>
                  <a:gd name="T28" fmla="*/ 202 w 512"/>
                  <a:gd name="T29" fmla="*/ 186 h 775"/>
                  <a:gd name="T30" fmla="*/ 213 w 512"/>
                  <a:gd name="T31" fmla="*/ 181 h 775"/>
                  <a:gd name="T32" fmla="*/ 269 w 512"/>
                  <a:gd name="T33" fmla="*/ 184 h 775"/>
                  <a:gd name="T34" fmla="*/ 286 w 512"/>
                  <a:gd name="T35" fmla="*/ 190 h 775"/>
                  <a:gd name="T36" fmla="*/ 361 w 512"/>
                  <a:gd name="T37" fmla="*/ 220 h 775"/>
                  <a:gd name="T38" fmla="*/ 454 w 512"/>
                  <a:gd name="T39" fmla="*/ 179 h 775"/>
                  <a:gd name="T40" fmla="*/ 503 w 512"/>
                  <a:gd name="T41" fmla="*/ 193 h 775"/>
                  <a:gd name="T42" fmla="*/ 488 w 512"/>
                  <a:gd name="T43" fmla="*/ 243 h 775"/>
                  <a:gd name="T44" fmla="*/ 382 w 512"/>
                  <a:gd name="T45" fmla="*/ 290 h 775"/>
                  <a:gd name="T46" fmla="*/ 359 w 512"/>
                  <a:gd name="T47" fmla="*/ 294 h 775"/>
                  <a:gd name="T48" fmla="*/ 266 w 512"/>
                  <a:gd name="T49" fmla="*/ 263 h 775"/>
                  <a:gd name="T50" fmla="*/ 261 w 512"/>
                  <a:gd name="T51" fmla="*/ 265 h 775"/>
                  <a:gd name="T52" fmla="*/ 250 w 512"/>
                  <a:gd name="T53" fmla="*/ 737 h 775"/>
                  <a:gd name="T54" fmla="*/ 168 w 512"/>
                  <a:gd name="T55" fmla="*/ 1 h 775"/>
                  <a:gd name="T56" fmla="*/ 233 w 512"/>
                  <a:gd name="T57" fmla="*/ 72 h 775"/>
                  <a:gd name="T58" fmla="*/ 165 w 512"/>
                  <a:gd name="T59" fmla="*/ 157 h 775"/>
                  <a:gd name="T60" fmla="*/ 99 w 512"/>
                  <a:gd name="T61" fmla="*/ 70 h 775"/>
                  <a:gd name="T62" fmla="*/ 168 w 512"/>
                  <a:gd name="T63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12" h="775">
                    <a:moveTo>
                      <a:pt x="250" y="737"/>
                    </a:moveTo>
                    <a:cubicBezTo>
                      <a:pt x="249" y="758"/>
                      <a:pt x="228" y="775"/>
                      <a:pt x="209" y="775"/>
                    </a:cubicBezTo>
                    <a:cubicBezTo>
                      <a:pt x="196" y="775"/>
                      <a:pt x="180" y="770"/>
                      <a:pt x="173" y="762"/>
                    </a:cubicBezTo>
                    <a:cubicBezTo>
                      <a:pt x="170" y="757"/>
                      <a:pt x="163" y="757"/>
                      <a:pt x="159" y="762"/>
                    </a:cubicBezTo>
                    <a:cubicBezTo>
                      <a:pt x="153" y="770"/>
                      <a:pt x="137" y="775"/>
                      <a:pt x="124" y="775"/>
                    </a:cubicBezTo>
                    <a:cubicBezTo>
                      <a:pt x="105" y="775"/>
                      <a:pt x="84" y="758"/>
                      <a:pt x="83" y="737"/>
                    </a:cubicBezTo>
                    <a:cubicBezTo>
                      <a:pt x="75" y="475"/>
                      <a:pt x="75" y="475"/>
                      <a:pt x="75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6" y="472"/>
                      <a:pt x="24" y="460"/>
                      <a:pt x="21" y="441"/>
                    </a:cubicBezTo>
                    <a:cubicBezTo>
                      <a:pt x="0" y="333"/>
                      <a:pt x="4" y="328"/>
                      <a:pt x="19" y="214"/>
                    </a:cubicBezTo>
                    <a:cubicBezTo>
                      <a:pt x="21" y="206"/>
                      <a:pt x="30" y="191"/>
                      <a:pt x="48" y="189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24" y="180"/>
                      <a:pt x="128" y="182"/>
                      <a:pt x="131" y="186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202" y="186"/>
                      <a:pt x="202" y="186"/>
                      <a:pt x="202" y="186"/>
                    </a:cubicBezTo>
                    <a:cubicBezTo>
                      <a:pt x="204" y="182"/>
                      <a:pt x="209" y="180"/>
                      <a:pt x="213" y="181"/>
                    </a:cubicBezTo>
                    <a:cubicBezTo>
                      <a:pt x="219" y="181"/>
                      <a:pt x="248" y="183"/>
                      <a:pt x="269" y="184"/>
                    </a:cubicBezTo>
                    <a:cubicBezTo>
                      <a:pt x="275" y="185"/>
                      <a:pt x="281" y="186"/>
                      <a:pt x="286" y="190"/>
                    </a:cubicBezTo>
                    <a:cubicBezTo>
                      <a:pt x="309" y="204"/>
                      <a:pt x="334" y="215"/>
                      <a:pt x="361" y="220"/>
                    </a:cubicBezTo>
                    <a:cubicBezTo>
                      <a:pt x="393" y="209"/>
                      <a:pt x="424" y="195"/>
                      <a:pt x="454" y="179"/>
                    </a:cubicBezTo>
                    <a:cubicBezTo>
                      <a:pt x="471" y="169"/>
                      <a:pt x="493" y="176"/>
                      <a:pt x="503" y="193"/>
                    </a:cubicBezTo>
                    <a:cubicBezTo>
                      <a:pt x="512" y="211"/>
                      <a:pt x="506" y="233"/>
                      <a:pt x="488" y="243"/>
                    </a:cubicBezTo>
                    <a:cubicBezTo>
                      <a:pt x="452" y="262"/>
                      <a:pt x="420" y="274"/>
                      <a:pt x="382" y="290"/>
                    </a:cubicBezTo>
                    <a:cubicBezTo>
                      <a:pt x="375" y="293"/>
                      <a:pt x="367" y="295"/>
                      <a:pt x="359" y="294"/>
                    </a:cubicBezTo>
                    <a:cubicBezTo>
                      <a:pt x="326" y="288"/>
                      <a:pt x="296" y="279"/>
                      <a:pt x="266" y="263"/>
                    </a:cubicBezTo>
                    <a:cubicBezTo>
                      <a:pt x="261" y="265"/>
                      <a:pt x="261" y="265"/>
                      <a:pt x="261" y="265"/>
                    </a:cubicBezTo>
                    <a:cubicBezTo>
                      <a:pt x="250" y="737"/>
                      <a:pt x="250" y="737"/>
                      <a:pt x="250" y="737"/>
                    </a:cubicBezTo>
                    <a:close/>
                    <a:moveTo>
                      <a:pt x="168" y="1"/>
                    </a:moveTo>
                    <a:cubicBezTo>
                      <a:pt x="205" y="1"/>
                      <a:pt x="234" y="33"/>
                      <a:pt x="233" y="72"/>
                    </a:cubicBezTo>
                    <a:cubicBezTo>
                      <a:pt x="233" y="111"/>
                      <a:pt x="202" y="158"/>
                      <a:pt x="165" y="157"/>
                    </a:cubicBezTo>
                    <a:cubicBezTo>
                      <a:pt x="128" y="156"/>
                      <a:pt x="99" y="109"/>
                      <a:pt x="99" y="70"/>
                    </a:cubicBezTo>
                    <a:cubicBezTo>
                      <a:pt x="100" y="31"/>
                      <a:pt x="131" y="0"/>
                      <a:pt x="16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43"/>
              <p:cNvSpPr>
                <a:spLocks noEditPoints="1"/>
              </p:cNvSpPr>
              <p:nvPr/>
            </p:nvSpPr>
            <p:spPr bwMode="auto">
              <a:xfrm>
                <a:off x="6735299" y="1108698"/>
                <a:ext cx="434124" cy="433758"/>
              </a:xfrm>
              <a:custGeom>
                <a:avLst/>
                <a:gdLst>
                  <a:gd name="T0" fmla="*/ 388 w 502"/>
                  <a:gd name="T1" fmla="*/ 388 h 502"/>
                  <a:gd name="T2" fmla="*/ 383 w 502"/>
                  <a:gd name="T3" fmla="*/ 335 h 502"/>
                  <a:gd name="T4" fmla="*/ 334 w 502"/>
                  <a:gd name="T5" fmla="*/ 426 h 502"/>
                  <a:gd name="T6" fmla="*/ 445 w 502"/>
                  <a:gd name="T7" fmla="*/ 251 h 502"/>
                  <a:gd name="T8" fmla="*/ 393 w 502"/>
                  <a:gd name="T9" fmla="*/ 214 h 502"/>
                  <a:gd name="T10" fmla="*/ 392 w 502"/>
                  <a:gd name="T11" fmla="*/ 297 h 502"/>
                  <a:gd name="T12" fmla="*/ 430 w 502"/>
                  <a:gd name="T13" fmla="*/ 176 h 502"/>
                  <a:gd name="T14" fmla="*/ 332 w 502"/>
                  <a:gd name="T15" fmla="*/ 75 h 502"/>
                  <a:gd name="T16" fmla="*/ 385 w 502"/>
                  <a:gd name="T17" fmla="*/ 176 h 502"/>
                  <a:gd name="T18" fmla="*/ 72 w 502"/>
                  <a:gd name="T19" fmla="*/ 176 h 502"/>
                  <a:gd name="T20" fmla="*/ 150 w 502"/>
                  <a:gd name="T21" fmla="*/ 117 h 502"/>
                  <a:gd name="T22" fmla="*/ 114 w 502"/>
                  <a:gd name="T23" fmla="*/ 114 h 502"/>
                  <a:gd name="T24" fmla="*/ 165 w 502"/>
                  <a:gd name="T25" fmla="*/ 176 h 502"/>
                  <a:gd name="T26" fmla="*/ 236 w 502"/>
                  <a:gd name="T27" fmla="*/ 71 h 502"/>
                  <a:gd name="T28" fmla="*/ 165 w 502"/>
                  <a:gd name="T29" fmla="*/ 176 h 502"/>
                  <a:gd name="T30" fmla="*/ 345 w 502"/>
                  <a:gd name="T31" fmla="*/ 176 h 502"/>
                  <a:gd name="T32" fmla="*/ 274 w 502"/>
                  <a:gd name="T33" fmla="*/ 71 h 502"/>
                  <a:gd name="T34" fmla="*/ 354 w 502"/>
                  <a:gd name="T35" fmla="*/ 214 h 502"/>
                  <a:gd name="T36" fmla="*/ 274 w 502"/>
                  <a:gd name="T37" fmla="*/ 297 h 502"/>
                  <a:gd name="T38" fmla="*/ 357 w 502"/>
                  <a:gd name="T39" fmla="*/ 252 h 502"/>
                  <a:gd name="T40" fmla="*/ 236 w 502"/>
                  <a:gd name="T41" fmla="*/ 214 h 502"/>
                  <a:gd name="T42" fmla="*/ 153 w 502"/>
                  <a:gd name="T43" fmla="*/ 252 h 502"/>
                  <a:gd name="T44" fmla="*/ 236 w 502"/>
                  <a:gd name="T45" fmla="*/ 297 h 502"/>
                  <a:gd name="T46" fmla="*/ 118 w 502"/>
                  <a:gd name="T47" fmla="*/ 214 h 502"/>
                  <a:gd name="T48" fmla="*/ 57 w 502"/>
                  <a:gd name="T49" fmla="*/ 251 h 502"/>
                  <a:gd name="T50" fmla="*/ 119 w 502"/>
                  <a:gd name="T51" fmla="*/ 297 h 502"/>
                  <a:gd name="T52" fmla="*/ 118 w 502"/>
                  <a:gd name="T53" fmla="*/ 214 h 502"/>
                  <a:gd name="T54" fmla="*/ 274 w 502"/>
                  <a:gd name="T55" fmla="*/ 335 h 502"/>
                  <a:gd name="T56" fmla="*/ 328 w 502"/>
                  <a:gd name="T57" fmla="*/ 367 h 502"/>
                  <a:gd name="T58" fmla="*/ 236 w 502"/>
                  <a:gd name="T59" fmla="*/ 335 h 502"/>
                  <a:gd name="T60" fmla="*/ 182 w 502"/>
                  <a:gd name="T61" fmla="*/ 367 h 502"/>
                  <a:gd name="T62" fmla="*/ 236 w 502"/>
                  <a:gd name="T63" fmla="*/ 335 h 502"/>
                  <a:gd name="T64" fmla="*/ 77 w 502"/>
                  <a:gd name="T65" fmla="*/ 335 h 502"/>
                  <a:gd name="T66" fmla="*/ 181 w 502"/>
                  <a:gd name="T67" fmla="*/ 431 h 502"/>
                  <a:gd name="T68" fmla="*/ 128 w 502"/>
                  <a:gd name="T69" fmla="*/ 335 h 502"/>
                  <a:gd name="T70" fmla="*/ 251 w 502"/>
                  <a:gd name="T71" fmla="*/ 502 h 502"/>
                  <a:gd name="T72" fmla="*/ 0 w 502"/>
                  <a:gd name="T73" fmla="*/ 251 h 502"/>
                  <a:gd name="T74" fmla="*/ 251 w 502"/>
                  <a:gd name="T75" fmla="*/ 0 h 502"/>
                  <a:gd name="T76" fmla="*/ 502 w 502"/>
                  <a:gd name="T77" fmla="*/ 25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2" h="502">
                    <a:moveTo>
                      <a:pt x="334" y="426"/>
                    </a:moveTo>
                    <a:cubicBezTo>
                      <a:pt x="355" y="416"/>
                      <a:pt x="373" y="403"/>
                      <a:pt x="388" y="388"/>
                    </a:cubicBezTo>
                    <a:cubicBezTo>
                      <a:pt x="403" y="373"/>
                      <a:pt x="416" y="354"/>
                      <a:pt x="425" y="335"/>
                    </a:cubicBezTo>
                    <a:cubicBezTo>
                      <a:pt x="383" y="335"/>
                      <a:pt x="383" y="335"/>
                      <a:pt x="383" y="335"/>
                    </a:cubicBezTo>
                    <a:cubicBezTo>
                      <a:pt x="377" y="352"/>
                      <a:pt x="370" y="370"/>
                      <a:pt x="362" y="385"/>
                    </a:cubicBezTo>
                    <a:cubicBezTo>
                      <a:pt x="354" y="400"/>
                      <a:pt x="345" y="413"/>
                      <a:pt x="334" y="426"/>
                    </a:cubicBezTo>
                    <a:close/>
                    <a:moveTo>
                      <a:pt x="439" y="297"/>
                    </a:moveTo>
                    <a:cubicBezTo>
                      <a:pt x="443" y="282"/>
                      <a:pt x="445" y="267"/>
                      <a:pt x="445" y="251"/>
                    </a:cubicBezTo>
                    <a:cubicBezTo>
                      <a:pt x="445" y="238"/>
                      <a:pt x="444" y="226"/>
                      <a:pt x="442" y="214"/>
                    </a:cubicBezTo>
                    <a:cubicBezTo>
                      <a:pt x="393" y="214"/>
                      <a:pt x="393" y="214"/>
                      <a:pt x="393" y="214"/>
                    </a:cubicBezTo>
                    <a:cubicBezTo>
                      <a:pt x="395" y="227"/>
                      <a:pt x="395" y="239"/>
                      <a:pt x="395" y="252"/>
                    </a:cubicBezTo>
                    <a:cubicBezTo>
                      <a:pt x="395" y="267"/>
                      <a:pt x="394" y="282"/>
                      <a:pt x="392" y="297"/>
                    </a:cubicBezTo>
                    <a:cubicBezTo>
                      <a:pt x="439" y="297"/>
                      <a:pt x="439" y="297"/>
                      <a:pt x="439" y="297"/>
                    </a:cubicBezTo>
                    <a:close/>
                    <a:moveTo>
                      <a:pt x="430" y="176"/>
                    </a:moveTo>
                    <a:cubicBezTo>
                      <a:pt x="420" y="153"/>
                      <a:pt x="406" y="132"/>
                      <a:pt x="388" y="114"/>
                    </a:cubicBezTo>
                    <a:cubicBezTo>
                      <a:pt x="372" y="98"/>
                      <a:pt x="353" y="84"/>
                      <a:pt x="332" y="75"/>
                    </a:cubicBezTo>
                    <a:cubicBezTo>
                      <a:pt x="343" y="88"/>
                      <a:pt x="353" y="102"/>
                      <a:pt x="361" y="117"/>
                    </a:cubicBezTo>
                    <a:cubicBezTo>
                      <a:pt x="371" y="135"/>
                      <a:pt x="379" y="155"/>
                      <a:pt x="385" y="176"/>
                    </a:cubicBezTo>
                    <a:cubicBezTo>
                      <a:pt x="430" y="176"/>
                      <a:pt x="430" y="176"/>
                      <a:pt x="430" y="176"/>
                    </a:cubicBezTo>
                    <a:close/>
                    <a:moveTo>
                      <a:pt x="72" y="176"/>
                    </a:moveTo>
                    <a:cubicBezTo>
                      <a:pt x="125" y="176"/>
                      <a:pt x="125" y="176"/>
                      <a:pt x="125" y="176"/>
                    </a:cubicBezTo>
                    <a:cubicBezTo>
                      <a:pt x="131" y="155"/>
                      <a:pt x="139" y="135"/>
                      <a:pt x="150" y="117"/>
                    </a:cubicBezTo>
                    <a:cubicBezTo>
                      <a:pt x="159" y="100"/>
                      <a:pt x="170" y="84"/>
                      <a:pt x="183" y="69"/>
                    </a:cubicBezTo>
                    <a:cubicBezTo>
                      <a:pt x="157" y="79"/>
                      <a:pt x="133" y="94"/>
                      <a:pt x="114" y="114"/>
                    </a:cubicBezTo>
                    <a:cubicBezTo>
                      <a:pt x="96" y="132"/>
                      <a:pt x="82" y="153"/>
                      <a:pt x="72" y="176"/>
                    </a:cubicBezTo>
                    <a:close/>
                    <a:moveTo>
                      <a:pt x="165" y="176"/>
                    </a:moveTo>
                    <a:cubicBezTo>
                      <a:pt x="236" y="176"/>
                      <a:pt x="236" y="176"/>
                      <a:pt x="236" y="176"/>
                    </a:cubicBezTo>
                    <a:cubicBezTo>
                      <a:pt x="236" y="71"/>
                      <a:pt x="236" y="71"/>
                      <a:pt x="236" y="71"/>
                    </a:cubicBezTo>
                    <a:cubicBezTo>
                      <a:pt x="215" y="88"/>
                      <a:pt x="197" y="110"/>
                      <a:pt x="183" y="135"/>
                    </a:cubicBezTo>
                    <a:cubicBezTo>
                      <a:pt x="176" y="148"/>
                      <a:pt x="170" y="162"/>
                      <a:pt x="165" y="176"/>
                    </a:cubicBezTo>
                    <a:close/>
                    <a:moveTo>
                      <a:pt x="274" y="176"/>
                    </a:moveTo>
                    <a:cubicBezTo>
                      <a:pt x="345" y="176"/>
                      <a:pt x="345" y="176"/>
                      <a:pt x="345" y="176"/>
                    </a:cubicBezTo>
                    <a:cubicBezTo>
                      <a:pt x="341" y="162"/>
                      <a:pt x="335" y="148"/>
                      <a:pt x="327" y="135"/>
                    </a:cubicBezTo>
                    <a:cubicBezTo>
                      <a:pt x="314" y="110"/>
                      <a:pt x="296" y="88"/>
                      <a:pt x="274" y="71"/>
                    </a:cubicBezTo>
                    <a:cubicBezTo>
                      <a:pt x="274" y="176"/>
                      <a:pt x="274" y="176"/>
                      <a:pt x="274" y="176"/>
                    </a:cubicBezTo>
                    <a:close/>
                    <a:moveTo>
                      <a:pt x="354" y="214"/>
                    </a:moveTo>
                    <a:cubicBezTo>
                      <a:pt x="274" y="214"/>
                      <a:pt x="274" y="214"/>
                      <a:pt x="274" y="214"/>
                    </a:cubicBezTo>
                    <a:cubicBezTo>
                      <a:pt x="274" y="297"/>
                      <a:pt x="274" y="297"/>
                      <a:pt x="274" y="297"/>
                    </a:cubicBezTo>
                    <a:cubicBezTo>
                      <a:pt x="353" y="297"/>
                      <a:pt x="353" y="297"/>
                      <a:pt x="353" y="297"/>
                    </a:cubicBezTo>
                    <a:cubicBezTo>
                      <a:pt x="356" y="282"/>
                      <a:pt x="357" y="267"/>
                      <a:pt x="357" y="252"/>
                    </a:cubicBezTo>
                    <a:cubicBezTo>
                      <a:pt x="357" y="239"/>
                      <a:pt x="356" y="227"/>
                      <a:pt x="354" y="214"/>
                    </a:cubicBezTo>
                    <a:close/>
                    <a:moveTo>
                      <a:pt x="236" y="214"/>
                    </a:moveTo>
                    <a:cubicBezTo>
                      <a:pt x="156" y="214"/>
                      <a:pt x="156" y="214"/>
                      <a:pt x="156" y="214"/>
                    </a:cubicBezTo>
                    <a:cubicBezTo>
                      <a:pt x="154" y="227"/>
                      <a:pt x="153" y="239"/>
                      <a:pt x="153" y="252"/>
                    </a:cubicBezTo>
                    <a:cubicBezTo>
                      <a:pt x="153" y="267"/>
                      <a:pt x="155" y="282"/>
                      <a:pt x="158" y="297"/>
                    </a:cubicBezTo>
                    <a:cubicBezTo>
                      <a:pt x="236" y="297"/>
                      <a:pt x="236" y="297"/>
                      <a:pt x="236" y="297"/>
                    </a:cubicBezTo>
                    <a:cubicBezTo>
                      <a:pt x="236" y="214"/>
                      <a:pt x="236" y="214"/>
                      <a:pt x="236" y="214"/>
                    </a:cubicBezTo>
                    <a:close/>
                    <a:moveTo>
                      <a:pt x="118" y="214"/>
                    </a:moveTo>
                    <a:cubicBezTo>
                      <a:pt x="61" y="214"/>
                      <a:pt x="61" y="214"/>
                      <a:pt x="61" y="214"/>
                    </a:cubicBezTo>
                    <a:cubicBezTo>
                      <a:pt x="59" y="226"/>
                      <a:pt x="57" y="238"/>
                      <a:pt x="57" y="251"/>
                    </a:cubicBezTo>
                    <a:cubicBezTo>
                      <a:pt x="57" y="267"/>
                      <a:pt x="59" y="282"/>
                      <a:pt x="63" y="297"/>
                    </a:cubicBezTo>
                    <a:cubicBezTo>
                      <a:pt x="119" y="297"/>
                      <a:pt x="119" y="297"/>
                      <a:pt x="119" y="297"/>
                    </a:cubicBezTo>
                    <a:cubicBezTo>
                      <a:pt x="116" y="282"/>
                      <a:pt x="115" y="267"/>
                      <a:pt x="115" y="252"/>
                    </a:cubicBezTo>
                    <a:cubicBezTo>
                      <a:pt x="115" y="239"/>
                      <a:pt x="116" y="227"/>
                      <a:pt x="118" y="214"/>
                    </a:cubicBezTo>
                    <a:close/>
                    <a:moveTo>
                      <a:pt x="342" y="335"/>
                    </a:moveTo>
                    <a:cubicBezTo>
                      <a:pt x="274" y="335"/>
                      <a:pt x="274" y="335"/>
                      <a:pt x="274" y="335"/>
                    </a:cubicBezTo>
                    <a:cubicBezTo>
                      <a:pt x="274" y="433"/>
                      <a:pt x="274" y="433"/>
                      <a:pt x="274" y="433"/>
                    </a:cubicBezTo>
                    <a:cubicBezTo>
                      <a:pt x="296" y="415"/>
                      <a:pt x="315" y="392"/>
                      <a:pt x="328" y="367"/>
                    </a:cubicBezTo>
                    <a:cubicBezTo>
                      <a:pt x="334" y="357"/>
                      <a:pt x="338" y="346"/>
                      <a:pt x="342" y="335"/>
                    </a:cubicBezTo>
                    <a:close/>
                    <a:moveTo>
                      <a:pt x="236" y="335"/>
                    </a:moveTo>
                    <a:cubicBezTo>
                      <a:pt x="168" y="335"/>
                      <a:pt x="168" y="335"/>
                      <a:pt x="168" y="335"/>
                    </a:cubicBezTo>
                    <a:cubicBezTo>
                      <a:pt x="172" y="346"/>
                      <a:pt x="177" y="357"/>
                      <a:pt x="182" y="367"/>
                    </a:cubicBezTo>
                    <a:cubicBezTo>
                      <a:pt x="196" y="392"/>
                      <a:pt x="214" y="415"/>
                      <a:pt x="236" y="433"/>
                    </a:cubicBezTo>
                    <a:cubicBezTo>
                      <a:pt x="236" y="335"/>
                      <a:pt x="236" y="335"/>
                      <a:pt x="236" y="335"/>
                    </a:cubicBezTo>
                    <a:close/>
                    <a:moveTo>
                      <a:pt x="128" y="335"/>
                    </a:moveTo>
                    <a:cubicBezTo>
                      <a:pt x="77" y="335"/>
                      <a:pt x="77" y="335"/>
                      <a:pt x="77" y="335"/>
                    </a:cubicBezTo>
                    <a:cubicBezTo>
                      <a:pt x="86" y="354"/>
                      <a:pt x="99" y="373"/>
                      <a:pt x="114" y="388"/>
                    </a:cubicBezTo>
                    <a:cubicBezTo>
                      <a:pt x="133" y="407"/>
                      <a:pt x="155" y="422"/>
                      <a:pt x="181" y="431"/>
                    </a:cubicBezTo>
                    <a:cubicBezTo>
                      <a:pt x="168" y="417"/>
                      <a:pt x="158" y="402"/>
                      <a:pt x="149" y="385"/>
                    </a:cubicBezTo>
                    <a:cubicBezTo>
                      <a:pt x="140" y="370"/>
                      <a:pt x="133" y="352"/>
                      <a:pt x="128" y="335"/>
                    </a:cubicBezTo>
                    <a:close/>
                    <a:moveTo>
                      <a:pt x="429" y="428"/>
                    </a:moveTo>
                    <a:cubicBezTo>
                      <a:pt x="383" y="474"/>
                      <a:pt x="321" y="502"/>
                      <a:pt x="251" y="502"/>
                    </a:cubicBezTo>
                    <a:cubicBezTo>
                      <a:pt x="182" y="502"/>
                      <a:pt x="119" y="474"/>
                      <a:pt x="74" y="428"/>
                    </a:cubicBezTo>
                    <a:cubicBezTo>
                      <a:pt x="28" y="383"/>
                      <a:pt x="0" y="320"/>
                      <a:pt x="0" y="251"/>
                    </a:cubicBezTo>
                    <a:cubicBezTo>
                      <a:pt x="0" y="182"/>
                      <a:pt x="28" y="119"/>
                      <a:pt x="74" y="73"/>
                    </a:cubicBezTo>
                    <a:cubicBezTo>
                      <a:pt x="119" y="28"/>
                      <a:pt x="182" y="0"/>
                      <a:pt x="251" y="0"/>
                    </a:cubicBezTo>
                    <a:cubicBezTo>
                      <a:pt x="321" y="0"/>
                      <a:pt x="383" y="28"/>
                      <a:pt x="429" y="73"/>
                    </a:cubicBezTo>
                    <a:cubicBezTo>
                      <a:pt x="474" y="119"/>
                      <a:pt x="502" y="182"/>
                      <a:pt x="502" y="251"/>
                    </a:cubicBezTo>
                    <a:cubicBezTo>
                      <a:pt x="502" y="320"/>
                      <a:pt x="474" y="383"/>
                      <a:pt x="429" y="4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6" name="矩形 25"/>
          <p:cNvSpPr/>
          <p:nvPr/>
        </p:nvSpPr>
        <p:spPr>
          <a:xfrm>
            <a:off x="7020110" y="2679626"/>
            <a:ext cx="1731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 here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20110" y="3132598"/>
            <a:ext cx="38858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067595" y="4223419"/>
            <a:ext cx="1731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 here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67595" y="4676391"/>
            <a:ext cx="38858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pic>
        <p:nvPicPr>
          <p:cNvPr id="32" name="图片占位符 3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547" y="181427"/>
            <a:ext cx="5689601" cy="5762232"/>
          </a:xfrm>
        </p:spPr>
      </p:pic>
      <p:cxnSp>
        <p:nvCxnSpPr>
          <p:cNvPr id="33" name="直接连接符 32"/>
          <p:cNvCxnSpPr/>
          <p:nvPr/>
        </p:nvCxnSpPr>
        <p:spPr>
          <a:xfrm flipH="1">
            <a:off x="10953404" y="5826116"/>
            <a:ext cx="285735" cy="930474"/>
          </a:xfrm>
          <a:prstGeom prst="line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平行四边形 33"/>
          <p:cNvSpPr/>
          <p:nvPr/>
        </p:nvSpPr>
        <p:spPr>
          <a:xfrm>
            <a:off x="11177455" y="5147505"/>
            <a:ext cx="637174" cy="1428164"/>
          </a:xfrm>
          <a:prstGeom prst="parallelogram">
            <a:avLst>
              <a:gd name="adj" fmla="val 7162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2163520" y="5746346"/>
            <a:ext cx="2663598" cy="688092"/>
          </a:xfrm>
          <a:prstGeom prst="parallelogram">
            <a:avLst>
              <a:gd name="adj" fmla="val 3133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0262" y="5944126"/>
            <a:ext cx="2113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Y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our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main topic</a:t>
            </a:r>
          </a:p>
        </p:txBody>
      </p:sp>
      <p:sp>
        <p:nvSpPr>
          <p:cNvPr id="37" name="矩形 36"/>
          <p:cNvSpPr/>
          <p:nvPr/>
        </p:nvSpPr>
        <p:spPr>
          <a:xfrm>
            <a:off x="5798466" y="1388233"/>
            <a:ext cx="46968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New-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Opportunities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35" name="加号 34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176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平行四边形 15"/>
          <p:cNvSpPr/>
          <p:nvPr/>
        </p:nvSpPr>
        <p:spPr>
          <a:xfrm>
            <a:off x="5849256" y="-2"/>
            <a:ext cx="3904343" cy="6858002"/>
          </a:xfrm>
          <a:prstGeom prst="parallelogram">
            <a:avLst>
              <a:gd name="adj" fmla="val 49328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10842173" y="3392488"/>
            <a:ext cx="696684" cy="2627086"/>
          </a:xfrm>
          <a:prstGeom prst="line">
            <a:avLst/>
          </a:prstGeom>
          <a:ln>
            <a:solidFill>
              <a:srgbClr val="21A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084623" y="1179946"/>
            <a:ext cx="4863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cs typeface="+mn-ea"/>
                <a:sym typeface="+mn-lt"/>
              </a:rPr>
              <a:t>New-</a:t>
            </a:r>
            <a:r>
              <a:rPr lang="en-US" altLang="zh-CN" sz="3600" b="1" dirty="0" smtClean="0">
                <a:solidFill>
                  <a:srgbClr val="21A2BF"/>
                </a:solidFill>
                <a:cs typeface="+mn-ea"/>
                <a:sym typeface="+mn-lt"/>
              </a:rPr>
              <a:t>Opportunities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61495" y="1826277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  <p:sp>
        <p:nvSpPr>
          <p:cNvPr id="29" name="Freeform 16"/>
          <p:cNvSpPr>
            <a:spLocks noEditPoints="1"/>
          </p:cNvSpPr>
          <p:nvPr/>
        </p:nvSpPr>
        <p:spPr bwMode="auto">
          <a:xfrm>
            <a:off x="1122077" y="3207317"/>
            <a:ext cx="623207" cy="567616"/>
          </a:xfrm>
          <a:custGeom>
            <a:avLst/>
            <a:gdLst>
              <a:gd name="T0" fmla="*/ 499 w 721"/>
              <a:gd name="T1" fmla="*/ 196 h 657"/>
              <a:gd name="T2" fmla="*/ 637 w 721"/>
              <a:gd name="T3" fmla="*/ 322 h 657"/>
              <a:gd name="T4" fmla="*/ 646 w 721"/>
              <a:gd name="T5" fmla="*/ 329 h 657"/>
              <a:gd name="T6" fmla="*/ 672 w 721"/>
              <a:gd name="T7" fmla="*/ 353 h 657"/>
              <a:gd name="T8" fmla="*/ 686 w 721"/>
              <a:gd name="T9" fmla="*/ 367 h 657"/>
              <a:gd name="T10" fmla="*/ 669 w 721"/>
              <a:gd name="T11" fmla="*/ 472 h 657"/>
              <a:gd name="T12" fmla="*/ 611 w 721"/>
              <a:gd name="T13" fmla="*/ 550 h 657"/>
              <a:gd name="T14" fmla="*/ 539 w 721"/>
              <a:gd name="T15" fmla="*/ 598 h 657"/>
              <a:gd name="T16" fmla="*/ 439 w 721"/>
              <a:gd name="T17" fmla="*/ 633 h 657"/>
              <a:gd name="T18" fmla="*/ 433 w 721"/>
              <a:gd name="T19" fmla="*/ 629 h 657"/>
              <a:gd name="T20" fmla="*/ 449 w 721"/>
              <a:gd name="T21" fmla="*/ 594 h 657"/>
              <a:gd name="T22" fmla="*/ 481 w 721"/>
              <a:gd name="T23" fmla="*/ 606 h 657"/>
              <a:gd name="T24" fmla="*/ 501 w 721"/>
              <a:gd name="T25" fmla="*/ 591 h 657"/>
              <a:gd name="T26" fmla="*/ 501 w 721"/>
              <a:gd name="T27" fmla="*/ 577 h 657"/>
              <a:gd name="T28" fmla="*/ 452 w 721"/>
              <a:gd name="T29" fmla="*/ 538 h 657"/>
              <a:gd name="T30" fmla="*/ 449 w 721"/>
              <a:gd name="T31" fmla="*/ 511 h 657"/>
              <a:gd name="T32" fmla="*/ 475 w 721"/>
              <a:gd name="T33" fmla="*/ 508 h 657"/>
              <a:gd name="T34" fmla="*/ 530 w 721"/>
              <a:gd name="T35" fmla="*/ 551 h 657"/>
              <a:gd name="T36" fmla="*/ 567 w 721"/>
              <a:gd name="T37" fmla="*/ 557 h 657"/>
              <a:gd name="T38" fmla="*/ 572 w 721"/>
              <a:gd name="T39" fmla="*/ 549 h 657"/>
              <a:gd name="T40" fmla="*/ 570 w 721"/>
              <a:gd name="T41" fmla="*/ 532 h 657"/>
              <a:gd name="T42" fmla="*/ 506 w 721"/>
              <a:gd name="T43" fmla="*/ 481 h 657"/>
              <a:gd name="T44" fmla="*/ 503 w 721"/>
              <a:gd name="T45" fmla="*/ 455 h 657"/>
              <a:gd name="T46" fmla="*/ 529 w 721"/>
              <a:gd name="T47" fmla="*/ 451 h 657"/>
              <a:gd name="T48" fmla="*/ 596 w 721"/>
              <a:gd name="T49" fmla="*/ 504 h 657"/>
              <a:gd name="T50" fmla="*/ 598 w 721"/>
              <a:gd name="T51" fmla="*/ 505 h 657"/>
              <a:gd name="T52" fmla="*/ 620 w 721"/>
              <a:gd name="T53" fmla="*/ 467 h 657"/>
              <a:gd name="T54" fmla="*/ 549 w 721"/>
              <a:gd name="T55" fmla="*/ 414 h 657"/>
              <a:gd name="T56" fmla="*/ 546 w 721"/>
              <a:gd name="T57" fmla="*/ 388 h 657"/>
              <a:gd name="T58" fmla="*/ 572 w 721"/>
              <a:gd name="T59" fmla="*/ 384 h 657"/>
              <a:gd name="T60" fmla="*/ 642 w 721"/>
              <a:gd name="T61" fmla="*/ 437 h 657"/>
              <a:gd name="T62" fmla="*/ 663 w 721"/>
              <a:gd name="T63" fmla="*/ 429 h 657"/>
              <a:gd name="T64" fmla="*/ 659 w 721"/>
              <a:gd name="T65" fmla="*/ 394 h 657"/>
              <a:gd name="T66" fmla="*/ 645 w 721"/>
              <a:gd name="T67" fmla="*/ 379 h 657"/>
              <a:gd name="T68" fmla="*/ 457 w 721"/>
              <a:gd name="T69" fmla="*/ 209 h 657"/>
              <a:gd name="T70" fmla="*/ 462 w 721"/>
              <a:gd name="T71" fmla="*/ 198 h 657"/>
              <a:gd name="T72" fmla="*/ 496 w 721"/>
              <a:gd name="T73" fmla="*/ 196 h 657"/>
              <a:gd name="T74" fmla="*/ 499 w 721"/>
              <a:gd name="T75" fmla="*/ 196 h 657"/>
              <a:gd name="T76" fmla="*/ 86 w 721"/>
              <a:gd name="T77" fmla="*/ 355 h 657"/>
              <a:gd name="T78" fmla="*/ 59 w 721"/>
              <a:gd name="T79" fmla="*/ 262 h 657"/>
              <a:gd name="T80" fmla="*/ 35 w 721"/>
              <a:gd name="T81" fmla="*/ 239 h 657"/>
              <a:gd name="T82" fmla="*/ 0 w 721"/>
              <a:gd name="T83" fmla="*/ 176 h 657"/>
              <a:gd name="T84" fmla="*/ 16 w 721"/>
              <a:gd name="T85" fmla="*/ 135 h 657"/>
              <a:gd name="T86" fmla="*/ 116 w 721"/>
              <a:gd name="T87" fmla="*/ 27 h 657"/>
              <a:gd name="T88" fmla="*/ 199 w 721"/>
              <a:gd name="T89" fmla="*/ 20 h 657"/>
              <a:gd name="T90" fmla="*/ 242 w 721"/>
              <a:gd name="T91" fmla="*/ 46 h 657"/>
              <a:gd name="T92" fmla="*/ 254 w 721"/>
              <a:gd name="T93" fmla="*/ 50 h 657"/>
              <a:gd name="T94" fmla="*/ 350 w 721"/>
              <a:gd name="T95" fmla="*/ 33 h 657"/>
              <a:gd name="T96" fmla="*/ 284 w 721"/>
              <a:gd name="T97" fmla="*/ 82 h 657"/>
              <a:gd name="T98" fmla="*/ 260 w 721"/>
              <a:gd name="T99" fmla="*/ 87 h 657"/>
              <a:gd name="T100" fmla="*/ 195 w 721"/>
              <a:gd name="T101" fmla="*/ 64 h 657"/>
              <a:gd name="T102" fmla="*/ 176 w 721"/>
              <a:gd name="T103" fmla="*/ 50 h 657"/>
              <a:gd name="T104" fmla="*/ 144 w 721"/>
              <a:gd name="T105" fmla="*/ 53 h 657"/>
              <a:gd name="T106" fmla="*/ 44 w 721"/>
              <a:gd name="T107" fmla="*/ 161 h 657"/>
              <a:gd name="T108" fmla="*/ 44 w 721"/>
              <a:gd name="T109" fmla="*/ 193 h 657"/>
              <a:gd name="T110" fmla="*/ 69 w 721"/>
              <a:gd name="T111" fmla="*/ 220 h 657"/>
              <a:gd name="T112" fmla="*/ 97 w 721"/>
              <a:gd name="T113" fmla="*/ 257 h 657"/>
              <a:gd name="T114" fmla="*/ 115 w 721"/>
              <a:gd name="T115" fmla="*/ 330 h 657"/>
              <a:gd name="T116" fmla="*/ 86 w 721"/>
              <a:gd name="T117" fmla="*/ 355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21" h="657">
                <a:moveTo>
                  <a:pt x="499" y="196"/>
                </a:moveTo>
                <a:cubicBezTo>
                  <a:pt x="545" y="237"/>
                  <a:pt x="592" y="279"/>
                  <a:pt x="637" y="322"/>
                </a:cubicBezTo>
                <a:cubicBezTo>
                  <a:pt x="640" y="325"/>
                  <a:pt x="643" y="327"/>
                  <a:pt x="646" y="329"/>
                </a:cubicBezTo>
                <a:cubicBezTo>
                  <a:pt x="672" y="353"/>
                  <a:pt x="672" y="353"/>
                  <a:pt x="672" y="353"/>
                </a:cubicBezTo>
                <a:cubicBezTo>
                  <a:pt x="686" y="367"/>
                  <a:pt x="686" y="367"/>
                  <a:pt x="686" y="367"/>
                </a:cubicBezTo>
                <a:cubicBezTo>
                  <a:pt x="721" y="403"/>
                  <a:pt x="707" y="456"/>
                  <a:pt x="669" y="472"/>
                </a:cubicBezTo>
                <a:cubicBezTo>
                  <a:pt x="685" y="513"/>
                  <a:pt x="652" y="552"/>
                  <a:pt x="611" y="550"/>
                </a:cubicBezTo>
                <a:cubicBezTo>
                  <a:pt x="606" y="584"/>
                  <a:pt x="574" y="607"/>
                  <a:pt x="539" y="598"/>
                </a:cubicBezTo>
                <a:cubicBezTo>
                  <a:pt x="529" y="641"/>
                  <a:pt x="479" y="657"/>
                  <a:pt x="439" y="633"/>
                </a:cubicBezTo>
                <a:cubicBezTo>
                  <a:pt x="433" y="629"/>
                  <a:pt x="433" y="629"/>
                  <a:pt x="433" y="629"/>
                </a:cubicBezTo>
                <a:cubicBezTo>
                  <a:pt x="441" y="619"/>
                  <a:pt x="446" y="607"/>
                  <a:pt x="449" y="594"/>
                </a:cubicBezTo>
                <a:cubicBezTo>
                  <a:pt x="460" y="601"/>
                  <a:pt x="468" y="607"/>
                  <a:pt x="481" y="606"/>
                </a:cubicBezTo>
                <a:cubicBezTo>
                  <a:pt x="490" y="605"/>
                  <a:pt x="499" y="600"/>
                  <a:pt x="501" y="591"/>
                </a:cubicBezTo>
                <a:cubicBezTo>
                  <a:pt x="502" y="587"/>
                  <a:pt x="502" y="583"/>
                  <a:pt x="501" y="577"/>
                </a:cubicBezTo>
                <a:cubicBezTo>
                  <a:pt x="452" y="538"/>
                  <a:pt x="452" y="538"/>
                  <a:pt x="452" y="538"/>
                </a:cubicBezTo>
                <a:cubicBezTo>
                  <a:pt x="444" y="531"/>
                  <a:pt x="442" y="519"/>
                  <a:pt x="449" y="511"/>
                </a:cubicBezTo>
                <a:cubicBezTo>
                  <a:pt x="455" y="503"/>
                  <a:pt x="467" y="502"/>
                  <a:pt x="475" y="508"/>
                </a:cubicBezTo>
                <a:cubicBezTo>
                  <a:pt x="530" y="551"/>
                  <a:pt x="530" y="551"/>
                  <a:pt x="530" y="551"/>
                </a:cubicBezTo>
                <a:cubicBezTo>
                  <a:pt x="543" y="562"/>
                  <a:pt x="556" y="566"/>
                  <a:pt x="567" y="557"/>
                </a:cubicBezTo>
                <a:cubicBezTo>
                  <a:pt x="569" y="555"/>
                  <a:pt x="571" y="552"/>
                  <a:pt x="572" y="549"/>
                </a:cubicBezTo>
                <a:cubicBezTo>
                  <a:pt x="574" y="544"/>
                  <a:pt x="576" y="536"/>
                  <a:pt x="570" y="532"/>
                </a:cubicBezTo>
                <a:cubicBezTo>
                  <a:pt x="506" y="481"/>
                  <a:pt x="506" y="481"/>
                  <a:pt x="506" y="481"/>
                </a:cubicBezTo>
                <a:cubicBezTo>
                  <a:pt x="498" y="475"/>
                  <a:pt x="496" y="463"/>
                  <a:pt x="503" y="455"/>
                </a:cubicBezTo>
                <a:cubicBezTo>
                  <a:pt x="509" y="446"/>
                  <a:pt x="521" y="445"/>
                  <a:pt x="529" y="451"/>
                </a:cubicBezTo>
                <a:cubicBezTo>
                  <a:pt x="596" y="504"/>
                  <a:pt x="596" y="504"/>
                  <a:pt x="596" y="504"/>
                </a:cubicBezTo>
                <a:cubicBezTo>
                  <a:pt x="597" y="504"/>
                  <a:pt x="597" y="505"/>
                  <a:pt x="598" y="505"/>
                </a:cubicBezTo>
                <a:cubicBezTo>
                  <a:pt x="620" y="525"/>
                  <a:pt x="656" y="496"/>
                  <a:pt x="620" y="467"/>
                </a:cubicBezTo>
                <a:cubicBezTo>
                  <a:pt x="549" y="414"/>
                  <a:pt x="549" y="414"/>
                  <a:pt x="549" y="414"/>
                </a:cubicBezTo>
                <a:cubicBezTo>
                  <a:pt x="541" y="408"/>
                  <a:pt x="539" y="396"/>
                  <a:pt x="546" y="388"/>
                </a:cubicBezTo>
                <a:cubicBezTo>
                  <a:pt x="552" y="379"/>
                  <a:pt x="564" y="378"/>
                  <a:pt x="572" y="384"/>
                </a:cubicBezTo>
                <a:cubicBezTo>
                  <a:pt x="642" y="437"/>
                  <a:pt x="642" y="437"/>
                  <a:pt x="642" y="437"/>
                </a:cubicBezTo>
                <a:cubicBezTo>
                  <a:pt x="649" y="441"/>
                  <a:pt x="659" y="436"/>
                  <a:pt x="663" y="429"/>
                </a:cubicBezTo>
                <a:cubicBezTo>
                  <a:pt x="671" y="419"/>
                  <a:pt x="670" y="405"/>
                  <a:pt x="659" y="394"/>
                </a:cubicBezTo>
                <a:cubicBezTo>
                  <a:pt x="645" y="379"/>
                  <a:pt x="645" y="379"/>
                  <a:pt x="645" y="379"/>
                </a:cubicBezTo>
                <a:cubicBezTo>
                  <a:pt x="457" y="209"/>
                  <a:pt x="457" y="209"/>
                  <a:pt x="457" y="209"/>
                </a:cubicBezTo>
                <a:cubicBezTo>
                  <a:pt x="453" y="205"/>
                  <a:pt x="456" y="198"/>
                  <a:pt x="462" y="198"/>
                </a:cubicBezTo>
                <a:cubicBezTo>
                  <a:pt x="473" y="198"/>
                  <a:pt x="485" y="198"/>
                  <a:pt x="496" y="196"/>
                </a:cubicBezTo>
                <a:cubicBezTo>
                  <a:pt x="497" y="196"/>
                  <a:pt x="498" y="196"/>
                  <a:pt x="499" y="196"/>
                </a:cubicBezTo>
                <a:close/>
                <a:moveTo>
                  <a:pt x="86" y="355"/>
                </a:moveTo>
                <a:cubicBezTo>
                  <a:pt x="66" y="330"/>
                  <a:pt x="64" y="295"/>
                  <a:pt x="59" y="262"/>
                </a:cubicBezTo>
                <a:cubicBezTo>
                  <a:pt x="35" y="239"/>
                  <a:pt x="35" y="239"/>
                  <a:pt x="35" y="239"/>
                </a:cubicBezTo>
                <a:cubicBezTo>
                  <a:pt x="17" y="219"/>
                  <a:pt x="0" y="205"/>
                  <a:pt x="0" y="176"/>
                </a:cubicBezTo>
                <a:cubicBezTo>
                  <a:pt x="0" y="161"/>
                  <a:pt x="6" y="147"/>
                  <a:pt x="16" y="135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38" y="3"/>
                  <a:pt x="174" y="0"/>
                  <a:pt x="199" y="20"/>
                </a:cubicBezTo>
                <a:cubicBezTo>
                  <a:pt x="215" y="31"/>
                  <a:pt x="221" y="38"/>
                  <a:pt x="242" y="46"/>
                </a:cubicBezTo>
                <a:cubicBezTo>
                  <a:pt x="248" y="48"/>
                  <a:pt x="253" y="50"/>
                  <a:pt x="254" y="50"/>
                </a:cubicBezTo>
                <a:cubicBezTo>
                  <a:pt x="284" y="46"/>
                  <a:pt x="316" y="32"/>
                  <a:pt x="350" y="33"/>
                </a:cubicBezTo>
                <a:cubicBezTo>
                  <a:pt x="337" y="42"/>
                  <a:pt x="286" y="82"/>
                  <a:pt x="284" y="82"/>
                </a:cubicBezTo>
                <a:cubicBezTo>
                  <a:pt x="276" y="84"/>
                  <a:pt x="268" y="86"/>
                  <a:pt x="260" y="87"/>
                </a:cubicBezTo>
                <a:cubicBezTo>
                  <a:pt x="241" y="90"/>
                  <a:pt x="208" y="74"/>
                  <a:pt x="195" y="64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66" y="42"/>
                  <a:pt x="152" y="44"/>
                  <a:pt x="144" y="53"/>
                </a:cubicBezTo>
                <a:cubicBezTo>
                  <a:pt x="44" y="161"/>
                  <a:pt x="44" y="161"/>
                  <a:pt x="44" y="161"/>
                </a:cubicBezTo>
                <a:cubicBezTo>
                  <a:pt x="36" y="170"/>
                  <a:pt x="36" y="184"/>
                  <a:pt x="44" y="193"/>
                </a:cubicBezTo>
                <a:cubicBezTo>
                  <a:pt x="53" y="203"/>
                  <a:pt x="59" y="210"/>
                  <a:pt x="69" y="220"/>
                </a:cubicBezTo>
                <a:cubicBezTo>
                  <a:pt x="80" y="230"/>
                  <a:pt x="95" y="244"/>
                  <a:pt x="97" y="257"/>
                </a:cubicBezTo>
                <a:cubicBezTo>
                  <a:pt x="100" y="280"/>
                  <a:pt x="102" y="313"/>
                  <a:pt x="115" y="330"/>
                </a:cubicBezTo>
                <a:cubicBezTo>
                  <a:pt x="102" y="337"/>
                  <a:pt x="95" y="344"/>
                  <a:pt x="86" y="355"/>
                </a:cubicBezTo>
                <a:close/>
              </a:path>
            </a:pathLst>
          </a:custGeom>
          <a:solidFill>
            <a:srgbClr val="3341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17"/>
          <p:cNvSpPr>
            <a:spLocks noEditPoints="1"/>
          </p:cNvSpPr>
          <p:nvPr/>
        </p:nvSpPr>
        <p:spPr bwMode="auto">
          <a:xfrm>
            <a:off x="1193760" y="3207317"/>
            <a:ext cx="595412" cy="551158"/>
          </a:xfrm>
          <a:custGeom>
            <a:avLst/>
            <a:gdLst>
              <a:gd name="T0" fmla="*/ 319 w 689"/>
              <a:gd name="T1" fmla="*/ 543 h 638"/>
              <a:gd name="T2" fmla="*/ 262 w 689"/>
              <a:gd name="T3" fmla="*/ 538 h 638"/>
              <a:gd name="T4" fmla="*/ 258 w 689"/>
              <a:gd name="T5" fmla="*/ 538 h 638"/>
              <a:gd name="T6" fmla="*/ 257 w 689"/>
              <a:gd name="T7" fmla="*/ 535 h 638"/>
              <a:gd name="T8" fmla="*/ 241 w 689"/>
              <a:gd name="T9" fmla="*/ 489 h 638"/>
              <a:gd name="T10" fmla="*/ 241 w 689"/>
              <a:gd name="T11" fmla="*/ 489 h 638"/>
              <a:gd name="T12" fmla="*/ 185 w 689"/>
              <a:gd name="T13" fmla="*/ 484 h 638"/>
              <a:gd name="T14" fmla="*/ 181 w 689"/>
              <a:gd name="T15" fmla="*/ 484 h 638"/>
              <a:gd name="T16" fmla="*/ 180 w 689"/>
              <a:gd name="T17" fmla="*/ 481 h 638"/>
              <a:gd name="T18" fmla="*/ 164 w 689"/>
              <a:gd name="T19" fmla="*/ 435 h 638"/>
              <a:gd name="T20" fmla="*/ 164 w 689"/>
              <a:gd name="T21" fmla="*/ 435 h 638"/>
              <a:gd name="T22" fmla="*/ 117 w 689"/>
              <a:gd name="T23" fmla="*/ 425 h 638"/>
              <a:gd name="T24" fmla="*/ 113 w 689"/>
              <a:gd name="T25" fmla="*/ 425 h 638"/>
              <a:gd name="T26" fmla="*/ 113 w 689"/>
              <a:gd name="T27" fmla="*/ 421 h 638"/>
              <a:gd name="T28" fmla="*/ 100 w 689"/>
              <a:gd name="T29" fmla="*/ 365 h 638"/>
              <a:gd name="T30" fmla="*/ 100 w 689"/>
              <a:gd name="T31" fmla="*/ 365 h 638"/>
              <a:gd name="T32" fmla="*/ 32 w 689"/>
              <a:gd name="T33" fmla="*/ 370 h 638"/>
              <a:gd name="T34" fmla="*/ 18 w 689"/>
              <a:gd name="T35" fmla="*/ 386 h 638"/>
              <a:gd name="T36" fmla="*/ 23 w 689"/>
              <a:gd name="T37" fmla="*/ 455 h 638"/>
              <a:gd name="T38" fmla="*/ 23 w 689"/>
              <a:gd name="T39" fmla="*/ 455 h 638"/>
              <a:gd name="T40" fmla="*/ 66 w 689"/>
              <a:gd name="T41" fmla="*/ 465 h 638"/>
              <a:gd name="T42" fmla="*/ 70 w 689"/>
              <a:gd name="T43" fmla="*/ 466 h 638"/>
              <a:gd name="T44" fmla="*/ 69 w 689"/>
              <a:gd name="T45" fmla="*/ 470 h 638"/>
              <a:gd name="T46" fmla="*/ 76 w 689"/>
              <a:gd name="T47" fmla="*/ 536 h 638"/>
              <a:gd name="T48" fmla="*/ 76 w 689"/>
              <a:gd name="T49" fmla="*/ 536 h 638"/>
              <a:gd name="T50" fmla="*/ 142 w 689"/>
              <a:gd name="T51" fmla="*/ 534 h 638"/>
              <a:gd name="T52" fmla="*/ 145 w 689"/>
              <a:gd name="T53" fmla="*/ 534 h 638"/>
              <a:gd name="T54" fmla="*/ 147 w 689"/>
              <a:gd name="T55" fmla="*/ 537 h 638"/>
              <a:gd name="T56" fmla="*/ 164 w 689"/>
              <a:gd name="T57" fmla="*/ 578 h 638"/>
              <a:gd name="T58" fmla="*/ 164 w 689"/>
              <a:gd name="T59" fmla="*/ 578 h 638"/>
              <a:gd name="T60" fmla="*/ 230 w 689"/>
              <a:gd name="T61" fmla="*/ 576 h 638"/>
              <a:gd name="T62" fmla="*/ 233 w 689"/>
              <a:gd name="T63" fmla="*/ 576 h 638"/>
              <a:gd name="T64" fmla="*/ 235 w 689"/>
              <a:gd name="T65" fmla="*/ 579 h 638"/>
              <a:gd name="T66" fmla="*/ 252 w 689"/>
              <a:gd name="T67" fmla="*/ 621 h 638"/>
              <a:gd name="T68" fmla="*/ 320 w 689"/>
              <a:gd name="T69" fmla="*/ 615 h 638"/>
              <a:gd name="T70" fmla="*/ 324 w 689"/>
              <a:gd name="T71" fmla="*/ 611 h 638"/>
              <a:gd name="T72" fmla="*/ 319 w 689"/>
              <a:gd name="T73" fmla="*/ 543 h 638"/>
              <a:gd name="T74" fmla="*/ 449 w 689"/>
              <a:gd name="T75" fmla="*/ 177 h 638"/>
              <a:gd name="T76" fmla="*/ 576 w 689"/>
              <a:gd name="T77" fmla="*/ 299 h 638"/>
              <a:gd name="T78" fmla="*/ 597 w 689"/>
              <a:gd name="T79" fmla="*/ 306 h 638"/>
              <a:gd name="T80" fmla="*/ 616 w 689"/>
              <a:gd name="T81" fmla="*/ 293 h 638"/>
              <a:gd name="T82" fmla="*/ 636 w 689"/>
              <a:gd name="T83" fmla="*/ 234 h 638"/>
              <a:gd name="T84" fmla="*/ 649 w 689"/>
              <a:gd name="T85" fmla="*/ 209 h 638"/>
              <a:gd name="T86" fmla="*/ 671 w 689"/>
              <a:gd name="T87" fmla="*/ 186 h 638"/>
              <a:gd name="T88" fmla="*/ 672 w 689"/>
              <a:gd name="T89" fmla="*/ 121 h 638"/>
              <a:gd name="T90" fmla="*/ 580 w 689"/>
              <a:gd name="T91" fmla="*/ 21 h 638"/>
              <a:gd name="T92" fmla="*/ 515 w 689"/>
              <a:gd name="T93" fmla="*/ 16 h 638"/>
              <a:gd name="T94" fmla="*/ 493 w 689"/>
              <a:gd name="T95" fmla="*/ 34 h 638"/>
              <a:gd name="T96" fmla="*/ 457 w 689"/>
              <a:gd name="T97" fmla="*/ 44 h 638"/>
              <a:gd name="T98" fmla="*/ 390 w 689"/>
              <a:gd name="T99" fmla="*/ 36 h 638"/>
              <a:gd name="T100" fmla="*/ 274 w 689"/>
              <a:gd name="T101" fmla="*/ 67 h 638"/>
              <a:gd name="T102" fmla="*/ 139 w 689"/>
              <a:gd name="T103" fmla="*/ 171 h 638"/>
              <a:gd name="T104" fmla="*/ 203 w 689"/>
              <a:gd name="T105" fmla="*/ 222 h 638"/>
              <a:gd name="T106" fmla="*/ 301 w 689"/>
              <a:gd name="T107" fmla="*/ 161 h 638"/>
              <a:gd name="T108" fmla="*/ 346 w 689"/>
              <a:gd name="T109" fmla="*/ 158 h 638"/>
              <a:gd name="T110" fmla="*/ 408 w 689"/>
              <a:gd name="T111" fmla="*/ 165 h 638"/>
              <a:gd name="T112" fmla="*/ 449 w 689"/>
              <a:gd name="T113" fmla="*/ 177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89" h="638">
                <a:moveTo>
                  <a:pt x="319" y="543"/>
                </a:moveTo>
                <a:cubicBezTo>
                  <a:pt x="302" y="529"/>
                  <a:pt x="279" y="528"/>
                  <a:pt x="262" y="538"/>
                </a:cubicBezTo>
                <a:cubicBezTo>
                  <a:pt x="261" y="539"/>
                  <a:pt x="259" y="539"/>
                  <a:pt x="258" y="538"/>
                </a:cubicBezTo>
                <a:cubicBezTo>
                  <a:pt x="257" y="537"/>
                  <a:pt x="257" y="536"/>
                  <a:pt x="257" y="535"/>
                </a:cubicBezTo>
                <a:cubicBezTo>
                  <a:pt x="260" y="518"/>
                  <a:pt x="255" y="500"/>
                  <a:pt x="241" y="489"/>
                </a:cubicBezTo>
                <a:cubicBezTo>
                  <a:pt x="241" y="489"/>
                  <a:pt x="241" y="489"/>
                  <a:pt x="241" y="489"/>
                </a:cubicBezTo>
                <a:cubicBezTo>
                  <a:pt x="225" y="475"/>
                  <a:pt x="202" y="473"/>
                  <a:pt x="185" y="484"/>
                </a:cubicBezTo>
                <a:cubicBezTo>
                  <a:pt x="183" y="485"/>
                  <a:pt x="182" y="484"/>
                  <a:pt x="181" y="484"/>
                </a:cubicBezTo>
                <a:cubicBezTo>
                  <a:pt x="180" y="483"/>
                  <a:pt x="180" y="482"/>
                  <a:pt x="180" y="481"/>
                </a:cubicBezTo>
                <a:cubicBezTo>
                  <a:pt x="183" y="464"/>
                  <a:pt x="177" y="446"/>
                  <a:pt x="164" y="435"/>
                </a:cubicBezTo>
                <a:cubicBezTo>
                  <a:pt x="164" y="435"/>
                  <a:pt x="164" y="435"/>
                  <a:pt x="164" y="435"/>
                </a:cubicBezTo>
                <a:cubicBezTo>
                  <a:pt x="150" y="423"/>
                  <a:pt x="132" y="420"/>
                  <a:pt x="117" y="425"/>
                </a:cubicBezTo>
                <a:cubicBezTo>
                  <a:pt x="115" y="426"/>
                  <a:pt x="114" y="425"/>
                  <a:pt x="113" y="425"/>
                </a:cubicBezTo>
                <a:cubicBezTo>
                  <a:pt x="112" y="424"/>
                  <a:pt x="112" y="422"/>
                  <a:pt x="113" y="421"/>
                </a:cubicBezTo>
                <a:cubicBezTo>
                  <a:pt x="121" y="402"/>
                  <a:pt x="116" y="379"/>
                  <a:pt x="100" y="365"/>
                </a:cubicBezTo>
                <a:cubicBezTo>
                  <a:pt x="100" y="365"/>
                  <a:pt x="100" y="365"/>
                  <a:pt x="100" y="365"/>
                </a:cubicBezTo>
                <a:cubicBezTo>
                  <a:pt x="80" y="347"/>
                  <a:pt x="49" y="350"/>
                  <a:pt x="32" y="370"/>
                </a:cubicBezTo>
                <a:cubicBezTo>
                  <a:pt x="18" y="386"/>
                  <a:pt x="18" y="386"/>
                  <a:pt x="18" y="386"/>
                </a:cubicBezTo>
                <a:cubicBezTo>
                  <a:pt x="0" y="406"/>
                  <a:pt x="2" y="437"/>
                  <a:pt x="23" y="455"/>
                </a:cubicBezTo>
                <a:cubicBezTo>
                  <a:pt x="23" y="455"/>
                  <a:pt x="23" y="455"/>
                  <a:pt x="23" y="455"/>
                </a:cubicBezTo>
                <a:cubicBezTo>
                  <a:pt x="35" y="465"/>
                  <a:pt x="51" y="469"/>
                  <a:pt x="66" y="465"/>
                </a:cubicBezTo>
                <a:cubicBezTo>
                  <a:pt x="68" y="465"/>
                  <a:pt x="69" y="465"/>
                  <a:pt x="70" y="466"/>
                </a:cubicBezTo>
                <a:cubicBezTo>
                  <a:pt x="70" y="467"/>
                  <a:pt x="70" y="469"/>
                  <a:pt x="69" y="470"/>
                </a:cubicBezTo>
                <a:cubicBezTo>
                  <a:pt x="54" y="490"/>
                  <a:pt x="57" y="519"/>
                  <a:pt x="76" y="536"/>
                </a:cubicBezTo>
                <a:cubicBezTo>
                  <a:pt x="76" y="536"/>
                  <a:pt x="76" y="536"/>
                  <a:pt x="76" y="536"/>
                </a:cubicBezTo>
                <a:cubicBezTo>
                  <a:pt x="95" y="553"/>
                  <a:pt x="124" y="552"/>
                  <a:pt x="142" y="534"/>
                </a:cubicBezTo>
                <a:cubicBezTo>
                  <a:pt x="143" y="533"/>
                  <a:pt x="144" y="533"/>
                  <a:pt x="145" y="534"/>
                </a:cubicBezTo>
                <a:cubicBezTo>
                  <a:pt x="147" y="534"/>
                  <a:pt x="147" y="535"/>
                  <a:pt x="147" y="537"/>
                </a:cubicBezTo>
                <a:cubicBezTo>
                  <a:pt x="146" y="552"/>
                  <a:pt x="151" y="568"/>
                  <a:pt x="164" y="578"/>
                </a:cubicBezTo>
                <a:cubicBezTo>
                  <a:pt x="164" y="578"/>
                  <a:pt x="164" y="578"/>
                  <a:pt x="164" y="578"/>
                </a:cubicBezTo>
                <a:cubicBezTo>
                  <a:pt x="183" y="595"/>
                  <a:pt x="212" y="594"/>
                  <a:pt x="230" y="576"/>
                </a:cubicBezTo>
                <a:cubicBezTo>
                  <a:pt x="231" y="575"/>
                  <a:pt x="232" y="575"/>
                  <a:pt x="233" y="576"/>
                </a:cubicBezTo>
                <a:cubicBezTo>
                  <a:pt x="234" y="576"/>
                  <a:pt x="235" y="577"/>
                  <a:pt x="235" y="579"/>
                </a:cubicBezTo>
                <a:cubicBezTo>
                  <a:pt x="233" y="594"/>
                  <a:pt x="239" y="610"/>
                  <a:pt x="252" y="621"/>
                </a:cubicBezTo>
                <a:cubicBezTo>
                  <a:pt x="272" y="638"/>
                  <a:pt x="303" y="636"/>
                  <a:pt x="320" y="615"/>
                </a:cubicBezTo>
                <a:cubicBezTo>
                  <a:pt x="324" y="611"/>
                  <a:pt x="324" y="611"/>
                  <a:pt x="324" y="611"/>
                </a:cubicBezTo>
                <a:cubicBezTo>
                  <a:pt x="341" y="591"/>
                  <a:pt x="339" y="560"/>
                  <a:pt x="319" y="543"/>
                </a:cubicBezTo>
                <a:close/>
                <a:moveTo>
                  <a:pt x="449" y="177"/>
                </a:moveTo>
                <a:cubicBezTo>
                  <a:pt x="489" y="216"/>
                  <a:pt x="535" y="260"/>
                  <a:pt x="576" y="299"/>
                </a:cubicBezTo>
                <a:cubicBezTo>
                  <a:pt x="582" y="305"/>
                  <a:pt x="589" y="307"/>
                  <a:pt x="597" y="306"/>
                </a:cubicBezTo>
                <a:cubicBezTo>
                  <a:pt x="605" y="305"/>
                  <a:pt x="612" y="300"/>
                  <a:pt x="616" y="293"/>
                </a:cubicBezTo>
                <a:cubicBezTo>
                  <a:pt x="626" y="275"/>
                  <a:pt x="632" y="256"/>
                  <a:pt x="636" y="234"/>
                </a:cubicBezTo>
                <a:cubicBezTo>
                  <a:pt x="638" y="224"/>
                  <a:pt x="642" y="216"/>
                  <a:pt x="649" y="209"/>
                </a:cubicBezTo>
                <a:cubicBezTo>
                  <a:pt x="671" y="186"/>
                  <a:pt x="671" y="186"/>
                  <a:pt x="671" y="186"/>
                </a:cubicBezTo>
                <a:cubicBezTo>
                  <a:pt x="688" y="168"/>
                  <a:pt x="689" y="139"/>
                  <a:pt x="672" y="121"/>
                </a:cubicBezTo>
                <a:cubicBezTo>
                  <a:pt x="580" y="21"/>
                  <a:pt x="580" y="21"/>
                  <a:pt x="580" y="21"/>
                </a:cubicBezTo>
                <a:cubicBezTo>
                  <a:pt x="563" y="3"/>
                  <a:pt x="534" y="0"/>
                  <a:pt x="515" y="16"/>
                </a:cubicBezTo>
                <a:cubicBezTo>
                  <a:pt x="493" y="34"/>
                  <a:pt x="493" y="34"/>
                  <a:pt x="493" y="34"/>
                </a:cubicBezTo>
                <a:cubicBezTo>
                  <a:pt x="483" y="42"/>
                  <a:pt x="471" y="45"/>
                  <a:pt x="457" y="44"/>
                </a:cubicBezTo>
                <a:cubicBezTo>
                  <a:pt x="435" y="41"/>
                  <a:pt x="412" y="38"/>
                  <a:pt x="390" y="36"/>
                </a:cubicBezTo>
                <a:cubicBezTo>
                  <a:pt x="347" y="30"/>
                  <a:pt x="308" y="41"/>
                  <a:pt x="274" y="67"/>
                </a:cubicBezTo>
                <a:cubicBezTo>
                  <a:pt x="229" y="101"/>
                  <a:pt x="184" y="136"/>
                  <a:pt x="139" y="171"/>
                </a:cubicBezTo>
                <a:cubicBezTo>
                  <a:pt x="95" y="207"/>
                  <a:pt x="151" y="255"/>
                  <a:pt x="203" y="222"/>
                </a:cubicBezTo>
                <a:cubicBezTo>
                  <a:pt x="301" y="161"/>
                  <a:pt x="301" y="161"/>
                  <a:pt x="301" y="161"/>
                </a:cubicBezTo>
                <a:cubicBezTo>
                  <a:pt x="315" y="153"/>
                  <a:pt x="331" y="152"/>
                  <a:pt x="346" y="158"/>
                </a:cubicBezTo>
                <a:cubicBezTo>
                  <a:pt x="364" y="167"/>
                  <a:pt x="388" y="168"/>
                  <a:pt x="408" y="165"/>
                </a:cubicBezTo>
                <a:cubicBezTo>
                  <a:pt x="423" y="162"/>
                  <a:pt x="437" y="166"/>
                  <a:pt x="449" y="177"/>
                </a:cubicBezTo>
                <a:close/>
              </a:path>
            </a:pathLst>
          </a:custGeom>
          <a:solidFill>
            <a:srgbClr val="21A2B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870950" y="3306459"/>
            <a:ext cx="19010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Subtitle  here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22077" y="3953466"/>
            <a:ext cx="48265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</a:t>
            </a:r>
            <a:r>
              <a:rPr lang="en-US" altLang="zh-CN" sz="1200" dirty="0" err="1" smtClean="0">
                <a:cs typeface="+mn-ea"/>
                <a:sym typeface="+mn-lt"/>
              </a:rPr>
              <a:t>porttitor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r>
              <a:rPr lang="en-US" altLang="zh-CN" sz="1200" dirty="0" smtClean="0">
                <a:cs typeface="+mn-ea"/>
                <a:sym typeface="+mn-lt"/>
              </a:rPr>
              <a:t>. </a:t>
            </a:r>
            <a:r>
              <a:rPr lang="en-US" altLang="zh-CN" sz="1200" dirty="0" err="1" smtClean="0">
                <a:cs typeface="+mn-ea"/>
                <a:sym typeface="+mn-lt"/>
              </a:rPr>
              <a:t>Fusce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posuere</a:t>
            </a:r>
            <a:r>
              <a:rPr lang="en-US" altLang="zh-CN" sz="1200" dirty="0" smtClean="0">
                <a:cs typeface="+mn-ea"/>
                <a:sym typeface="+mn-lt"/>
              </a:rPr>
              <a:t>, magna </a:t>
            </a:r>
            <a:r>
              <a:rPr lang="en-US" altLang="zh-CN" sz="1200" dirty="0" err="1" smtClean="0">
                <a:cs typeface="+mn-ea"/>
                <a:sym typeface="+mn-lt"/>
              </a:rPr>
              <a:t>sed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pulvinar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ultricies</a:t>
            </a:r>
            <a:r>
              <a:rPr lang="en-US" altLang="zh-CN" sz="1200" dirty="0" smtClean="0">
                <a:cs typeface="+mn-ea"/>
                <a:sym typeface="+mn-lt"/>
              </a:rPr>
              <a:t>, </a:t>
            </a:r>
            <a:r>
              <a:rPr lang="en-US" altLang="zh-CN" sz="1200" dirty="0" err="1" smtClean="0">
                <a:cs typeface="+mn-ea"/>
                <a:sym typeface="+mn-lt"/>
              </a:rPr>
              <a:t>purus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lectus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malesuada</a:t>
            </a:r>
            <a:r>
              <a:rPr lang="en-US" altLang="zh-CN" sz="1200" dirty="0" smtClean="0">
                <a:cs typeface="+mn-ea"/>
                <a:sym typeface="+mn-lt"/>
              </a:rPr>
              <a:t> libero,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commodo</a:t>
            </a:r>
            <a:r>
              <a:rPr lang="en-US" altLang="zh-CN" sz="1200" dirty="0" smtClean="0">
                <a:cs typeface="+mn-ea"/>
                <a:sym typeface="+mn-lt"/>
              </a:rPr>
              <a:t> magna </a:t>
            </a:r>
            <a:r>
              <a:rPr lang="en-US" altLang="zh-CN" sz="1200" dirty="0" err="1" smtClean="0">
                <a:cs typeface="+mn-ea"/>
                <a:sym typeface="+mn-lt"/>
              </a:rPr>
              <a:t>eros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quis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33" name="矩形 32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98" r="27398"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3" r="280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0498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24384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New-T</a:t>
            </a:r>
            <a:r>
              <a:rPr lang="en-US" altLang="zh-CN" sz="1200" i="1" dirty="0">
                <a:solidFill>
                  <a:schemeClr val="bg1"/>
                </a:solidFill>
                <a:cs typeface="+mn-ea"/>
                <a:sym typeface="+mn-lt"/>
              </a:rPr>
              <a:t>ech</a:t>
            </a:r>
            <a:endParaRPr lang="zh-CN" altLang="en-US" sz="12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10457" y="4624806"/>
            <a:ext cx="28097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cs typeface="+mn-ea"/>
                <a:sym typeface="+mn-lt"/>
              </a:rPr>
              <a:t>New-</a:t>
            </a:r>
            <a:r>
              <a:rPr lang="en-US" altLang="zh-CN" sz="3600" b="1" dirty="0" smtClean="0">
                <a:solidFill>
                  <a:srgbClr val="21A2BF"/>
                </a:solidFill>
                <a:cs typeface="+mn-ea"/>
                <a:sym typeface="+mn-lt"/>
              </a:rPr>
              <a:t>Team 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05139" y="4668299"/>
            <a:ext cx="48265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</a:t>
            </a:r>
            <a:r>
              <a:rPr lang="en-US" altLang="zh-CN" sz="1200" dirty="0" err="1" smtClean="0">
                <a:cs typeface="+mn-ea"/>
                <a:sym typeface="+mn-lt"/>
              </a:rPr>
              <a:t>porttitor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r>
              <a:rPr lang="en-US" altLang="zh-CN" sz="1200" dirty="0" smtClean="0">
                <a:cs typeface="+mn-ea"/>
                <a:sym typeface="+mn-lt"/>
              </a:rPr>
              <a:t>. </a:t>
            </a:r>
            <a:r>
              <a:rPr lang="en-US" altLang="zh-CN" sz="1200" dirty="0" err="1" smtClean="0">
                <a:cs typeface="+mn-ea"/>
                <a:sym typeface="+mn-lt"/>
              </a:rPr>
              <a:t>Fusce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posuere</a:t>
            </a:r>
            <a:r>
              <a:rPr lang="en-US" altLang="zh-CN" sz="1200" dirty="0" smtClean="0">
                <a:cs typeface="+mn-ea"/>
                <a:sym typeface="+mn-lt"/>
              </a:rPr>
              <a:t>, magna </a:t>
            </a:r>
            <a:r>
              <a:rPr lang="en-US" altLang="zh-CN" sz="1200" dirty="0" err="1" smtClean="0">
                <a:cs typeface="+mn-ea"/>
                <a:sym typeface="+mn-lt"/>
              </a:rPr>
              <a:t>sed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pulvinar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ultricies</a:t>
            </a:r>
            <a:r>
              <a:rPr lang="en-US" altLang="zh-CN" sz="1200" dirty="0" smtClean="0">
                <a:cs typeface="+mn-ea"/>
                <a:sym typeface="+mn-lt"/>
              </a:rPr>
              <a:t>, </a:t>
            </a:r>
            <a:r>
              <a:rPr lang="en-US" altLang="zh-CN" sz="1200" dirty="0" err="1" smtClean="0">
                <a:cs typeface="+mn-ea"/>
                <a:sym typeface="+mn-lt"/>
              </a:rPr>
              <a:t>purus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lectus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malesuada</a:t>
            </a:r>
            <a:r>
              <a:rPr lang="en-US" altLang="zh-CN" sz="1200" dirty="0" smtClean="0">
                <a:cs typeface="+mn-ea"/>
                <a:sym typeface="+mn-lt"/>
              </a:rPr>
              <a:t> libero,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commodo</a:t>
            </a:r>
            <a:r>
              <a:rPr lang="en-US" altLang="zh-CN" sz="1200" dirty="0" smtClean="0">
                <a:cs typeface="+mn-ea"/>
                <a:sym typeface="+mn-lt"/>
              </a:rPr>
              <a:t> magna </a:t>
            </a:r>
            <a:r>
              <a:rPr lang="en-US" altLang="zh-CN" sz="1200" dirty="0" err="1" smtClean="0">
                <a:cs typeface="+mn-ea"/>
                <a:sym typeface="+mn-lt"/>
              </a:rPr>
              <a:t>eros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quis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urna</a:t>
            </a:r>
            <a:r>
              <a:rPr lang="en-US" altLang="zh-CN" sz="12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18" name="矩形 17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754948" y="1921296"/>
            <a:ext cx="1071031" cy="348773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平行四边形 20"/>
          <p:cNvSpPr/>
          <p:nvPr/>
        </p:nvSpPr>
        <p:spPr>
          <a:xfrm>
            <a:off x="11139916" y="4731607"/>
            <a:ext cx="637174" cy="1428164"/>
          </a:xfrm>
          <a:prstGeom prst="parallelogram">
            <a:avLst>
              <a:gd name="adj" fmla="val 7162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87329" y="5271137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9" r="5549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7" r="5627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7" r="56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5526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68192" y="1072893"/>
            <a:ext cx="26718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New-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Team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76923" y="1699419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  <p:sp>
        <p:nvSpPr>
          <p:cNvPr id="2" name="矩形 1"/>
          <p:cNvSpPr/>
          <p:nvPr/>
        </p:nvSpPr>
        <p:spPr>
          <a:xfrm>
            <a:off x="1001486" y="2380344"/>
            <a:ext cx="2786743" cy="383177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39140" y="2380344"/>
            <a:ext cx="2786743" cy="383177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76794" y="2380344"/>
            <a:ext cx="2786743" cy="383177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5054" y="5434057"/>
            <a:ext cx="72000" cy="1440000"/>
          </a:xfrm>
          <a:prstGeom prst="rect">
            <a:avLst/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24861" y="4586514"/>
            <a:ext cx="2113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Y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our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main topic</a:t>
            </a:r>
          </a:p>
        </p:txBody>
      </p:sp>
      <p:sp>
        <p:nvSpPr>
          <p:cNvPr id="13" name="矩形 12"/>
          <p:cNvSpPr/>
          <p:nvPr/>
        </p:nvSpPr>
        <p:spPr>
          <a:xfrm>
            <a:off x="1300083" y="4953728"/>
            <a:ext cx="21895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200" dirty="0" err="1" smtClean="0">
                <a:solidFill>
                  <a:schemeClr val="bg1"/>
                </a:solidFill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69905" y="4586514"/>
            <a:ext cx="2113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Y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our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main topic</a:t>
            </a:r>
          </a:p>
        </p:txBody>
      </p:sp>
      <p:sp>
        <p:nvSpPr>
          <p:cNvPr id="15" name="矩形 14"/>
          <p:cNvSpPr/>
          <p:nvPr/>
        </p:nvSpPr>
        <p:spPr>
          <a:xfrm>
            <a:off x="5045127" y="4953728"/>
            <a:ext cx="21895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200" dirty="0" err="1" smtClean="0">
                <a:solidFill>
                  <a:schemeClr val="bg1"/>
                </a:solidFill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865391" y="4586514"/>
            <a:ext cx="2113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Y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our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main topic</a:t>
            </a:r>
          </a:p>
        </p:txBody>
      </p:sp>
      <p:sp>
        <p:nvSpPr>
          <p:cNvPr id="17" name="矩形 16"/>
          <p:cNvSpPr/>
          <p:nvPr/>
        </p:nvSpPr>
        <p:spPr>
          <a:xfrm>
            <a:off x="8840613" y="4953728"/>
            <a:ext cx="21895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200" dirty="0" err="1" smtClean="0">
                <a:solidFill>
                  <a:schemeClr val="bg1"/>
                </a:solidFill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2" name="图片占位符 21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8" name="加号 17"/>
          <p:cNvSpPr/>
          <p:nvPr/>
        </p:nvSpPr>
        <p:spPr>
          <a:xfrm>
            <a:off x="11304545" y="283388"/>
            <a:ext cx="492031" cy="492031"/>
          </a:xfrm>
          <a:prstGeom prst="mathPlus">
            <a:avLst>
              <a:gd name="adj1" fmla="val 3767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0884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/>
          <p:cNvSpPr/>
          <p:nvPr/>
        </p:nvSpPr>
        <p:spPr>
          <a:xfrm>
            <a:off x="8063195" y="1907278"/>
            <a:ext cx="4136571" cy="4950722"/>
          </a:xfrm>
          <a:prstGeom prst="parallelogram">
            <a:avLst>
              <a:gd name="adj" fmla="val 40896"/>
            </a:avLst>
          </a:prstGeom>
          <a:solidFill>
            <a:srgbClr val="21A2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747" y="374797"/>
            <a:ext cx="9145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i="1" dirty="0" smtClean="0">
                <a:cs typeface="+mn-ea"/>
                <a:sym typeface="+mn-lt"/>
              </a:rPr>
              <a:t>New-T</a:t>
            </a:r>
            <a:r>
              <a:rPr lang="en-US" altLang="zh-CN" sz="1200" i="1" dirty="0">
                <a:cs typeface="+mn-ea"/>
                <a:sym typeface="+mn-lt"/>
              </a:rPr>
              <a:t>ech</a:t>
            </a:r>
            <a:endParaRPr lang="zh-CN" altLang="en-US" sz="1200" i="1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04935" y="886189"/>
            <a:ext cx="26718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New-</a:t>
            </a:r>
            <a:r>
              <a:rPr lang="en-US" altLang="zh-CN" sz="3600" b="1" dirty="0">
                <a:solidFill>
                  <a:srgbClr val="21A2BF"/>
                </a:solidFill>
                <a:cs typeface="+mn-ea"/>
                <a:sym typeface="+mn-lt"/>
              </a:rPr>
              <a:t>Team</a:t>
            </a:r>
            <a:endParaRPr lang="zh-CN" altLang="en-US" sz="3600" b="1" dirty="0">
              <a:solidFill>
                <a:srgbClr val="21A2BF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3666" y="1454659"/>
            <a:ext cx="2842011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cs typeface="+mn-ea"/>
                <a:sym typeface="+mn-lt"/>
              </a:rPr>
              <a:t>Lorem ipsum dolor sit </a:t>
            </a:r>
            <a:r>
              <a:rPr lang="en-US" altLang="zh-CN" sz="1200" dirty="0" err="1" smtClean="0">
                <a:cs typeface="+mn-ea"/>
                <a:sym typeface="+mn-lt"/>
              </a:rPr>
              <a:t>amet</a:t>
            </a:r>
            <a:r>
              <a:rPr lang="en-US" altLang="zh-CN" sz="1200" dirty="0" smtClean="0">
                <a:cs typeface="+mn-ea"/>
                <a:sym typeface="+mn-lt"/>
              </a:rPr>
              <a:t>,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240035" y="2366485"/>
            <a:ext cx="900000" cy="900000"/>
            <a:chOff x="6152260" y="3290515"/>
            <a:chExt cx="900000" cy="900000"/>
          </a:xfrm>
        </p:grpSpPr>
        <p:sp>
          <p:nvSpPr>
            <p:cNvPr id="10" name="椭圆 9"/>
            <p:cNvSpPr/>
            <p:nvPr/>
          </p:nvSpPr>
          <p:spPr>
            <a:xfrm>
              <a:off x="6152260" y="3290515"/>
              <a:ext cx="900000" cy="900000"/>
            </a:xfrm>
            <a:prstGeom prst="ellipse">
              <a:avLst/>
            </a:prstGeom>
            <a:solidFill>
              <a:srgbClr val="21A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368260" y="3506515"/>
              <a:ext cx="468000" cy="468000"/>
              <a:chOff x="5037571" y="856343"/>
              <a:chExt cx="715006" cy="702571"/>
            </a:xfrm>
          </p:grpSpPr>
          <p:sp>
            <p:nvSpPr>
              <p:cNvPr id="12" name="Freeform 39"/>
              <p:cNvSpPr>
                <a:spLocks/>
              </p:cNvSpPr>
              <p:nvPr/>
            </p:nvSpPr>
            <p:spPr bwMode="auto">
              <a:xfrm>
                <a:off x="5468769" y="856343"/>
                <a:ext cx="244675" cy="244675"/>
              </a:xfrm>
              <a:custGeom>
                <a:avLst/>
                <a:gdLst>
                  <a:gd name="T0" fmla="*/ 19 w 283"/>
                  <a:gd name="T1" fmla="*/ 0 h 283"/>
                  <a:gd name="T2" fmla="*/ 264 w 283"/>
                  <a:gd name="T3" fmla="*/ 0 h 283"/>
                  <a:gd name="T4" fmla="*/ 276 w 283"/>
                  <a:gd name="T5" fmla="*/ 4 h 283"/>
                  <a:gd name="T6" fmla="*/ 224 w 283"/>
                  <a:gd name="T7" fmla="*/ 38 h 283"/>
                  <a:gd name="T8" fmla="*/ 97 w 283"/>
                  <a:gd name="T9" fmla="*/ 38 h 283"/>
                  <a:gd name="T10" fmla="*/ 90 w 283"/>
                  <a:gd name="T11" fmla="*/ 38 h 283"/>
                  <a:gd name="T12" fmla="*/ 38 w 283"/>
                  <a:gd name="T13" fmla="*/ 38 h 283"/>
                  <a:gd name="T14" fmla="*/ 38 w 283"/>
                  <a:gd name="T15" fmla="*/ 245 h 283"/>
                  <a:gd name="T16" fmla="*/ 103 w 283"/>
                  <a:gd name="T17" fmla="*/ 245 h 283"/>
                  <a:gd name="T18" fmla="*/ 127 w 283"/>
                  <a:gd name="T19" fmla="*/ 245 h 283"/>
                  <a:gd name="T20" fmla="*/ 245 w 283"/>
                  <a:gd name="T21" fmla="*/ 245 h 283"/>
                  <a:gd name="T22" fmla="*/ 245 w 283"/>
                  <a:gd name="T23" fmla="*/ 152 h 283"/>
                  <a:gd name="T24" fmla="*/ 283 w 283"/>
                  <a:gd name="T25" fmla="*/ 115 h 283"/>
                  <a:gd name="T26" fmla="*/ 283 w 283"/>
                  <a:gd name="T27" fmla="*/ 264 h 283"/>
                  <a:gd name="T28" fmla="*/ 264 w 283"/>
                  <a:gd name="T29" fmla="*/ 283 h 283"/>
                  <a:gd name="T30" fmla="*/ 19 w 283"/>
                  <a:gd name="T31" fmla="*/ 283 h 283"/>
                  <a:gd name="T32" fmla="*/ 0 w 283"/>
                  <a:gd name="T33" fmla="*/ 264 h 283"/>
                  <a:gd name="T34" fmla="*/ 0 w 283"/>
                  <a:gd name="T35" fmla="*/ 19 h 283"/>
                  <a:gd name="T36" fmla="*/ 19 w 283"/>
                  <a:gd name="T37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3" h="283">
                    <a:moveTo>
                      <a:pt x="19" y="0"/>
                    </a:moveTo>
                    <a:cubicBezTo>
                      <a:pt x="264" y="0"/>
                      <a:pt x="264" y="0"/>
                      <a:pt x="264" y="0"/>
                    </a:cubicBezTo>
                    <a:cubicBezTo>
                      <a:pt x="269" y="0"/>
                      <a:pt x="273" y="2"/>
                      <a:pt x="276" y="4"/>
                    </a:cubicBezTo>
                    <a:cubicBezTo>
                      <a:pt x="259" y="16"/>
                      <a:pt x="242" y="27"/>
                      <a:pt x="224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5" y="38"/>
                      <a:pt x="92" y="38"/>
                      <a:pt x="90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245"/>
                      <a:pt x="38" y="245"/>
                      <a:pt x="38" y="245"/>
                    </a:cubicBezTo>
                    <a:cubicBezTo>
                      <a:pt x="103" y="245"/>
                      <a:pt x="103" y="245"/>
                      <a:pt x="103" y="245"/>
                    </a:cubicBezTo>
                    <a:cubicBezTo>
                      <a:pt x="111" y="247"/>
                      <a:pt x="119" y="247"/>
                      <a:pt x="127" y="245"/>
                    </a:cubicBezTo>
                    <a:cubicBezTo>
                      <a:pt x="245" y="245"/>
                      <a:pt x="245" y="245"/>
                      <a:pt x="245" y="245"/>
                    </a:cubicBezTo>
                    <a:cubicBezTo>
                      <a:pt x="245" y="152"/>
                      <a:pt x="245" y="152"/>
                      <a:pt x="245" y="152"/>
                    </a:cubicBezTo>
                    <a:cubicBezTo>
                      <a:pt x="258" y="140"/>
                      <a:pt x="270" y="128"/>
                      <a:pt x="283" y="115"/>
                    </a:cubicBezTo>
                    <a:cubicBezTo>
                      <a:pt x="283" y="264"/>
                      <a:pt x="283" y="264"/>
                      <a:pt x="283" y="264"/>
                    </a:cubicBezTo>
                    <a:cubicBezTo>
                      <a:pt x="283" y="274"/>
                      <a:pt x="275" y="283"/>
                      <a:pt x="264" y="283"/>
                    </a:cubicBezTo>
                    <a:cubicBezTo>
                      <a:pt x="19" y="283"/>
                      <a:pt x="19" y="283"/>
                      <a:pt x="19" y="283"/>
                    </a:cubicBezTo>
                    <a:cubicBezTo>
                      <a:pt x="9" y="283"/>
                      <a:pt x="0" y="274"/>
                      <a:pt x="0" y="26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40"/>
              <p:cNvSpPr>
                <a:spLocks noEditPoints="1"/>
              </p:cNvSpPr>
              <p:nvPr/>
            </p:nvSpPr>
            <p:spPr bwMode="auto">
              <a:xfrm>
                <a:off x="5037571" y="889259"/>
                <a:ext cx="423518" cy="669655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41"/>
              <p:cNvSpPr>
                <a:spLocks/>
              </p:cNvSpPr>
              <p:nvPr/>
            </p:nvSpPr>
            <p:spPr bwMode="auto">
              <a:xfrm>
                <a:off x="5532772" y="870972"/>
                <a:ext cx="219805" cy="176283"/>
              </a:xfrm>
              <a:custGeom>
                <a:avLst/>
                <a:gdLst>
                  <a:gd name="T0" fmla="*/ 35 w 254"/>
                  <a:gd name="T1" fmla="*/ 62 h 204"/>
                  <a:gd name="T2" fmla="*/ 0 w 254"/>
                  <a:gd name="T3" fmla="*/ 66 h 204"/>
                  <a:gd name="T4" fmla="*/ 11 w 254"/>
                  <a:gd name="T5" fmla="*/ 171 h 204"/>
                  <a:gd name="T6" fmla="*/ 48 w 254"/>
                  <a:gd name="T7" fmla="*/ 195 h 204"/>
                  <a:gd name="T8" fmla="*/ 243 w 254"/>
                  <a:gd name="T9" fmla="*/ 20 h 204"/>
                  <a:gd name="T10" fmla="*/ 230 w 254"/>
                  <a:gd name="T11" fmla="*/ 7 h 204"/>
                  <a:gd name="T12" fmla="*/ 53 w 254"/>
                  <a:gd name="T13" fmla="*/ 116 h 204"/>
                  <a:gd name="T14" fmla="*/ 35 w 254"/>
                  <a:gd name="T15" fmla="*/ 6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04">
                    <a:moveTo>
                      <a:pt x="35" y="62"/>
                    </a:moveTo>
                    <a:cubicBezTo>
                      <a:pt x="31" y="48"/>
                      <a:pt x="0" y="51"/>
                      <a:pt x="0" y="66"/>
                    </a:cubicBezTo>
                    <a:cubicBezTo>
                      <a:pt x="0" y="113"/>
                      <a:pt x="4" y="130"/>
                      <a:pt x="11" y="171"/>
                    </a:cubicBezTo>
                    <a:cubicBezTo>
                      <a:pt x="14" y="186"/>
                      <a:pt x="36" y="204"/>
                      <a:pt x="48" y="195"/>
                    </a:cubicBezTo>
                    <a:cubicBezTo>
                      <a:pt x="133" y="135"/>
                      <a:pt x="169" y="92"/>
                      <a:pt x="243" y="20"/>
                    </a:cubicBezTo>
                    <a:cubicBezTo>
                      <a:pt x="254" y="9"/>
                      <a:pt x="240" y="0"/>
                      <a:pt x="230" y="7"/>
                    </a:cubicBezTo>
                    <a:cubicBezTo>
                      <a:pt x="158" y="56"/>
                      <a:pt x="123" y="73"/>
                      <a:pt x="53" y="116"/>
                    </a:cubicBezTo>
                    <a:cubicBezTo>
                      <a:pt x="42" y="95"/>
                      <a:pt x="40" y="80"/>
                      <a:pt x="35" y="6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233820" y="4266722"/>
            <a:ext cx="900000" cy="900000"/>
            <a:chOff x="8505372" y="4312687"/>
            <a:chExt cx="900000" cy="900000"/>
          </a:xfrm>
        </p:grpSpPr>
        <p:sp>
          <p:nvSpPr>
            <p:cNvPr id="16" name="椭圆 15"/>
            <p:cNvSpPr/>
            <p:nvPr/>
          </p:nvSpPr>
          <p:spPr>
            <a:xfrm>
              <a:off x="8505372" y="4312687"/>
              <a:ext cx="900000" cy="900000"/>
            </a:xfrm>
            <a:prstGeom prst="ellipse">
              <a:avLst/>
            </a:prstGeom>
            <a:solidFill>
              <a:srgbClr val="21A2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721372" y="4528687"/>
              <a:ext cx="468000" cy="468000"/>
              <a:chOff x="6460269" y="872801"/>
              <a:chExt cx="709154" cy="669655"/>
            </a:xfrm>
            <a:solidFill>
              <a:schemeClr val="bg1"/>
            </a:solidFill>
          </p:grpSpPr>
          <p:sp>
            <p:nvSpPr>
              <p:cNvPr id="18" name="Freeform 42"/>
              <p:cNvSpPr>
                <a:spLocks noEditPoints="1"/>
              </p:cNvSpPr>
              <p:nvPr/>
            </p:nvSpPr>
            <p:spPr bwMode="auto">
              <a:xfrm>
                <a:off x="6460269" y="872801"/>
                <a:ext cx="442902" cy="669655"/>
              </a:xfrm>
              <a:custGeom>
                <a:avLst/>
                <a:gdLst>
                  <a:gd name="T0" fmla="*/ 250 w 512"/>
                  <a:gd name="T1" fmla="*/ 737 h 775"/>
                  <a:gd name="T2" fmla="*/ 209 w 512"/>
                  <a:gd name="T3" fmla="*/ 775 h 775"/>
                  <a:gd name="T4" fmla="*/ 173 w 512"/>
                  <a:gd name="T5" fmla="*/ 762 h 775"/>
                  <a:gd name="T6" fmla="*/ 159 w 512"/>
                  <a:gd name="T7" fmla="*/ 762 h 775"/>
                  <a:gd name="T8" fmla="*/ 124 w 512"/>
                  <a:gd name="T9" fmla="*/ 775 h 775"/>
                  <a:gd name="T10" fmla="*/ 83 w 512"/>
                  <a:gd name="T11" fmla="*/ 737 h 775"/>
                  <a:gd name="T12" fmla="*/ 75 w 512"/>
                  <a:gd name="T13" fmla="*/ 475 h 775"/>
                  <a:gd name="T14" fmla="*/ 65 w 512"/>
                  <a:gd name="T15" fmla="*/ 474 h 775"/>
                  <a:gd name="T16" fmla="*/ 21 w 512"/>
                  <a:gd name="T17" fmla="*/ 441 h 775"/>
                  <a:gd name="T18" fmla="*/ 19 w 512"/>
                  <a:gd name="T19" fmla="*/ 214 h 775"/>
                  <a:gd name="T20" fmla="*/ 48 w 512"/>
                  <a:gd name="T21" fmla="*/ 189 h 775"/>
                  <a:gd name="T22" fmla="*/ 119 w 512"/>
                  <a:gd name="T23" fmla="*/ 181 h 775"/>
                  <a:gd name="T24" fmla="*/ 131 w 512"/>
                  <a:gd name="T25" fmla="*/ 186 h 775"/>
                  <a:gd name="T26" fmla="*/ 166 w 512"/>
                  <a:gd name="T27" fmla="*/ 239 h 775"/>
                  <a:gd name="T28" fmla="*/ 202 w 512"/>
                  <a:gd name="T29" fmla="*/ 186 h 775"/>
                  <a:gd name="T30" fmla="*/ 213 w 512"/>
                  <a:gd name="T31" fmla="*/ 181 h 775"/>
                  <a:gd name="T32" fmla="*/ 269 w 512"/>
                  <a:gd name="T33" fmla="*/ 184 h 775"/>
                  <a:gd name="T34" fmla="*/ 286 w 512"/>
                  <a:gd name="T35" fmla="*/ 190 h 775"/>
                  <a:gd name="T36" fmla="*/ 361 w 512"/>
                  <a:gd name="T37" fmla="*/ 220 h 775"/>
                  <a:gd name="T38" fmla="*/ 454 w 512"/>
                  <a:gd name="T39" fmla="*/ 179 h 775"/>
                  <a:gd name="T40" fmla="*/ 503 w 512"/>
                  <a:gd name="T41" fmla="*/ 193 h 775"/>
                  <a:gd name="T42" fmla="*/ 488 w 512"/>
                  <a:gd name="T43" fmla="*/ 243 h 775"/>
                  <a:gd name="T44" fmla="*/ 382 w 512"/>
                  <a:gd name="T45" fmla="*/ 290 h 775"/>
                  <a:gd name="T46" fmla="*/ 359 w 512"/>
                  <a:gd name="T47" fmla="*/ 294 h 775"/>
                  <a:gd name="T48" fmla="*/ 266 w 512"/>
                  <a:gd name="T49" fmla="*/ 263 h 775"/>
                  <a:gd name="T50" fmla="*/ 261 w 512"/>
                  <a:gd name="T51" fmla="*/ 265 h 775"/>
                  <a:gd name="T52" fmla="*/ 250 w 512"/>
                  <a:gd name="T53" fmla="*/ 737 h 775"/>
                  <a:gd name="T54" fmla="*/ 168 w 512"/>
                  <a:gd name="T55" fmla="*/ 1 h 775"/>
                  <a:gd name="T56" fmla="*/ 233 w 512"/>
                  <a:gd name="T57" fmla="*/ 72 h 775"/>
                  <a:gd name="T58" fmla="*/ 165 w 512"/>
                  <a:gd name="T59" fmla="*/ 157 h 775"/>
                  <a:gd name="T60" fmla="*/ 99 w 512"/>
                  <a:gd name="T61" fmla="*/ 70 h 775"/>
                  <a:gd name="T62" fmla="*/ 168 w 512"/>
                  <a:gd name="T63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12" h="775">
                    <a:moveTo>
                      <a:pt x="250" y="737"/>
                    </a:moveTo>
                    <a:cubicBezTo>
                      <a:pt x="249" y="758"/>
                      <a:pt x="228" y="775"/>
                      <a:pt x="209" y="775"/>
                    </a:cubicBezTo>
                    <a:cubicBezTo>
                      <a:pt x="196" y="775"/>
                      <a:pt x="180" y="770"/>
                      <a:pt x="173" y="762"/>
                    </a:cubicBezTo>
                    <a:cubicBezTo>
                      <a:pt x="170" y="757"/>
                      <a:pt x="163" y="757"/>
                      <a:pt x="159" y="762"/>
                    </a:cubicBezTo>
                    <a:cubicBezTo>
                      <a:pt x="153" y="770"/>
                      <a:pt x="137" y="775"/>
                      <a:pt x="124" y="775"/>
                    </a:cubicBezTo>
                    <a:cubicBezTo>
                      <a:pt x="105" y="775"/>
                      <a:pt x="84" y="758"/>
                      <a:pt x="83" y="737"/>
                    </a:cubicBezTo>
                    <a:cubicBezTo>
                      <a:pt x="75" y="475"/>
                      <a:pt x="75" y="475"/>
                      <a:pt x="75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6" y="472"/>
                      <a:pt x="24" y="460"/>
                      <a:pt x="21" y="441"/>
                    </a:cubicBezTo>
                    <a:cubicBezTo>
                      <a:pt x="0" y="333"/>
                      <a:pt x="4" y="328"/>
                      <a:pt x="19" y="214"/>
                    </a:cubicBezTo>
                    <a:cubicBezTo>
                      <a:pt x="21" y="206"/>
                      <a:pt x="30" y="191"/>
                      <a:pt x="48" y="189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24" y="180"/>
                      <a:pt x="128" y="182"/>
                      <a:pt x="131" y="186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202" y="186"/>
                      <a:pt x="202" y="186"/>
                      <a:pt x="202" y="186"/>
                    </a:cubicBezTo>
                    <a:cubicBezTo>
                      <a:pt x="204" y="182"/>
                      <a:pt x="209" y="180"/>
                      <a:pt x="213" y="181"/>
                    </a:cubicBezTo>
                    <a:cubicBezTo>
                      <a:pt x="219" y="181"/>
                      <a:pt x="248" y="183"/>
                      <a:pt x="269" y="184"/>
                    </a:cubicBezTo>
                    <a:cubicBezTo>
                      <a:pt x="275" y="185"/>
                      <a:pt x="281" y="186"/>
                      <a:pt x="286" y="190"/>
                    </a:cubicBezTo>
                    <a:cubicBezTo>
                      <a:pt x="309" y="204"/>
                      <a:pt x="334" y="215"/>
                      <a:pt x="361" y="220"/>
                    </a:cubicBezTo>
                    <a:cubicBezTo>
                      <a:pt x="393" y="209"/>
                      <a:pt x="424" y="195"/>
                      <a:pt x="454" y="179"/>
                    </a:cubicBezTo>
                    <a:cubicBezTo>
                      <a:pt x="471" y="169"/>
                      <a:pt x="493" y="176"/>
                      <a:pt x="503" y="193"/>
                    </a:cubicBezTo>
                    <a:cubicBezTo>
                      <a:pt x="512" y="211"/>
                      <a:pt x="506" y="233"/>
                      <a:pt x="488" y="243"/>
                    </a:cubicBezTo>
                    <a:cubicBezTo>
                      <a:pt x="452" y="262"/>
                      <a:pt x="420" y="274"/>
                      <a:pt x="382" y="290"/>
                    </a:cubicBezTo>
                    <a:cubicBezTo>
                      <a:pt x="375" y="293"/>
                      <a:pt x="367" y="295"/>
                      <a:pt x="359" y="294"/>
                    </a:cubicBezTo>
                    <a:cubicBezTo>
                      <a:pt x="326" y="288"/>
                      <a:pt x="296" y="279"/>
                      <a:pt x="266" y="263"/>
                    </a:cubicBezTo>
                    <a:cubicBezTo>
                      <a:pt x="261" y="265"/>
                      <a:pt x="261" y="265"/>
                      <a:pt x="261" y="265"/>
                    </a:cubicBezTo>
                    <a:cubicBezTo>
                      <a:pt x="250" y="737"/>
                      <a:pt x="250" y="737"/>
                      <a:pt x="250" y="737"/>
                    </a:cubicBezTo>
                    <a:close/>
                    <a:moveTo>
                      <a:pt x="168" y="1"/>
                    </a:moveTo>
                    <a:cubicBezTo>
                      <a:pt x="205" y="1"/>
                      <a:pt x="234" y="33"/>
                      <a:pt x="233" y="72"/>
                    </a:cubicBezTo>
                    <a:cubicBezTo>
                      <a:pt x="233" y="111"/>
                      <a:pt x="202" y="158"/>
                      <a:pt x="165" y="157"/>
                    </a:cubicBezTo>
                    <a:cubicBezTo>
                      <a:pt x="128" y="156"/>
                      <a:pt x="99" y="109"/>
                      <a:pt x="99" y="70"/>
                    </a:cubicBezTo>
                    <a:cubicBezTo>
                      <a:pt x="100" y="31"/>
                      <a:pt x="131" y="0"/>
                      <a:pt x="16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43"/>
              <p:cNvSpPr>
                <a:spLocks noEditPoints="1"/>
              </p:cNvSpPr>
              <p:nvPr/>
            </p:nvSpPr>
            <p:spPr bwMode="auto">
              <a:xfrm>
                <a:off x="6735299" y="1108698"/>
                <a:ext cx="434124" cy="433758"/>
              </a:xfrm>
              <a:custGeom>
                <a:avLst/>
                <a:gdLst>
                  <a:gd name="T0" fmla="*/ 388 w 502"/>
                  <a:gd name="T1" fmla="*/ 388 h 502"/>
                  <a:gd name="T2" fmla="*/ 383 w 502"/>
                  <a:gd name="T3" fmla="*/ 335 h 502"/>
                  <a:gd name="T4" fmla="*/ 334 w 502"/>
                  <a:gd name="T5" fmla="*/ 426 h 502"/>
                  <a:gd name="T6" fmla="*/ 445 w 502"/>
                  <a:gd name="T7" fmla="*/ 251 h 502"/>
                  <a:gd name="T8" fmla="*/ 393 w 502"/>
                  <a:gd name="T9" fmla="*/ 214 h 502"/>
                  <a:gd name="T10" fmla="*/ 392 w 502"/>
                  <a:gd name="T11" fmla="*/ 297 h 502"/>
                  <a:gd name="T12" fmla="*/ 430 w 502"/>
                  <a:gd name="T13" fmla="*/ 176 h 502"/>
                  <a:gd name="T14" fmla="*/ 332 w 502"/>
                  <a:gd name="T15" fmla="*/ 75 h 502"/>
                  <a:gd name="T16" fmla="*/ 385 w 502"/>
                  <a:gd name="T17" fmla="*/ 176 h 502"/>
                  <a:gd name="T18" fmla="*/ 72 w 502"/>
                  <a:gd name="T19" fmla="*/ 176 h 502"/>
                  <a:gd name="T20" fmla="*/ 150 w 502"/>
                  <a:gd name="T21" fmla="*/ 117 h 502"/>
                  <a:gd name="T22" fmla="*/ 114 w 502"/>
                  <a:gd name="T23" fmla="*/ 114 h 502"/>
                  <a:gd name="T24" fmla="*/ 165 w 502"/>
                  <a:gd name="T25" fmla="*/ 176 h 502"/>
                  <a:gd name="T26" fmla="*/ 236 w 502"/>
                  <a:gd name="T27" fmla="*/ 71 h 502"/>
                  <a:gd name="T28" fmla="*/ 165 w 502"/>
                  <a:gd name="T29" fmla="*/ 176 h 502"/>
                  <a:gd name="T30" fmla="*/ 345 w 502"/>
                  <a:gd name="T31" fmla="*/ 176 h 502"/>
                  <a:gd name="T32" fmla="*/ 274 w 502"/>
                  <a:gd name="T33" fmla="*/ 71 h 502"/>
                  <a:gd name="T34" fmla="*/ 354 w 502"/>
                  <a:gd name="T35" fmla="*/ 214 h 502"/>
                  <a:gd name="T36" fmla="*/ 274 w 502"/>
                  <a:gd name="T37" fmla="*/ 297 h 502"/>
                  <a:gd name="T38" fmla="*/ 357 w 502"/>
                  <a:gd name="T39" fmla="*/ 252 h 502"/>
                  <a:gd name="T40" fmla="*/ 236 w 502"/>
                  <a:gd name="T41" fmla="*/ 214 h 502"/>
                  <a:gd name="T42" fmla="*/ 153 w 502"/>
                  <a:gd name="T43" fmla="*/ 252 h 502"/>
                  <a:gd name="T44" fmla="*/ 236 w 502"/>
                  <a:gd name="T45" fmla="*/ 297 h 502"/>
                  <a:gd name="T46" fmla="*/ 118 w 502"/>
                  <a:gd name="T47" fmla="*/ 214 h 502"/>
                  <a:gd name="T48" fmla="*/ 57 w 502"/>
                  <a:gd name="T49" fmla="*/ 251 h 502"/>
                  <a:gd name="T50" fmla="*/ 119 w 502"/>
                  <a:gd name="T51" fmla="*/ 297 h 502"/>
                  <a:gd name="T52" fmla="*/ 118 w 502"/>
                  <a:gd name="T53" fmla="*/ 214 h 502"/>
                  <a:gd name="T54" fmla="*/ 274 w 502"/>
                  <a:gd name="T55" fmla="*/ 335 h 502"/>
                  <a:gd name="T56" fmla="*/ 328 w 502"/>
                  <a:gd name="T57" fmla="*/ 367 h 502"/>
                  <a:gd name="T58" fmla="*/ 236 w 502"/>
                  <a:gd name="T59" fmla="*/ 335 h 502"/>
                  <a:gd name="T60" fmla="*/ 182 w 502"/>
                  <a:gd name="T61" fmla="*/ 367 h 502"/>
                  <a:gd name="T62" fmla="*/ 236 w 502"/>
                  <a:gd name="T63" fmla="*/ 335 h 502"/>
                  <a:gd name="T64" fmla="*/ 77 w 502"/>
                  <a:gd name="T65" fmla="*/ 335 h 502"/>
                  <a:gd name="T66" fmla="*/ 181 w 502"/>
                  <a:gd name="T67" fmla="*/ 431 h 502"/>
                  <a:gd name="T68" fmla="*/ 128 w 502"/>
                  <a:gd name="T69" fmla="*/ 335 h 502"/>
                  <a:gd name="T70" fmla="*/ 251 w 502"/>
                  <a:gd name="T71" fmla="*/ 502 h 502"/>
                  <a:gd name="T72" fmla="*/ 0 w 502"/>
                  <a:gd name="T73" fmla="*/ 251 h 502"/>
                  <a:gd name="T74" fmla="*/ 251 w 502"/>
                  <a:gd name="T75" fmla="*/ 0 h 502"/>
                  <a:gd name="T76" fmla="*/ 502 w 502"/>
                  <a:gd name="T77" fmla="*/ 25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2" h="502">
                    <a:moveTo>
                      <a:pt x="334" y="426"/>
                    </a:moveTo>
                    <a:cubicBezTo>
                      <a:pt x="355" y="416"/>
                      <a:pt x="373" y="403"/>
                      <a:pt x="388" y="388"/>
                    </a:cubicBezTo>
                    <a:cubicBezTo>
                      <a:pt x="403" y="373"/>
                      <a:pt x="416" y="354"/>
                      <a:pt x="425" y="335"/>
                    </a:cubicBezTo>
                    <a:cubicBezTo>
                      <a:pt x="383" y="335"/>
                      <a:pt x="383" y="335"/>
                      <a:pt x="383" y="335"/>
                    </a:cubicBezTo>
                    <a:cubicBezTo>
                      <a:pt x="377" y="352"/>
                      <a:pt x="370" y="370"/>
                      <a:pt x="362" y="385"/>
                    </a:cubicBezTo>
                    <a:cubicBezTo>
                      <a:pt x="354" y="400"/>
                      <a:pt x="345" y="413"/>
                      <a:pt x="334" y="426"/>
                    </a:cubicBezTo>
                    <a:close/>
                    <a:moveTo>
                      <a:pt x="439" y="297"/>
                    </a:moveTo>
                    <a:cubicBezTo>
                      <a:pt x="443" y="282"/>
                      <a:pt x="445" y="267"/>
                      <a:pt x="445" y="251"/>
                    </a:cubicBezTo>
                    <a:cubicBezTo>
                      <a:pt x="445" y="238"/>
                      <a:pt x="444" y="226"/>
                      <a:pt x="442" y="214"/>
                    </a:cubicBezTo>
                    <a:cubicBezTo>
                      <a:pt x="393" y="214"/>
                      <a:pt x="393" y="214"/>
                      <a:pt x="393" y="214"/>
                    </a:cubicBezTo>
                    <a:cubicBezTo>
                      <a:pt x="395" y="227"/>
                      <a:pt x="395" y="239"/>
                      <a:pt x="395" y="252"/>
                    </a:cubicBezTo>
                    <a:cubicBezTo>
                      <a:pt x="395" y="267"/>
                      <a:pt x="394" y="282"/>
                      <a:pt x="392" y="297"/>
                    </a:cubicBezTo>
                    <a:cubicBezTo>
                      <a:pt x="439" y="297"/>
                      <a:pt x="439" y="297"/>
                      <a:pt x="439" y="297"/>
                    </a:cubicBezTo>
                    <a:close/>
                    <a:moveTo>
                      <a:pt x="430" y="176"/>
                    </a:moveTo>
                    <a:cubicBezTo>
                      <a:pt x="420" y="153"/>
                      <a:pt x="406" y="132"/>
                      <a:pt x="388" y="114"/>
                    </a:cubicBezTo>
                    <a:cubicBezTo>
                      <a:pt x="372" y="98"/>
                      <a:pt x="353" y="84"/>
                      <a:pt x="332" y="75"/>
                    </a:cubicBezTo>
                    <a:cubicBezTo>
                      <a:pt x="343" y="88"/>
                      <a:pt x="353" y="102"/>
                      <a:pt x="361" y="117"/>
                    </a:cubicBezTo>
                    <a:cubicBezTo>
                      <a:pt x="371" y="135"/>
                      <a:pt x="379" y="155"/>
                      <a:pt x="385" y="176"/>
                    </a:cubicBezTo>
                    <a:cubicBezTo>
                      <a:pt x="430" y="176"/>
                      <a:pt x="430" y="176"/>
                      <a:pt x="430" y="176"/>
                    </a:cubicBezTo>
                    <a:close/>
                    <a:moveTo>
                      <a:pt x="72" y="176"/>
                    </a:moveTo>
                    <a:cubicBezTo>
                      <a:pt x="125" y="176"/>
                      <a:pt x="125" y="176"/>
                      <a:pt x="125" y="176"/>
                    </a:cubicBezTo>
                    <a:cubicBezTo>
                      <a:pt x="131" y="155"/>
                      <a:pt x="139" y="135"/>
                      <a:pt x="150" y="117"/>
                    </a:cubicBezTo>
                    <a:cubicBezTo>
                      <a:pt x="159" y="100"/>
                      <a:pt x="170" y="84"/>
                      <a:pt x="183" y="69"/>
                    </a:cubicBezTo>
                    <a:cubicBezTo>
                      <a:pt x="157" y="79"/>
                      <a:pt x="133" y="94"/>
                      <a:pt x="114" y="114"/>
                    </a:cubicBezTo>
                    <a:cubicBezTo>
                      <a:pt x="96" y="132"/>
                      <a:pt x="82" y="153"/>
                      <a:pt x="72" y="176"/>
                    </a:cubicBezTo>
                    <a:close/>
                    <a:moveTo>
                      <a:pt x="165" y="176"/>
                    </a:moveTo>
                    <a:cubicBezTo>
                      <a:pt x="236" y="176"/>
                      <a:pt x="236" y="176"/>
                      <a:pt x="236" y="176"/>
                    </a:cubicBezTo>
                    <a:cubicBezTo>
                      <a:pt x="236" y="71"/>
                      <a:pt x="236" y="71"/>
                      <a:pt x="236" y="71"/>
                    </a:cubicBezTo>
                    <a:cubicBezTo>
                      <a:pt x="215" y="88"/>
                      <a:pt x="197" y="110"/>
                      <a:pt x="183" y="135"/>
                    </a:cubicBezTo>
                    <a:cubicBezTo>
                      <a:pt x="176" y="148"/>
                      <a:pt x="170" y="162"/>
                      <a:pt x="165" y="176"/>
                    </a:cubicBezTo>
                    <a:close/>
                    <a:moveTo>
                      <a:pt x="274" y="176"/>
                    </a:moveTo>
                    <a:cubicBezTo>
                      <a:pt x="345" y="176"/>
                      <a:pt x="345" y="176"/>
                      <a:pt x="345" y="176"/>
                    </a:cubicBezTo>
                    <a:cubicBezTo>
                      <a:pt x="341" y="162"/>
                      <a:pt x="335" y="148"/>
                      <a:pt x="327" y="135"/>
                    </a:cubicBezTo>
                    <a:cubicBezTo>
                      <a:pt x="314" y="110"/>
                      <a:pt x="296" y="88"/>
                      <a:pt x="274" y="71"/>
                    </a:cubicBezTo>
                    <a:cubicBezTo>
                      <a:pt x="274" y="176"/>
                      <a:pt x="274" y="176"/>
                      <a:pt x="274" y="176"/>
                    </a:cubicBezTo>
                    <a:close/>
                    <a:moveTo>
                      <a:pt x="354" y="214"/>
                    </a:moveTo>
                    <a:cubicBezTo>
                      <a:pt x="274" y="214"/>
                      <a:pt x="274" y="214"/>
                      <a:pt x="274" y="214"/>
                    </a:cubicBezTo>
                    <a:cubicBezTo>
                      <a:pt x="274" y="297"/>
                      <a:pt x="274" y="297"/>
                      <a:pt x="274" y="297"/>
                    </a:cubicBezTo>
                    <a:cubicBezTo>
                      <a:pt x="353" y="297"/>
                      <a:pt x="353" y="297"/>
                      <a:pt x="353" y="297"/>
                    </a:cubicBezTo>
                    <a:cubicBezTo>
                      <a:pt x="356" y="282"/>
                      <a:pt x="357" y="267"/>
                      <a:pt x="357" y="252"/>
                    </a:cubicBezTo>
                    <a:cubicBezTo>
                      <a:pt x="357" y="239"/>
                      <a:pt x="356" y="227"/>
                      <a:pt x="354" y="214"/>
                    </a:cubicBezTo>
                    <a:close/>
                    <a:moveTo>
                      <a:pt x="236" y="214"/>
                    </a:moveTo>
                    <a:cubicBezTo>
                      <a:pt x="156" y="214"/>
                      <a:pt x="156" y="214"/>
                      <a:pt x="156" y="214"/>
                    </a:cubicBezTo>
                    <a:cubicBezTo>
                      <a:pt x="154" y="227"/>
                      <a:pt x="153" y="239"/>
                      <a:pt x="153" y="252"/>
                    </a:cubicBezTo>
                    <a:cubicBezTo>
                      <a:pt x="153" y="267"/>
                      <a:pt x="155" y="282"/>
                      <a:pt x="158" y="297"/>
                    </a:cubicBezTo>
                    <a:cubicBezTo>
                      <a:pt x="236" y="297"/>
                      <a:pt x="236" y="297"/>
                      <a:pt x="236" y="297"/>
                    </a:cubicBezTo>
                    <a:cubicBezTo>
                      <a:pt x="236" y="214"/>
                      <a:pt x="236" y="214"/>
                      <a:pt x="236" y="214"/>
                    </a:cubicBezTo>
                    <a:close/>
                    <a:moveTo>
                      <a:pt x="118" y="214"/>
                    </a:moveTo>
                    <a:cubicBezTo>
                      <a:pt x="61" y="214"/>
                      <a:pt x="61" y="214"/>
                      <a:pt x="61" y="214"/>
                    </a:cubicBezTo>
                    <a:cubicBezTo>
                      <a:pt x="59" y="226"/>
                      <a:pt x="57" y="238"/>
                      <a:pt x="57" y="251"/>
                    </a:cubicBezTo>
                    <a:cubicBezTo>
                      <a:pt x="57" y="267"/>
                      <a:pt x="59" y="282"/>
                      <a:pt x="63" y="297"/>
                    </a:cubicBezTo>
                    <a:cubicBezTo>
                      <a:pt x="119" y="297"/>
                      <a:pt x="119" y="297"/>
                      <a:pt x="119" y="297"/>
                    </a:cubicBezTo>
                    <a:cubicBezTo>
                      <a:pt x="116" y="282"/>
                      <a:pt x="115" y="267"/>
                      <a:pt x="115" y="252"/>
                    </a:cubicBezTo>
                    <a:cubicBezTo>
                      <a:pt x="115" y="239"/>
                      <a:pt x="116" y="227"/>
                      <a:pt x="118" y="214"/>
                    </a:cubicBezTo>
                    <a:close/>
                    <a:moveTo>
                      <a:pt x="342" y="335"/>
                    </a:moveTo>
                    <a:cubicBezTo>
                      <a:pt x="274" y="335"/>
                      <a:pt x="274" y="335"/>
                      <a:pt x="274" y="335"/>
                    </a:cubicBezTo>
                    <a:cubicBezTo>
                      <a:pt x="274" y="433"/>
                      <a:pt x="274" y="433"/>
                      <a:pt x="274" y="433"/>
                    </a:cubicBezTo>
                    <a:cubicBezTo>
                      <a:pt x="296" y="415"/>
                      <a:pt x="315" y="392"/>
                      <a:pt x="328" y="367"/>
                    </a:cubicBezTo>
                    <a:cubicBezTo>
                      <a:pt x="334" y="357"/>
                      <a:pt x="338" y="346"/>
                      <a:pt x="342" y="335"/>
                    </a:cubicBezTo>
                    <a:close/>
                    <a:moveTo>
                      <a:pt x="236" y="335"/>
                    </a:moveTo>
                    <a:cubicBezTo>
                      <a:pt x="168" y="335"/>
                      <a:pt x="168" y="335"/>
                      <a:pt x="168" y="335"/>
                    </a:cubicBezTo>
                    <a:cubicBezTo>
                      <a:pt x="172" y="346"/>
                      <a:pt x="177" y="357"/>
                      <a:pt x="182" y="367"/>
                    </a:cubicBezTo>
                    <a:cubicBezTo>
                      <a:pt x="196" y="392"/>
                      <a:pt x="214" y="415"/>
                      <a:pt x="236" y="433"/>
                    </a:cubicBezTo>
                    <a:cubicBezTo>
                      <a:pt x="236" y="335"/>
                      <a:pt x="236" y="335"/>
                      <a:pt x="236" y="335"/>
                    </a:cubicBezTo>
                    <a:close/>
                    <a:moveTo>
                      <a:pt x="128" y="335"/>
                    </a:moveTo>
                    <a:cubicBezTo>
                      <a:pt x="77" y="335"/>
                      <a:pt x="77" y="335"/>
                      <a:pt x="77" y="335"/>
                    </a:cubicBezTo>
                    <a:cubicBezTo>
                      <a:pt x="86" y="354"/>
                      <a:pt x="99" y="373"/>
                      <a:pt x="114" y="388"/>
                    </a:cubicBezTo>
                    <a:cubicBezTo>
                      <a:pt x="133" y="407"/>
                      <a:pt x="155" y="422"/>
                      <a:pt x="181" y="431"/>
                    </a:cubicBezTo>
                    <a:cubicBezTo>
                      <a:pt x="168" y="417"/>
                      <a:pt x="158" y="402"/>
                      <a:pt x="149" y="385"/>
                    </a:cubicBezTo>
                    <a:cubicBezTo>
                      <a:pt x="140" y="370"/>
                      <a:pt x="133" y="352"/>
                      <a:pt x="128" y="335"/>
                    </a:cubicBezTo>
                    <a:close/>
                    <a:moveTo>
                      <a:pt x="429" y="428"/>
                    </a:moveTo>
                    <a:cubicBezTo>
                      <a:pt x="383" y="474"/>
                      <a:pt x="321" y="502"/>
                      <a:pt x="251" y="502"/>
                    </a:cubicBezTo>
                    <a:cubicBezTo>
                      <a:pt x="182" y="502"/>
                      <a:pt x="119" y="474"/>
                      <a:pt x="74" y="428"/>
                    </a:cubicBezTo>
                    <a:cubicBezTo>
                      <a:pt x="28" y="383"/>
                      <a:pt x="0" y="320"/>
                      <a:pt x="0" y="251"/>
                    </a:cubicBezTo>
                    <a:cubicBezTo>
                      <a:pt x="0" y="182"/>
                      <a:pt x="28" y="119"/>
                      <a:pt x="74" y="73"/>
                    </a:cubicBezTo>
                    <a:cubicBezTo>
                      <a:pt x="119" y="28"/>
                      <a:pt x="182" y="0"/>
                      <a:pt x="251" y="0"/>
                    </a:cubicBezTo>
                    <a:cubicBezTo>
                      <a:pt x="321" y="0"/>
                      <a:pt x="383" y="28"/>
                      <a:pt x="429" y="73"/>
                    </a:cubicBezTo>
                    <a:cubicBezTo>
                      <a:pt x="474" y="119"/>
                      <a:pt x="502" y="182"/>
                      <a:pt x="502" y="251"/>
                    </a:cubicBezTo>
                    <a:cubicBezTo>
                      <a:pt x="502" y="320"/>
                      <a:pt x="474" y="383"/>
                      <a:pt x="429" y="4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5316601" y="2351848"/>
            <a:ext cx="1731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 here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16602" y="2804820"/>
            <a:ext cx="23100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57871" y="4252085"/>
            <a:ext cx="1731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Subtitle  here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57872" y="4705057"/>
            <a:ext cx="22687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 smtClean="0"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200" dirty="0" err="1" smtClean="0">
                <a:cs typeface="+mn-ea"/>
                <a:sym typeface="+mn-lt"/>
              </a:rPr>
              <a:t>congue</a:t>
            </a:r>
            <a:r>
              <a:rPr lang="en-US" altLang="zh-CN" sz="1200" dirty="0" smtClean="0"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cs typeface="+mn-ea"/>
                <a:sym typeface="+mn-lt"/>
              </a:rPr>
              <a:t>massa</a:t>
            </a:r>
            <a:endParaRPr lang="en-US" altLang="zh-CN" sz="1200" dirty="0" smtClean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746466" y="5351388"/>
            <a:ext cx="18137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1" dirty="0" smtClean="0">
                <a:solidFill>
                  <a:schemeClr val="bg1"/>
                </a:solidFill>
                <a:cs typeface="+mn-ea"/>
                <a:sym typeface="+mn-lt"/>
              </a:rPr>
              <a:t>Subtitle  here </a:t>
            </a:r>
            <a:endParaRPr lang="zh-CN" altLang="en-US" b="1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557781" y="5719695"/>
            <a:ext cx="2358410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i="1" dirty="0" err="1" smtClean="0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200" i="1" dirty="0" smtClean="0">
                <a:solidFill>
                  <a:schemeClr val="bg1"/>
                </a:solidFill>
                <a:cs typeface="+mn-ea"/>
                <a:sym typeface="+mn-lt"/>
              </a:rPr>
              <a:t>,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60" r="22160"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9" r="221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2361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085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024;#1202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72;#405367;#40699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939;#4556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365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h044ubq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2635</TotalTime>
  <Words>1878</Words>
  <Application>Microsoft Office PowerPoint</Application>
  <PresentationFormat>宽屏</PresentationFormat>
  <Paragraphs>288</Paragraphs>
  <Slides>33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等线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Colarider</dc:creator>
  <cp:keywords>51PPT模板网</cp:keywords>
  <dc:description>www.51pptmoban.com</dc:description>
  <cp:lastModifiedBy>YANGs</cp:lastModifiedBy>
  <cp:revision>178</cp:revision>
  <dcterms:created xsi:type="dcterms:W3CDTF">2020-10-15T04:36:14Z</dcterms:created>
  <dcterms:modified xsi:type="dcterms:W3CDTF">2020-10-25T05:39:20Z</dcterms:modified>
</cp:coreProperties>
</file>