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61" r:id="rId3"/>
    <p:sldId id="264" r:id="rId4"/>
    <p:sldId id="265" r:id="rId5"/>
    <p:sldId id="266" r:id="rId6"/>
    <p:sldId id="267" r:id="rId7"/>
    <p:sldId id="268" r:id="rId8"/>
    <p:sldId id="283" r:id="rId9"/>
    <p:sldId id="269" r:id="rId10"/>
    <p:sldId id="270" r:id="rId11"/>
    <p:sldId id="271" r:id="rId12"/>
    <p:sldId id="272" r:id="rId13"/>
    <p:sldId id="284" r:id="rId14"/>
    <p:sldId id="273" r:id="rId15"/>
    <p:sldId id="274" r:id="rId16"/>
    <p:sldId id="285" r:id="rId17"/>
    <p:sldId id="275" r:id="rId18"/>
    <p:sldId id="276" r:id="rId19"/>
    <p:sldId id="286" r:id="rId20"/>
    <p:sldId id="277" r:id="rId21"/>
    <p:sldId id="278" r:id="rId22"/>
    <p:sldId id="288" r:id="rId23"/>
    <p:sldId id="28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782" y="10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99B90-4D0A-4F6F-902C-FB70D81C243D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33D87-1C73-4235-BD3A-C98CA89847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896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892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016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770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8948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511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35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557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176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8125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769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434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252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689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07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386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027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56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5933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149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12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29D8-F643-48CB-BACD-A78DCC4D60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DA7E-D895-4CC3-B2BC-EDA4EEE6DE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986512" y="0"/>
            <a:ext cx="1033515" cy="30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模板下载：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www.1ppt.com/moban/     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行业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模板：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www.1ppt.com/hangye/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节日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模板：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www.1ppt.com/jieri/     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素材下载：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www.1ppt.com/sucai/</a:t>
            </a:r>
          </a:p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背景图片：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www.1ppt.com/beijing/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图表下载：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www.1ppt.com/tubiao/    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优秀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www.1ppt.com/xiazai/  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教程： 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www.1ppt.com/powerpoint/      </a:t>
            </a:r>
          </a:p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Word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教程： 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www.1ppt.com/word/              Excel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教程：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www.1ppt.com/excel/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资料下载：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www.1ppt.com/ziliao/          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课件下载：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www.1ppt.com/kejian/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范文下载：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www.1ppt.com/fanwen/             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试卷下载：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www.1ppt.com/shiti/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教案下载：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www.1ppt.com/jiaoan/      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字体下载：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www.1ppt.com/ziti/</a:t>
            </a:r>
          </a:p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 </a:t>
            </a:r>
            <a:endParaRPr lang="zh-CN" altLang="en-US" sz="135" kern="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29D8-F643-48CB-BACD-A78DCC4D60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DA7E-D895-4CC3-B2BC-EDA4EEE6DE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986512" y="0"/>
            <a:ext cx="1033515" cy="30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模板下载：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www.1ppt.com/moban/     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行业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模板：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www.1ppt.com/hangye/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节日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模板：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www.1ppt.com/jieri/     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素材下载：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www.1ppt.com/sucai/</a:t>
            </a:r>
          </a:p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背景图片：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www.1ppt.com/beijing/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图表下载：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www.1ppt.com/tubiao/    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优秀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www.1ppt.com/xiazai/  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教程： 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www.1ppt.com/powerpoint/      </a:t>
            </a:r>
          </a:p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Word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教程： 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www.1ppt.com/word/              Excel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教程：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www.1ppt.com/excel/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资料下载：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www.1ppt.com/ziliao/                PPT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课件下载：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www.1ppt.com/kejian/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范文下载：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www.1ppt.com/fanwen/             </a:t>
            </a:r>
            <a:r>
              <a:rPr lang="zh-CN" altLang="en-US" sz="135" kern="0" dirty="0" smtClean="0">
                <a:solidFill>
                  <a:prstClr val="white"/>
                </a:solidFill>
              </a:rPr>
              <a:t>试卷下载：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www.1ppt.com/shiti/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教案下载：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www.1ppt.com/jiaoan/        </a:t>
            </a:r>
          </a:p>
          <a:p>
            <a:pPr>
              <a:defRPr/>
            </a:pPr>
            <a:r>
              <a:rPr lang="zh-CN" altLang="en-US" sz="135" kern="0" dirty="0" smtClean="0">
                <a:solidFill>
                  <a:prstClr val="white"/>
                </a:solidFill>
              </a:rPr>
              <a:t>字体下载：</a:t>
            </a:r>
            <a:r>
              <a:rPr lang="en-US" altLang="zh-CN" sz="135" kern="0" dirty="0" smtClean="0">
                <a:solidFill>
                  <a:prstClr val="white"/>
                </a:solidFill>
              </a:rPr>
              <a:t>www.1ppt.com/ziti/</a:t>
            </a:r>
          </a:p>
          <a:p>
            <a:pPr>
              <a:defRPr/>
            </a:pPr>
            <a:r>
              <a:rPr lang="en-US" altLang="zh-CN" sz="135" kern="0" dirty="0" smtClean="0">
                <a:solidFill>
                  <a:prstClr val="white"/>
                </a:solidFill>
              </a:rPr>
              <a:t> </a:t>
            </a:r>
            <a:endParaRPr lang="zh-CN" altLang="en-US" sz="135" kern="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7893550" y="6206373"/>
            <a:ext cx="734944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</a:rPr>
              <a:t>PPT</a:t>
            </a:r>
            <a:r>
              <a:rPr lang="zh-CN" altLang="en-US" sz="100" dirty="0">
                <a:solidFill>
                  <a:prstClr val="white"/>
                </a:solidFill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</a:rPr>
              <a:t>PPT</a:t>
            </a:r>
            <a:r>
              <a:rPr lang="zh-CN" altLang="en-US" sz="100" dirty="0">
                <a:solidFill>
                  <a:prstClr val="white"/>
                </a:solidFill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</a:rPr>
              <a:t>PPT</a:t>
            </a:r>
            <a:r>
              <a:rPr lang="zh-CN" altLang="en-US" sz="100" dirty="0">
                <a:solidFill>
                  <a:prstClr val="white"/>
                </a:solidFill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</a:rPr>
              <a:t>PPT</a:t>
            </a:r>
            <a:r>
              <a:rPr lang="zh-CN" altLang="en-US" sz="100" dirty="0">
                <a:solidFill>
                  <a:prstClr val="white"/>
                </a:solidFill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</a:rPr>
              <a:t>PPT</a:t>
            </a:r>
            <a:r>
              <a:rPr lang="zh-CN" altLang="en-US" sz="100" dirty="0">
                <a:solidFill>
                  <a:prstClr val="white"/>
                </a:solidFill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</a:rPr>
              <a:t>      </a:t>
            </a:r>
            <a:endParaRPr lang="en-US" altLang="zh-CN" sz="100" dirty="0">
              <a:solidFill>
                <a:prstClr val="white"/>
              </a:solidFill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</a:rPr>
              <a:t>www.1ppt.com/ziti/</a:t>
            </a:r>
            <a:endParaRPr lang="en-US" altLang="zh-CN" sz="100" dirty="0">
              <a:solidFill>
                <a:prstClr val="white"/>
              </a:solidFill>
            </a:endParaRPr>
          </a:p>
          <a:p>
            <a:r>
              <a:rPr lang="en-US" altLang="zh-CN" sz="100" dirty="0">
                <a:solidFill>
                  <a:prstClr val="white"/>
                </a:solidFill>
              </a:rPr>
              <a:t> </a:t>
            </a:r>
            <a:endParaRPr lang="zh-CN" altLang="en-US" sz="1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3" y="4194238"/>
            <a:ext cx="12190495" cy="2663574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88" tIns="43343" rIns="86688" bIns="4334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05">
              <a:solidFill>
                <a:prstClr val="white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736145" y="2558125"/>
            <a:ext cx="592241" cy="592241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31119" y="2708792"/>
            <a:ext cx="592241" cy="592241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502991" y="2976012"/>
            <a:ext cx="437904" cy="437903"/>
            <a:chOff x="304800" y="673100"/>
            <a:chExt cx="4000500" cy="4000500"/>
          </a:xfrm>
          <a:solidFill>
            <a:srgbClr val="C8161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06520" y="2513658"/>
            <a:ext cx="529434" cy="529433"/>
            <a:chOff x="304800" y="673100"/>
            <a:chExt cx="4000500" cy="4000500"/>
          </a:xfrm>
          <a:solidFill>
            <a:srgbClr val="C8161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494888" y="2723884"/>
            <a:ext cx="376267" cy="376266"/>
            <a:chOff x="304800" y="673100"/>
            <a:chExt cx="4000500" cy="4000500"/>
          </a:xfrm>
          <a:solidFill>
            <a:srgbClr val="C8161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b="1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408736" y="3384095"/>
            <a:ext cx="457991" cy="457989"/>
            <a:chOff x="304800" y="673100"/>
            <a:chExt cx="4000500" cy="4000500"/>
          </a:xfrm>
          <a:solidFill>
            <a:srgbClr val="C8161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95794" y="3069539"/>
            <a:ext cx="291024" cy="291023"/>
            <a:chOff x="304800" y="673100"/>
            <a:chExt cx="4000500" cy="4000500"/>
          </a:xfrm>
          <a:solidFill>
            <a:srgbClr val="C8161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121876" y="2895303"/>
            <a:ext cx="295576" cy="295576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82" name="椭圆 8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92031" y="2489628"/>
            <a:ext cx="295576" cy="295576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85" name="椭圆 8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761549" y="3274340"/>
            <a:ext cx="295576" cy="295576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88" name="椭圆 8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058791" y="2976319"/>
            <a:ext cx="219750" cy="219750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91" name="椭圆 9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292183" y="3247843"/>
            <a:ext cx="428672" cy="428672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94" name="椭圆 9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725108" y="2269830"/>
            <a:ext cx="214336" cy="214336"/>
            <a:chOff x="5252030" y="2008764"/>
            <a:chExt cx="809336" cy="809336"/>
          </a:xfrm>
          <a:solidFill>
            <a:srgbClr val="C8161D"/>
          </a:solidFill>
        </p:grpSpPr>
        <p:sp>
          <p:nvSpPr>
            <p:cNvPr id="97" name="椭圆 9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24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2778476" y="1438596"/>
            <a:ext cx="1461853" cy="1461853"/>
            <a:chOff x="5508352" y="1690976"/>
            <a:chExt cx="809336" cy="809336"/>
          </a:xfrm>
          <a:solidFill>
            <a:schemeClr val="accent6"/>
          </a:solidFill>
        </p:grpSpPr>
        <p:sp>
          <p:nvSpPr>
            <p:cNvPr id="100" name="椭圆 99"/>
            <p:cNvSpPr/>
            <p:nvPr/>
          </p:nvSpPr>
          <p:spPr>
            <a:xfrm>
              <a:off x="5508352" y="1690976"/>
              <a:ext cx="809336" cy="809336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6255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5525592" y="1711600"/>
              <a:ext cx="769580" cy="769580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345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834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24298" y="1438596"/>
            <a:ext cx="1461853" cy="1461853"/>
            <a:chOff x="5252030" y="2008764"/>
            <a:chExt cx="809336" cy="809336"/>
          </a:xfrm>
          <a:solidFill>
            <a:schemeClr val="accent6"/>
          </a:solidFill>
        </p:grpSpPr>
        <p:sp>
          <p:nvSpPr>
            <p:cNvPr id="58" name="椭圆 5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6255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345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</a:t>
              </a:r>
              <a:endParaRPr lang="zh-CN" altLang="en-US" sz="834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470121" y="1453133"/>
            <a:ext cx="1461853" cy="1461853"/>
            <a:chOff x="5252030" y="2008764"/>
            <a:chExt cx="809336" cy="809336"/>
          </a:xfrm>
          <a:solidFill>
            <a:schemeClr val="accent6"/>
          </a:solidFill>
        </p:grpSpPr>
        <p:sp>
          <p:nvSpPr>
            <p:cNvPr id="61" name="椭圆 6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6255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5269269" y="2029388"/>
              <a:ext cx="769580" cy="76958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345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834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01950" y="1447096"/>
            <a:ext cx="1461853" cy="1461853"/>
            <a:chOff x="5252030" y="2008764"/>
            <a:chExt cx="809336" cy="809336"/>
          </a:xfrm>
          <a:solidFill>
            <a:schemeClr val="accent6"/>
          </a:solidFill>
        </p:grpSpPr>
        <p:sp>
          <p:nvSpPr>
            <p:cNvPr id="67" name="椭圆 6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4605">
                <a:defRPr/>
              </a:pPr>
              <a:endParaRPr lang="zh-CN" altLang="en-US" sz="6255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345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</a:t>
              </a:r>
              <a:endParaRPr lang="zh-CN" altLang="en-US" sz="834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3" name="矩形 259"/>
          <p:cNvSpPr>
            <a:spLocks noChangeArrowheads="1"/>
          </p:cNvSpPr>
          <p:nvPr/>
        </p:nvSpPr>
        <p:spPr bwMode="auto">
          <a:xfrm>
            <a:off x="1814083" y="4885956"/>
            <a:ext cx="89627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prstClr val="white"/>
                </a:solidFill>
              </a:rPr>
              <a:t>年终工作总结汇报</a:t>
            </a:r>
            <a:r>
              <a:rPr lang="en-US" altLang="zh-CN" sz="6000" b="1" dirty="0" smtClean="0">
                <a:solidFill>
                  <a:prstClr val="white"/>
                </a:solidFill>
              </a:rPr>
              <a:t>PPT</a:t>
            </a:r>
            <a:endParaRPr lang="zh-CN" altLang="en-US" sz="6000" b="1" dirty="0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9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0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3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4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3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4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7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8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81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2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85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6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ldLvl="0" animBg="1"/>
          <p:bldP spid="113" grpId="0"/>
          <p:bldP spid="11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ldLvl="0" animBg="1"/>
          <p:bldP spid="113" grpId="0"/>
          <p:bldP spid="113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442" y="593182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3" name="矩形 2"/>
          <p:cNvSpPr/>
          <p:nvPr/>
        </p:nvSpPr>
        <p:spPr>
          <a:xfrm>
            <a:off x="370318" y="460591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泪滴形 3"/>
          <p:cNvSpPr/>
          <p:nvPr/>
        </p:nvSpPr>
        <p:spPr>
          <a:xfrm>
            <a:off x="6147371" y="1724708"/>
            <a:ext cx="1656241" cy="1656241"/>
          </a:xfrm>
          <a:prstGeom prst="teardrop">
            <a:avLst/>
          </a:prstGeom>
          <a:solidFill>
            <a:srgbClr val="C8161D"/>
          </a:soli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flipH="1">
            <a:off x="4354954" y="1724708"/>
            <a:ext cx="1656241" cy="1656241"/>
          </a:xfrm>
          <a:prstGeom prst="teardrop">
            <a:avLst/>
          </a:prstGeom>
          <a:solidFill>
            <a:srgbClr val="C8161D"/>
          </a:soli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flipH="1" flipV="1">
            <a:off x="4354954" y="3510968"/>
            <a:ext cx="1656241" cy="1656241"/>
          </a:xfrm>
          <a:prstGeom prst="teardrop">
            <a:avLst/>
          </a:prstGeom>
          <a:solidFill>
            <a:srgbClr val="C8161D"/>
          </a:soli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81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flipV="1">
            <a:off x="6147371" y="3510968"/>
            <a:ext cx="1656241" cy="1656241"/>
          </a:xfrm>
          <a:prstGeom prst="teardrop">
            <a:avLst/>
          </a:prstGeom>
          <a:solidFill>
            <a:srgbClr val="C8161D"/>
          </a:soli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Freeform 266"/>
          <p:cNvSpPr>
            <a:spLocks noChangeAspect="1" noEditPoints="1"/>
          </p:cNvSpPr>
          <p:nvPr/>
        </p:nvSpPr>
        <p:spPr bwMode="auto">
          <a:xfrm>
            <a:off x="6805398" y="4689676"/>
            <a:ext cx="368303" cy="40352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307"/>
          <p:cNvSpPr>
            <a:spLocks noChangeAspect="1" noEditPoints="1"/>
          </p:cNvSpPr>
          <p:nvPr/>
        </p:nvSpPr>
        <p:spPr bwMode="auto">
          <a:xfrm>
            <a:off x="4938635" y="1912872"/>
            <a:ext cx="283310" cy="393313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6819672" y="1934647"/>
            <a:ext cx="311638" cy="454570"/>
            <a:chOff x="1797050" y="5657850"/>
            <a:chExt cx="422275" cy="615950"/>
          </a:xfrm>
          <a:solidFill>
            <a:schemeClr val="bg1"/>
          </a:solidFill>
        </p:grpSpPr>
        <p:sp>
          <p:nvSpPr>
            <p:cNvPr id="22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18"/>
            <p:cNvSpPr/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19"/>
            <p:cNvSpPr/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20"/>
            <p:cNvSpPr/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2"/>
            <p:cNvSpPr/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5020187" y="4747571"/>
            <a:ext cx="396634" cy="287734"/>
            <a:chOff x="4640263" y="2546350"/>
            <a:chExt cx="630238" cy="457200"/>
          </a:xfrm>
          <a:solidFill>
            <a:schemeClr val="bg1"/>
          </a:solidFill>
        </p:grpSpPr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4383278" y="184452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78"/>
          <p:cNvSpPr txBox="1"/>
          <p:nvPr/>
        </p:nvSpPr>
        <p:spPr>
          <a:xfrm>
            <a:off x="7160276" y="1821505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79"/>
          <p:cNvSpPr txBox="1"/>
          <p:nvPr/>
        </p:nvSpPr>
        <p:spPr>
          <a:xfrm>
            <a:off x="4407935" y="4705544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80"/>
          <p:cNvSpPr txBox="1"/>
          <p:nvPr/>
        </p:nvSpPr>
        <p:spPr>
          <a:xfrm>
            <a:off x="7160276" y="4710276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1209957" y="208460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1110248" y="16844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209957" y="4705544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1110248" y="430543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421920" y="208460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322211" y="16844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421920" y="4705544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8322211" y="430543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12" y="1932045"/>
            <a:ext cx="3355751" cy="3355751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817" y="2873850"/>
            <a:ext cx="1472141" cy="1472141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4" name="文本框 38"/>
          <p:cNvSpPr txBox="1"/>
          <p:nvPr/>
        </p:nvSpPr>
        <p:spPr>
          <a:xfrm>
            <a:off x="4577335" y="1954254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4577334" y="4568339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6970430" y="4638995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41"/>
          <p:cNvSpPr txBox="1"/>
          <p:nvPr/>
        </p:nvSpPr>
        <p:spPr>
          <a:xfrm>
            <a:off x="6970429" y="1943476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27" name="Freeform 5"/>
          <p:cNvSpPr/>
          <p:nvPr/>
        </p:nvSpPr>
        <p:spPr bwMode="auto">
          <a:xfrm>
            <a:off x="5672216" y="3888299"/>
            <a:ext cx="123831" cy="191701"/>
          </a:xfrm>
          <a:custGeom>
            <a:avLst/>
            <a:gdLst>
              <a:gd name="T0" fmla="*/ 44 w 44"/>
              <a:gd name="T1" fmla="*/ 64 h 68"/>
              <a:gd name="T2" fmla="*/ 40 w 44"/>
              <a:gd name="T3" fmla="*/ 68 h 68"/>
              <a:gd name="T4" fmla="*/ 4 w 44"/>
              <a:gd name="T5" fmla="*/ 68 h 68"/>
              <a:gd name="T6" fmla="*/ 0 w 44"/>
              <a:gd name="T7" fmla="*/ 64 h 68"/>
              <a:gd name="T8" fmla="*/ 0 w 44"/>
              <a:gd name="T9" fmla="*/ 4 h 68"/>
              <a:gd name="T10" fmla="*/ 4 w 44"/>
              <a:gd name="T11" fmla="*/ 0 h 68"/>
              <a:gd name="T12" fmla="*/ 40 w 44"/>
              <a:gd name="T13" fmla="*/ 0 h 68"/>
              <a:gd name="T14" fmla="*/ 44 w 44"/>
              <a:gd name="T15" fmla="*/ 4 h 68"/>
              <a:gd name="T16" fmla="*/ 44 w 44"/>
              <a:gd name="T17" fmla="*/ 6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68">
                <a:moveTo>
                  <a:pt x="44" y="64"/>
                </a:moveTo>
                <a:cubicBezTo>
                  <a:pt x="44" y="66"/>
                  <a:pt x="42" y="68"/>
                  <a:pt x="40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68"/>
                  <a:pt x="0" y="66"/>
                  <a:pt x="0" y="6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4" y="2"/>
                  <a:pt x="44" y="4"/>
                </a:cubicBezTo>
                <a:lnTo>
                  <a:pt x="44" y="64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Freeform 6"/>
          <p:cNvSpPr/>
          <p:nvPr/>
        </p:nvSpPr>
        <p:spPr bwMode="auto">
          <a:xfrm>
            <a:off x="5878206" y="3970457"/>
            <a:ext cx="126213" cy="109544"/>
          </a:xfrm>
          <a:custGeom>
            <a:avLst/>
            <a:gdLst>
              <a:gd name="T0" fmla="*/ 45 w 45"/>
              <a:gd name="T1" fmla="*/ 36 h 39"/>
              <a:gd name="T2" fmla="*/ 41 w 45"/>
              <a:gd name="T3" fmla="*/ 39 h 39"/>
              <a:gd name="T4" fmla="*/ 4 w 45"/>
              <a:gd name="T5" fmla="*/ 39 h 39"/>
              <a:gd name="T6" fmla="*/ 0 w 45"/>
              <a:gd name="T7" fmla="*/ 36 h 39"/>
              <a:gd name="T8" fmla="*/ 0 w 45"/>
              <a:gd name="T9" fmla="*/ 2 h 39"/>
              <a:gd name="T10" fmla="*/ 4 w 45"/>
              <a:gd name="T11" fmla="*/ 0 h 39"/>
              <a:gd name="T12" fmla="*/ 41 w 45"/>
              <a:gd name="T13" fmla="*/ 0 h 39"/>
              <a:gd name="T14" fmla="*/ 45 w 45"/>
              <a:gd name="T15" fmla="*/ 2 h 39"/>
              <a:gd name="T16" fmla="*/ 45 w 45"/>
              <a:gd name="T17" fmla="*/ 3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39">
                <a:moveTo>
                  <a:pt x="45" y="36"/>
                </a:moveTo>
                <a:cubicBezTo>
                  <a:pt x="45" y="38"/>
                  <a:pt x="43" y="39"/>
                  <a:pt x="41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2" y="39"/>
                  <a:pt x="0" y="38"/>
                  <a:pt x="0" y="3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1"/>
                  <a:pt x="45" y="2"/>
                </a:cubicBezTo>
                <a:lnTo>
                  <a:pt x="45" y="3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7"/>
          <p:cNvSpPr/>
          <p:nvPr/>
        </p:nvSpPr>
        <p:spPr bwMode="auto">
          <a:xfrm>
            <a:off x="6086577" y="3752561"/>
            <a:ext cx="123831" cy="327440"/>
          </a:xfrm>
          <a:custGeom>
            <a:avLst/>
            <a:gdLst>
              <a:gd name="T0" fmla="*/ 44 w 44"/>
              <a:gd name="T1" fmla="*/ 109 h 116"/>
              <a:gd name="T2" fmla="*/ 40 w 44"/>
              <a:gd name="T3" fmla="*/ 116 h 116"/>
              <a:gd name="T4" fmla="*/ 3 w 44"/>
              <a:gd name="T5" fmla="*/ 116 h 116"/>
              <a:gd name="T6" fmla="*/ 0 w 44"/>
              <a:gd name="T7" fmla="*/ 109 h 116"/>
              <a:gd name="T8" fmla="*/ 0 w 44"/>
              <a:gd name="T9" fmla="*/ 7 h 116"/>
              <a:gd name="T10" fmla="*/ 3 w 44"/>
              <a:gd name="T11" fmla="*/ 0 h 116"/>
              <a:gd name="T12" fmla="*/ 40 w 44"/>
              <a:gd name="T13" fmla="*/ 0 h 116"/>
              <a:gd name="T14" fmla="*/ 44 w 44"/>
              <a:gd name="T15" fmla="*/ 7 h 116"/>
              <a:gd name="T16" fmla="*/ 44 w 44"/>
              <a:gd name="T17" fmla="*/ 10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16">
                <a:moveTo>
                  <a:pt x="44" y="109"/>
                </a:moveTo>
                <a:cubicBezTo>
                  <a:pt x="44" y="112"/>
                  <a:pt x="42" y="116"/>
                  <a:pt x="40" y="116"/>
                </a:cubicBezTo>
                <a:cubicBezTo>
                  <a:pt x="3" y="116"/>
                  <a:pt x="3" y="116"/>
                  <a:pt x="3" y="116"/>
                </a:cubicBezTo>
                <a:cubicBezTo>
                  <a:pt x="1" y="116"/>
                  <a:pt x="0" y="112"/>
                  <a:pt x="0" y="109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1" y="0"/>
                  <a:pt x="3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4" y="3"/>
                  <a:pt x="44" y="7"/>
                </a:cubicBezTo>
                <a:lnTo>
                  <a:pt x="44" y="109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Freeform 8"/>
          <p:cNvSpPr/>
          <p:nvPr/>
        </p:nvSpPr>
        <p:spPr bwMode="auto">
          <a:xfrm>
            <a:off x="6294947" y="3441791"/>
            <a:ext cx="123831" cy="638209"/>
          </a:xfrm>
          <a:custGeom>
            <a:avLst/>
            <a:gdLst>
              <a:gd name="T0" fmla="*/ 44 w 44"/>
              <a:gd name="T1" fmla="*/ 212 h 226"/>
              <a:gd name="T2" fmla="*/ 40 w 44"/>
              <a:gd name="T3" fmla="*/ 226 h 226"/>
              <a:gd name="T4" fmla="*/ 4 w 44"/>
              <a:gd name="T5" fmla="*/ 226 h 226"/>
              <a:gd name="T6" fmla="*/ 0 w 44"/>
              <a:gd name="T7" fmla="*/ 212 h 226"/>
              <a:gd name="T8" fmla="*/ 0 w 44"/>
              <a:gd name="T9" fmla="*/ 14 h 226"/>
              <a:gd name="T10" fmla="*/ 4 w 44"/>
              <a:gd name="T11" fmla="*/ 0 h 226"/>
              <a:gd name="T12" fmla="*/ 40 w 44"/>
              <a:gd name="T13" fmla="*/ 0 h 226"/>
              <a:gd name="T14" fmla="*/ 44 w 44"/>
              <a:gd name="T15" fmla="*/ 14 h 226"/>
              <a:gd name="T16" fmla="*/ 44 w 44"/>
              <a:gd name="T17" fmla="*/ 212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226">
                <a:moveTo>
                  <a:pt x="44" y="212"/>
                </a:moveTo>
                <a:cubicBezTo>
                  <a:pt x="44" y="220"/>
                  <a:pt x="42" y="226"/>
                  <a:pt x="40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1" y="226"/>
                  <a:pt x="0" y="220"/>
                  <a:pt x="0" y="2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1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4" y="6"/>
                  <a:pt x="44" y="14"/>
                </a:cubicBezTo>
                <a:lnTo>
                  <a:pt x="44" y="212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67442" y="593182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35" name="矩形 34"/>
          <p:cNvSpPr/>
          <p:nvPr/>
        </p:nvSpPr>
        <p:spPr>
          <a:xfrm>
            <a:off x="370318" y="460591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296352" y="213210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96643" y="1731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296352" y="463899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96643" y="42388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1059618" y="213210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9909" y="1731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1059618" y="463899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59909" y="42388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6172250" y="2130677"/>
            <a:ext cx="1804228" cy="1846839"/>
          </a:xfrm>
          <a:custGeom>
            <a:avLst/>
            <a:gdLst>
              <a:gd name="T0" fmla="*/ 0 w 800"/>
              <a:gd name="T1" fmla="*/ 819 h 819"/>
              <a:gd name="T2" fmla="*/ 412 w 800"/>
              <a:gd name="T3" fmla="*/ 819 h 819"/>
              <a:gd name="T4" fmla="*/ 800 w 800"/>
              <a:gd name="T5" fmla="*/ 431 h 819"/>
              <a:gd name="T6" fmla="*/ 800 w 800"/>
              <a:gd name="T7" fmla="*/ 0 h 819"/>
              <a:gd name="T8" fmla="*/ 388 w 800"/>
              <a:gd name="T9" fmla="*/ 0 h 819"/>
              <a:gd name="T10" fmla="*/ 0 w 800"/>
              <a:gd name="T11" fmla="*/ 388 h 819"/>
              <a:gd name="T12" fmla="*/ 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0" y="819"/>
                </a:moveTo>
                <a:cubicBezTo>
                  <a:pt x="412" y="819"/>
                  <a:pt x="412" y="819"/>
                  <a:pt x="412" y="819"/>
                </a:cubicBezTo>
                <a:cubicBezTo>
                  <a:pt x="625" y="819"/>
                  <a:pt x="800" y="644"/>
                  <a:pt x="800" y="431"/>
                </a:cubicBezTo>
                <a:cubicBezTo>
                  <a:pt x="800" y="0"/>
                  <a:pt x="800" y="0"/>
                  <a:pt x="80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175" y="0"/>
                  <a:pt x="0" y="175"/>
                  <a:pt x="0" y="388"/>
                </a:cubicBezTo>
                <a:lnTo>
                  <a:pt x="0" y="819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6278777" y="2236082"/>
            <a:ext cx="1588931" cy="1634906"/>
          </a:xfrm>
          <a:custGeom>
            <a:avLst/>
            <a:gdLst>
              <a:gd name="T0" fmla="*/ 0 w 705"/>
              <a:gd name="T1" fmla="*/ 725 h 725"/>
              <a:gd name="T2" fmla="*/ 365 w 705"/>
              <a:gd name="T3" fmla="*/ 725 h 725"/>
              <a:gd name="T4" fmla="*/ 705 w 705"/>
              <a:gd name="T5" fmla="*/ 384 h 725"/>
              <a:gd name="T6" fmla="*/ 705 w 705"/>
              <a:gd name="T7" fmla="*/ 0 h 725"/>
              <a:gd name="T8" fmla="*/ 341 w 705"/>
              <a:gd name="T9" fmla="*/ 0 h 725"/>
              <a:gd name="T10" fmla="*/ 0 w 705"/>
              <a:gd name="T11" fmla="*/ 341 h 725"/>
              <a:gd name="T12" fmla="*/ 0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0" y="725"/>
                </a:moveTo>
                <a:cubicBezTo>
                  <a:pt x="365" y="725"/>
                  <a:pt x="365" y="725"/>
                  <a:pt x="365" y="725"/>
                </a:cubicBezTo>
                <a:cubicBezTo>
                  <a:pt x="552" y="725"/>
                  <a:pt x="705" y="571"/>
                  <a:pt x="705" y="384"/>
                </a:cubicBezTo>
                <a:cubicBezTo>
                  <a:pt x="705" y="0"/>
                  <a:pt x="705" y="0"/>
                  <a:pt x="705" y="0"/>
                </a:cubicBezTo>
                <a:cubicBezTo>
                  <a:pt x="341" y="0"/>
                  <a:pt x="341" y="0"/>
                  <a:pt x="341" y="0"/>
                </a:cubicBezTo>
                <a:cubicBezTo>
                  <a:pt x="154" y="0"/>
                  <a:pt x="0" y="154"/>
                  <a:pt x="0" y="341"/>
                </a:cubicBezTo>
                <a:lnTo>
                  <a:pt x="0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6172250" y="3977515"/>
            <a:ext cx="1490254" cy="1526137"/>
          </a:xfrm>
          <a:custGeom>
            <a:avLst/>
            <a:gdLst>
              <a:gd name="T0" fmla="*/ 0 w 661"/>
              <a:gd name="T1" fmla="*/ 0 h 677"/>
              <a:gd name="T2" fmla="*/ 340 w 661"/>
              <a:gd name="T3" fmla="*/ 0 h 677"/>
              <a:gd name="T4" fmla="*/ 661 w 661"/>
              <a:gd name="T5" fmla="*/ 321 h 677"/>
              <a:gd name="T6" fmla="*/ 661 w 661"/>
              <a:gd name="T7" fmla="*/ 677 h 677"/>
              <a:gd name="T8" fmla="*/ 321 w 661"/>
              <a:gd name="T9" fmla="*/ 677 h 677"/>
              <a:gd name="T10" fmla="*/ 0 w 661"/>
              <a:gd name="T11" fmla="*/ 356 h 677"/>
              <a:gd name="T12" fmla="*/ 0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517" y="0"/>
                  <a:pt x="661" y="144"/>
                  <a:pt x="661" y="321"/>
                </a:cubicBezTo>
                <a:cubicBezTo>
                  <a:pt x="661" y="677"/>
                  <a:pt x="661" y="677"/>
                  <a:pt x="661" y="677"/>
                </a:cubicBezTo>
                <a:cubicBezTo>
                  <a:pt x="321" y="677"/>
                  <a:pt x="321" y="677"/>
                  <a:pt x="321" y="677"/>
                </a:cubicBezTo>
                <a:cubicBezTo>
                  <a:pt x="144" y="677"/>
                  <a:pt x="0" y="532"/>
                  <a:pt x="0" y="356"/>
                </a:cubicBez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6278777" y="4082920"/>
            <a:ext cx="1278321" cy="1314204"/>
          </a:xfrm>
          <a:custGeom>
            <a:avLst/>
            <a:gdLst>
              <a:gd name="T0" fmla="*/ 0 w 567"/>
              <a:gd name="T1" fmla="*/ 0 h 583"/>
              <a:gd name="T2" fmla="*/ 0 w 567"/>
              <a:gd name="T3" fmla="*/ 309 h 583"/>
              <a:gd name="T4" fmla="*/ 274 w 567"/>
              <a:gd name="T5" fmla="*/ 583 h 583"/>
              <a:gd name="T6" fmla="*/ 567 w 567"/>
              <a:gd name="T7" fmla="*/ 583 h 583"/>
              <a:gd name="T8" fmla="*/ 567 w 567"/>
              <a:gd name="T9" fmla="*/ 274 h 583"/>
              <a:gd name="T10" fmla="*/ 293 w 567"/>
              <a:gd name="T11" fmla="*/ 0 h 583"/>
              <a:gd name="T12" fmla="*/ 0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0" y="0"/>
                </a:moveTo>
                <a:cubicBezTo>
                  <a:pt x="0" y="309"/>
                  <a:pt x="0" y="309"/>
                  <a:pt x="0" y="309"/>
                </a:cubicBezTo>
                <a:cubicBezTo>
                  <a:pt x="0" y="459"/>
                  <a:pt x="124" y="583"/>
                  <a:pt x="274" y="583"/>
                </a:cubicBezTo>
                <a:cubicBezTo>
                  <a:pt x="567" y="583"/>
                  <a:pt x="567" y="583"/>
                  <a:pt x="567" y="583"/>
                </a:cubicBezTo>
                <a:cubicBezTo>
                  <a:pt x="567" y="274"/>
                  <a:pt x="567" y="274"/>
                  <a:pt x="567" y="274"/>
                </a:cubicBezTo>
                <a:cubicBezTo>
                  <a:pt x="567" y="123"/>
                  <a:pt x="444" y="0"/>
                  <a:pt x="29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4215521" y="2130677"/>
            <a:ext cx="1804228" cy="1846839"/>
          </a:xfrm>
          <a:custGeom>
            <a:avLst/>
            <a:gdLst>
              <a:gd name="T0" fmla="*/ 800 w 800"/>
              <a:gd name="T1" fmla="*/ 819 h 819"/>
              <a:gd name="T2" fmla="*/ 388 w 800"/>
              <a:gd name="T3" fmla="*/ 819 h 819"/>
              <a:gd name="T4" fmla="*/ 0 w 800"/>
              <a:gd name="T5" fmla="*/ 431 h 819"/>
              <a:gd name="T6" fmla="*/ 0 w 800"/>
              <a:gd name="T7" fmla="*/ 0 h 819"/>
              <a:gd name="T8" fmla="*/ 412 w 800"/>
              <a:gd name="T9" fmla="*/ 0 h 819"/>
              <a:gd name="T10" fmla="*/ 800 w 800"/>
              <a:gd name="T11" fmla="*/ 388 h 819"/>
              <a:gd name="T12" fmla="*/ 80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800" y="819"/>
                </a:moveTo>
                <a:cubicBezTo>
                  <a:pt x="388" y="819"/>
                  <a:pt x="388" y="819"/>
                  <a:pt x="388" y="819"/>
                </a:cubicBezTo>
                <a:cubicBezTo>
                  <a:pt x="175" y="819"/>
                  <a:pt x="0" y="644"/>
                  <a:pt x="0" y="431"/>
                </a:cubicBezTo>
                <a:cubicBezTo>
                  <a:pt x="0" y="0"/>
                  <a:pt x="0" y="0"/>
                  <a:pt x="0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625" y="0"/>
                  <a:pt x="800" y="175"/>
                  <a:pt x="800" y="388"/>
                </a:cubicBezTo>
                <a:lnTo>
                  <a:pt x="800" y="819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4323170" y="2236082"/>
            <a:ext cx="1590053" cy="1634906"/>
          </a:xfrm>
          <a:custGeom>
            <a:avLst/>
            <a:gdLst>
              <a:gd name="T0" fmla="*/ 705 w 705"/>
              <a:gd name="T1" fmla="*/ 725 h 725"/>
              <a:gd name="T2" fmla="*/ 705 w 705"/>
              <a:gd name="T3" fmla="*/ 341 h 725"/>
              <a:gd name="T4" fmla="*/ 364 w 705"/>
              <a:gd name="T5" fmla="*/ 0 h 725"/>
              <a:gd name="T6" fmla="*/ 0 w 705"/>
              <a:gd name="T7" fmla="*/ 0 h 725"/>
              <a:gd name="T8" fmla="*/ 0 w 705"/>
              <a:gd name="T9" fmla="*/ 384 h 725"/>
              <a:gd name="T10" fmla="*/ 340 w 705"/>
              <a:gd name="T11" fmla="*/ 725 h 725"/>
              <a:gd name="T12" fmla="*/ 705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705" y="725"/>
                </a:moveTo>
                <a:cubicBezTo>
                  <a:pt x="705" y="341"/>
                  <a:pt x="705" y="341"/>
                  <a:pt x="705" y="341"/>
                </a:cubicBezTo>
                <a:cubicBezTo>
                  <a:pt x="705" y="154"/>
                  <a:pt x="551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571"/>
                  <a:pt x="153" y="725"/>
                  <a:pt x="340" y="725"/>
                </a:cubicBezTo>
                <a:lnTo>
                  <a:pt x="705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>
            <a:off x="5576821" y="1374897"/>
            <a:ext cx="507965" cy="1287292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Freeform 12"/>
          <p:cNvSpPr/>
          <p:nvPr/>
        </p:nvSpPr>
        <p:spPr bwMode="auto">
          <a:xfrm>
            <a:off x="6107212" y="1374897"/>
            <a:ext cx="506843" cy="1287292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Freeform 13"/>
          <p:cNvSpPr/>
          <p:nvPr/>
        </p:nvSpPr>
        <p:spPr bwMode="auto">
          <a:xfrm>
            <a:off x="4528373" y="3977515"/>
            <a:ext cx="1491375" cy="1526137"/>
          </a:xfrm>
          <a:custGeom>
            <a:avLst/>
            <a:gdLst>
              <a:gd name="T0" fmla="*/ 661 w 661"/>
              <a:gd name="T1" fmla="*/ 0 h 677"/>
              <a:gd name="T2" fmla="*/ 321 w 661"/>
              <a:gd name="T3" fmla="*/ 0 h 677"/>
              <a:gd name="T4" fmla="*/ 0 w 661"/>
              <a:gd name="T5" fmla="*/ 321 h 677"/>
              <a:gd name="T6" fmla="*/ 0 w 661"/>
              <a:gd name="T7" fmla="*/ 677 h 677"/>
              <a:gd name="T8" fmla="*/ 340 w 661"/>
              <a:gd name="T9" fmla="*/ 677 h 677"/>
              <a:gd name="T10" fmla="*/ 661 w 661"/>
              <a:gd name="T11" fmla="*/ 356 h 677"/>
              <a:gd name="T12" fmla="*/ 661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661" y="0"/>
                </a:moveTo>
                <a:cubicBezTo>
                  <a:pt x="321" y="0"/>
                  <a:pt x="321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677"/>
                  <a:pt x="0" y="677"/>
                  <a:pt x="0" y="677"/>
                </a:cubicBezTo>
                <a:cubicBezTo>
                  <a:pt x="340" y="677"/>
                  <a:pt x="340" y="677"/>
                  <a:pt x="340" y="677"/>
                </a:cubicBezTo>
                <a:cubicBezTo>
                  <a:pt x="517" y="677"/>
                  <a:pt x="661" y="532"/>
                  <a:pt x="661" y="356"/>
                </a:cubicBezTo>
                <a:lnTo>
                  <a:pt x="661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Freeform 14"/>
          <p:cNvSpPr/>
          <p:nvPr/>
        </p:nvSpPr>
        <p:spPr bwMode="auto">
          <a:xfrm>
            <a:off x="4634900" y="4082920"/>
            <a:ext cx="1278321" cy="1314204"/>
          </a:xfrm>
          <a:custGeom>
            <a:avLst/>
            <a:gdLst>
              <a:gd name="T0" fmla="*/ 567 w 567"/>
              <a:gd name="T1" fmla="*/ 0 h 583"/>
              <a:gd name="T2" fmla="*/ 274 w 567"/>
              <a:gd name="T3" fmla="*/ 0 h 583"/>
              <a:gd name="T4" fmla="*/ 0 w 567"/>
              <a:gd name="T5" fmla="*/ 274 h 583"/>
              <a:gd name="T6" fmla="*/ 0 w 567"/>
              <a:gd name="T7" fmla="*/ 583 h 583"/>
              <a:gd name="T8" fmla="*/ 293 w 567"/>
              <a:gd name="T9" fmla="*/ 583 h 583"/>
              <a:gd name="T10" fmla="*/ 567 w 567"/>
              <a:gd name="T11" fmla="*/ 309 h 583"/>
              <a:gd name="T12" fmla="*/ 567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567" y="0"/>
                </a:moveTo>
                <a:cubicBezTo>
                  <a:pt x="274" y="0"/>
                  <a:pt x="274" y="0"/>
                  <a:pt x="274" y="0"/>
                </a:cubicBezTo>
                <a:cubicBezTo>
                  <a:pt x="123" y="0"/>
                  <a:pt x="0" y="123"/>
                  <a:pt x="0" y="274"/>
                </a:cubicBezTo>
                <a:cubicBezTo>
                  <a:pt x="0" y="583"/>
                  <a:pt x="0" y="583"/>
                  <a:pt x="0" y="583"/>
                </a:cubicBezTo>
                <a:cubicBezTo>
                  <a:pt x="293" y="583"/>
                  <a:pt x="293" y="583"/>
                  <a:pt x="293" y="583"/>
                </a:cubicBezTo>
                <a:cubicBezTo>
                  <a:pt x="443" y="583"/>
                  <a:pt x="567" y="459"/>
                  <a:pt x="567" y="309"/>
                </a:cubicBezTo>
                <a:lnTo>
                  <a:pt x="567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Freeform 15"/>
          <p:cNvSpPr/>
          <p:nvPr/>
        </p:nvSpPr>
        <p:spPr bwMode="auto">
          <a:xfrm>
            <a:off x="6019749" y="2479412"/>
            <a:ext cx="152502" cy="2807822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文本框 38"/>
          <p:cNvSpPr txBox="1"/>
          <p:nvPr/>
        </p:nvSpPr>
        <p:spPr>
          <a:xfrm>
            <a:off x="4634900" y="2580941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9"/>
          <p:cNvSpPr txBox="1"/>
          <p:nvPr/>
        </p:nvSpPr>
        <p:spPr>
          <a:xfrm>
            <a:off x="4809437" y="4578614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40"/>
          <p:cNvSpPr txBox="1"/>
          <p:nvPr/>
        </p:nvSpPr>
        <p:spPr>
          <a:xfrm>
            <a:off x="6797371" y="4578614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41"/>
          <p:cNvSpPr txBox="1"/>
          <p:nvPr/>
        </p:nvSpPr>
        <p:spPr>
          <a:xfrm>
            <a:off x="7027994" y="2570163"/>
            <a:ext cx="611143" cy="58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7442" y="593182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40" name="矩形 39"/>
          <p:cNvSpPr/>
          <p:nvPr/>
        </p:nvSpPr>
        <p:spPr>
          <a:xfrm>
            <a:off x="370318" y="460591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8296352" y="213210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96643" y="1731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8296352" y="463899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96643" y="42388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059618" y="213210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59909" y="1731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059618" y="463899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59909" y="42388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4621924" y="2746094"/>
            <a:ext cx="0" cy="1128585"/>
          </a:xfrm>
          <a:prstGeom prst="line">
            <a:avLst/>
          </a:prstGeom>
          <a:noFill/>
          <a:ln w="38100" cap="flat" cmpd="sng" algn="ctr">
            <a:solidFill>
              <a:srgbClr val="C8161D"/>
            </a:solidFill>
            <a:prstDash val="solid"/>
            <a:miter lim="800000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2699658" y="2485638"/>
            <a:ext cx="1547892" cy="1573583"/>
            <a:chOff x="2498710" y="2311467"/>
            <a:chExt cx="1748840" cy="1777866"/>
          </a:xfrm>
        </p:grpSpPr>
        <p:sp>
          <p:nvSpPr>
            <p:cNvPr id="28" name="椭圆 27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986835" y="2713125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66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5" name="矩形 14"/>
          <p:cNvSpPr/>
          <p:nvPr/>
        </p:nvSpPr>
        <p:spPr>
          <a:xfrm>
            <a:off x="4996299" y="376573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22" name="矩形 21"/>
          <p:cNvSpPr/>
          <p:nvPr/>
        </p:nvSpPr>
        <p:spPr>
          <a:xfrm>
            <a:off x="4996299" y="414271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23" name="矩形 22"/>
          <p:cNvSpPr/>
          <p:nvPr/>
        </p:nvSpPr>
        <p:spPr>
          <a:xfrm>
            <a:off x="4996299" y="451969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24" name="矩形 23"/>
          <p:cNvSpPr/>
          <p:nvPr/>
        </p:nvSpPr>
        <p:spPr>
          <a:xfrm>
            <a:off x="6157781" y="376573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25" name="矩形 24"/>
          <p:cNvSpPr/>
          <p:nvPr/>
        </p:nvSpPr>
        <p:spPr>
          <a:xfrm>
            <a:off x="6157781" y="415244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31" name="矩形 30"/>
          <p:cNvSpPr/>
          <p:nvPr/>
        </p:nvSpPr>
        <p:spPr>
          <a:xfrm>
            <a:off x="6157781" y="451969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去年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757" y="61373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364633" y="481140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721035" y="1666777"/>
            <a:ext cx="2749930" cy="4446347"/>
            <a:chOff x="4514964" y="1194165"/>
            <a:chExt cx="3112123" cy="5031975"/>
          </a:xfrm>
        </p:grpSpPr>
        <p:sp>
          <p:nvSpPr>
            <p:cNvPr id="4" name="Freeform 5"/>
            <p:cNvSpPr/>
            <p:nvPr/>
          </p:nvSpPr>
          <p:spPr bwMode="auto">
            <a:xfrm>
              <a:off x="4514964" y="1194165"/>
              <a:ext cx="1499276" cy="1504840"/>
            </a:xfrm>
            <a:custGeom>
              <a:avLst/>
              <a:gdLst>
                <a:gd name="T0" fmla="*/ 455 w 455"/>
                <a:gd name="T1" fmla="*/ 0 h 457"/>
                <a:gd name="T2" fmla="*/ 333 w 455"/>
                <a:gd name="T3" fmla="*/ 0 h 457"/>
                <a:gd name="T4" fmla="*/ 0 w 455"/>
                <a:gd name="T5" fmla="*/ 333 h 457"/>
                <a:gd name="T6" fmla="*/ 0 w 455"/>
                <a:gd name="T7" fmla="*/ 455 h 457"/>
                <a:gd name="T8" fmla="*/ 77 w 455"/>
                <a:gd name="T9" fmla="*/ 456 h 457"/>
                <a:gd name="T10" fmla="*/ 326 w 455"/>
                <a:gd name="T11" fmla="*/ 457 h 457"/>
                <a:gd name="T12" fmla="*/ 335 w 455"/>
                <a:gd name="T13" fmla="*/ 457 h 457"/>
                <a:gd name="T14" fmla="*/ 455 w 455"/>
                <a:gd name="T15" fmla="*/ 347 h 457"/>
                <a:gd name="T16" fmla="*/ 455 w 455"/>
                <a:gd name="T17" fmla="*/ 345 h 457"/>
                <a:gd name="T18" fmla="*/ 455 w 455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7">
                  <a:moveTo>
                    <a:pt x="4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0" y="452"/>
                    <a:pt x="455" y="390"/>
                    <a:pt x="455" y="347"/>
                  </a:cubicBezTo>
                  <a:cubicBezTo>
                    <a:pt x="455" y="347"/>
                    <a:pt x="455" y="346"/>
                    <a:pt x="455" y="345"/>
                  </a:cubicBezTo>
                  <a:cubicBezTo>
                    <a:pt x="455" y="257"/>
                    <a:pt x="455" y="0"/>
                    <a:pt x="455" y="0"/>
                  </a:cubicBezTo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4514964" y="2797950"/>
              <a:ext cx="1499276" cy="1502058"/>
            </a:xfrm>
            <a:custGeom>
              <a:avLst/>
              <a:gdLst>
                <a:gd name="T0" fmla="*/ 326 w 455"/>
                <a:gd name="T1" fmla="*/ 0 h 456"/>
                <a:gd name="T2" fmla="*/ 335 w 455"/>
                <a:gd name="T3" fmla="*/ 0 h 456"/>
                <a:gd name="T4" fmla="*/ 455 w 455"/>
                <a:gd name="T5" fmla="*/ 110 h 456"/>
                <a:gd name="T6" fmla="*/ 455 w 455"/>
                <a:gd name="T7" fmla="*/ 112 h 456"/>
                <a:gd name="T8" fmla="*/ 455 w 455"/>
                <a:gd name="T9" fmla="*/ 456 h 456"/>
                <a:gd name="T10" fmla="*/ 333 w 455"/>
                <a:gd name="T11" fmla="*/ 456 h 456"/>
                <a:gd name="T12" fmla="*/ 0 w 455"/>
                <a:gd name="T13" fmla="*/ 123 h 456"/>
                <a:gd name="T14" fmla="*/ 0 w 455"/>
                <a:gd name="T15" fmla="*/ 1 h 456"/>
                <a:gd name="T16" fmla="*/ 77 w 455"/>
                <a:gd name="T17" fmla="*/ 1 h 456"/>
                <a:gd name="T18" fmla="*/ 326 w 455"/>
                <a:gd name="T1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6">
                  <a:moveTo>
                    <a:pt x="326" y="0"/>
                  </a:moveTo>
                  <a:cubicBezTo>
                    <a:pt x="329" y="0"/>
                    <a:pt x="332" y="0"/>
                    <a:pt x="335" y="0"/>
                  </a:cubicBezTo>
                  <a:cubicBezTo>
                    <a:pt x="410" y="5"/>
                    <a:pt x="455" y="67"/>
                    <a:pt x="455" y="110"/>
                  </a:cubicBezTo>
                  <a:cubicBezTo>
                    <a:pt x="455" y="110"/>
                    <a:pt x="455" y="111"/>
                    <a:pt x="455" y="112"/>
                  </a:cubicBezTo>
                  <a:cubicBezTo>
                    <a:pt x="455" y="200"/>
                    <a:pt x="455" y="456"/>
                    <a:pt x="455" y="456"/>
                  </a:cubicBezTo>
                  <a:cubicBezTo>
                    <a:pt x="333" y="456"/>
                    <a:pt x="333" y="456"/>
                    <a:pt x="333" y="456"/>
                  </a:cubicBezTo>
                  <a:cubicBezTo>
                    <a:pt x="149" y="456"/>
                    <a:pt x="0" y="307"/>
                    <a:pt x="0" y="1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2" y="1"/>
                    <a:pt x="77" y="1"/>
                  </a:cubicBezTo>
                  <a:cubicBezTo>
                    <a:pt x="152" y="0"/>
                    <a:pt x="263" y="0"/>
                    <a:pt x="32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C8161D"/>
                </a:solidFill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6101801" y="4721300"/>
              <a:ext cx="1499276" cy="1504840"/>
            </a:xfrm>
            <a:custGeom>
              <a:avLst/>
              <a:gdLst>
                <a:gd name="T0" fmla="*/ 120 w 455"/>
                <a:gd name="T1" fmla="*/ 0 h 457"/>
                <a:gd name="T2" fmla="*/ 0 w 455"/>
                <a:gd name="T3" fmla="*/ 110 h 457"/>
                <a:gd name="T4" fmla="*/ 0 w 455"/>
                <a:gd name="T5" fmla="*/ 112 h 457"/>
                <a:gd name="T6" fmla="*/ 0 w 455"/>
                <a:gd name="T7" fmla="*/ 457 h 457"/>
                <a:gd name="T8" fmla="*/ 122 w 455"/>
                <a:gd name="T9" fmla="*/ 457 h 457"/>
                <a:gd name="T10" fmla="*/ 122 w 455"/>
                <a:gd name="T11" fmla="*/ 457 h 457"/>
                <a:gd name="T12" fmla="*/ 455 w 455"/>
                <a:gd name="T13" fmla="*/ 124 h 457"/>
                <a:gd name="T14" fmla="*/ 455 w 455"/>
                <a:gd name="T15" fmla="*/ 3 h 457"/>
                <a:gd name="T16" fmla="*/ 378 w 455"/>
                <a:gd name="T17" fmla="*/ 2 h 457"/>
                <a:gd name="T18" fmla="*/ 129 w 455"/>
                <a:gd name="T19" fmla="*/ 1 h 457"/>
                <a:gd name="T20" fmla="*/ 120 w 455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7">
                  <a:moveTo>
                    <a:pt x="120" y="0"/>
                  </a:moveTo>
                  <a:cubicBezTo>
                    <a:pt x="45" y="5"/>
                    <a:pt x="0" y="67"/>
                    <a:pt x="0" y="110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201"/>
                    <a:pt x="0" y="457"/>
                    <a:pt x="0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306" y="457"/>
                    <a:pt x="455" y="308"/>
                    <a:pt x="455" y="124"/>
                  </a:cubicBezTo>
                  <a:cubicBezTo>
                    <a:pt x="455" y="3"/>
                    <a:pt x="455" y="3"/>
                    <a:pt x="455" y="3"/>
                  </a:cubicBezTo>
                  <a:cubicBezTo>
                    <a:pt x="455" y="3"/>
                    <a:pt x="423" y="2"/>
                    <a:pt x="378" y="2"/>
                  </a:cubicBezTo>
                  <a:cubicBezTo>
                    <a:pt x="303" y="1"/>
                    <a:pt x="192" y="1"/>
                    <a:pt x="129" y="1"/>
                  </a:cubicBezTo>
                  <a:cubicBezTo>
                    <a:pt x="126" y="1"/>
                    <a:pt x="123" y="1"/>
                    <a:pt x="120" y="0"/>
                  </a:cubicBezTo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C8161D"/>
                </a:solidFill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6103192" y="3124787"/>
              <a:ext cx="1496495" cy="1504840"/>
            </a:xfrm>
            <a:custGeom>
              <a:avLst/>
              <a:gdLst>
                <a:gd name="T0" fmla="*/ 129 w 454"/>
                <a:gd name="T1" fmla="*/ 456 h 457"/>
                <a:gd name="T2" fmla="*/ 120 w 454"/>
                <a:gd name="T3" fmla="*/ 457 h 457"/>
                <a:gd name="T4" fmla="*/ 0 w 454"/>
                <a:gd name="T5" fmla="*/ 347 h 457"/>
                <a:gd name="T6" fmla="*/ 0 w 454"/>
                <a:gd name="T7" fmla="*/ 345 h 457"/>
                <a:gd name="T8" fmla="*/ 0 w 454"/>
                <a:gd name="T9" fmla="*/ 0 h 457"/>
                <a:gd name="T10" fmla="*/ 121 w 454"/>
                <a:gd name="T11" fmla="*/ 0 h 457"/>
                <a:gd name="T12" fmla="*/ 454 w 454"/>
                <a:gd name="T13" fmla="*/ 333 h 457"/>
                <a:gd name="T14" fmla="*/ 454 w 454"/>
                <a:gd name="T15" fmla="*/ 455 h 457"/>
                <a:gd name="T16" fmla="*/ 378 w 454"/>
                <a:gd name="T17" fmla="*/ 456 h 457"/>
                <a:gd name="T18" fmla="*/ 129 w 454"/>
                <a:gd name="T19" fmla="*/ 45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4" h="457">
                  <a:moveTo>
                    <a:pt x="129" y="456"/>
                  </a:moveTo>
                  <a:cubicBezTo>
                    <a:pt x="126" y="456"/>
                    <a:pt x="123" y="457"/>
                    <a:pt x="120" y="457"/>
                  </a:cubicBezTo>
                  <a:cubicBezTo>
                    <a:pt x="44" y="452"/>
                    <a:pt x="0" y="390"/>
                    <a:pt x="0" y="347"/>
                  </a:cubicBezTo>
                  <a:cubicBezTo>
                    <a:pt x="0" y="346"/>
                    <a:pt x="0" y="345"/>
                    <a:pt x="0" y="345"/>
                  </a:cubicBezTo>
                  <a:cubicBezTo>
                    <a:pt x="0" y="256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305" y="0"/>
                    <a:pt x="454" y="149"/>
                    <a:pt x="454" y="333"/>
                  </a:cubicBezTo>
                  <a:cubicBezTo>
                    <a:pt x="454" y="455"/>
                    <a:pt x="454" y="455"/>
                    <a:pt x="454" y="455"/>
                  </a:cubicBezTo>
                  <a:cubicBezTo>
                    <a:pt x="454" y="455"/>
                    <a:pt x="423" y="455"/>
                    <a:pt x="378" y="456"/>
                  </a:cubicBezTo>
                  <a:cubicBezTo>
                    <a:pt x="303" y="456"/>
                    <a:pt x="191" y="456"/>
                    <a:pt x="129" y="45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C8161D"/>
                </a:solidFill>
              </a:endParaRPr>
            </a:p>
          </p:txBody>
        </p:sp>
        <p:sp>
          <p:nvSpPr>
            <p:cNvPr id="8" name="Freeform 266"/>
            <p:cNvSpPr>
              <a:spLocks noChangeAspect="1" noEditPoints="1"/>
            </p:cNvSpPr>
            <p:nvPr/>
          </p:nvSpPr>
          <p:spPr bwMode="auto">
            <a:xfrm>
              <a:off x="6190081" y="5638010"/>
              <a:ext cx="410011" cy="449219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C8161D"/>
                </a:solidFill>
              </a:endParaRPr>
            </a:p>
          </p:txBody>
        </p:sp>
        <p:sp>
          <p:nvSpPr>
            <p:cNvPr id="9" name="Freeform 307"/>
            <p:cNvSpPr>
              <a:spLocks noChangeAspect="1" noEditPoints="1"/>
            </p:cNvSpPr>
            <p:nvPr/>
          </p:nvSpPr>
          <p:spPr bwMode="auto">
            <a:xfrm>
              <a:off x="5619935" y="1324030"/>
              <a:ext cx="315393" cy="460758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5619920" y="3703853"/>
              <a:ext cx="346929" cy="506046"/>
              <a:chOff x="1797050" y="5657850"/>
              <a:chExt cx="422275" cy="615950"/>
            </a:xfrm>
            <a:solidFill>
              <a:srgbClr val="C8161D"/>
            </a:solidFill>
          </p:grpSpPr>
          <p:sp>
            <p:nvSpPr>
              <p:cNvPr id="22" name="Oval 114"/>
              <p:cNvSpPr>
                <a:spLocks noChangeArrowheads="1"/>
              </p:cNvSpPr>
              <p:nvPr/>
            </p:nvSpPr>
            <p:spPr bwMode="auto">
              <a:xfrm>
                <a:off x="1970088" y="5832475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3" name="Oval 115"/>
              <p:cNvSpPr>
                <a:spLocks noChangeArrowheads="1"/>
              </p:cNvSpPr>
              <p:nvPr/>
            </p:nvSpPr>
            <p:spPr bwMode="auto">
              <a:xfrm>
                <a:off x="1970088" y="6062663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4" name="Oval 116"/>
              <p:cNvSpPr>
                <a:spLocks noChangeArrowheads="1"/>
              </p:cNvSpPr>
              <p:nvPr/>
            </p:nvSpPr>
            <p:spPr bwMode="auto">
              <a:xfrm>
                <a:off x="1854200" y="5946775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5" name="Oval 117"/>
              <p:cNvSpPr>
                <a:spLocks noChangeArrowheads="1"/>
              </p:cNvSpPr>
              <p:nvPr/>
            </p:nvSpPr>
            <p:spPr bwMode="auto">
              <a:xfrm>
                <a:off x="2084388" y="5946775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6" name="Freeform 118"/>
              <p:cNvSpPr/>
              <p:nvPr/>
            </p:nvSpPr>
            <p:spPr bwMode="auto">
              <a:xfrm>
                <a:off x="1887538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7" name="Freeform 119"/>
              <p:cNvSpPr/>
              <p:nvPr/>
            </p:nvSpPr>
            <p:spPr bwMode="auto">
              <a:xfrm>
                <a:off x="1887538" y="5861050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8" name="Freeform 120"/>
              <p:cNvSpPr/>
              <p:nvPr/>
            </p:nvSpPr>
            <p:spPr bwMode="auto">
              <a:xfrm>
                <a:off x="2051050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9" name="Freeform 121"/>
              <p:cNvSpPr>
                <a:spLocks noEditPoints="1"/>
              </p:cNvSpPr>
              <p:nvPr/>
            </p:nvSpPr>
            <p:spPr bwMode="auto">
              <a:xfrm>
                <a:off x="1797050" y="5657850"/>
                <a:ext cx="422275" cy="615950"/>
              </a:xfrm>
              <a:custGeom>
                <a:avLst/>
                <a:gdLst>
                  <a:gd name="T0" fmla="*/ 80 w 88"/>
                  <a:gd name="T1" fmla="*/ 56 h 128"/>
                  <a:gd name="T2" fmla="*/ 79 w 88"/>
                  <a:gd name="T3" fmla="*/ 56 h 128"/>
                  <a:gd name="T4" fmla="*/ 70 w 88"/>
                  <a:gd name="T5" fmla="*/ 37 h 128"/>
                  <a:gd name="T6" fmla="*/ 64 w 88"/>
                  <a:gd name="T7" fmla="*/ 6 h 128"/>
                  <a:gd name="T8" fmla="*/ 56 w 88"/>
                  <a:gd name="T9" fmla="*/ 0 h 128"/>
                  <a:gd name="T10" fmla="*/ 24 w 88"/>
                  <a:gd name="T11" fmla="*/ 0 h 128"/>
                  <a:gd name="T12" fmla="*/ 17 w 88"/>
                  <a:gd name="T13" fmla="*/ 6 h 128"/>
                  <a:gd name="T14" fmla="*/ 11 w 88"/>
                  <a:gd name="T15" fmla="*/ 36 h 128"/>
                  <a:gd name="T16" fmla="*/ 0 w 88"/>
                  <a:gd name="T17" fmla="*/ 64 h 128"/>
                  <a:gd name="T18" fmla="*/ 10 w 88"/>
                  <a:gd name="T19" fmla="*/ 90 h 128"/>
                  <a:gd name="T20" fmla="*/ 16 w 88"/>
                  <a:gd name="T21" fmla="*/ 121 h 128"/>
                  <a:gd name="T22" fmla="*/ 24 w 88"/>
                  <a:gd name="T23" fmla="*/ 128 h 128"/>
                  <a:gd name="T24" fmla="*/ 56 w 88"/>
                  <a:gd name="T25" fmla="*/ 128 h 128"/>
                  <a:gd name="T26" fmla="*/ 64 w 88"/>
                  <a:gd name="T27" fmla="*/ 121 h 128"/>
                  <a:gd name="T28" fmla="*/ 70 w 88"/>
                  <a:gd name="T29" fmla="*/ 90 h 128"/>
                  <a:gd name="T30" fmla="*/ 79 w 88"/>
                  <a:gd name="T31" fmla="*/ 71 h 128"/>
                  <a:gd name="T32" fmla="*/ 80 w 88"/>
                  <a:gd name="T33" fmla="*/ 72 h 128"/>
                  <a:gd name="T34" fmla="*/ 88 w 88"/>
                  <a:gd name="T35" fmla="*/ 64 h 128"/>
                  <a:gd name="T36" fmla="*/ 80 w 88"/>
                  <a:gd name="T37" fmla="*/ 56 h 128"/>
                  <a:gd name="T38" fmla="*/ 24 w 88"/>
                  <a:gd name="T39" fmla="*/ 8 h 128"/>
                  <a:gd name="T40" fmla="*/ 56 w 88"/>
                  <a:gd name="T41" fmla="*/ 8 h 128"/>
                  <a:gd name="T42" fmla="*/ 60 w 88"/>
                  <a:gd name="T43" fmla="*/ 29 h 128"/>
                  <a:gd name="T44" fmla="*/ 40 w 88"/>
                  <a:gd name="T45" fmla="*/ 24 h 128"/>
                  <a:gd name="T46" fmla="*/ 20 w 88"/>
                  <a:gd name="T47" fmla="*/ 29 h 128"/>
                  <a:gd name="T48" fmla="*/ 24 w 88"/>
                  <a:gd name="T49" fmla="*/ 8 h 128"/>
                  <a:gd name="T50" fmla="*/ 56 w 88"/>
                  <a:gd name="T51" fmla="*/ 120 h 128"/>
                  <a:gd name="T52" fmla="*/ 24 w 88"/>
                  <a:gd name="T53" fmla="*/ 120 h 128"/>
                  <a:gd name="T54" fmla="*/ 20 w 88"/>
                  <a:gd name="T55" fmla="*/ 98 h 128"/>
                  <a:gd name="T56" fmla="*/ 40 w 88"/>
                  <a:gd name="T57" fmla="*/ 104 h 128"/>
                  <a:gd name="T58" fmla="*/ 60 w 88"/>
                  <a:gd name="T59" fmla="*/ 98 h 128"/>
                  <a:gd name="T60" fmla="*/ 56 w 88"/>
                  <a:gd name="T61" fmla="*/ 120 h 128"/>
                  <a:gd name="T62" fmla="*/ 40 w 88"/>
                  <a:gd name="T63" fmla="*/ 96 h 128"/>
                  <a:gd name="T64" fmla="*/ 8 w 88"/>
                  <a:gd name="T65" fmla="*/ 64 h 128"/>
                  <a:gd name="T66" fmla="*/ 40 w 88"/>
                  <a:gd name="T67" fmla="*/ 32 h 128"/>
                  <a:gd name="T68" fmla="*/ 72 w 88"/>
                  <a:gd name="T69" fmla="*/ 64 h 128"/>
                  <a:gd name="T70" fmla="*/ 40 w 88"/>
                  <a:gd name="T71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128">
                    <a:moveTo>
                      <a:pt x="80" y="56"/>
                    </a:moveTo>
                    <a:cubicBezTo>
                      <a:pt x="80" y="56"/>
                      <a:pt x="79" y="56"/>
                      <a:pt x="79" y="56"/>
                    </a:cubicBezTo>
                    <a:cubicBezTo>
                      <a:pt x="78" y="49"/>
                      <a:pt x="75" y="43"/>
                      <a:pt x="70" y="3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0" y="0"/>
                      <a:pt x="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17" y="2"/>
                      <a:pt x="17" y="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4" y="43"/>
                      <a:pt x="0" y="53"/>
                      <a:pt x="0" y="64"/>
                    </a:cubicBezTo>
                    <a:cubicBezTo>
                      <a:pt x="0" y="74"/>
                      <a:pt x="4" y="83"/>
                      <a:pt x="10" y="9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5"/>
                      <a:pt x="20" y="128"/>
                      <a:pt x="24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60" y="128"/>
                      <a:pt x="63" y="125"/>
                      <a:pt x="64" y="121"/>
                    </a:cubicBezTo>
                    <a:cubicBezTo>
                      <a:pt x="70" y="90"/>
                      <a:pt x="70" y="90"/>
                      <a:pt x="70" y="90"/>
                    </a:cubicBezTo>
                    <a:cubicBezTo>
                      <a:pt x="74" y="85"/>
                      <a:pt x="78" y="79"/>
                      <a:pt x="79" y="71"/>
                    </a:cubicBezTo>
                    <a:cubicBezTo>
                      <a:pt x="79" y="71"/>
                      <a:pt x="80" y="72"/>
                      <a:pt x="80" y="72"/>
                    </a:cubicBezTo>
                    <a:cubicBezTo>
                      <a:pt x="84" y="72"/>
                      <a:pt x="88" y="68"/>
                      <a:pt x="88" y="64"/>
                    </a:cubicBezTo>
                    <a:cubicBezTo>
                      <a:pt x="88" y="59"/>
                      <a:pt x="84" y="56"/>
                      <a:pt x="80" y="56"/>
                    </a:cubicBezTo>
                    <a:moveTo>
                      <a:pt x="24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55" y="26"/>
                      <a:pt x="48" y="24"/>
                      <a:pt x="40" y="24"/>
                    </a:cubicBezTo>
                    <a:cubicBezTo>
                      <a:pt x="33" y="24"/>
                      <a:pt x="26" y="26"/>
                      <a:pt x="20" y="29"/>
                    </a:cubicBezTo>
                    <a:lnTo>
                      <a:pt x="24" y="8"/>
                    </a:lnTo>
                    <a:close/>
                    <a:moveTo>
                      <a:pt x="56" y="120"/>
                    </a:move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6" y="101"/>
                      <a:pt x="33" y="104"/>
                      <a:pt x="40" y="104"/>
                    </a:cubicBezTo>
                    <a:cubicBezTo>
                      <a:pt x="47" y="104"/>
                      <a:pt x="54" y="101"/>
                      <a:pt x="60" y="98"/>
                    </a:cubicBezTo>
                    <a:lnTo>
                      <a:pt x="56" y="120"/>
                    </a:lnTo>
                    <a:close/>
                    <a:moveTo>
                      <a:pt x="40" y="96"/>
                    </a:moveTo>
                    <a:cubicBezTo>
                      <a:pt x="22" y="96"/>
                      <a:pt x="8" y="81"/>
                      <a:pt x="8" y="64"/>
                    </a:cubicBezTo>
                    <a:cubicBezTo>
                      <a:pt x="8" y="46"/>
                      <a:pt x="22" y="32"/>
                      <a:pt x="40" y="32"/>
                    </a:cubicBezTo>
                    <a:cubicBezTo>
                      <a:pt x="58" y="32"/>
                      <a:pt x="72" y="46"/>
                      <a:pt x="72" y="64"/>
                    </a:cubicBezTo>
                    <a:cubicBezTo>
                      <a:pt x="72" y="81"/>
                      <a:pt x="58" y="96"/>
                      <a:pt x="40" y="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30" name="Freeform 122"/>
              <p:cNvSpPr/>
              <p:nvPr/>
            </p:nvSpPr>
            <p:spPr bwMode="auto">
              <a:xfrm>
                <a:off x="1970088" y="5865813"/>
                <a:ext cx="114300" cy="119062"/>
              </a:xfrm>
              <a:custGeom>
                <a:avLst/>
                <a:gdLst>
                  <a:gd name="T0" fmla="*/ 24 w 24"/>
                  <a:gd name="T1" fmla="*/ 1 h 25"/>
                  <a:gd name="T2" fmla="*/ 22 w 24"/>
                  <a:gd name="T3" fmla="*/ 1 h 25"/>
                  <a:gd name="T4" fmla="*/ 1 w 24"/>
                  <a:gd name="T5" fmla="*/ 18 h 25"/>
                  <a:gd name="T6" fmla="*/ 0 w 24"/>
                  <a:gd name="T7" fmla="*/ 21 h 25"/>
                  <a:gd name="T8" fmla="*/ 1 w 24"/>
                  <a:gd name="T9" fmla="*/ 23 h 25"/>
                  <a:gd name="T10" fmla="*/ 4 w 24"/>
                  <a:gd name="T11" fmla="*/ 25 h 25"/>
                  <a:gd name="T12" fmla="*/ 7 w 24"/>
                  <a:gd name="T13" fmla="*/ 23 h 25"/>
                  <a:gd name="T14" fmla="*/ 14 w 24"/>
                  <a:gd name="T15" fmla="*/ 15 h 25"/>
                  <a:gd name="T16" fmla="*/ 24 w 24"/>
                  <a:gd name="T17" fmla="*/ 3 h 25"/>
                  <a:gd name="T18" fmla="*/ 24 w 24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24" y="1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4"/>
                      <a:pt x="3" y="25"/>
                      <a:pt x="4" y="25"/>
                    </a:cubicBezTo>
                    <a:cubicBezTo>
                      <a:pt x="5" y="25"/>
                      <a:pt x="6" y="24"/>
                      <a:pt x="7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1"/>
                      <a:pt x="2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</p:grp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6190074" y="3190443"/>
              <a:ext cx="441549" cy="320317"/>
              <a:chOff x="4640263" y="2546350"/>
              <a:chExt cx="630238" cy="457200"/>
            </a:xfrm>
            <a:solidFill>
              <a:srgbClr val="C8161D"/>
            </a:solidFill>
          </p:grpSpPr>
          <p:sp>
            <p:nvSpPr>
              <p:cNvPr id="20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rgbClr val="C8161D"/>
                  </a:solidFill>
                </a:endParaRPr>
              </a:p>
            </p:txBody>
          </p:sp>
        </p:grpSp>
        <p:sp>
          <p:nvSpPr>
            <p:cNvPr id="12" name="文本框 60"/>
            <p:cNvSpPr txBox="1"/>
            <p:nvPr/>
          </p:nvSpPr>
          <p:spPr>
            <a:xfrm>
              <a:off x="4523837" y="1939184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 smtClean="0">
                  <a:solidFill>
                    <a:srgbClr val="C8161D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rgbClr val="C8161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67"/>
            <p:cNvSpPr txBox="1"/>
            <p:nvPr/>
          </p:nvSpPr>
          <p:spPr>
            <a:xfrm>
              <a:off x="4523837" y="2800094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 smtClean="0">
                  <a:solidFill>
                    <a:srgbClr val="C8161D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rgbClr val="C8161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68"/>
            <p:cNvSpPr txBox="1"/>
            <p:nvPr/>
          </p:nvSpPr>
          <p:spPr>
            <a:xfrm>
              <a:off x="7099378" y="3935044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 smtClean="0">
                  <a:solidFill>
                    <a:srgbClr val="C8161D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rgbClr val="C8161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文本框 69"/>
            <p:cNvSpPr txBox="1"/>
            <p:nvPr/>
          </p:nvSpPr>
          <p:spPr>
            <a:xfrm>
              <a:off x="7099378" y="4721300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 smtClean="0">
                  <a:solidFill>
                    <a:srgbClr val="C8161D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b="1" dirty="0">
                <a:solidFill>
                  <a:srgbClr val="C8161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Text Placeholder 2"/>
          <p:cNvSpPr txBox="1"/>
          <p:nvPr/>
        </p:nvSpPr>
        <p:spPr>
          <a:xfrm>
            <a:off x="7895660" y="391381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95951" y="3513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7895660" y="559146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95951" y="519135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1059618" y="213210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9909" y="1731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094074" y="3772821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94365" y="33727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21"/>
          <p:cNvSpPr>
            <a:spLocks noChangeAspect="1" noChangeArrowheads="1" noTextEdit="1"/>
          </p:cNvSpPr>
          <p:nvPr/>
        </p:nvSpPr>
        <p:spPr bwMode="auto">
          <a:xfrm>
            <a:off x="4731858" y="1622485"/>
            <a:ext cx="2015529" cy="448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5536366" y="1622485"/>
            <a:ext cx="1207370" cy="1207305"/>
          </a:xfrm>
          <a:prstGeom prst="ellipse">
            <a:avLst/>
          </a:pr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Oval 24"/>
          <p:cNvSpPr>
            <a:spLocks noChangeArrowheads="1"/>
          </p:cNvSpPr>
          <p:nvPr/>
        </p:nvSpPr>
        <p:spPr bwMode="auto">
          <a:xfrm>
            <a:off x="4731858" y="2442770"/>
            <a:ext cx="1209804" cy="1207305"/>
          </a:xfrm>
          <a:prstGeom prst="ellipse">
            <a:avLst/>
          </a:pr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Oval 25"/>
          <p:cNvSpPr>
            <a:spLocks noChangeArrowheads="1"/>
          </p:cNvSpPr>
          <p:nvPr/>
        </p:nvSpPr>
        <p:spPr bwMode="auto">
          <a:xfrm>
            <a:off x="5536366" y="3260622"/>
            <a:ext cx="1207370" cy="1207305"/>
          </a:xfrm>
          <a:prstGeom prst="ellipse">
            <a:avLst/>
          </a:pr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Oval 26"/>
          <p:cNvSpPr>
            <a:spLocks noChangeArrowheads="1"/>
          </p:cNvSpPr>
          <p:nvPr/>
        </p:nvSpPr>
        <p:spPr bwMode="auto">
          <a:xfrm>
            <a:off x="5536366" y="4898759"/>
            <a:ext cx="1207370" cy="1207305"/>
          </a:xfrm>
          <a:prstGeom prst="ellipse">
            <a:avLst/>
          </a:pr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Oval 27"/>
          <p:cNvSpPr>
            <a:spLocks noChangeArrowheads="1"/>
          </p:cNvSpPr>
          <p:nvPr/>
        </p:nvSpPr>
        <p:spPr bwMode="auto">
          <a:xfrm>
            <a:off x="4731858" y="4080908"/>
            <a:ext cx="1209804" cy="1207305"/>
          </a:xfrm>
          <a:prstGeom prst="ellipse">
            <a:avLst/>
          </a:pr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Freeform 33"/>
          <p:cNvSpPr/>
          <p:nvPr/>
        </p:nvSpPr>
        <p:spPr bwMode="auto">
          <a:xfrm>
            <a:off x="5313732" y="2905969"/>
            <a:ext cx="918916" cy="287222"/>
          </a:xfrm>
          <a:custGeom>
            <a:avLst/>
            <a:gdLst>
              <a:gd name="T0" fmla="*/ 499 w 499"/>
              <a:gd name="T1" fmla="*/ 77 h 156"/>
              <a:gd name="T2" fmla="*/ 422 w 499"/>
              <a:gd name="T3" fmla="*/ 154 h 156"/>
              <a:gd name="T4" fmla="*/ 78 w 499"/>
              <a:gd name="T5" fmla="*/ 156 h 156"/>
              <a:gd name="T6" fmla="*/ 1 w 499"/>
              <a:gd name="T7" fmla="*/ 80 h 156"/>
              <a:gd name="T8" fmla="*/ 1 w 499"/>
              <a:gd name="T9" fmla="*/ 80 h 156"/>
              <a:gd name="T10" fmla="*/ 77 w 499"/>
              <a:gd name="T11" fmla="*/ 2 h 156"/>
              <a:gd name="T12" fmla="*/ 421 w 499"/>
              <a:gd name="T13" fmla="*/ 0 h 156"/>
              <a:gd name="T14" fmla="*/ 499 w 499"/>
              <a:gd name="T15" fmla="*/ 7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9" h="156">
                <a:moveTo>
                  <a:pt x="499" y="77"/>
                </a:moveTo>
                <a:cubicBezTo>
                  <a:pt x="499" y="119"/>
                  <a:pt x="465" y="154"/>
                  <a:pt x="422" y="154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36" y="156"/>
                  <a:pt x="1" y="122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37"/>
                  <a:pt x="35" y="2"/>
                  <a:pt x="77" y="2"/>
                </a:cubicBezTo>
                <a:cubicBezTo>
                  <a:pt x="421" y="0"/>
                  <a:pt x="421" y="0"/>
                  <a:pt x="421" y="0"/>
                </a:cubicBezTo>
                <a:cubicBezTo>
                  <a:pt x="464" y="0"/>
                  <a:pt x="499" y="34"/>
                  <a:pt x="499" y="7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Freeform 34"/>
          <p:cNvSpPr/>
          <p:nvPr/>
        </p:nvSpPr>
        <p:spPr bwMode="auto">
          <a:xfrm>
            <a:off x="5244107" y="5382968"/>
            <a:ext cx="917699" cy="288439"/>
          </a:xfrm>
          <a:custGeom>
            <a:avLst/>
            <a:gdLst>
              <a:gd name="T0" fmla="*/ 499 w 499"/>
              <a:gd name="T1" fmla="*/ 77 h 157"/>
              <a:gd name="T2" fmla="*/ 422 w 499"/>
              <a:gd name="T3" fmla="*/ 154 h 157"/>
              <a:gd name="T4" fmla="*/ 78 w 499"/>
              <a:gd name="T5" fmla="*/ 156 h 157"/>
              <a:gd name="T6" fmla="*/ 0 w 499"/>
              <a:gd name="T7" fmla="*/ 80 h 157"/>
              <a:gd name="T8" fmla="*/ 0 w 499"/>
              <a:gd name="T9" fmla="*/ 80 h 157"/>
              <a:gd name="T10" fmla="*/ 77 w 499"/>
              <a:gd name="T11" fmla="*/ 2 h 157"/>
              <a:gd name="T12" fmla="*/ 421 w 499"/>
              <a:gd name="T13" fmla="*/ 0 h 157"/>
              <a:gd name="T14" fmla="*/ 499 w 499"/>
              <a:gd name="T15" fmla="*/ 7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9" h="157">
                <a:moveTo>
                  <a:pt x="499" y="77"/>
                </a:moveTo>
                <a:cubicBezTo>
                  <a:pt x="499" y="119"/>
                  <a:pt x="465" y="154"/>
                  <a:pt x="422" y="154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35" y="157"/>
                  <a:pt x="1" y="122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37"/>
                  <a:pt x="34" y="3"/>
                  <a:pt x="77" y="2"/>
                </a:cubicBezTo>
                <a:cubicBezTo>
                  <a:pt x="421" y="0"/>
                  <a:pt x="421" y="0"/>
                  <a:pt x="421" y="0"/>
                </a:cubicBezTo>
                <a:cubicBezTo>
                  <a:pt x="464" y="0"/>
                  <a:pt x="498" y="34"/>
                  <a:pt x="499" y="7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Freeform 35"/>
          <p:cNvSpPr/>
          <p:nvPr/>
        </p:nvSpPr>
        <p:spPr bwMode="auto">
          <a:xfrm>
            <a:off x="5278339" y="4545416"/>
            <a:ext cx="918916" cy="288439"/>
          </a:xfrm>
          <a:custGeom>
            <a:avLst/>
            <a:gdLst>
              <a:gd name="T0" fmla="*/ 499 w 499"/>
              <a:gd name="T1" fmla="*/ 77 h 157"/>
              <a:gd name="T2" fmla="*/ 422 w 499"/>
              <a:gd name="T3" fmla="*/ 155 h 157"/>
              <a:gd name="T4" fmla="*/ 78 w 499"/>
              <a:gd name="T5" fmla="*/ 157 h 157"/>
              <a:gd name="T6" fmla="*/ 1 w 499"/>
              <a:gd name="T7" fmla="*/ 80 h 157"/>
              <a:gd name="T8" fmla="*/ 1 w 499"/>
              <a:gd name="T9" fmla="*/ 80 h 157"/>
              <a:gd name="T10" fmla="*/ 77 w 499"/>
              <a:gd name="T11" fmla="*/ 3 h 157"/>
              <a:gd name="T12" fmla="*/ 421 w 499"/>
              <a:gd name="T13" fmla="*/ 1 h 157"/>
              <a:gd name="T14" fmla="*/ 499 w 499"/>
              <a:gd name="T15" fmla="*/ 7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9" h="157">
                <a:moveTo>
                  <a:pt x="499" y="77"/>
                </a:moveTo>
                <a:cubicBezTo>
                  <a:pt x="499" y="120"/>
                  <a:pt x="465" y="155"/>
                  <a:pt x="422" y="155"/>
                </a:cubicBezTo>
                <a:cubicBezTo>
                  <a:pt x="78" y="157"/>
                  <a:pt x="78" y="157"/>
                  <a:pt x="78" y="157"/>
                </a:cubicBezTo>
                <a:cubicBezTo>
                  <a:pt x="36" y="157"/>
                  <a:pt x="1" y="123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38"/>
                  <a:pt x="35" y="3"/>
                  <a:pt x="77" y="3"/>
                </a:cubicBezTo>
                <a:cubicBezTo>
                  <a:pt x="421" y="1"/>
                  <a:pt x="421" y="1"/>
                  <a:pt x="421" y="1"/>
                </a:cubicBezTo>
                <a:cubicBezTo>
                  <a:pt x="464" y="0"/>
                  <a:pt x="499" y="35"/>
                  <a:pt x="499" y="77"/>
                </a:cubicBezTo>
                <a:close/>
              </a:path>
            </a:pathLst>
          </a:custGeom>
          <a:solidFill>
            <a:srgbClr val="CA01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Freeform 36"/>
          <p:cNvSpPr/>
          <p:nvPr/>
        </p:nvSpPr>
        <p:spPr bwMode="auto">
          <a:xfrm>
            <a:off x="5280774" y="3702408"/>
            <a:ext cx="916481" cy="288439"/>
          </a:xfrm>
          <a:custGeom>
            <a:avLst/>
            <a:gdLst>
              <a:gd name="T0" fmla="*/ 498 w 498"/>
              <a:gd name="T1" fmla="*/ 77 h 157"/>
              <a:gd name="T2" fmla="*/ 422 w 498"/>
              <a:gd name="T3" fmla="*/ 154 h 157"/>
              <a:gd name="T4" fmla="*/ 77 w 498"/>
              <a:gd name="T5" fmla="*/ 156 h 157"/>
              <a:gd name="T6" fmla="*/ 0 w 498"/>
              <a:gd name="T7" fmla="*/ 80 h 157"/>
              <a:gd name="T8" fmla="*/ 0 w 498"/>
              <a:gd name="T9" fmla="*/ 80 h 157"/>
              <a:gd name="T10" fmla="*/ 76 w 498"/>
              <a:gd name="T11" fmla="*/ 2 h 157"/>
              <a:gd name="T12" fmla="*/ 421 w 498"/>
              <a:gd name="T13" fmla="*/ 0 h 157"/>
              <a:gd name="T14" fmla="*/ 498 w 498"/>
              <a:gd name="T15" fmla="*/ 7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8" h="157">
                <a:moveTo>
                  <a:pt x="498" y="77"/>
                </a:moveTo>
                <a:cubicBezTo>
                  <a:pt x="498" y="119"/>
                  <a:pt x="464" y="154"/>
                  <a:pt x="422" y="154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35" y="157"/>
                  <a:pt x="0" y="122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37"/>
                  <a:pt x="34" y="2"/>
                  <a:pt x="76" y="2"/>
                </a:cubicBezTo>
                <a:cubicBezTo>
                  <a:pt x="421" y="0"/>
                  <a:pt x="421" y="0"/>
                  <a:pt x="421" y="0"/>
                </a:cubicBezTo>
                <a:cubicBezTo>
                  <a:pt x="463" y="0"/>
                  <a:pt x="498" y="34"/>
                  <a:pt x="498" y="7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Freeform 37"/>
          <p:cNvSpPr/>
          <p:nvPr/>
        </p:nvSpPr>
        <p:spPr bwMode="auto">
          <a:xfrm>
            <a:off x="5248115" y="2057589"/>
            <a:ext cx="916481" cy="288439"/>
          </a:xfrm>
          <a:custGeom>
            <a:avLst/>
            <a:gdLst>
              <a:gd name="T0" fmla="*/ 498 w 498"/>
              <a:gd name="T1" fmla="*/ 77 h 157"/>
              <a:gd name="T2" fmla="*/ 422 w 498"/>
              <a:gd name="T3" fmla="*/ 155 h 157"/>
              <a:gd name="T4" fmla="*/ 77 w 498"/>
              <a:gd name="T5" fmla="*/ 157 h 157"/>
              <a:gd name="T6" fmla="*/ 0 w 498"/>
              <a:gd name="T7" fmla="*/ 80 h 157"/>
              <a:gd name="T8" fmla="*/ 0 w 498"/>
              <a:gd name="T9" fmla="*/ 80 h 157"/>
              <a:gd name="T10" fmla="*/ 76 w 498"/>
              <a:gd name="T11" fmla="*/ 3 h 157"/>
              <a:gd name="T12" fmla="*/ 421 w 498"/>
              <a:gd name="T13" fmla="*/ 0 h 157"/>
              <a:gd name="T14" fmla="*/ 498 w 498"/>
              <a:gd name="T15" fmla="*/ 7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8" h="157">
                <a:moveTo>
                  <a:pt x="498" y="77"/>
                </a:moveTo>
                <a:cubicBezTo>
                  <a:pt x="498" y="120"/>
                  <a:pt x="464" y="154"/>
                  <a:pt x="422" y="155"/>
                </a:cubicBezTo>
                <a:cubicBezTo>
                  <a:pt x="77" y="157"/>
                  <a:pt x="77" y="157"/>
                  <a:pt x="77" y="157"/>
                </a:cubicBezTo>
                <a:cubicBezTo>
                  <a:pt x="35" y="157"/>
                  <a:pt x="0" y="123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38"/>
                  <a:pt x="34" y="3"/>
                  <a:pt x="76" y="3"/>
                </a:cubicBezTo>
                <a:cubicBezTo>
                  <a:pt x="421" y="0"/>
                  <a:pt x="421" y="0"/>
                  <a:pt x="421" y="0"/>
                </a:cubicBezTo>
                <a:cubicBezTo>
                  <a:pt x="463" y="0"/>
                  <a:pt x="498" y="34"/>
                  <a:pt x="498" y="7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45" y="1681415"/>
            <a:ext cx="1062778" cy="1062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455" y="2498824"/>
            <a:ext cx="1062778" cy="1062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455" y="4140944"/>
            <a:ext cx="1062778" cy="1062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45" y="4951051"/>
            <a:ext cx="1062778" cy="1062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45" y="3316720"/>
            <a:ext cx="1062778" cy="1062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reeform 910"/>
          <p:cNvSpPr/>
          <p:nvPr/>
        </p:nvSpPr>
        <p:spPr bwMode="auto">
          <a:xfrm>
            <a:off x="5126074" y="2800414"/>
            <a:ext cx="381684" cy="385254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Freeform 307"/>
          <p:cNvSpPr>
            <a:spLocks noChangeAspect="1" noEditPoints="1"/>
          </p:cNvSpPr>
          <p:nvPr/>
        </p:nvSpPr>
        <p:spPr bwMode="auto">
          <a:xfrm>
            <a:off x="5963328" y="3690918"/>
            <a:ext cx="263382" cy="384584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Freeform 266"/>
          <p:cNvSpPr>
            <a:spLocks noChangeAspect="1" noEditPoints="1"/>
          </p:cNvSpPr>
          <p:nvPr/>
        </p:nvSpPr>
        <p:spPr bwMode="auto">
          <a:xfrm>
            <a:off x="5109765" y="4479113"/>
            <a:ext cx="376329" cy="412225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5904535" y="5296301"/>
            <a:ext cx="450817" cy="385941"/>
            <a:chOff x="2162176" y="-104775"/>
            <a:chExt cx="1655763" cy="1417638"/>
          </a:xfrm>
          <a:solidFill>
            <a:srgbClr val="C8161D"/>
          </a:solidFill>
        </p:grpSpPr>
        <p:sp>
          <p:nvSpPr>
            <p:cNvPr id="24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3" name="Freeform 63"/>
          <p:cNvSpPr>
            <a:spLocks noChangeAspect="1" noEditPoints="1"/>
          </p:cNvSpPr>
          <p:nvPr/>
        </p:nvSpPr>
        <p:spPr bwMode="auto">
          <a:xfrm>
            <a:off x="5917614" y="2000586"/>
            <a:ext cx="366629" cy="416341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30"/>
          <p:cNvSpPr txBox="1"/>
          <p:nvPr/>
        </p:nvSpPr>
        <p:spPr>
          <a:xfrm>
            <a:off x="5255824" y="2023861"/>
            <a:ext cx="292335" cy="345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5" name="文本框 91"/>
          <p:cNvSpPr txBox="1"/>
          <p:nvPr/>
        </p:nvSpPr>
        <p:spPr>
          <a:xfrm>
            <a:off x="5896517" y="2880916"/>
            <a:ext cx="292335" cy="345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6" name="文本框 92"/>
          <p:cNvSpPr txBox="1"/>
          <p:nvPr/>
        </p:nvSpPr>
        <p:spPr>
          <a:xfrm>
            <a:off x="5288802" y="3658980"/>
            <a:ext cx="338356" cy="345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7" name="文本框 93"/>
          <p:cNvSpPr txBox="1"/>
          <p:nvPr/>
        </p:nvSpPr>
        <p:spPr>
          <a:xfrm>
            <a:off x="5861092" y="4519239"/>
            <a:ext cx="292335" cy="345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8" name="文本框 94"/>
          <p:cNvSpPr txBox="1"/>
          <p:nvPr/>
        </p:nvSpPr>
        <p:spPr>
          <a:xfrm>
            <a:off x="5238303" y="5354661"/>
            <a:ext cx="292335" cy="345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1757" y="61373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8" name="矩形 37"/>
          <p:cNvSpPr/>
          <p:nvPr/>
        </p:nvSpPr>
        <p:spPr>
          <a:xfrm>
            <a:off x="364633" y="481140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Text Placeholder 2"/>
          <p:cNvSpPr txBox="1"/>
          <p:nvPr/>
        </p:nvSpPr>
        <p:spPr>
          <a:xfrm>
            <a:off x="6907824" y="2865121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808115" y="24650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7015670" y="4479113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15961" y="407900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1754849" y="218676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655140" y="178665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1127145" y="371683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27436" y="331672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2172536" y="542119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072827" y="502108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4621924" y="2746094"/>
            <a:ext cx="0" cy="1128585"/>
          </a:xfrm>
          <a:prstGeom prst="line">
            <a:avLst/>
          </a:prstGeom>
          <a:noFill/>
          <a:ln w="38100" cap="flat" cmpd="sng" algn="ctr">
            <a:solidFill>
              <a:srgbClr val="C8161D"/>
            </a:solidFill>
            <a:prstDash val="solid"/>
            <a:miter lim="800000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2699658" y="2485638"/>
            <a:ext cx="1547892" cy="1573583"/>
            <a:chOff x="2498710" y="2311467"/>
            <a:chExt cx="1748840" cy="1777866"/>
          </a:xfrm>
        </p:grpSpPr>
        <p:sp>
          <p:nvSpPr>
            <p:cNvPr id="28" name="椭圆 27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986835" y="2713125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66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6" name="矩形 15"/>
          <p:cNvSpPr/>
          <p:nvPr/>
        </p:nvSpPr>
        <p:spPr>
          <a:xfrm>
            <a:off x="4996299" y="3895030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努力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17" name="矩形 16"/>
          <p:cNvSpPr/>
          <p:nvPr/>
        </p:nvSpPr>
        <p:spPr>
          <a:xfrm>
            <a:off x="4996299" y="427418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18" name="矩形 17"/>
          <p:cNvSpPr/>
          <p:nvPr/>
        </p:nvSpPr>
        <p:spPr>
          <a:xfrm>
            <a:off x="6164488" y="3895030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工作效率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64488" y="428397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扩展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757" y="61373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" name="矩形 2"/>
          <p:cNvSpPr/>
          <p:nvPr/>
        </p:nvSpPr>
        <p:spPr>
          <a:xfrm>
            <a:off x="364633" y="481140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Freeform 106"/>
          <p:cNvSpPr>
            <a:spLocks noEditPoints="1"/>
          </p:cNvSpPr>
          <p:nvPr/>
        </p:nvSpPr>
        <p:spPr bwMode="auto">
          <a:xfrm>
            <a:off x="4322286" y="1875767"/>
            <a:ext cx="3550777" cy="3551852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79400" dist="165100" sx="99000" sy="99000" algn="ctr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5679189" y="4549392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4394657" y="3200371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6964596" y="3200371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5679189" y="1917687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Freeform 108"/>
          <p:cNvSpPr/>
          <p:nvPr/>
        </p:nvSpPr>
        <p:spPr bwMode="auto">
          <a:xfrm>
            <a:off x="6421988" y="2207072"/>
            <a:ext cx="1119770" cy="41628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4" name="Freeform 108"/>
          <p:cNvSpPr/>
          <p:nvPr/>
        </p:nvSpPr>
        <p:spPr bwMode="auto">
          <a:xfrm flipH="1">
            <a:off x="4093854" y="2898710"/>
            <a:ext cx="1093823" cy="44319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Freeform 108"/>
          <p:cNvSpPr/>
          <p:nvPr/>
        </p:nvSpPr>
        <p:spPr bwMode="auto">
          <a:xfrm flipV="1">
            <a:off x="7040972" y="3942022"/>
            <a:ext cx="1119770" cy="41628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6" name="Freeform 108"/>
          <p:cNvSpPr/>
          <p:nvPr/>
        </p:nvSpPr>
        <p:spPr bwMode="auto">
          <a:xfrm flipH="1" flipV="1">
            <a:off x="4665591" y="5053200"/>
            <a:ext cx="1119770" cy="41628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4094536" y="2418229"/>
            <a:ext cx="379485" cy="363708"/>
            <a:chOff x="4019550" y="5668963"/>
            <a:chExt cx="725488" cy="695325"/>
          </a:xfrm>
          <a:solidFill>
            <a:srgbClr val="C8161D"/>
          </a:solidFill>
        </p:grpSpPr>
        <p:sp>
          <p:nvSpPr>
            <p:cNvPr id="68" name="Freeform 226"/>
            <p:cNvSpPr/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227"/>
            <p:cNvSpPr/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228"/>
            <p:cNvSpPr/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8" name="Freeform 113"/>
          <p:cNvSpPr>
            <a:spLocks noEditPoints="1"/>
          </p:cNvSpPr>
          <p:nvPr/>
        </p:nvSpPr>
        <p:spPr bwMode="auto">
          <a:xfrm>
            <a:off x="4673891" y="5058829"/>
            <a:ext cx="432299" cy="337165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Freeform 12"/>
          <p:cNvSpPr/>
          <p:nvPr/>
        </p:nvSpPr>
        <p:spPr bwMode="auto">
          <a:xfrm>
            <a:off x="7769552" y="4438514"/>
            <a:ext cx="407424" cy="337129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8500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045350" y="1898451"/>
            <a:ext cx="469791" cy="258650"/>
            <a:chOff x="4256088" y="117475"/>
            <a:chExt cx="565150" cy="311151"/>
          </a:xfrm>
          <a:solidFill>
            <a:srgbClr val="C8161D"/>
          </a:solidFill>
        </p:grpSpPr>
        <p:sp>
          <p:nvSpPr>
            <p:cNvPr id="65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61" name="文本框 198"/>
          <p:cNvSpPr txBox="1"/>
          <p:nvPr/>
        </p:nvSpPr>
        <p:spPr>
          <a:xfrm>
            <a:off x="5843109" y="1960794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A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199"/>
          <p:cNvSpPr txBox="1"/>
          <p:nvPr/>
        </p:nvSpPr>
        <p:spPr>
          <a:xfrm>
            <a:off x="5843109" y="4590821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C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200"/>
          <p:cNvSpPr txBox="1"/>
          <p:nvPr/>
        </p:nvSpPr>
        <p:spPr>
          <a:xfrm>
            <a:off x="4540357" y="3251188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D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201"/>
          <p:cNvSpPr txBox="1"/>
          <p:nvPr/>
        </p:nvSpPr>
        <p:spPr>
          <a:xfrm>
            <a:off x="7118902" y="3251188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B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7897926" y="2117742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798217" y="17176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7339429" y="525325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239720" y="485314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1011383" y="240697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11674" y="200686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1871211" y="437608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771502" y="397597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4"/>
          <p:cNvSpPr/>
          <p:nvPr/>
        </p:nvSpPr>
        <p:spPr bwMode="auto">
          <a:xfrm>
            <a:off x="5341696" y="1761077"/>
            <a:ext cx="1336378" cy="1330090"/>
          </a:xfrm>
          <a:custGeom>
            <a:avLst/>
            <a:gdLst>
              <a:gd name="T0" fmla="*/ 147 w 154"/>
              <a:gd name="T1" fmla="*/ 88 h 154"/>
              <a:gd name="T2" fmla="*/ 66 w 154"/>
              <a:gd name="T3" fmla="*/ 148 h 154"/>
              <a:gd name="T4" fmla="*/ 6 w 154"/>
              <a:gd name="T5" fmla="*/ 66 h 154"/>
              <a:gd name="T6" fmla="*/ 88 w 154"/>
              <a:gd name="T7" fmla="*/ 7 h 154"/>
              <a:gd name="T8" fmla="*/ 147 w 154"/>
              <a:gd name="T9" fmla="*/ 8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54">
                <a:moveTo>
                  <a:pt x="147" y="88"/>
                </a:moveTo>
                <a:cubicBezTo>
                  <a:pt x="141" y="127"/>
                  <a:pt x="105" y="154"/>
                  <a:pt x="66" y="148"/>
                </a:cubicBezTo>
                <a:cubicBezTo>
                  <a:pt x="27" y="142"/>
                  <a:pt x="0" y="105"/>
                  <a:pt x="6" y="66"/>
                </a:cubicBezTo>
                <a:cubicBezTo>
                  <a:pt x="12" y="27"/>
                  <a:pt x="49" y="0"/>
                  <a:pt x="88" y="7"/>
                </a:cubicBezTo>
                <a:cubicBezTo>
                  <a:pt x="127" y="13"/>
                  <a:pt x="154" y="49"/>
                  <a:pt x="147" y="88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35"/>
          <p:cNvSpPr/>
          <p:nvPr/>
        </p:nvSpPr>
        <p:spPr bwMode="auto">
          <a:xfrm>
            <a:off x="6018795" y="4214772"/>
            <a:ext cx="1240997" cy="1234709"/>
          </a:xfrm>
          <a:custGeom>
            <a:avLst/>
            <a:gdLst>
              <a:gd name="T0" fmla="*/ 137 w 143"/>
              <a:gd name="T1" fmla="*/ 82 h 143"/>
              <a:gd name="T2" fmla="*/ 61 w 143"/>
              <a:gd name="T3" fmla="*/ 138 h 143"/>
              <a:gd name="T4" fmla="*/ 6 w 143"/>
              <a:gd name="T5" fmla="*/ 61 h 143"/>
              <a:gd name="T6" fmla="*/ 82 w 143"/>
              <a:gd name="T7" fmla="*/ 6 h 143"/>
              <a:gd name="T8" fmla="*/ 137 w 143"/>
              <a:gd name="T9" fmla="*/ 8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43">
                <a:moveTo>
                  <a:pt x="137" y="82"/>
                </a:moveTo>
                <a:cubicBezTo>
                  <a:pt x="132" y="119"/>
                  <a:pt x="98" y="143"/>
                  <a:pt x="61" y="138"/>
                </a:cubicBezTo>
                <a:cubicBezTo>
                  <a:pt x="25" y="132"/>
                  <a:pt x="0" y="98"/>
                  <a:pt x="6" y="61"/>
                </a:cubicBezTo>
                <a:cubicBezTo>
                  <a:pt x="12" y="25"/>
                  <a:pt x="46" y="0"/>
                  <a:pt x="82" y="6"/>
                </a:cubicBezTo>
                <a:cubicBezTo>
                  <a:pt x="118" y="12"/>
                  <a:pt x="143" y="46"/>
                  <a:pt x="137" y="8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36"/>
          <p:cNvSpPr/>
          <p:nvPr/>
        </p:nvSpPr>
        <p:spPr bwMode="auto">
          <a:xfrm>
            <a:off x="5289289" y="4966289"/>
            <a:ext cx="1146665" cy="1148761"/>
          </a:xfrm>
          <a:custGeom>
            <a:avLst/>
            <a:gdLst>
              <a:gd name="T0" fmla="*/ 127 w 132"/>
              <a:gd name="T1" fmla="*/ 76 h 133"/>
              <a:gd name="T2" fmla="*/ 57 w 132"/>
              <a:gd name="T3" fmla="*/ 127 h 133"/>
              <a:gd name="T4" fmla="*/ 6 w 132"/>
              <a:gd name="T5" fmla="*/ 57 h 133"/>
              <a:gd name="T6" fmla="*/ 76 w 132"/>
              <a:gd name="T7" fmla="*/ 6 h 133"/>
              <a:gd name="T8" fmla="*/ 127 w 132"/>
              <a:gd name="T9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33">
                <a:moveTo>
                  <a:pt x="127" y="76"/>
                </a:moveTo>
                <a:cubicBezTo>
                  <a:pt x="122" y="110"/>
                  <a:pt x="90" y="133"/>
                  <a:pt x="57" y="127"/>
                </a:cubicBezTo>
                <a:cubicBezTo>
                  <a:pt x="23" y="122"/>
                  <a:pt x="0" y="90"/>
                  <a:pt x="6" y="57"/>
                </a:cubicBezTo>
                <a:cubicBezTo>
                  <a:pt x="11" y="23"/>
                  <a:pt x="42" y="0"/>
                  <a:pt x="76" y="6"/>
                </a:cubicBezTo>
                <a:cubicBezTo>
                  <a:pt x="110" y="11"/>
                  <a:pt x="132" y="43"/>
                  <a:pt x="127" y="7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37"/>
          <p:cNvSpPr/>
          <p:nvPr/>
        </p:nvSpPr>
        <p:spPr bwMode="auto">
          <a:xfrm>
            <a:off x="6140379" y="2581770"/>
            <a:ext cx="1397170" cy="1390882"/>
          </a:xfrm>
          <a:custGeom>
            <a:avLst/>
            <a:gdLst>
              <a:gd name="T0" fmla="*/ 155 w 161"/>
              <a:gd name="T1" fmla="*/ 92 h 161"/>
              <a:gd name="T2" fmla="*/ 69 w 161"/>
              <a:gd name="T3" fmla="*/ 155 h 161"/>
              <a:gd name="T4" fmla="*/ 7 w 161"/>
              <a:gd name="T5" fmla="*/ 69 h 161"/>
              <a:gd name="T6" fmla="*/ 92 w 161"/>
              <a:gd name="T7" fmla="*/ 7 h 161"/>
              <a:gd name="T8" fmla="*/ 155 w 161"/>
              <a:gd name="T9" fmla="*/ 9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61">
                <a:moveTo>
                  <a:pt x="155" y="92"/>
                </a:moveTo>
                <a:cubicBezTo>
                  <a:pt x="148" y="133"/>
                  <a:pt x="110" y="161"/>
                  <a:pt x="69" y="155"/>
                </a:cubicBezTo>
                <a:cubicBezTo>
                  <a:pt x="28" y="148"/>
                  <a:pt x="0" y="110"/>
                  <a:pt x="7" y="69"/>
                </a:cubicBezTo>
                <a:cubicBezTo>
                  <a:pt x="13" y="28"/>
                  <a:pt x="52" y="0"/>
                  <a:pt x="92" y="7"/>
                </a:cubicBezTo>
                <a:cubicBezTo>
                  <a:pt x="133" y="13"/>
                  <a:pt x="161" y="52"/>
                  <a:pt x="155" y="9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38"/>
          <p:cNvSpPr/>
          <p:nvPr/>
        </p:nvSpPr>
        <p:spPr bwMode="auto">
          <a:xfrm>
            <a:off x="5072325" y="3290313"/>
            <a:ext cx="1467396" cy="1460059"/>
          </a:xfrm>
          <a:custGeom>
            <a:avLst/>
            <a:gdLst>
              <a:gd name="T0" fmla="*/ 162 w 169"/>
              <a:gd name="T1" fmla="*/ 97 h 169"/>
              <a:gd name="T2" fmla="*/ 72 w 169"/>
              <a:gd name="T3" fmla="*/ 163 h 169"/>
              <a:gd name="T4" fmla="*/ 6 w 169"/>
              <a:gd name="T5" fmla="*/ 72 h 169"/>
              <a:gd name="T6" fmla="*/ 97 w 169"/>
              <a:gd name="T7" fmla="*/ 7 h 169"/>
              <a:gd name="T8" fmla="*/ 162 w 169"/>
              <a:gd name="T9" fmla="*/ 9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9">
                <a:moveTo>
                  <a:pt x="162" y="97"/>
                </a:moveTo>
                <a:cubicBezTo>
                  <a:pt x="155" y="140"/>
                  <a:pt x="115" y="169"/>
                  <a:pt x="72" y="163"/>
                </a:cubicBezTo>
                <a:cubicBezTo>
                  <a:pt x="29" y="156"/>
                  <a:pt x="0" y="115"/>
                  <a:pt x="6" y="72"/>
                </a:cubicBezTo>
                <a:cubicBezTo>
                  <a:pt x="13" y="29"/>
                  <a:pt x="54" y="0"/>
                  <a:pt x="97" y="7"/>
                </a:cubicBezTo>
                <a:cubicBezTo>
                  <a:pt x="140" y="14"/>
                  <a:pt x="169" y="54"/>
                  <a:pt x="162" y="9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Freeform 44"/>
          <p:cNvSpPr/>
          <p:nvPr/>
        </p:nvSpPr>
        <p:spPr bwMode="auto">
          <a:xfrm>
            <a:off x="5211727" y="1819066"/>
            <a:ext cx="1058621" cy="759901"/>
          </a:xfrm>
          <a:custGeom>
            <a:avLst/>
            <a:gdLst>
              <a:gd name="T0" fmla="*/ 117 w 122"/>
              <a:gd name="T1" fmla="*/ 76 h 88"/>
              <a:gd name="T2" fmla="*/ 90 w 122"/>
              <a:gd name="T3" fmla="*/ 83 h 88"/>
              <a:gd name="T4" fmla="*/ 13 w 122"/>
              <a:gd name="T5" fmla="*/ 40 h 88"/>
              <a:gd name="T6" fmla="*/ 5 w 122"/>
              <a:gd name="T7" fmla="*/ 13 h 88"/>
              <a:gd name="T8" fmla="*/ 5 w 122"/>
              <a:gd name="T9" fmla="*/ 13 h 88"/>
              <a:gd name="T10" fmla="*/ 32 w 122"/>
              <a:gd name="T11" fmla="*/ 6 h 88"/>
              <a:gd name="T12" fmla="*/ 109 w 122"/>
              <a:gd name="T13" fmla="*/ 49 h 88"/>
              <a:gd name="T14" fmla="*/ 117 w 122"/>
              <a:gd name="T15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88">
                <a:moveTo>
                  <a:pt x="117" y="76"/>
                </a:moveTo>
                <a:cubicBezTo>
                  <a:pt x="112" y="85"/>
                  <a:pt x="100" y="88"/>
                  <a:pt x="90" y="83"/>
                </a:cubicBezTo>
                <a:cubicBezTo>
                  <a:pt x="13" y="40"/>
                  <a:pt x="13" y="40"/>
                  <a:pt x="13" y="40"/>
                </a:cubicBezTo>
                <a:cubicBezTo>
                  <a:pt x="4" y="35"/>
                  <a:pt x="0" y="2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4"/>
                  <a:pt x="23" y="0"/>
                  <a:pt x="32" y="6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19" y="54"/>
                  <a:pt x="122" y="66"/>
                  <a:pt x="117" y="7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Freeform 45"/>
          <p:cNvSpPr/>
          <p:nvPr/>
        </p:nvSpPr>
        <p:spPr bwMode="auto">
          <a:xfrm>
            <a:off x="6605918" y="2394380"/>
            <a:ext cx="816501" cy="1028225"/>
          </a:xfrm>
          <a:custGeom>
            <a:avLst/>
            <a:gdLst>
              <a:gd name="T0" fmla="*/ 82 w 94"/>
              <a:gd name="T1" fmla="*/ 6 h 119"/>
              <a:gd name="T2" fmla="*/ 88 w 94"/>
              <a:gd name="T3" fmla="*/ 33 h 119"/>
              <a:gd name="T4" fmla="*/ 39 w 94"/>
              <a:gd name="T5" fmla="*/ 107 h 119"/>
              <a:gd name="T6" fmla="*/ 12 w 94"/>
              <a:gd name="T7" fmla="*/ 113 h 119"/>
              <a:gd name="T8" fmla="*/ 12 w 94"/>
              <a:gd name="T9" fmla="*/ 113 h 119"/>
              <a:gd name="T10" fmla="*/ 6 w 94"/>
              <a:gd name="T11" fmla="*/ 85 h 119"/>
              <a:gd name="T12" fmla="*/ 55 w 94"/>
              <a:gd name="T13" fmla="*/ 12 h 119"/>
              <a:gd name="T14" fmla="*/ 82 w 94"/>
              <a:gd name="T15" fmla="*/ 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19">
                <a:moveTo>
                  <a:pt x="82" y="6"/>
                </a:moveTo>
                <a:cubicBezTo>
                  <a:pt x="91" y="12"/>
                  <a:pt x="94" y="24"/>
                  <a:pt x="88" y="33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3" y="116"/>
                  <a:pt x="21" y="119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3" y="107"/>
                  <a:pt x="0" y="94"/>
                  <a:pt x="6" y="85"/>
                </a:cubicBezTo>
                <a:cubicBezTo>
                  <a:pt x="55" y="12"/>
                  <a:pt x="55" y="12"/>
                  <a:pt x="55" y="12"/>
                </a:cubicBezTo>
                <a:cubicBezTo>
                  <a:pt x="61" y="2"/>
                  <a:pt x="73" y="0"/>
                  <a:pt x="82" y="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Freeform 46"/>
          <p:cNvSpPr/>
          <p:nvPr/>
        </p:nvSpPr>
        <p:spPr bwMode="auto">
          <a:xfrm>
            <a:off x="6452738" y="4031530"/>
            <a:ext cx="755709" cy="1061765"/>
          </a:xfrm>
          <a:custGeom>
            <a:avLst/>
            <a:gdLst>
              <a:gd name="T0" fmla="*/ 74 w 87"/>
              <a:gd name="T1" fmla="*/ 5 h 123"/>
              <a:gd name="T2" fmla="*/ 82 w 87"/>
              <a:gd name="T3" fmla="*/ 32 h 123"/>
              <a:gd name="T4" fmla="*/ 40 w 87"/>
              <a:gd name="T5" fmla="*/ 110 h 123"/>
              <a:gd name="T6" fmla="*/ 13 w 87"/>
              <a:gd name="T7" fmla="*/ 117 h 123"/>
              <a:gd name="T8" fmla="*/ 13 w 87"/>
              <a:gd name="T9" fmla="*/ 117 h 123"/>
              <a:gd name="T10" fmla="*/ 5 w 87"/>
              <a:gd name="T11" fmla="*/ 91 h 123"/>
              <a:gd name="T12" fmla="*/ 47 w 87"/>
              <a:gd name="T13" fmla="*/ 13 h 123"/>
              <a:gd name="T14" fmla="*/ 74 w 87"/>
              <a:gd name="T15" fmla="*/ 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" h="123">
                <a:moveTo>
                  <a:pt x="74" y="5"/>
                </a:moveTo>
                <a:cubicBezTo>
                  <a:pt x="84" y="11"/>
                  <a:pt x="87" y="23"/>
                  <a:pt x="82" y="32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34" y="119"/>
                  <a:pt x="22" y="123"/>
                  <a:pt x="13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3" y="112"/>
                  <a:pt x="0" y="100"/>
                  <a:pt x="5" y="91"/>
                </a:cubicBezTo>
                <a:cubicBezTo>
                  <a:pt x="47" y="13"/>
                  <a:pt x="47" y="13"/>
                  <a:pt x="47" y="13"/>
                </a:cubicBezTo>
                <a:cubicBezTo>
                  <a:pt x="53" y="4"/>
                  <a:pt x="65" y="0"/>
                  <a:pt x="74" y="5"/>
                </a:cubicBezTo>
                <a:close/>
              </a:path>
            </a:pathLst>
          </a:custGeom>
          <a:solidFill>
            <a:srgbClr val="CD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Freeform 47"/>
          <p:cNvSpPr/>
          <p:nvPr/>
        </p:nvSpPr>
        <p:spPr bwMode="auto">
          <a:xfrm>
            <a:off x="5311247" y="3064962"/>
            <a:ext cx="668713" cy="1097403"/>
          </a:xfrm>
          <a:custGeom>
            <a:avLst/>
            <a:gdLst>
              <a:gd name="T0" fmla="*/ 61 w 77"/>
              <a:gd name="T1" fmla="*/ 123 h 127"/>
              <a:gd name="T2" fmla="*/ 36 w 77"/>
              <a:gd name="T3" fmla="*/ 111 h 127"/>
              <a:gd name="T4" fmla="*/ 4 w 77"/>
              <a:gd name="T5" fmla="*/ 29 h 127"/>
              <a:gd name="T6" fmla="*/ 15 w 77"/>
              <a:gd name="T7" fmla="*/ 4 h 127"/>
              <a:gd name="T8" fmla="*/ 15 w 77"/>
              <a:gd name="T9" fmla="*/ 4 h 127"/>
              <a:gd name="T10" fmla="*/ 41 w 77"/>
              <a:gd name="T11" fmla="*/ 15 h 127"/>
              <a:gd name="T12" fmla="*/ 73 w 77"/>
              <a:gd name="T13" fmla="*/ 97 h 127"/>
              <a:gd name="T14" fmla="*/ 61 w 77"/>
              <a:gd name="T15" fmla="*/ 12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127">
                <a:moveTo>
                  <a:pt x="61" y="123"/>
                </a:moveTo>
                <a:cubicBezTo>
                  <a:pt x="51" y="127"/>
                  <a:pt x="40" y="122"/>
                  <a:pt x="36" y="111"/>
                </a:cubicBezTo>
                <a:cubicBezTo>
                  <a:pt x="4" y="29"/>
                  <a:pt x="4" y="29"/>
                  <a:pt x="4" y="29"/>
                </a:cubicBezTo>
                <a:cubicBezTo>
                  <a:pt x="0" y="19"/>
                  <a:pt x="5" y="8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26" y="0"/>
                  <a:pt x="37" y="5"/>
                  <a:pt x="41" y="15"/>
                </a:cubicBezTo>
                <a:cubicBezTo>
                  <a:pt x="73" y="97"/>
                  <a:pt x="73" y="97"/>
                  <a:pt x="73" y="97"/>
                </a:cubicBezTo>
                <a:cubicBezTo>
                  <a:pt x="77" y="107"/>
                  <a:pt x="72" y="119"/>
                  <a:pt x="61" y="12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48"/>
          <p:cNvSpPr/>
          <p:nvPr/>
        </p:nvSpPr>
        <p:spPr bwMode="auto">
          <a:xfrm>
            <a:off x="5352770" y="4777686"/>
            <a:ext cx="616306" cy="821741"/>
          </a:xfrm>
          <a:custGeom>
            <a:avLst/>
            <a:gdLst>
              <a:gd name="T0" fmla="*/ 58 w 71"/>
              <a:gd name="T1" fmla="*/ 90 h 95"/>
              <a:gd name="T2" fmla="*/ 31 w 71"/>
              <a:gd name="T3" fmla="*/ 81 h 95"/>
              <a:gd name="T4" fmla="*/ 5 w 71"/>
              <a:gd name="T5" fmla="*/ 32 h 95"/>
              <a:gd name="T6" fmla="*/ 13 w 71"/>
              <a:gd name="T7" fmla="*/ 5 h 95"/>
              <a:gd name="T8" fmla="*/ 13 w 71"/>
              <a:gd name="T9" fmla="*/ 5 h 95"/>
              <a:gd name="T10" fmla="*/ 40 w 71"/>
              <a:gd name="T11" fmla="*/ 13 h 95"/>
              <a:gd name="T12" fmla="*/ 66 w 71"/>
              <a:gd name="T13" fmla="*/ 63 h 95"/>
              <a:gd name="T14" fmla="*/ 58 w 71"/>
              <a:gd name="T15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5">
                <a:moveTo>
                  <a:pt x="58" y="90"/>
                </a:moveTo>
                <a:cubicBezTo>
                  <a:pt x="48" y="95"/>
                  <a:pt x="36" y="91"/>
                  <a:pt x="31" y="81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2"/>
                  <a:pt x="4" y="10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23" y="0"/>
                  <a:pt x="35" y="4"/>
                  <a:pt x="40" y="13"/>
                </a:cubicBezTo>
                <a:cubicBezTo>
                  <a:pt x="66" y="63"/>
                  <a:pt x="66" y="63"/>
                  <a:pt x="66" y="63"/>
                </a:cubicBezTo>
                <a:cubicBezTo>
                  <a:pt x="71" y="73"/>
                  <a:pt x="67" y="85"/>
                  <a:pt x="58" y="9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830" y="1876520"/>
            <a:ext cx="1094110" cy="1094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727" y="2700027"/>
            <a:ext cx="1151040" cy="11510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943" y="3406521"/>
            <a:ext cx="1221323" cy="12213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676" y="4308702"/>
            <a:ext cx="1046849" cy="10468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047" y="5067095"/>
            <a:ext cx="947149" cy="9471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12"/>
          <p:cNvSpPr txBox="1"/>
          <p:nvPr/>
        </p:nvSpPr>
        <p:spPr>
          <a:xfrm>
            <a:off x="5225380" y="18008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8" name="文本框 113"/>
          <p:cNvSpPr txBox="1"/>
          <p:nvPr/>
        </p:nvSpPr>
        <p:spPr>
          <a:xfrm>
            <a:off x="7052874" y="241277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9" name="文本框 114"/>
          <p:cNvSpPr txBox="1"/>
          <p:nvPr/>
        </p:nvSpPr>
        <p:spPr>
          <a:xfrm>
            <a:off x="5340182" y="3091167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0" name="文本框 115"/>
          <p:cNvSpPr txBox="1"/>
          <p:nvPr/>
        </p:nvSpPr>
        <p:spPr>
          <a:xfrm>
            <a:off x="6848038" y="404038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1" name="文本框 116"/>
          <p:cNvSpPr txBox="1"/>
          <p:nvPr/>
        </p:nvSpPr>
        <p:spPr>
          <a:xfrm>
            <a:off x="5381893" y="479600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2" name="Freeform 910"/>
          <p:cNvSpPr/>
          <p:nvPr/>
        </p:nvSpPr>
        <p:spPr bwMode="auto">
          <a:xfrm>
            <a:off x="6640881" y="3086289"/>
            <a:ext cx="353406" cy="356599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Freeform 307"/>
          <p:cNvSpPr>
            <a:spLocks noChangeAspect="1" noEditPoints="1"/>
          </p:cNvSpPr>
          <p:nvPr/>
        </p:nvSpPr>
        <p:spPr bwMode="auto">
          <a:xfrm>
            <a:off x="5654269" y="3793925"/>
            <a:ext cx="305643" cy="446514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Freeform 266"/>
          <p:cNvSpPr>
            <a:spLocks noChangeAspect="1" noEditPoints="1"/>
          </p:cNvSpPr>
          <p:nvPr/>
        </p:nvSpPr>
        <p:spPr bwMode="auto">
          <a:xfrm>
            <a:off x="6449785" y="4619446"/>
            <a:ext cx="359558" cy="39394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5716013" y="5414217"/>
            <a:ext cx="337325" cy="288812"/>
            <a:chOff x="2162176" y="-104775"/>
            <a:chExt cx="1655763" cy="1417638"/>
          </a:xfrm>
          <a:solidFill>
            <a:srgbClr val="C8161D"/>
          </a:solidFill>
        </p:grpSpPr>
        <p:sp>
          <p:nvSpPr>
            <p:cNvPr id="32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Freeform 63"/>
          <p:cNvSpPr>
            <a:spLocks noChangeAspect="1" noEditPoints="1"/>
          </p:cNvSpPr>
          <p:nvPr/>
        </p:nvSpPr>
        <p:spPr bwMode="auto">
          <a:xfrm>
            <a:off x="5798400" y="2203871"/>
            <a:ext cx="386865" cy="439408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1757" y="61373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6" name="矩形 35"/>
          <p:cNvSpPr/>
          <p:nvPr/>
        </p:nvSpPr>
        <p:spPr>
          <a:xfrm>
            <a:off x="364633" y="481140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Text Placeholder 2"/>
          <p:cNvSpPr txBox="1"/>
          <p:nvPr/>
        </p:nvSpPr>
        <p:spPr>
          <a:xfrm>
            <a:off x="7610693" y="2274579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10984" y="187446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7496366" y="4640549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96657" y="424043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1754849" y="218676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55140" y="178665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127145" y="371683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27436" y="331672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2172536" y="542119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072827" y="502108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4621924" y="2746094"/>
            <a:ext cx="0" cy="1128585"/>
          </a:xfrm>
          <a:prstGeom prst="line">
            <a:avLst/>
          </a:prstGeom>
          <a:noFill/>
          <a:ln w="38100" cap="flat" cmpd="sng" algn="ctr">
            <a:solidFill>
              <a:srgbClr val="C8161D"/>
            </a:solidFill>
            <a:prstDash val="solid"/>
            <a:miter lim="800000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2699658" y="2485638"/>
            <a:ext cx="1547892" cy="1573583"/>
            <a:chOff x="2498710" y="2311467"/>
            <a:chExt cx="1748840" cy="1777866"/>
          </a:xfrm>
        </p:grpSpPr>
        <p:sp>
          <p:nvSpPr>
            <p:cNvPr id="28" name="椭圆 27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986835" y="2713125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66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3" name="矩形 12"/>
          <p:cNvSpPr/>
          <p:nvPr/>
        </p:nvSpPr>
        <p:spPr>
          <a:xfrm>
            <a:off x="4988004" y="392072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营业额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4988004" y="429027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管理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5" name="矩形 14"/>
          <p:cNvSpPr/>
          <p:nvPr/>
        </p:nvSpPr>
        <p:spPr>
          <a:xfrm>
            <a:off x="4988004" y="465982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结束语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26600" y="392072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</a:p>
        </p:txBody>
      </p:sp>
      <p:sp>
        <p:nvSpPr>
          <p:cNvPr id="21" name="矩形 20"/>
          <p:cNvSpPr/>
          <p:nvPr/>
        </p:nvSpPr>
        <p:spPr>
          <a:xfrm>
            <a:off x="6126600" y="4299814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利益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最大化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070612" y="1610648"/>
            <a:ext cx="693092" cy="693092"/>
            <a:chOff x="3724323" y="1908536"/>
            <a:chExt cx="1329153" cy="1329153"/>
          </a:xfrm>
        </p:grpSpPr>
        <p:sp>
          <p:nvSpPr>
            <p:cNvPr id="39" name="椭圆 3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5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33216" y="2055731"/>
            <a:ext cx="373428" cy="373428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42" name="椭圆 4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5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48723" y="1139781"/>
            <a:ext cx="272065" cy="272065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48" name="椭圆 4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5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375541" y="137446"/>
            <a:ext cx="1770103" cy="1770103"/>
          </a:xfrm>
          <a:prstGeom prst="ellipse">
            <a:avLst/>
          </a:prstGeom>
          <a:solidFill>
            <a:srgbClr val="C8161D"/>
          </a:solidFill>
          <a:ln w="28575">
            <a:solidFill>
              <a:schemeClr val="bg1"/>
            </a:solidFill>
          </a:ln>
          <a:effectLst>
            <a:outerShdw blurRad="2794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5">
              <a:solidFill>
                <a:prstClr val="white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665652" y="2075971"/>
            <a:ext cx="335359" cy="335359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54" name="椭圆 5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5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9"/>
          <p:cNvSpPr txBox="1">
            <a:spLocks noChangeArrowheads="1"/>
          </p:cNvSpPr>
          <p:nvPr/>
        </p:nvSpPr>
        <p:spPr bwMode="auto">
          <a:xfrm>
            <a:off x="659690" y="581276"/>
            <a:ext cx="209782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4530">
              <a:lnSpc>
                <a:spcPct val="120000"/>
              </a:lnSpc>
              <a:defRPr/>
            </a:pPr>
            <a:r>
              <a:rPr lang="zh-CN" altLang="en-US" sz="4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1198875" y="3343194"/>
            <a:ext cx="738875" cy="751139"/>
            <a:chOff x="2498710" y="2311467"/>
            <a:chExt cx="1748840" cy="1777866"/>
          </a:xfrm>
        </p:grpSpPr>
        <p:sp>
          <p:nvSpPr>
            <p:cNvPr id="110" name="椭圆 109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438641" y="3343194"/>
            <a:ext cx="738875" cy="751139"/>
            <a:chOff x="2498710" y="2311467"/>
            <a:chExt cx="1748840" cy="1777866"/>
          </a:xfrm>
        </p:grpSpPr>
        <p:sp>
          <p:nvSpPr>
            <p:cNvPr id="144" name="椭圆 143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5678407" y="3343194"/>
            <a:ext cx="738875" cy="751139"/>
            <a:chOff x="2498710" y="2311467"/>
            <a:chExt cx="1748840" cy="1777866"/>
          </a:xfrm>
        </p:grpSpPr>
        <p:sp>
          <p:nvSpPr>
            <p:cNvPr id="149" name="椭圆 148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7918173" y="3343194"/>
            <a:ext cx="738875" cy="751139"/>
            <a:chOff x="2498710" y="2311467"/>
            <a:chExt cx="1748840" cy="1777866"/>
          </a:xfrm>
        </p:grpSpPr>
        <p:sp>
          <p:nvSpPr>
            <p:cNvPr id="154" name="椭圆 153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0157939" y="3343194"/>
            <a:ext cx="738875" cy="751139"/>
            <a:chOff x="2498710" y="2311467"/>
            <a:chExt cx="1748840" cy="1777866"/>
          </a:xfrm>
        </p:grpSpPr>
        <p:sp>
          <p:nvSpPr>
            <p:cNvPr id="159" name="椭圆 158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>
                <a:alpha val="80000"/>
              </a:srgbClr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3" name="矩形 162"/>
          <p:cNvSpPr/>
          <p:nvPr/>
        </p:nvSpPr>
        <p:spPr>
          <a:xfrm>
            <a:off x="9472388" y="433634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7330267" y="436722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2757519" y="4369095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4971808" y="435211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7" name="矩形 166"/>
          <p:cNvSpPr/>
          <p:nvPr/>
        </p:nvSpPr>
        <p:spPr>
          <a:xfrm>
            <a:off x="465163" y="436722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757" y="61373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364633" y="481140"/>
            <a:ext cx="540000" cy="54000"/>
          </a:xfrm>
          <a:prstGeom prst="rect">
            <a:avLst/>
          </a:prstGeom>
          <a:solidFill>
            <a:srgbClr val="C8001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Freeform 9"/>
          <p:cNvSpPr/>
          <p:nvPr/>
        </p:nvSpPr>
        <p:spPr bwMode="auto">
          <a:xfrm>
            <a:off x="5417889" y="3387061"/>
            <a:ext cx="1620869" cy="1589911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931" y="3535284"/>
            <a:ext cx="1438055" cy="1386268"/>
          </a:xfrm>
          <a:prstGeom prst="rect">
            <a:avLst/>
          </a:prstGeom>
        </p:spPr>
      </p:pic>
      <p:sp>
        <p:nvSpPr>
          <p:cNvPr id="6" name="Freeform 10"/>
          <p:cNvSpPr/>
          <p:nvPr/>
        </p:nvSpPr>
        <p:spPr bwMode="auto">
          <a:xfrm>
            <a:off x="6749080" y="2603162"/>
            <a:ext cx="1589911" cy="1583277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766" y="2738044"/>
            <a:ext cx="1438055" cy="1386268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 bwMode="auto">
          <a:xfrm>
            <a:off x="4595292" y="2094568"/>
            <a:ext cx="1582171" cy="1707109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861" y="2237094"/>
            <a:ext cx="1438055" cy="1386268"/>
          </a:xfrm>
          <a:prstGeom prst="rect">
            <a:avLst/>
          </a:prstGeom>
        </p:spPr>
      </p:pic>
      <p:sp>
        <p:nvSpPr>
          <p:cNvPr id="10" name="Freeform 7"/>
          <p:cNvSpPr/>
          <p:nvPr/>
        </p:nvSpPr>
        <p:spPr bwMode="auto">
          <a:xfrm>
            <a:off x="3185601" y="2806600"/>
            <a:ext cx="1683890" cy="1583277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198" y="2934507"/>
            <a:ext cx="1438055" cy="138626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06585" y="3371574"/>
            <a:ext cx="528268" cy="430094"/>
            <a:chOff x="4956176" y="3307627"/>
            <a:chExt cx="358775" cy="292100"/>
          </a:xfrm>
          <a:solidFill>
            <a:srgbClr val="C8161D"/>
          </a:solidFill>
        </p:grpSpPr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5068888" y="3407640"/>
              <a:ext cx="146050" cy="158750"/>
            </a:xfrm>
            <a:custGeom>
              <a:avLst/>
              <a:gdLst>
                <a:gd name="T0" fmla="*/ 7 w 13"/>
                <a:gd name="T1" fmla="*/ 0 h 14"/>
                <a:gd name="T2" fmla="*/ 0 w 13"/>
                <a:gd name="T3" fmla="*/ 7 h 14"/>
                <a:gd name="T4" fmla="*/ 7 w 13"/>
                <a:gd name="T5" fmla="*/ 14 h 14"/>
                <a:gd name="T6" fmla="*/ 13 w 13"/>
                <a:gd name="T7" fmla="*/ 7 h 14"/>
                <a:gd name="T8" fmla="*/ 7 w 13"/>
                <a:gd name="T9" fmla="*/ 0 h 14"/>
                <a:gd name="T10" fmla="*/ 7 w 13"/>
                <a:gd name="T11" fmla="*/ 12 h 14"/>
                <a:gd name="T12" fmla="*/ 1 w 13"/>
                <a:gd name="T13" fmla="*/ 7 h 14"/>
                <a:gd name="T14" fmla="*/ 7 w 13"/>
                <a:gd name="T15" fmla="*/ 2 h 14"/>
                <a:gd name="T16" fmla="*/ 12 w 13"/>
                <a:gd name="T17" fmla="*/ 7 h 14"/>
                <a:gd name="T18" fmla="*/ 7 w 13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  <a:moveTo>
                    <a:pt x="7" y="12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1" y="4"/>
                    <a:pt x="4" y="2"/>
                    <a:pt x="7" y="2"/>
                  </a:cubicBezTo>
                  <a:cubicBezTo>
                    <a:pt x="10" y="2"/>
                    <a:pt x="12" y="4"/>
                    <a:pt x="12" y="7"/>
                  </a:cubicBezTo>
                  <a:cubicBezTo>
                    <a:pt x="12" y="10"/>
                    <a:pt x="10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20"/>
            <p:cNvSpPr>
              <a:spLocks noEditPoints="1"/>
            </p:cNvSpPr>
            <p:nvPr/>
          </p:nvSpPr>
          <p:spPr bwMode="auto">
            <a:xfrm>
              <a:off x="4956176" y="3307627"/>
              <a:ext cx="358775" cy="292100"/>
            </a:xfrm>
            <a:custGeom>
              <a:avLst/>
              <a:gdLst>
                <a:gd name="T0" fmla="*/ 30 w 32"/>
                <a:gd name="T1" fmla="*/ 5 h 26"/>
                <a:gd name="T2" fmla="*/ 23 w 32"/>
                <a:gd name="T3" fmla="*/ 5 h 26"/>
                <a:gd name="T4" fmla="*/ 23 w 32"/>
                <a:gd name="T5" fmla="*/ 2 h 26"/>
                <a:gd name="T6" fmla="*/ 21 w 32"/>
                <a:gd name="T7" fmla="*/ 0 h 26"/>
                <a:gd name="T8" fmla="*/ 13 w 32"/>
                <a:gd name="T9" fmla="*/ 0 h 26"/>
                <a:gd name="T10" fmla="*/ 11 w 32"/>
                <a:gd name="T11" fmla="*/ 2 h 26"/>
                <a:gd name="T12" fmla="*/ 11 w 32"/>
                <a:gd name="T13" fmla="*/ 5 h 26"/>
                <a:gd name="T14" fmla="*/ 9 w 32"/>
                <a:gd name="T15" fmla="*/ 5 h 26"/>
                <a:gd name="T16" fmla="*/ 9 w 32"/>
                <a:gd name="T17" fmla="*/ 5 h 26"/>
                <a:gd name="T18" fmla="*/ 8 w 32"/>
                <a:gd name="T19" fmla="*/ 3 h 26"/>
                <a:gd name="T20" fmla="*/ 4 w 32"/>
                <a:gd name="T21" fmla="*/ 3 h 26"/>
                <a:gd name="T22" fmla="*/ 3 w 32"/>
                <a:gd name="T23" fmla="*/ 5 h 26"/>
                <a:gd name="T24" fmla="*/ 3 w 32"/>
                <a:gd name="T25" fmla="*/ 5 h 26"/>
                <a:gd name="T26" fmla="*/ 2 w 32"/>
                <a:gd name="T27" fmla="*/ 5 h 26"/>
                <a:gd name="T28" fmla="*/ 0 w 32"/>
                <a:gd name="T29" fmla="*/ 7 h 26"/>
                <a:gd name="T30" fmla="*/ 0 w 32"/>
                <a:gd name="T31" fmla="*/ 24 h 26"/>
                <a:gd name="T32" fmla="*/ 2 w 32"/>
                <a:gd name="T33" fmla="*/ 26 h 26"/>
                <a:gd name="T34" fmla="*/ 30 w 32"/>
                <a:gd name="T35" fmla="*/ 26 h 26"/>
                <a:gd name="T36" fmla="*/ 32 w 32"/>
                <a:gd name="T37" fmla="*/ 24 h 26"/>
                <a:gd name="T38" fmla="*/ 32 w 32"/>
                <a:gd name="T39" fmla="*/ 7 h 26"/>
                <a:gd name="T40" fmla="*/ 30 w 32"/>
                <a:gd name="T41" fmla="*/ 5 h 26"/>
                <a:gd name="T42" fmla="*/ 7 w 32"/>
                <a:gd name="T43" fmla="*/ 9 h 26"/>
                <a:gd name="T44" fmla="*/ 3 w 32"/>
                <a:gd name="T45" fmla="*/ 9 h 26"/>
                <a:gd name="T46" fmla="*/ 2 w 32"/>
                <a:gd name="T47" fmla="*/ 8 h 26"/>
                <a:gd name="T48" fmla="*/ 3 w 32"/>
                <a:gd name="T49" fmla="*/ 7 h 26"/>
                <a:gd name="T50" fmla="*/ 7 w 32"/>
                <a:gd name="T51" fmla="*/ 7 h 26"/>
                <a:gd name="T52" fmla="*/ 8 w 32"/>
                <a:gd name="T53" fmla="*/ 8 h 26"/>
                <a:gd name="T54" fmla="*/ 7 w 32"/>
                <a:gd name="T55" fmla="*/ 9 h 26"/>
                <a:gd name="T56" fmla="*/ 14 w 32"/>
                <a:gd name="T57" fmla="*/ 2 h 26"/>
                <a:gd name="T58" fmla="*/ 20 w 32"/>
                <a:gd name="T59" fmla="*/ 2 h 26"/>
                <a:gd name="T60" fmla="*/ 21 w 32"/>
                <a:gd name="T61" fmla="*/ 2 h 26"/>
                <a:gd name="T62" fmla="*/ 20 w 32"/>
                <a:gd name="T63" fmla="*/ 3 h 26"/>
                <a:gd name="T64" fmla="*/ 14 w 32"/>
                <a:gd name="T65" fmla="*/ 3 h 26"/>
                <a:gd name="T66" fmla="*/ 13 w 32"/>
                <a:gd name="T67" fmla="*/ 2 h 26"/>
                <a:gd name="T68" fmla="*/ 14 w 32"/>
                <a:gd name="T69" fmla="*/ 2 h 26"/>
                <a:gd name="T70" fmla="*/ 17 w 32"/>
                <a:gd name="T71" fmla="*/ 24 h 26"/>
                <a:gd name="T72" fmla="*/ 9 w 32"/>
                <a:gd name="T73" fmla="*/ 16 h 26"/>
                <a:gd name="T74" fmla="*/ 17 w 32"/>
                <a:gd name="T75" fmla="*/ 8 h 26"/>
                <a:gd name="T76" fmla="*/ 25 w 32"/>
                <a:gd name="T77" fmla="*/ 16 h 26"/>
                <a:gd name="T78" fmla="*/ 17 w 32"/>
                <a:gd name="T79" fmla="*/ 24 h 26"/>
                <a:gd name="T80" fmla="*/ 29 w 32"/>
                <a:gd name="T81" fmla="*/ 9 h 26"/>
                <a:gd name="T82" fmla="*/ 27 w 32"/>
                <a:gd name="T83" fmla="*/ 8 h 26"/>
                <a:gd name="T84" fmla="*/ 29 w 32"/>
                <a:gd name="T85" fmla="*/ 7 h 26"/>
                <a:gd name="T86" fmla="*/ 30 w 32"/>
                <a:gd name="T87" fmla="*/ 8 h 26"/>
                <a:gd name="T88" fmla="*/ 29 w 32"/>
                <a:gd name="T8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26">
                  <a:moveTo>
                    <a:pt x="30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6"/>
                    <a:pt x="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6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1" y="5"/>
                    <a:pt x="30" y="5"/>
                  </a:cubicBezTo>
                  <a:close/>
                  <a:moveTo>
                    <a:pt x="7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8"/>
                    <a:pt x="8" y="8"/>
                  </a:cubicBezTo>
                  <a:cubicBezTo>
                    <a:pt x="8" y="9"/>
                    <a:pt x="7" y="9"/>
                    <a:pt x="7" y="9"/>
                  </a:cubicBezTo>
                  <a:close/>
                  <a:moveTo>
                    <a:pt x="1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0"/>
                    <a:pt x="21" y="24"/>
                    <a:pt x="17" y="24"/>
                  </a:cubicBezTo>
                  <a:close/>
                  <a:moveTo>
                    <a:pt x="29" y="9"/>
                  </a:moveTo>
                  <a:cubicBezTo>
                    <a:pt x="28" y="9"/>
                    <a:pt x="27" y="9"/>
                    <a:pt x="27" y="8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29" y="7"/>
                    <a:pt x="30" y="7"/>
                    <a:pt x="30" y="8"/>
                  </a:cubicBezTo>
                  <a:cubicBezTo>
                    <a:pt x="30" y="9"/>
                    <a:pt x="29" y="9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0154" y="2642960"/>
            <a:ext cx="541155" cy="487038"/>
            <a:chOff x="6980238" y="2261465"/>
            <a:chExt cx="349250" cy="314325"/>
          </a:xfrm>
          <a:solidFill>
            <a:srgbClr val="C8161D"/>
          </a:solidFill>
        </p:grpSpPr>
        <p:sp>
          <p:nvSpPr>
            <p:cNvPr id="34" name="Oval 21"/>
            <p:cNvSpPr>
              <a:spLocks noChangeArrowheads="1"/>
            </p:cNvSpPr>
            <p:nvPr/>
          </p:nvSpPr>
          <p:spPr bwMode="auto">
            <a:xfrm>
              <a:off x="7024688" y="2261465"/>
              <a:ext cx="123825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6980238" y="2407515"/>
              <a:ext cx="214312" cy="168275"/>
            </a:xfrm>
            <a:custGeom>
              <a:avLst/>
              <a:gdLst>
                <a:gd name="T0" fmla="*/ 10 w 19"/>
                <a:gd name="T1" fmla="*/ 0 h 15"/>
                <a:gd name="T2" fmla="*/ 0 w 19"/>
                <a:gd name="T3" fmla="*/ 15 h 15"/>
                <a:gd name="T4" fmla="*/ 19 w 19"/>
                <a:gd name="T5" fmla="*/ 15 h 15"/>
                <a:gd name="T6" fmla="*/ 10 w 1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2" y="0"/>
                    <a:pt x="0" y="15"/>
                    <a:pt x="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Oval 23"/>
            <p:cNvSpPr>
              <a:spLocks noChangeArrowheads="1"/>
            </p:cNvSpPr>
            <p:nvPr/>
          </p:nvSpPr>
          <p:spPr bwMode="auto">
            <a:xfrm>
              <a:off x="7216776" y="2339252"/>
              <a:ext cx="88900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4"/>
            <p:cNvSpPr/>
            <p:nvPr/>
          </p:nvSpPr>
          <p:spPr bwMode="auto">
            <a:xfrm>
              <a:off x="7194551" y="2451965"/>
              <a:ext cx="134937" cy="123825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2 w 12"/>
                <a:gd name="T5" fmla="*/ 11 h 11"/>
                <a:gd name="T6" fmla="*/ 12 w 12"/>
                <a:gd name="T7" fmla="*/ 11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1" y="2"/>
                    <a:pt x="0" y="5"/>
                  </a:cubicBezTo>
                  <a:cubicBezTo>
                    <a:pt x="1" y="8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Freeform 25"/>
          <p:cNvSpPr>
            <a:spLocks noEditPoints="1"/>
          </p:cNvSpPr>
          <p:nvPr/>
        </p:nvSpPr>
        <p:spPr bwMode="auto">
          <a:xfrm>
            <a:off x="5923800" y="3950099"/>
            <a:ext cx="507325" cy="472680"/>
          </a:xfrm>
          <a:custGeom>
            <a:avLst/>
            <a:gdLst>
              <a:gd name="T0" fmla="*/ 27 w 29"/>
              <a:gd name="T1" fmla="*/ 0 h 27"/>
              <a:gd name="T2" fmla="*/ 8 w 29"/>
              <a:gd name="T3" fmla="*/ 0 h 27"/>
              <a:gd name="T4" fmla="*/ 6 w 29"/>
              <a:gd name="T5" fmla="*/ 2 h 27"/>
              <a:gd name="T6" fmla="*/ 6 w 29"/>
              <a:gd name="T7" fmla="*/ 4 h 27"/>
              <a:gd name="T8" fmla="*/ 6 w 29"/>
              <a:gd name="T9" fmla="*/ 4 h 27"/>
              <a:gd name="T10" fmla="*/ 6 w 29"/>
              <a:gd name="T11" fmla="*/ 22 h 27"/>
              <a:gd name="T12" fmla="*/ 4 w 29"/>
              <a:gd name="T13" fmla="*/ 21 h 27"/>
              <a:gd name="T14" fmla="*/ 0 w 29"/>
              <a:gd name="T15" fmla="*/ 24 h 27"/>
              <a:gd name="T16" fmla="*/ 4 w 29"/>
              <a:gd name="T17" fmla="*/ 27 h 27"/>
              <a:gd name="T18" fmla="*/ 8 w 29"/>
              <a:gd name="T19" fmla="*/ 24 h 27"/>
              <a:gd name="T20" fmla="*/ 8 w 29"/>
              <a:gd name="T21" fmla="*/ 24 h 27"/>
              <a:gd name="T22" fmla="*/ 8 w 29"/>
              <a:gd name="T23" fmla="*/ 24 h 27"/>
              <a:gd name="T24" fmla="*/ 8 w 29"/>
              <a:gd name="T25" fmla="*/ 10 h 27"/>
              <a:gd name="T26" fmla="*/ 28 w 29"/>
              <a:gd name="T27" fmla="*/ 10 h 27"/>
              <a:gd name="T28" fmla="*/ 28 w 29"/>
              <a:gd name="T29" fmla="*/ 22 h 27"/>
              <a:gd name="T30" fmla="*/ 25 w 29"/>
              <a:gd name="T31" fmla="*/ 21 h 27"/>
              <a:gd name="T32" fmla="*/ 21 w 29"/>
              <a:gd name="T33" fmla="*/ 24 h 27"/>
              <a:gd name="T34" fmla="*/ 25 w 29"/>
              <a:gd name="T35" fmla="*/ 27 h 27"/>
              <a:gd name="T36" fmla="*/ 29 w 29"/>
              <a:gd name="T37" fmla="*/ 24 h 27"/>
              <a:gd name="T38" fmla="*/ 29 w 29"/>
              <a:gd name="T39" fmla="*/ 24 h 27"/>
              <a:gd name="T40" fmla="*/ 29 w 29"/>
              <a:gd name="T41" fmla="*/ 24 h 27"/>
              <a:gd name="T42" fmla="*/ 29 w 29"/>
              <a:gd name="T43" fmla="*/ 4 h 27"/>
              <a:gd name="T44" fmla="*/ 29 w 29"/>
              <a:gd name="T45" fmla="*/ 4 h 27"/>
              <a:gd name="T46" fmla="*/ 29 w 29"/>
              <a:gd name="T47" fmla="*/ 2 h 27"/>
              <a:gd name="T48" fmla="*/ 27 w 29"/>
              <a:gd name="T49" fmla="*/ 0 h 27"/>
              <a:gd name="T50" fmla="*/ 8 w 29"/>
              <a:gd name="T51" fmla="*/ 8 h 27"/>
              <a:gd name="T52" fmla="*/ 8 w 29"/>
              <a:gd name="T53" fmla="*/ 6 h 27"/>
              <a:gd name="T54" fmla="*/ 8 w 29"/>
              <a:gd name="T55" fmla="*/ 6 h 27"/>
              <a:gd name="T56" fmla="*/ 27 w 29"/>
              <a:gd name="T57" fmla="*/ 6 h 27"/>
              <a:gd name="T58" fmla="*/ 28 w 29"/>
              <a:gd name="T59" fmla="*/ 6 h 27"/>
              <a:gd name="T60" fmla="*/ 28 w 29"/>
              <a:gd name="T61" fmla="*/ 8 h 27"/>
              <a:gd name="T62" fmla="*/ 8 w 29"/>
              <a:gd name="T6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" h="27">
                <a:moveTo>
                  <a:pt x="27" y="0"/>
                </a:moveTo>
                <a:cubicBezTo>
                  <a:pt x="8" y="0"/>
                  <a:pt x="8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4" y="21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6"/>
                  <a:pt x="1" y="27"/>
                  <a:pt x="4" y="27"/>
                </a:cubicBezTo>
                <a:cubicBezTo>
                  <a:pt x="6" y="27"/>
                  <a:pt x="8" y="26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0"/>
                  <a:pt x="8" y="10"/>
                  <a:pt x="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1"/>
                  <a:pt x="26" y="21"/>
                  <a:pt x="25" y="21"/>
                </a:cubicBezTo>
                <a:cubicBezTo>
                  <a:pt x="23" y="21"/>
                  <a:pt x="21" y="23"/>
                  <a:pt x="21" y="24"/>
                </a:cubicBezTo>
                <a:cubicBezTo>
                  <a:pt x="21" y="26"/>
                  <a:pt x="23" y="27"/>
                  <a:pt x="25" y="27"/>
                </a:cubicBezTo>
                <a:cubicBezTo>
                  <a:pt x="27" y="27"/>
                  <a:pt x="29" y="26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lose/>
                <a:moveTo>
                  <a:pt x="8" y="8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28" y="8"/>
                  <a:pt x="28" y="8"/>
                  <a:pt x="28" y="8"/>
                </a:cubicBezTo>
                <a:lnTo>
                  <a:pt x="8" y="8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255303" y="3110816"/>
            <a:ext cx="567968" cy="567970"/>
            <a:chOff x="10050463" y="2969490"/>
            <a:chExt cx="382587" cy="382588"/>
          </a:xfrm>
          <a:solidFill>
            <a:srgbClr val="C8161D"/>
          </a:solidFill>
        </p:grpSpPr>
        <p:sp>
          <p:nvSpPr>
            <p:cNvPr id="32" name="Freeform 26"/>
            <p:cNvSpPr>
              <a:spLocks noEditPoints="1"/>
            </p:cNvSpPr>
            <p:nvPr/>
          </p:nvSpPr>
          <p:spPr bwMode="auto">
            <a:xfrm>
              <a:off x="10050463" y="2969490"/>
              <a:ext cx="382587" cy="38258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31 h 34"/>
                <a:gd name="T12" fmla="*/ 2 w 34"/>
                <a:gd name="T13" fmla="*/ 17 h 34"/>
                <a:gd name="T14" fmla="*/ 17 w 34"/>
                <a:gd name="T15" fmla="*/ 2 h 34"/>
                <a:gd name="T16" fmla="*/ 31 w 34"/>
                <a:gd name="T17" fmla="*/ 17 h 34"/>
                <a:gd name="T18" fmla="*/ 17 w 34"/>
                <a:gd name="T1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lose/>
                  <a:moveTo>
                    <a:pt x="17" y="31"/>
                  </a:moveTo>
                  <a:cubicBezTo>
                    <a:pt x="9" y="31"/>
                    <a:pt x="2" y="25"/>
                    <a:pt x="2" y="17"/>
                  </a:cubicBezTo>
                  <a:cubicBezTo>
                    <a:pt x="2" y="9"/>
                    <a:pt x="9" y="2"/>
                    <a:pt x="17" y="2"/>
                  </a:cubicBezTo>
                  <a:cubicBezTo>
                    <a:pt x="25" y="2"/>
                    <a:pt x="31" y="9"/>
                    <a:pt x="31" y="17"/>
                  </a:cubicBezTo>
                  <a:cubicBezTo>
                    <a:pt x="31" y="25"/>
                    <a:pt x="25" y="31"/>
                    <a:pt x="1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27"/>
            <p:cNvSpPr>
              <a:spLocks noEditPoints="1"/>
            </p:cNvSpPr>
            <p:nvPr/>
          </p:nvSpPr>
          <p:spPr bwMode="auto">
            <a:xfrm>
              <a:off x="10094913" y="3013940"/>
              <a:ext cx="293687" cy="282575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3 h 25"/>
                <a:gd name="T4" fmla="*/ 13 w 26"/>
                <a:gd name="T5" fmla="*/ 25 h 25"/>
                <a:gd name="T6" fmla="*/ 26 w 26"/>
                <a:gd name="T7" fmla="*/ 13 h 25"/>
                <a:gd name="T8" fmla="*/ 13 w 26"/>
                <a:gd name="T9" fmla="*/ 0 h 25"/>
                <a:gd name="T10" fmla="*/ 21 w 26"/>
                <a:gd name="T11" fmla="*/ 14 h 25"/>
                <a:gd name="T12" fmla="*/ 12 w 26"/>
                <a:gd name="T13" fmla="*/ 14 h 25"/>
                <a:gd name="T14" fmla="*/ 12 w 26"/>
                <a:gd name="T15" fmla="*/ 3 h 25"/>
                <a:gd name="T16" fmla="*/ 14 w 26"/>
                <a:gd name="T17" fmla="*/ 3 h 25"/>
                <a:gd name="T18" fmla="*/ 14 w 26"/>
                <a:gd name="T19" fmla="*/ 12 h 25"/>
                <a:gd name="T20" fmla="*/ 21 w 26"/>
                <a:gd name="T21" fmla="*/ 12 h 25"/>
                <a:gd name="T22" fmla="*/ 21 w 26"/>
                <a:gd name="T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21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4" name="文本框 46"/>
          <p:cNvSpPr txBox="1"/>
          <p:nvPr/>
        </p:nvSpPr>
        <p:spPr>
          <a:xfrm>
            <a:off x="5295344" y="1285466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6" name="文本框 48"/>
          <p:cNvSpPr txBox="1"/>
          <p:nvPr/>
        </p:nvSpPr>
        <p:spPr>
          <a:xfrm>
            <a:off x="8490892" y="2951133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8" name="文本框 50"/>
          <p:cNvSpPr txBox="1"/>
          <p:nvPr/>
        </p:nvSpPr>
        <p:spPr>
          <a:xfrm>
            <a:off x="988685" y="3591559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0" name="文本框 52"/>
          <p:cNvSpPr txBox="1"/>
          <p:nvPr/>
        </p:nvSpPr>
        <p:spPr>
          <a:xfrm>
            <a:off x="5271713" y="4976972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C8161D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C8161D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1100960" y="4622834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01251" y="422272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6023509" y="5432502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923800" y="503239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8590601" y="395729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490892" y="355718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Text Placeholder 2"/>
          <p:cNvSpPr txBox="1"/>
          <p:nvPr/>
        </p:nvSpPr>
        <p:spPr>
          <a:xfrm>
            <a:off x="6236625" y="1645819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136916" y="1245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2533" y="2016161"/>
            <a:ext cx="1756149" cy="1756149"/>
            <a:chOff x="4333987" y="2362200"/>
            <a:chExt cx="2905011" cy="2905012"/>
          </a:xfrm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5" name="任意多边形 34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BEBE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00000">
                    <a:srgbClr val="5B9BD5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27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gradFill>
              <a:gsLst>
                <a:gs pos="100000">
                  <a:sysClr val="window" lastClr="FFFFFF"/>
                </a:gs>
                <a:gs pos="0">
                  <a:srgbClr val="EEEEEE"/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rot="20680704">
            <a:off x="4332264" y="2016161"/>
            <a:ext cx="1756149" cy="1756149"/>
            <a:chOff x="4333987" y="2362200"/>
            <a:chExt cx="2905011" cy="2905012"/>
          </a:xfrm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2" name="任意多边形 31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BEBE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00000">
                    <a:srgbClr val="5B9BD5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27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gradFill>
              <a:gsLst>
                <a:gs pos="100000">
                  <a:sysClr val="window" lastClr="FFFFFF"/>
                </a:gs>
                <a:gs pos="0">
                  <a:srgbClr val="EEEEEE"/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88413" y="2016161"/>
            <a:ext cx="1756149" cy="1756149"/>
            <a:chOff x="4333987" y="2362200"/>
            <a:chExt cx="2905011" cy="2905012"/>
          </a:xfrm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9" name="任意多边形 28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BEBE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00000">
                    <a:srgbClr val="5B9BD5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27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gradFill>
              <a:gsLst>
                <a:gs pos="100000">
                  <a:sysClr val="window" lastClr="FFFFFF"/>
                </a:gs>
                <a:gs pos="0">
                  <a:srgbClr val="EEEEEE"/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802177">
            <a:off x="7903318" y="2016161"/>
            <a:ext cx="1756149" cy="1756149"/>
            <a:chOff x="4333987" y="2362200"/>
            <a:chExt cx="2905011" cy="2905012"/>
          </a:xfrm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BEBE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00000">
                    <a:srgbClr val="5B9BD5">
                      <a:lumMod val="5000"/>
                      <a:lumOff val="95000"/>
                    </a:srgbClr>
                  </a:gs>
                  <a:gs pos="0">
                    <a:srgbClr val="EEEEEE"/>
                  </a:gs>
                </a:gsLst>
                <a:lin ang="27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gradFill>
              <a:gsLst>
                <a:gs pos="100000">
                  <a:sysClr val="window" lastClr="FFFFFF"/>
                </a:gs>
                <a:gs pos="0">
                  <a:srgbClr val="EEEEEE"/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45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TextBox 127"/>
          <p:cNvSpPr txBox="1"/>
          <p:nvPr/>
        </p:nvSpPr>
        <p:spPr>
          <a:xfrm>
            <a:off x="2783765" y="2160609"/>
            <a:ext cx="127750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8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8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28"/>
          <p:cNvSpPr txBox="1"/>
          <p:nvPr/>
        </p:nvSpPr>
        <p:spPr>
          <a:xfrm>
            <a:off x="4601794" y="2160609"/>
            <a:ext cx="127750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8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88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29"/>
          <p:cNvSpPr txBox="1"/>
          <p:nvPr/>
        </p:nvSpPr>
        <p:spPr>
          <a:xfrm>
            <a:off x="6311237" y="2160609"/>
            <a:ext cx="127750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8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8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30"/>
          <p:cNvSpPr txBox="1"/>
          <p:nvPr/>
        </p:nvSpPr>
        <p:spPr>
          <a:xfrm>
            <a:off x="8201257" y="2160609"/>
            <a:ext cx="127750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8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88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46"/>
          <p:cNvSpPr txBox="1"/>
          <p:nvPr/>
        </p:nvSpPr>
        <p:spPr>
          <a:xfrm>
            <a:off x="2783765" y="4227776"/>
            <a:ext cx="6695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470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96393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4621924" y="2746094"/>
            <a:ext cx="0" cy="1128585"/>
          </a:xfrm>
          <a:prstGeom prst="line">
            <a:avLst/>
          </a:prstGeom>
          <a:noFill/>
          <a:ln w="38100" cap="flat" cmpd="sng" algn="ctr">
            <a:solidFill>
              <a:srgbClr val="C8161D"/>
            </a:solidFill>
            <a:prstDash val="solid"/>
            <a:miter lim="800000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2699658" y="2485638"/>
            <a:ext cx="1547892" cy="1573583"/>
            <a:chOff x="2498710" y="2311467"/>
            <a:chExt cx="1748840" cy="1777866"/>
          </a:xfrm>
        </p:grpSpPr>
        <p:sp>
          <p:nvSpPr>
            <p:cNvPr id="28" name="椭圆 27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986835" y="2713125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9" name="矩形 38"/>
          <p:cNvSpPr/>
          <p:nvPr/>
        </p:nvSpPr>
        <p:spPr>
          <a:xfrm>
            <a:off x="5104431" y="382718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40" name="矩形 39"/>
          <p:cNvSpPr/>
          <p:nvPr/>
        </p:nvSpPr>
        <p:spPr>
          <a:xfrm>
            <a:off x="5104431" y="420415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41" name="矩形 40"/>
          <p:cNvSpPr/>
          <p:nvPr/>
        </p:nvSpPr>
        <p:spPr>
          <a:xfrm>
            <a:off x="5104431" y="458113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42" name="矩形 41"/>
          <p:cNvSpPr/>
          <p:nvPr/>
        </p:nvSpPr>
        <p:spPr>
          <a:xfrm>
            <a:off x="6265913" y="382718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43" name="矩形 42"/>
          <p:cNvSpPr/>
          <p:nvPr/>
        </p:nvSpPr>
        <p:spPr>
          <a:xfrm>
            <a:off x="6265913" y="421389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44" name="矩形 43"/>
          <p:cNvSpPr/>
          <p:nvPr/>
        </p:nvSpPr>
        <p:spPr>
          <a:xfrm>
            <a:off x="6265913" y="458113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去年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 rot="-1440000">
            <a:off x="5604275" y="1382727"/>
            <a:ext cx="1711486" cy="1887157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 rot="-5940000">
            <a:off x="4172244" y="1879289"/>
            <a:ext cx="1711486" cy="1887157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 rot="-10140000">
            <a:off x="4201033" y="3348260"/>
            <a:ext cx="1711486" cy="1887157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 rot="-15960000">
            <a:off x="6123336" y="3403183"/>
            <a:ext cx="1711486" cy="1887157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891233" flipH="1">
            <a:off x="6431848" y="3834104"/>
            <a:ext cx="923925" cy="528638"/>
          </a:xfrm>
          <a:custGeom>
            <a:avLst/>
            <a:gdLst>
              <a:gd name="T0" fmla="*/ 72 w 79"/>
              <a:gd name="T1" fmla="*/ 29 h 44"/>
              <a:gd name="T2" fmla="*/ 69 w 79"/>
              <a:gd name="T3" fmla="*/ 31 h 44"/>
              <a:gd name="T4" fmla="*/ 73 w 79"/>
              <a:gd name="T5" fmla="*/ 27 h 44"/>
              <a:gd name="T6" fmla="*/ 38 w 79"/>
              <a:gd name="T7" fmla="*/ 18 h 44"/>
              <a:gd name="T8" fmla="*/ 35 w 79"/>
              <a:gd name="T9" fmla="*/ 27 h 44"/>
              <a:gd name="T10" fmla="*/ 41 w 79"/>
              <a:gd name="T11" fmla="*/ 25 h 44"/>
              <a:gd name="T12" fmla="*/ 42 w 79"/>
              <a:gd name="T13" fmla="*/ 12 h 44"/>
              <a:gd name="T14" fmla="*/ 42 w 79"/>
              <a:gd name="T15" fmla="*/ 12 h 44"/>
              <a:gd name="T16" fmla="*/ 49 w 79"/>
              <a:gd name="T17" fmla="*/ 23 h 44"/>
              <a:gd name="T18" fmla="*/ 52 w 79"/>
              <a:gd name="T19" fmla="*/ 25 h 44"/>
              <a:gd name="T20" fmla="*/ 51 w 79"/>
              <a:gd name="T21" fmla="*/ 23 h 44"/>
              <a:gd name="T22" fmla="*/ 57 w 79"/>
              <a:gd name="T23" fmla="*/ 22 h 44"/>
              <a:gd name="T24" fmla="*/ 59 w 79"/>
              <a:gd name="T25" fmla="*/ 19 h 44"/>
              <a:gd name="T26" fmla="*/ 60 w 79"/>
              <a:gd name="T27" fmla="*/ 18 h 44"/>
              <a:gd name="T28" fmla="*/ 55 w 79"/>
              <a:gd name="T29" fmla="*/ 17 h 44"/>
              <a:gd name="T30" fmla="*/ 47 w 79"/>
              <a:gd name="T31" fmla="*/ 15 h 44"/>
              <a:gd name="T32" fmla="*/ 42 w 79"/>
              <a:gd name="T33" fmla="*/ 12 h 44"/>
              <a:gd name="T34" fmla="*/ 72 w 79"/>
              <a:gd name="T35" fmla="*/ 1 h 44"/>
              <a:gd name="T36" fmla="*/ 78 w 79"/>
              <a:gd name="T37" fmla="*/ 16 h 44"/>
              <a:gd name="T38" fmla="*/ 79 w 79"/>
              <a:gd name="T39" fmla="*/ 23 h 44"/>
              <a:gd name="T40" fmla="*/ 70 w 79"/>
              <a:gd name="T41" fmla="*/ 34 h 44"/>
              <a:gd name="T42" fmla="*/ 67 w 79"/>
              <a:gd name="T43" fmla="*/ 34 h 44"/>
              <a:gd name="T44" fmla="*/ 65 w 79"/>
              <a:gd name="T45" fmla="*/ 34 h 44"/>
              <a:gd name="T46" fmla="*/ 51 w 79"/>
              <a:gd name="T47" fmla="*/ 35 h 44"/>
              <a:gd name="T48" fmla="*/ 37 w 79"/>
              <a:gd name="T49" fmla="*/ 34 h 44"/>
              <a:gd name="T50" fmla="*/ 29 w 79"/>
              <a:gd name="T51" fmla="*/ 35 h 44"/>
              <a:gd name="T52" fmla="*/ 19 w 79"/>
              <a:gd name="T53" fmla="*/ 39 h 44"/>
              <a:gd name="T54" fmla="*/ 14 w 79"/>
              <a:gd name="T55" fmla="*/ 41 h 44"/>
              <a:gd name="T56" fmla="*/ 10 w 79"/>
              <a:gd name="T57" fmla="*/ 44 h 44"/>
              <a:gd name="T58" fmla="*/ 8 w 79"/>
              <a:gd name="T59" fmla="*/ 42 h 44"/>
              <a:gd name="T60" fmla="*/ 2 w 79"/>
              <a:gd name="T61" fmla="*/ 36 h 44"/>
              <a:gd name="T62" fmla="*/ 3 w 79"/>
              <a:gd name="T63" fmla="*/ 34 h 44"/>
              <a:gd name="T64" fmla="*/ 13 w 79"/>
              <a:gd name="T65" fmla="*/ 36 h 44"/>
              <a:gd name="T66" fmla="*/ 18 w 79"/>
              <a:gd name="T67" fmla="*/ 36 h 44"/>
              <a:gd name="T68" fmla="*/ 24 w 79"/>
              <a:gd name="T69" fmla="*/ 32 h 44"/>
              <a:gd name="T70" fmla="*/ 30 w 79"/>
              <a:gd name="T71" fmla="*/ 26 h 44"/>
              <a:gd name="T72" fmla="*/ 32 w 79"/>
              <a:gd name="T73" fmla="*/ 19 h 44"/>
              <a:gd name="T74" fmla="*/ 34 w 79"/>
              <a:gd name="T75" fmla="*/ 11 h 44"/>
              <a:gd name="T76" fmla="*/ 36 w 79"/>
              <a:gd name="T77" fmla="*/ 8 h 44"/>
              <a:gd name="T78" fmla="*/ 45 w 79"/>
              <a:gd name="T79" fmla="*/ 10 h 44"/>
              <a:gd name="T80" fmla="*/ 51 w 79"/>
              <a:gd name="T81" fmla="*/ 12 h 44"/>
              <a:gd name="T82" fmla="*/ 61 w 79"/>
              <a:gd name="T83" fmla="*/ 13 h 44"/>
              <a:gd name="T84" fmla="*/ 66 w 79"/>
              <a:gd name="T85" fmla="*/ 9 h 44"/>
              <a:gd name="T86" fmla="*/ 66 w 79"/>
              <a:gd name="T87" fmla="*/ 3 h 44"/>
              <a:gd name="T88" fmla="*/ 68 w 79"/>
              <a:gd name="T8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" h="44">
                <a:moveTo>
                  <a:pt x="73" y="27"/>
                </a:moveTo>
                <a:cubicBezTo>
                  <a:pt x="73" y="28"/>
                  <a:pt x="72" y="28"/>
                  <a:pt x="72" y="29"/>
                </a:cubicBezTo>
                <a:cubicBezTo>
                  <a:pt x="71" y="30"/>
                  <a:pt x="70" y="30"/>
                  <a:pt x="69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71" y="32"/>
                  <a:pt x="72" y="32"/>
                  <a:pt x="73" y="31"/>
                </a:cubicBezTo>
                <a:cubicBezTo>
                  <a:pt x="73" y="30"/>
                  <a:pt x="74" y="28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38" y="18"/>
                </a:moveTo>
                <a:cubicBezTo>
                  <a:pt x="38" y="19"/>
                  <a:pt x="38" y="20"/>
                  <a:pt x="37" y="21"/>
                </a:cubicBezTo>
                <a:cubicBezTo>
                  <a:pt x="36" y="23"/>
                  <a:pt x="35" y="24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8" y="27"/>
                  <a:pt x="40" y="27"/>
                  <a:pt x="41" y="25"/>
                </a:cubicBezTo>
                <a:cubicBezTo>
                  <a:pt x="41" y="24"/>
                  <a:pt x="39" y="18"/>
                  <a:pt x="38" y="18"/>
                </a:cubicBezTo>
                <a:close/>
                <a:moveTo>
                  <a:pt x="42" y="12"/>
                </a:move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4" y="14"/>
                  <a:pt x="46" y="17"/>
                  <a:pt x="47" y="20"/>
                </a:cubicBezTo>
                <a:cubicBezTo>
                  <a:pt x="48" y="21"/>
                  <a:pt x="48" y="22"/>
                  <a:pt x="49" y="23"/>
                </a:cubicBezTo>
                <a:cubicBezTo>
                  <a:pt x="49" y="23"/>
                  <a:pt x="49" y="23"/>
                  <a:pt x="50" y="23"/>
                </a:cubicBezTo>
                <a:cubicBezTo>
                  <a:pt x="50" y="23"/>
                  <a:pt x="51" y="26"/>
                  <a:pt x="52" y="25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3"/>
                  <a:pt x="51" y="23"/>
                </a:cubicBezTo>
                <a:cubicBezTo>
                  <a:pt x="53" y="23"/>
                  <a:pt x="54" y="23"/>
                  <a:pt x="55" y="22"/>
                </a:cubicBezTo>
                <a:cubicBezTo>
                  <a:pt x="55" y="22"/>
                  <a:pt x="56" y="22"/>
                  <a:pt x="57" y="22"/>
                </a:cubicBezTo>
                <a:cubicBezTo>
                  <a:pt x="57" y="22"/>
                  <a:pt x="58" y="22"/>
                  <a:pt x="58" y="22"/>
                </a:cubicBezTo>
                <a:cubicBezTo>
                  <a:pt x="58" y="21"/>
                  <a:pt x="58" y="20"/>
                  <a:pt x="59" y="19"/>
                </a:cubicBezTo>
                <a:cubicBezTo>
                  <a:pt x="59" y="19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59" y="17"/>
                  <a:pt x="57" y="18"/>
                  <a:pt x="56" y="18"/>
                </a:cubicBezTo>
                <a:cubicBezTo>
                  <a:pt x="56" y="18"/>
                  <a:pt x="55" y="17"/>
                  <a:pt x="55" y="17"/>
                </a:cubicBezTo>
                <a:cubicBezTo>
                  <a:pt x="55" y="17"/>
                  <a:pt x="55" y="16"/>
                  <a:pt x="54" y="16"/>
                </a:cubicBezTo>
                <a:cubicBezTo>
                  <a:pt x="53" y="15"/>
                  <a:pt x="49" y="15"/>
                  <a:pt x="47" y="15"/>
                </a:cubicBezTo>
                <a:cubicBezTo>
                  <a:pt x="46" y="14"/>
                  <a:pt x="45" y="13"/>
                  <a:pt x="44" y="13"/>
                </a:cubicBezTo>
                <a:cubicBezTo>
                  <a:pt x="43" y="13"/>
                  <a:pt x="43" y="12"/>
                  <a:pt x="42" y="12"/>
                </a:cubicBezTo>
                <a:close/>
                <a:moveTo>
                  <a:pt x="68" y="0"/>
                </a:moveTo>
                <a:cubicBezTo>
                  <a:pt x="69" y="0"/>
                  <a:pt x="71" y="0"/>
                  <a:pt x="72" y="1"/>
                </a:cubicBezTo>
                <a:cubicBezTo>
                  <a:pt x="77" y="3"/>
                  <a:pt x="74" y="7"/>
                  <a:pt x="73" y="12"/>
                </a:cubicBezTo>
                <a:cubicBezTo>
                  <a:pt x="74" y="12"/>
                  <a:pt x="78" y="16"/>
                  <a:pt x="78" y="16"/>
                </a:cubicBezTo>
                <a:cubicBezTo>
                  <a:pt x="78" y="17"/>
                  <a:pt x="78" y="18"/>
                  <a:pt x="78" y="19"/>
                </a:cubicBezTo>
                <a:cubicBezTo>
                  <a:pt x="78" y="20"/>
                  <a:pt x="79" y="21"/>
                  <a:pt x="79" y="23"/>
                </a:cubicBezTo>
                <a:cubicBezTo>
                  <a:pt x="77" y="24"/>
                  <a:pt x="78" y="34"/>
                  <a:pt x="76" y="35"/>
                </a:cubicBezTo>
                <a:cubicBezTo>
                  <a:pt x="75" y="35"/>
                  <a:pt x="71" y="35"/>
                  <a:pt x="70" y="34"/>
                </a:cubicBezTo>
                <a:cubicBezTo>
                  <a:pt x="70" y="34"/>
                  <a:pt x="69" y="33"/>
                  <a:pt x="68" y="34"/>
                </a:cubicBezTo>
                <a:cubicBezTo>
                  <a:pt x="68" y="34"/>
                  <a:pt x="68" y="34"/>
                  <a:pt x="67" y="34"/>
                </a:cubicBezTo>
                <a:cubicBezTo>
                  <a:pt x="67" y="35"/>
                  <a:pt x="66" y="35"/>
                  <a:pt x="66" y="35"/>
                </a:cubicBezTo>
                <a:cubicBezTo>
                  <a:pt x="65" y="34"/>
                  <a:pt x="65" y="34"/>
                  <a:pt x="65" y="34"/>
                </a:cubicBezTo>
                <a:cubicBezTo>
                  <a:pt x="63" y="34"/>
                  <a:pt x="62" y="35"/>
                  <a:pt x="60" y="35"/>
                </a:cubicBezTo>
                <a:cubicBezTo>
                  <a:pt x="57" y="35"/>
                  <a:pt x="54" y="35"/>
                  <a:pt x="51" y="35"/>
                </a:cubicBezTo>
                <a:cubicBezTo>
                  <a:pt x="49" y="35"/>
                  <a:pt x="46" y="35"/>
                  <a:pt x="44" y="35"/>
                </a:cubicBezTo>
                <a:cubicBezTo>
                  <a:pt x="41" y="34"/>
                  <a:pt x="39" y="34"/>
                  <a:pt x="37" y="34"/>
                </a:cubicBezTo>
                <a:cubicBezTo>
                  <a:pt x="36" y="33"/>
                  <a:pt x="34" y="33"/>
                  <a:pt x="33" y="33"/>
                </a:cubicBezTo>
                <a:cubicBezTo>
                  <a:pt x="31" y="34"/>
                  <a:pt x="30" y="34"/>
                  <a:pt x="29" y="35"/>
                </a:cubicBezTo>
                <a:cubicBezTo>
                  <a:pt x="28" y="36"/>
                  <a:pt x="27" y="37"/>
                  <a:pt x="25" y="37"/>
                </a:cubicBezTo>
                <a:cubicBezTo>
                  <a:pt x="23" y="38"/>
                  <a:pt x="21" y="39"/>
                  <a:pt x="19" y="39"/>
                </a:cubicBezTo>
                <a:cubicBezTo>
                  <a:pt x="18" y="39"/>
                  <a:pt x="17" y="40"/>
                  <a:pt x="16" y="40"/>
                </a:cubicBezTo>
                <a:cubicBezTo>
                  <a:pt x="15" y="40"/>
                  <a:pt x="15" y="40"/>
                  <a:pt x="14" y="41"/>
                </a:cubicBezTo>
                <a:cubicBezTo>
                  <a:pt x="13" y="41"/>
                  <a:pt x="13" y="42"/>
                  <a:pt x="12" y="43"/>
                </a:cubicBezTo>
                <a:cubicBezTo>
                  <a:pt x="12" y="43"/>
                  <a:pt x="11" y="44"/>
                  <a:pt x="10" y="44"/>
                </a:cubicBezTo>
                <a:cubicBezTo>
                  <a:pt x="10" y="44"/>
                  <a:pt x="9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7" y="41"/>
                  <a:pt x="6" y="40"/>
                  <a:pt x="5" y="40"/>
                </a:cubicBezTo>
                <a:cubicBezTo>
                  <a:pt x="4" y="39"/>
                  <a:pt x="3" y="38"/>
                  <a:pt x="2" y="36"/>
                </a:cubicBezTo>
                <a:cubicBezTo>
                  <a:pt x="2" y="36"/>
                  <a:pt x="0" y="33"/>
                  <a:pt x="1" y="33"/>
                </a:cubicBezTo>
                <a:cubicBezTo>
                  <a:pt x="2" y="33"/>
                  <a:pt x="2" y="34"/>
                  <a:pt x="3" y="34"/>
                </a:cubicBezTo>
                <a:cubicBezTo>
                  <a:pt x="4" y="35"/>
                  <a:pt x="5" y="36"/>
                  <a:pt x="6" y="36"/>
                </a:cubicBezTo>
                <a:cubicBezTo>
                  <a:pt x="7" y="37"/>
                  <a:pt x="11" y="37"/>
                  <a:pt x="13" y="36"/>
                </a:cubicBezTo>
                <a:cubicBezTo>
                  <a:pt x="14" y="36"/>
                  <a:pt x="15" y="36"/>
                  <a:pt x="15" y="36"/>
                </a:cubicBezTo>
                <a:cubicBezTo>
                  <a:pt x="16" y="35"/>
                  <a:pt x="17" y="36"/>
                  <a:pt x="18" y="36"/>
                </a:cubicBezTo>
                <a:cubicBezTo>
                  <a:pt x="18" y="35"/>
                  <a:pt x="21" y="34"/>
                  <a:pt x="21" y="33"/>
                </a:cubicBezTo>
                <a:cubicBezTo>
                  <a:pt x="22" y="33"/>
                  <a:pt x="22" y="32"/>
                  <a:pt x="24" y="32"/>
                </a:cubicBezTo>
                <a:cubicBezTo>
                  <a:pt x="25" y="32"/>
                  <a:pt x="30" y="28"/>
                  <a:pt x="30" y="27"/>
                </a:cubicBezTo>
                <a:cubicBezTo>
                  <a:pt x="30" y="27"/>
                  <a:pt x="30" y="27"/>
                  <a:pt x="30" y="26"/>
                </a:cubicBezTo>
                <a:cubicBezTo>
                  <a:pt x="30" y="26"/>
                  <a:pt x="30" y="25"/>
                  <a:pt x="31" y="24"/>
                </a:cubicBezTo>
                <a:cubicBezTo>
                  <a:pt x="31" y="22"/>
                  <a:pt x="32" y="21"/>
                  <a:pt x="32" y="19"/>
                </a:cubicBezTo>
                <a:cubicBezTo>
                  <a:pt x="33" y="17"/>
                  <a:pt x="33" y="16"/>
                  <a:pt x="33" y="14"/>
                </a:cubicBezTo>
                <a:cubicBezTo>
                  <a:pt x="34" y="13"/>
                  <a:pt x="34" y="12"/>
                  <a:pt x="34" y="11"/>
                </a:cubicBezTo>
                <a:cubicBezTo>
                  <a:pt x="34" y="11"/>
                  <a:pt x="34" y="10"/>
                  <a:pt x="34" y="10"/>
                </a:cubicBezTo>
                <a:cubicBezTo>
                  <a:pt x="34" y="9"/>
                  <a:pt x="35" y="8"/>
                  <a:pt x="36" y="8"/>
                </a:cubicBezTo>
                <a:cubicBezTo>
                  <a:pt x="36" y="7"/>
                  <a:pt x="40" y="8"/>
                  <a:pt x="41" y="8"/>
                </a:cubicBezTo>
                <a:cubicBezTo>
                  <a:pt x="42" y="9"/>
                  <a:pt x="44" y="9"/>
                  <a:pt x="45" y="10"/>
                </a:cubicBezTo>
                <a:cubicBezTo>
                  <a:pt x="46" y="10"/>
                  <a:pt x="48" y="11"/>
                  <a:pt x="49" y="11"/>
                </a:cubicBezTo>
                <a:cubicBezTo>
                  <a:pt x="49" y="11"/>
                  <a:pt x="50" y="11"/>
                  <a:pt x="51" y="12"/>
                </a:cubicBezTo>
                <a:cubicBezTo>
                  <a:pt x="52" y="12"/>
                  <a:pt x="53" y="12"/>
                  <a:pt x="55" y="12"/>
                </a:cubicBezTo>
                <a:cubicBezTo>
                  <a:pt x="57" y="12"/>
                  <a:pt x="61" y="13"/>
                  <a:pt x="61" y="13"/>
                </a:cubicBezTo>
                <a:cubicBezTo>
                  <a:pt x="62" y="12"/>
                  <a:pt x="63" y="12"/>
                  <a:pt x="64" y="12"/>
                </a:cubicBezTo>
                <a:cubicBezTo>
                  <a:pt x="64" y="10"/>
                  <a:pt x="65" y="10"/>
                  <a:pt x="66" y="9"/>
                </a:cubicBezTo>
                <a:cubicBezTo>
                  <a:pt x="66" y="8"/>
                  <a:pt x="65" y="7"/>
                  <a:pt x="65" y="6"/>
                </a:cubicBezTo>
                <a:cubicBezTo>
                  <a:pt x="65" y="5"/>
                  <a:pt x="66" y="4"/>
                  <a:pt x="66" y="3"/>
                </a:cubicBezTo>
                <a:cubicBezTo>
                  <a:pt x="66" y="3"/>
                  <a:pt x="66" y="2"/>
                  <a:pt x="66" y="2"/>
                </a:cubicBezTo>
                <a:cubicBezTo>
                  <a:pt x="66" y="0"/>
                  <a:pt x="67" y="1"/>
                  <a:pt x="6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39700" dist="762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900714" y="2393153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801005" y="199304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2030871" y="538136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1931162" y="498125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117942" y="487244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8018233" y="447233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7355876" y="2112845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7256167" y="171273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7838" y="61275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6" name="矩形 35"/>
          <p:cNvSpPr/>
          <p:nvPr/>
        </p:nvSpPr>
        <p:spPr>
          <a:xfrm>
            <a:off x="360714" y="480166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40217"/>
          <p:cNvSpPr/>
          <p:nvPr/>
        </p:nvSpPr>
        <p:spPr bwMode="auto">
          <a:xfrm>
            <a:off x="6152022" y="3289455"/>
            <a:ext cx="2137766" cy="2179832"/>
          </a:xfrm>
          <a:custGeom>
            <a:avLst/>
            <a:gdLst>
              <a:gd name="T0" fmla="*/ 269 w 1121"/>
              <a:gd name="T1" fmla="*/ 1000 h 1143"/>
              <a:gd name="T2" fmla="*/ 978 w 1121"/>
              <a:gd name="T3" fmla="*/ 810 h 1143"/>
              <a:gd name="T4" fmla="*/ 788 w 1121"/>
              <a:gd name="T5" fmla="*/ 101 h 1143"/>
              <a:gd name="T6" fmla="*/ 245 w 1121"/>
              <a:gd name="T7" fmla="*/ 116 h 1143"/>
              <a:gd name="T8" fmla="*/ 245 w 1121"/>
              <a:gd name="T9" fmla="*/ 116 h 1143"/>
              <a:gd name="T10" fmla="*/ 10 w 1121"/>
              <a:gd name="T11" fmla="*/ 252 h 1143"/>
              <a:gd name="T12" fmla="*/ 10 w 1121"/>
              <a:gd name="T13" fmla="*/ 522 h 1143"/>
              <a:gd name="T14" fmla="*/ 10 w 1121"/>
              <a:gd name="T15" fmla="*/ 522 h 1143"/>
              <a:gd name="T16" fmla="*/ 269 w 1121"/>
              <a:gd name="T17" fmla="*/ 100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269" y="1000"/>
                </a:moveTo>
                <a:cubicBezTo>
                  <a:pt x="517" y="1143"/>
                  <a:pt x="834" y="1058"/>
                  <a:pt x="978" y="810"/>
                </a:cubicBezTo>
                <a:cubicBezTo>
                  <a:pt x="1121" y="562"/>
                  <a:pt x="1036" y="245"/>
                  <a:pt x="788" y="101"/>
                </a:cubicBezTo>
                <a:cubicBezTo>
                  <a:pt x="613" y="0"/>
                  <a:pt x="403" y="13"/>
                  <a:pt x="245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0" y="711"/>
                  <a:pt x="94" y="899"/>
                  <a:pt x="269" y="1000"/>
                </a:cubicBezTo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40218"/>
          <p:cNvSpPr/>
          <p:nvPr/>
        </p:nvSpPr>
        <p:spPr bwMode="auto">
          <a:xfrm>
            <a:off x="3902212" y="3289455"/>
            <a:ext cx="2139040" cy="2179832"/>
          </a:xfrm>
          <a:custGeom>
            <a:avLst/>
            <a:gdLst>
              <a:gd name="T0" fmla="*/ 333 w 1121"/>
              <a:gd name="T1" fmla="*/ 101 h 1143"/>
              <a:gd name="T2" fmla="*/ 143 w 1121"/>
              <a:gd name="T3" fmla="*/ 810 h 1143"/>
              <a:gd name="T4" fmla="*/ 852 w 1121"/>
              <a:gd name="T5" fmla="*/ 1000 h 1143"/>
              <a:gd name="T6" fmla="*/ 1111 w 1121"/>
              <a:gd name="T7" fmla="*/ 522 h 1143"/>
              <a:gd name="T8" fmla="*/ 1111 w 1121"/>
              <a:gd name="T9" fmla="*/ 522 h 1143"/>
              <a:gd name="T10" fmla="*/ 1111 w 1121"/>
              <a:gd name="T11" fmla="*/ 252 h 1143"/>
              <a:gd name="T12" fmla="*/ 876 w 1121"/>
              <a:gd name="T13" fmla="*/ 116 h 1143"/>
              <a:gd name="T14" fmla="*/ 876 w 1121"/>
              <a:gd name="T15" fmla="*/ 116 h 1143"/>
              <a:gd name="T16" fmla="*/ 333 w 1121"/>
              <a:gd name="T17" fmla="*/ 101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333" y="101"/>
                </a:moveTo>
                <a:cubicBezTo>
                  <a:pt x="85" y="245"/>
                  <a:pt x="0" y="562"/>
                  <a:pt x="143" y="810"/>
                </a:cubicBezTo>
                <a:cubicBezTo>
                  <a:pt x="287" y="1058"/>
                  <a:pt x="604" y="1143"/>
                  <a:pt x="852" y="1000"/>
                </a:cubicBezTo>
                <a:cubicBezTo>
                  <a:pt x="1027" y="899"/>
                  <a:pt x="1121" y="711"/>
                  <a:pt x="1111" y="522"/>
                </a:cubicBezTo>
                <a:cubicBezTo>
                  <a:pt x="1111" y="522"/>
                  <a:pt x="1111" y="522"/>
                  <a:pt x="1111" y="522"/>
                </a:cubicBezTo>
                <a:cubicBezTo>
                  <a:pt x="1111" y="252"/>
                  <a:pt x="1111" y="252"/>
                  <a:pt x="1111" y="252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718" y="13"/>
                  <a:pt x="508" y="0"/>
                  <a:pt x="333" y="101"/>
                </a:cubicBezTo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Freeform 40219"/>
          <p:cNvSpPr/>
          <p:nvPr/>
        </p:nvSpPr>
        <p:spPr bwMode="auto">
          <a:xfrm>
            <a:off x="5106152" y="1512404"/>
            <a:ext cx="1979696" cy="2133941"/>
          </a:xfrm>
          <a:custGeom>
            <a:avLst/>
            <a:gdLst>
              <a:gd name="T0" fmla="*/ 1038 w 1038"/>
              <a:gd name="T1" fmla="*/ 519 h 1118"/>
              <a:gd name="T2" fmla="*/ 519 w 1038"/>
              <a:gd name="T3" fmla="*/ 0 h 1118"/>
              <a:gd name="T4" fmla="*/ 0 w 1038"/>
              <a:gd name="T5" fmla="*/ 519 h 1118"/>
              <a:gd name="T6" fmla="*/ 284 w 1038"/>
              <a:gd name="T7" fmla="*/ 982 h 1118"/>
              <a:gd name="T8" fmla="*/ 284 w 1038"/>
              <a:gd name="T9" fmla="*/ 982 h 1118"/>
              <a:gd name="T10" fmla="*/ 519 w 1038"/>
              <a:gd name="T11" fmla="*/ 1118 h 1118"/>
              <a:gd name="T12" fmla="*/ 754 w 1038"/>
              <a:gd name="T13" fmla="*/ 982 h 1118"/>
              <a:gd name="T14" fmla="*/ 754 w 1038"/>
              <a:gd name="T15" fmla="*/ 982 h 1118"/>
              <a:gd name="T16" fmla="*/ 1038 w 1038"/>
              <a:gd name="T17" fmla="*/ 51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95817" y="2902050"/>
            <a:ext cx="450153" cy="221151"/>
            <a:chOff x="5506832" y="1047010"/>
            <a:chExt cx="546100" cy="268288"/>
          </a:xfrm>
          <a:solidFill>
            <a:schemeClr val="bg1"/>
          </a:solidFill>
        </p:grpSpPr>
        <p:sp>
          <p:nvSpPr>
            <p:cNvPr id="18" name="Oval 44665"/>
            <p:cNvSpPr>
              <a:spLocks noChangeArrowheads="1"/>
            </p:cNvSpPr>
            <p:nvPr/>
          </p:nvSpPr>
          <p:spPr bwMode="auto">
            <a:xfrm>
              <a:off x="5722732" y="1047010"/>
              <a:ext cx="107950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Oval 44666"/>
            <p:cNvSpPr>
              <a:spLocks noChangeArrowheads="1"/>
            </p:cNvSpPr>
            <p:nvPr/>
          </p:nvSpPr>
          <p:spPr bwMode="auto">
            <a:xfrm>
              <a:off x="5906882" y="1123210"/>
              <a:ext cx="77788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Oval 44667"/>
            <p:cNvSpPr>
              <a:spLocks noChangeArrowheads="1"/>
            </p:cNvSpPr>
            <p:nvPr/>
          </p:nvSpPr>
          <p:spPr bwMode="auto">
            <a:xfrm>
              <a:off x="5567157" y="1147023"/>
              <a:ext cx="68263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4668"/>
            <p:cNvSpPr/>
            <p:nvPr/>
          </p:nvSpPr>
          <p:spPr bwMode="auto">
            <a:xfrm>
              <a:off x="5625894" y="1162898"/>
              <a:ext cx="301625" cy="152400"/>
            </a:xfrm>
            <a:custGeom>
              <a:avLst/>
              <a:gdLst>
                <a:gd name="T0" fmla="*/ 63 w 127"/>
                <a:gd name="T1" fmla="*/ 0 h 64"/>
                <a:gd name="T2" fmla="*/ 0 w 127"/>
                <a:gd name="T3" fmla="*/ 64 h 64"/>
                <a:gd name="T4" fmla="*/ 127 w 127"/>
                <a:gd name="T5" fmla="*/ 64 h 64"/>
                <a:gd name="T6" fmla="*/ 63 w 12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64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29"/>
                    <a:pt x="98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44669"/>
            <p:cNvSpPr/>
            <p:nvPr/>
          </p:nvSpPr>
          <p:spPr bwMode="auto">
            <a:xfrm>
              <a:off x="5506832" y="1220048"/>
              <a:ext cx="130175" cy="95250"/>
            </a:xfrm>
            <a:custGeom>
              <a:avLst/>
              <a:gdLst>
                <a:gd name="T0" fmla="*/ 55 w 55"/>
                <a:gd name="T1" fmla="*/ 3 h 40"/>
                <a:gd name="T2" fmla="*/ 40 w 55"/>
                <a:gd name="T3" fmla="*/ 0 h 40"/>
                <a:gd name="T4" fmla="*/ 0 w 55"/>
                <a:gd name="T5" fmla="*/ 40 h 40"/>
                <a:gd name="T6" fmla="*/ 44 w 55"/>
                <a:gd name="T7" fmla="*/ 40 h 40"/>
                <a:gd name="T8" fmla="*/ 55 w 55"/>
                <a:gd name="T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0">
                  <a:moveTo>
                    <a:pt x="55" y="3"/>
                  </a:moveTo>
                  <a:cubicBezTo>
                    <a:pt x="50" y="1"/>
                    <a:pt x="45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26"/>
                    <a:pt x="48" y="13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4670"/>
            <p:cNvSpPr/>
            <p:nvPr/>
          </p:nvSpPr>
          <p:spPr bwMode="auto">
            <a:xfrm>
              <a:off x="5906882" y="1205760"/>
              <a:ext cx="146050" cy="109538"/>
            </a:xfrm>
            <a:custGeom>
              <a:avLst/>
              <a:gdLst>
                <a:gd name="T0" fmla="*/ 16 w 62"/>
                <a:gd name="T1" fmla="*/ 0 h 46"/>
                <a:gd name="T2" fmla="*/ 0 w 62"/>
                <a:gd name="T3" fmla="*/ 3 h 46"/>
                <a:gd name="T4" fmla="*/ 14 w 62"/>
                <a:gd name="T5" fmla="*/ 46 h 46"/>
                <a:gd name="T6" fmla="*/ 62 w 62"/>
                <a:gd name="T7" fmla="*/ 46 h 46"/>
                <a:gd name="T8" fmla="*/ 16 w 62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6">
                  <a:moveTo>
                    <a:pt x="16" y="0"/>
                  </a:moveTo>
                  <a:cubicBezTo>
                    <a:pt x="11" y="0"/>
                    <a:pt x="5" y="1"/>
                    <a:pt x="0" y="3"/>
                  </a:cubicBezTo>
                  <a:cubicBezTo>
                    <a:pt x="9" y="15"/>
                    <a:pt x="14" y="30"/>
                    <a:pt x="14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21"/>
                    <a:pt x="42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22808" y="3812599"/>
            <a:ext cx="323788" cy="323788"/>
            <a:chOff x="4290308" y="4054267"/>
            <a:chExt cx="323788" cy="323788"/>
          </a:xfrm>
        </p:grpSpPr>
        <p:sp>
          <p:nvSpPr>
            <p:cNvPr id="24" name="Oval 44671"/>
            <p:cNvSpPr>
              <a:spLocks noChangeArrowheads="1"/>
            </p:cNvSpPr>
            <p:nvPr/>
          </p:nvSpPr>
          <p:spPr bwMode="auto">
            <a:xfrm>
              <a:off x="4368068" y="4132028"/>
              <a:ext cx="168268" cy="16826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44672"/>
            <p:cNvSpPr>
              <a:spLocks noEditPoints="1"/>
            </p:cNvSpPr>
            <p:nvPr/>
          </p:nvSpPr>
          <p:spPr bwMode="auto">
            <a:xfrm>
              <a:off x="4290308" y="4054267"/>
              <a:ext cx="323788" cy="323788"/>
            </a:xfrm>
            <a:custGeom>
              <a:avLst/>
              <a:gdLst>
                <a:gd name="T0" fmla="*/ 152 w 170"/>
                <a:gd name="T1" fmla="*/ 90 h 170"/>
                <a:gd name="T2" fmla="*/ 170 w 170"/>
                <a:gd name="T3" fmla="*/ 79 h 170"/>
                <a:gd name="T4" fmla="*/ 151 w 170"/>
                <a:gd name="T5" fmla="*/ 71 h 170"/>
                <a:gd name="T6" fmla="*/ 165 w 170"/>
                <a:gd name="T7" fmla="*/ 55 h 170"/>
                <a:gd name="T8" fmla="*/ 144 w 170"/>
                <a:gd name="T9" fmla="*/ 53 h 170"/>
                <a:gd name="T10" fmla="*/ 154 w 170"/>
                <a:gd name="T11" fmla="*/ 34 h 170"/>
                <a:gd name="T12" fmla="*/ 133 w 170"/>
                <a:gd name="T13" fmla="*/ 38 h 170"/>
                <a:gd name="T14" fmla="*/ 136 w 170"/>
                <a:gd name="T15" fmla="*/ 16 h 170"/>
                <a:gd name="T16" fmla="*/ 117 w 170"/>
                <a:gd name="T17" fmla="*/ 26 h 170"/>
                <a:gd name="T18" fmla="*/ 115 w 170"/>
                <a:gd name="T19" fmla="*/ 5 h 170"/>
                <a:gd name="T20" fmla="*/ 99 w 170"/>
                <a:gd name="T21" fmla="*/ 19 h 170"/>
                <a:gd name="T22" fmla="*/ 91 w 170"/>
                <a:gd name="T23" fmla="*/ 0 h 170"/>
                <a:gd name="T24" fmla="*/ 81 w 170"/>
                <a:gd name="T25" fmla="*/ 18 h 170"/>
                <a:gd name="T26" fmla="*/ 67 w 170"/>
                <a:gd name="T27" fmla="*/ 1 h 170"/>
                <a:gd name="T28" fmla="*/ 62 w 170"/>
                <a:gd name="T29" fmla="*/ 22 h 170"/>
                <a:gd name="T30" fmla="*/ 44 w 170"/>
                <a:gd name="T31" fmla="*/ 10 h 170"/>
                <a:gd name="T32" fmla="*/ 45 w 170"/>
                <a:gd name="T33" fmla="*/ 31 h 170"/>
                <a:gd name="T34" fmla="*/ 25 w 170"/>
                <a:gd name="T35" fmla="*/ 24 h 170"/>
                <a:gd name="T36" fmla="*/ 32 w 170"/>
                <a:gd name="T37" fmla="*/ 45 h 170"/>
                <a:gd name="T38" fmla="*/ 10 w 170"/>
                <a:gd name="T39" fmla="*/ 44 h 170"/>
                <a:gd name="T40" fmla="*/ 23 w 170"/>
                <a:gd name="T41" fmla="*/ 61 h 170"/>
                <a:gd name="T42" fmla="*/ 2 w 170"/>
                <a:gd name="T43" fmla="*/ 67 h 170"/>
                <a:gd name="T44" fmla="*/ 19 w 170"/>
                <a:gd name="T45" fmla="*/ 80 h 170"/>
                <a:gd name="T46" fmla="*/ 0 w 170"/>
                <a:gd name="T47" fmla="*/ 91 h 170"/>
                <a:gd name="T48" fmla="*/ 20 w 170"/>
                <a:gd name="T49" fmla="*/ 99 h 170"/>
                <a:gd name="T50" fmla="*/ 5 w 170"/>
                <a:gd name="T51" fmla="*/ 115 h 170"/>
                <a:gd name="T52" fmla="*/ 27 w 170"/>
                <a:gd name="T53" fmla="*/ 117 h 170"/>
                <a:gd name="T54" fmla="*/ 17 w 170"/>
                <a:gd name="T55" fmla="*/ 136 h 170"/>
                <a:gd name="T56" fmla="*/ 38 w 170"/>
                <a:gd name="T57" fmla="*/ 132 h 170"/>
                <a:gd name="T58" fmla="*/ 34 w 170"/>
                <a:gd name="T59" fmla="*/ 153 h 170"/>
                <a:gd name="T60" fmla="*/ 53 w 170"/>
                <a:gd name="T61" fmla="*/ 143 h 170"/>
                <a:gd name="T62" fmla="*/ 55 w 170"/>
                <a:gd name="T63" fmla="*/ 165 h 170"/>
                <a:gd name="T64" fmla="*/ 71 w 170"/>
                <a:gd name="T65" fmla="*/ 150 h 170"/>
                <a:gd name="T66" fmla="*/ 79 w 170"/>
                <a:gd name="T67" fmla="*/ 170 h 170"/>
                <a:gd name="T68" fmla="*/ 90 w 170"/>
                <a:gd name="T69" fmla="*/ 151 h 170"/>
                <a:gd name="T70" fmla="*/ 103 w 170"/>
                <a:gd name="T71" fmla="*/ 168 h 170"/>
                <a:gd name="T72" fmla="*/ 109 w 170"/>
                <a:gd name="T73" fmla="*/ 147 h 170"/>
                <a:gd name="T74" fmla="*/ 126 w 170"/>
                <a:gd name="T75" fmla="*/ 160 h 170"/>
                <a:gd name="T76" fmla="*/ 125 w 170"/>
                <a:gd name="T77" fmla="*/ 138 h 170"/>
                <a:gd name="T78" fmla="*/ 146 w 170"/>
                <a:gd name="T79" fmla="*/ 145 h 170"/>
                <a:gd name="T80" fmla="*/ 139 w 170"/>
                <a:gd name="T81" fmla="*/ 125 h 170"/>
                <a:gd name="T82" fmla="*/ 160 w 170"/>
                <a:gd name="T83" fmla="*/ 126 h 170"/>
                <a:gd name="T84" fmla="*/ 148 w 170"/>
                <a:gd name="T85" fmla="*/ 108 h 170"/>
                <a:gd name="T86" fmla="*/ 169 w 170"/>
                <a:gd name="T87" fmla="*/ 103 h 170"/>
                <a:gd name="T88" fmla="*/ 152 w 170"/>
                <a:gd name="T89" fmla="*/ 90 h 170"/>
                <a:gd name="T90" fmla="*/ 85 w 170"/>
                <a:gd name="T91" fmla="*/ 141 h 170"/>
                <a:gd name="T92" fmla="*/ 30 w 170"/>
                <a:gd name="T93" fmla="*/ 85 h 170"/>
                <a:gd name="T94" fmla="*/ 85 w 170"/>
                <a:gd name="T95" fmla="*/ 29 h 170"/>
                <a:gd name="T96" fmla="*/ 141 w 170"/>
                <a:gd name="T97" fmla="*/ 85 h 170"/>
                <a:gd name="T98" fmla="*/ 85 w 170"/>
                <a:gd name="T99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0" h="170">
                  <a:moveTo>
                    <a:pt x="152" y="90"/>
                  </a:moveTo>
                  <a:cubicBezTo>
                    <a:pt x="170" y="79"/>
                    <a:pt x="170" y="79"/>
                    <a:pt x="170" y="79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17" y="136"/>
                    <a:pt x="17" y="136"/>
                    <a:pt x="17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53" y="143"/>
                    <a:pt x="53" y="143"/>
                    <a:pt x="53" y="143"/>
                  </a:cubicBezTo>
                  <a:cubicBezTo>
                    <a:pt x="55" y="165"/>
                    <a:pt x="55" y="165"/>
                    <a:pt x="55" y="165"/>
                  </a:cubicBezTo>
                  <a:cubicBezTo>
                    <a:pt x="71" y="150"/>
                    <a:pt x="71" y="150"/>
                    <a:pt x="71" y="150"/>
                  </a:cubicBezTo>
                  <a:cubicBezTo>
                    <a:pt x="79" y="170"/>
                    <a:pt x="79" y="170"/>
                    <a:pt x="79" y="170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69" y="103"/>
                    <a:pt x="169" y="103"/>
                    <a:pt x="169" y="103"/>
                  </a:cubicBezTo>
                  <a:lnTo>
                    <a:pt x="152" y="90"/>
                  </a:lnTo>
                  <a:close/>
                  <a:moveTo>
                    <a:pt x="85" y="141"/>
                  </a:moveTo>
                  <a:cubicBezTo>
                    <a:pt x="55" y="141"/>
                    <a:pt x="30" y="116"/>
                    <a:pt x="30" y="85"/>
                  </a:cubicBezTo>
                  <a:cubicBezTo>
                    <a:pt x="30" y="54"/>
                    <a:pt x="55" y="29"/>
                    <a:pt x="85" y="29"/>
                  </a:cubicBezTo>
                  <a:cubicBezTo>
                    <a:pt x="116" y="29"/>
                    <a:pt x="141" y="54"/>
                    <a:pt x="141" y="85"/>
                  </a:cubicBezTo>
                  <a:cubicBezTo>
                    <a:pt x="141" y="116"/>
                    <a:pt x="116" y="141"/>
                    <a:pt x="85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Freeform 44673"/>
          <p:cNvSpPr/>
          <p:nvPr/>
        </p:nvSpPr>
        <p:spPr bwMode="auto">
          <a:xfrm>
            <a:off x="6776932" y="3780730"/>
            <a:ext cx="284271" cy="355657"/>
          </a:xfrm>
          <a:custGeom>
            <a:avLst/>
            <a:gdLst>
              <a:gd name="T0" fmla="*/ 142 w 149"/>
              <a:gd name="T1" fmla="*/ 83 h 187"/>
              <a:gd name="T2" fmla="*/ 115 w 149"/>
              <a:gd name="T3" fmla="*/ 54 h 187"/>
              <a:gd name="T4" fmla="*/ 104 w 149"/>
              <a:gd name="T5" fmla="*/ 17 h 187"/>
              <a:gd name="T6" fmla="*/ 44 w 149"/>
              <a:gd name="T7" fmla="*/ 17 h 187"/>
              <a:gd name="T8" fmla="*/ 33 w 149"/>
              <a:gd name="T9" fmla="*/ 55 h 187"/>
              <a:gd name="T10" fmla="*/ 6 w 149"/>
              <a:gd name="T11" fmla="*/ 84 h 187"/>
              <a:gd name="T12" fmla="*/ 36 w 149"/>
              <a:gd name="T13" fmla="*/ 135 h 187"/>
              <a:gd name="T14" fmla="*/ 64 w 149"/>
              <a:gd name="T15" fmla="*/ 133 h 187"/>
              <a:gd name="T16" fmla="*/ 64 w 149"/>
              <a:gd name="T17" fmla="*/ 179 h 187"/>
              <a:gd name="T18" fmla="*/ 75 w 149"/>
              <a:gd name="T19" fmla="*/ 187 h 187"/>
              <a:gd name="T20" fmla="*/ 86 w 149"/>
              <a:gd name="T21" fmla="*/ 179 h 187"/>
              <a:gd name="T22" fmla="*/ 86 w 149"/>
              <a:gd name="T23" fmla="*/ 133 h 187"/>
              <a:gd name="T24" fmla="*/ 113 w 149"/>
              <a:gd name="T25" fmla="*/ 135 h 187"/>
              <a:gd name="T26" fmla="*/ 142 w 149"/>
              <a:gd name="T27" fmla="*/ 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9" h="187">
                <a:moveTo>
                  <a:pt x="142" y="83"/>
                </a:moveTo>
                <a:cubicBezTo>
                  <a:pt x="139" y="69"/>
                  <a:pt x="128" y="59"/>
                  <a:pt x="115" y="54"/>
                </a:cubicBezTo>
                <a:cubicBezTo>
                  <a:pt x="118" y="41"/>
                  <a:pt x="114" y="27"/>
                  <a:pt x="104" y="17"/>
                </a:cubicBezTo>
                <a:cubicBezTo>
                  <a:pt x="87" y="0"/>
                  <a:pt x="60" y="0"/>
                  <a:pt x="44" y="17"/>
                </a:cubicBezTo>
                <a:cubicBezTo>
                  <a:pt x="34" y="27"/>
                  <a:pt x="30" y="42"/>
                  <a:pt x="33" y="55"/>
                </a:cubicBezTo>
                <a:cubicBezTo>
                  <a:pt x="20" y="59"/>
                  <a:pt x="9" y="70"/>
                  <a:pt x="6" y="84"/>
                </a:cubicBezTo>
                <a:cubicBezTo>
                  <a:pt x="0" y="107"/>
                  <a:pt x="13" y="130"/>
                  <a:pt x="36" y="135"/>
                </a:cubicBezTo>
                <a:cubicBezTo>
                  <a:pt x="46" y="138"/>
                  <a:pt x="55" y="137"/>
                  <a:pt x="64" y="133"/>
                </a:cubicBezTo>
                <a:cubicBezTo>
                  <a:pt x="64" y="179"/>
                  <a:pt x="64" y="179"/>
                  <a:pt x="64" y="179"/>
                </a:cubicBezTo>
                <a:cubicBezTo>
                  <a:pt x="64" y="183"/>
                  <a:pt x="69" y="187"/>
                  <a:pt x="75" y="187"/>
                </a:cubicBezTo>
                <a:cubicBezTo>
                  <a:pt x="81" y="187"/>
                  <a:pt x="86" y="183"/>
                  <a:pt x="86" y="179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94" y="137"/>
                  <a:pt x="104" y="138"/>
                  <a:pt x="113" y="135"/>
                </a:cubicBezTo>
                <a:cubicBezTo>
                  <a:pt x="135" y="129"/>
                  <a:pt x="149" y="106"/>
                  <a:pt x="14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文本框 4502"/>
          <p:cNvSpPr txBox="1"/>
          <p:nvPr/>
        </p:nvSpPr>
        <p:spPr>
          <a:xfrm>
            <a:off x="6218377" y="3717643"/>
            <a:ext cx="423748" cy="370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4504"/>
          <p:cNvSpPr txBox="1"/>
          <p:nvPr/>
        </p:nvSpPr>
        <p:spPr>
          <a:xfrm>
            <a:off x="5537445" y="3717643"/>
            <a:ext cx="423748" cy="370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4506"/>
          <p:cNvSpPr txBox="1"/>
          <p:nvPr/>
        </p:nvSpPr>
        <p:spPr>
          <a:xfrm>
            <a:off x="5895817" y="3155070"/>
            <a:ext cx="423748" cy="370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16803" y="348951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717094" y="30894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7838" y="61275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9" name="矩形 48"/>
          <p:cNvSpPr/>
          <p:nvPr/>
        </p:nvSpPr>
        <p:spPr>
          <a:xfrm>
            <a:off x="360714" y="480166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7408016" y="2002202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7308307" y="160209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8269790" y="531138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8170081" y="491127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/>
          <p:nvPr/>
        </p:nvSpPr>
        <p:spPr bwMode="auto">
          <a:xfrm>
            <a:off x="6129347" y="1740367"/>
            <a:ext cx="1657703" cy="165770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6129347" y="1740367"/>
            <a:ext cx="1657703" cy="165770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Freeform 7"/>
          <p:cNvSpPr/>
          <p:nvPr/>
        </p:nvSpPr>
        <p:spPr bwMode="auto">
          <a:xfrm>
            <a:off x="4409783" y="3468630"/>
            <a:ext cx="1652870" cy="1651903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Freeform 8"/>
          <p:cNvSpPr/>
          <p:nvPr/>
        </p:nvSpPr>
        <p:spPr bwMode="auto">
          <a:xfrm>
            <a:off x="4409783" y="3468630"/>
            <a:ext cx="1652870" cy="1651903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Freeform 9"/>
          <p:cNvSpPr/>
          <p:nvPr/>
        </p:nvSpPr>
        <p:spPr bwMode="auto">
          <a:xfrm>
            <a:off x="6128381" y="3468630"/>
            <a:ext cx="1651903" cy="1651903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Freeform 10"/>
          <p:cNvSpPr/>
          <p:nvPr/>
        </p:nvSpPr>
        <p:spPr bwMode="auto">
          <a:xfrm>
            <a:off x="6128381" y="3468630"/>
            <a:ext cx="1651903" cy="1651903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Freeform 11"/>
          <p:cNvSpPr/>
          <p:nvPr/>
        </p:nvSpPr>
        <p:spPr bwMode="auto">
          <a:xfrm>
            <a:off x="4404950" y="1740367"/>
            <a:ext cx="1657703" cy="165770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Freeform 12"/>
          <p:cNvSpPr/>
          <p:nvPr/>
        </p:nvSpPr>
        <p:spPr bwMode="auto">
          <a:xfrm>
            <a:off x="4404950" y="1740367"/>
            <a:ext cx="1657703" cy="165770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5387006" y="2721456"/>
            <a:ext cx="1417989" cy="1417988"/>
          </a:xfrm>
          <a:prstGeom prst="ellipse">
            <a:avLst/>
          </a:prstGeom>
          <a:solidFill>
            <a:srgbClr val="F8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Freeform 18"/>
          <p:cNvSpPr/>
          <p:nvPr/>
        </p:nvSpPr>
        <p:spPr bwMode="auto">
          <a:xfrm>
            <a:off x="4058910" y="3442533"/>
            <a:ext cx="776172" cy="166254"/>
          </a:xfrm>
          <a:custGeom>
            <a:avLst/>
            <a:gdLst>
              <a:gd name="T0" fmla="*/ 798 w 803"/>
              <a:gd name="T1" fmla="*/ 172 h 172"/>
              <a:gd name="T2" fmla="*/ 595 w 803"/>
              <a:gd name="T3" fmla="*/ 7 h 172"/>
              <a:gd name="T4" fmla="*/ 0 w 803"/>
              <a:gd name="T5" fmla="*/ 7 h 172"/>
              <a:gd name="T6" fmla="*/ 0 w 803"/>
              <a:gd name="T7" fmla="*/ 0 h 172"/>
              <a:gd name="T8" fmla="*/ 598 w 803"/>
              <a:gd name="T9" fmla="*/ 0 h 172"/>
              <a:gd name="T10" fmla="*/ 803 w 803"/>
              <a:gd name="T11" fmla="*/ 167 h 172"/>
              <a:gd name="T12" fmla="*/ 798 w 803"/>
              <a:gd name="T1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172">
                <a:moveTo>
                  <a:pt x="798" y="172"/>
                </a:moveTo>
                <a:lnTo>
                  <a:pt x="595" y="7"/>
                </a:lnTo>
                <a:lnTo>
                  <a:pt x="0" y="7"/>
                </a:lnTo>
                <a:lnTo>
                  <a:pt x="0" y="0"/>
                </a:lnTo>
                <a:lnTo>
                  <a:pt x="598" y="0"/>
                </a:lnTo>
                <a:lnTo>
                  <a:pt x="803" y="167"/>
                </a:lnTo>
                <a:lnTo>
                  <a:pt x="798" y="172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Freeform 19"/>
          <p:cNvSpPr/>
          <p:nvPr/>
        </p:nvSpPr>
        <p:spPr bwMode="auto">
          <a:xfrm>
            <a:off x="4815751" y="3591387"/>
            <a:ext cx="29965" cy="30931"/>
          </a:xfrm>
          <a:custGeom>
            <a:avLst/>
            <a:gdLst>
              <a:gd name="T0" fmla="*/ 16 w 19"/>
              <a:gd name="T1" fmla="*/ 3 h 19"/>
              <a:gd name="T2" fmla="*/ 16 w 19"/>
              <a:gd name="T3" fmla="*/ 16 h 19"/>
              <a:gd name="T4" fmla="*/ 4 w 19"/>
              <a:gd name="T5" fmla="*/ 16 h 19"/>
              <a:gd name="T6" fmla="*/ 4 w 19"/>
              <a:gd name="T7" fmla="*/ 3 h 19"/>
              <a:gd name="T8" fmla="*/ 16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6" y="3"/>
                </a:moveTo>
                <a:cubicBezTo>
                  <a:pt x="19" y="7"/>
                  <a:pt x="19" y="12"/>
                  <a:pt x="16" y="16"/>
                </a:cubicBezTo>
                <a:cubicBezTo>
                  <a:pt x="13" y="19"/>
                  <a:pt x="7" y="19"/>
                  <a:pt x="4" y="16"/>
                </a:cubicBezTo>
                <a:cubicBezTo>
                  <a:pt x="0" y="12"/>
                  <a:pt x="0" y="7"/>
                  <a:pt x="4" y="3"/>
                </a:cubicBezTo>
                <a:cubicBezTo>
                  <a:pt x="7" y="0"/>
                  <a:pt x="13" y="0"/>
                  <a:pt x="16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Freeform 20"/>
          <p:cNvSpPr/>
          <p:nvPr/>
        </p:nvSpPr>
        <p:spPr bwMode="auto">
          <a:xfrm>
            <a:off x="5700181" y="4878886"/>
            <a:ext cx="759740" cy="168187"/>
          </a:xfrm>
          <a:custGeom>
            <a:avLst/>
            <a:gdLst>
              <a:gd name="T0" fmla="*/ 781 w 786"/>
              <a:gd name="T1" fmla="*/ 0 h 174"/>
              <a:gd name="T2" fmla="*/ 580 w 786"/>
              <a:gd name="T3" fmla="*/ 165 h 174"/>
              <a:gd name="T4" fmla="*/ 0 w 786"/>
              <a:gd name="T5" fmla="*/ 165 h 174"/>
              <a:gd name="T6" fmla="*/ 0 w 786"/>
              <a:gd name="T7" fmla="*/ 174 h 174"/>
              <a:gd name="T8" fmla="*/ 583 w 786"/>
              <a:gd name="T9" fmla="*/ 174 h 174"/>
              <a:gd name="T10" fmla="*/ 786 w 786"/>
              <a:gd name="T11" fmla="*/ 5 h 174"/>
              <a:gd name="T12" fmla="*/ 781 w 786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6" h="174">
                <a:moveTo>
                  <a:pt x="781" y="0"/>
                </a:moveTo>
                <a:lnTo>
                  <a:pt x="580" y="165"/>
                </a:lnTo>
                <a:lnTo>
                  <a:pt x="0" y="165"/>
                </a:lnTo>
                <a:lnTo>
                  <a:pt x="0" y="174"/>
                </a:lnTo>
                <a:lnTo>
                  <a:pt x="583" y="174"/>
                </a:lnTo>
                <a:lnTo>
                  <a:pt x="786" y="5"/>
                </a:lnTo>
                <a:lnTo>
                  <a:pt x="781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Freeform 21"/>
          <p:cNvSpPr/>
          <p:nvPr/>
        </p:nvSpPr>
        <p:spPr bwMode="auto">
          <a:xfrm>
            <a:off x="6444456" y="4864387"/>
            <a:ext cx="29965" cy="30931"/>
          </a:xfrm>
          <a:custGeom>
            <a:avLst/>
            <a:gdLst>
              <a:gd name="T0" fmla="*/ 15 w 19"/>
              <a:gd name="T1" fmla="*/ 15 h 19"/>
              <a:gd name="T2" fmla="*/ 15 w 19"/>
              <a:gd name="T3" fmla="*/ 3 h 19"/>
              <a:gd name="T4" fmla="*/ 3 w 19"/>
              <a:gd name="T5" fmla="*/ 3 h 19"/>
              <a:gd name="T6" fmla="*/ 3 w 19"/>
              <a:gd name="T7" fmla="*/ 15 h 19"/>
              <a:gd name="T8" fmla="*/ 15 w 19"/>
              <a:gd name="T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5" y="15"/>
                </a:moveTo>
                <a:cubicBezTo>
                  <a:pt x="19" y="12"/>
                  <a:pt x="19" y="6"/>
                  <a:pt x="15" y="3"/>
                </a:cubicBezTo>
                <a:cubicBezTo>
                  <a:pt x="12" y="0"/>
                  <a:pt x="7" y="0"/>
                  <a:pt x="3" y="3"/>
                </a:cubicBezTo>
                <a:cubicBezTo>
                  <a:pt x="0" y="6"/>
                  <a:pt x="0" y="12"/>
                  <a:pt x="3" y="15"/>
                </a:cubicBezTo>
                <a:cubicBezTo>
                  <a:pt x="7" y="19"/>
                  <a:pt x="12" y="19"/>
                  <a:pt x="15" y="15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Freeform 22"/>
          <p:cNvSpPr/>
          <p:nvPr/>
        </p:nvSpPr>
        <p:spPr bwMode="auto">
          <a:xfrm>
            <a:off x="7346285" y="3273379"/>
            <a:ext cx="781005" cy="168187"/>
          </a:xfrm>
          <a:custGeom>
            <a:avLst/>
            <a:gdLst>
              <a:gd name="T0" fmla="*/ 5 w 808"/>
              <a:gd name="T1" fmla="*/ 0 h 174"/>
              <a:gd name="T2" fmla="*/ 208 w 808"/>
              <a:gd name="T3" fmla="*/ 166 h 174"/>
              <a:gd name="T4" fmla="*/ 808 w 808"/>
              <a:gd name="T5" fmla="*/ 166 h 174"/>
              <a:gd name="T6" fmla="*/ 808 w 808"/>
              <a:gd name="T7" fmla="*/ 174 h 174"/>
              <a:gd name="T8" fmla="*/ 205 w 808"/>
              <a:gd name="T9" fmla="*/ 174 h 174"/>
              <a:gd name="T10" fmla="*/ 0 w 808"/>
              <a:gd name="T11" fmla="*/ 7 h 174"/>
              <a:gd name="T12" fmla="*/ 5 w 808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8" h="174">
                <a:moveTo>
                  <a:pt x="5" y="0"/>
                </a:moveTo>
                <a:lnTo>
                  <a:pt x="208" y="166"/>
                </a:lnTo>
                <a:lnTo>
                  <a:pt x="808" y="166"/>
                </a:lnTo>
                <a:lnTo>
                  <a:pt x="808" y="174"/>
                </a:lnTo>
                <a:lnTo>
                  <a:pt x="205" y="174"/>
                </a:lnTo>
                <a:lnTo>
                  <a:pt x="0" y="7"/>
                </a:lnTo>
                <a:lnTo>
                  <a:pt x="5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Freeform 23"/>
          <p:cNvSpPr/>
          <p:nvPr/>
        </p:nvSpPr>
        <p:spPr bwMode="auto">
          <a:xfrm>
            <a:off x="7333719" y="3262747"/>
            <a:ext cx="29965" cy="29965"/>
          </a:xfrm>
          <a:custGeom>
            <a:avLst/>
            <a:gdLst>
              <a:gd name="T0" fmla="*/ 4 w 19"/>
              <a:gd name="T1" fmla="*/ 16 h 19"/>
              <a:gd name="T2" fmla="*/ 4 w 19"/>
              <a:gd name="T3" fmla="*/ 3 h 19"/>
              <a:gd name="T4" fmla="*/ 16 w 19"/>
              <a:gd name="T5" fmla="*/ 3 h 19"/>
              <a:gd name="T6" fmla="*/ 16 w 19"/>
              <a:gd name="T7" fmla="*/ 16 h 19"/>
              <a:gd name="T8" fmla="*/ 4 w 19"/>
              <a:gd name="T9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16"/>
                </a:moveTo>
                <a:cubicBezTo>
                  <a:pt x="0" y="12"/>
                  <a:pt x="0" y="7"/>
                  <a:pt x="4" y="3"/>
                </a:cubicBezTo>
                <a:cubicBezTo>
                  <a:pt x="7" y="0"/>
                  <a:pt x="12" y="0"/>
                  <a:pt x="16" y="3"/>
                </a:cubicBezTo>
                <a:cubicBezTo>
                  <a:pt x="19" y="7"/>
                  <a:pt x="19" y="12"/>
                  <a:pt x="16" y="16"/>
                </a:cubicBezTo>
                <a:cubicBezTo>
                  <a:pt x="12" y="19"/>
                  <a:pt x="7" y="19"/>
                  <a:pt x="4" y="16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Freeform 24"/>
          <p:cNvSpPr/>
          <p:nvPr/>
        </p:nvSpPr>
        <p:spPr bwMode="auto">
          <a:xfrm>
            <a:off x="5666351" y="1754866"/>
            <a:ext cx="774239" cy="167220"/>
          </a:xfrm>
          <a:custGeom>
            <a:avLst/>
            <a:gdLst>
              <a:gd name="T0" fmla="*/ 5 w 801"/>
              <a:gd name="T1" fmla="*/ 173 h 173"/>
              <a:gd name="T2" fmla="*/ 208 w 801"/>
              <a:gd name="T3" fmla="*/ 6 h 173"/>
              <a:gd name="T4" fmla="*/ 801 w 801"/>
              <a:gd name="T5" fmla="*/ 6 h 173"/>
              <a:gd name="T6" fmla="*/ 801 w 801"/>
              <a:gd name="T7" fmla="*/ 0 h 173"/>
              <a:gd name="T8" fmla="*/ 205 w 801"/>
              <a:gd name="T9" fmla="*/ 0 h 173"/>
              <a:gd name="T10" fmla="*/ 0 w 801"/>
              <a:gd name="T11" fmla="*/ 167 h 173"/>
              <a:gd name="T12" fmla="*/ 5 w 801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173">
                <a:moveTo>
                  <a:pt x="5" y="173"/>
                </a:moveTo>
                <a:lnTo>
                  <a:pt x="208" y="6"/>
                </a:lnTo>
                <a:lnTo>
                  <a:pt x="801" y="6"/>
                </a:lnTo>
                <a:lnTo>
                  <a:pt x="801" y="0"/>
                </a:lnTo>
                <a:lnTo>
                  <a:pt x="205" y="0"/>
                </a:lnTo>
                <a:lnTo>
                  <a:pt x="0" y="167"/>
                </a:lnTo>
                <a:lnTo>
                  <a:pt x="5" y="17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Freeform 25"/>
          <p:cNvSpPr/>
          <p:nvPr/>
        </p:nvSpPr>
        <p:spPr bwMode="auto">
          <a:xfrm>
            <a:off x="5653785" y="1902754"/>
            <a:ext cx="29965" cy="30931"/>
          </a:xfrm>
          <a:custGeom>
            <a:avLst/>
            <a:gdLst>
              <a:gd name="T0" fmla="*/ 4 w 19"/>
              <a:gd name="T1" fmla="*/ 3 h 19"/>
              <a:gd name="T2" fmla="*/ 4 w 19"/>
              <a:gd name="T3" fmla="*/ 16 h 19"/>
              <a:gd name="T4" fmla="*/ 16 w 19"/>
              <a:gd name="T5" fmla="*/ 16 h 19"/>
              <a:gd name="T6" fmla="*/ 16 w 19"/>
              <a:gd name="T7" fmla="*/ 3 h 19"/>
              <a:gd name="T8" fmla="*/ 4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3"/>
                </a:moveTo>
                <a:cubicBezTo>
                  <a:pt x="0" y="7"/>
                  <a:pt x="0" y="12"/>
                  <a:pt x="4" y="16"/>
                </a:cubicBezTo>
                <a:cubicBezTo>
                  <a:pt x="7" y="19"/>
                  <a:pt x="12" y="19"/>
                  <a:pt x="16" y="16"/>
                </a:cubicBezTo>
                <a:cubicBezTo>
                  <a:pt x="19" y="12"/>
                  <a:pt x="19" y="7"/>
                  <a:pt x="16" y="3"/>
                </a:cubicBezTo>
                <a:cubicBezTo>
                  <a:pt x="12" y="0"/>
                  <a:pt x="7" y="0"/>
                  <a:pt x="4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97657" y="2150762"/>
            <a:ext cx="329700" cy="275316"/>
            <a:chOff x="9478963" y="1489075"/>
            <a:chExt cx="307975" cy="257176"/>
          </a:xfrm>
        </p:grpSpPr>
        <p:sp>
          <p:nvSpPr>
            <p:cNvPr id="81" name="Freeform 26"/>
            <p:cNvSpPr/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2" name="Freeform 27"/>
            <p:cNvSpPr/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3" name="Freeform 28"/>
            <p:cNvSpPr/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4" name="Freeform 29"/>
            <p:cNvSpPr/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5" name="Freeform 30"/>
            <p:cNvSpPr/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39366" y="2107135"/>
            <a:ext cx="355124" cy="321981"/>
            <a:chOff x="6942138" y="1422400"/>
            <a:chExt cx="357188" cy="323851"/>
          </a:xfrm>
        </p:grpSpPr>
        <p:sp>
          <p:nvSpPr>
            <p:cNvPr id="74" name="Freeform 31"/>
            <p:cNvSpPr/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8 w 136"/>
                <a:gd name="T9" fmla="*/ 0 h 15"/>
                <a:gd name="T10" fmla="*/ 128 w 136"/>
                <a:gd name="T11" fmla="*/ 0 h 15"/>
                <a:gd name="T12" fmla="*/ 136 w 136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5" name="Freeform 32"/>
            <p:cNvSpPr/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Freeform 33"/>
            <p:cNvSpPr/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8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7" name="Freeform 34"/>
            <p:cNvSpPr/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7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8" name="Freeform 35"/>
            <p:cNvSpPr/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9" name="Freeform 36"/>
            <p:cNvSpPr/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0" name="Freeform 37"/>
            <p:cNvSpPr/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8 w 120"/>
                <a:gd name="T9" fmla="*/ 0 h 16"/>
                <a:gd name="T10" fmla="*/ 112 w 120"/>
                <a:gd name="T11" fmla="*/ 0 h 16"/>
                <a:gd name="T12" fmla="*/ 120 w 12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89077" y="3815608"/>
            <a:ext cx="455656" cy="323806"/>
            <a:chOff x="6934200" y="4259263"/>
            <a:chExt cx="373063" cy="265113"/>
          </a:xfrm>
        </p:grpSpPr>
        <p:sp>
          <p:nvSpPr>
            <p:cNvPr id="64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Freeform 39"/>
            <p:cNvSpPr/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6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7" name="Freeform 41"/>
            <p:cNvSpPr/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8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9" name="Freeform 43"/>
            <p:cNvSpPr/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1" name="Freeform 45"/>
            <p:cNvSpPr/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2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3" name="Freeform 47"/>
            <p:cNvSpPr/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58981" y="3755707"/>
            <a:ext cx="407017" cy="410802"/>
            <a:chOff x="9488488" y="4192588"/>
            <a:chExt cx="341313" cy="344487"/>
          </a:xfrm>
        </p:grpSpPr>
        <p:sp>
          <p:nvSpPr>
            <p:cNvPr id="57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6" name="Text Placeholder 2"/>
          <p:cNvSpPr txBox="1"/>
          <p:nvPr/>
        </p:nvSpPr>
        <p:spPr>
          <a:xfrm>
            <a:off x="7463393" y="140982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36"/>
          <p:cNvSpPr txBox="1"/>
          <p:nvPr/>
        </p:nvSpPr>
        <p:spPr>
          <a:xfrm>
            <a:off x="7363684" y="10097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8" name="Text Placeholder 2"/>
          <p:cNvSpPr txBox="1"/>
          <p:nvPr/>
        </p:nvSpPr>
        <p:spPr>
          <a:xfrm>
            <a:off x="8004683" y="406790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36"/>
          <p:cNvSpPr txBox="1"/>
          <p:nvPr/>
        </p:nvSpPr>
        <p:spPr>
          <a:xfrm>
            <a:off x="7904974" y="36677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0" name="Text Placeholder 2"/>
          <p:cNvSpPr txBox="1"/>
          <p:nvPr/>
        </p:nvSpPr>
        <p:spPr>
          <a:xfrm>
            <a:off x="1298743" y="3038200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文本框 36"/>
          <p:cNvSpPr txBox="1"/>
          <p:nvPr/>
        </p:nvSpPr>
        <p:spPr>
          <a:xfrm>
            <a:off x="1199034" y="26380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" name="Text Placeholder 2"/>
          <p:cNvSpPr txBox="1"/>
          <p:nvPr/>
        </p:nvSpPr>
        <p:spPr>
          <a:xfrm>
            <a:off x="2971182" y="524712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文本框 36"/>
          <p:cNvSpPr txBox="1"/>
          <p:nvPr/>
        </p:nvSpPr>
        <p:spPr>
          <a:xfrm>
            <a:off x="2871473" y="484701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57838" y="61275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95" name="矩形 94"/>
          <p:cNvSpPr/>
          <p:nvPr/>
        </p:nvSpPr>
        <p:spPr>
          <a:xfrm>
            <a:off x="360714" y="480166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/>
          <p:nvPr/>
        </p:nvSpPr>
        <p:spPr bwMode="auto">
          <a:xfrm>
            <a:off x="7452795" y="1058467"/>
            <a:ext cx="4739205" cy="5799533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A23C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6"/>
          <p:cNvSpPr/>
          <p:nvPr/>
        </p:nvSpPr>
        <p:spPr bwMode="auto">
          <a:xfrm>
            <a:off x="7452795" y="1165159"/>
            <a:ext cx="2337991" cy="5692841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F39E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Freeform 7"/>
          <p:cNvSpPr/>
          <p:nvPr/>
        </p:nvSpPr>
        <p:spPr bwMode="auto">
          <a:xfrm>
            <a:off x="7599002" y="1058467"/>
            <a:ext cx="4319026" cy="2654113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Freeform 8"/>
          <p:cNvSpPr/>
          <p:nvPr/>
        </p:nvSpPr>
        <p:spPr bwMode="auto">
          <a:xfrm>
            <a:off x="7599002" y="1165159"/>
            <a:ext cx="2191784" cy="2547421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00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Freeform 9"/>
          <p:cNvSpPr/>
          <p:nvPr/>
        </p:nvSpPr>
        <p:spPr bwMode="auto">
          <a:xfrm>
            <a:off x="9349268" y="3193349"/>
            <a:ext cx="106640" cy="353733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0"/>
          <p:cNvSpPr/>
          <p:nvPr/>
        </p:nvSpPr>
        <p:spPr bwMode="auto">
          <a:xfrm>
            <a:off x="9990733" y="3193349"/>
            <a:ext cx="156708" cy="353731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1"/>
          <p:cNvSpPr/>
          <p:nvPr/>
        </p:nvSpPr>
        <p:spPr bwMode="auto">
          <a:xfrm>
            <a:off x="9363225" y="3921308"/>
            <a:ext cx="158009" cy="355682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2"/>
          <p:cNvSpPr>
            <a:spLocks noEditPoints="1"/>
          </p:cNvSpPr>
          <p:nvPr/>
        </p:nvSpPr>
        <p:spPr bwMode="auto">
          <a:xfrm>
            <a:off x="10011277" y="3921307"/>
            <a:ext cx="180767" cy="354382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14"/>
          <p:cNvSpPr>
            <a:spLocks noEditPoints="1"/>
          </p:cNvSpPr>
          <p:nvPr/>
        </p:nvSpPr>
        <p:spPr bwMode="auto">
          <a:xfrm>
            <a:off x="9217937" y="2531322"/>
            <a:ext cx="376713" cy="434669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Freeform 15"/>
          <p:cNvSpPr>
            <a:spLocks noEditPoints="1"/>
          </p:cNvSpPr>
          <p:nvPr/>
        </p:nvSpPr>
        <p:spPr bwMode="auto">
          <a:xfrm>
            <a:off x="9875428" y="2668469"/>
            <a:ext cx="359590" cy="281876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9282616" y="4467570"/>
            <a:ext cx="412277" cy="414911"/>
          </a:xfrm>
          <a:custGeom>
            <a:avLst/>
            <a:gdLst>
              <a:gd name="T0" fmla="*/ 84 w 143"/>
              <a:gd name="T1" fmla="*/ 45 h 144"/>
              <a:gd name="T2" fmla="*/ 70 w 143"/>
              <a:gd name="T3" fmla="*/ 47 h 144"/>
              <a:gd name="T4" fmla="*/ 75 w 143"/>
              <a:gd name="T5" fmla="*/ 64 h 144"/>
              <a:gd name="T6" fmla="*/ 105 w 143"/>
              <a:gd name="T7" fmla="*/ 18 h 144"/>
              <a:gd name="T8" fmla="*/ 125 w 143"/>
              <a:gd name="T9" fmla="*/ 19 h 144"/>
              <a:gd name="T10" fmla="*/ 125 w 143"/>
              <a:gd name="T11" fmla="*/ 39 h 144"/>
              <a:gd name="T12" fmla="*/ 80 w 143"/>
              <a:gd name="T13" fmla="*/ 68 h 144"/>
              <a:gd name="T14" fmla="*/ 96 w 143"/>
              <a:gd name="T15" fmla="*/ 74 h 144"/>
              <a:gd name="T16" fmla="*/ 99 w 143"/>
              <a:gd name="T17" fmla="*/ 59 h 144"/>
              <a:gd name="T18" fmla="*/ 117 w 143"/>
              <a:gd name="T19" fmla="*/ 74 h 144"/>
              <a:gd name="T20" fmla="*/ 114 w 143"/>
              <a:gd name="T21" fmla="*/ 44 h 144"/>
              <a:gd name="T22" fmla="*/ 124 w 143"/>
              <a:gd name="T23" fmla="*/ 74 h 144"/>
              <a:gd name="T24" fmla="*/ 133 w 143"/>
              <a:gd name="T25" fmla="*/ 81 h 144"/>
              <a:gd name="T26" fmla="*/ 70 w 143"/>
              <a:gd name="T27" fmla="*/ 135 h 144"/>
              <a:gd name="T28" fmla="*/ 63 w 143"/>
              <a:gd name="T29" fmla="*/ 144 h 144"/>
              <a:gd name="T30" fmla="*/ 9 w 143"/>
              <a:gd name="T31" fmla="*/ 81 h 144"/>
              <a:gd name="T32" fmla="*/ 0 w 143"/>
              <a:gd name="T33" fmla="*/ 74 h 144"/>
              <a:gd name="T34" fmla="*/ 63 w 143"/>
              <a:gd name="T35" fmla="*/ 20 h 144"/>
              <a:gd name="T36" fmla="*/ 70 w 143"/>
              <a:gd name="T37" fmla="*/ 10 h 144"/>
              <a:gd name="T38" fmla="*/ 99 w 143"/>
              <a:gd name="T39" fmla="*/ 30 h 144"/>
              <a:gd name="T40" fmla="*/ 94 w 143"/>
              <a:gd name="T41" fmla="*/ 35 h 144"/>
              <a:gd name="T42" fmla="*/ 70 w 143"/>
              <a:gd name="T43" fmla="*/ 40 h 144"/>
              <a:gd name="T44" fmla="*/ 70 w 143"/>
              <a:gd name="T45" fmla="*/ 93 h 144"/>
              <a:gd name="T46" fmla="*/ 96 w 143"/>
              <a:gd name="T47" fmla="*/ 81 h 144"/>
              <a:gd name="T48" fmla="*/ 63 w 143"/>
              <a:gd name="T49" fmla="*/ 93 h 144"/>
              <a:gd name="T50" fmla="*/ 37 w 143"/>
              <a:gd name="T51" fmla="*/ 81 h 144"/>
              <a:gd name="T52" fmla="*/ 63 w 143"/>
              <a:gd name="T53" fmla="*/ 93 h 144"/>
              <a:gd name="T54" fmla="*/ 63 w 143"/>
              <a:gd name="T55" fmla="*/ 61 h 144"/>
              <a:gd name="T56" fmla="*/ 37 w 143"/>
              <a:gd name="T57" fmla="*/ 74 h 144"/>
              <a:gd name="T58" fmla="*/ 63 w 143"/>
              <a:gd name="T59" fmla="*/ 27 h 144"/>
              <a:gd name="T60" fmla="*/ 30 w 143"/>
              <a:gd name="T61" fmla="*/ 74 h 144"/>
              <a:gd name="T62" fmla="*/ 63 w 143"/>
              <a:gd name="T63" fmla="*/ 27 h 144"/>
              <a:gd name="T64" fmla="*/ 63 w 143"/>
              <a:gd name="T65" fmla="*/ 114 h 144"/>
              <a:gd name="T66" fmla="*/ 16 w 143"/>
              <a:gd name="T67" fmla="*/ 81 h 144"/>
              <a:gd name="T68" fmla="*/ 70 w 143"/>
              <a:gd name="T69" fmla="*/ 114 h 144"/>
              <a:gd name="T70" fmla="*/ 117 w 143"/>
              <a:gd name="T71" fmla="*/ 81 h 144"/>
              <a:gd name="T72" fmla="*/ 70 w 143"/>
              <a:gd name="T73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Freeform 17"/>
          <p:cNvSpPr>
            <a:spLocks noEditPoints="1"/>
          </p:cNvSpPr>
          <p:nvPr/>
        </p:nvSpPr>
        <p:spPr bwMode="auto">
          <a:xfrm>
            <a:off x="9983523" y="4505141"/>
            <a:ext cx="264753" cy="439937"/>
          </a:xfrm>
          <a:custGeom>
            <a:avLst/>
            <a:gdLst>
              <a:gd name="T0" fmla="*/ 46 w 92"/>
              <a:gd name="T1" fmla="*/ 70 h 153"/>
              <a:gd name="T2" fmla="*/ 88 w 92"/>
              <a:gd name="T3" fmla="*/ 111 h 153"/>
              <a:gd name="T4" fmla="*/ 46 w 92"/>
              <a:gd name="T5" fmla="*/ 153 h 153"/>
              <a:gd name="T6" fmla="*/ 4 w 92"/>
              <a:gd name="T7" fmla="*/ 111 h 153"/>
              <a:gd name="T8" fmla="*/ 46 w 92"/>
              <a:gd name="T9" fmla="*/ 70 h 153"/>
              <a:gd name="T10" fmla="*/ 46 w 92"/>
              <a:gd name="T11" fmla="*/ 70 h 153"/>
              <a:gd name="T12" fmla="*/ 46 w 92"/>
              <a:gd name="T13" fmla="*/ 79 h 153"/>
              <a:gd name="T14" fmla="*/ 78 w 92"/>
              <a:gd name="T15" fmla="*/ 111 h 153"/>
              <a:gd name="T16" fmla="*/ 46 w 92"/>
              <a:gd name="T17" fmla="*/ 143 h 153"/>
              <a:gd name="T18" fmla="*/ 14 w 92"/>
              <a:gd name="T19" fmla="*/ 111 h 153"/>
              <a:gd name="T20" fmla="*/ 46 w 92"/>
              <a:gd name="T21" fmla="*/ 79 h 153"/>
              <a:gd name="T22" fmla="*/ 46 w 92"/>
              <a:gd name="T23" fmla="*/ 79 h 153"/>
              <a:gd name="T24" fmla="*/ 46 w 92"/>
              <a:gd name="T25" fmla="*/ 81 h 153"/>
              <a:gd name="T26" fmla="*/ 53 w 92"/>
              <a:gd name="T27" fmla="*/ 102 h 153"/>
              <a:gd name="T28" fmla="*/ 75 w 92"/>
              <a:gd name="T29" fmla="*/ 102 h 153"/>
              <a:gd name="T30" fmla="*/ 57 w 92"/>
              <a:gd name="T31" fmla="*/ 115 h 153"/>
              <a:gd name="T32" fmla="*/ 64 w 92"/>
              <a:gd name="T33" fmla="*/ 136 h 153"/>
              <a:gd name="T34" fmla="*/ 46 w 92"/>
              <a:gd name="T35" fmla="*/ 123 h 153"/>
              <a:gd name="T36" fmla="*/ 28 w 92"/>
              <a:gd name="T37" fmla="*/ 136 h 153"/>
              <a:gd name="T38" fmla="*/ 35 w 92"/>
              <a:gd name="T39" fmla="*/ 115 h 153"/>
              <a:gd name="T40" fmla="*/ 17 w 92"/>
              <a:gd name="T41" fmla="*/ 102 h 153"/>
              <a:gd name="T42" fmla="*/ 39 w 92"/>
              <a:gd name="T43" fmla="*/ 102 h 153"/>
              <a:gd name="T44" fmla="*/ 46 w 92"/>
              <a:gd name="T45" fmla="*/ 81 h 153"/>
              <a:gd name="T46" fmla="*/ 0 w 92"/>
              <a:gd name="T47" fmla="*/ 0 h 153"/>
              <a:gd name="T48" fmla="*/ 15 w 92"/>
              <a:gd name="T49" fmla="*/ 0 h 153"/>
              <a:gd name="T50" fmla="*/ 15 w 92"/>
              <a:gd name="T51" fmla="*/ 45 h 153"/>
              <a:gd name="T52" fmla="*/ 0 w 92"/>
              <a:gd name="T53" fmla="*/ 34 h 153"/>
              <a:gd name="T54" fmla="*/ 0 w 92"/>
              <a:gd name="T55" fmla="*/ 0 h 153"/>
              <a:gd name="T56" fmla="*/ 25 w 92"/>
              <a:gd name="T57" fmla="*/ 0 h 153"/>
              <a:gd name="T58" fmla="*/ 67 w 92"/>
              <a:gd name="T59" fmla="*/ 0 h 153"/>
              <a:gd name="T60" fmla="*/ 67 w 92"/>
              <a:gd name="T61" fmla="*/ 53 h 153"/>
              <a:gd name="T62" fmla="*/ 46 w 92"/>
              <a:gd name="T63" fmla="*/ 70 h 153"/>
              <a:gd name="T64" fmla="*/ 25 w 92"/>
              <a:gd name="T65" fmla="*/ 53 h 153"/>
              <a:gd name="T66" fmla="*/ 25 w 92"/>
              <a:gd name="T67" fmla="*/ 0 h 153"/>
              <a:gd name="T68" fmla="*/ 77 w 92"/>
              <a:gd name="T69" fmla="*/ 0 h 153"/>
              <a:gd name="T70" fmla="*/ 92 w 92"/>
              <a:gd name="T71" fmla="*/ 0 h 153"/>
              <a:gd name="T72" fmla="*/ 92 w 92"/>
              <a:gd name="T73" fmla="*/ 34 h 153"/>
              <a:gd name="T74" fmla="*/ 77 w 92"/>
              <a:gd name="T75" fmla="*/ 45 h 153"/>
              <a:gd name="T76" fmla="*/ 77 w 92"/>
              <a:gd name="T7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57838" y="61275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5" name="矩形 44"/>
          <p:cNvSpPr/>
          <p:nvPr/>
        </p:nvSpPr>
        <p:spPr>
          <a:xfrm>
            <a:off x="360714" y="480166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700336" y="240298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600627" y="200287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3882933" y="240298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3783224" y="200287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700336" y="428676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600627" y="388665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3882933" y="428676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3783224" y="388665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4621924" y="2746094"/>
            <a:ext cx="0" cy="1128585"/>
          </a:xfrm>
          <a:prstGeom prst="line">
            <a:avLst/>
          </a:prstGeom>
          <a:noFill/>
          <a:ln w="38100" cap="flat" cmpd="sng" algn="ctr">
            <a:solidFill>
              <a:srgbClr val="C8161D"/>
            </a:solidFill>
            <a:prstDash val="solid"/>
            <a:miter lim="800000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2699658" y="2485638"/>
            <a:ext cx="1547892" cy="1573583"/>
            <a:chOff x="2498710" y="2311467"/>
            <a:chExt cx="1748840" cy="1777866"/>
          </a:xfrm>
        </p:grpSpPr>
        <p:sp>
          <p:nvSpPr>
            <p:cNvPr id="28" name="椭圆 27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C8161D"/>
            </a:solidFill>
            <a:ln w="12700" cap="flat" cmpd="sng" algn="ctr">
              <a:solidFill>
                <a:srgbClr val="C8161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986835" y="2713125"/>
            <a:ext cx="5514651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66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16" name="矩形 15"/>
          <p:cNvSpPr/>
          <p:nvPr/>
        </p:nvSpPr>
        <p:spPr>
          <a:xfrm>
            <a:off x="4986835" y="392072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完成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17" name="矩形 16"/>
          <p:cNvSpPr/>
          <p:nvPr/>
        </p:nvSpPr>
        <p:spPr>
          <a:xfrm>
            <a:off x="4986835" y="429769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8" name="矩形 17"/>
          <p:cNvSpPr/>
          <p:nvPr/>
        </p:nvSpPr>
        <p:spPr>
          <a:xfrm>
            <a:off x="4986835" y="467467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季度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9" name="矩形 18"/>
          <p:cNvSpPr/>
          <p:nvPr/>
        </p:nvSpPr>
        <p:spPr>
          <a:xfrm>
            <a:off x="6148317" y="392072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完成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</a:p>
        </p:txBody>
      </p:sp>
      <p:sp>
        <p:nvSpPr>
          <p:cNvPr id="20" name="矩形 19"/>
          <p:cNvSpPr/>
          <p:nvPr/>
        </p:nvSpPr>
        <p:spPr>
          <a:xfrm>
            <a:off x="6148317" y="430743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完成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</a:p>
        </p:txBody>
      </p:sp>
      <p:sp>
        <p:nvSpPr>
          <p:cNvPr id="21" name="矩形 20"/>
          <p:cNvSpPr/>
          <p:nvPr/>
        </p:nvSpPr>
        <p:spPr>
          <a:xfrm>
            <a:off x="6148317" y="467467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月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计划完成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442" y="593182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3" name="矩形 2"/>
          <p:cNvSpPr/>
          <p:nvPr/>
        </p:nvSpPr>
        <p:spPr>
          <a:xfrm>
            <a:off x="370318" y="460591"/>
            <a:ext cx="540000" cy="54000"/>
          </a:xfrm>
          <a:prstGeom prst="rect">
            <a:avLst/>
          </a:prstGeom>
          <a:solidFill>
            <a:srgbClr val="C8001C"/>
          </a:solidFill>
          <a:ln w="12700" cap="flat" cmpd="sng" algn="ctr">
            <a:solidFill>
              <a:srgbClr val="C8001C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六边形 3"/>
          <p:cNvSpPr/>
          <p:nvPr/>
        </p:nvSpPr>
        <p:spPr>
          <a:xfrm rot="16200000">
            <a:off x="5977260" y="3197574"/>
            <a:ext cx="1911563" cy="1647899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6200000">
            <a:off x="4329360" y="3197575"/>
            <a:ext cx="1911563" cy="1647899"/>
          </a:xfrm>
          <a:prstGeom prst="hexagon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6200000">
            <a:off x="5153310" y="1702813"/>
            <a:ext cx="1911563" cy="1647899"/>
          </a:xfrm>
          <a:prstGeom prst="hexagon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Freeform 74"/>
          <p:cNvSpPr/>
          <p:nvPr/>
        </p:nvSpPr>
        <p:spPr bwMode="auto">
          <a:xfrm>
            <a:off x="6888428" y="1510371"/>
            <a:ext cx="307813" cy="352987"/>
          </a:xfrm>
          <a:custGeom>
            <a:avLst/>
            <a:gdLst>
              <a:gd name="T0" fmla="*/ 0 w 293"/>
              <a:gd name="T1" fmla="*/ 85 h 336"/>
              <a:gd name="T2" fmla="*/ 144 w 293"/>
              <a:gd name="T3" fmla="*/ 0 h 336"/>
              <a:gd name="T4" fmla="*/ 291 w 293"/>
              <a:gd name="T5" fmla="*/ 80 h 336"/>
              <a:gd name="T6" fmla="*/ 293 w 293"/>
              <a:gd name="T7" fmla="*/ 249 h 336"/>
              <a:gd name="T8" fmla="*/ 149 w 293"/>
              <a:gd name="T9" fmla="*/ 336 h 336"/>
              <a:gd name="T10" fmla="*/ 2 w 293"/>
              <a:gd name="T11" fmla="*/ 253 h 336"/>
              <a:gd name="T12" fmla="*/ 0 w 293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3" y="249"/>
                </a:lnTo>
                <a:lnTo>
                  <a:pt x="149" y="336"/>
                </a:lnTo>
                <a:lnTo>
                  <a:pt x="2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822005" y="1621731"/>
            <a:ext cx="299653" cy="139725"/>
            <a:chOff x="10034270" y="665957"/>
            <a:chExt cx="452808" cy="211138"/>
          </a:xfrm>
        </p:grpSpPr>
        <p:sp>
          <p:nvSpPr>
            <p:cNvPr id="30" name="Freeform 75"/>
            <p:cNvSpPr/>
            <p:nvPr/>
          </p:nvSpPr>
          <p:spPr bwMode="auto">
            <a:xfrm>
              <a:off x="10247365" y="665957"/>
              <a:ext cx="239713" cy="211138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6"/>
            <p:cNvSpPr/>
            <p:nvPr/>
          </p:nvSpPr>
          <p:spPr bwMode="auto">
            <a:xfrm>
              <a:off x="10034270" y="674688"/>
              <a:ext cx="290513" cy="96838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Freeform 77"/>
          <p:cNvSpPr/>
          <p:nvPr/>
        </p:nvSpPr>
        <p:spPr bwMode="auto">
          <a:xfrm>
            <a:off x="6568186" y="4957347"/>
            <a:ext cx="308863" cy="352987"/>
          </a:xfrm>
          <a:custGeom>
            <a:avLst/>
            <a:gdLst>
              <a:gd name="T0" fmla="*/ 0 w 294"/>
              <a:gd name="T1" fmla="*/ 87 h 336"/>
              <a:gd name="T2" fmla="*/ 145 w 294"/>
              <a:gd name="T3" fmla="*/ 0 h 336"/>
              <a:gd name="T4" fmla="*/ 292 w 294"/>
              <a:gd name="T5" fmla="*/ 82 h 336"/>
              <a:gd name="T6" fmla="*/ 294 w 294"/>
              <a:gd name="T7" fmla="*/ 250 h 336"/>
              <a:gd name="T8" fmla="*/ 152 w 294"/>
              <a:gd name="T9" fmla="*/ 336 h 336"/>
              <a:gd name="T10" fmla="*/ 5 w 294"/>
              <a:gd name="T11" fmla="*/ 255 h 336"/>
              <a:gd name="T12" fmla="*/ 0 w 294"/>
              <a:gd name="T13" fmla="*/ 8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7"/>
                </a:moveTo>
                <a:lnTo>
                  <a:pt x="145" y="0"/>
                </a:lnTo>
                <a:lnTo>
                  <a:pt x="292" y="82"/>
                </a:lnTo>
                <a:lnTo>
                  <a:pt x="294" y="250"/>
                </a:lnTo>
                <a:lnTo>
                  <a:pt x="152" y="336"/>
                </a:lnTo>
                <a:lnTo>
                  <a:pt x="5" y="255"/>
                </a:lnTo>
                <a:lnTo>
                  <a:pt x="0" y="87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613360" y="5041392"/>
            <a:ext cx="209060" cy="218515"/>
            <a:chOff x="9734233" y="5894388"/>
            <a:chExt cx="315912" cy="330200"/>
          </a:xfrm>
        </p:grpSpPr>
        <p:sp>
          <p:nvSpPr>
            <p:cNvPr id="27" name="Freeform 78"/>
            <p:cNvSpPr/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9"/>
            <p:cNvSpPr/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80"/>
            <p:cNvSpPr/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87355" y="3056174"/>
            <a:ext cx="308863" cy="352987"/>
            <a:chOff x="4283859" y="3063197"/>
            <a:chExt cx="308863" cy="352987"/>
          </a:xfrm>
        </p:grpSpPr>
        <p:sp>
          <p:nvSpPr>
            <p:cNvPr id="11" name="Freeform 81"/>
            <p:cNvSpPr/>
            <p:nvPr/>
          </p:nvSpPr>
          <p:spPr bwMode="auto">
            <a:xfrm>
              <a:off x="4283859" y="3063197"/>
              <a:ext cx="308863" cy="352987"/>
            </a:xfrm>
            <a:custGeom>
              <a:avLst/>
              <a:gdLst>
                <a:gd name="T0" fmla="*/ 0 w 294"/>
                <a:gd name="T1" fmla="*/ 85 h 336"/>
                <a:gd name="T2" fmla="*/ 144 w 294"/>
                <a:gd name="T3" fmla="*/ 0 h 336"/>
                <a:gd name="T4" fmla="*/ 291 w 294"/>
                <a:gd name="T5" fmla="*/ 80 h 336"/>
                <a:gd name="T6" fmla="*/ 294 w 294"/>
                <a:gd name="T7" fmla="*/ 248 h 336"/>
                <a:gd name="T8" fmla="*/ 152 w 294"/>
                <a:gd name="T9" fmla="*/ 336 h 336"/>
                <a:gd name="T10" fmla="*/ 5 w 294"/>
                <a:gd name="T11" fmla="*/ 253 h 336"/>
                <a:gd name="T12" fmla="*/ 0 w 294"/>
                <a:gd name="T13" fmla="*/ 8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36">
                  <a:moveTo>
                    <a:pt x="0" y="85"/>
                  </a:moveTo>
                  <a:lnTo>
                    <a:pt x="144" y="0"/>
                  </a:lnTo>
                  <a:lnTo>
                    <a:pt x="291" y="80"/>
                  </a:lnTo>
                  <a:lnTo>
                    <a:pt x="294" y="248"/>
                  </a:lnTo>
                  <a:lnTo>
                    <a:pt x="152" y="336"/>
                  </a:lnTo>
                  <a:lnTo>
                    <a:pt x="5" y="253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343741" y="3179801"/>
              <a:ext cx="189100" cy="116609"/>
              <a:chOff x="6213158" y="2928941"/>
              <a:chExt cx="285750" cy="176210"/>
            </a:xfrm>
          </p:grpSpPr>
          <p:sp>
            <p:nvSpPr>
              <p:cNvPr id="25" name="Freeform 82"/>
              <p:cNvSpPr/>
              <p:nvPr/>
            </p:nvSpPr>
            <p:spPr bwMode="auto">
              <a:xfrm>
                <a:off x="6227443" y="2928941"/>
                <a:ext cx="255588" cy="71437"/>
              </a:xfrm>
              <a:custGeom>
                <a:avLst/>
                <a:gdLst>
                  <a:gd name="T0" fmla="*/ 39 w 68"/>
                  <a:gd name="T1" fmla="*/ 18 h 19"/>
                  <a:gd name="T2" fmla="*/ 68 w 68"/>
                  <a:gd name="T3" fmla="*/ 1 h 19"/>
                  <a:gd name="T4" fmla="*/ 66 w 68"/>
                  <a:gd name="T5" fmla="*/ 0 h 19"/>
                  <a:gd name="T6" fmla="*/ 3 w 68"/>
                  <a:gd name="T7" fmla="*/ 0 h 19"/>
                  <a:gd name="T8" fmla="*/ 0 w 68"/>
                  <a:gd name="T9" fmla="*/ 1 h 19"/>
                  <a:gd name="T10" fmla="*/ 30 w 68"/>
                  <a:gd name="T11" fmla="*/ 18 h 19"/>
                  <a:gd name="T12" fmla="*/ 39 w 68"/>
                  <a:gd name="T13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9">
                    <a:moveTo>
                      <a:pt x="39" y="18"/>
                    </a:moveTo>
                    <a:cubicBezTo>
                      <a:pt x="68" y="1"/>
                      <a:pt x="68" y="1"/>
                      <a:pt x="68" y="1"/>
                    </a:cubicBezTo>
                    <a:cubicBezTo>
                      <a:pt x="68" y="0"/>
                      <a:pt x="67" y="0"/>
                      <a:pt x="6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19"/>
                      <a:pt x="36" y="19"/>
                      <a:pt x="39" y="18"/>
                    </a:cubicBez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83"/>
              <p:cNvSpPr/>
              <p:nvPr/>
            </p:nvSpPr>
            <p:spPr bwMode="auto">
              <a:xfrm>
                <a:off x="6213158" y="2947988"/>
                <a:ext cx="285750" cy="157163"/>
              </a:xfrm>
              <a:custGeom>
                <a:avLst/>
                <a:gdLst>
                  <a:gd name="T0" fmla="*/ 45 w 76"/>
                  <a:gd name="T1" fmla="*/ 18 h 42"/>
                  <a:gd name="T2" fmla="*/ 38 w 76"/>
                  <a:gd name="T3" fmla="*/ 20 h 42"/>
                  <a:gd name="T4" fmla="*/ 32 w 76"/>
                  <a:gd name="T5" fmla="*/ 18 h 42"/>
                  <a:gd name="T6" fmla="*/ 1 w 76"/>
                  <a:gd name="T7" fmla="*/ 0 h 42"/>
                  <a:gd name="T8" fmla="*/ 0 w 76"/>
                  <a:gd name="T9" fmla="*/ 1 h 42"/>
                  <a:gd name="T10" fmla="*/ 0 w 76"/>
                  <a:gd name="T11" fmla="*/ 38 h 42"/>
                  <a:gd name="T12" fmla="*/ 7 w 76"/>
                  <a:gd name="T13" fmla="*/ 42 h 42"/>
                  <a:gd name="T14" fmla="*/ 70 w 76"/>
                  <a:gd name="T15" fmla="*/ 42 h 42"/>
                  <a:gd name="T16" fmla="*/ 76 w 76"/>
                  <a:gd name="T17" fmla="*/ 38 h 42"/>
                  <a:gd name="T18" fmla="*/ 76 w 76"/>
                  <a:gd name="T19" fmla="*/ 1 h 42"/>
                  <a:gd name="T20" fmla="*/ 76 w 76"/>
                  <a:gd name="T21" fmla="*/ 0 h 42"/>
                  <a:gd name="T22" fmla="*/ 45 w 76"/>
                  <a:gd name="T2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42">
                    <a:moveTo>
                      <a:pt x="45" y="18"/>
                    </a:moveTo>
                    <a:cubicBezTo>
                      <a:pt x="43" y="19"/>
                      <a:pt x="41" y="20"/>
                      <a:pt x="38" y="20"/>
                    </a:cubicBezTo>
                    <a:cubicBezTo>
                      <a:pt x="36" y="20"/>
                      <a:pt x="34" y="19"/>
                      <a:pt x="32" y="1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0"/>
                      <a:pt x="3" y="42"/>
                      <a:pt x="7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3" y="42"/>
                      <a:pt x="76" y="40"/>
                      <a:pt x="76" y="38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0"/>
                      <a:pt x="76" y="0"/>
                    </a:cubicBezTo>
                    <a:lnTo>
                      <a:pt x="45" y="18"/>
                    </a:ln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6" name="任意多边形 15"/>
          <p:cNvSpPr>
            <a:spLocks noChangeAspect="1"/>
          </p:cNvSpPr>
          <p:nvPr/>
        </p:nvSpPr>
        <p:spPr>
          <a:xfrm rot="16200000">
            <a:off x="6726726" y="2448109"/>
            <a:ext cx="412630" cy="164789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6200000">
            <a:off x="5078522" y="2448110"/>
            <a:ext cx="412630" cy="164789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任意多边形 17"/>
          <p:cNvSpPr>
            <a:spLocks noChangeAspect="1"/>
          </p:cNvSpPr>
          <p:nvPr/>
        </p:nvSpPr>
        <p:spPr>
          <a:xfrm rot="5400000" flipV="1">
            <a:off x="5902777" y="2452279"/>
            <a:ext cx="412630" cy="164789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62"/>
          <p:cNvSpPr txBox="1"/>
          <p:nvPr/>
        </p:nvSpPr>
        <p:spPr>
          <a:xfrm>
            <a:off x="5705522" y="1711987"/>
            <a:ext cx="434086" cy="468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71"/>
          <p:cNvSpPr txBox="1"/>
          <p:nvPr/>
        </p:nvSpPr>
        <p:spPr>
          <a:xfrm>
            <a:off x="6553654" y="4101280"/>
            <a:ext cx="485004" cy="468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文本框 75"/>
          <p:cNvSpPr txBox="1"/>
          <p:nvPr/>
        </p:nvSpPr>
        <p:spPr>
          <a:xfrm>
            <a:off x="4915302" y="4087971"/>
            <a:ext cx="475457" cy="468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1330622" y="3572888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1230913" y="317277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7745358" y="2063413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7645649" y="166330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7435852" y="5296076"/>
            <a:ext cx="285005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7336143" y="489596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企业工作总结类PPT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4386</Words>
  <Application>Microsoft Office PowerPoint</Application>
  <PresentationFormat>宽屏</PresentationFormat>
  <Paragraphs>251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Aharoni</vt:lpstr>
      <vt:lpstr>Arial Unicode MS</vt:lpstr>
      <vt:lpstr>Microsoft YaHei UI</vt:lpstr>
      <vt:lpstr>宋体</vt:lpstr>
      <vt:lpstr>微软雅黑</vt:lpstr>
      <vt:lpstr>Arial</vt:lpstr>
      <vt:lpstr>Calibri</vt:lpstr>
      <vt:lpstr>Calibri Light</vt:lpstr>
      <vt:lpstr>Impact</vt:lpstr>
      <vt:lpstr>Tahoma</vt:lpstr>
      <vt:lpstr>Wingdings</vt:lpstr>
      <vt:lpstr>专注企业工作总结类PPT设计，定制QQ:418157732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 tm oban.com</dc:description>
  <cp:lastModifiedBy>YANGs</cp:lastModifiedBy>
  <cp:revision>22</cp:revision>
  <dcterms:created xsi:type="dcterms:W3CDTF">2019-01-13T04:58:00Z</dcterms:created>
  <dcterms:modified xsi:type="dcterms:W3CDTF">2020-10-26T13:56:39Z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