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2"/>
  </p:sldMasterIdLst>
  <p:notesMasterIdLst>
    <p:notesMasterId r:id="rId27"/>
  </p:notesMasterIdLst>
  <p:handoutMasterIdLst>
    <p:handoutMasterId r:id="rId28"/>
  </p:handoutMasterIdLst>
  <p:sldIdLst>
    <p:sldId id="262" r:id="rId3"/>
    <p:sldId id="291" r:id="rId4"/>
    <p:sldId id="261" r:id="rId5"/>
    <p:sldId id="257" r:id="rId6"/>
    <p:sldId id="268" r:id="rId7"/>
    <p:sldId id="269" r:id="rId8"/>
    <p:sldId id="270" r:id="rId9"/>
    <p:sldId id="271" r:id="rId10"/>
    <p:sldId id="272" r:id="rId11"/>
    <p:sldId id="273" r:id="rId12"/>
    <p:sldId id="258" r:id="rId13"/>
    <p:sldId id="279" r:id="rId14"/>
    <p:sldId id="280" r:id="rId15"/>
    <p:sldId id="281" r:id="rId16"/>
    <p:sldId id="274" r:id="rId17"/>
    <p:sldId id="275" r:id="rId18"/>
    <p:sldId id="259" r:id="rId19"/>
    <p:sldId id="278" r:id="rId20"/>
    <p:sldId id="276" r:id="rId21"/>
    <p:sldId id="277" r:id="rId22"/>
    <p:sldId id="290" r:id="rId23"/>
    <p:sldId id="288" r:id="rId24"/>
    <p:sldId id="292" r:id="rId25"/>
    <p:sldId id="29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7EF6"/>
    <a:srgbClr val="09BBAC"/>
    <a:srgbClr val="DDE7FD"/>
    <a:srgbClr val="E3553F"/>
    <a:srgbClr val="654586"/>
    <a:srgbClr val="118BBC"/>
    <a:srgbClr val="006893"/>
    <a:srgbClr val="2E75B6"/>
    <a:srgbClr val="22C0B1"/>
    <a:srgbClr val="FCF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42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601161334396001E-2"/>
          <c:y val="7.0217502997088399E-2"/>
          <c:w val="0.93435044973243797"/>
          <c:h val="0.924644630929953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A0D-412B-9947-3F2733D1EF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A0D-412B-9947-3F2733D1EF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A0D-412B-9947-3F2733D1EF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0605456"/>
        <c:axId val="-50603824"/>
      </c:barChart>
      <c:catAx>
        <c:axId val="-5060545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50603824"/>
        <c:crosses val="autoZero"/>
        <c:auto val="1"/>
        <c:lblAlgn val="ctr"/>
        <c:lblOffset val="100"/>
        <c:noMultiLvlLbl val="0"/>
      </c:catAx>
      <c:valAx>
        <c:axId val="-5060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605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D8-4191-AD2B-84FB0D7D7C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D8-4191-AD2B-84FB0D7D7C1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D8-4191-AD2B-84FB0D7D7C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0594576"/>
        <c:axId val="-50602736"/>
      </c:barChart>
      <c:catAx>
        <c:axId val="-5059457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50602736"/>
        <c:crosses val="autoZero"/>
        <c:auto val="1"/>
        <c:lblAlgn val="ctr"/>
        <c:lblOffset val="100"/>
        <c:noMultiLvlLbl val="0"/>
      </c:catAx>
      <c:valAx>
        <c:axId val="-50602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594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6A5-4771-9E25-FE9D100437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6A5-4771-9E25-FE9D100437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A5-4771-9E25-FE9D100437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50602192"/>
        <c:axId val="-50625584"/>
      </c:lineChart>
      <c:catAx>
        <c:axId val="-5060219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-50625584"/>
        <c:crosses val="autoZero"/>
        <c:auto val="1"/>
        <c:lblAlgn val="ctr"/>
        <c:lblOffset val="100"/>
        <c:noMultiLvlLbl val="0"/>
      </c:catAx>
      <c:valAx>
        <c:axId val="-50625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0602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79-4D3B-9CDE-8892EE359D39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79-4D3B-9CDE-8892EE359D39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79-4D3B-9CDE-8892EE359D39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79-4D3B-9CDE-8892EE359D3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59%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279-4D3B-9CDE-8892EE359D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279-4D3B-9CDE-8892EE359D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279-4D3B-9CDE-8892EE359D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279-4D3B-9CDE-8892EE359D39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lt1"/>
                    </a:solidFill>
                    <a:latin typeface="DIN Black" charset="0"/>
                    <a:ea typeface="DIN Black" charset="0"/>
                    <a:cs typeface="DIN Black" charset="0"/>
                    <a:sym typeface="DIN Black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279-4D3B-9CDE-8892EE359D3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B8-42F5-A3A5-599C9FB97587}"/>
              </c:ext>
            </c:extLst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B8-42F5-A3A5-599C9FB97587}"/>
              </c:ext>
            </c:extLst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0B8-42F5-A3A5-599C9FB97587}"/>
              </c:ext>
            </c:extLst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0B8-42F5-A3A5-599C9FB97587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59%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0B8-42F5-A3A5-599C9FB9758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0B8-42F5-A3A5-599C9FB9758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F0B8-42F5-A3A5-599C9FB9758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sz="1200">
                        <a:latin typeface="DIN Black" charset="0"/>
                        <a:ea typeface="DIN Black" charset="0"/>
                        <a:cs typeface="DIN Black" charset="0"/>
                        <a:sym typeface="DIN Black" charset="0"/>
                      </a:rPr>
                      <a:t>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F0B8-42F5-A3A5-599C9FB9758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lt1"/>
                    </a:solidFill>
                    <a:latin typeface="DIN Black" charset="0"/>
                    <a:ea typeface="DIN Black" charset="0"/>
                    <a:cs typeface="DIN Black" charset="0"/>
                    <a:sym typeface="DIN Black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0B8-42F5-A3A5-599C9FB9758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#1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#2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#1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D7A932-F704-43F6-B7D3-632C594CAF0A}" type="doc">
      <dgm:prSet loTypeId="urn:microsoft.com/office/officeart/2005/8/layout/pyramid1#1" loCatId="pyramid" qsTypeId="urn:microsoft.com/office/officeart/2005/8/quickstyle/simple1#1" qsCatId="simple" csTypeId="urn:microsoft.com/office/officeart/2005/8/colors/accent3_5#1" csCatId="accent1" phldr="0"/>
      <dgm:spPr/>
    </dgm:pt>
    <dgm:pt modelId="{5156A48C-64EB-4785-93CA-24B851F6147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1800">
            <a:latin typeface="DINPro-Bold" panose="02000503030000020004" charset="0"/>
            <a:cs typeface="DINPro-Bold" panose="02000503030000020004" charset="0"/>
          </a:endParaRPr>
        </a:p>
      </dgm:t>
    </dgm:pt>
    <dgm:pt modelId="{44DD142A-493F-4BD2-8BF5-566820976B60}" type="parTrans" cxnId="{2CA93DE4-A4FD-418C-AE2B-5B2D3E882561}">
      <dgm:prSet/>
      <dgm:spPr/>
    </dgm:pt>
    <dgm:pt modelId="{146660E0-8749-4313-9D04-2720140AB0DB}" type="sibTrans" cxnId="{2CA93DE4-A4FD-418C-AE2B-5B2D3E882561}">
      <dgm:prSet/>
      <dgm:spPr/>
    </dgm:pt>
    <dgm:pt modelId="{689B689F-02D1-462C-8E15-3D296F4269DF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>
              <a:latin typeface="DINPro-Bold" panose="02000503030000020004" charset="0"/>
              <a:cs typeface="DINPro-Bold" panose="02000503030000020004" charset="0"/>
            </a:rPr>
            <a:t>text</a:t>
          </a:r>
        </a:p>
      </dgm:t>
    </dgm:pt>
    <dgm:pt modelId="{1C0C76FB-2BA4-44B3-A4CE-7105F9AAB60F}" type="parTrans" cxnId="{22D85C92-5092-4841-A76B-567276E31EB1}">
      <dgm:prSet/>
      <dgm:spPr/>
    </dgm:pt>
    <dgm:pt modelId="{D350E28F-F50D-4107-86F2-D50420ABC3F3}" type="sibTrans" cxnId="{22D85C92-5092-4841-A76B-567276E31EB1}">
      <dgm:prSet/>
      <dgm:spPr/>
    </dgm:pt>
    <dgm:pt modelId="{440536B8-66D0-4617-92E2-6E2AB2BEE2FF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>
              <a:latin typeface="DINPro-Bold" panose="02000503030000020004" charset="0"/>
              <a:cs typeface="DINPro-Bold" panose="02000503030000020004" charset="0"/>
            </a:rPr>
            <a:t>text</a:t>
          </a:r>
        </a:p>
      </dgm:t>
    </dgm:pt>
    <dgm:pt modelId="{EF0C2E74-21FE-427F-88B6-2A120DF5B293}" type="parTrans" cxnId="{5391C4EE-06F7-4F07-B897-A1AD4DB172D6}">
      <dgm:prSet/>
      <dgm:spPr/>
    </dgm:pt>
    <dgm:pt modelId="{A12E8F25-8A31-448C-93A3-85409DE43264}" type="sibTrans" cxnId="{5391C4EE-06F7-4F07-B897-A1AD4DB172D6}">
      <dgm:prSet/>
      <dgm:spPr/>
    </dgm:pt>
    <dgm:pt modelId="{59CC0844-7971-42C4-A39E-A72C6724C7C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>
              <a:latin typeface="DINPro-Bold" panose="02000503030000020004" charset="0"/>
              <a:cs typeface="DINPro-Bold" panose="02000503030000020004" charset="0"/>
            </a:rPr>
            <a:t>text</a:t>
          </a:r>
        </a:p>
      </dgm:t>
    </dgm:pt>
    <dgm:pt modelId="{8E9587C0-342B-40B9-AE35-1825D74A9715}" type="parTrans" cxnId="{A0DB4ABC-E79D-4D4B-8062-1F7614E40CE7}">
      <dgm:prSet/>
      <dgm:spPr/>
    </dgm:pt>
    <dgm:pt modelId="{530F4CAA-40D8-4C41-848E-AD1ECB08B082}" type="sibTrans" cxnId="{A0DB4ABC-E79D-4D4B-8062-1F7614E40CE7}">
      <dgm:prSet/>
      <dgm:spPr/>
    </dgm:pt>
    <dgm:pt modelId="{8517F7A0-1402-4B99-AF53-F54425413A7C}" type="pres">
      <dgm:prSet presAssocID="{40D7A932-F704-43F6-B7D3-632C594CAF0A}" presName="Name0" presStyleCnt="0">
        <dgm:presLayoutVars>
          <dgm:dir/>
          <dgm:animLvl val="lvl"/>
          <dgm:resizeHandles val="exact"/>
        </dgm:presLayoutVars>
      </dgm:prSet>
      <dgm:spPr/>
    </dgm:pt>
    <dgm:pt modelId="{C8259B15-E2AD-4504-B024-E6C02417C749}" type="pres">
      <dgm:prSet presAssocID="{5156A48C-64EB-4785-93CA-24B851F61470}" presName="Name8" presStyleCnt="0"/>
      <dgm:spPr/>
    </dgm:pt>
    <dgm:pt modelId="{AD6D71B4-B4CD-425D-8F41-4F041180B5A5}" type="pres">
      <dgm:prSet presAssocID="{5156A48C-64EB-4785-93CA-24B851F61470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08EA4F-3C85-4487-AE00-CAE9AB23AF13}" type="pres">
      <dgm:prSet presAssocID="{5156A48C-64EB-4785-93CA-24B851F6147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961DA9-5E98-4FA4-BF3C-490FD37073D7}" type="pres">
      <dgm:prSet presAssocID="{689B689F-02D1-462C-8E15-3D296F4269DF}" presName="Name8" presStyleCnt="0"/>
      <dgm:spPr/>
    </dgm:pt>
    <dgm:pt modelId="{B062758B-585A-4490-8407-FEF3B1DB90B9}" type="pres">
      <dgm:prSet presAssocID="{689B689F-02D1-462C-8E15-3D296F4269D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661384-A28A-4053-8281-AF5C1EBF1EDB}" type="pres">
      <dgm:prSet presAssocID="{689B689F-02D1-462C-8E15-3D296F4269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7E0428-81A1-4CAE-A1D3-46B265E3EF4E}" type="pres">
      <dgm:prSet presAssocID="{440536B8-66D0-4617-92E2-6E2AB2BEE2FF}" presName="Name8" presStyleCnt="0"/>
      <dgm:spPr/>
    </dgm:pt>
    <dgm:pt modelId="{E706D086-9D37-40A4-8AB4-028754E75305}" type="pres">
      <dgm:prSet presAssocID="{440536B8-66D0-4617-92E2-6E2AB2BEE2FF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13D32B-E3FB-4B83-AE52-E41F65BEB39D}" type="pres">
      <dgm:prSet presAssocID="{440536B8-66D0-4617-92E2-6E2AB2BEE2F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6D8E7C-D53A-4BE7-9C19-6F41DFFD9C26}" type="pres">
      <dgm:prSet presAssocID="{59CC0844-7971-42C4-A39E-A72C6724C7CB}" presName="Name8" presStyleCnt="0"/>
      <dgm:spPr/>
    </dgm:pt>
    <dgm:pt modelId="{DABEBFD1-85A7-4430-808F-CFAAD0FA3993}" type="pres">
      <dgm:prSet presAssocID="{59CC0844-7971-42C4-A39E-A72C6724C7CB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4796E5-522F-4AF5-846B-2B1210F0B80F}" type="pres">
      <dgm:prSet presAssocID="{59CC0844-7971-42C4-A39E-A72C6724C7C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CA93DE4-A4FD-418C-AE2B-5B2D3E882561}" srcId="{40D7A932-F704-43F6-B7D3-632C594CAF0A}" destId="{5156A48C-64EB-4785-93CA-24B851F61470}" srcOrd="0" destOrd="0" parTransId="{44DD142A-493F-4BD2-8BF5-566820976B60}" sibTransId="{146660E0-8749-4313-9D04-2720140AB0DB}"/>
    <dgm:cxn modelId="{BDBE2433-E479-4963-971D-2505332525D9}" type="presOf" srcId="{59CC0844-7971-42C4-A39E-A72C6724C7CB}" destId="{DABEBFD1-85A7-4430-808F-CFAAD0FA3993}" srcOrd="0" destOrd="0" presId="urn:microsoft.com/office/officeart/2005/8/layout/pyramid1#1"/>
    <dgm:cxn modelId="{B71BE308-2805-472C-891B-5893F675BAD2}" type="presOf" srcId="{689B689F-02D1-462C-8E15-3D296F4269DF}" destId="{B062758B-585A-4490-8407-FEF3B1DB90B9}" srcOrd="0" destOrd="0" presId="urn:microsoft.com/office/officeart/2005/8/layout/pyramid1#1"/>
    <dgm:cxn modelId="{F4E825F8-7424-4771-92BB-9E22D3E97F57}" type="presOf" srcId="{40D7A932-F704-43F6-B7D3-632C594CAF0A}" destId="{8517F7A0-1402-4B99-AF53-F54425413A7C}" srcOrd="0" destOrd="0" presId="urn:microsoft.com/office/officeart/2005/8/layout/pyramid1#1"/>
    <dgm:cxn modelId="{C8515CBB-74B7-4F83-82F9-26417BEDAC59}" type="presOf" srcId="{440536B8-66D0-4617-92E2-6E2AB2BEE2FF}" destId="{E706D086-9D37-40A4-8AB4-028754E75305}" srcOrd="0" destOrd="0" presId="urn:microsoft.com/office/officeart/2005/8/layout/pyramid1#1"/>
    <dgm:cxn modelId="{5391C4EE-06F7-4F07-B897-A1AD4DB172D6}" srcId="{40D7A932-F704-43F6-B7D3-632C594CAF0A}" destId="{440536B8-66D0-4617-92E2-6E2AB2BEE2FF}" srcOrd="2" destOrd="0" parTransId="{EF0C2E74-21FE-427F-88B6-2A120DF5B293}" sibTransId="{A12E8F25-8A31-448C-93A3-85409DE43264}"/>
    <dgm:cxn modelId="{A0DB4ABC-E79D-4D4B-8062-1F7614E40CE7}" srcId="{40D7A932-F704-43F6-B7D3-632C594CAF0A}" destId="{59CC0844-7971-42C4-A39E-A72C6724C7CB}" srcOrd="3" destOrd="0" parTransId="{8E9587C0-342B-40B9-AE35-1825D74A9715}" sibTransId="{530F4CAA-40D8-4C41-848E-AD1ECB08B082}"/>
    <dgm:cxn modelId="{285DA42D-C001-4380-BA76-B659291A1837}" type="presOf" srcId="{689B689F-02D1-462C-8E15-3D296F4269DF}" destId="{49661384-A28A-4053-8281-AF5C1EBF1EDB}" srcOrd="1" destOrd="0" presId="urn:microsoft.com/office/officeart/2005/8/layout/pyramid1#1"/>
    <dgm:cxn modelId="{80B0D1CE-BBC9-4EA8-8743-C972F1042F8D}" type="presOf" srcId="{440536B8-66D0-4617-92E2-6E2AB2BEE2FF}" destId="{D913D32B-E3FB-4B83-AE52-E41F65BEB39D}" srcOrd="1" destOrd="0" presId="urn:microsoft.com/office/officeart/2005/8/layout/pyramid1#1"/>
    <dgm:cxn modelId="{34914254-061B-49F6-91E3-1D477569E28A}" type="presOf" srcId="{59CC0844-7971-42C4-A39E-A72C6724C7CB}" destId="{B74796E5-522F-4AF5-846B-2B1210F0B80F}" srcOrd="1" destOrd="0" presId="urn:microsoft.com/office/officeart/2005/8/layout/pyramid1#1"/>
    <dgm:cxn modelId="{102D971D-F346-462C-8DDD-10A0C0A75021}" type="presOf" srcId="{5156A48C-64EB-4785-93CA-24B851F61470}" destId="{E708EA4F-3C85-4487-AE00-CAE9AB23AF13}" srcOrd="1" destOrd="0" presId="urn:microsoft.com/office/officeart/2005/8/layout/pyramid1#1"/>
    <dgm:cxn modelId="{A92D746D-6789-429E-8AB9-81C652859E90}" type="presOf" srcId="{5156A48C-64EB-4785-93CA-24B851F61470}" destId="{AD6D71B4-B4CD-425D-8F41-4F041180B5A5}" srcOrd="0" destOrd="0" presId="urn:microsoft.com/office/officeart/2005/8/layout/pyramid1#1"/>
    <dgm:cxn modelId="{22D85C92-5092-4841-A76B-567276E31EB1}" srcId="{40D7A932-F704-43F6-B7D3-632C594CAF0A}" destId="{689B689F-02D1-462C-8E15-3D296F4269DF}" srcOrd="1" destOrd="0" parTransId="{1C0C76FB-2BA4-44B3-A4CE-7105F9AAB60F}" sibTransId="{D350E28F-F50D-4107-86F2-D50420ABC3F3}"/>
    <dgm:cxn modelId="{10B5233C-F33C-4957-8273-11E706BEAF3A}" type="presParOf" srcId="{8517F7A0-1402-4B99-AF53-F54425413A7C}" destId="{C8259B15-E2AD-4504-B024-E6C02417C749}" srcOrd="0" destOrd="0" presId="urn:microsoft.com/office/officeart/2005/8/layout/pyramid1#1"/>
    <dgm:cxn modelId="{5D3E3B57-48AE-4B51-95E0-110455292212}" type="presParOf" srcId="{C8259B15-E2AD-4504-B024-E6C02417C749}" destId="{AD6D71B4-B4CD-425D-8F41-4F041180B5A5}" srcOrd="0" destOrd="0" presId="urn:microsoft.com/office/officeart/2005/8/layout/pyramid1#1"/>
    <dgm:cxn modelId="{4BAB01C2-DFC5-42C5-9DF3-FBC63B9151B1}" type="presParOf" srcId="{C8259B15-E2AD-4504-B024-E6C02417C749}" destId="{E708EA4F-3C85-4487-AE00-CAE9AB23AF13}" srcOrd="1" destOrd="0" presId="urn:microsoft.com/office/officeart/2005/8/layout/pyramid1#1"/>
    <dgm:cxn modelId="{2D9F09AE-9A2F-464C-965A-248BB96FBBCE}" type="presParOf" srcId="{8517F7A0-1402-4B99-AF53-F54425413A7C}" destId="{3E961DA9-5E98-4FA4-BF3C-490FD37073D7}" srcOrd="1" destOrd="0" presId="urn:microsoft.com/office/officeart/2005/8/layout/pyramid1#1"/>
    <dgm:cxn modelId="{1B0965C1-FA25-40B1-AE3F-E1E40ABEB441}" type="presParOf" srcId="{3E961DA9-5E98-4FA4-BF3C-490FD37073D7}" destId="{B062758B-585A-4490-8407-FEF3B1DB90B9}" srcOrd="0" destOrd="0" presId="urn:microsoft.com/office/officeart/2005/8/layout/pyramid1#1"/>
    <dgm:cxn modelId="{4B95376A-2F45-45F0-85AC-22AC7C9E6BCE}" type="presParOf" srcId="{3E961DA9-5E98-4FA4-BF3C-490FD37073D7}" destId="{49661384-A28A-4053-8281-AF5C1EBF1EDB}" srcOrd="1" destOrd="0" presId="urn:microsoft.com/office/officeart/2005/8/layout/pyramid1#1"/>
    <dgm:cxn modelId="{163E4BA4-BA55-41BF-B95C-8A4F369EA839}" type="presParOf" srcId="{8517F7A0-1402-4B99-AF53-F54425413A7C}" destId="{4A7E0428-81A1-4CAE-A1D3-46B265E3EF4E}" srcOrd="2" destOrd="0" presId="urn:microsoft.com/office/officeart/2005/8/layout/pyramid1#1"/>
    <dgm:cxn modelId="{816A5334-9DE2-475C-BC31-BC0C88BF7092}" type="presParOf" srcId="{4A7E0428-81A1-4CAE-A1D3-46B265E3EF4E}" destId="{E706D086-9D37-40A4-8AB4-028754E75305}" srcOrd="0" destOrd="0" presId="urn:microsoft.com/office/officeart/2005/8/layout/pyramid1#1"/>
    <dgm:cxn modelId="{8E009C90-4665-4B42-B63B-0F4BC0DAACDF}" type="presParOf" srcId="{4A7E0428-81A1-4CAE-A1D3-46B265E3EF4E}" destId="{D913D32B-E3FB-4B83-AE52-E41F65BEB39D}" srcOrd="1" destOrd="0" presId="urn:microsoft.com/office/officeart/2005/8/layout/pyramid1#1"/>
    <dgm:cxn modelId="{4439F12F-0773-49FA-98D3-90F9E73478F6}" type="presParOf" srcId="{8517F7A0-1402-4B99-AF53-F54425413A7C}" destId="{F16D8E7C-D53A-4BE7-9C19-6F41DFFD9C26}" srcOrd="3" destOrd="0" presId="urn:microsoft.com/office/officeart/2005/8/layout/pyramid1#1"/>
    <dgm:cxn modelId="{4BB7187A-E409-4B3D-89B1-47695C7B872C}" type="presParOf" srcId="{F16D8E7C-D53A-4BE7-9C19-6F41DFFD9C26}" destId="{DABEBFD1-85A7-4430-808F-CFAAD0FA3993}" srcOrd="0" destOrd="0" presId="urn:microsoft.com/office/officeart/2005/8/layout/pyramid1#1"/>
    <dgm:cxn modelId="{E7401E05-827D-4A0E-B65E-70FB3D61E282}" type="presParOf" srcId="{F16D8E7C-D53A-4BE7-9C19-6F41DFFD9C26}" destId="{B74796E5-522F-4AF5-846B-2B1210F0B80F}" srcOrd="1" destOrd="0" presId="urn:microsoft.com/office/officeart/2005/8/layout/pyramid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3F3BD1-1A0F-49EA-9E53-B425EC98B315}" type="doc">
      <dgm:prSet loTypeId="urn:microsoft.com/office/officeart/2009/3/layout/CircleRelationship" loCatId="relationship" qsTypeId="urn:microsoft.com/office/officeart/2005/8/quickstyle/simple1#2" qsCatId="simple" csTypeId="urn:microsoft.com/office/officeart/2005/8/colors/accent3_5#2" csCatId="accent1" phldr="0"/>
      <dgm:spPr/>
      <dgm:t>
        <a:bodyPr/>
        <a:lstStyle/>
        <a:p>
          <a:endParaRPr lang="zh-CN" altLang="en-US"/>
        </a:p>
      </dgm:t>
    </dgm:pt>
    <dgm:pt modelId="{B8EA585F-0CF4-46F4-AD71-F0DE517CE4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>
              <a:latin typeface="DINPro-Bold" panose="02000503030000020004" charset="0"/>
              <a:cs typeface="DINPro-Bold" panose="02000503030000020004" charset="0"/>
            </a:rPr>
            <a:t>text</a:t>
          </a:r>
        </a:p>
      </dgm:t>
    </dgm:pt>
    <dgm:pt modelId="{23770723-4B8E-4078-83DA-EACB3E423A70}" type="parTrans" cxnId="{5918CA1C-9264-4202-8393-1809B0DF2B8F}">
      <dgm:prSet/>
      <dgm:spPr/>
      <dgm:t>
        <a:bodyPr/>
        <a:lstStyle/>
        <a:p>
          <a:endParaRPr lang="zh-CN" altLang="en-US"/>
        </a:p>
      </dgm:t>
    </dgm:pt>
    <dgm:pt modelId="{BC5C9B55-430E-44A9-A2BB-7234E79CAF0D}" type="sibTrans" cxnId="{5918CA1C-9264-4202-8393-1809B0DF2B8F}">
      <dgm:prSet/>
      <dgm:spPr/>
      <dgm:t>
        <a:bodyPr/>
        <a:lstStyle/>
        <a:p>
          <a:endParaRPr lang="zh-CN" altLang="en-US"/>
        </a:p>
      </dgm:t>
    </dgm:pt>
    <dgm:pt modelId="{64A54582-3FA1-4FCA-A14E-1EF0022B9172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latin typeface="DINPro-Bold" panose="02000503030000020004" charset="0"/>
              <a:cs typeface="DINPro-Bold" panose="02000503030000020004" charset="0"/>
            </a:rPr>
            <a:t>text</a:t>
          </a:r>
        </a:p>
      </dgm:t>
    </dgm:pt>
    <dgm:pt modelId="{B7A3650C-495C-4E56-B917-CE7FC72B5FC5}" type="parTrans" cxnId="{141C9FA7-7CB4-4742-A3C2-48FB9ACB20D6}">
      <dgm:prSet/>
      <dgm:spPr/>
      <dgm:t>
        <a:bodyPr/>
        <a:lstStyle/>
        <a:p>
          <a:endParaRPr lang="zh-CN" altLang="en-US"/>
        </a:p>
      </dgm:t>
    </dgm:pt>
    <dgm:pt modelId="{074A55E2-17CF-49E3-A256-03F66DF230D0}" type="sibTrans" cxnId="{141C9FA7-7CB4-4742-A3C2-48FB9ACB20D6}">
      <dgm:prSet/>
      <dgm:spPr/>
      <dgm:t>
        <a:bodyPr/>
        <a:lstStyle/>
        <a:p>
          <a:endParaRPr lang="zh-CN" altLang="en-US"/>
        </a:p>
      </dgm:t>
    </dgm:pt>
    <dgm:pt modelId="{255D468B-923A-4E72-93E4-82918F2DECCC}" type="pres">
      <dgm:prSet presAssocID="{B13F3BD1-1A0F-49EA-9E53-B425EC98B315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947D679E-88D3-447A-AD01-541B011E1F72}" type="pres">
      <dgm:prSet presAssocID="{B8EA585F-0CF4-46F4-AD71-F0DE517CE440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C497179A-7B2E-4FE0-A157-6BDEA78C7970}" type="pres">
      <dgm:prSet presAssocID="{B8EA585F-0CF4-46F4-AD71-F0DE517CE440}" presName="Accent1" presStyleLbl="node1" presStyleIdx="0" presStyleCnt="9"/>
      <dgm:spPr/>
    </dgm:pt>
    <dgm:pt modelId="{E19AED4C-45CD-408C-8746-684E57E9C288}" type="pres">
      <dgm:prSet presAssocID="{B8EA585F-0CF4-46F4-AD71-F0DE517CE440}" presName="Accent2" presStyleLbl="node1" presStyleIdx="1" presStyleCnt="9"/>
      <dgm:spPr/>
    </dgm:pt>
    <dgm:pt modelId="{EBC9CD74-F4AD-45C0-82DB-C041573DC525}" type="pres">
      <dgm:prSet presAssocID="{B8EA585F-0CF4-46F4-AD71-F0DE517CE440}" presName="Accent3" presStyleLbl="node1" presStyleIdx="2" presStyleCnt="9"/>
      <dgm:spPr/>
    </dgm:pt>
    <dgm:pt modelId="{1EA90AFC-E625-4DE7-B53D-80CEBB6DF6EB}" type="pres">
      <dgm:prSet presAssocID="{B8EA585F-0CF4-46F4-AD71-F0DE517CE440}" presName="Accent4" presStyleLbl="node1" presStyleIdx="3" presStyleCnt="9"/>
      <dgm:spPr/>
    </dgm:pt>
    <dgm:pt modelId="{72B2620A-B0CF-45B1-B3FB-9919CB78EB55}" type="pres">
      <dgm:prSet presAssocID="{B8EA585F-0CF4-46F4-AD71-F0DE517CE440}" presName="Accent5" presStyleLbl="node1" presStyleIdx="4" presStyleCnt="9"/>
      <dgm:spPr/>
    </dgm:pt>
    <dgm:pt modelId="{FEBD8106-0EAD-454B-AB8B-1919894E0DD3}" type="pres">
      <dgm:prSet presAssocID="{B8EA585F-0CF4-46F4-AD71-F0DE517CE440}" presName="Accent6" presStyleLbl="node1" presStyleIdx="5" presStyleCnt="9"/>
      <dgm:spPr/>
    </dgm:pt>
    <dgm:pt modelId="{76B89D64-CE59-492D-837C-B234D1CFDFB4}" type="pres">
      <dgm:prSet presAssocID="{64A54582-3FA1-4FCA-A14E-1EF0022B9172}" presName="Child1" presStyleLbl="node1" presStyleIdx="6" presStyleCnt="9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B9C88306-75AE-430A-81D3-688FCEEE7CE5}" type="pres">
      <dgm:prSet presAssocID="{64A54582-3FA1-4FCA-A14E-1EF0022B9172}" presName="Accent7" presStyleCnt="0"/>
      <dgm:spPr/>
    </dgm:pt>
    <dgm:pt modelId="{902CFF95-A365-46EA-B1D7-9AD6DABC6102}" type="pres">
      <dgm:prSet presAssocID="{64A54582-3FA1-4FCA-A14E-1EF0022B9172}" presName="AccentHold1" presStyleLbl="node1" presStyleIdx="7" presStyleCnt="9"/>
      <dgm:spPr/>
    </dgm:pt>
    <dgm:pt modelId="{8DEE4AC7-BDF2-4470-8D2B-3DE02331DCEA}" type="pres">
      <dgm:prSet presAssocID="{64A54582-3FA1-4FCA-A14E-1EF0022B9172}" presName="Accent8" presStyleCnt="0"/>
      <dgm:spPr/>
    </dgm:pt>
    <dgm:pt modelId="{17AC6BAD-B08F-4E4B-96C9-58933FF24E84}" type="pres">
      <dgm:prSet presAssocID="{64A54582-3FA1-4FCA-A14E-1EF0022B9172}" presName="AccentHold2" presStyleLbl="node1" presStyleIdx="8" presStyleCnt="9"/>
      <dgm:spPr/>
    </dgm:pt>
  </dgm:ptLst>
  <dgm:cxnLst>
    <dgm:cxn modelId="{8CCE1E0E-6BF2-4557-BC5A-D61EF3D35213}" type="presOf" srcId="{B8EA585F-0CF4-46F4-AD71-F0DE517CE440}" destId="{947D679E-88D3-447A-AD01-541B011E1F72}" srcOrd="0" destOrd="0" presId="urn:microsoft.com/office/officeart/2009/3/layout/CircleRelationship"/>
    <dgm:cxn modelId="{141C9FA7-7CB4-4742-A3C2-48FB9ACB20D6}" srcId="{B8EA585F-0CF4-46F4-AD71-F0DE517CE440}" destId="{64A54582-3FA1-4FCA-A14E-1EF0022B9172}" srcOrd="0" destOrd="0" parTransId="{B7A3650C-495C-4E56-B917-CE7FC72B5FC5}" sibTransId="{074A55E2-17CF-49E3-A256-03F66DF230D0}"/>
    <dgm:cxn modelId="{7ABA8738-E63A-4405-9B64-DD7855B7AEF0}" type="presOf" srcId="{B13F3BD1-1A0F-49EA-9E53-B425EC98B315}" destId="{255D468B-923A-4E72-93E4-82918F2DECCC}" srcOrd="0" destOrd="0" presId="urn:microsoft.com/office/officeart/2009/3/layout/CircleRelationship"/>
    <dgm:cxn modelId="{C08E8C22-1D14-45E3-9E4C-8D3137ECAE94}" type="presOf" srcId="{64A54582-3FA1-4FCA-A14E-1EF0022B9172}" destId="{76B89D64-CE59-492D-837C-B234D1CFDFB4}" srcOrd="0" destOrd="0" presId="urn:microsoft.com/office/officeart/2009/3/layout/CircleRelationship"/>
    <dgm:cxn modelId="{5918CA1C-9264-4202-8393-1809B0DF2B8F}" srcId="{B13F3BD1-1A0F-49EA-9E53-B425EC98B315}" destId="{B8EA585F-0CF4-46F4-AD71-F0DE517CE440}" srcOrd="0" destOrd="0" parTransId="{23770723-4B8E-4078-83DA-EACB3E423A70}" sibTransId="{BC5C9B55-430E-44A9-A2BB-7234E79CAF0D}"/>
    <dgm:cxn modelId="{FC02A6C5-C7AC-4757-8C46-1143F253DF47}" type="presParOf" srcId="{255D468B-923A-4E72-93E4-82918F2DECCC}" destId="{947D679E-88D3-447A-AD01-541B011E1F72}" srcOrd="0" destOrd="0" presId="urn:microsoft.com/office/officeart/2009/3/layout/CircleRelationship"/>
    <dgm:cxn modelId="{06A27994-CF79-4AD5-8297-3240DD6968CC}" type="presParOf" srcId="{255D468B-923A-4E72-93E4-82918F2DECCC}" destId="{C497179A-7B2E-4FE0-A157-6BDEA78C7970}" srcOrd="1" destOrd="0" presId="urn:microsoft.com/office/officeart/2009/3/layout/CircleRelationship"/>
    <dgm:cxn modelId="{F8B681DA-B807-4ADE-8F42-1878EEBDDF50}" type="presParOf" srcId="{255D468B-923A-4E72-93E4-82918F2DECCC}" destId="{E19AED4C-45CD-408C-8746-684E57E9C288}" srcOrd="2" destOrd="0" presId="urn:microsoft.com/office/officeart/2009/3/layout/CircleRelationship"/>
    <dgm:cxn modelId="{EC9C7714-796A-4276-A565-AE0EFA1D1509}" type="presParOf" srcId="{255D468B-923A-4E72-93E4-82918F2DECCC}" destId="{EBC9CD74-F4AD-45C0-82DB-C041573DC525}" srcOrd="3" destOrd="0" presId="urn:microsoft.com/office/officeart/2009/3/layout/CircleRelationship"/>
    <dgm:cxn modelId="{994A19D7-8694-4E8A-BEF4-86793EE6028B}" type="presParOf" srcId="{255D468B-923A-4E72-93E4-82918F2DECCC}" destId="{1EA90AFC-E625-4DE7-B53D-80CEBB6DF6EB}" srcOrd="4" destOrd="0" presId="urn:microsoft.com/office/officeart/2009/3/layout/CircleRelationship"/>
    <dgm:cxn modelId="{3ED7A34B-27D5-43B3-BA2F-D470B6184734}" type="presParOf" srcId="{255D468B-923A-4E72-93E4-82918F2DECCC}" destId="{72B2620A-B0CF-45B1-B3FB-9919CB78EB55}" srcOrd="5" destOrd="0" presId="urn:microsoft.com/office/officeart/2009/3/layout/CircleRelationship"/>
    <dgm:cxn modelId="{BB7EBAA6-AA28-403D-96B3-F1E99E63CE6B}" type="presParOf" srcId="{255D468B-923A-4E72-93E4-82918F2DECCC}" destId="{FEBD8106-0EAD-454B-AB8B-1919894E0DD3}" srcOrd="6" destOrd="0" presId="urn:microsoft.com/office/officeart/2009/3/layout/CircleRelationship"/>
    <dgm:cxn modelId="{89DCC7D1-2C77-4738-AD8C-7AF6EAF176C2}" type="presParOf" srcId="{255D468B-923A-4E72-93E4-82918F2DECCC}" destId="{76B89D64-CE59-492D-837C-B234D1CFDFB4}" srcOrd="7" destOrd="0" presId="urn:microsoft.com/office/officeart/2009/3/layout/CircleRelationship"/>
    <dgm:cxn modelId="{5727A1AB-276D-4D56-B0F5-33C935C11F99}" type="presParOf" srcId="{255D468B-923A-4E72-93E4-82918F2DECCC}" destId="{B9C88306-75AE-430A-81D3-688FCEEE7CE5}" srcOrd="8" destOrd="0" presId="urn:microsoft.com/office/officeart/2009/3/layout/CircleRelationship"/>
    <dgm:cxn modelId="{49AB7475-FF44-4507-8A9A-A47554B265EC}" type="presParOf" srcId="{B9C88306-75AE-430A-81D3-688FCEEE7CE5}" destId="{902CFF95-A365-46EA-B1D7-9AD6DABC6102}" srcOrd="0" destOrd="0" presId="urn:microsoft.com/office/officeart/2009/3/layout/CircleRelationship"/>
    <dgm:cxn modelId="{17D3BC58-0F7A-451F-AE40-F71589659D41}" type="presParOf" srcId="{255D468B-923A-4E72-93E4-82918F2DECCC}" destId="{8DEE4AC7-BDF2-4470-8D2B-3DE02331DCEA}" srcOrd="9" destOrd="0" presId="urn:microsoft.com/office/officeart/2009/3/layout/CircleRelationship"/>
    <dgm:cxn modelId="{E9E24042-EC0C-4C16-A32F-3DDF5BDD7DBF}" type="presParOf" srcId="{8DEE4AC7-BDF2-4470-8D2B-3DE02331DCEA}" destId="{17AC6BAD-B08F-4E4B-96C9-58933FF24E84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B23D42-BC25-41C4-9A3F-A3E78CFB9E14}" type="doc">
      <dgm:prSet loTypeId="urn:microsoft.com/office/officeart/2005/8/layout/hChevron3" loCatId="process" qsTypeId="urn:microsoft.com/office/officeart/2005/8/quickstyle/simple1#3" qsCatId="simple" csTypeId="urn:microsoft.com/office/officeart/2005/8/colors/accent5_5#1" csCatId="accent1" phldr="0"/>
      <dgm:spPr/>
    </dgm:pt>
    <dgm:pt modelId="{343ED7E6-466C-498D-993D-26B8114F2EA8}">
      <dgm:prSet/>
      <dgm:spPr/>
      <dgm:t>
        <a:bodyPr/>
        <a:lstStyle/>
        <a:p>
          <a:endParaRPr altLang="en-US"/>
        </a:p>
      </dgm:t>
    </dgm:pt>
    <dgm:pt modelId="{01A40E14-93D1-44BB-91CC-95409F9D48E4}" type="parTrans" cxnId="{4035CF3E-7A05-4A3C-AA4C-32EA857D6A47}">
      <dgm:prSet/>
      <dgm:spPr/>
    </dgm:pt>
    <dgm:pt modelId="{CAB06A3C-CCC9-43D1-9862-61D8EEACBA1A}" type="sibTrans" cxnId="{4035CF3E-7A05-4A3C-AA4C-32EA857D6A47}">
      <dgm:prSet/>
      <dgm:spPr/>
    </dgm:pt>
    <dgm:pt modelId="{4B5DF693-4886-4E9C-B265-25DF30A69707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gm:t>
    </dgm:pt>
    <dgm:pt modelId="{C45242E4-C1BE-46EE-AFF4-3FF6BC67FF5A}" type="parTrans" cxnId="{D370306D-4C3B-4F01-881F-52F5DAB77713}">
      <dgm:prSet/>
      <dgm:spPr/>
    </dgm:pt>
    <dgm:pt modelId="{66F3CD11-6360-47FC-B16E-09D287CFF570}" type="sibTrans" cxnId="{D370306D-4C3B-4F01-881F-52F5DAB77713}">
      <dgm:prSet/>
      <dgm:spPr/>
    </dgm:pt>
    <dgm:pt modelId="{D21DC186-0676-45FC-9354-C0188C2FF392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gm:t>
    </dgm:pt>
    <dgm:pt modelId="{33F77309-AEA6-42F5-AB74-D99CE411FBE2}" type="parTrans" cxnId="{BB3746F9-B1BF-4FB9-8A41-342A575600E7}">
      <dgm:prSet/>
      <dgm:spPr/>
    </dgm:pt>
    <dgm:pt modelId="{2E62AB09-D0F6-438F-9C66-EA56C3C41BD4}" type="sibTrans" cxnId="{BB3746F9-B1BF-4FB9-8A41-342A575600E7}">
      <dgm:prSet/>
      <dgm:spPr/>
    </dgm:pt>
    <dgm:pt modelId="{CB84C01F-80D0-4070-80A6-CB6614DA8F48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gm:t>
    </dgm:pt>
    <dgm:pt modelId="{BD679D04-73EA-4B88-AC52-631A0355AF75}" type="parTrans" cxnId="{1BAA2B12-0934-4220-BF1C-D74CDCFE37F5}">
      <dgm:prSet/>
      <dgm:spPr/>
    </dgm:pt>
    <dgm:pt modelId="{3D21CAD6-6F72-4608-B9D4-571910F9A702}" type="sibTrans" cxnId="{1BAA2B12-0934-4220-BF1C-D74CDCFE37F5}">
      <dgm:prSet/>
      <dgm:spPr/>
    </dgm:pt>
    <dgm:pt modelId="{B84BFEFB-261E-437C-AD9E-90ED8A3C8045}" type="pres">
      <dgm:prSet presAssocID="{9DB23D42-BC25-41C4-9A3F-A3E78CFB9E14}" presName="Name0" presStyleCnt="0">
        <dgm:presLayoutVars>
          <dgm:dir/>
          <dgm:resizeHandles val="exact"/>
        </dgm:presLayoutVars>
      </dgm:prSet>
      <dgm:spPr/>
    </dgm:pt>
    <dgm:pt modelId="{540ABDC1-B782-43AC-9E49-E9F10FCBCA9D}" type="pres">
      <dgm:prSet presAssocID="{343ED7E6-466C-498D-993D-26B8114F2EA8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4110C7-28F7-46ED-A05C-2DE0AF6C5086}" type="pres">
      <dgm:prSet presAssocID="{CAB06A3C-CCC9-43D1-9862-61D8EEACBA1A}" presName="parSpace" presStyleCnt="0"/>
      <dgm:spPr/>
    </dgm:pt>
    <dgm:pt modelId="{1450B55C-E4AF-4C4A-86D5-6F08C883C8A1}" type="pres">
      <dgm:prSet presAssocID="{4B5DF693-4886-4E9C-B265-25DF30A69707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E1FA38-2042-466B-8091-F149A9FE2767}" type="pres">
      <dgm:prSet presAssocID="{66F3CD11-6360-47FC-B16E-09D287CFF570}" presName="parSpace" presStyleCnt="0"/>
      <dgm:spPr/>
    </dgm:pt>
    <dgm:pt modelId="{97ED5984-E182-4084-893A-3007DB7F6057}" type="pres">
      <dgm:prSet presAssocID="{D21DC186-0676-45FC-9354-C0188C2FF392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344F82-2A90-412D-B813-61B1B47F68C7}" type="pres">
      <dgm:prSet presAssocID="{2E62AB09-D0F6-438F-9C66-EA56C3C41BD4}" presName="parSpace" presStyleCnt="0"/>
      <dgm:spPr/>
    </dgm:pt>
    <dgm:pt modelId="{BA1BBACD-C964-4429-B8AC-A0F655E890BE}" type="pres">
      <dgm:prSet presAssocID="{CB84C01F-80D0-4070-80A6-CB6614DA8F4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313215-7212-4B76-B71A-C7291CAAEAF4}" type="presOf" srcId="{CB84C01F-80D0-4070-80A6-CB6614DA8F48}" destId="{BA1BBACD-C964-4429-B8AC-A0F655E890BE}" srcOrd="0" destOrd="0" presId="urn:microsoft.com/office/officeart/2005/8/layout/hChevron3"/>
    <dgm:cxn modelId="{723E4C3F-9ECE-4257-9F98-9AD4756EA4A3}" type="presOf" srcId="{343ED7E6-466C-498D-993D-26B8114F2EA8}" destId="{540ABDC1-B782-43AC-9E49-E9F10FCBCA9D}" srcOrd="0" destOrd="0" presId="urn:microsoft.com/office/officeart/2005/8/layout/hChevron3"/>
    <dgm:cxn modelId="{4035CF3E-7A05-4A3C-AA4C-32EA857D6A47}" srcId="{9DB23D42-BC25-41C4-9A3F-A3E78CFB9E14}" destId="{343ED7E6-466C-498D-993D-26B8114F2EA8}" srcOrd="0" destOrd="0" parTransId="{01A40E14-93D1-44BB-91CC-95409F9D48E4}" sibTransId="{CAB06A3C-CCC9-43D1-9862-61D8EEACBA1A}"/>
    <dgm:cxn modelId="{1BAA2B12-0934-4220-BF1C-D74CDCFE37F5}" srcId="{9DB23D42-BC25-41C4-9A3F-A3E78CFB9E14}" destId="{CB84C01F-80D0-4070-80A6-CB6614DA8F48}" srcOrd="3" destOrd="0" parTransId="{BD679D04-73EA-4B88-AC52-631A0355AF75}" sibTransId="{3D21CAD6-6F72-4608-B9D4-571910F9A702}"/>
    <dgm:cxn modelId="{7A8C6E2C-C11F-4042-890B-8E8FBF03666D}" type="presOf" srcId="{D21DC186-0676-45FC-9354-C0188C2FF392}" destId="{97ED5984-E182-4084-893A-3007DB7F6057}" srcOrd="0" destOrd="0" presId="urn:microsoft.com/office/officeart/2005/8/layout/hChevron3"/>
    <dgm:cxn modelId="{17FC6793-647A-483A-A01D-F91C9CEE3EE6}" type="presOf" srcId="{4B5DF693-4886-4E9C-B265-25DF30A69707}" destId="{1450B55C-E4AF-4C4A-86D5-6F08C883C8A1}" srcOrd="0" destOrd="0" presId="urn:microsoft.com/office/officeart/2005/8/layout/hChevron3"/>
    <dgm:cxn modelId="{D370306D-4C3B-4F01-881F-52F5DAB77713}" srcId="{9DB23D42-BC25-41C4-9A3F-A3E78CFB9E14}" destId="{4B5DF693-4886-4E9C-B265-25DF30A69707}" srcOrd="1" destOrd="0" parTransId="{C45242E4-C1BE-46EE-AFF4-3FF6BC67FF5A}" sibTransId="{66F3CD11-6360-47FC-B16E-09D287CFF570}"/>
    <dgm:cxn modelId="{B76AA97C-DA7D-41A3-8A39-B3264FB40C87}" type="presOf" srcId="{9DB23D42-BC25-41C4-9A3F-A3E78CFB9E14}" destId="{B84BFEFB-261E-437C-AD9E-90ED8A3C8045}" srcOrd="0" destOrd="0" presId="urn:microsoft.com/office/officeart/2005/8/layout/hChevron3"/>
    <dgm:cxn modelId="{BB3746F9-B1BF-4FB9-8A41-342A575600E7}" srcId="{9DB23D42-BC25-41C4-9A3F-A3E78CFB9E14}" destId="{D21DC186-0676-45FC-9354-C0188C2FF392}" srcOrd="2" destOrd="0" parTransId="{33F77309-AEA6-42F5-AB74-D99CE411FBE2}" sibTransId="{2E62AB09-D0F6-438F-9C66-EA56C3C41BD4}"/>
    <dgm:cxn modelId="{C742A762-4B1F-4D89-B180-EB10EEC9A975}" type="presParOf" srcId="{B84BFEFB-261E-437C-AD9E-90ED8A3C8045}" destId="{540ABDC1-B782-43AC-9E49-E9F10FCBCA9D}" srcOrd="0" destOrd="0" presId="urn:microsoft.com/office/officeart/2005/8/layout/hChevron3"/>
    <dgm:cxn modelId="{3D5D4A28-6791-4F7B-A024-51643EF22526}" type="presParOf" srcId="{B84BFEFB-261E-437C-AD9E-90ED8A3C8045}" destId="{854110C7-28F7-46ED-A05C-2DE0AF6C5086}" srcOrd="1" destOrd="0" presId="urn:microsoft.com/office/officeart/2005/8/layout/hChevron3"/>
    <dgm:cxn modelId="{EF729BC8-7922-48B7-B82D-01DF301F8A28}" type="presParOf" srcId="{B84BFEFB-261E-437C-AD9E-90ED8A3C8045}" destId="{1450B55C-E4AF-4C4A-86D5-6F08C883C8A1}" srcOrd="2" destOrd="0" presId="urn:microsoft.com/office/officeart/2005/8/layout/hChevron3"/>
    <dgm:cxn modelId="{8D4A4A80-321B-4210-B760-C2111B0490B4}" type="presParOf" srcId="{B84BFEFB-261E-437C-AD9E-90ED8A3C8045}" destId="{B9E1FA38-2042-466B-8091-F149A9FE2767}" srcOrd="3" destOrd="0" presId="urn:microsoft.com/office/officeart/2005/8/layout/hChevron3"/>
    <dgm:cxn modelId="{104C85C1-1493-4350-8AA1-03B130549AD3}" type="presParOf" srcId="{B84BFEFB-261E-437C-AD9E-90ED8A3C8045}" destId="{97ED5984-E182-4084-893A-3007DB7F6057}" srcOrd="4" destOrd="0" presId="urn:microsoft.com/office/officeart/2005/8/layout/hChevron3"/>
    <dgm:cxn modelId="{D472B4D3-9907-4F82-93FA-04846714D6DC}" type="presParOf" srcId="{B84BFEFB-261E-437C-AD9E-90ED8A3C8045}" destId="{D2344F82-2A90-412D-B813-61B1B47F68C7}" srcOrd="5" destOrd="0" presId="urn:microsoft.com/office/officeart/2005/8/layout/hChevron3"/>
    <dgm:cxn modelId="{3EF6DF72-FD93-43F8-A729-D181DA57BE9E}" type="presParOf" srcId="{B84BFEFB-261E-437C-AD9E-90ED8A3C8045}" destId="{BA1BBACD-C964-4429-B8AC-A0F655E890B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6D71B4-B4CD-425D-8F41-4F041180B5A5}">
      <dsp:nvSpPr>
        <dsp:cNvPr id="0" name=""/>
        <dsp:cNvSpPr/>
      </dsp:nvSpPr>
      <dsp:spPr>
        <a:xfrm>
          <a:off x="2197417" y="0"/>
          <a:ext cx="1464945" cy="1075213"/>
        </a:xfrm>
        <a:prstGeom prst="trapezoid">
          <a:avLst>
            <a:gd name="adj" fmla="val 68123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1800" kern="1200">
            <a:latin typeface="DINPro-Bold" panose="02000503030000020004" charset="0"/>
            <a:cs typeface="DINPro-Bold" panose="02000503030000020004" charset="0"/>
          </a:endParaRPr>
        </a:p>
      </dsp:txBody>
      <dsp:txXfrm>
        <a:off x="2197417" y="0"/>
        <a:ext cx="1464945" cy="1075213"/>
      </dsp:txXfrm>
    </dsp:sp>
    <dsp:sp modelId="{B062758B-585A-4490-8407-FEF3B1DB90B9}">
      <dsp:nvSpPr>
        <dsp:cNvPr id="0" name=""/>
        <dsp:cNvSpPr/>
      </dsp:nvSpPr>
      <dsp:spPr>
        <a:xfrm>
          <a:off x="1464945" y="1075213"/>
          <a:ext cx="2929890" cy="1075213"/>
        </a:xfrm>
        <a:prstGeom prst="trapezoid">
          <a:avLst>
            <a:gd name="adj" fmla="val 68123"/>
          </a:avLst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>
              <a:latin typeface="DINPro-Bold" panose="02000503030000020004" charset="0"/>
              <a:cs typeface="DINPro-Bold" panose="02000503030000020004" charset="0"/>
            </a:rPr>
            <a:t>text</a:t>
          </a:r>
        </a:p>
      </dsp:txBody>
      <dsp:txXfrm>
        <a:off x="1977675" y="1075213"/>
        <a:ext cx="1904428" cy="1075213"/>
      </dsp:txXfrm>
    </dsp:sp>
    <dsp:sp modelId="{E706D086-9D37-40A4-8AB4-028754E75305}">
      <dsp:nvSpPr>
        <dsp:cNvPr id="0" name=""/>
        <dsp:cNvSpPr/>
      </dsp:nvSpPr>
      <dsp:spPr>
        <a:xfrm>
          <a:off x="732472" y="2150427"/>
          <a:ext cx="4394835" cy="1075213"/>
        </a:xfrm>
        <a:prstGeom prst="trapezoid">
          <a:avLst>
            <a:gd name="adj" fmla="val 68123"/>
          </a:avLst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DINPro-Bold" panose="02000503030000020004" charset="0"/>
              <a:cs typeface="DINPro-Bold" panose="02000503030000020004" charset="0"/>
            </a:rPr>
            <a:t>text</a:t>
          </a:r>
        </a:p>
      </dsp:txBody>
      <dsp:txXfrm>
        <a:off x="1501568" y="2150427"/>
        <a:ext cx="2856642" cy="1075213"/>
      </dsp:txXfrm>
    </dsp:sp>
    <dsp:sp modelId="{DABEBFD1-85A7-4430-808F-CFAAD0FA3993}">
      <dsp:nvSpPr>
        <dsp:cNvPr id="0" name=""/>
        <dsp:cNvSpPr/>
      </dsp:nvSpPr>
      <dsp:spPr>
        <a:xfrm>
          <a:off x="0" y="3225641"/>
          <a:ext cx="5859780" cy="1075213"/>
        </a:xfrm>
        <a:prstGeom prst="trapezoid">
          <a:avLst>
            <a:gd name="adj" fmla="val 68123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kern="1200">
              <a:latin typeface="DINPro-Bold" panose="02000503030000020004" charset="0"/>
              <a:cs typeface="DINPro-Bold" panose="02000503030000020004" charset="0"/>
            </a:rPr>
            <a:t>text</a:t>
          </a:r>
        </a:p>
      </dsp:txBody>
      <dsp:txXfrm>
        <a:off x="1025461" y="3225641"/>
        <a:ext cx="3808857" cy="1075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7D679E-88D3-447A-AD01-541B011E1F72}">
      <dsp:nvSpPr>
        <dsp:cNvPr id="0" name=""/>
        <dsp:cNvSpPr/>
      </dsp:nvSpPr>
      <dsp:spPr>
        <a:xfrm>
          <a:off x="1718977" y="170234"/>
          <a:ext cx="3736336" cy="3736431"/>
        </a:xfrm>
        <a:prstGeom prst="ellipse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5000" kern="1200">
              <a:latin typeface="DINPro-Bold" panose="02000503030000020004" charset="0"/>
              <a:cs typeface="DINPro-Bold" panose="02000503030000020004" charset="0"/>
            </a:rPr>
            <a:t>text</a:t>
          </a:r>
        </a:p>
      </dsp:txBody>
      <dsp:txXfrm>
        <a:off x="2266151" y="717422"/>
        <a:ext cx="2641988" cy="2642055"/>
      </dsp:txXfrm>
    </dsp:sp>
    <dsp:sp modelId="{C497179A-7B2E-4FE0-A157-6BDEA78C7970}">
      <dsp:nvSpPr>
        <dsp:cNvPr id="0" name=""/>
        <dsp:cNvSpPr/>
      </dsp:nvSpPr>
      <dsp:spPr>
        <a:xfrm>
          <a:off x="3850448" y="0"/>
          <a:ext cx="415511" cy="41554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9AED4C-45CD-408C-8746-684E57E9C288}">
      <dsp:nvSpPr>
        <dsp:cNvPr id="0" name=""/>
        <dsp:cNvSpPr/>
      </dsp:nvSpPr>
      <dsp:spPr>
        <a:xfrm>
          <a:off x="2866944" y="3629052"/>
          <a:ext cx="301150" cy="301184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C9CD74-F4AD-45C0-82DB-C041573DC525}">
      <dsp:nvSpPr>
        <dsp:cNvPr id="0" name=""/>
        <dsp:cNvSpPr/>
      </dsp:nvSpPr>
      <dsp:spPr>
        <a:xfrm>
          <a:off x="5695472" y="1686632"/>
          <a:ext cx="301150" cy="301184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A90AFC-E625-4DE7-B53D-80CEBB6DF6EB}">
      <dsp:nvSpPr>
        <dsp:cNvPr id="0" name=""/>
        <dsp:cNvSpPr/>
      </dsp:nvSpPr>
      <dsp:spPr>
        <a:xfrm>
          <a:off x="4255613" y="3949442"/>
          <a:ext cx="415511" cy="41554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1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B2620A-B0CF-45B1-B3FB-9919CB78EB55}">
      <dsp:nvSpPr>
        <dsp:cNvPr id="0" name=""/>
        <dsp:cNvSpPr/>
      </dsp:nvSpPr>
      <dsp:spPr>
        <a:xfrm>
          <a:off x="2951897" y="590583"/>
          <a:ext cx="301150" cy="301184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BD8106-0EAD-454B-AB8B-1919894E0DD3}">
      <dsp:nvSpPr>
        <dsp:cNvPr id="0" name=""/>
        <dsp:cNvSpPr/>
      </dsp:nvSpPr>
      <dsp:spPr>
        <a:xfrm>
          <a:off x="2003790" y="2313444"/>
          <a:ext cx="301150" cy="301184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B89D64-CE59-492D-837C-B234D1CFDFB4}">
      <dsp:nvSpPr>
        <dsp:cNvPr id="0" name=""/>
        <dsp:cNvSpPr/>
      </dsp:nvSpPr>
      <dsp:spPr>
        <a:xfrm>
          <a:off x="550861" y="844625"/>
          <a:ext cx="1518822" cy="1518580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600" kern="1200">
              <a:latin typeface="DINPro-Bold" panose="02000503030000020004" charset="0"/>
              <a:cs typeface="DINPro-Bold" panose="02000503030000020004" charset="0"/>
            </a:rPr>
            <a:t>text</a:t>
          </a:r>
        </a:p>
      </dsp:txBody>
      <dsp:txXfrm>
        <a:off x="773287" y="1067016"/>
        <a:ext cx="1073970" cy="1073798"/>
      </dsp:txXfrm>
    </dsp:sp>
    <dsp:sp modelId="{902CFF95-A365-46EA-B1D7-9AD6DABC6102}">
      <dsp:nvSpPr>
        <dsp:cNvPr id="0" name=""/>
        <dsp:cNvSpPr/>
      </dsp:nvSpPr>
      <dsp:spPr>
        <a:xfrm>
          <a:off x="3430035" y="603678"/>
          <a:ext cx="415511" cy="41554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AC6BAD-B08F-4E4B-96C9-58933FF24E84}">
      <dsp:nvSpPr>
        <dsp:cNvPr id="0" name=""/>
        <dsp:cNvSpPr/>
      </dsp:nvSpPr>
      <dsp:spPr>
        <a:xfrm>
          <a:off x="693540" y="2808434"/>
          <a:ext cx="751515" cy="751214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ABDC1-B782-43AC-9E49-E9F10FCBCA9D}">
      <dsp:nvSpPr>
        <dsp:cNvPr id="0" name=""/>
        <dsp:cNvSpPr/>
      </dsp:nvSpPr>
      <dsp:spPr>
        <a:xfrm>
          <a:off x="3296" y="2322078"/>
          <a:ext cx="3307344" cy="1322937"/>
        </a:xfrm>
        <a:prstGeom prst="homePlate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354" tIns="82677" rIns="41339" bIns="82677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altLang="en-US" sz="3100" kern="1200"/>
        </a:p>
      </dsp:txBody>
      <dsp:txXfrm>
        <a:off x="3296" y="2322078"/>
        <a:ext cx="2976610" cy="1322937"/>
      </dsp:txXfrm>
    </dsp:sp>
    <dsp:sp modelId="{1450B55C-E4AF-4C4A-86D5-6F08C883C8A1}">
      <dsp:nvSpPr>
        <dsp:cNvPr id="0" name=""/>
        <dsp:cNvSpPr/>
      </dsp:nvSpPr>
      <dsp:spPr>
        <a:xfrm>
          <a:off x="2649172" y="2322078"/>
          <a:ext cx="3307344" cy="1322937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82677" rIns="41339" bIns="82677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</dsp:txBody>
      <dsp:txXfrm>
        <a:off x="3310641" y="2322078"/>
        <a:ext cx="1984407" cy="1322937"/>
      </dsp:txXfrm>
    </dsp:sp>
    <dsp:sp modelId="{97ED5984-E182-4084-893A-3007DB7F6057}">
      <dsp:nvSpPr>
        <dsp:cNvPr id="0" name=""/>
        <dsp:cNvSpPr/>
      </dsp:nvSpPr>
      <dsp:spPr>
        <a:xfrm>
          <a:off x="5295048" y="2322078"/>
          <a:ext cx="3307344" cy="1322937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82677" rIns="41339" bIns="82677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</dsp:txBody>
      <dsp:txXfrm>
        <a:off x="5956517" y="2322078"/>
        <a:ext cx="1984407" cy="1322937"/>
      </dsp:txXfrm>
    </dsp:sp>
    <dsp:sp modelId="{BA1BBACD-C964-4429-B8AC-A0F655E890BE}">
      <dsp:nvSpPr>
        <dsp:cNvPr id="0" name=""/>
        <dsp:cNvSpPr/>
      </dsp:nvSpPr>
      <dsp:spPr>
        <a:xfrm>
          <a:off x="7940923" y="2322078"/>
          <a:ext cx="3307344" cy="1322937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16" tIns="82677" rIns="41339" bIns="82677" numCol="1" spcCol="1270" anchor="ctr" anchorCtr="0">
          <a:noAutofit/>
        </a:bodyPr>
        <a:lstStyle/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  <a:p>
          <a:pPr lvl="0" algn="ctr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3100" kern="1200"/>
        </a:p>
      </dsp:txBody>
      <dsp:txXfrm>
        <a:off x="8602392" y="2322078"/>
        <a:ext cx="1984407" cy="1322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#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41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10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8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low-angle-photo-of-four-high-rise-curtain-wall-buildings-830891"/>
          <p:cNvPicPr>
            <a:picLocks noChangeAspect="1"/>
          </p:cNvPicPr>
          <p:nvPr userDrawn="1"/>
        </p:nvPicPr>
        <p:blipFill>
          <a:blip r:embed="rId2"/>
          <a:srcRect t="7752" b="7752"/>
          <a:stretch>
            <a:fillRect/>
          </a:stretch>
        </p:blipFill>
        <p:spPr>
          <a:xfrm>
            <a:off x="0" y="-40005"/>
            <a:ext cx="12192000" cy="689800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41275" y="-40640"/>
            <a:ext cx="12151360" cy="6905625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4481195"/>
            <a:ext cx="2843530" cy="2376805"/>
            <a:chOff x="0" y="7057"/>
            <a:chExt cx="4478" cy="3743"/>
          </a:xfrm>
        </p:grpSpPr>
        <p:sp>
          <p:nvSpPr>
            <p:cNvPr id="25" name="任意多边形 24"/>
            <p:cNvSpPr/>
            <p:nvPr userDrawn="1"/>
          </p:nvSpPr>
          <p:spPr>
            <a:xfrm flipH="1" flipV="1">
              <a:off x="1116" y="8208"/>
              <a:ext cx="3362" cy="2592"/>
            </a:xfrm>
            <a:custGeom>
              <a:avLst/>
              <a:gdLst>
                <a:gd name="connsiteX0" fmla="*/ 0 w 3362"/>
                <a:gd name="connsiteY0" fmla="*/ 0 h 2955"/>
                <a:gd name="connsiteX1" fmla="*/ 3362 w 3362"/>
                <a:gd name="connsiteY1" fmla="*/ 0 h 2955"/>
                <a:gd name="connsiteX2" fmla="*/ 3362 w 3362"/>
                <a:gd name="connsiteY2" fmla="*/ 2955 h 2955"/>
                <a:gd name="connsiteX3" fmla="*/ 3348 w 3362"/>
                <a:gd name="connsiteY3" fmla="*/ 2950 h 2955"/>
                <a:gd name="connsiteX4" fmla="*/ 2034 w 3362"/>
                <a:gd name="connsiteY4" fmla="*/ 1828 h 2955"/>
                <a:gd name="connsiteX5" fmla="*/ 2030 w 3362"/>
                <a:gd name="connsiteY5" fmla="*/ 1819 h 2955"/>
                <a:gd name="connsiteX6" fmla="*/ 2010 w 3362"/>
                <a:gd name="connsiteY6" fmla="*/ 1818 h 2955"/>
                <a:gd name="connsiteX7" fmla="*/ 763 w 3362"/>
                <a:gd name="connsiteY7" fmla="*/ 17 h 2955"/>
                <a:gd name="connsiteX8" fmla="*/ 0 w 3362"/>
                <a:gd name="connsiteY8" fmla="*/ 0 h 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2" h="2955">
                  <a:moveTo>
                    <a:pt x="0" y="0"/>
                  </a:moveTo>
                  <a:lnTo>
                    <a:pt x="3362" y="0"/>
                  </a:lnTo>
                  <a:lnTo>
                    <a:pt x="3362" y="2955"/>
                  </a:lnTo>
                  <a:lnTo>
                    <a:pt x="3348" y="2950"/>
                  </a:lnTo>
                  <a:cubicBezTo>
                    <a:pt x="2740" y="2752"/>
                    <a:pt x="2258" y="2342"/>
                    <a:pt x="2034" y="1828"/>
                  </a:cubicBezTo>
                  <a:lnTo>
                    <a:pt x="2030" y="1819"/>
                  </a:lnTo>
                  <a:lnTo>
                    <a:pt x="2010" y="1818"/>
                  </a:lnTo>
                  <a:cubicBezTo>
                    <a:pt x="910" y="1702"/>
                    <a:pt x="511" y="701"/>
                    <a:pt x="763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E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 userDrawn="1"/>
          </p:nvSpPr>
          <p:spPr>
            <a:xfrm flipH="1" flipV="1">
              <a:off x="0" y="7057"/>
              <a:ext cx="3362" cy="2955"/>
            </a:xfrm>
            <a:custGeom>
              <a:avLst/>
              <a:gdLst>
                <a:gd name="connsiteX0" fmla="*/ 0 w 3362"/>
                <a:gd name="connsiteY0" fmla="*/ 0 h 2955"/>
                <a:gd name="connsiteX1" fmla="*/ 3362 w 3362"/>
                <a:gd name="connsiteY1" fmla="*/ 0 h 2955"/>
                <a:gd name="connsiteX2" fmla="*/ 3362 w 3362"/>
                <a:gd name="connsiteY2" fmla="*/ 2955 h 2955"/>
                <a:gd name="connsiteX3" fmla="*/ 3348 w 3362"/>
                <a:gd name="connsiteY3" fmla="*/ 2950 h 2955"/>
                <a:gd name="connsiteX4" fmla="*/ 2034 w 3362"/>
                <a:gd name="connsiteY4" fmla="*/ 1828 h 2955"/>
                <a:gd name="connsiteX5" fmla="*/ 2030 w 3362"/>
                <a:gd name="connsiteY5" fmla="*/ 1819 h 2955"/>
                <a:gd name="connsiteX6" fmla="*/ 2010 w 3362"/>
                <a:gd name="connsiteY6" fmla="*/ 1818 h 2955"/>
                <a:gd name="connsiteX7" fmla="*/ 763 w 3362"/>
                <a:gd name="connsiteY7" fmla="*/ 17 h 2955"/>
                <a:gd name="connsiteX8" fmla="*/ 0 w 3362"/>
                <a:gd name="connsiteY8" fmla="*/ 0 h 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2" h="2955">
                  <a:moveTo>
                    <a:pt x="0" y="0"/>
                  </a:moveTo>
                  <a:lnTo>
                    <a:pt x="3362" y="0"/>
                  </a:lnTo>
                  <a:lnTo>
                    <a:pt x="3362" y="2955"/>
                  </a:lnTo>
                  <a:lnTo>
                    <a:pt x="3348" y="2950"/>
                  </a:lnTo>
                  <a:cubicBezTo>
                    <a:pt x="2740" y="2752"/>
                    <a:pt x="2258" y="2342"/>
                    <a:pt x="2034" y="1828"/>
                  </a:cubicBezTo>
                  <a:lnTo>
                    <a:pt x="2030" y="1819"/>
                  </a:lnTo>
                  <a:lnTo>
                    <a:pt x="2010" y="1818"/>
                  </a:lnTo>
                  <a:cubicBezTo>
                    <a:pt x="910" y="1702"/>
                    <a:pt x="511" y="701"/>
                    <a:pt x="763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 userDrawn="1"/>
          </p:nvSpPr>
          <p:spPr>
            <a:xfrm flipH="1" flipV="1">
              <a:off x="0" y="7633"/>
              <a:ext cx="3128" cy="316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28" h="3167">
                  <a:moveTo>
                    <a:pt x="0" y="0"/>
                  </a:moveTo>
                  <a:lnTo>
                    <a:pt x="3128" y="0"/>
                  </a:lnTo>
                  <a:lnTo>
                    <a:pt x="3128" y="3167"/>
                  </a:lnTo>
                  <a:lnTo>
                    <a:pt x="3115" y="3162"/>
                  </a:lnTo>
                  <a:cubicBezTo>
                    <a:pt x="2549" y="2949"/>
                    <a:pt x="2101" y="2510"/>
                    <a:pt x="1892" y="1959"/>
                  </a:cubicBezTo>
                  <a:lnTo>
                    <a:pt x="1889" y="1950"/>
                  </a:lnTo>
                  <a:lnTo>
                    <a:pt x="1870" y="1948"/>
                  </a:lnTo>
                  <a:cubicBezTo>
                    <a:pt x="847" y="1824"/>
                    <a:pt x="49" y="1013"/>
                    <a:pt x="1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9348470" y="-40005"/>
            <a:ext cx="2843530" cy="2376805"/>
            <a:chOff x="0" y="7057"/>
            <a:chExt cx="4478" cy="3743"/>
          </a:xfrm>
        </p:grpSpPr>
        <p:sp>
          <p:nvSpPr>
            <p:cNvPr id="9" name="任意多边形 8"/>
            <p:cNvSpPr/>
            <p:nvPr userDrawn="1"/>
          </p:nvSpPr>
          <p:spPr>
            <a:xfrm flipH="1" flipV="1">
              <a:off x="1116" y="8208"/>
              <a:ext cx="3362" cy="2592"/>
            </a:xfrm>
            <a:custGeom>
              <a:avLst/>
              <a:gdLst>
                <a:gd name="connsiteX0" fmla="*/ 0 w 3362"/>
                <a:gd name="connsiteY0" fmla="*/ 0 h 2955"/>
                <a:gd name="connsiteX1" fmla="*/ 3362 w 3362"/>
                <a:gd name="connsiteY1" fmla="*/ 0 h 2955"/>
                <a:gd name="connsiteX2" fmla="*/ 3362 w 3362"/>
                <a:gd name="connsiteY2" fmla="*/ 2955 h 2955"/>
                <a:gd name="connsiteX3" fmla="*/ 3348 w 3362"/>
                <a:gd name="connsiteY3" fmla="*/ 2950 h 2955"/>
                <a:gd name="connsiteX4" fmla="*/ 2034 w 3362"/>
                <a:gd name="connsiteY4" fmla="*/ 1828 h 2955"/>
                <a:gd name="connsiteX5" fmla="*/ 2030 w 3362"/>
                <a:gd name="connsiteY5" fmla="*/ 1819 h 2955"/>
                <a:gd name="connsiteX6" fmla="*/ 2010 w 3362"/>
                <a:gd name="connsiteY6" fmla="*/ 1818 h 2955"/>
                <a:gd name="connsiteX7" fmla="*/ 763 w 3362"/>
                <a:gd name="connsiteY7" fmla="*/ 17 h 2955"/>
                <a:gd name="connsiteX8" fmla="*/ 0 w 3362"/>
                <a:gd name="connsiteY8" fmla="*/ 0 h 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2" h="2955">
                  <a:moveTo>
                    <a:pt x="0" y="0"/>
                  </a:moveTo>
                  <a:lnTo>
                    <a:pt x="3362" y="0"/>
                  </a:lnTo>
                  <a:lnTo>
                    <a:pt x="3362" y="2955"/>
                  </a:lnTo>
                  <a:lnTo>
                    <a:pt x="3348" y="2950"/>
                  </a:lnTo>
                  <a:cubicBezTo>
                    <a:pt x="2740" y="2752"/>
                    <a:pt x="2258" y="2342"/>
                    <a:pt x="2034" y="1828"/>
                  </a:cubicBezTo>
                  <a:lnTo>
                    <a:pt x="2030" y="1819"/>
                  </a:lnTo>
                  <a:lnTo>
                    <a:pt x="2010" y="1818"/>
                  </a:lnTo>
                  <a:cubicBezTo>
                    <a:pt x="910" y="1702"/>
                    <a:pt x="511" y="701"/>
                    <a:pt x="763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E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flipH="1" flipV="1">
              <a:off x="0" y="7057"/>
              <a:ext cx="3362" cy="2955"/>
            </a:xfrm>
            <a:custGeom>
              <a:avLst/>
              <a:gdLst>
                <a:gd name="connsiteX0" fmla="*/ 0 w 3362"/>
                <a:gd name="connsiteY0" fmla="*/ 0 h 2955"/>
                <a:gd name="connsiteX1" fmla="*/ 3362 w 3362"/>
                <a:gd name="connsiteY1" fmla="*/ 0 h 2955"/>
                <a:gd name="connsiteX2" fmla="*/ 3362 w 3362"/>
                <a:gd name="connsiteY2" fmla="*/ 2955 h 2955"/>
                <a:gd name="connsiteX3" fmla="*/ 3348 w 3362"/>
                <a:gd name="connsiteY3" fmla="*/ 2950 h 2955"/>
                <a:gd name="connsiteX4" fmla="*/ 2034 w 3362"/>
                <a:gd name="connsiteY4" fmla="*/ 1828 h 2955"/>
                <a:gd name="connsiteX5" fmla="*/ 2030 w 3362"/>
                <a:gd name="connsiteY5" fmla="*/ 1819 h 2955"/>
                <a:gd name="connsiteX6" fmla="*/ 2010 w 3362"/>
                <a:gd name="connsiteY6" fmla="*/ 1818 h 2955"/>
                <a:gd name="connsiteX7" fmla="*/ 763 w 3362"/>
                <a:gd name="connsiteY7" fmla="*/ 17 h 2955"/>
                <a:gd name="connsiteX8" fmla="*/ 0 w 3362"/>
                <a:gd name="connsiteY8" fmla="*/ 0 h 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2" h="2955">
                  <a:moveTo>
                    <a:pt x="0" y="0"/>
                  </a:moveTo>
                  <a:lnTo>
                    <a:pt x="3362" y="0"/>
                  </a:lnTo>
                  <a:lnTo>
                    <a:pt x="3362" y="2955"/>
                  </a:lnTo>
                  <a:lnTo>
                    <a:pt x="3348" y="2950"/>
                  </a:lnTo>
                  <a:cubicBezTo>
                    <a:pt x="2740" y="2752"/>
                    <a:pt x="2258" y="2342"/>
                    <a:pt x="2034" y="1828"/>
                  </a:cubicBezTo>
                  <a:lnTo>
                    <a:pt x="2030" y="1819"/>
                  </a:lnTo>
                  <a:lnTo>
                    <a:pt x="2010" y="1818"/>
                  </a:lnTo>
                  <a:cubicBezTo>
                    <a:pt x="910" y="1702"/>
                    <a:pt x="511" y="701"/>
                    <a:pt x="763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 flipH="1" flipV="1">
              <a:off x="0" y="7633"/>
              <a:ext cx="3128" cy="3167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28" h="3167">
                  <a:moveTo>
                    <a:pt x="0" y="0"/>
                  </a:moveTo>
                  <a:lnTo>
                    <a:pt x="3128" y="0"/>
                  </a:lnTo>
                  <a:lnTo>
                    <a:pt x="3128" y="3167"/>
                  </a:lnTo>
                  <a:lnTo>
                    <a:pt x="3115" y="3162"/>
                  </a:lnTo>
                  <a:cubicBezTo>
                    <a:pt x="2549" y="2949"/>
                    <a:pt x="2101" y="2510"/>
                    <a:pt x="1892" y="1959"/>
                  </a:cubicBezTo>
                  <a:lnTo>
                    <a:pt x="1889" y="1950"/>
                  </a:lnTo>
                  <a:lnTo>
                    <a:pt x="1870" y="1948"/>
                  </a:lnTo>
                  <a:cubicBezTo>
                    <a:pt x="847" y="1824"/>
                    <a:pt x="49" y="1013"/>
                    <a:pt x="1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2545" y="0"/>
            <a:ext cx="995045" cy="6857365"/>
          </a:xfrm>
          <a:prstGeom prst="rect">
            <a:avLst/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316865" y="2857183"/>
            <a:ext cx="276225" cy="1143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4439285" y="459740"/>
            <a:ext cx="568325" cy="325120"/>
            <a:chOff x="6635" y="835"/>
            <a:chExt cx="1345" cy="770"/>
          </a:xfrm>
        </p:grpSpPr>
        <p:sp>
          <p:nvSpPr>
            <p:cNvPr id="9" name="任意多边形 8"/>
            <p:cNvSpPr/>
            <p:nvPr userDrawn="1"/>
          </p:nvSpPr>
          <p:spPr>
            <a:xfrm rot="13500000">
              <a:off x="6635" y="835"/>
              <a:ext cx="770" cy="7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45" h="1245">
                  <a:moveTo>
                    <a:pt x="0" y="0"/>
                  </a:moveTo>
                  <a:lnTo>
                    <a:pt x="255" y="0"/>
                  </a:lnTo>
                  <a:lnTo>
                    <a:pt x="255" y="990"/>
                  </a:lnTo>
                  <a:lnTo>
                    <a:pt x="1245" y="990"/>
                  </a:lnTo>
                  <a:lnTo>
                    <a:pt x="1245" y="1245"/>
                  </a:lnTo>
                  <a:lnTo>
                    <a:pt x="0" y="1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13500000">
              <a:off x="7210" y="835"/>
              <a:ext cx="770" cy="7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45" h="1245">
                  <a:moveTo>
                    <a:pt x="0" y="0"/>
                  </a:moveTo>
                  <a:lnTo>
                    <a:pt x="255" y="0"/>
                  </a:lnTo>
                  <a:lnTo>
                    <a:pt x="255" y="990"/>
                  </a:lnTo>
                  <a:lnTo>
                    <a:pt x="1245" y="990"/>
                  </a:lnTo>
                  <a:lnTo>
                    <a:pt x="1245" y="1245"/>
                  </a:lnTo>
                  <a:lnTo>
                    <a:pt x="0" y="1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占位符 1"/>
          <p:cNvSpPr>
            <a:spLocks noGrp="1"/>
          </p:cNvSpPr>
          <p:nvPr userDrawn="1"/>
        </p:nvSpPr>
        <p:spPr>
          <a:xfrm>
            <a:off x="73025" y="55245"/>
            <a:ext cx="449770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4400" b="1" kern="2000" spc="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ea"/>
              </a:rPr>
              <a:t>2019</a:t>
            </a:r>
            <a:r>
              <a:rPr lang="zh-CN" altLang="en-US" sz="4400" b="1" kern="2000" spc="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ea"/>
              </a:rPr>
              <a:t>工作总结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52500" cy="1311275"/>
          </a:xfrm>
          <a:prstGeom prst="rect">
            <a:avLst/>
          </a:prstGeom>
          <a:solidFill>
            <a:srgbClr val="DDE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1311275"/>
            <a:ext cx="952500" cy="5546090"/>
          </a:xfrm>
          <a:prstGeom prst="rect">
            <a:avLst/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20358" y="6044565"/>
            <a:ext cx="311785" cy="350520"/>
            <a:chOff x="491" y="9204"/>
            <a:chExt cx="491" cy="552"/>
          </a:xfrm>
        </p:grpSpPr>
        <p:sp>
          <p:nvSpPr>
            <p:cNvPr id="4" name="圆角矩形 3"/>
            <p:cNvSpPr/>
            <p:nvPr userDrawn="1"/>
          </p:nvSpPr>
          <p:spPr>
            <a:xfrm>
              <a:off x="491" y="9204"/>
              <a:ext cx="196" cy="5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 userDrawn="1"/>
          </p:nvSpPr>
          <p:spPr>
            <a:xfrm>
              <a:off x="786" y="9204"/>
              <a:ext cx="196" cy="5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668905" y="116205"/>
            <a:ext cx="780034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u="none" strike="noStrike" kern="2000" cap="none" spc="1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"/>
          <p:cNvSpPr>
            <a:spLocks noGrp="1"/>
          </p:cNvSpPr>
          <p:nvPr userDrawn="1"/>
        </p:nvSpPr>
        <p:spPr>
          <a:xfrm>
            <a:off x="0" y="98425"/>
            <a:ext cx="451358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zh-CN" altLang="en-US" sz="44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圆角矩形 1"/>
          <p:cNvSpPr/>
          <p:nvPr userDrawn="1"/>
        </p:nvSpPr>
        <p:spPr>
          <a:xfrm>
            <a:off x="4513580" y="590940"/>
            <a:ext cx="7383145" cy="144000"/>
          </a:xfrm>
          <a:prstGeom prst="roundRect">
            <a:avLst>
              <a:gd name="adj" fmla="val 50000"/>
            </a:avLst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45415" y="635"/>
            <a:ext cx="431101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b="1" u="none" strike="noStrike" kern="2000" cap="none" spc="1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ea"/>
              </a:defRPr>
            </a:lvl1pPr>
          </a:lstStyle>
          <a:p>
            <a:r>
              <a:rPr lang="zh-CN" altLang="en-US"/>
              <a:t>2019工作总结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"/>
          <p:cNvSpPr>
            <a:spLocks noGrp="1"/>
          </p:cNvSpPr>
          <p:nvPr userDrawn="1"/>
        </p:nvSpPr>
        <p:spPr>
          <a:xfrm>
            <a:off x="245" y="291075"/>
            <a:ext cx="1677035" cy="2020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400" b="1">
                <a:latin typeface="+mj-ea"/>
                <a:ea typeface="+mj-ea"/>
                <a:cs typeface="+mj-ea"/>
              </a:rPr>
              <a:t>2020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4400" b="1">
                <a:latin typeface="+mj-ea"/>
                <a:ea typeface="+mj-ea"/>
                <a:cs typeface="+mj-ea"/>
              </a:rPr>
              <a:t>工作</a:t>
            </a:r>
          </a:p>
          <a:p>
            <a:pPr algn="ctr" fontAlgn="auto">
              <a:lnSpc>
                <a:spcPct val="120000"/>
              </a:lnSpc>
            </a:pPr>
            <a:r>
              <a:rPr lang="zh-CN" altLang="en-US" sz="4400" b="1">
                <a:latin typeface="+mj-ea"/>
                <a:ea typeface="+mj-ea"/>
                <a:cs typeface="+mj-ea"/>
              </a:rPr>
              <a:t>计划</a:t>
            </a: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257420" y="6127215"/>
            <a:ext cx="467995" cy="267970"/>
            <a:chOff x="6635" y="835"/>
            <a:chExt cx="1345" cy="770"/>
          </a:xfrm>
        </p:grpSpPr>
        <p:sp>
          <p:nvSpPr>
            <p:cNvPr id="9" name="任意多边形 8"/>
            <p:cNvSpPr/>
            <p:nvPr userDrawn="1"/>
          </p:nvSpPr>
          <p:spPr>
            <a:xfrm rot="13500000">
              <a:off x="6635" y="835"/>
              <a:ext cx="770" cy="7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45" h="1245">
                  <a:moveTo>
                    <a:pt x="0" y="0"/>
                  </a:moveTo>
                  <a:lnTo>
                    <a:pt x="255" y="0"/>
                  </a:lnTo>
                  <a:lnTo>
                    <a:pt x="255" y="990"/>
                  </a:lnTo>
                  <a:lnTo>
                    <a:pt x="1245" y="990"/>
                  </a:lnTo>
                  <a:lnTo>
                    <a:pt x="1245" y="1245"/>
                  </a:lnTo>
                  <a:lnTo>
                    <a:pt x="0" y="1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13500000">
              <a:off x="7210" y="835"/>
              <a:ext cx="770" cy="77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45" h="1245">
                  <a:moveTo>
                    <a:pt x="0" y="0"/>
                  </a:moveTo>
                  <a:lnTo>
                    <a:pt x="255" y="0"/>
                  </a:lnTo>
                  <a:lnTo>
                    <a:pt x="255" y="990"/>
                  </a:lnTo>
                  <a:lnTo>
                    <a:pt x="1245" y="990"/>
                  </a:lnTo>
                  <a:lnTo>
                    <a:pt x="1245" y="1245"/>
                  </a:lnTo>
                  <a:lnTo>
                    <a:pt x="0" y="12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low-angle-photo-of-four-high-rise-curtain-wall-buildings-830891"/>
          <p:cNvPicPr>
            <a:picLocks noChangeAspect="1"/>
          </p:cNvPicPr>
          <p:nvPr userDrawn="1"/>
        </p:nvPicPr>
        <p:blipFill>
          <a:blip r:embed="rId2">
            <a:grayscl/>
          </a:blip>
          <a:srcRect l="19697" t="-62" r="-19697" b="-81"/>
          <a:stretch>
            <a:fillRect/>
          </a:stretch>
        </p:blipFill>
        <p:spPr>
          <a:xfrm>
            <a:off x="247650" y="419418"/>
            <a:ext cx="9027795" cy="6019165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271145" y="419100"/>
            <a:ext cx="7239000" cy="6029325"/>
          </a:xfrm>
          <a:prstGeom prst="rect">
            <a:avLst/>
          </a:pr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占位符 1"/>
          <p:cNvSpPr>
            <a:spLocks noGrp="1"/>
          </p:cNvSpPr>
          <p:nvPr userDrawn="1"/>
        </p:nvSpPr>
        <p:spPr>
          <a:xfrm>
            <a:off x="319405" y="727075"/>
            <a:ext cx="1643380" cy="2020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altLang="zh-CN" sz="4400" b="1" kern="20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ea"/>
              </a:rPr>
              <a:t>2020</a:t>
            </a:r>
            <a:r>
              <a:rPr lang="zh-CN" altLang="en-US" sz="4400" b="1" kern="200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ea"/>
              </a:rPr>
              <a:t>市场计划</a:t>
            </a:r>
          </a:p>
        </p:txBody>
      </p:sp>
      <p:sp>
        <p:nvSpPr>
          <p:cNvPr id="2" name="圆角矩形 1"/>
          <p:cNvSpPr/>
          <p:nvPr userDrawn="1"/>
        </p:nvSpPr>
        <p:spPr>
          <a:xfrm>
            <a:off x="482918" y="2905760"/>
            <a:ext cx="1316355" cy="144000"/>
          </a:xfrm>
          <a:prstGeom prst="roundRect">
            <a:avLst>
              <a:gd name="adj" fmla="val 50000"/>
            </a:avLst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18970" y="3383280"/>
            <a:ext cx="835469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000" b="1">
                <a:solidFill>
                  <a:schemeClr val="bg1"/>
                </a:solidFill>
                <a:latin typeface="方正黑体简体" panose="02010601030101010101" charset="-122"/>
                <a:ea typeface="方正黑体简体" panose="02010601030101010101" charset="-122"/>
                <a:cs typeface="方正黑体简体" panose="02010601030101010101" charset="-122"/>
              </a:rPr>
              <a:t>商业计划</a:t>
            </a:r>
            <a:r>
              <a:rPr lang="en-US" altLang="zh-CN" sz="7000" b="1">
                <a:solidFill>
                  <a:schemeClr val="bg1"/>
                </a:solidFill>
                <a:latin typeface="方正黑体简体" panose="02010601030101010101" charset="-122"/>
                <a:ea typeface="方正黑体简体" panose="02010601030101010101" charset="-122"/>
                <a:cs typeface="方正黑体简体" panose="02010601030101010101" charset="-122"/>
              </a:rPr>
              <a:t>PPT</a:t>
            </a:r>
            <a:r>
              <a:rPr lang="zh-CN" altLang="en-US" sz="7000" b="1">
                <a:solidFill>
                  <a:schemeClr val="bg1"/>
                </a:solidFill>
                <a:latin typeface="方正黑体简体" panose="02010601030101010101" charset="-122"/>
                <a:ea typeface="方正黑体简体" panose="02010601030101010101" charset="-122"/>
                <a:cs typeface="方正黑体简体" panose="02010601030101010101" charset="-122"/>
              </a:rPr>
              <a:t>模板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25085" y="1354455"/>
            <a:ext cx="1941830" cy="1941830"/>
            <a:chOff x="2684" y="2780"/>
            <a:chExt cx="2308" cy="2308"/>
          </a:xfrm>
        </p:grpSpPr>
        <p:sp>
          <p:nvSpPr>
            <p:cNvPr id="6" name="椭圆 5"/>
            <p:cNvSpPr/>
            <p:nvPr/>
          </p:nvSpPr>
          <p:spPr>
            <a:xfrm>
              <a:off x="2684" y="2780"/>
              <a:ext cx="2308" cy="2308"/>
            </a:xfrm>
            <a:prstGeom prst="ellipse">
              <a:avLst/>
            </a:prstGeom>
            <a:solidFill>
              <a:srgbClr val="497EF6"/>
            </a:solidFill>
            <a:ln w="28575">
              <a:noFill/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06" y="3478"/>
              <a:ext cx="1864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chemeClr val="bg1"/>
                  </a:solidFill>
                  <a:latin typeface="DIN BlackAlternate" charset="0"/>
                  <a:cs typeface="DIN BlackAlternate" charset="0"/>
                </a:rPr>
                <a:t>MKT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332312" y="4639945"/>
            <a:ext cx="352801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DINPro-Light" panose="02000504040000020003" charset="0"/>
                <a:cs typeface="DINPro-Light" panose="02000504040000020003" charset="0"/>
              </a:rPr>
              <a:t>2020/5/26 Design by </a:t>
            </a:r>
            <a:r>
              <a:rPr lang="en-US" altLang="zh-CN" dirty="0" err="1">
                <a:solidFill>
                  <a:schemeClr val="bg1"/>
                </a:solidFill>
                <a:latin typeface="DINPro-Light" panose="02000504040000020003" charset="0"/>
                <a:cs typeface="DINPro-Light" panose="02000504040000020003" charset="0"/>
              </a:rPr>
              <a:t>taoli</a:t>
            </a:r>
            <a:endParaRPr lang="en-US" altLang="zh-CN" dirty="0">
              <a:solidFill>
                <a:schemeClr val="bg1"/>
              </a:solidFill>
              <a:latin typeface="DINPro-Light" panose="02000504040000020003" charset="0"/>
              <a:cs typeface="DINPro-Light" panose="02000504040000020003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市场计划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145415" y="1729740"/>
          <a:ext cx="6547485" cy="4364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6237605" y="2040890"/>
            <a:ext cx="5583555" cy="3742690"/>
            <a:chOff x="8935" y="3097"/>
            <a:chExt cx="8793" cy="5894"/>
          </a:xfrm>
        </p:grpSpPr>
        <p:sp>
          <p:nvSpPr>
            <p:cNvPr id="6" name="文本框 5"/>
            <p:cNvSpPr txBox="1"/>
            <p:nvPr/>
          </p:nvSpPr>
          <p:spPr>
            <a:xfrm>
              <a:off x="8935" y="4267"/>
              <a:ext cx="8793" cy="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pc="100">
                  <a:solidFill>
                    <a:schemeClr val="bg1">
                      <a:lumMod val="50000"/>
                    </a:schemeClr>
                  </a:solidFill>
                  <a:uFillTx/>
                  <a:latin typeface="+中文正文" charset="0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同样引起了不少人的关注。相较于《后浪》的宏大叙事，《入海》则演绎了大部分普通人为理想而奋斗的真实生活场景，同时两支视频触达的目标人群也大不相同。作为一个包容多元文化的社区，如今的 哔哩哔哩在坐拥 八零、九零 后「中年人」的同时，也强劲地吸引着零零 后的新生代用户。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35" y="3097"/>
              <a:ext cx="584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000" spc="100">
                  <a:solidFill>
                    <a:schemeClr val="tx1"/>
                  </a:solidFill>
                  <a:uFillTx/>
                  <a:latin typeface="+中文正文" charset="0"/>
                  <a:cs typeface="+mn-ea"/>
                </a:rPr>
                <a:t>这里是副标题</a:t>
              </a:r>
              <a:r>
                <a:rPr lang="en-US" altLang="zh-CN" spc="100">
                  <a:solidFill>
                    <a:schemeClr val="tx1"/>
                  </a:solidFill>
                  <a:uFillTx/>
                  <a:latin typeface="+中文正文" charset="0"/>
                  <a:cs typeface="+mn-ea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 flipH="1">
            <a:off x="5823585" y="0"/>
            <a:ext cx="6368415" cy="68897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028" h="10716">
                <a:moveTo>
                  <a:pt x="0" y="0"/>
                </a:moveTo>
                <a:lnTo>
                  <a:pt x="3800" y="0"/>
                </a:lnTo>
                <a:lnTo>
                  <a:pt x="7103" y="0"/>
                </a:lnTo>
                <a:lnTo>
                  <a:pt x="7127" y="0"/>
                </a:lnTo>
                <a:lnTo>
                  <a:pt x="10028" y="5358"/>
                </a:lnTo>
                <a:lnTo>
                  <a:pt x="7127" y="10716"/>
                </a:lnTo>
                <a:lnTo>
                  <a:pt x="3800" y="10716"/>
                </a:lnTo>
                <a:lnTo>
                  <a:pt x="3827" y="10667"/>
                </a:lnTo>
                <a:lnTo>
                  <a:pt x="0" y="10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燕尾形 14"/>
          <p:cNvSpPr/>
          <p:nvPr/>
        </p:nvSpPr>
        <p:spPr>
          <a:xfrm flipH="1">
            <a:off x="5823585" y="0"/>
            <a:ext cx="3954780" cy="6828155"/>
          </a:xfrm>
          <a:prstGeom prst="chevron">
            <a:avLst>
              <a:gd name="adj" fmla="val 46949"/>
            </a:avLst>
          </a:prstGeom>
          <a:gradFill>
            <a:gsLst>
              <a:gs pos="0">
                <a:srgbClr val="09BBAC">
                  <a:alpha val="52000"/>
                </a:srgbClr>
              </a:gs>
              <a:gs pos="100000">
                <a:srgbClr val="497EF6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361315" y="5302885"/>
            <a:ext cx="4309110" cy="1447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361315" y="5292090"/>
            <a:ext cx="3767455" cy="16637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61315" y="4954905"/>
            <a:ext cx="23310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DINPro-Bold" panose="02000503030000020004" charset="0"/>
                <a:ea typeface="Kozuka Gothic Pr6N H" panose="020B0800000000000000" charset="-128"/>
                <a:cs typeface="DINPro-Bold" panose="02000503030000020004" charset="0"/>
              </a:rPr>
              <a:t>plan A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670425" y="5207000"/>
            <a:ext cx="655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tx1"/>
                </a:solidFill>
                <a:latin typeface="Kozuka Gothic Pr6N H" panose="020B0800000000000000" charset="-128"/>
                <a:ea typeface="Kozuka Gothic Pr6N H" panose="020B0800000000000000" charset="-128"/>
              </a:rPr>
              <a:t>80%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61315" y="5728335"/>
            <a:ext cx="23310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09BBAC"/>
                </a:solidFill>
                <a:latin typeface="DINPro-Bold" panose="02000503030000020004" charset="0"/>
                <a:ea typeface="Kozuka Gothic Pr6N H" panose="020B0800000000000000" charset="-128"/>
                <a:cs typeface="DINPro-Bold" panose="02000503030000020004" charset="0"/>
              </a:rPr>
              <a:t>plan B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61315" y="6076315"/>
            <a:ext cx="4309110" cy="14478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361315" y="6065520"/>
            <a:ext cx="3108325" cy="166370"/>
          </a:xfrm>
          <a:prstGeom prst="roundRect">
            <a:avLst>
              <a:gd name="adj" fmla="val 50000"/>
            </a:avLst>
          </a:prstGeom>
          <a:solidFill>
            <a:srgbClr val="09BB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70425" y="5980430"/>
            <a:ext cx="655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tx1"/>
                </a:solidFill>
                <a:latin typeface="Kozuka Gothic Pr6N H" panose="020B0800000000000000" charset="-128"/>
                <a:ea typeface="Kozuka Gothic Pr6N H" panose="020B0800000000000000" charset="-128"/>
              </a:rPr>
              <a:t>60%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1315" y="1260475"/>
            <a:ext cx="49053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5 月初的《后浪》大火之后，这支《入海》MV 同样引起了不少人的关注。相较于《后浪》的宏大叙事，《入海》则演绎了大部分普通人为理想而奋斗的真实生活场景，同时两支视频触达的目标人群也大不相同。</a:t>
            </a:r>
          </a:p>
          <a:p>
            <a:pPr algn="just" fontAlgn="auto"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作为一个包容多元文化的社区，如今的 B 站在坐拥 80、90 后「中年人」的同时，也强劲地吸引着 00 后的新生代用户。我们不难看出，《后浪》与《入海》其实同一大企划下的不同传播打法，这个越来越庞大的平台也希望通过不同方式「出圈」，向外界展示更多样的一面。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121525" y="3413125"/>
            <a:ext cx="781050" cy="796290"/>
            <a:chOff x="11100" y="3930"/>
            <a:chExt cx="1230" cy="1254"/>
          </a:xfrm>
        </p:grpSpPr>
        <p:sp>
          <p:nvSpPr>
            <p:cNvPr id="4" name="椭圆 3"/>
            <p:cNvSpPr/>
            <p:nvPr/>
          </p:nvSpPr>
          <p:spPr>
            <a:xfrm>
              <a:off x="11100" y="3930"/>
              <a:ext cx="1230" cy="1254"/>
            </a:xfrm>
            <a:prstGeom prst="ellipse">
              <a:avLst/>
            </a:prstGeom>
            <a:gradFill>
              <a:gsLst>
                <a:gs pos="0">
                  <a:srgbClr val="497EF6"/>
                </a:gs>
                <a:gs pos="100000">
                  <a:srgbClr val="22C0B1"/>
                </a:gs>
              </a:gsLst>
              <a:lin ang="8100000" scaled="0"/>
            </a:gradFill>
            <a:ln w="412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light-bulb-outline-sign-inside-a-circle_41881"/>
            <p:cNvSpPr>
              <a:spLocks noChangeAspect="1"/>
            </p:cNvSpPr>
            <p:nvPr/>
          </p:nvSpPr>
          <p:spPr bwMode="auto">
            <a:xfrm rot="10800000" flipV="1">
              <a:off x="11274" y="4175"/>
              <a:ext cx="883" cy="765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8" name="组合 47"/>
          <p:cNvGrpSpPr/>
          <p:nvPr/>
        </p:nvGrpSpPr>
        <p:grpSpPr>
          <a:xfrm>
            <a:off x="7121525" y="1502410"/>
            <a:ext cx="781050" cy="796290"/>
            <a:chOff x="11100" y="3930"/>
            <a:chExt cx="1230" cy="1254"/>
          </a:xfrm>
        </p:grpSpPr>
        <p:sp>
          <p:nvSpPr>
            <p:cNvPr id="49" name="椭圆 48"/>
            <p:cNvSpPr/>
            <p:nvPr/>
          </p:nvSpPr>
          <p:spPr>
            <a:xfrm>
              <a:off x="11100" y="3930"/>
              <a:ext cx="1230" cy="1254"/>
            </a:xfrm>
            <a:prstGeom prst="ellipse">
              <a:avLst/>
            </a:prstGeom>
            <a:gradFill>
              <a:gsLst>
                <a:gs pos="0">
                  <a:srgbClr val="497EF6"/>
                </a:gs>
                <a:gs pos="100000">
                  <a:srgbClr val="22C0B1"/>
                </a:gs>
              </a:gsLst>
              <a:lin ang="8100000" scaled="0"/>
            </a:gradFill>
            <a:ln w="412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light-bulb-outline-sign-inside-a-circle_41881"/>
            <p:cNvSpPr>
              <a:spLocks noChangeAspect="1"/>
            </p:cNvSpPr>
            <p:nvPr/>
          </p:nvSpPr>
          <p:spPr bwMode="auto">
            <a:xfrm rot="10800000" flipV="1">
              <a:off x="11274" y="4175"/>
              <a:ext cx="883" cy="765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5" name="组合 54"/>
          <p:cNvGrpSpPr/>
          <p:nvPr/>
        </p:nvGrpSpPr>
        <p:grpSpPr>
          <a:xfrm>
            <a:off x="7122160" y="5283835"/>
            <a:ext cx="781050" cy="796290"/>
            <a:chOff x="11100" y="3930"/>
            <a:chExt cx="1230" cy="1254"/>
          </a:xfrm>
        </p:grpSpPr>
        <p:sp>
          <p:nvSpPr>
            <p:cNvPr id="56" name="椭圆 55"/>
            <p:cNvSpPr/>
            <p:nvPr/>
          </p:nvSpPr>
          <p:spPr>
            <a:xfrm>
              <a:off x="11100" y="3930"/>
              <a:ext cx="1230" cy="1254"/>
            </a:xfrm>
            <a:prstGeom prst="ellipse">
              <a:avLst/>
            </a:prstGeom>
            <a:gradFill>
              <a:gsLst>
                <a:gs pos="0">
                  <a:srgbClr val="497EF6"/>
                </a:gs>
                <a:gs pos="100000">
                  <a:srgbClr val="22C0B1"/>
                </a:gs>
              </a:gsLst>
              <a:lin ang="8100000" scaled="0"/>
            </a:gradFill>
            <a:ln w="41275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light-bulb-outline-sign-inside-a-circle_41881"/>
            <p:cNvSpPr>
              <a:spLocks noChangeAspect="1"/>
            </p:cNvSpPr>
            <p:nvPr/>
          </p:nvSpPr>
          <p:spPr bwMode="auto">
            <a:xfrm rot="10800000" flipV="1">
              <a:off x="11274" y="4175"/>
              <a:ext cx="883" cy="765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7" name="组合 6"/>
          <p:cNvGrpSpPr/>
          <p:nvPr/>
        </p:nvGrpSpPr>
        <p:grpSpPr>
          <a:xfrm>
            <a:off x="8205470" y="1055688"/>
            <a:ext cx="3744123" cy="1689735"/>
            <a:chOff x="10610" y="2568"/>
            <a:chExt cx="6403" cy="2661"/>
          </a:xfrm>
        </p:grpSpPr>
        <p:sp>
          <p:nvSpPr>
            <p:cNvPr id="6" name="文本框 5"/>
            <p:cNvSpPr txBox="1"/>
            <p:nvPr/>
          </p:nvSpPr>
          <p:spPr>
            <a:xfrm>
              <a:off x="10610" y="2568"/>
              <a:ext cx="5393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610" y="3631"/>
              <a:ext cx="64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05470" y="2966403"/>
            <a:ext cx="3744123" cy="1689735"/>
            <a:chOff x="10610" y="2568"/>
            <a:chExt cx="6403" cy="2661"/>
          </a:xfrm>
        </p:grpSpPr>
        <p:sp>
          <p:nvSpPr>
            <p:cNvPr id="13" name="文本框 12"/>
            <p:cNvSpPr txBox="1"/>
            <p:nvPr/>
          </p:nvSpPr>
          <p:spPr>
            <a:xfrm>
              <a:off x="10610" y="2568"/>
              <a:ext cx="5393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610" y="3631"/>
              <a:ext cx="64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05470" y="4837113"/>
            <a:ext cx="3744123" cy="1689735"/>
            <a:chOff x="10610" y="2568"/>
            <a:chExt cx="6403" cy="2661"/>
          </a:xfrm>
        </p:grpSpPr>
        <p:sp>
          <p:nvSpPr>
            <p:cNvPr id="16" name="文本框 15"/>
            <p:cNvSpPr txBox="1"/>
            <p:nvPr/>
          </p:nvSpPr>
          <p:spPr>
            <a:xfrm>
              <a:off x="10610" y="2568"/>
              <a:ext cx="5393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610" y="3631"/>
              <a:ext cx="640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月度计划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469900" y="890905"/>
          <a:ext cx="11251565" cy="5967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light-bulb-outline-sign-inside-a-circle_41881"/>
          <p:cNvSpPr>
            <a:spLocks noChangeAspect="1"/>
          </p:cNvSpPr>
          <p:nvPr/>
        </p:nvSpPr>
        <p:spPr bwMode="auto">
          <a:xfrm>
            <a:off x="1590675" y="3522980"/>
            <a:ext cx="782955" cy="677545"/>
          </a:xfrm>
          <a:custGeom>
            <a:avLst/>
            <a:gdLst>
              <a:gd name="connsiteX0" fmla="*/ 277608 w 608797"/>
              <a:gd name="connsiteY0" fmla="*/ 489109 h 513964"/>
              <a:gd name="connsiteX1" fmla="*/ 331189 w 608797"/>
              <a:gd name="connsiteY1" fmla="*/ 489109 h 513964"/>
              <a:gd name="connsiteX2" fmla="*/ 344122 w 608797"/>
              <a:gd name="connsiteY2" fmla="*/ 501997 h 513964"/>
              <a:gd name="connsiteX3" fmla="*/ 331189 w 608797"/>
              <a:gd name="connsiteY3" fmla="*/ 513964 h 513964"/>
              <a:gd name="connsiteX4" fmla="*/ 277608 w 608797"/>
              <a:gd name="connsiteY4" fmla="*/ 513964 h 513964"/>
              <a:gd name="connsiteX5" fmla="*/ 264675 w 608797"/>
              <a:gd name="connsiteY5" fmla="*/ 501997 h 513964"/>
              <a:gd name="connsiteX6" fmla="*/ 277608 w 608797"/>
              <a:gd name="connsiteY6" fmla="*/ 489109 h 513964"/>
              <a:gd name="connsiteX7" fmla="*/ 259223 w 608797"/>
              <a:gd name="connsiteY7" fmla="*/ 430993 h 513964"/>
              <a:gd name="connsiteX8" fmla="*/ 259223 w 608797"/>
              <a:gd name="connsiteY8" fmla="*/ 458621 h 513964"/>
              <a:gd name="connsiteX9" fmla="*/ 349573 w 608797"/>
              <a:gd name="connsiteY9" fmla="*/ 458621 h 513964"/>
              <a:gd name="connsiteX10" fmla="*/ 349573 w 608797"/>
              <a:gd name="connsiteY10" fmla="*/ 430993 h 513964"/>
              <a:gd name="connsiteX11" fmla="*/ 104682 w 608797"/>
              <a:gd name="connsiteY11" fmla="*/ 390182 h 513964"/>
              <a:gd name="connsiteX12" fmla="*/ 111596 w 608797"/>
              <a:gd name="connsiteY12" fmla="*/ 396049 h 513964"/>
              <a:gd name="connsiteX13" fmla="*/ 105143 w 608797"/>
              <a:gd name="connsiteY13" fmla="*/ 412614 h 513964"/>
              <a:gd name="connsiteX14" fmla="*/ 46139 w 608797"/>
              <a:gd name="connsiteY14" fmla="*/ 441142 h 513964"/>
              <a:gd name="connsiteX15" fmla="*/ 40607 w 608797"/>
              <a:gd name="connsiteY15" fmla="*/ 442062 h 513964"/>
              <a:gd name="connsiteX16" fmla="*/ 29544 w 608797"/>
              <a:gd name="connsiteY16" fmla="*/ 435620 h 513964"/>
              <a:gd name="connsiteX17" fmla="*/ 35075 w 608797"/>
              <a:gd name="connsiteY17" fmla="*/ 419055 h 513964"/>
              <a:gd name="connsiteX18" fmla="*/ 95001 w 608797"/>
              <a:gd name="connsiteY18" fmla="*/ 390527 h 513964"/>
              <a:gd name="connsiteX19" fmla="*/ 104682 w 608797"/>
              <a:gd name="connsiteY19" fmla="*/ 390182 h 513964"/>
              <a:gd name="connsiteX20" fmla="*/ 522056 w 608797"/>
              <a:gd name="connsiteY20" fmla="*/ 368479 h 513964"/>
              <a:gd name="connsiteX21" fmla="*/ 583857 w 608797"/>
              <a:gd name="connsiteY21" fmla="*/ 389616 h 513964"/>
              <a:gd name="connsiteX22" fmla="*/ 591236 w 608797"/>
              <a:gd name="connsiteY22" fmla="*/ 405238 h 513964"/>
              <a:gd name="connsiteX23" fmla="*/ 580167 w 608797"/>
              <a:gd name="connsiteY23" fmla="*/ 413509 h 513964"/>
              <a:gd name="connsiteX24" fmla="*/ 575555 w 608797"/>
              <a:gd name="connsiteY24" fmla="*/ 412590 h 513964"/>
              <a:gd name="connsiteX25" fmla="*/ 513754 w 608797"/>
              <a:gd name="connsiteY25" fmla="*/ 391454 h 513964"/>
              <a:gd name="connsiteX26" fmla="*/ 506375 w 608797"/>
              <a:gd name="connsiteY26" fmla="*/ 375831 h 513964"/>
              <a:gd name="connsiteX27" fmla="*/ 522056 w 608797"/>
              <a:gd name="connsiteY27" fmla="*/ 368479 h 513964"/>
              <a:gd name="connsiteX28" fmla="*/ 77481 w 608797"/>
              <a:gd name="connsiteY28" fmla="*/ 300217 h 513964"/>
              <a:gd name="connsiteX29" fmla="*/ 90395 w 608797"/>
              <a:gd name="connsiteY29" fmla="*/ 311284 h 513964"/>
              <a:gd name="connsiteX30" fmla="*/ 78404 w 608797"/>
              <a:gd name="connsiteY30" fmla="*/ 324195 h 513964"/>
              <a:gd name="connsiteX31" fmla="*/ 12914 w 608797"/>
              <a:gd name="connsiteY31" fmla="*/ 326961 h 513964"/>
              <a:gd name="connsiteX32" fmla="*/ 11991 w 608797"/>
              <a:gd name="connsiteY32" fmla="*/ 326961 h 513964"/>
              <a:gd name="connsiteX33" fmla="*/ 0 w 608797"/>
              <a:gd name="connsiteY33" fmla="*/ 314973 h 513964"/>
              <a:gd name="connsiteX34" fmla="*/ 11991 w 608797"/>
              <a:gd name="connsiteY34" fmla="*/ 302062 h 513964"/>
              <a:gd name="connsiteX35" fmla="*/ 595883 w 608797"/>
              <a:gd name="connsiteY35" fmla="*/ 281837 h 513964"/>
              <a:gd name="connsiteX36" fmla="*/ 608797 w 608797"/>
              <a:gd name="connsiteY36" fmla="*/ 293841 h 513964"/>
              <a:gd name="connsiteX37" fmla="*/ 596806 w 608797"/>
              <a:gd name="connsiteY37" fmla="*/ 306768 h 513964"/>
              <a:gd name="connsiteX38" fmla="*/ 531316 w 608797"/>
              <a:gd name="connsiteY38" fmla="*/ 308615 h 513964"/>
              <a:gd name="connsiteX39" fmla="*/ 530393 w 608797"/>
              <a:gd name="connsiteY39" fmla="*/ 308615 h 513964"/>
              <a:gd name="connsiteX40" fmla="*/ 518402 w 608797"/>
              <a:gd name="connsiteY40" fmla="*/ 296611 h 513964"/>
              <a:gd name="connsiteX41" fmla="*/ 530393 w 608797"/>
              <a:gd name="connsiteY41" fmla="*/ 284607 h 513964"/>
              <a:gd name="connsiteX42" fmla="*/ 33243 w 608797"/>
              <a:gd name="connsiteY42" fmla="*/ 195351 h 513964"/>
              <a:gd name="connsiteX43" fmla="*/ 95044 w 608797"/>
              <a:gd name="connsiteY43" fmla="*/ 217406 h 513964"/>
              <a:gd name="connsiteX44" fmla="*/ 102423 w 608797"/>
              <a:gd name="connsiteY44" fmla="*/ 233029 h 513964"/>
              <a:gd name="connsiteX45" fmla="*/ 91354 w 608797"/>
              <a:gd name="connsiteY45" fmla="*/ 241300 h 513964"/>
              <a:gd name="connsiteX46" fmla="*/ 86742 w 608797"/>
              <a:gd name="connsiteY46" fmla="*/ 240381 h 513964"/>
              <a:gd name="connsiteX47" fmla="*/ 24941 w 608797"/>
              <a:gd name="connsiteY47" fmla="*/ 218325 h 513964"/>
              <a:gd name="connsiteX48" fmla="*/ 17562 w 608797"/>
              <a:gd name="connsiteY48" fmla="*/ 202703 h 513964"/>
              <a:gd name="connsiteX49" fmla="*/ 33243 w 608797"/>
              <a:gd name="connsiteY49" fmla="*/ 195351 h 513964"/>
              <a:gd name="connsiteX50" fmla="*/ 304398 w 608797"/>
              <a:gd name="connsiteY50" fmla="*/ 168521 h 513964"/>
              <a:gd name="connsiteX51" fmla="*/ 203906 w 608797"/>
              <a:gd name="connsiteY51" fmla="*/ 268904 h 513964"/>
              <a:gd name="connsiteX52" fmla="*/ 256457 w 608797"/>
              <a:gd name="connsiteY52" fmla="*/ 406127 h 513964"/>
              <a:gd name="connsiteX53" fmla="*/ 356027 w 608797"/>
              <a:gd name="connsiteY53" fmla="*/ 406127 h 513964"/>
              <a:gd name="connsiteX54" fmla="*/ 404890 w 608797"/>
              <a:gd name="connsiteY54" fmla="*/ 268904 h 513964"/>
              <a:gd name="connsiteX55" fmla="*/ 304398 w 608797"/>
              <a:gd name="connsiteY55" fmla="*/ 168521 h 513964"/>
              <a:gd name="connsiteX56" fmla="*/ 562658 w 608797"/>
              <a:gd name="connsiteY56" fmla="*/ 167721 h 513964"/>
              <a:gd name="connsiteX57" fmla="*/ 579253 w 608797"/>
              <a:gd name="connsiteY57" fmla="*/ 173242 h 513964"/>
              <a:gd name="connsiteX58" fmla="*/ 573722 w 608797"/>
              <a:gd name="connsiteY58" fmla="*/ 189807 h 513964"/>
              <a:gd name="connsiteX59" fmla="*/ 513796 w 608797"/>
              <a:gd name="connsiteY59" fmla="*/ 218335 h 513964"/>
              <a:gd name="connsiteX60" fmla="*/ 508264 w 608797"/>
              <a:gd name="connsiteY60" fmla="*/ 219256 h 513964"/>
              <a:gd name="connsiteX61" fmla="*/ 497201 w 608797"/>
              <a:gd name="connsiteY61" fmla="*/ 211894 h 513964"/>
              <a:gd name="connsiteX62" fmla="*/ 503654 w 608797"/>
              <a:gd name="connsiteY62" fmla="*/ 196249 h 513964"/>
              <a:gd name="connsiteX63" fmla="*/ 304398 w 608797"/>
              <a:gd name="connsiteY63" fmla="*/ 143655 h 513964"/>
              <a:gd name="connsiteX64" fmla="*/ 429782 w 608797"/>
              <a:gd name="connsiteY64" fmla="*/ 268904 h 513964"/>
              <a:gd name="connsiteX65" fmla="*/ 374466 w 608797"/>
              <a:gd name="connsiteY65" fmla="*/ 423625 h 513964"/>
              <a:gd name="connsiteX66" fmla="*/ 374466 w 608797"/>
              <a:gd name="connsiteY66" fmla="*/ 424546 h 513964"/>
              <a:gd name="connsiteX67" fmla="*/ 374466 w 608797"/>
              <a:gd name="connsiteY67" fmla="*/ 470594 h 513964"/>
              <a:gd name="connsiteX68" fmla="*/ 361558 w 608797"/>
              <a:gd name="connsiteY68" fmla="*/ 483487 h 513964"/>
              <a:gd name="connsiteX69" fmla="*/ 247238 w 608797"/>
              <a:gd name="connsiteY69" fmla="*/ 483487 h 513964"/>
              <a:gd name="connsiteX70" fmla="*/ 234330 w 608797"/>
              <a:gd name="connsiteY70" fmla="*/ 470594 h 513964"/>
              <a:gd name="connsiteX71" fmla="*/ 234330 w 608797"/>
              <a:gd name="connsiteY71" fmla="*/ 418100 h 513964"/>
              <a:gd name="connsiteX72" fmla="*/ 235252 w 608797"/>
              <a:gd name="connsiteY72" fmla="*/ 418100 h 513964"/>
              <a:gd name="connsiteX73" fmla="*/ 179014 w 608797"/>
              <a:gd name="connsiteY73" fmla="*/ 268904 h 513964"/>
              <a:gd name="connsiteX74" fmla="*/ 304398 w 608797"/>
              <a:gd name="connsiteY74" fmla="*/ 143655 h 513964"/>
              <a:gd name="connsiteX75" fmla="*/ 502765 w 608797"/>
              <a:gd name="connsiteY75" fmla="*/ 89382 h 513964"/>
              <a:gd name="connsiteX76" fmla="*/ 520298 w 608797"/>
              <a:gd name="connsiteY76" fmla="*/ 89382 h 513964"/>
              <a:gd name="connsiteX77" fmla="*/ 520298 w 608797"/>
              <a:gd name="connsiteY77" fmla="*/ 106896 h 513964"/>
              <a:gd name="connsiteX78" fmla="*/ 473235 w 608797"/>
              <a:gd name="connsiteY78" fmla="*/ 152987 h 513964"/>
              <a:gd name="connsiteX79" fmla="*/ 464929 w 608797"/>
              <a:gd name="connsiteY79" fmla="*/ 156675 h 513964"/>
              <a:gd name="connsiteX80" fmla="*/ 455701 w 608797"/>
              <a:gd name="connsiteY80" fmla="*/ 152987 h 513964"/>
              <a:gd name="connsiteX81" fmla="*/ 455701 w 608797"/>
              <a:gd name="connsiteY81" fmla="*/ 135473 h 513964"/>
              <a:gd name="connsiteX82" fmla="*/ 89486 w 608797"/>
              <a:gd name="connsiteY82" fmla="*/ 89378 h 513964"/>
              <a:gd name="connsiteX83" fmla="*/ 106081 w 608797"/>
              <a:gd name="connsiteY83" fmla="*/ 89378 h 513964"/>
              <a:gd name="connsiteX84" fmla="*/ 153100 w 608797"/>
              <a:gd name="connsiteY84" fmla="*/ 135426 h 513964"/>
              <a:gd name="connsiteX85" fmla="*/ 153100 w 608797"/>
              <a:gd name="connsiteY85" fmla="*/ 152924 h 513964"/>
              <a:gd name="connsiteX86" fmla="*/ 152178 w 608797"/>
              <a:gd name="connsiteY86" fmla="*/ 153845 h 513964"/>
              <a:gd name="connsiteX87" fmla="*/ 151256 w 608797"/>
              <a:gd name="connsiteY87" fmla="*/ 154766 h 513964"/>
              <a:gd name="connsiteX88" fmla="*/ 142037 w 608797"/>
              <a:gd name="connsiteY88" fmla="*/ 158450 h 513964"/>
              <a:gd name="connsiteX89" fmla="*/ 133739 w 608797"/>
              <a:gd name="connsiteY89" fmla="*/ 155687 h 513964"/>
              <a:gd name="connsiteX90" fmla="*/ 86720 w 608797"/>
              <a:gd name="connsiteY90" fmla="*/ 109639 h 513964"/>
              <a:gd name="connsiteX91" fmla="*/ 86720 w 608797"/>
              <a:gd name="connsiteY91" fmla="*/ 92140 h 513964"/>
              <a:gd name="connsiteX92" fmla="*/ 87642 w 608797"/>
              <a:gd name="connsiteY92" fmla="*/ 91219 h 513964"/>
              <a:gd name="connsiteX93" fmla="*/ 89486 w 608797"/>
              <a:gd name="connsiteY93" fmla="*/ 89378 h 513964"/>
              <a:gd name="connsiteX94" fmla="*/ 422896 w 608797"/>
              <a:gd name="connsiteY94" fmla="*/ 28309 h 513964"/>
              <a:gd name="connsiteX95" fmla="*/ 432579 w 608797"/>
              <a:gd name="connsiteY95" fmla="*/ 28654 h 513964"/>
              <a:gd name="connsiteX96" fmla="*/ 438112 w 608797"/>
              <a:gd name="connsiteY96" fmla="*/ 44312 h 513964"/>
              <a:gd name="connsiteX97" fmla="*/ 410446 w 608797"/>
              <a:gd name="connsiteY97" fmla="*/ 104183 h 513964"/>
              <a:gd name="connsiteX98" fmla="*/ 399380 w 608797"/>
              <a:gd name="connsiteY98" fmla="*/ 111552 h 513964"/>
              <a:gd name="connsiteX99" fmla="*/ 393847 w 608797"/>
              <a:gd name="connsiteY99" fmla="*/ 110631 h 513964"/>
              <a:gd name="connsiteX100" fmla="*/ 388314 w 608797"/>
              <a:gd name="connsiteY100" fmla="*/ 94051 h 513964"/>
              <a:gd name="connsiteX101" fmla="*/ 415980 w 608797"/>
              <a:gd name="connsiteY101" fmla="*/ 34181 h 513964"/>
              <a:gd name="connsiteX102" fmla="*/ 422896 w 608797"/>
              <a:gd name="connsiteY102" fmla="*/ 28309 h 513964"/>
              <a:gd name="connsiteX103" fmla="*/ 192821 w 608797"/>
              <a:gd name="connsiteY103" fmla="*/ 21254 h 513964"/>
              <a:gd name="connsiteX104" fmla="*/ 209417 w 608797"/>
              <a:gd name="connsiteY104" fmla="*/ 28617 h 513964"/>
              <a:gd name="connsiteX105" fmla="*/ 233390 w 608797"/>
              <a:gd name="connsiteY105" fmla="*/ 89362 h 513964"/>
              <a:gd name="connsiteX106" fmla="*/ 226014 w 608797"/>
              <a:gd name="connsiteY106" fmla="*/ 105008 h 513964"/>
              <a:gd name="connsiteX107" fmla="*/ 221404 w 608797"/>
              <a:gd name="connsiteY107" fmla="*/ 105929 h 513964"/>
              <a:gd name="connsiteX108" fmla="*/ 210340 w 608797"/>
              <a:gd name="connsiteY108" fmla="*/ 98566 h 513964"/>
              <a:gd name="connsiteX109" fmla="*/ 186367 w 608797"/>
              <a:gd name="connsiteY109" fmla="*/ 36900 h 513964"/>
              <a:gd name="connsiteX110" fmla="*/ 192821 w 608797"/>
              <a:gd name="connsiteY110" fmla="*/ 21254 h 513964"/>
              <a:gd name="connsiteX111" fmla="*/ 304399 w 608797"/>
              <a:gd name="connsiteY111" fmla="*/ 0 h 513964"/>
              <a:gd name="connsiteX112" fmla="*/ 316456 w 608797"/>
              <a:gd name="connsiteY112" fmla="*/ 11971 h 513964"/>
              <a:gd name="connsiteX113" fmla="*/ 316456 w 608797"/>
              <a:gd name="connsiteY113" fmla="*/ 78275 h 513964"/>
              <a:gd name="connsiteX114" fmla="*/ 304399 w 608797"/>
              <a:gd name="connsiteY114" fmla="*/ 90247 h 513964"/>
              <a:gd name="connsiteX115" fmla="*/ 292341 w 608797"/>
              <a:gd name="connsiteY115" fmla="*/ 78275 h 513964"/>
              <a:gd name="connsiteX116" fmla="*/ 292341 w 608797"/>
              <a:gd name="connsiteY116" fmla="*/ 11971 h 513964"/>
              <a:gd name="connsiteX117" fmla="*/ 304399 w 608797"/>
              <a:gd name="connsiteY117" fmla="*/ 0 h 51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8797" h="513964">
                <a:moveTo>
                  <a:pt x="277608" y="489109"/>
                </a:moveTo>
                <a:lnTo>
                  <a:pt x="331189" y="489109"/>
                </a:lnTo>
                <a:cubicBezTo>
                  <a:pt x="338579" y="489109"/>
                  <a:pt x="344122" y="494633"/>
                  <a:pt x="344122" y="501997"/>
                </a:cubicBezTo>
                <a:cubicBezTo>
                  <a:pt x="344122" y="508441"/>
                  <a:pt x="338579" y="513964"/>
                  <a:pt x="331189" y="513964"/>
                </a:cubicBezTo>
                <a:lnTo>
                  <a:pt x="277608" y="513964"/>
                </a:lnTo>
                <a:cubicBezTo>
                  <a:pt x="270218" y="513964"/>
                  <a:pt x="264675" y="508441"/>
                  <a:pt x="264675" y="501997"/>
                </a:cubicBezTo>
                <a:cubicBezTo>
                  <a:pt x="264675" y="494633"/>
                  <a:pt x="270218" y="489109"/>
                  <a:pt x="277608" y="489109"/>
                </a:cubicBezTo>
                <a:close/>
                <a:moveTo>
                  <a:pt x="259223" y="430993"/>
                </a:moveTo>
                <a:lnTo>
                  <a:pt x="259223" y="458621"/>
                </a:lnTo>
                <a:lnTo>
                  <a:pt x="349573" y="458621"/>
                </a:lnTo>
                <a:lnTo>
                  <a:pt x="349573" y="430993"/>
                </a:lnTo>
                <a:close/>
                <a:moveTo>
                  <a:pt x="104682" y="390182"/>
                </a:moveTo>
                <a:cubicBezTo>
                  <a:pt x="107678" y="391217"/>
                  <a:pt x="110213" y="393288"/>
                  <a:pt x="111596" y="396049"/>
                </a:cubicBezTo>
                <a:cubicBezTo>
                  <a:pt x="114362" y="402491"/>
                  <a:pt x="111596" y="409853"/>
                  <a:pt x="105143" y="412614"/>
                </a:cubicBezTo>
                <a:lnTo>
                  <a:pt x="46139" y="441142"/>
                </a:lnTo>
                <a:cubicBezTo>
                  <a:pt x="44295" y="442062"/>
                  <a:pt x="42451" y="442062"/>
                  <a:pt x="40607" y="442062"/>
                </a:cubicBezTo>
                <a:cubicBezTo>
                  <a:pt x="35997" y="442062"/>
                  <a:pt x="31388" y="440222"/>
                  <a:pt x="29544" y="435620"/>
                </a:cubicBezTo>
                <a:cubicBezTo>
                  <a:pt x="26778" y="429178"/>
                  <a:pt x="29544" y="421816"/>
                  <a:pt x="35075" y="419055"/>
                </a:cubicBezTo>
                <a:lnTo>
                  <a:pt x="95001" y="390527"/>
                </a:lnTo>
                <a:cubicBezTo>
                  <a:pt x="98228" y="389147"/>
                  <a:pt x="101685" y="389147"/>
                  <a:pt x="104682" y="390182"/>
                </a:cubicBezTo>
                <a:close/>
                <a:moveTo>
                  <a:pt x="522056" y="368479"/>
                </a:moveTo>
                <a:lnTo>
                  <a:pt x="583857" y="389616"/>
                </a:lnTo>
                <a:cubicBezTo>
                  <a:pt x="590313" y="392373"/>
                  <a:pt x="594003" y="398806"/>
                  <a:pt x="591236" y="405238"/>
                </a:cubicBezTo>
                <a:cubicBezTo>
                  <a:pt x="589391" y="410752"/>
                  <a:pt x="584779" y="413509"/>
                  <a:pt x="580167" y="413509"/>
                </a:cubicBezTo>
                <a:cubicBezTo>
                  <a:pt x="578322" y="413509"/>
                  <a:pt x="577400" y="413509"/>
                  <a:pt x="575555" y="412590"/>
                </a:cubicBezTo>
                <a:lnTo>
                  <a:pt x="513754" y="391454"/>
                </a:lnTo>
                <a:cubicBezTo>
                  <a:pt x="507298" y="388697"/>
                  <a:pt x="503608" y="382264"/>
                  <a:pt x="506375" y="375831"/>
                </a:cubicBezTo>
                <a:cubicBezTo>
                  <a:pt x="508220" y="369398"/>
                  <a:pt x="515599" y="365722"/>
                  <a:pt x="522056" y="368479"/>
                </a:cubicBezTo>
                <a:close/>
                <a:moveTo>
                  <a:pt x="77481" y="300217"/>
                </a:moveTo>
                <a:cubicBezTo>
                  <a:pt x="84861" y="299295"/>
                  <a:pt x="90395" y="304828"/>
                  <a:pt x="90395" y="311284"/>
                </a:cubicBezTo>
                <a:cubicBezTo>
                  <a:pt x="90395" y="318661"/>
                  <a:pt x="85783" y="324195"/>
                  <a:pt x="78404" y="324195"/>
                </a:cubicBezTo>
                <a:lnTo>
                  <a:pt x="12914" y="326961"/>
                </a:lnTo>
                <a:cubicBezTo>
                  <a:pt x="12914" y="326961"/>
                  <a:pt x="11991" y="326961"/>
                  <a:pt x="11991" y="326961"/>
                </a:cubicBezTo>
                <a:cubicBezTo>
                  <a:pt x="5534" y="326961"/>
                  <a:pt x="0" y="321428"/>
                  <a:pt x="0" y="314973"/>
                </a:cubicBezTo>
                <a:cubicBezTo>
                  <a:pt x="0" y="307595"/>
                  <a:pt x="5534" y="302062"/>
                  <a:pt x="11991" y="302062"/>
                </a:cubicBezTo>
                <a:close/>
                <a:moveTo>
                  <a:pt x="595883" y="281837"/>
                </a:moveTo>
                <a:cubicBezTo>
                  <a:pt x="603263" y="281837"/>
                  <a:pt x="608797" y="287378"/>
                  <a:pt x="608797" y="293841"/>
                </a:cubicBezTo>
                <a:cubicBezTo>
                  <a:pt x="608797" y="300305"/>
                  <a:pt x="604185" y="306768"/>
                  <a:pt x="596806" y="306768"/>
                </a:cubicBezTo>
                <a:lnTo>
                  <a:pt x="531316" y="308615"/>
                </a:lnTo>
                <a:cubicBezTo>
                  <a:pt x="530393" y="308615"/>
                  <a:pt x="530393" y="308615"/>
                  <a:pt x="530393" y="308615"/>
                </a:cubicBezTo>
                <a:cubicBezTo>
                  <a:pt x="523936" y="308615"/>
                  <a:pt x="518402" y="303998"/>
                  <a:pt x="518402" y="296611"/>
                </a:cubicBezTo>
                <a:cubicBezTo>
                  <a:pt x="518402" y="290148"/>
                  <a:pt x="523014" y="284607"/>
                  <a:pt x="530393" y="284607"/>
                </a:cubicBezTo>
                <a:close/>
                <a:moveTo>
                  <a:pt x="33243" y="195351"/>
                </a:moveTo>
                <a:lnTo>
                  <a:pt x="95044" y="217406"/>
                </a:lnTo>
                <a:cubicBezTo>
                  <a:pt x="101500" y="220163"/>
                  <a:pt x="105190" y="226596"/>
                  <a:pt x="102423" y="233029"/>
                </a:cubicBezTo>
                <a:cubicBezTo>
                  <a:pt x="100578" y="238543"/>
                  <a:pt x="95966" y="241300"/>
                  <a:pt x="91354" y="241300"/>
                </a:cubicBezTo>
                <a:cubicBezTo>
                  <a:pt x="89509" y="241300"/>
                  <a:pt x="88587" y="241300"/>
                  <a:pt x="86742" y="240381"/>
                </a:cubicBezTo>
                <a:lnTo>
                  <a:pt x="24941" y="218325"/>
                </a:lnTo>
                <a:cubicBezTo>
                  <a:pt x="18485" y="216487"/>
                  <a:pt x="14795" y="209135"/>
                  <a:pt x="17562" y="202703"/>
                </a:cubicBezTo>
                <a:cubicBezTo>
                  <a:pt x="19407" y="196270"/>
                  <a:pt x="26786" y="193513"/>
                  <a:pt x="33243" y="195351"/>
                </a:cubicBezTo>
                <a:close/>
                <a:moveTo>
                  <a:pt x="304398" y="168521"/>
                </a:moveTo>
                <a:cubicBezTo>
                  <a:pt x="249082" y="168521"/>
                  <a:pt x="203906" y="213647"/>
                  <a:pt x="203906" y="268904"/>
                </a:cubicBezTo>
                <a:cubicBezTo>
                  <a:pt x="203906" y="299296"/>
                  <a:pt x="238940" y="372973"/>
                  <a:pt x="256457" y="406127"/>
                </a:cubicBezTo>
                <a:lnTo>
                  <a:pt x="356027" y="406127"/>
                </a:lnTo>
                <a:cubicBezTo>
                  <a:pt x="372622" y="372973"/>
                  <a:pt x="404890" y="301138"/>
                  <a:pt x="404890" y="268904"/>
                </a:cubicBezTo>
                <a:cubicBezTo>
                  <a:pt x="404890" y="213647"/>
                  <a:pt x="359714" y="168521"/>
                  <a:pt x="304398" y="168521"/>
                </a:cubicBezTo>
                <a:close/>
                <a:moveTo>
                  <a:pt x="562658" y="167721"/>
                </a:moveTo>
                <a:cubicBezTo>
                  <a:pt x="569112" y="164960"/>
                  <a:pt x="576487" y="166800"/>
                  <a:pt x="579253" y="173242"/>
                </a:cubicBezTo>
                <a:cubicBezTo>
                  <a:pt x="582019" y="179684"/>
                  <a:pt x="579253" y="187046"/>
                  <a:pt x="573722" y="189807"/>
                </a:cubicBezTo>
                <a:lnTo>
                  <a:pt x="513796" y="218335"/>
                </a:lnTo>
                <a:cubicBezTo>
                  <a:pt x="511952" y="219256"/>
                  <a:pt x="510108" y="219256"/>
                  <a:pt x="508264" y="219256"/>
                </a:cubicBezTo>
                <a:cubicBezTo>
                  <a:pt x="503654" y="219256"/>
                  <a:pt x="499967" y="216495"/>
                  <a:pt x="497201" y="211894"/>
                </a:cubicBezTo>
                <a:cubicBezTo>
                  <a:pt x="494435" y="206372"/>
                  <a:pt x="497201" y="199010"/>
                  <a:pt x="503654" y="196249"/>
                </a:cubicBezTo>
                <a:close/>
                <a:moveTo>
                  <a:pt x="304398" y="143655"/>
                </a:moveTo>
                <a:cubicBezTo>
                  <a:pt x="373544" y="143655"/>
                  <a:pt x="429782" y="199833"/>
                  <a:pt x="429782" y="268904"/>
                </a:cubicBezTo>
                <a:cubicBezTo>
                  <a:pt x="429782" y="316795"/>
                  <a:pt x="377231" y="419941"/>
                  <a:pt x="374466" y="423625"/>
                </a:cubicBezTo>
                <a:cubicBezTo>
                  <a:pt x="374466" y="424546"/>
                  <a:pt x="374466" y="424546"/>
                  <a:pt x="374466" y="424546"/>
                </a:cubicBezTo>
                <a:lnTo>
                  <a:pt x="374466" y="470594"/>
                </a:lnTo>
                <a:cubicBezTo>
                  <a:pt x="374466" y="477962"/>
                  <a:pt x="368934" y="483487"/>
                  <a:pt x="361558" y="483487"/>
                </a:cubicBezTo>
                <a:lnTo>
                  <a:pt x="247238" y="483487"/>
                </a:lnTo>
                <a:cubicBezTo>
                  <a:pt x="239862" y="483487"/>
                  <a:pt x="234330" y="477962"/>
                  <a:pt x="234330" y="470594"/>
                </a:cubicBezTo>
                <a:lnTo>
                  <a:pt x="234330" y="418100"/>
                </a:lnTo>
                <a:cubicBezTo>
                  <a:pt x="234330" y="418100"/>
                  <a:pt x="235252" y="418100"/>
                  <a:pt x="235252" y="418100"/>
                </a:cubicBezTo>
                <a:cubicBezTo>
                  <a:pt x="221423" y="392313"/>
                  <a:pt x="179014" y="308506"/>
                  <a:pt x="179014" y="268904"/>
                </a:cubicBezTo>
                <a:cubicBezTo>
                  <a:pt x="179014" y="199833"/>
                  <a:pt x="235252" y="143655"/>
                  <a:pt x="304398" y="143655"/>
                </a:cubicBezTo>
                <a:close/>
                <a:moveTo>
                  <a:pt x="502765" y="89382"/>
                </a:moveTo>
                <a:cubicBezTo>
                  <a:pt x="507379" y="84773"/>
                  <a:pt x="514761" y="84773"/>
                  <a:pt x="520298" y="89382"/>
                </a:cubicBezTo>
                <a:cubicBezTo>
                  <a:pt x="524912" y="93991"/>
                  <a:pt x="524912" y="102287"/>
                  <a:pt x="520298" y="106896"/>
                </a:cubicBezTo>
                <a:lnTo>
                  <a:pt x="473235" y="152987"/>
                </a:lnTo>
                <a:cubicBezTo>
                  <a:pt x="470466" y="155753"/>
                  <a:pt x="467698" y="156675"/>
                  <a:pt x="464929" y="156675"/>
                </a:cubicBezTo>
                <a:cubicBezTo>
                  <a:pt x="461238" y="156675"/>
                  <a:pt x="458469" y="155753"/>
                  <a:pt x="455701" y="152987"/>
                </a:cubicBezTo>
                <a:cubicBezTo>
                  <a:pt x="451087" y="148378"/>
                  <a:pt x="451087" y="141004"/>
                  <a:pt x="455701" y="135473"/>
                </a:cubicBezTo>
                <a:close/>
                <a:moveTo>
                  <a:pt x="89486" y="89378"/>
                </a:moveTo>
                <a:cubicBezTo>
                  <a:pt x="94095" y="84773"/>
                  <a:pt x="101471" y="84773"/>
                  <a:pt x="106081" y="89378"/>
                </a:cubicBezTo>
                <a:lnTo>
                  <a:pt x="153100" y="135426"/>
                </a:lnTo>
                <a:cubicBezTo>
                  <a:pt x="157710" y="140951"/>
                  <a:pt x="157710" y="148319"/>
                  <a:pt x="153100" y="152924"/>
                </a:cubicBezTo>
                <a:cubicBezTo>
                  <a:pt x="153100" y="153845"/>
                  <a:pt x="152178" y="153845"/>
                  <a:pt x="152178" y="153845"/>
                </a:cubicBezTo>
                <a:cubicBezTo>
                  <a:pt x="152178" y="153845"/>
                  <a:pt x="151256" y="154766"/>
                  <a:pt x="151256" y="154766"/>
                </a:cubicBezTo>
                <a:cubicBezTo>
                  <a:pt x="148490" y="157529"/>
                  <a:pt x="145725" y="158450"/>
                  <a:pt x="142037" y="158450"/>
                </a:cubicBezTo>
                <a:cubicBezTo>
                  <a:pt x="139271" y="158450"/>
                  <a:pt x="136505" y="157529"/>
                  <a:pt x="133739" y="155687"/>
                </a:cubicBezTo>
                <a:lnTo>
                  <a:pt x="86720" y="109639"/>
                </a:lnTo>
                <a:cubicBezTo>
                  <a:pt x="82110" y="104113"/>
                  <a:pt x="82110" y="96745"/>
                  <a:pt x="86720" y="92140"/>
                </a:cubicBezTo>
                <a:cubicBezTo>
                  <a:pt x="86720" y="91219"/>
                  <a:pt x="87642" y="91219"/>
                  <a:pt x="87642" y="91219"/>
                </a:cubicBezTo>
                <a:cubicBezTo>
                  <a:pt x="88564" y="90299"/>
                  <a:pt x="88564" y="89378"/>
                  <a:pt x="89486" y="89378"/>
                </a:cubicBezTo>
                <a:close/>
                <a:moveTo>
                  <a:pt x="422896" y="28309"/>
                </a:moveTo>
                <a:cubicBezTo>
                  <a:pt x="425893" y="27273"/>
                  <a:pt x="429352" y="27273"/>
                  <a:pt x="432579" y="28654"/>
                </a:cubicBezTo>
                <a:cubicBezTo>
                  <a:pt x="438112" y="31417"/>
                  <a:pt x="440879" y="38786"/>
                  <a:pt x="438112" y="44312"/>
                </a:cubicBezTo>
                <a:lnTo>
                  <a:pt x="410446" y="104183"/>
                </a:lnTo>
                <a:cubicBezTo>
                  <a:pt x="408602" y="108788"/>
                  <a:pt x="403991" y="111552"/>
                  <a:pt x="399380" y="111552"/>
                </a:cubicBezTo>
                <a:cubicBezTo>
                  <a:pt x="397536" y="111552"/>
                  <a:pt x="395691" y="111552"/>
                  <a:pt x="393847" y="110631"/>
                </a:cubicBezTo>
                <a:cubicBezTo>
                  <a:pt x="388314" y="107867"/>
                  <a:pt x="385547" y="100499"/>
                  <a:pt x="388314" y="94051"/>
                </a:cubicBezTo>
                <a:lnTo>
                  <a:pt x="415980" y="34181"/>
                </a:lnTo>
                <a:cubicBezTo>
                  <a:pt x="417363" y="31418"/>
                  <a:pt x="419899" y="29345"/>
                  <a:pt x="422896" y="28309"/>
                </a:cubicBezTo>
                <a:close/>
                <a:moveTo>
                  <a:pt x="192821" y="21254"/>
                </a:moveTo>
                <a:cubicBezTo>
                  <a:pt x="199275" y="18493"/>
                  <a:pt x="206651" y="22174"/>
                  <a:pt x="209417" y="28617"/>
                </a:cubicBezTo>
                <a:lnTo>
                  <a:pt x="233390" y="89362"/>
                </a:lnTo>
                <a:cubicBezTo>
                  <a:pt x="235234" y="95805"/>
                  <a:pt x="232468" y="103168"/>
                  <a:pt x="226014" y="105008"/>
                </a:cubicBezTo>
                <a:cubicBezTo>
                  <a:pt x="225092" y="105929"/>
                  <a:pt x="223248" y="105929"/>
                  <a:pt x="221404" y="105929"/>
                </a:cubicBezTo>
                <a:cubicBezTo>
                  <a:pt x="216794" y="105929"/>
                  <a:pt x="212184" y="103168"/>
                  <a:pt x="210340" y="98566"/>
                </a:cubicBezTo>
                <a:lnTo>
                  <a:pt x="186367" y="36900"/>
                </a:lnTo>
                <a:cubicBezTo>
                  <a:pt x="183601" y="30458"/>
                  <a:pt x="186367" y="24015"/>
                  <a:pt x="192821" y="21254"/>
                </a:cubicBezTo>
                <a:close/>
                <a:moveTo>
                  <a:pt x="304399" y="0"/>
                </a:moveTo>
                <a:cubicBezTo>
                  <a:pt x="310891" y="0"/>
                  <a:pt x="316456" y="5525"/>
                  <a:pt x="316456" y="11971"/>
                </a:cubicBezTo>
                <a:lnTo>
                  <a:pt x="316456" y="78275"/>
                </a:lnTo>
                <a:cubicBezTo>
                  <a:pt x="316456" y="84721"/>
                  <a:pt x="310891" y="90247"/>
                  <a:pt x="304399" y="90247"/>
                </a:cubicBezTo>
                <a:cubicBezTo>
                  <a:pt x="297906" y="90247"/>
                  <a:pt x="292341" y="84721"/>
                  <a:pt x="292341" y="78275"/>
                </a:cubicBezTo>
                <a:lnTo>
                  <a:pt x="292341" y="11971"/>
                </a:lnTo>
                <a:cubicBezTo>
                  <a:pt x="292341" y="5525"/>
                  <a:pt x="297906" y="0"/>
                  <a:pt x="3043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18" name="直接连接符 17"/>
          <p:cNvCxnSpPr/>
          <p:nvPr/>
        </p:nvCxnSpPr>
        <p:spPr>
          <a:xfrm flipV="1">
            <a:off x="1905000" y="2566035"/>
            <a:ext cx="0" cy="6572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82955" y="1633220"/>
            <a:ext cx="224472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000">
                <a:latin typeface="+mj-ea"/>
                <a:ea typeface="+mj-ea"/>
                <a:cs typeface="DINPro-Bold" panose="02000503030000020004" charset="0"/>
              </a:rPr>
              <a:t>这里是文本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9615" y="4717415"/>
            <a:ext cx="25050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000">
                <a:solidFill>
                  <a:schemeClr val="bg2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一季度市场份额占比达到</a:t>
            </a:r>
            <a:r>
              <a:rPr lang="en-US" altLang="zh-CN" sz="2000">
                <a:solidFill>
                  <a:schemeClr val="bg2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55%</a:t>
            </a:r>
            <a:endParaRPr lang="zh-CN" altLang="en-US" sz="2000">
              <a:solidFill>
                <a:schemeClr val="bg2">
                  <a:lumMod val="5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693785" y="1633220"/>
            <a:ext cx="2678430" cy="3914140"/>
            <a:chOff x="808" y="2620"/>
            <a:chExt cx="4218" cy="6164"/>
          </a:xfrm>
        </p:grpSpPr>
        <p:sp>
          <p:nvSpPr>
            <p:cNvPr id="34" name="light-bulb-outline-sign-inside-a-circle_41881"/>
            <p:cNvSpPr>
              <a:spLocks noChangeAspect="1"/>
            </p:cNvSpPr>
            <p:nvPr/>
          </p:nvSpPr>
          <p:spPr bwMode="auto">
            <a:xfrm>
              <a:off x="2300" y="5596"/>
              <a:ext cx="1233" cy="1067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cxnSp>
          <p:nvCxnSpPr>
            <p:cNvPr id="35" name="直接连接符 34"/>
            <p:cNvCxnSpPr/>
            <p:nvPr/>
          </p:nvCxnSpPr>
          <p:spPr>
            <a:xfrm flipV="1">
              <a:off x="2795" y="4089"/>
              <a:ext cx="0" cy="103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028" y="2620"/>
              <a:ext cx="3535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3000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8" y="7477"/>
              <a:ext cx="421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一季度市场份额占比达到55%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23305" y="1633220"/>
            <a:ext cx="2678430" cy="3914140"/>
            <a:chOff x="808" y="2620"/>
            <a:chExt cx="4218" cy="6164"/>
          </a:xfrm>
        </p:grpSpPr>
        <p:sp>
          <p:nvSpPr>
            <p:cNvPr id="39" name="light-bulb-outline-sign-inside-a-circle_41881"/>
            <p:cNvSpPr>
              <a:spLocks noChangeAspect="1"/>
            </p:cNvSpPr>
            <p:nvPr/>
          </p:nvSpPr>
          <p:spPr bwMode="auto">
            <a:xfrm>
              <a:off x="2300" y="5596"/>
              <a:ext cx="1233" cy="1067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cxnSp>
          <p:nvCxnSpPr>
            <p:cNvPr id="40" name="直接连接符 39"/>
            <p:cNvCxnSpPr/>
            <p:nvPr/>
          </p:nvCxnSpPr>
          <p:spPr>
            <a:xfrm flipV="1">
              <a:off x="2795" y="4089"/>
              <a:ext cx="0" cy="103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028" y="2620"/>
              <a:ext cx="3535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3000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08" y="7477"/>
              <a:ext cx="421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一季度市场份额占比达到55%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566160" y="1633220"/>
            <a:ext cx="2678430" cy="3914140"/>
            <a:chOff x="808" y="2620"/>
            <a:chExt cx="4218" cy="6164"/>
          </a:xfrm>
        </p:grpSpPr>
        <p:sp>
          <p:nvSpPr>
            <p:cNvPr id="44" name="light-bulb-outline-sign-inside-a-circle_41881"/>
            <p:cNvSpPr>
              <a:spLocks noChangeAspect="1"/>
            </p:cNvSpPr>
            <p:nvPr/>
          </p:nvSpPr>
          <p:spPr bwMode="auto">
            <a:xfrm>
              <a:off x="2300" y="5596"/>
              <a:ext cx="1233" cy="1067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cxnSp>
          <p:nvCxnSpPr>
            <p:cNvPr id="45" name="直接连接符 44"/>
            <p:cNvCxnSpPr/>
            <p:nvPr/>
          </p:nvCxnSpPr>
          <p:spPr>
            <a:xfrm flipV="1">
              <a:off x="2795" y="4089"/>
              <a:ext cx="0" cy="103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1028" y="2620"/>
              <a:ext cx="3535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3000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08" y="7477"/>
              <a:ext cx="421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0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一季度市场份额占比达到55%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4625023" y="412115"/>
            <a:ext cx="4070985" cy="1094105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2020</a:t>
            </a:r>
            <a:r>
              <a:rPr lang="zh-CN" altLang="en-US" b="1">
                <a:sym typeface="+mn-ea"/>
              </a:rPr>
              <a:t>市场计划</a:t>
            </a:r>
          </a:p>
        </p:txBody>
      </p:sp>
      <p:graphicFrame>
        <p:nvGraphicFramePr>
          <p:cNvPr id="2" name="图表 1"/>
          <p:cNvGraphicFramePr/>
          <p:nvPr/>
        </p:nvGraphicFramePr>
        <p:xfrm>
          <a:off x="1456690" y="1388110"/>
          <a:ext cx="3434080" cy="2699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4570095" y="1755140"/>
            <a:ext cx="7126605" cy="1965325"/>
            <a:chOff x="8935" y="3145"/>
            <a:chExt cx="8793" cy="3095"/>
          </a:xfrm>
        </p:grpSpPr>
        <p:sp>
          <p:nvSpPr>
            <p:cNvPr id="17" name="文本框 16"/>
            <p:cNvSpPr txBox="1"/>
            <p:nvPr/>
          </p:nvSpPr>
          <p:spPr>
            <a:xfrm>
              <a:off x="8935" y="4133"/>
              <a:ext cx="8793" cy="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同样引起了不少人的关注。相较于《后浪》的宏大叙事，《入海》则演绎了大部分普通人为理想而奋斗的真实生活场景，同时两支视频触达的目标人群也大不相同。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935" y="3145"/>
              <a:ext cx="584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000" kern="2000" spc="1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j-ea"/>
                </a:rPr>
                <a:t>这里是副标题</a:t>
              </a:r>
              <a:r>
                <a:rPr lang="en-US" altLang="zh-CN" kern="2000" spc="1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j-ea"/>
                </a:rPr>
                <a:t>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70095" y="4577080"/>
            <a:ext cx="7126605" cy="1715135"/>
            <a:chOff x="8935" y="3145"/>
            <a:chExt cx="8793" cy="2701"/>
          </a:xfrm>
        </p:grpSpPr>
        <p:sp>
          <p:nvSpPr>
            <p:cNvPr id="6" name="文本框 5"/>
            <p:cNvSpPr txBox="1"/>
            <p:nvPr/>
          </p:nvSpPr>
          <p:spPr>
            <a:xfrm>
              <a:off x="8935" y="4133"/>
              <a:ext cx="8793" cy="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同样引起了不少人的关注。相较于《后浪》的宏大叙事，《入海》则演绎了大部分普通人为理想而奋斗的真实生活场景，同时两支视频触达的目标人群也大不相同。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935" y="3145"/>
              <a:ext cx="584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000" kern="2000" spc="100">
                  <a:uFillTx/>
                  <a:latin typeface="微软雅黑" panose="020B0503020204020204" charset="-122"/>
                  <a:ea typeface="微软雅黑" panose="020B0503020204020204" charset="-122"/>
                  <a:cs typeface="+mj-ea"/>
                </a:rPr>
                <a:t>这里是副标题</a:t>
              </a:r>
              <a:r>
                <a:rPr lang="en-US" altLang="zh-CN"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</a:t>
              </a:r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1456690" y="4084955"/>
          <a:ext cx="3434080" cy="2699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工作计划</a:t>
            </a:r>
          </a:p>
        </p:txBody>
      </p:sp>
      <p:sp>
        <p:nvSpPr>
          <p:cNvPr id="3" name="椭圆 2"/>
          <p:cNvSpPr/>
          <p:nvPr/>
        </p:nvSpPr>
        <p:spPr>
          <a:xfrm>
            <a:off x="522605" y="2837180"/>
            <a:ext cx="1688465" cy="1688465"/>
          </a:xfrm>
          <a:prstGeom prst="ellipse">
            <a:avLst/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80110" y="3266440"/>
            <a:ext cx="973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DINPro-Bold" panose="02000503030000020004" charset="0"/>
                <a:cs typeface="DINPro-Bold" panose="02000503030000020004" charset="0"/>
              </a:rPr>
              <a:t>Time</a:t>
            </a:r>
          </a:p>
          <a:p>
            <a:pPr algn="ctr"/>
            <a:r>
              <a:rPr lang="en-US" altLang="zh-CN" sz="2400">
                <a:solidFill>
                  <a:schemeClr val="bg1"/>
                </a:solidFill>
                <a:latin typeface="DINPro-Bold" panose="02000503030000020004" charset="0"/>
                <a:cs typeface="DINPro-Bold" panose="02000503030000020004" charset="0"/>
              </a:rPr>
              <a:t>plan</a:t>
            </a:r>
          </a:p>
        </p:txBody>
      </p:sp>
      <p:cxnSp>
        <p:nvCxnSpPr>
          <p:cNvPr id="6" name="直接连接符 5"/>
          <p:cNvCxnSpPr>
            <a:stCxn id="3" idx="6"/>
          </p:cNvCxnSpPr>
          <p:nvPr/>
        </p:nvCxnSpPr>
        <p:spPr>
          <a:xfrm>
            <a:off x="2211070" y="3681730"/>
            <a:ext cx="97897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268470" y="3463925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3268345" y="2047240"/>
            <a:ext cx="2435860" cy="1106805"/>
          </a:xfrm>
          <a:custGeom>
            <a:avLst/>
            <a:gdLst>
              <a:gd name="connsiteX0" fmla="*/ 1936 w 3836"/>
              <a:gd name="connsiteY0" fmla="*/ 0 h 1743"/>
              <a:gd name="connsiteX1" fmla="*/ 2446 w 3836"/>
              <a:gd name="connsiteY1" fmla="*/ 528 h 1743"/>
              <a:gd name="connsiteX2" fmla="*/ 3229 w 3836"/>
              <a:gd name="connsiteY2" fmla="*/ 528 h 1743"/>
              <a:gd name="connsiteX3" fmla="*/ 3836 w 3836"/>
              <a:gd name="connsiteY3" fmla="*/ 1136 h 1743"/>
              <a:gd name="connsiteX4" fmla="*/ 3229 w 3836"/>
              <a:gd name="connsiteY4" fmla="*/ 1743 h 1743"/>
              <a:gd name="connsiteX5" fmla="*/ 608 w 3836"/>
              <a:gd name="connsiteY5" fmla="*/ 1743 h 1743"/>
              <a:gd name="connsiteX6" fmla="*/ 0 w 3836"/>
              <a:gd name="connsiteY6" fmla="*/ 1136 h 1743"/>
              <a:gd name="connsiteX7" fmla="*/ 608 w 3836"/>
              <a:gd name="connsiteY7" fmla="*/ 528 h 1743"/>
              <a:gd name="connsiteX8" fmla="*/ 1390 w 3836"/>
              <a:gd name="connsiteY8" fmla="*/ 528 h 1743"/>
              <a:gd name="connsiteX9" fmla="*/ 1936 w 3836"/>
              <a:gd name="connsiteY9" fmla="*/ 0 h 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6" h="1743">
                <a:moveTo>
                  <a:pt x="1936" y="0"/>
                </a:moveTo>
                <a:lnTo>
                  <a:pt x="2446" y="528"/>
                </a:lnTo>
                <a:lnTo>
                  <a:pt x="3229" y="528"/>
                </a:lnTo>
                <a:cubicBezTo>
                  <a:pt x="3564" y="528"/>
                  <a:pt x="3836" y="800"/>
                  <a:pt x="3836" y="1136"/>
                </a:cubicBezTo>
                <a:cubicBezTo>
                  <a:pt x="3836" y="1471"/>
                  <a:pt x="3564" y="1743"/>
                  <a:pt x="3229" y="1743"/>
                </a:cubicBezTo>
                <a:lnTo>
                  <a:pt x="608" y="1743"/>
                </a:lnTo>
                <a:cubicBezTo>
                  <a:pt x="272" y="1743"/>
                  <a:pt x="0" y="1471"/>
                  <a:pt x="0" y="1136"/>
                </a:cubicBezTo>
                <a:cubicBezTo>
                  <a:pt x="0" y="800"/>
                  <a:pt x="272" y="528"/>
                  <a:pt x="608" y="528"/>
                </a:cubicBezTo>
                <a:lnTo>
                  <a:pt x="1390" y="528"/>
                </a:lnTo>
                <a:lnTo>
                  <a:pt x="1936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35020" y="2200275"/>
            <a:ext cx="23031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>
                <a:latin typeface="DINPro-Regular" panose="02000503030000020004" charset="0"/>
                <a:cs typeface="DINPro-Regular" panose="02000503030000020004" charset="0"/>
              </a:rPr>
              <a:t>一季度</a:t>
            </a:r>
            <a:endParaRPr lang="en-US" altLang="zh-CN" sz="2600">
              <a:latin typeface="DINPro-Regular" panose="02000503030000020004" charset="0"/>
              <a:cs typeface="DINPro-Regular" panose="0200050303000002000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23555" y="3463925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7123430" y="2047240"/>
            <a:ext cx="2435860" cy="1106805"/>
          </a:xfrm>
          <a:custGeom>
            <a:avLst/>
            <a:gdLst>
              <a:gd name="connsiteX0" fmla="*/ 1936 w 3836"/>
              <a:gd name="connsiteY0" fmla="*/ 0 h 1743"/>
              <a:gd name="connsiteX1" fmla="*/ 2446 w 3836"/>
              <a:gd name="connsiteY1" fmla="*/ 528 h 1743"/>
              <a:gd name="connsiteX2" fmla="*/ 3229 w 3836"/>
              <a:gd name="connsiteY2" fmla="*/ 528 h 1743"/>
              <a:gd name="connsiteX3" fmla="*/ 3836 w 3836"/>
              <a:gd name="connsiteY3" fmla="*/ 1136 h 1743"/>
              <a:gd name="connsiteX4" fmla="*/ 3229 w 3836"/>
              <a:gd name="connsiteY4" fmla="*/ 1743 h 1743"/>
              <a:gd name="connsiteX5" fmla="*/ 608 w 3836"/>
              <a:gd name="connsiteY5" fmla="*/ 1743 h 1743"/>
              <a:gd name="connsiteX6" fmla="*/ 0 w 3836"/>
              <a:gd name="connsiteY6" fmla="*/ 1136 h 1743"/>
              <a:gd name="connsiteX7" fmla="*/ 608 w 3836"/>
              <a:gd name="connsiteY7" fmla="*/ 528 h 1743"/>
              <a:gd name="connsiteX8" fmla="*/ 1390 w 3836"/>
              <a:gd name="connsiteY8" fmla="*/ 528 h 1743"/>
              <a:gd name="connsiteX9" fmla="*/ 1936 w 3836"/>
              <a:gd name="connsiteY9" fmla="*/ 0 h 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6" h="1743">
                <a:moveTo>
                  <a:pt x="1936" y="0"/>
                </a:moveTo>
                <a:lnTo>
                  <a:pt x="2446" y="528"/>
                </a:lnTo>
                <a:lnTo>
                  <a:pt x="3229" y="528"/>
                </a:lnTo>
                <a:cubicBezTo>
                  <a:pt x="3564" y="528"/>
                  <a:pt x="3836" y="800"/>
                  <a:pt x="3836" y="1136"/>
                </a:cubicBezTo>
                <a:cubicBezTo>
                  <a:pt x="3836" y="1471"/>
                  <a:pt x="3564" y="1743"/>
                  <a:pt x="3229" y="1743"/>
                </a:cubicBezTo>
                <a:lnTo>
                  <a:pt x="608" y="1743"/>
                </a:lnTo>
                <a:cubicBezTo>
                  <a:pt x="272" y="1743"/>
                  <a:pt x="0" y="1471"/>
                  <a:pt x="0" y="1136"/>
                </a:cubicBezTo>
                <a:cubicBezTo>
                  <a:pt x="0" y="800"/>
                  <a:pt x="272" y="528"/>
                  <a:pt x="608" y="528"/>
                </a:cubicBezTo>
                <a:lnTo>
                  <a:pt x="1390" y="528"/>
                </a:lnTo>
                <a:lnTo>
                  <a:pt x="1936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90105" y="2200275"/>
            <a:ext cx="23031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>
                <a:latin typeface="DINPro-Regular" panose="02000503030000020004" charset="0"/>
                <a:cs typeface="DINPro-Regular" panose="02000503030000020004" charset="0"/>
              </a:rPr>
              <a:t>二季度</a:t>
            </a:r>
            <a:endParaRPr lang="en-US" altLang="zh-CN" sz="2600">
              <a:latin typeface="DINPro-Regular" panose="02000503030000020004" charset="0"/>
              <a:cs typeface="DINPro-Regular" panose="0200050303000002000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865485" y="3463925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233738" y="4209415"/>
            <a:ext cx="2505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一季度市场份额占比达到</a:t>
            </a: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55%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88823" y="4209415"/>
            <a:ext cx="250507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二季度市场份额占比达到55%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工作计划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0110" y="3237865"/>
            <a:ext cx="973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DINPro-Bold" panose="02000503030000020004" charset="0"/>
                <a:cs typeface="DINPro-Bold" panose="02000503030000020004" charset="0"/>
              </a:rPr>
              <a:t>Time</a:t>
            </a:r>
          </a:p>
          <a:p>
            <a:pPr algn="ctr"/>
            <a:r>
              <a:rPr lang="en-US" altLang="zh-CN" sz="2400">
                <a:solidFill>
                  <a:schemeClr val="bg1"/>
                </a:solidFill>
                <a:latin typeface="DINPro-Bold" panose="02000503030000020004" charset="0"/>
                <a:cs typeface="DINPro-Bold" panose="02000503030000020004" charset="0"/>
              </a:rPr>
              <a:t>plan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-22860" y="3653155"/>
            <a:ext cx="120237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878195" y="3434715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800000">
            <a:off x="4878070" y="2018030"/>
            <a:ext cx="2435860" cy="1106805"/>
          </a:xfrm>
          <a:custGeom>
            <a:avLst/>
            <a:gdLst>
              <a:gd name="connsiteX0" fmla="*/ 1936 w 3836"/>
              <a:gd name="connsiteY0" fmla="*/ 0 h 1743"/>
              <a:gd name="connsiteX1" fmla="*/ 2446 w 3836"/>
              <a:gd name="connsiteY1" fmla="*/ 528 h 1743"/>
              <a:gd name="connsiteX2" fmla="*/ 3229 w 3836"/>
              <a:gd name="connsiteY2" fmla="*/ 528 h 1743"/>
              <a:gd name="connsiteX3" fmla="*/ 3836 w 3836"/>
              <a:gd name="connsiteY3" fmla="*/ 1136 h 1743"/>
              <a:gd name="connsiteX4" fmla="*/ 3229 w 3836"/>
              <a:gd name="connsiteY4" fmla="*/ 1743 h 1743"/>
              <a:gd name="connsiteX5" fmla="*/ 608 w 3836"/>
              <a:gd name="connsiteY5" fmla="*/ 1743 h 1743"/>
              <a:gd name="connsiteX6" fmla="*/ 0 w 3836"/>
              <a:gd name="connsiteY6" fmla="*/ 1136 h 1743"/>
              <a:gd name="connsiteX7" fmla="*/ 608 w 3836"/>
              <a:gd name="connsiteY7" fmla="*/ 528 h 1743"/>
              <a:gd name="connsiteX8" fmla="*/ 1390 w 3836"/>
              <a:gd name="connsiteY8" fmla="*/ 528 h 1743"/>
              <a:gd name="connsiteX9" fmla="*/ 1936 w 3836"/>
              <a:gd name="connsiteY9" fmla="*/ 0 h 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6" h="1743">
                <a:moveTo>
                  <a:pt x="1936" y="0"/>
                </a:moveTo>
                <a:lnTo>
                  <a:pt x="2446" y="528"/>
                </a:lnTo>
                <a:lnTo>
                  <a:pt x="3229" y="528"/>
                </a:lnTo>
                <a:cubicBezTo>
                  <a:pt x="3564" y="528"/>
                  <a:pt x="3836" y="800"/>
                  <a:pt x="3836" y="1136"/>
                </a:cubicBezTo>
                <a:cubicBezTo>
                  <a:pt x="3836" y="1471"/>
                  <a:pt x="3564" y="1743"/>
                  <a:pt x="3229" y="1743"/>
                </a:cubicBezTo>
                <a:lnTo>
                  <a:pt x="608" y="1743"/>
                </a:lnTo>
                <a:cubicBezTo>
                  <a:pt x="272" y="1743"/>
                  <a:pt x="0" y="1471"/>
                  <a:pt x="0" y="1136"/>
                </a:cubicBezTo>
                <a:cubicBezTo>
                  <a:pt x="0" y="800"/>
                  <a:pt x="272" y="528"/>
                  <a:pt x="608" y="528"/>
                </a:cubicBezTo>
                <a:lnTo>
                  <a:pt x="1390" y="528"/>
                </a:lnTo>
                <a:lnTo>
                  <a:pt x="1936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44745" y="2171065"/>
            <a:ext cx="23031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>
                <a:latin typeface="DINPro-Regular" panose="02000503030000020004" charset="0"/>
                <a:cs typeface="DINPro-Regular" panose="02000503030000020004" charset="0"/>
              </a:rPr>
              <a:t>四季度</a:t>
            </a:r>
          </a:p>
        </p:txBody>
      </p:sp>
      <p:sp>
        <p:nvSpPr>
          <p:cNvPr id="15" name="椭圆 14"/>
          <p:cNvSpPr/>
          <p:nvPr/>
        </p:nvSpPr>
        <p:spPr>
          <a:xfrm>
            <a:off x="9844405" y="3435350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>
            <a:off x="8844280" y="2018665"/>
            <a:ext cx="2435860" cy="1106805"/>
          </a:xfrm>
          <a:custGeom>
            <a:avLst/>
            <a:gdLst>
              <a:gd name="connsiteX0" fmla="*/ 1936 w 3836"/>
              <a:gd name="connsiteY0" fmla="*/ 0 h 1743"/>
              <a:gd name="connsiteX1" fmla="*/ 2446 w 3836"/>
              <a:gd name="connsiteY1" fmla="*/ 528 h 1743"/>
              <a:gd name="connsiteX2" fmla="*/ 3229 w 3836"/>
              <a:gd name="connsiteY2" fmla="*/ 528 h 1743"/>
              <a:gd name="connsiteX3" fmla="*/ 3836 w 3836"/>
              <a:gd name="connsiteY3" fmla="*/ 1136 h 1743"/>
              <a:gd name="connsiteX4" fmla="*/ 3229 w 3836"/>
              <a:gd name="connsiteY4" fmla="*/ 1743 h 1743"/>
              <a:gd name="connsiteX5" fmla="*/ 608 w 3836"/>
              <a:gd name="connsiteY5" fmla="*/ 1743 h 1743"/>
              <a:gd name="connsiteX6" fmla="*/ 0 w 3836"/>
              <a:gd name="connsiteY6" fmla="*/ 1136 h 1743"/>
              <a:gd name="connsiteX7" fmla="*/ 608 w 3836"/>
              <a:gd name="connsiteY7" fmla="*/ 528 h 1743"/>
              <a:gd name="connsiteX8" fmla="*/ 1390 w 3836"/>
              <a:gd name="connsiteY8" fmla="*/ 528 h 1743"/>
              <a:gd name="connsiteX9" fmla="*/ 1936 w 3836"/>
              <a:gd name="connsiteY9" fmla="*/ 0 h 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6" h="1743">
                <a:moveTo>
                  <a:pt x="1936" y="0"/>
                </a:moveTo>
                <a:lnTo>
                  <a:pt x="2446" y="528"/>
                </a:lnTo>
                <a:lnTo>
                  <a:pt x="3229" y="528"/>
                </a:lnTo>
                <a:cubicBezTo>
                  <a:pt x="3564" y="528"/>
                  <a:pt x="3836" y="800"/>
                  <a:pt x="3836" y="1136"/>
                </a:cubicBezTo>
                <a:cubicBezTo>
                  <a:pt x="3836" y="1471"/>
                  <a:pt x="3564" y="1743"/>
                  <a:pt x="3229" y="1743"/>
                </a:cubicBezTo>
                <a:lnTo>
                  <a:pt x="608" y="1743"/>
                </a:lnTo>
                <a:cubicBezTo>
                  <a:pt x="272" y="1743"/>
                  <a:pt x="0" y="1471"/>
                  <a:pt x="0" y="1136"/>
                </a:cubicBezTo>
                <a:cubicBezTo>
                  <a:pt x="0" y="800"/>
                  <a:pt x="272" y="528"/>
                  <a:pt x="608" y="528"/>
                </a:cubicBezTo>
                <a:lnTo>
                  <a:pt x="1390" y="528"/>
                </a:lnTo>
                <a:lnTo>
                  <a:pt x="1936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10955" y="2171700"/>
            <a:ext cx="23031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>
                <a:latin typeface="DINPro-Regular" panose="02000503030000020004" charset="0"/>
                <a:cs typeface="DINPro-Regular" panose="02000503030000020004" charset="0"/>
              </a:rPr>
              <a:t>全年</a:t>
            </a:r>
          </a:p>
        </p:txBody>
      </p:sp>
      <p:sp>
        <p:nvSpPr>
          <p:cNvPr id="8" name="椭圆 7"/>
          <p:cNvSpPr/>
          <p:nvPr/>
        </p:nvSpPr>
        <p:spPr>
          <a:xfrm>
            <a:off x="2023745" y="3435350"/>
            <a:ext cx="435610" cy="435610"/>
          </a:xfrm>
          <a:prstGeom prst="ellipse">
            <a:avLst/>
          </a:prstGeom>
          <a:solidFill>
            <a:srgbClr val="DDE7FD"/>
          </a:solidFill>
          <a:ln>
            <a:noFill/>
          </a:ln>
          <a:effectLst>
            <a:glow rad="127000">
              <a:srgbClr val="0070C0">
                <a:alpha val="22000"/>
              </a:srgb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0800000">
            <a:off x="1023620" y="2018665"/>
            <a:ext cx="2435860" cy="1106805"/>
          </a:xfrm>
          <a:custGeom>
            <a:avLst/>
            <a:gdLst>
              <a:gd name="connsiteX0" fmla="*/ 1936 w 3836"/>
              <a:gd name="connsiteY0" fmla="*/ 0 h 1743"/>
              <a:gd name="connsiteX1" fmla="*/ 2446 w 3836"/>
              <a:gd name="connsiteY1" fmla="*/ 528 h 1743"/>
              <a:gd name="connsiteX2" fmla="*/ 3229 w 3836"/>
              <a:gd name="connsiteY2" fmla="*/ 528 h 1743"/>
              <a:gd name="connsiteX3" fmla="*/ 3836 w 3836"/>
              <a:gd name="connsiteY3" fmla="*/ 1136 h 1743"/>
              <a:gd name="connsiteX4" fmla="*/ 3229 w 3836"/>
              <a:gd name="connsiteY4" fmla="*/ 1743 h 1743"/>
              <a:gd name="connsiteX5" fmla="*/ 608 w 3836"/>
              <a:gd name="connsiteY5" fmla="*/ 1743 h 1743"/>
              <a:gd name="connsiteX6" fmla="*/ 0 w 3836"/>
              <a:gd name="connsiteY6" fmla="*/ 1136 h 1743"/>
              <a:gd name="connsiteX7" fmla="*/ 608 w 3836"/>
              <a:gd name="connsiteY7" fmla="*/ 528 h 1743"/>
              <a:gd name="connsiteX8" fmla="*/ 1390 w 3836"/>
              <a:gd name="connsiteY8" fmla="*/ 528 h 1743"/>
              <a:gd name="connsiteX9" fmla="*/ 1936 w 3836"/>
              <a:gd name="connsiteY9" fmla="*/ 0 h 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36" h="1743">
                <a:moveTo>
                  <a:pt x="1936" y="0"/>
                </a:moveTo>
                <a:lnTo>
                  <a:pt x="2446" y="528"/>
                </a:lnTo>
                <a:lnTo>
                  <a:pt x="3229" y="528"/>
                </a:lnTo>
                <a:cubicBezTo>
                  <a:pt x="3564" y="528"/>
                  <a:pt x="3836" y="800"/>
                  <a:pt x="3836" y="1136"/>
                </a:cubicBezTo>
                <a:cubicBezTo>
                  <a:pt x="3836" y="1471"/>
                  <a:pt x="3564" y="1743"/>
                  <a:pt x="3229" y="1743"/>
                </a:cubicBezTo>
                <a:lnTo>
                  <a:pt x="608" y="1743"/>
                </a:lnTo>
                <a:cubicBezTo>
                  <a:pt x="272" y="1743"/>
                  <a:pt x="0" y="1471"/>
                  <a:pt x="0" y="1136"/>
                </a:cubicBezTo>
                <a:cubicBezTo>
                  <a:pt x="0" y="800"/>
                  <a:pt x="272" y="528"/>
                  <a:pt x="608" y="528"/>
                </a:cubicBezTo>
                <a:lnTo>
                  <a:pt x="1390" y="528"/>
                </a:lnTo>
                <a:lnTo>
                  <a:pt x="1936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blipFill rotWithShape="1">
                  <a:blip r:embed="rId2"/>
                  <a:stretch>
                    <a:fillRect/>
                  </a:stretch>
                </a:blip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0295" y="2171700"/>
            <a:ext cx="23031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>
                <a:latin typeface="DINPro-Regular" panose="02000503030000020004" charset="0"/>
                <a:cs typeface="DINPro-Regular" panose="02000503030000020004" charset="0"/>
              </a:rPr>
              <a:t>三季度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79488" y="4209415"/>
            <a:ext cx="25050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三季度市场份额占比达到</a:t>
            </a: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55%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33938" y="4209415"/>
            <a:ext cx="250507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四季度市场份额占比达到55%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809673" y="4209415"/>
            <a:ext cx="250507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全年市场份额占比达到55%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869305" y="0"/>
            <a:ext cx="6323330" cy="6882765"/>
          </a:xfrm>
          <a:custGeom>
            <a:avLst/>
            <a:gdLst>
              <a:gd name="connsiteX0" fmla="*/ 3254 w 12026"/>
              <a:gd name="connsiteY0" fmla="*/ 0 h 10839"/>
              <a:gd name="connsiteX1" fmla="*/ 410 w 12026"/>
              <a:gd name="connsiteY1" fmla="*/ 2327 h 10839"/>
              <a:gd name="connsiteX2" fmla="*/ 2523 w 12026"/>
              <a:gd name="connsiteY2" fmla="*/ 4986 h 10839"/>
              <a:gd name="connsiteX3" fmla="*/ 1 w 12026"/>
              <a:gd name="connsiteY3" fmla="*/ 8123 h 10839"/>
              <a:gd name="connsiteX4" fmla="*/ 2346 w 12026"/>
              <a:gd name="connsiteY4" fmla="*/ 10839 h 10839"/>
              <a:gd name="connsiteX5" fmla="*/ 12026 w 12026"/>
              <a:gd name="connsiteY5" fmla="*/ 10778 h 10839"/>
              <a:gd name="connsiteX6" fmla="*/ 12026 w 12026"/>
              <a:gd name="connsiteY6" fmla="*/ 73 h 10839"/>
              <a:gd name="connsiteX7" fmla="*/ 3254 w 12026"/>
              <a:gd name="connsiteY7" fmla="*/ 0 h 1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6" h="10839">
                <a:moveTo>
                  <a:pt x="3254" y="0"/>
                </a:moveTo>
                <a:cubicBezTo>
                  <a:pt x="2643" y="643"/>
                  <a:pt x="410" y="1325"/>
                  <a:pt x="410" y="2327"/>
                </a:cubicBezTo>
                <a:cubicBezTo>
                  <a:pt x="410" y="3328"/>
                  <a:pt x="2182" y="3784"/>
                  <a:pt x="2523" y="4986"/>
                </a:cubicBezTo>
                <a:cubicBezTo>
                  <a:pt x="2866" y="6189"/>
                  <a:pt x="-66" y="6988"/>
                  <a:pt x="1" y="8123"/>
                </a:cubicBezTo>
                <a:cubicBezTo>
                  <a:pt x="68" y="9258"/>
                  <a:pt x="1199" y="9888"/>
                  <a:pt x="2346" y="10839"/>
                </a:cubicBezTo>
                <a:lnTo>
                  <a:pt x="12026" y="10778"/>
                </a:lnTo>
                <a:lnTo>
                  <a:pt x="12026" y="73"/>
                </a:lnTo>
                <a:lnTo>
                  <a:pt x="3254" y="0"/>
                </a:lnTo>
                <a:close/>
              </a:path>
            </a:pathLst>
          </a:custGeom>
          <a:blipFill rotWithShape="1">
            <a:blip r:embed="rId2"/>
            <a:tile tx="-1270000" ty="0" sx="15000" sy="15000" flip="none" algn="ctr"/>
          </a:blipFill>
          <a:ln>
            <a:noFill/>
          </a:ln>
          <a:effectLst>
            <a:outerShdw blurRad="50800" dist="76200" dir="8100000" algn="tr" rotWithShape="0">
              <a:schemeClr val="bg1">
                <a:lumMod val="50000"/>
                <a:alpha val="7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1315" y="4954905"/>
            <a:ext cx="4964430" cy="1362710"/>
            <a:chOff x="710" y="7690"/>
            <a:chExt cx="7818" cy="2146"/>
          </a:xfrm>
        </p:grpSpPr>
        <p:grpSp>
          <p:nvGrpSpPr>
            <p:cNvPr id="17" name="组合 16"/>
            <p:cNvGrpSpPr/>
            <p:nvPr/>
          </p:nvGrpSpPr>
          <p:grpSpPr>
            <a:xfrm>
              <a:off x="710" y="7690"/>
              <a:ext cx="7818" cy="928"/>
              <a:chOff x="795" y="7764"/>
              <a:chExt cx="7818" cy="92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95" y="8295"/>
                <a:ext cx="6786" cy="262"/>
                <a:chOff x="894" y="8259"/>
                <a:chExt cx="6786" cy="262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894" y="8276"/>
                  <a:ext cx="6786" cy="22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894" y="8259"/>
                  <a:ext cx="5933" cy="26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97EF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795" y="7764"/>
                <a:ext cx="3671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497EF6"/>
                    </a:solidFill>
                    <a:latin typeface="DINPro-Bold" panose="02000503030000020004" charset="0"/>
                    <a:ea typeface="Kozuka Gothic Pr6N H" panose="020B0800000000000000" charset="-128"/>
                    <a:cs typeface="DINPro-Bold" panose="02000503030000020004" charset="0"/>
                  </a:rPr>
                  <a:t>plan A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581" y="8161"/>
                <a:ext cx="1032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/>
                    </a:solidFill>
                    <a:latin typeface="Kozuka Gothic Pr6N H" panose="020B0800000000000000" charset="-128"/>
                    <a:ea typeface="Kozuka Gothic Pr6N H" panose="020B0800000000000000" charset="-128"/>
                  </a:rPr>
                  <a:t>80%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10" y="8908"/>
              <a:ext cx="7818" cy="928"/>
              <a:chOff x="795" y="9317"/>
              <a:chExt cx="7818" cy="92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795" y="9317"/>
                <a:ext cx="3671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rgbClr val="94DEDB"/>
                    </a:solidFill>
                    <a:latin typeface="DINPro-Bold" panose="02000503030000020004" charset="0"/>
                    <a:ea typeface="Kozuka Gothic Pr6N H" panose="020B0800000000000000" charset="-128"/>
                    <a:cs typeface="DINPro-Bold" panose="02000503030000020004" charset="0"/>
                  </a:rPr>
                  <a:t>plan B</a:t>
                </a: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795" y="9865"/>
                <a:ext cx="6786" cy="22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795" y="9848"/>
                <a:ext cx="4895" cy="262"/>
              </a:xfrm>
              <a:prstGeom prst="roundRect">
                <a:avLst>
                  <a:gd name="adj" fmla="val 50000"/>
                </a:avLst>
              </a:prstGeom>
              <a:solidFill>
                <a:srgbClr val="94DED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581" y="9714"/>
                <a:ext cx="1032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/>
                    </a:solidFill>
                    <a:latin typeface="Kozuka Gothic Pr6N H" panose="020B0800000000000000" charset="-128"/>
                    <a:ea typeface="Kozuka Gothic Pr6N H" panose="020B0800000000000000" charset="-128"/>
                  </a:rPr>
                  <a:t>60%</a:t>
                </a: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361315" y="1260475"/>
            <a:ext cx="49053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5 月初的《后浪》大火之后，这支《入海》MV 同样引起了不少人的关注。相较于《后浪》的宏大叙事，《入海》则演绎了大部分普通人为理想而奋斗的真实生活场景，同时两支视频触达的目标人群也大不相同。</a:t>
            </a:r>
          </a:p>
          <a:p>
            <a:pPr algn="just" fontAlgn="auto"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作为一个包容多元文化的社区，如今的 B 站在坐拥 80、90 后「中年人」的同时，也强劲地吸引着 00 后的新生代用户。我们不难看出，《后浪》与《入海》其实同一大企划下的不同传播打法，这个越来越庞大的平台也希望通过不同方式「出圈」，向外界展示更多样的一面。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过程 3"/>
          <p:cNvSpPr/>
          <p:nvPr/>
        </p:nvSpPr>
        <p:spPr>
          <a:xfrm>
            <a:off x="1807210" y="287020"/>
            <a:ext cx="3396615" cy="6283960"/>
          </a:xfrm>
          <a:prstGeom prst="flowChartProcess">
            <a:avLst/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过程 27"/>
          <p:cNvSpPr/>
          <p:nvPr/>
        </p:nvSpPr>
        <p:spPr>
          <a:xfrm>
            <a:off x="5203825" y="287020"/>
            <a:ext cx="3396615" cy="6283960"/>
          </a:xfrm>
          <a:prstGeom prst="flowChartProcess">
            <a:avLst/>
          </a:prstGeom>
          <a:solidFill>
            <a:srgbClr val="09B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过程 34"/>
          <p:cNvSpPr/>
          <p:nvPr/>
        </p:nvSpPr>
        <p:spPr>
          <a:xfrm>
            <a:off x="8600440" y="287020"/>
            <a:ext cx="3396615" cy="628396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42160" y="1027430"/>
            <a:ext cx="2927350" cy="4807585"/>
            <a:chOff x="3216" y="1618"/>
            <a:chExt cx="4610" cy="7571"/>
          </a:xfrm>
        </p:grpSpPr>
        <p:grpSp>
          <p:nvGrpSpPr>
            <p:cNvPr id="8" name="组合 7"/>
            <p:cNvGrpSpPr/>
            <p:nvPr/>
          </p:nvGrpSpPr>
          <p:grpSpPr>
            <a:xfrm>
              <a:off x="3875" y="1618"/>
              <a:ext cx="3290" cy="2611"/>
              <a:chOff x="7789" y="3763"/>
              <a:chExt cx="4990" cy="3863"/>
            </a:xfrm>
          </p:grpSpPr>
          <p:sp>
            <p:nvSpPr>
              <p:cNvPr id="9" name="light-bulb-outline-sign-inside-a-circle_41881"/>
              <p:cNvSpPr>
                <a:spLocks noChangeAspect="1"/>
              </p:cNvSpPr>
              <p:nvPr/>
            </p:nvSpPr>
            <p:spPr bwMode="auto">
              <a:xfrm>
                <a:off x="8940" y="3763"/>
                <a:ext cx="2689" cy="2272"/>
              </a:xfrm>
              <a:custGeom>
                <a:avLst/>
                <a:gdLst>
                  <a:gd name="connsiteX0" fmla="*/ 277608 w 608797"/>
                  <a:gd name="connsiteY0" fmla="*/ 489109 h 513964"/>
                  <a:gd name="connsiteX1" fmla="*/ 331189 w 608797"/>
                  <a:gd name="connsiteY1" fmla="*/ 489109 h 513964"/>
                  <a:gd name="connsiteX2" fmla="*/ 344122 w 608797"/>
                  <a:gd name="connsiteY2" fmla="*/ 501997 h 513964"/>
                  <a:gd name="connsiteX3" fmla="*/ 331189 w 608797"/>
                  <a:gd name="connsiteY3" fmla="*/ 513964 h 513964"/>
                  <a:gd name="connsiteX4" fmla="*/ 277608 w 608797"/>
                  <a:gd name="connsiteY4" fmla="*/ 513964 h 513964"/>
                  <a:gd name="connsiteX5" fmla="*/ 264675 w 608797"/>
                  <a:gd name="connsiteY5" fmla="*/ 501997 h 513964"/>
                  <a:gd name="connsiteX6" fmla="*/ 277608 w 608797"/>
                  <a:gd name="connsiteY6" fmla="*/ 489109 h 513964"/>
                  <a:gd name="connsiteX7" fmla="*/ 259223 w 608797"/>
                  <a:gd name="connsiteY7" fmla="*/ 430993 h 513964"/>
                  <a:gd name="connsiteX8" fmla="*/ 259223 w 608797"/>
                  <a:gd name="connsiteY8" fmla="*/ 458621 h 513964"/>
                  <a:gd name="connsiteX9" fmla="*/ 349573 w 608797"/>
                  <a:gd name="connsiteY9" fmla="*/ 458621 h 513964"/>
                  <a:gd name="connsiteX10" fmla="*/ 349573 w 608797"/>
                  <a:gd name="connsiteY10" fmla="*/ 430993 h 513964"/>
                  <a:gd name="connsiteX11" fmla="*/ 104682 w 608797"/>
                  <a:gd name="connsiteY11" fmla="*/ 390182 h 513964"/>
                  <a:gd name="connsiteX12" fmla="*/ 111596 w 608797"/>
                  <a:gd name="connsiteY12" fmla="*/ 396049 h 513964"/>
                  <a:gd name="connsiteX13" fmla="*/ 105143 w 608797"/>
                  <a:gd name="connsiteY13" fmla="*/ 412614 h 513964"/>
                  <a:gd name="connsiteX14" fmla="*/ 46139 w 608797"/>
                  <a:gd name="connsiteY14" fmla="*/ 441142 h 513964"/>
                  <a:gd name="connsiteX15" fmla="*/ 40607 w 608797"/>
                  <a:gd name="connsiteY15" fmla="*/ 442062 h 513964"/>
                  <a:gd name="connsiteX16" fmla="*/ 29544 w 608797"/>
                  <a:gd name="connsiteY16" fmla="*/ 435620 h 513964"/>
                  <a:gd name="connsiteX17" fmla="*/ 35075 w 608797"/>
                  <a:gd name="connsiteY17" fmla="*/ 419055 h 513964"/>
                  <a:gd name="connsiteX18" fmla="*/ 95001 w 608797"/>
                  <a:gd name="connsiteY18" fmla="*/ 390527 h 513964"/>
                  <a:gd name="connsiteX19" fmla="*/ 104682 w 608797"/>
                  <a:gd name="connsiteY19" fmla="*/ 390182 h 513964"/>
                  <a:gd name="connsiteX20" fmla="*/ 522056 w 608797"/>
                  <a:gd name="connsiteY20" fmla="*/ 368479 h 513964"/>
                  <a:gd name="connsiteX21" fmla="*/ 583857 w 608797"/>
                  <a:gd name="connsiteY21" fmla="*/ 389616 h 513964"/>
                  <a:gd name="connsiteX22" fmla="*/ 591236 w 608797"/>
                  <a:gd name="connsiteY22" fmla="*/ 405238 h 513964"/>
                  <a:gd name="connsiteX23" fmla="*/ 580167 w 608797"/>
                  <a:gd name="connsiteY23" fmla="*/ 413509 h 513964"/>
                  <a:gd name="connsiteX24" fmla="*/ 575555 w 608797"/>
                  <a:gd name="connsiteY24" fmla="*/ 412590 h 513964"/>
                  <a:gd name="connsiteX25" fmla="*/ 513754 w 608797"/>
                  <a:gd name="connsiteY25" fmla="*/ 391454 h 513964"/>
                  <a:gd name="connsiteX26" fmla="*/ 506375 w 608797"/>
                  <a:gd name="connsiteY26" fmla="*/ 375831 h 513964"/>
                  <a:gd name="connsiteX27" fmla="*/ 522056 w 608797"/>
                  <a:gd name="connsiteY27" fmla="*/ 368479 h 513964"/>
                  <a:gd name="connsiteX28" fmla="*/ 77481 w 608797"/>
                  <a:gd name="connsiteY28" fmla="*/ 300217 h 513964"/>
                  <a:gd name="connsiteX29" fmla="*/ 90395 w 608797"/>
                  <a:gd name="connsiteY29" fmla="*/ 311284 h 513964"/>
                  <a:gd name="connsiteX30" fmla="*/ 78404 w 608797"/>
                  <a:gd name="connsiteY30" fmla="*/ 324195 h 513964"/>
                  <a:gd name="connsiteX31" fmla="*/ 12914 w 608797"/>
                  <a:gd name="connsiteY31" fmla="*/ 326961 h 513964"/>
                  <a:gd name="connsiteX32" fmla="*/ 11991 w 608797"/>
                  <a:gd name="connsiteY32" fmla="*/ 326961 h 513964"/>
                  <a:gd name="connsiteX33" fmla="*/ 0 w 608797"/>
                  <a:gd name="connsiteY33" fmla="*/ 314973 h 513964"/>
                  <a:gd name="connsiteX34" fmla="*/ 11991 w 608797"/>
                  <a:gd name="connsiteY34" fmla="*/ 302062 h 513964"/>
                  <a:gd name="connsiteX35" fmla="*/ 595883 w 608797"/>
                  <a:gd name="connsiteY35" fmla="*/ 281837 h 513964"/>
                  <a:gd name="connsiteX36" fmla="*/ 608797 w 608797"/>
                  <a:gd name="connsiteY36" fmla="*/ 293841 h 513964"/>
                  <a:gd name="connsiteX37" fmla="*/ 596806 w 608797"/>
                  <a:gd name="connsiteY37" fmla="*/ 306768 h 513964"/>
                  <a:gd name="connsiteX38" fmla="*/ 531316 w 608797"/>
                  <a:gd name="connsiteY38" fmla="*/ 308615 h 513964"/>
                  <a:gd name="connsiteX39" fmla="*/ 530393 w 608797"/>
                  <a:gd name="connsiteY39" fmla="*/ 308615 h 513964"/>
                  <a:gd name="connsiteX40" fmla="*/ 518402 w 608797"/>
                  <a:gd name="connsiteY40" fmla="*/ 296611 h 513964"/>
                  <a:gd name="connsiteX41" fmla="*/ 530393 w 608797"/>
                  <a:gd name="connsiteY41" fmla="*/ 284607 h 513964"/>
                  <a:gd name="connsiteX42" fmla="*/ 33243 w 608797"/>
                  <a:gd name="connsiteY42" fmla="*/ 195351 h 513964"/>
                  <a:gd name="connsiteX43" fmla="*/ 95044 w 608797"/>
                  <a:gd name="connsiteY43" fmla="*/ 217406 h 513964"/>
                  <a:gd name="connsiteX44" fmla="*/ 102423 w 608797"/>
                  <a:gd name="connsiteY44" fmla="*/ 233029 h 513964"/>
                  <a:gd name="connsiteX45" fmla="*/ 91354 w 608797"/>
                  <a:gd name="connsiteY45" fmla="*/ 241300 h 513964"/>
                  <a:gd name="connsiteX46" fmla="*/ 86742 w 608797"/>
                  <a:gd name="connsiteY46" fmla="*/ 240381 h 513964"/>
                  <a:gd name="connsiteX47" fmla="*/ 24941 w 608797"/>
                  <a:gd name="connsiteY47" fmla="*/ 218325 h 513964"/>
                  <a:gd name="connsiteX48" fmla="*/ 17562 w 608797"/>
                  <a:gd name="connsiteY48" fmla="*/ 202703 h 513964"/>
                  <a:gd name="connsiteX49" fmla="*/ 33243 w 608797"/>
                  <a:gd name="connsiteY49" fmla="*/ 195351 h 513964"/>
                  <a:gd name="connsiteX50" fmla="*/ 304398 w 608797"/>
                  <a:gd name="connsiteY50" fmla="*/ 168521 h 513964"/>
                  <a:gd name="connsiteX51" fmla="*/ 203906 w 608797"/>
                  <a:gd name="connsiteY51" fmla="*/ 268904 h 513964"/>
                  <a:gd name="connsiteX52" fmla="*/ 256457 w 608797"/>
                  <a:gd name="connsiteY52" fmla="*/ 406127 h 513964"/>
                  <a:gd name="connsiteX53" fmla="*/ 356027 w 608797"/>
                  <a:gd name="connsiteY53" fmla="*/ 406127 h 513964"/>
                  <a:gd name="connsiteX54" fmla="*/ 404890 w 608797"/>
                  <a:gd name="connsiteY54" fmla="*/ 268904 h 513964"/>
                  <a:gd name="connsiteX55" fmla="*/ 304398 w 608797"/>
                  <a:gd name="connsiteY55" fmla="*/ 168521 h 513964"/>
                  <a:gd name="connsiteX56" fmla="*/ 562658 w 608797"/>
                  <a:gd name="connsiteY56" fmla="*/ 167721 h 513964"/>
                  <a:gd name="connsiteX57" fmla="*/ 579253 w 608797"/>
                  <a:gd name="connsiteY57" fmla="*/ 173242 h 513964"/>
                  <a:gd name="connsiteX58" fmla="*/ 573722 w 608797"/>
                  <a:gd name="connsiteY58" fmla="*/ 189807 h 513964"/>
                  <a:gd name="connsiteX59" fmla="*/ 513796 w 608797"/>
                  <a:gd name="connsiteY59" fmla="*/ 218335 h 513964"/>
                  <a:gd name="connsiteX60" fmla="*/ 508264 w 608797"/>
                  <a:gd name="connsiteY60" fmla="*/ 219256 h 513964"/>
                  <a:gd name="connsiteX61" fmla="*/ 497201 w 608797"/>
                  <a:gd name="connsiteY61" fmla="*/ 211894 h 513964"/>
                  <a:gd name="connsiteX62" fmla="*/ 503654 w 608797"/>
                  <a:gd name="connsiteY62" fmla="*/ 196249 h 513964"/>
                  <a:gd name="connsiteX63" fmla="*/ 304398 w 608797"/>
                  <a:gd name="connsiteY63" fmla="*/ 143655 h 513964"/>
                  <a:gd name="connsiteX64" fmla="*/ 429782 w 608797"/>
                  <a:gd name="connsiteY64" fmla="*/ 268904 h 513964"/>
                  <a:gd name="connsiteX65" fmla="*/ 374466 w 608797"/>
                  <a:gd name="connsiteY65" fmla="*/ 423625 h 513964"/>
                  <a:gd name="connsiteX66" fmla="*/ 374466 w 608797"/>
                  <a:gd name="connsiteY66" fmla="*/ 424546 h 513964"/>
                  <a:gd name="connsiteX67" fmla="*/ 374466 w 608797"/>
                  <a:gd name="connsiteY67" fmla="*/ 470594 h 513964"/>
                  <a:gd name="connsiteX68" fmla="*/ 361558 w 608797"/>
                  <a:gd name="connsiteY68" fmla="*/ 483487 h 513964"/>
                  <a:gd name="connsiteX69" fmla="*/ 247238 w 608797"/>
                  <a:gd name="connsiteY69" fmla="*/ 483487 h 513964"/>
                  <a:gd name="connsiteX70" fmla="*/ 234330 w 608797"/>
                  <a:gd name="connsiteY70" fmla="*/ 470594 h 513964"/>
                  <a:gd name="connsiteX71" fmla="*/ 234330 w 608797"/>
                  <a:gd name="connsiteY71" fmla="*/ 418100 h 513964"/>
                  <a:gd name="connsiteX72" fmla="*/ 235252 w 608797"/>
                  <a:gd name="connsiteY72" fmla="*/ 418100 h 513964"/>
                  <a:gd name="connsiteX73" fmla="*/ 179014 w 608797"/>
                  <a:gd name="connsiteY73" fmla="*/ 268904 h 513964"/>
                  <a:gd name="connsiteX74" fmla="*/ 304398 w 608797"/>
                  <a:gd name="connsiteY74" fmla="*/ 143655 h 513964"/>
                  <a:gd name="connsiteX75" fmla="*/ 502765 w 608797"/>
                  <a:gd name="connsiteY75" fmla="*/ 89382 h 513964"/>
                  <a:gd name="connsiteX76" fmla="*/ 520298 w 608797"/>
                  <a:gd name="connsiteY76" fmla="*/ 89382 h 513964"/>
                  <a:gd name="connsiteX77" fmla="*/ 520298 w 608797"/>
                  <a:gd name="connsiteY77" fmla="*/ 106896 h 513964"/>
                  <a:gd name="connsiteX78" fmla="*/ 473235 w 608797"/>
                  <a:gd name="connsiteY78" fmla="*/ 152987 h 513964"/>
                  <a:gd name="connsiteX79" fmla="*/ 464929 w 608797"/>
                  <a:gd name="connsiteY79" fmla="*/ 156675 h 513964"/>
                  <a:gd name="connsiteX80" fmla="*/ 455701 w 608797"/>
                  <a:gd name="connsiteY80" fmla="*/ 152987 h 513964"/>
                  <a:gd name="connsiteX81" fmla="*/ 455701 w 608797"/>
                  <a:gd name="connsiteY81" fmla="*/ 135473 h 513964"/>
                  <a:gd name="connsiteX82" fmla="*/ 89486 w 608797"/>
                  <a:gd name="connsiteY82" fmla="*/ 89378 h 513964"/>
                  <a:gd name="connsiteX83" fmla="*/ 106081 w 608797"/>
                  <a:gd name="connsiteY83" fmla="*/ 89378 h 513964"/>
                  <a:gd name="connsiteX84" fmla="*/ 153100 w 608797"/>
                  <a:gd name="connsiteY84" fmla="*/ 135426 h 513964"/>
                  <a:gd name="connsiteX85" fmla="*/ 153100 w 608797"/>
                  <a:gd name="connsiteY85" fmla="*/ 152924 h 513964"/>
                  <a:gd name="connsiteX86" fmla="*/ 152178 w 608797"/>
                  <a:gd name="connsiteY86" fmla="*/ 153845 h 513964"/>
                  <a:gd name="connsiteX87" fmla="*/ 151256 w 608797"/>
                  <a:gd name="connsiteY87" fmla="*/ 154766 h 513964"/>
                  <a:gd name="connsiteX88" fmla="*/ 142037 w 608797"/>
                  <a:gd name="connsiteY88" fmla="*/ 158450 h 513964"/>
                  <a:gd name="connsiteX89" fmla="*/ 133739 w 608797"/>
                  <a:gd name="connsiteY89" fmla="*/ 155687 h 513964"/>
                  <a:gd name="connsiteX90" fmla="*/ 86720 w 608797"/>
                  <a:gd name="connsiteY90" fmla="*/ 109639 h 513964"/>
                  <a:gd name="connsiteX91" fmla="*/ 86720 w 608797"/>
                  <a:gd name="connsiteY91" fmla="*/ 92140 h 513964"/>
                  <a:gd name="connsiteX92" fmla="*/ 87642 w 608797"/>
                  <a:gd name="connsiteY92" fmla="*/ 91219 h 513964"/>
                  <a:gd name="connsiteX93" fmla="*/ 89486 w 608797"/>
                  <a:gd name="connsiteY93" fmla="*/ 89378 h 513964"/>
                  <a:gd name="connsiteX94" fmla="*/ 422896 w 608797"/>
                  <a:gd name="connsiteY94" fmla="*/ 28309 h 513964"/>
                  <a:gd name="connsiteX95" fmla="*/ 432579 w 608797"/>
                  <a:gd name="connsiteY95" fmla="*/ 28654 h 513964"/>
                  <a:gd name="connsiteX96" fmla="*/ 438112 w 608797"/>
                  <a:gd name="connsiteY96" fmla="*/ 44312 h 513964"/>
                  <a:gd name="connsiteX97" fmla="*/ 410446 w 608797"/>
                  <a:gd name="connsiteY97" fmla="*/ 104183 h 513964"/>
                  <a:gd name="connsiteX98" fmla="*/ 399380 w 608797"/>
                  <a:gd name="connsiteY98" fmla="*/ 111552 h 513964"/>
                  <a:gd name="connsiteX99" fmla="*/ 393847 w 608797"/>
                  <a:gd name="connsiteY99" fmla="*/ 110631 h 513964"/>
                  <a:gd name="connsiteX100" fmla="*/ 388314 w 608797"/>
                  <a:gd name="connsiteY100" fmla="*/ 94051 h 513964"/>
                  <a:gd name="connsiteX101" fmla="*/ 415980 w 608797"/>
                  <a:gd name="connsiteY101" fmla="*/ 34181 h 513964"/>
                  <a:gd name="connsiteX102" fmla="*/ 422896 w 608797"/>
                  <a:gd name="connsiteY102" fmla="*/ 28309 h 513964"/>
                  <a:gd name="connsiteX103" fmla="*/ 192821 w 608797"/>
                  <a:gd name="connsiteY103" fmla="*/ 21254 h 513964"/>
                  <a:gd name="connsiteX104" fmla="*/ 209417 w 608797"/>
                  <a:gd name="connsiteY104" fmla="*/ 28617 h 513964"/>
                  <a:gd name="connsiteX105" fmla="*/ 233390 w 608797"/>
                  <a:gd name="connsiteY105" fmla="*/ 89362 h 513964"/>
                  <a:gd name="connsiteX106" fmla="*/ 226014 w 608797"/>
                  <a:gd name="connsiteY106" fmla="*/ 105008 h 513964"/>
                  <a:gd name="connsiteX107" fmla="*/ 221404 w 608797"/>
                  <a:gd name="connsiteY107" fmla="*/ 105929 h 513964"/>
                  <a:gd name="connsiteX108" fmla="*/ 210340 w 608797"/>
                  <a:gd name="connsiteY108" fmla="*/ 98566 h 513964"/>
                  <a:gd name="connsiteX109" fmla="*/ 186367 w 608797"/>
                  <a:gd name="connsiteY109" fmla="*/ 36900 h 513964"/>
                  <a:gd name="connsiteX110" fmla="*/ 192821 w 608797"/>
                  <a:gd name="connsiteY110" fmla="*/ 21254 h 513964"/>
                  <a:gd name="connsiteX111" fmla="*/ 304399 w 608797"/>
                  <a:gd name="connsiteY111" fmla="*/ 0 h 513964"/>
                  <a:gd name="connsiteX112" fmla="*/ 316456 w 608797"/>
                  <a:gd name="connsiteY112" fmla="*/ 11971 h 513964"/>
                  <a:gd name="connsiteX113" fmla="*/ 316456 w 608797"/>
                  <a:gd name="connsiteY113" fmla="*/ 78275 h 513964"/>
                  <a:gd name="connsiteX114" fmla="*/ 304399 w 608797"/>
                  <a:gd name="connsiteY114" fmla="*/ 90247 h 513964"/>
                  <a:gd name="connsiteX115" fmla="*/ 292341 w 608797"/>
                  <a:gd name="connsiteY115" fmla="*/ 78275 h 513964"/>
                  <a:gd name="connsiteX116" fmla="*/ 292341 w 608797"/>
                  <a:gd name="connsiteY116" fmla="*/ 11971 h 513964"/>
                  <a:gd name="connsiteX117" fmla="*/ 304399 w 608797"/>
                  <a:gd name="connsiteY117" fmla="*/ 0 h 5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8797" h="513964">
                    <a:moveTo>
                      <a:pt x="277608" y="489109"/>
                    </a:moveTo>
                    <a:lnTo>
                      <a:pt x="331189" y="489109"/>
                    </a:lnTo>
                    <a:cubicBezTo>
                      <a:pt x="338579" y="489109"/>
                      <a:pt x="344122" y="494633"/>
                      <a:pt x="344122" y="501997"/>
                    </a:cubicBezTo>
                    <a:cubicBezTo>
                      <a:pt x="344122" y="508441"/>
                      <a:pt x="338579" y="513964"/>
                      <a:pt x="331189" y="513964"/>
                    </a:cubicBezTo>
                    <a:lnTo>
                      <a:pt x="277608" y="513964"/>
                    </a:lnTo>
                    <a:cubicBezTo>
                      <a:pt x="270218" y="513964"/>
                      <a:pt x="264675" y="508441"/>
                      <a:pt x="264675" y="501997"/>
                    </a:cubicBezTo>
                    <a:cubicBezTo>
                      <a:pt x="264675" y="494633"/>
                      <a:pt x="270218" y="489109"/>
                      <a:pt x="277608" y="489109"/>
                    </a:cubicBezTo>
                    <a:close/>
                    <a:moveTo>
                      <a:pt x="259223" y="430993"/>
                    </a:moveTo>
                    <a:lnTo>
                      <a:pt x="259223" y="458621"/>
                    </a:lnTo>
                    <a:lnTo>
                      <a:pt x="349573" y="458621"/>
                    </a:lnTo>
                    <a:lnTo>
                      <a:pt x="349573" y="430993"/>
                    </a:lnTo>
                    <a:close/>
                    <a:moveTo>
                      <a:pt x="104682" y="390182"/>
                    </a:moveTo>
                    <a:cubicBezTo>
                      <a:pt x="107678" y="391217"/>
                      <a:pt x="110213" y="393288"/>
                      <a:pt x="111596" y="396049"/>
                    </a:cubicBezTo>
                    <a:cubicBezTo>
                      <a:pt x="114362" y="402491"/>
                      <a:pt x="111596" y="409853"/>
                      <a:pt x="105143" y="412614"/>
                    </a:cubicBezTo>
                    <a:lnTo>
                      <a:pt x="46139" y="441142"/>
                    </a:lnTo>
                    <a:cubicBezTo>
                      <a:pt x="44295" y="442062"/>
                      <a:pt x="42451" y="442062"/>
                      <a:pt x="40607" y="442062"/>
                    </a:cubicBezTo>
                    <a:cubicBezTo>
                      <a:pt x="35997" y="442062"/>
                      <a:pt x="31388" y="440222"/>
                      <a:pt x="29544" y="435620"/>
                    </a:cubicBezTo>
                    <a:cubicBezTo>
                      <a:pt x="26778" y="429178"/>
                      <a:pt x="29544" y="421816"/>
                      <a:pt x="35075" y="419055"/>
                    </a:cubicBezTo>
                    <a:lnTo>
                      <a:pt x="95001" y="390527"/>
                    </a:lnTo>
                    <a:cubicBezTo>
                      <a:pt x="98228" y="389147"/>
                      <a:pt x="101685" y="389147"/>
                      <a:pt x="104682" y="390182"/>
                    </a:cubicBezTo>
                    <a:close/>
                    <a:moveTo>
                      <a:pt x="522056" y="368479"/>
                    </a:moveTo>
                    <a:lnTo>
                      <a:pt x="583857" y="389616"/>
                    </a:lnTo>
                    <a:cubicBezTo>
                      <a:pt x="590313" y="392373"/>
                      <a:pt x="594003" y="398806"/>
                      <a:pt x="591236" y="405238"/>
                    </a:cubicBezTo>
                    <a:cubicBezTo>
                      <a:pt x="589391" y="410752"/>
                      <a:pt x="584779" y="413509"/>
                      <a:pt x="580167" y="413509"/>
                    </a:cubicBezTo>
                    <a:cubicBezTo>
                      <a:pt x="578322" y="413509"/>
                      <a:pt x="577400" y="413509"/>
                      <a:pt x="575555" y="412590"/>
                    </a:cubicBezTo>
                    <a:lnTo>
                      <a:pt x="513754" y="391454"/>
                    </a:lnTo>
                    <a:cubicBezTo>
                      <a:pt x="507298" y="388697"/>
                      <a:pt x="503608" y="382264"/>
                      <a:pt x="506375" y="375831"/>
                    </a:cubicBezTo>
                    <a:cubicBezTo>
                      <a:pt x="508220" y="369398"/>
                      <a:pt x="515599" y="365722"/>
                      <a:pt x="522056" y="368479"/>
                    </a:cubicBezTo>
                    <a:close/>
                    <a:moveTo>
                      <a:pt x="77481" y="300217"/>
                    </a:moveTo>
                    <a:cubicBezTo>
                      <a:pt x="84861" y="299295"/>
                      <a:pt x="90395" y="304828"/>
                      <a:pt x="90395" y="311284"/>
                    </a:cubicBezTo>
                    <a:cubicBezTo>
                      <a:pt x="90395" y="318661"/>
                      <a:pt x="85783" y="324195"/>
                      <a:pt x="78404" y="324195"/>
                    </a:cubicBezTo>
                    <a:lnTo>
                      <a:pt x="12914" y="326961"/>
                    </a:lnTo>
                    <a:cubicBezTo>
                      <a:pt x="12914" y="326961"/>
                      <a:pt x="11991" y="326961"/>
                      <a:pt x="11991" y="326961"/>
                    </a:cubicBezTo>
                    <a:cubicBezTo>
                      <a:pt x="5534" y="326961"/>
                      <a:pt x="0" y="321428"/>
                      <a:pt x="0" y="314973"/>
                    </a:cubicBezTo>
                    <a:cubicBezTo>
                      <a:pt x="0" y="307595"/>
                      <a:pt x="5534" y="302062"/>
                      <a:pt x="11991" y="302062"/>
                    </a:cubicBezTo>
                    <a:close/>
                    <a:moveTo>
                      <a:pt x="595883" y="281837"/>
                    </a:moveTo>
                    <a:cubicBezTo>
                      <a:pt x="603263" y="281837"/>
                      <a:pt x="608797" y="287378"/>
                      <a:pt x="608797" y="293841"/>
                    </a:cubicBezTo>
                    <a:cubicBezTo>
                      <a:pt x="608797" y="300305"/>
                      <a:pt x="604185" y="306768"/>
                      <a:pt x="596806" y="306768"/>
                    </a:cubicBezTo>
                    <a:lnTo>
                      <a:pt x="531316" y="308615"/>
                    </a:lnTo>
                    <a:cubicBezTo>
                      <a:pt x="530393" y="308615"/>
                      <a:pt x="530393" y="308615"/>
                      <a:pt x="530393" y="308615"/>
                    </a:cubicBezTo>
                    <a:cubicBezTo>
                      <a:pt x="523936" y="308615"/>
                      <a:pt x="518402" y="303998"/>
                      <a:pt x="518402" y="296611"/>
                    </a:cubicBezTo>
                    <a:cubicBezTo>
                      <a:pt x="518402" y="290148"/>
                      <a:pt x="523014" y="284607"/>
                      <a:pt x="530393" y="284607"/>
                    </a:cubicBezTo>
                    <a:close/>
                    <a:moveTo>
                      <a:pt x="33243" y="195351"/>
                    </a:moveTo>
                    <a:lnTo>
                      <a:pt x="95044" y="217406"/>
                    </a:lnTo>
                    <a:cubicBezTo>
                      <a:pt x="101500" y="220163"/>
                      <a:pt x="105190" y="226596"/>
                      <a:pt x="102423" y="233029"/>
                    </a:cubicBezTo>
                    <a:cubicBezTo>
                      <a:pt x="100578" y="238543"/>
                      <a:pt x="95966" y="241300"/>
                      <a:pt x="91354" y="241300"/>
                    </a:cubicBezTo>
                    <a:cubicBezTo>
                      <a:pt x="89509" y="241300"/>
                      <a:pt x="88587" y="241300"/>
                      <a:pt x="86742" y="240381"/>
                    </a:cubicBezTo>
                    <a:lnTo>
                      <a:pt x="24941" y="218325"/>
                    </a:lnTo>
                    <a:cubicBezTo>
                      <a:pt x="18485" y="216487"/>
                      <a:pt x="14795" y="209135"/>
                      <a:pt x="17562" y="202703"/>
                    </a:cubicBezTo>
                    <a:cubicBezTo>
                      <a:pt x="19407" y="196270"/>
                      <a:pt x="26786" y="193513"/>
                      <a:pt x="33243" y="195351"/>
                    </a:cubicBezTo>
                    <a:close/>
                    <a:moveTo>
                      <a:pt x="304398" y="168521"/>
                    </a:moveTo>
                    <a:cubicBezTo>
                      <a:pt x="249082" y="168521"/>
                      <a:pt x="203906" y="213647"/>
                      <a:pt x="203906" y="268904"/>
                    </a:cubicBezTo>
                    <a:cubicBezTo>
                      <a:pt x="203906" y="299296"/>
                      <a:pt x="238940" y="372973"/>
                      <a:pt x="256457" y="406127"/>
                    </a:cubicBezTo>
                    <a:lnTo>
                      <a:pt x="356027" y="406127"/>
                    </a:lnTo>
                    <a:cubicBezTo>
                      <a:pt x="372622" y="372973"/>
                      <a:pt x="404890" y="301138"/>
                      <a:pt x="404890" y="268904"/>
                    </a:cubicBezTo>
                    <a:cubicBezTo>
                      <a:pt x="404890" y="213647"/>
                      <a:pt x="359714" y="168521"/>
                      <a:pt x="304398" y="168521"/>
                    </a:cubicBezTo>
                    <a:close/>
                    <a:moveTo>
                      <a:pt x="562658" y="167721"/>
                    </a:moveTo>
                    <a:cubicBezTo>
                      <a:pt x="569112" y="164960"/>
                      <a:pt x="576487" y="166800"/>
                      <a:pt x="579253" y="173242"/>
                    </a:cubicBezTo>
                    <a:cubicBezTo>
                      <a:pt x="582019" y="179684"/>
                      <a:pt x="579253" y="187046"/>
                      <a:pt x="573722" y="189807"/>
                    </a:cubicBezTo>
                    <a:lnTo>
                      <a:pt x="513796" y="218335"/>
                    </a:lnTo>
                    <a:cubicBezTo>
                      <a:pt x="511952" y="219256"/>
                      <a:pt x="510108" y="219256"/>
                      <a:pt x="508264" y="219256"/>
                    </a:cubicBezTo>
                    <a:cubicBezTo>
                      <a:pt x="503654" y="219256"/>
                      <a:pt x="499967" y="216495"/>
                      <a:pt x="497201" y="211894"/>
                    </a:cubicBezTo>
                    <a:cubicBezTo>
                      <a:pt x="494435" y="206372"/>
                      <a:pt x="497201" y="199010"/>
                      <a:pt x="503654" y="196249"/>
                    </a:cubicBezTo>
                    <a:close/>
                    <a:moveTo>
                      <a:pt x="304398" y="143655"/>
                    </a:moveTo>
                    <a:cubicBezTo>
                      <a:pt x="373544" y="143655"/>
                      <a:pt x="429782" y="199833"/>
                      <a:pt x="429782" y="268904"/>
                    </a:cubicBezTo>
                    <a:cubicBezTo>
                      <a:pt x="429782" y="316795"/>
                      <a:pt x="377231" y="419941"/>
                      <a:pt x="374466" y="423625"/>
                    </a:cubicBezTo>
                    <a:cubicBezTo>
                      <a:pt x="374466" y="424546"/>
                      <a:pt x="374466" y="424546"/>
                      <a:pt x="374466" y="424546"/>
                    </a:cubicBezTo>
                    <a:lnTo>
                      <a:pt x="374466" y="470594"/>
                    </a:lnTo>
                    <a:cubicBezTo>
                      <a:pt x="374466" y="477962"/>
                      <a:pt x="368934" y="483487"/>
                      <a:pt x="361558" y="483487"/>
                    </a:cubicBezTo>
                    <a:lnTo>
                      <a:pt x="247238" y="483487"/>
                    </a:lnTo>
                    <a:cubicBezTo>
                      <a:pt x="239862" y="483487"/>
                      <a:pt x="234330" y="477962"/>
                      <a:pt x="234330" y="470594"/>
                    </a:cubicBezTo>
                    <a:lnTo>
                      <a:pt x="234330" y="418100"/>
                    </a:lnTo>
                    <a:cubicBezTo>
                      <a:pt x="234330" y="418100"/>
                      <a:pt x="235252" y="418100"/>
                      <a:pt x="235252" y="418100"/>
                    </a:cubicBezTo>
                    <a:cubicBezTo>
                      <a:pt x="221423" y="392313"/>
                      <a:pt x="179014" y="308506"/>
                      <a:pt x="179014" y="268904"/>
                    </a:cubicBezTo>
                    <a:cubicBezTo>
                      <a:pt x="179014" y="199833"/>
                      <a:pt x="235252" y="143655"/>
                      <a:pt x="304398" y="143655"/>
                    </a:cubicBezTo>
                    <a:close/>
                    <a:moveTo>
                      <a:pt x="502765" y="89382"/>
                    </a:moveTo>
                    <a:cubicBezTo>
                      <a:pt x="507379" y="84773"/>
                      <a:pt x="514761" y="84773"/>
                      <a:pt x="520298" y="89382"/>
                    </a:cubicBezTo>
                    <a:cubicBezTo>
                      <a:pt x="524912" y="93991"/>
                      <a:pt x="524912" y="102287"/>
                      <a:pt x="520298" y="106896"/>
                    </a:cubicBezTo>
                    <a:lnTo>
                      <a:pt x="473235" y="152987"/>
                    </a:lnTo>
                    <a:cubicBezTo>
                      <a:pt x="470466" y="155753"/>
                      <a:pt x="467698" y="156675"/>
                      <a:pt x="464929" y="156675"/>
                    </a:cubicBezTo>
                    <a:cubicBezTo>
                      <a:pt x="461238" y="156675"/>
                      <a:pt x="458469" y="155753"/>
                      <a:pt x="455701" y="152987"/>
                    </a:cubicBezTo>
                    <a:cubicBezTo>
                      <a:pt x="451087" y="148378"/>
                      <a:pt x="451087" y="141004"/>
                      <a:pt x="455701" y="135473"/>
                    </a:cubicBezTo>
                    <a:close/>
                    <a:moveTo>
                      <a:pt x="89486" y="89378"/>
                    </a:moveTo>
                    <a:cubicBezTo>
                      <a:pt x="94095" y="84773"/>
                      <a:pt x="101471" y="84773"/>
                      <a:pt x="106081" y="89378"/>
                    </a:cubicBezTo>
                    <a:lnTo>
                      <a:pt x="153100" y="135426"/>
                    </a:lnTo>
                    <a:cubicBezTo>
                      <a:pt x="157710" y="140951"/>
                      <a:pt x="157710" y="148319"/>
                      <a:pt x="153100" y="152924"/>
                    </a:cubicBezTo>
                    <a:cubicBezTo>
                      <a:pt x="153100" y="153845"/>
                      <a:pt x="152178" y="153845"/>
                      <a:pt x="152178" y="153845"/>
                    </a:cubicBezTo>
                    <a:cubicBezTo>
                      <a:pt x="152178" y="153845"/>
                      <a:pt x="151256" y="154766"/>
                      <a:pt x="151256" y="154766"/>
                    </a:cubicBezTo>
                    <a:cubicBezTo>
                      <a:pt x="148490" y="157529"/>
                      <a:pt x="145725" y="158450"/>
                      <a:pt x="142037" y="158450"/>
                    </a:cubicBezTo>
                    <a:cubicBezTo>
                      <a:pt x="139271" y="158450"/>
                      <a:pt x="136505" y="157529"/>
                      <a:pt x="133739" y="155687"/>
                    </a:cubicBezTo>
                    <a:lnTo>
                      <a:pt x="86720" y="109639"/>
                    </a:lnTo>
                    <a:cubicBezTo>
                      <a:pt x="82110" y="104113"/>
                      <a:pt x="82110" y="96745"/>
                      <a:pt x="86720" y="92140"/>
                    </a:cubicBezTo>
                    <a:cubicBezTo>
                      <a:pt x="86720" y="91219"/>
                      <a:pt x="87642" y="91219"/>
                      <a:pt x="87642" y="91219"/>
                    </a:cubicBezTo>
                    <a:cubicBezTo>
                      <a:pt x="88564" y="90299"/>
                      <a:pt x="88564" y="89378"/>
                      <a:pt x="89486" y="89378"/>
                    </a:cubicBezTo>
                    <a:close/>
                    <a:moveTo>
                      <a:pt x="422896" y="28309"/>
                    </a:moveTo>
                    <a:cubicBezTo>
                      <a:pt x="425893" y="27273"/>
                      <a:pt x="429352" y="27273"/>
                      <a:pt x="432579" y="28654"/>
                    </a:cubicBezTo>
                    <a:cubicBezTo>
                      <a:pt x="438112" y="31417"/>
                      <a:pt x="440879" y="38786"/>
                      <a:pt x="438112" y="44312"/>
                    </a:cubicBezTo>
                    <a:lnTo>
                      <a:pt x="410446" y="104183"/>
                    </a:lnTo>
                    <a:cubicBezTo>
                      <a:pt x="408602" y="108788"/>
                      <a:pt x="403991" y="111552"/>
                      <a:pt x="399380" y="111552"/>
                    </a:cubicBezTo>
                    <a:cubicBezTo>
                      <a:pt x="397536" y="111552"/>
                      <a:pt x="395691" y="111552"/>
                      <a:pt x="393847" y="110631"/>
                    </a:cubicBezTo>
                    <a:cubicBezTo>
                      <a:pt x="388314" y="107867"/>
                      <a:pt x="385547" y="100499"/>
                      <a:pt x="388314" y="94051"/>
                    </a:cubicBezTo>
                    <a:lnTo>
                      <a:pt x="415980" y="34181"/>
                    </a:lnTo>
                    <a:cubicBezTo>
                      <a:pt x="417363" y="31418"/>
                      <a:pt x="419899" y="29345"/>
                      <a:pt x="422896" y="28309"/>
                    </a:cubicBezTo>
                    <a:close/>
                    <a:moveTo>
                      <a:pt x="192821" y="21254"/>
                    </a:moveTo>
                    <a:cubicBezTo>
                      <a:pt x="199275" y="18493"/>
                      <a:pt x="206651" y="22174"/>
                      <a:pt x="209417" y="28617"/>
                    </a:cubicBezTo>
                    <a:lnTo>
                      <a:pt x="233390" y="89362"/>
                    </a:lnTo>
                    <a:cubicBezTo>
                      <a:pt x="235234" y="95805"/>
                      <a:pt x="232468" y="103168"/>
                      <a:pt x="226014" y="105008"/>
                    </a:cubicBezTo>
                    <a:cubicBezTo>
                      <a:pt x="225092" y="105929"/>
                      <a:pt x="223248" y="105929"/>
                      <a:pt x="221404" y="105929"/>
                    </a:cubicBezTo>
                    <a:cubicBezTo>
                      <a:pt x="216794" y="105929"/>
                      <a:pt x="212184" y="103168"/>
                      <a:pt x="210340" y="98566"/>
                    </a:cubicBezTo>
                    <a:lnTo>
                      <a:pt x="186367" y="36900"/>
                    </a:lnTo>
                    <a:cubicBezTo>
                      <a:pt x="183601" y="30458"/>
                      <a:pt x="186367" y="24015"/>
                      <a:pt x="192821" y="21254"/>
                    </a:cubicBezTo>
                    <a:close/>
                    <a:moveTo>
                      <a:pt x="304399" y="0"/>
                    </a:moveTo>
                    <a:cubicBezTo>
                      <a:pt x="310891" y="0"/>
                      <a:pt x="316456" y="5525"/>
                      <a:pt x="316456" y="11971"/>
                    </a:cubicBezTo>
                    <a:lnTo>
                      <a:pt x="316456" y="78275"/>
                    </a:lnTo>
                    <a:cubicBezTo>
                      <a:pt x="316456" y="84721"/>
                      <a:pt x="310891" y="90247"/>
                      <a:pt x="304399" y="90247"/>
                    </a:cubicBezTo>
                    <a:cubicBezTo>
                      <a:pt x="297906" y="90247"/>
                      <a:pt x="292341" y="84721"/>
                      <a:pt x="292341" y="78275"/>
                    </a:cubicBezTo>
                    <a:lnTo>
                      <a:pt x="292341" y="11971"/>
                    </a:lnTo>
                    <a:cubicBezTo>
                      <a:pt x="292341" y="5525"/>
                      <a:pt x="297906" y="0"/>
                      <a:pt x="3043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10" name="文本框 9"/>
              <p:cNvSpPr txBox="1"/>
              <p:nvPr/>
            </p:nvSpPr>
            <p:spPr>
              <a:xfrm>
                <a:off x="7789" y="6697"/>
                <a:ext cx="4990" cy="92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kern="2000" spc="100">
                    <a:solidFill>
                      <a:schemeClr val="bg1"/>
                    </a:solidFill>
                    <a:uFillTx/>
                    <a:latin typeface="微软雅黑" panose="020B0503020204020204" charset="-122"/>
                    <a:ea typeface="微软雅黑" panose="020B0503020204020204" charset="-122"/>
                    <a:cs typeface="DINPro-Regular" panose="02000503030000020004" charset="0"/>
                    <a:sym typeface="+mn-ea"/>
                  </a:rPr>
                  <a:t>这里是副标题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216" y="5557"/>
              <a:ext cx="4610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同样引起了不少人的关注。相较于《后浪》的宏大叙事，《入海》则演绎了大部分普通人为理想而奋斗的真实生活场景。</a:t>
              </a:r>
              <a:endParaRPr lang="en-US" altLang="zh-CN" sz="1600">
                <a:solidFill>
                  <a:schemeClr val="bg1"/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38458" y="1025208"/>
            <a:ext cx="2927350" cy="4807585"/>
            <a:chOff x="3216" y="1618"/>
            <a:chExt cx="4610" cy="7571"/>
          </a:xfrm>
        </p:grpSpPr>
        <p:grpSp>
          <p:nvGrpSpPr>
            <p:cNvPr id="5" name="组合 4"/>
            <p:cNvGrpSpPr/>
            <p:nvPr/>
          </p:nvGrpSpPr>
          <p:grpSpPr>
            <a:xfrm>
              <a:off x="3875" y="1618"/>
              <a:ext cx="3290" cy="2611"/>
              <a:chOff x="7789" y="3763"/>
              <a:chExt cx="4990" cy="3863"/>
            </a:xfrm>
          </p:grpSpPr>
          <p:sp>
            <p:nvSpPr>
              <p:cNvPr id="6" name="light-bulb-outline-sign-inside-a-circle_41881"/>
              <p:cNvSpPr>
                <a:spLocks noChangeAspect="1"/>
              </p:cNvSpPr>
              <p:nvPr/>
            </p:nvSpPr>
            <p:spPr bwMode="auto">
              <a:xfrm>
                <a:off x="8940" y="3763"/>
                <a:ext cx="2689" cy="2272"/>
              </a:xfrm>
              <a:custGeom>
                <a:avLst/>
                <a:gdLst>
                  <a:gd name="connsiteX0" fmla="*/ 277608 w 608797"/>
                  <a:gd name="connsiteY0" fmla="*/ 489109 h 513964"/>
                  <a:gd name="connsiteX1" fmla="*/ 331189 w 608797"/>
                  <a:gd name="connsiteY1" fmla="*/ 489109 h 513964"/>
                  <a:gd name="connsiteX2" fmla="*/ 344122 w 608797"/>
                  <a:gd name="connsiteY2" fmla="*/ 501997 h 513964"/>
                  <a:gd name="connsiteX3" fmla="*/ 331189 w 608797"/>
                  <a:gd name="connsiteY3" fmla="*/ 513964 h 513964"/>
                  <a:gd name="connsiteX4" fmla="*/ 277608 w 608797"/>
                  <a:gd name="connsiteY4" fmla="*/ 513964 h 513964"/>
                  <a:gd name="connsiteX5" fmla="*/ 264675 w 608797"/>
                  <a:gd name="connsiteY5" fmla="*/ 501997 h 513964"/>
                  <a:gd name="connsiteX6" fmla="*/ 277608 w 608797"/>
                  <a:gd name="connsiteY6" fmla="*/ 489109 h 513964"/>
                  <a:gd name="connsiteX7" fmla="*/ 259223 w 608797"/>
                  <a:gd name="connsiteY7" fmla="*/ 430993 h 513964"/>
                  <a:gd name="connsiteX8" fmla="*/ 259223 w 608797"/>
                  <a:gd name="connsiteY8" fmla="*/ 458621 h 513964"/>
                  <a:gd name="connsiteX9" fmla="*/ 349573 w 608797"/>
                  <a:gd name="connsiteY9" fmla="*/ 458621 h 513964"/>
                  <a:gd name="connsiteX10" fmla="*/ 349573 w 608797"/>
                  <a:gd name="connsiteY10" fmla="*/ 430993 h 513964"/>
                  <a:gd name="connsiteX11" fmla="*/ 104682 w 608797"/>
                  <a:gd name="connsiteY11" fmla="*/ 390182 h 513964"/>
                  <a:gd name="connsiteX12" fmla="*/ 111596 w 608797"/>
                  <a:gd name="connsiteY12" fmla="*/ 396049 h 513964"/>
                  <a:gd name="connsiteX13" fmla="*/ 105143 w 608797"/>
                  <a:gd name="connsiteY13" fmla="*/ 412614 h 513964"/>
                  <a:gd name="connsiteX14" fmla="*/ 46139 w 608797"/>
                  <a:gd name="connsiteY14" fmla="*/ 441142 h 513964"/>
                  <a:gd name="connsiteX15" fmla="*/ 40607 w 608797"/>
                  <a:gd name="connsiteY15" fmla="*/ 442062 h 513964"/>
                  <a:gd name="connsiteX16" fmla="*/ 29544 w 608797"/>
                  <a:gd name="connsiteY16" fmla="*/ 435620 h 513964"/>
                  <a:gd name="connsiteX17" fmla="*/ 35075 w 608797"/>
                  <a:gd name="connsiteY17" fmla="*/ 419055 h 513964"/>
                  <a:gd name="connsiteX18" fmla="*/ 95001 w 608797"/>
                  <a:gd name="connsiteY18" fmla="*/ 390527 h 513964"/>
                  <a:gd name="connsiteX19" fmla="*/ 104682 w 608797"/>
                  <a:gd name="connsiteY19" fmla="*/ 390182 h 513964"/>
                  <a:gd name="connsiteX20" fmla="*/ 522056 w 608797"/>
                  <a:gd name="connsiteY20" fmla="*/ 368479 h 513964"/>
                  <a:gd name="connsiteX21" fmla="*/ 583857 w 608797"/>
                  <a:gd name="connsiteY21" fmla="*/ 389616 h 513964"/>
                  <a:gd name="connsiteX22" fmla="*/ 591236 w 608797"/>
                  <a:gd name="connsiteY22" fmla="*/ 405238 h 513964"/>
                  <a:gd name="connsiteX23" fmla="*/ 580167 w 608797"/>
                  <a:gd name="connsiteY23" fmla="*/ 413509 h 513964"/>
                  <a:gd name="connsiteX24" fmla="*/ 575555 w 608797"/>
                  <a:gd name="connsiteY24" fmla="*/ 412590 h 513964"/>
                  <a:gd name="connsiteX25" fmla="*/ 513754 w 608797"/>
                  <a:gd name="connsiteY25" fmla="*/ 391454 h 513964"/>
                  <a:gd name="connsiteX26" fmla="*/ 506375 w 608797"/>
                  <a:gd name="connsiteY26" fmla="*/ 375831 h 513964"/>
                  <a:gd name="connsiteX27" fmla="*/ 522056 w 608797"/>
                  <a:gd name="connsiteY27" fmla="*/ 368479 h 513964"/>
                  <a:gd name="connsiteX28" fmla="*/ 77481 w 608797"/>
                  <a:gd name="connsiteY28" fmla="*/ 300217 h 513964"/>
                  <a:gd name="connsiteX29" fmla="*/ 90395 w 608797"/>
                  <a:gd name="connsiteY29" fmla="*/ 311284 h 513964"/>
                  <a:gd name="connsiteX30" fmla="*/ 78404 w 608797"/>
                  <a:gd name="connsiteY30" fmla="*/ 324195 h 513964"/>
                  <a:gd name="connsiteX31" fmla="*/ 12914 w 608797"/>
                  <a:gd name="connsiteY31" fmla="*/ 326961 h 513964"/>
                  <a:gd name="connsiteX32" fmla="*/ 11991 w 608797"/>
                  <a:gd name="connsiteY32" fmla="*/ 326961 h 513964"/>
                  <a:gd name="connsiteX33" fmla="*/ 0 w 608797"/>
                  <a:gd name="connsiteY33" fmla="*/ 314973 h 513964"/>
                  <a:gd name="connsiteX34" fmla="*/ 11991 w 608797"/>
                  <a:gd name="connsiteY34" fmla="*/ 302062 h 513964"/>
                  <a:gd name="connsiteX35" fmla="*/ 595883 w 608797"/>
                  <a:gd name="connsiteY35" fmla="*/ 281837 h 513964"/>
                  <a:gd name="connsiteX36" fmla="*/ 608797 w 608797"/>
                  <a:gd name="connsiteY36" fmla="*/ 293841 h 513964"/>
                  <a:gd name="connsiteX37" fmla="*/ 596806 w 608797"/>
                  <a:gd name="connsiteY37" fmla="*/ 306768 h 513964"/>
                  <a:gd name="connsiteX38" fmla="*/ 531316 w 608797"/>
                  <a:gd name="connsiteY38" fmla="*/ 308615 h 513964"/>
                  <a:gd name="connsiteX39" fmla="*/ 530393 w 608797"/>
                  <a:gd name="connsiteY39" fmla="*/ 308615 h 513964"/>
                  <a:gd name="connsiteX40" fmla="*/ 518402 w 608797"/>
                  <a:gd name="connsiteY40" fmla="*/ 296611 h 513964"/>
                  <a:gd name="connsiteX41" fmla="*/ 530393 w 608797"/>
                  <a:gd name="connsiteY41" fmla="*/ 284607 h 513964"/>
                  <a:gd name="connsiteX42" fmla="*/ 33243 w 608797"/>
                  <a:gd name="connsiteY42" fmla="*/ 195351 h 513964"/>
                  <a:gd name="connsiteX43" fmla="*/ 95044 w 608797"/>
                  <a:gd name="connsiteY43" fmla="*/ 217406 h 513964"/>
                  <a:gd name="connsiteX44" fmla="*/ 102423 w 608797"/>
                  <a:gd name="connsiteY44" fmla="*/ 233029 h 513964"/>
                  <a:gd name="connsiteX45" fmla="*/ 91354 w 608797"/>
                  <a:gd name="connsiteY45" fmla="*/ 241300 h 513964"/>
                  <a:gd name="connsiteX46" fmla="*/ 86742 w 608797"/>
                  <a:gd name="connsiteY46" fmla="*/ 240381 h 513964"/>
                  <a:gd name="connsiteX47" fmla="*/ 24941 w 608797"/>
                  <a:gd name="connsiteY47" fmla="*/ 218325 h 513964"/>
                  <a:gd name="connsiteX48" fmla="*/ 17562 w 608797"/>
                  <a:gd name="connsiteY48" fmla="*/ 202703 h 513964"/>
                  <a:gd name="connsiteX49" fmla="*/ 33243 w 608797"/>
                  <a:gd name="connsiteY49" fmla="*/ 195351 h 513964"/>
                  <a:gd name="connsiteX50" fmla="*/ 304398 w 608797"/>
                  <a:gd name="connsiteY50" fmla="*/ 168521 h 513964"/>
                  <a:gd name="connsiteX51" fmla="*/ 203906 w 608797"/>
                  <a:gd name="connsiteY51" fmla="*/ 268904 h 513964"/>
                  <a:gd name="connsiteX52" fmla="*/ 256457 w 608797"/>
                  <a:gd name="connsiteY52" fmla="*/ 406127 h 513964"/>
                  <a:gd name="connsiteX53" fmla="*/ 356027 w 608797"/>
                  <a:gd name="connsiteY53" fmla="*/ 406127 h 513964"/>
                  <a:gd name="connsiteX54" fmla="*/ 404890 w 608797"/>
                  <a:gd name="connsiteY54" fmla="*/ 268904 h 513964"/>
                  <a:gd name="connsiteX55" fmla="*/ 304398 w 608797"/>
                  <a:gd name="connsiteY55" fmla="*/ 168521 h 513964"/>
                  <a:gd name="connsiteX56" fmla="*/ 562658 w 608797"/>
                  <a:gd name="connsiteY56" fmla="*/ 167721 h 513964"/>
                  <a:gd name="connsiteX57" fmla="*/ 579253 w 608797"/>
                  <a:gd name="connsiteY57" fmla="*/ 173242 h 513964"/>
                  <a:gd name="connsiteX58" fmla="*/ 573722 w 608797"/>
                  <a:gd name="connsiteY58" fmla="*/ 189807 h 513964"/>
                  <a:gd name="connsiteX59" fmla="*/ 513796 w 608797"/>
                  <a:gd name="connsiteY59" fmla="*/ 218335 h 513964"/>
                  <a:gd name="connsiteX60" fmla="*/ 508264 w 608797"/>
                  <a:gd name="connsiteY60" fmla="*/ 219256 h 513964"/>
                  <a:gd name="connsiteX61" fmla="*/ 497201 w 608797"/>
                  <a:gd name="connsiteY61" fmla="*/ 211894 h 513964"/>
                  <a:gd name="connsiteX62" fmla="*/ 503654 w 608797"/>
                  <a:gd name="connsiteY62" fmla="*/ 196249 h 513964"/>
                  <a:gd name="connsiteX63" fmla="*/ 304398 w 608797"/>
                  <a:gd name="connsiteY63" fmla="*/ 143655 h 513964"/>
                  <a:gd name="connsiteX64" fmla="*/ 429782 w 608797"/>
                  <a:gd name="connsiteY64" fmla="*/ 268904 h 513964"/>
                  <a:gd name="connsiteX65" fmla="*/ 374466 w 608797"/>
                  <a:gd name="connsiteY65" fmla="*/ 423625 h 513964"/>
                  <a:gd name="connsiteX66" fmla="*/ 374466 w 608797"/>
                  <a:gd name="connsiteY66" fmla="*/ 424546 h 513964"/>
                  <a:gd name="connsiteX67" fmla="*/ 374466 w 608797"/>
                  <a:gd name="connsiteY67" fmla="*/ 470594 h 513964"/>
                  <a:gd name="connsiteX68" fmla="*/ 361558 w 608797"/>
                  <a:gd name="connsiteY68" fmla="*/ 483487 h 513964"/>
                  <a:gd name="connsiteX69" fmla="*/ 247238 w 608797"/>
                  <a:gd name="connsiteY69" fmla="*/ 483487 h 513964"/>
                  <a:gd name="connsiteX70" fmla="*/ 234330 w 608797"/>
                  <a:gd name="connsiteY70" fmla="*/ 470594 h 513964"/>
                  <a:gd name="connsiteX71" fmla="*/ 234330 w 608797"/>
                  <a:gd name="connsiteY71" fmla="*/ 418100 h 513964"/>
                  <a:gd name="connsiteX72" fmla="*/ 235252 w 608797"/>
                  <a:gd name="connsiteY72" fmla="*/ 418100 h 513964"/>
                  <a:gd name="connsiteX73" fmla="*/ 179014 w 608797"/>
                  <a:gd name="connsiteY73" fmla="*/ 268904 h 513964"/>
                  <a:gd name="connsiteX74" fmla="*/ 304398 w 608797"/>
                  <a:gd name="connsiteY74" fmla="*/ 143655 h 513964"/>
                  <a:gd name="connsiteX75" fmla="*/ 502765 w 608797"/>
                  <a:gd name="connsiteY75" fmla="*/ 89382 h 513964"/>
                  <a:gd name="connsiteX76" fmla="*/ 520298 w 608797"/>
                  <a:gd name="connsiteY76" fmla="*/ 89382 h 513964"/>
                  <a:gd name="connsiteX77" fmla="*/ 520298 w 608797"/>
                  <a:gd name="connsiteY77" fmla="*/ 106896 h 513964"/>
                  <a:gd name="connsiteX78" fmla="*/ 473235 w 608797"/>
                  <a:gd name="connsiteY78" fmla="*/ 152987 h 513964"/>
                  <a:gd name="connsiteX79" fmla="*/ 464929 w 608797"/>
                  <a:gd name="connsiteY79" fmla="*/ 156675 h 513964"/>
                  <a:gd name="connsiteX80" fmla="*/ 455701 w 608797"/>
                  <a:gd name="connsiteY80" fmla="*/ 152987 h 513964"/>
                  <a:gd name="connsiteX81" fmla="*/ 455701 w 608797"/>
                  <a:gd name="connsiteY81" fmla="*/ 135473 h 513964"/>
                  <a:gd name="connsiteX82" fmla="*/ 89486 w 608797"/>
                  <a:gd name="connsiteY82" fmla="*/ 89378 h 513964"/>
                  <a:gd name="connsiteX83" fmla="*/ 106081 w 608797"/>
                  <a:gd name="connsiteY83" fmla="*/ 89378 h 513964"/>
                  <a:gd name="connsiteX84" fmla="*/ 153100 w 608797"/>
                  <a:gd name="connsiteY84" fmla="*/ 135426 h 513964"/>
                  <a:gd name="connsiteX85" fmla="*/ 153100 w 608797"/>
                  <a:gd name="connsiteY85" fmla="*/ 152924 h 513964"/>
                  <a:gd name="connsiteX86" fmla="*/ 152178 w 608797"/>
                  <a:gd name="connsiteY86" fmla="*/ 153845 h 513964"/>
                  <a:gd name="connsiteX87" fmla="*/ 151256 w 608797"/>
                  <a:gd name="connsiteY87" fmla="*/ 154766 h 513964"/>
                  <a:gd name="connsiteX88" fmla="*/ 142037 w 608797"/>
                  <a:gd name="connsiteY88" fmla="*/ 158450 h 513964"/>
                  <a:gd name="connsiteX89" fmla="*/ 133739 w 608797"/>
                  <a:gd name="connsiteY89" fmla="*/ 155687 h 513964"/>
                  <a:gd name="connsiteX90" fmla="*/ 86720 w 608797"/>
                  <a:gd name="connsiteY90" fmla="*/ 109639 h 513964"/>
                  <a:gd name="connsiteX91" fmla="*/ 86720 w 608797"/>
                  <a:gd name="connsiteY91" fmla="*/ 92140 h 513964"/>
                  <a:gd name="connsiteX92" fmla="*/ 87642 w 608797"/>
                  <a:gd name="connsiteY92" fmla="*/ 91219 h 513964"/>
                  <a:gd name="connsiteX93" fmla="*/ 89486 w 608797"/>
                  <a:gd name="connsiteY93" fmla="*/ 89378 h 513964"/>
                  <a:gd name="connsiteX94" fmla="*/ 422896 w 608797"/>
                  <a:gd name="connsiteY94" fmla="*/ 28309 h 513964"/>
                  <a:gd name="connsiteX95" fmla="*/ 432579 w 608797"/>
                  <a:gd name="connsiteY95" fmla="*/ 28654 h 513964"/>
                  <a:gd name="connsiteX96" fmla="*/ 438112 w 608797"/>
                  <a:gd name="connsiteY96" fmla="*/ 44312 h 513964"/>
                  <a:gd name="connsiteX97" fmla="*/ 410446 w 608797"/>
                  <a:gd name="connsiteY97" fmla="*/ 104183 h 513964"/>
                  <a:gd name="connsiteX98" fmla="*/ 399380 w 608797"/>
                  <a:gd name="connsiteY98" fmla="*/ 111552 h 513964"/>
                  <a:gd name="connsiteX99" fmla="*/ 393847 w 608797"/>
                  <a:gd name="connsiteY99" fmla="*/ 110631 h 513964"/>
                  <a:gd name="connsiteX100" fmla="*/ 388314 w 608797"/>
                  <a:gd name="connsiteY100" fmla="*/ 94051 h 513964"/>
                  <a:gd name="connsiteX101" fmla="*/ 415980 w 608797"/>
                  <a:gd name="connsiteY101" fmla="*/ 34181 h 513964"/>
                  <a:gd name="connsiteX102" fmla="*/ 422896 w 608797"/>
                  <a:gd name="connsiteY102" fmla="*/ 28309 h 513964"/>
                  <a:gd name="connsiteX103" fmla="*/ 192821 w 608797"/>
                  <a:gd name="connsiteY103" fmla="*/ 21254 h 513964"/>
                  <a:gd name="connsiteX104" fmla="*/ 209417 w 608797"/>
                  <a:gd name="connsiteY104" fmla="*/ 28617 h 513964"/>
                  <a:gd name="connsiteX105" fmla="*/ 233390 w 608797"/>
                  <a:gd name="connsiteY105" fmla="*/ 89362 h 513964"/>
                  <a:gd name="connsiteX106" fmla="*/ 226014 w 608797"/>
                  <a:gd name="connsiteY106" fmla="*/ 105008 h 513964"/>
                  <a:gd name="connsiteX107" fmla="*/ 221404 w 608797"/>
                  <a:gd name="connsiteY107" fmla="*/ 105929 h 513964"/>
                  <a:gd name="connsiteX108" fmla="*/ 210340 w 608797"/>
                  <a:gd name="connsiteY108" fmla="*/ 98566 h 513964"/>
                  <a:gd name="connsiteX109" fmla="*/ 186367 w 608797"/>
                  <a:gd name="connsiteY109" fmla="*/ 36900 h 513964"/>
                  <a:gd name="connsiteX110" fmla="*/ 192821 w 608797"/>
                  <a:gd name="connsiteY110" fmla="*/ 21254 h 513964"/>
                  <a:gd name="connsiteX111" fmla="*/ 304399 w 608797"/>
                  <a:gd name="connsiteY111" fmla="*/ 0 h 513964"/>
                  <a:gd name="connsiteX112" fmla="*/ 316456 w 608797"/>
                  <a:gd name="connsiteY112" fmla="*/ 11971 h 513964"/>
                  <a:gd name="connsiteX113" fmla="*/ 316456 w 608797"/>
                  <a:gd name="connsiteY113" fmla="*/ 78275 h 513964"/>
                  <a:gd name="connsiteX114" fmla="*/ 304399 w 608797"/>
                  <a:gd name="connsiteY114" fmla="*/ 90247 h 513964"/>
                  <a:gd name="connsiteX115" fmla="*/ 292341 w 608797"/>
                  <a:gd name="connsiteY115" fmla="*/ 78275 h 513964"/>
                  <a:gd name="connsiteX116" fmla="*/ 292341 w 608797"/>
                  <a:gd name="connsiteY116" fmla="*/ 11971 h 513964"/>
                  <a:gd name="connsiteX117" fmla="*/ 304399 w 608797"/>
                  <a:gd name="connsiteY117" fmla="*/ 0 h 5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8797" h="513964">
                    <a:moveTo>
                      <a:pt x="277608" y="489109"/>
                    </a:moveTo>
                    <a:lnTo>
                      <a:pt x="331189" y="489109"/>
                    </a:lnTo>
                    <a:cubicBezTo>
                      <a:pt x="338579" y="489109"/>
                      <a:pt x="344122" y="494633"/>
                      <a:pt x="344122" y="501997"/>
                    </a:cubicBezTo>
                    <a:cubicBezTo>
                      <a:pt x="344122" y="508441"/>
                      <a:pt x="338579" y="513964"/>
                      <a:pt x="331189" y="513964"/>
                    </a:cubicBezTo>
                    <a:lnTo>
                      <a:pt x="277608" y="513964"/>
                    </a:lnTo>
                    <a:cubicBezTo>
                      <a:pt x="270218" y="513964"/>
                      <a:pt x="264675" y="508441"/>
                      <a:pt x="264675" y="501997"/>
                    </a:cubicBezTo>
                    <a:cubicBezTo>
                      <a:pt x="264675" y="494633"/>
                      <a:pt x="270218" y="489109"/>
                      <a:pt x="277608" y="489109"/>
                    </a:cubicBezTo>
                    <a:close/>
                    <a:moveTo>
                      <a:pt x="259223" y="430993"/>
                    </a:moveTo>
                    <a:lnTo>
                      <a:pt x="259223" y="458621"/>
                    </a:lnTo>
                    <a:lnTo>
                      <a:pt x="349573" y="458621"/>
                    </a:lnTo>
                    <a:lnTo>
                      <a:pt x="349573" y="430993"/>
                    </a:lnTo>
                    <a:close/>
                    <a:moveTo>
                      <a:pt x="104682" y="390182"/>
                    </a:moveTo>
                    <a:cubicBezTo>
                      <a:pt x="107678" y="391217"/>
                      <a:pt x="110213" y="393288"/>
                      <a:pt x="111596" y="396049"/>
                    </a:cubicBezTo>
                    <a:cubicBezTo>
                      <a:pt x="114362" y="402491"/>
                      <a:pt x="111596" y="409853"/>
                      <a:pt x="105143" y="412614"/>
                    </a:cubicBezTo>
                    <a:lnTo>
                      <a:pt x="46139" y="441142"/>
                    </a:lnTo>
                    <a:cubicBezTo>
                      <a:pt x="44295" y="442062"/>
                      <a:pt x="42451" y="442062"/>
                      <a:pt x="40607" y="442062"/>
                    </a:cubicBezTo>
                    <a:cubicBezTo>
                      <a:pt x="35997" y="442062"/>
                      <a:pt x="31388" y="440222"/>
                      <a:pt x="29544" y="435620"/>
                    </a:cubicBezTo>
                    <a:cubicBezTo>
                      <a:pt x="26778" y="429178"/>
                      <a:pt x="29544" y="421816"/>
                      <a:pt x="35075" y="419055"/>
                    </a:cubicBezTo>
                    <a:lnTo>
                      <a:pt x="95001" y="390527"/>
                    </a:lnTo>
                    <a:cubicBezTo>
                      <a:pt x="98228" y="389147"/>
                      <a:pt x="101685" y="389147"/>
                      <a:pt x="104682" y="390182"/>
                    </a:cubicBezTo>
                    <a:close/>
                    <a:moveTo>
                      <a:pt x="522056" y="368479"/>
                    </a:moveTo>
                    <a:lnTo>
                      <a:pt x="583857" y="389616"/>
                    </a:lnTo>
                    <a:cubicBezTo>
                      <a:pt x="590313" y="392373"/>
                      <a:pt x="594003" y="398806"/>
                      <a:pt x="591236" y="405238"/>
                    </a:cubicBezTo>
                    <a:cubicBezTo>
                      <a:pt x="589391" y="410752"/>
                      <a:pt x="584779" y="413509"/>
                      <a:pt x="580167" y="413509"/>
                    </a:cubicBezTo>
                    <a:cubicBezTo>
                      <a:pt x="578322" y="413509"/>
                      <a:pt x="577400" y="413509"/>
                      <a:pt x="575555" y="412590"/>
                    </a:cubicBezTo>
                    <a:lnTo>
                      <a:pt x="513754" y="391454"/>
                    </a:lnTo>
                    <a:cubicBezTo>
                      <a:pt x="507298" y="388697"/>
                      <a:pt x="503608" y="382264"/>
                      <a:pt x="506375" y="375831"/>
                    </a:cubicBezTo>
                    <a:cubicBezTo>
                      <a:pt x="508220" y="369398"/>
                      <a:pt x="515599" y="365722"/>
                      <a:pt x="522056" y="368479"/>
                    </a:cubicBezTo>
                    <a:close/>
                    <a:moveTo>
                      <a:pt x="77481" y="300217"/>
                    </a:moveTo>
                    <a:cubicBezTo>
                      <a:pt x="84861" y="299295"/>
                      <a:pt x="90395" y="304828"/>
                      <a:pt x="90395" y="311284"/>
                    </a:cubicBezTo>
                    <a:cubicBezTo>
                      <a:pt x="90395" y="318661"/>
                      <a:pt x="85783" y="324195"/>
                      <a:pt x="78404" y="324195"/>
                    </a:cubicBezTo>
                    <a:lnTo>
                      <a:pt x="12914" y="326961"/>
                    </a:lnTo>
                    <a:cubicBezTo>
                      <a:pt x="12914" y="326961"/>
                      <a:pt x="11991" y="326961"/>
                      <a:pt x="11991" y="326961"/>
                    </a:cubicBezTo>
                    <a:cubicBezTo>
                      <a:pt x="5534" y="326961"/>
                      <a:pt x="0" y="321428"/>
                      <a:pt x="0" y="314973"/>
                    </a:cubicBezTo>
                    <a:cubicBezTo>
                      <a:pt x="0" y="307595"/>
                      <a:pt x="5534" y="302062"/>
                      <a:pt x="11991" y="302062"/>
                    </a:cubicBezTo>
                    <a:close/>
                    <a:moveTo>
                      <a:pt x="595883" y="281837"/>
                    </a:moveTo>
                    <a:cubicBezTo>
                      <a:pt x="603263" y="281837"/>
                      <a:pt x="608797" y="287378"/>
                      <a:pt x="608797" y="293841"/>
                    </a:cubicBezTo>
                    <a:cubicBezTo>
                      <a:pt x="608797" y="300305"/>
                      <a:pt x="604185" y="306768"/>
                      <a:pt x="596806" y="306768"/>
                    </a:cubicBezTo>
                    <a:lnTo>
                      <a:pt x="531316" y="308615"/>
                    </a:lnTo>
                    <a:cubicBezTo>
                      <a:pt x="530393" y="308615"/>
                      <a:pt x="530393" y="308615"/>
                      <a:pt x="530393" y="308615"/>
                    </a:cubicBezTo>
                    <a:cubicBezTo>
                      <a:pt x="523936" y="308615"/>
                      <a:pt x="518402" y="303998"/>
                      <a:pt x="518402" y="296611"/>
                    </a:cubicBezTo>
                    <a:cubicBezTo>
                      <a:pt x="518402" y="290148"/>
                      <a:pt x="523014" y="284607"/>
                      <a:pt x="530393" y="284607"/>
                    </a:cubicBezTo>
                    <a:close/>
                    <a:moveTo>
                      <a:pt x="33243" y="195351"/>
                    </a:moveTo>
                    <a:lnTo>
                      <a:pt x="95044" y="217406"/>
                    </a:lnTo>
                    <a:cubicBezTo>
                      <a:pt x="101500" y="220163"/>
                      <a:pt x="105190" y="226596"/>
                      <a:pt x="102423" y="233029"/>
                    </a:cubicBezTo>
                    <a:cubicBezTo>
                      <a:pt x="100578" y="238543"/>
                      <a:pt x="95966" y="241300"/>
                      <a:pt x="91354" y="241300"/>
                    </a:cubicBezTo>
                    <a:cubicBezTo>
                      <a:pt x="89509" y="241300"/>
                      <a:pt x="88587" y="241300"/>
                      <a:pt x="86742" y="240381"/>
                    </a:cubicBezTo>
                    <a:lnTo>
                      <a:pt x="24941" y="218325"/>
                    </a:lnTo>
                    <a:cubicBezTo>
                      <a:pt x="18485" y="216487"/>
                      <a:pt x="14795" y="209135"/>
                      <a:pt x="17562" y="202703"/>
                    </a:cubicBezTo>
                    <a:cubicBezTo>
                      <a:pt x="19407" y="196270"/>
                      <a:pt x="26786" y="193513"/>
                      <a:pt x="33243" y="195351"/>
                    </a:cubicBezTo>
                    <a:close/>
                    <a:moveTo>
                      <a:pt x="304398" y="168521"/>
                    </a:moveTo>
                    <a:cubicBezTo>
                      <a:pt x="249082" y="168521"/>
                      <a:pt x="203906" y="213647"/>
                      <a:pt x="203906" y="268904"/>
                    </a:cubicBezTo>
                    <a:cubicBezTo>
                      <a:pt x="203906" y="299296"/>
                      <a:pt x="238940" y="372973"/>
                      <a:pt x="256457" y="406127"/>
                    </a:cubicBezTo>
                    <a:lnTo>
                      <a:pt x="356027" y="406127"/>
                    </a:lnTo>
                    <a:cubicBezTo>
                      <a:pt x="372622" y="372973"/>
                      <a:pt x="404890" y="301138"/>
                      <a:pt x="404890" y="268904"/>
                    </a:cubicBezTo>
                    <a:cubicBezTo>
                      <a:pt x="404890" y="213647"/>
                      <a:pt x="359714" y="168521"/>
                      <a:pt x="304398" y="168521"/>
                    </a:cubicBezTo>
                    <a:close/>
                    <a:moveTo>
                      <a:pt x="562658" y="167721"/>
                    </a:moveTo>
                    <a:cubicBezTo>
                      <a:pt x="569112" y="164960"/>
                      <a:pt x="576487" y="166800"/>
                      <a:pt x="579253" y="173242"/>
                    </a:cubicBezTo>
                    <a:cubicBezTo>
                      <a:pt x="582019" y="179684"/>
                      <a:pt x="579253" y="187046"/>
                      <a:pt x="573722" y="189807"/>
                    </a:cubicBezTo>
                    <a:lnTo>
                      <a:pt x="513796" y="218335"/>
                    </a:lnTo>
                    <a:cubicBezTo>
                      <a:pt x="511952" y="219256"/>
                      <a:pt x="510108" y="219256"/>
                      <a:pt x="508264" y="219256"/>
                    </a:cubicBezTo>
                    <a:cubicBezTo>
                      <a:pt x="503654" y="219256"/>
                      <a:pt x="499967" y="216495"/>
                      <a:pt x="497201" y="211894"/>
                    </a:cubicBezTo>
                    <a:cubicBezTo>
                      <a:pt x="494435" y="206372"/>
                      <a:pt x="497201" y="199010"/>
                      <a:pt x="503654" y="196249"/>
                    </a:cubicBezTo>
                    <a:close/>
                    <a:moveTo>
                      <a:pt x="304398" y="143655"/>
                    </a:moveTo>
                    <a:cubicBezTo>
                      <a:pt x="373544" y="143655"/>
                      <a:pt x="429782" y="199833"/>
                      <a:pt x="429782" y="268904"/>
                    </a:cubicBezTo>
                    <a:cubicBezTo>
                      <a:pt x="429782" y="316795"/>
                      <a:pt x="377231" y="419941"/>
                      <a:pt x="374466" y="423625"/>
                    </a:cubicBezTo>
                    <a:cubicBezTo>
                      <a:pt x="374466" y="424546"/>
                      <a:pt x="374466" y="424546"/>
                      <a:pt x="374466" y="424546"/>
                    </a:cubicBezTo>
                    <a:lnTo>
                      <a:pt x="374466" y="470594"/>
                    </a:lnTo>
                    <a:cubicBezTo>
                      <a:pt x="374466" y="477962"/>
                      <a:pt x="368934" y="483487"/>
                      <a:pt x="361558" y="483487"/>
                    </a:cubicBezTo>
                    <a:lnTo>
                      <a:pt x="247238" y="483487"/>
                    </a:lnTo>
                    <a:cubicBezTo>
                      <a:pt x="239862" y="483487"/>
                      <a:pt x="234330" y="477962"/>
                      <a:pt x="234330" y="470594"/>
                    </a:cubicBezTo>
                    <a:lnTo>
                      <a:pt x="234330" y="418100"/>
                    </a:lnTo>
                    <a:cubicBezTo>
                      <a:pt x="234330" y="418100"/>
                      <a:pt x="235252" y="418100"/>
                      <a:pt x="235252" y="418100"/>
                    </a:cubicBezTo>
                    <a:cubicBezTo>
                      <a:pt x="221423" y="392313"/>
                      <a:pt x="179014" y="308506"/>
                      <a:pt x="179014" y="268904"/>
                    </a:cubicBezTo>
                    <a:cubicBezTo>
                      <a:pt x="179014" y="199833"/>
                      <a:pt x="235252" y="143655"/>
                      <a:pt x="304398" y="143655"/>
                    </a:cubicBezTo>
                    <a:close/>
                    <a:moveTo>
                      <a:pt x="502765" y="89382"/>
                    </a:moveTo>
                    <a:cubicBezTo>
                      <a:pt x="507379" y="84773"/>
                      <a:pt x="514761" y="84773"/>
                      <a:pt x="520298" y="89382"/>
                    </a:cubicBezTo>
                    <a:cubicBezTo>
                      <a:pt x="524912" y="93991"/>
                      <a:pt x="524912" y="102287"/>
                      <a:pt x="520298" y="106896"/>
                    </a:cubicBezTo>
                    <a:lnTo>
                      <a:pt x="473235" y="152987"/>
                    </a:lnTo>
                    <a:cubicBezTo>
                      <a:pt x="470466" y="155753"/>
                      <a:pt x="467698" y="156675"/>
                      <a:pt x="464929" y="156675"/>
                    </a:cubicBezTo>
                    <a:cubicBezTo>
                      <a:pt x="461238" y="156675"/>
                      <a:pt x="458469" y="155753"/>
                      <a:pt x="455701" y="152987"/>
                    </a:cubicBezTo>
                    <a:cubicBezTo>
                      <a:pt x="451087" y="148378"/>
                      <a:pt x="451087" y="141004"/>
                      <a:pt x="455701" y="135473"/>
                    </a:cubicBezTo>
                    <a:close/>
                    <a:moveTo>
                      <a:pt x="89486" y="89378"/>
                    </a:moveTo>
                    <a:cubicBezTo>
                      <a:pt x="94095" y="84773"/>
                      <a:pt x="101471" y="84773"/>
                      <a:pt x="106081" y="89378"/>
                    </a:cubicBezTo>
                    <a:lnTo>
                      <a:pt x="153100" y="135426"/>
                    </a:lnTo>
                    <a:cubicBezTo>
                      <a:pt x="157710" y="140951"/>
                      <a:pt x="157710" y="148319"/>
                      <a:pt x="153100" y="152924"/>
                    </a:cubicBezTo>
                    <a:cubicBezTo>
                      <a:pt x="153100" y="153845"/>
                      <a:pt x="152178" y="153845"/>
                      <a:pt x="152178" y="153845"/>
                    </a:cubicBezTo>
                    <a:cubicBezTo>
                      <a:pt x="152178" y="153845"/>
                      <a:pt x="151256" y="154766"/>
                      <a:pt x="151256" y="154766"/>
                    </a:cubicBezTo>
                    <a:cubicBezTo>
                      <a:pt x="148490" y="157529"/>
                      <a:pt x="145725" y="158450"/>
                      <a:pt x="142037" y="158450"/>
                    </a:cubicBezTo>
                    <a:cubicBezTo>
                      <a:pt x="139271" y="158450"/>
                      <a:pt x="136505" y="157529"/>
                      <a:pt x="133739" y="155687"/>
                    </a:cubicBezTo>
                    <a:lnTo>
                      <a:pt x="86720" y="109639"/>
                    </a:lnTo>
                    <a:cubicBezTo>
                      <a:pt x="82110" y="104113"/>
                      <a:pt x="82110" y="96745"/>
                      <a:pt x="86720" y="92140"/>
                    </a:cubicBezTo>
                    <a:cubicBezTo>
                      <a:pt x="86720" y="91219"/>
                      <a:pt x="87642" y="91219"/>
                      <a:pt x="87642" y="91219"/>
                    </a:cubicBezTo>
                    <a:cubicBezTo>
                      <a:pt x="88564" y="90299"/>
                      <a:pt x="88564" y="89378"/>
                      <a:pt x="89486" y="89378"/>
                    </a:cubicBezTo>
                    <a:close/>
                    <a:moveTo>
                      <a:pt x="422896" y="28309"/>
                    </a:moveTo>
                    <a:cubicBezTo>
                      <a:pt x="425893" y="27273"/>
                      <a:pt x="429352" y="27273"/>
                      <a:pt x="432579" y="28654"/>
                    </a:cubicBezTo>
                    <a:cubicBezTo>
                      <a:pt x="438112" y="31417"/>
                      <a:pt x="440879" y="38786"/>
                      <a:pt x="438112" y="44312"/>
                    </a:cubicBezTo>
                    <a:lnTo>
                      <a:pt x="410446" y="104183"/>
                    </a:lnTo>
                    <a:cubicBezTo>
                      <a:pt x="408602" y="108788"/>
                      <a:pt x="403991" y="111552"/>
                      <a:pt x="399380" y="111552"/>
                    </a:cubicBezTo>
                    <a:cubicBezTo>
                      <a:pt x="397536" y="111552"/>
                      <a:pt x="395691" y="111552"/>
                      <a:pt x="393847" y="110631"/>
                    </a:cubicBezTo>
                    <a:cubicBezTo>
                      <a:pt x="388314" y="107867"/>
                      <a:pt x="385547" y="100499"/>
                      <a:pt x="388314" y="94051"/>
                    </a:cubicBezTo>
                    <a:lnTo>
                      <a:pt x="415980" y="34181"/>
                    </a:lnTo>
                    <a:cubicBezTo>
                      <a:pt x="417363" y="31418"/>
                      <a:pt x="419899" y="29345"/>
                      <a:pt x="422896" y="28309"/>
                    </a:cubicBezTo>
                    <a:close/>
                    <a:moveTo>
                      <a:pt x="192821" y="21254"/>
                    </a:moveTo>
                    <a:cubicBezTo>
                      <a:pt x="199275" y="18493"/>
                      <a:pt x="206651" y="22174"/>
                      <a:pt x="209417" y="28617"/>
                    </a:cubicBezTo>
                    <a:lnTo>
                      <a:pt x="233390" y="89362"/>
                    </a:lnTo>
                    <a:cubicBezTo>
                      <a:pt x="235234" y="95805"/>
                      <a:pt x="232468" y="103168"/>
                      <a:pt x="226014" y="105008"/>
                    </a:cubicBezTo>
                    <a:cubicBezTo>
                      <a:pt x="225092" y="105929"/>
                      <a:pt x="223248" y="105929"/>
                      <a:pt x="221404" y="105929"/>
                    </a:cubicBezTo>
                    <a:cubicBezTo>
                      <a:pt x="216794" y="105929"/>
                      <a:pt x="212184" y="103168"/>
                      <a:pt x="210340" y="98566"/>
                    </a:cubicBezTo>
                    <a:lnTo>
                      <a:pt x="186367" y="36900"/>
                    </a:lnTo>
                    <a:cubicBezTo>
                      <a:pt x="183601" y="30458"/>
                      <a:pt x="186367" y="24015"/>
                      <a:pt x="192821" y="21254"/>
                    </a:cubicBezTo>
                    <a:close/>
                    <a:moveTo>
                      <a:pt x="304399" y="0"/>
                    </a:moveTo>
                    <a:cubicBezTo>
                      <a:pt x="310891" y="0"/>
                      <a:pt x="316456" y="5525"/>
                      <a:pt x="316456" y="11971"/>
                    </a:cubicBezTo>
                    <a:lnTo>
                      <a:pt x="316456" y="78275"/>
                    </a:lnTo>
                    <a:cubicBezTo>
                      <a:pt x="316456" y="84721"/>
                      <a:pt x="310891" y="90247"/>
                      <a:pt x="304399" y="90247"/>
                    </a:cubicBezTo>
                    <a:cubicBezTo>
                      <a:pt x="297906" y="90247"/>
                      <a:pt x="292341" y="84721"/>
                      <a:pt x="292341" y="78275"/>
                    </a:cubicBezTo>
                    <a:lnTo>
                      <a:pt x="292341" y="11971"/>
                    </a:lnTo>
                    <a:cubicBezTo>
                      <a:pt x="292341" y="5525"/>
                      <a:pt x="297906" y="0"/>
                      <a:pt x="3043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7" name="文本框 6"/>
              <p:cNvSpPr txBox="1"/>
              <p:nvPr/>
            </p:nvSpPr>
            <p:spPr>
              <a:xfrm>
                <a:off x="7789" y="6697"/>
                <a:ext cx="4990" cy="92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kern="2000" spc="100">
                    <a:solidFill>
                      <a:schemeClr val="bg1"/>
                    </a:solidFill>
                    <a:uFillTx/>
                    <a:latin typeface="微软雅黑" panose="020B0503020204020204" charset="-122"/>
                    <a:ea typeface="微软雅黑" panose="020B0503020204020204" charset="-122"/>
                    <a:cs typeface="DINPro-Regular" panose="02000503030000020004" charset="0"/>
                    <a:sym typeface="+mn-ea"/>
                  </a:rPr>
                  <a:t>这里是副标题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216" y="5557"/>
              <a:ext cx="4610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同样引起了不少人的关注。相较于《后浪》的宏大叙事，《入海》则演绎了大部分普通人为理想而奋斗的真实生活场景。</a:t>
              </a:r>
              <a:endParaRPr lang="en-US" altLang="zh-CN" sz="1600">
                <a:solidFill>
                  <a:schemeClr val="bg1"/>
                </a:solidFill>
                <a:latin typeface="+mn-ea"/>
                <a:cs typeface="+mn-ea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35073" y="1025208"/>
            <a:ext cx="2927350" cy="4807585"/>
            <a:chOff x="3216" y="1618"/>
            <a:chExt cx="4610" cy="7571"/>
          </a:xfrm>
        </p:grpSpPr>
        <p:grpSp>
          <p:nvGrpSpPr>
            <p:cNvPr id="14" name="组合 13"/>
            <p:cNvGrpSpPr/>
            <p:nvPr/>
          </p:nvGrpSpPr>
          <p:grpSpPr>
            <a:xfrm>
              <a:off x="3875" y="1618"/>
              <a:ext cx="3290" cy="2611"/>
              <a:chOff x="7789" y="3763"/>
              <a:chExt cx="4990" cy="3863"/>
            </a:xfrm>
          </p:grpSpPr>
          <p:sp>
            <p:nvSpPr>
              <p:cNvPr id="15" name="light-bulb-outline-sign-inside-a-circle_41881"/>
              <p:cNvSpPr>
                <a:spLocks noChangeAspect="1"/>
              </p:cNvSpPr>
              <p:nvPr/>
            </p:nvSpPr>
            <p:spPr bwMode="auto">
              <a:xfrm>
                <a:off x="8940" y="3763"/>
                <a:ext cx="2689" cy="2272"/>
              </a:xfrm>
              <a:custGeom>
                <a:avLst/>
                <a:gdLst>
                  <a:gd name="connsiteX0" fmla="*/ 277608 w 608797"/>
                  <a:gd name="connsiteY0" fmla="*/ 489109 h 513964"/>
                  <a:gd name="connsiteX1" fmla="*/ 331189 w 608797"/>
                  <a:gd name="connsiteY1" fmla="*/ 489109 h 513964"/>
                  <a:gd name="connsiteX2" fmla="*/ 344122 w 608797"/>
                  <a:gd name="connsiteY2" fmla="*/ 501997 h 513964"/>
                  <a:gd name="connsiteX3" fmla="*/ 331189 w 608797"/>
                  <a:gd name="connsiteY3" fmla="*/ 513964 h 513964"/>
                  <a:gd name="connsiteX4" fmla="*/ 277608 w 608797"/>
                  <a:gd name="connsiteY4" fmla="*/ 513964 h 513964"/>
                  <a:gd name="connsiteX5" fmla="*/ 264675 w 608797"/>
                  <a:gd name="connsiteY5" fmla="*/ 501997 h 513964"/>
                  <a:gd name="connsiteX6" fmla="*/ 277608 w 608797"/>
                  <a:gd name="connsiteY6" fmla="*/ 489109 h 513964"/>
                  <a:gd name="connsiteX7" fmla="*/ 259223 w 608797"/>
                  <a:gd name="connsiteY7" fmla="*/ 430993 h 513964"/>
                  <a:gd name="connsiteX8" fmla="*/ 259223 w 608797"/>
                  <a:gd name="connsiteY8" fmla="*/ 458621 h 513964"/>
                  <a:gd name="connsiteX9" fmla="*/ 349573 w 608797"/>
                  <a:gd name="connsiteY9" fmla="*/ 458621 h 513964"/>
                  <a:gd name="connsiteX10" fmla="*/ 349573 w 608797"/>
                  <a:gd name="connsiteY10" fmla="*/ 430993 h 513964"/>
                  <a:gd name="connsiteX11" fmla="*/ 104682 w 608797"/>
                  <a:gd name="connsiteY11" fmla="*/ 390182 h 513964"/>
                  <a:gd name="connsiteX12" fmla="*/ 111596 w 608797"/>
                  <a:gd name="connsiteY12" fmla="*/ 396049 h 513964"/>
                  <a:gd name="connsiteX13" fmla="*/ 105143 w 608797"/>
                  <a:gd name="connsiteY13" fmla="*/ 412614 h 513964"/>
                  <a:gd name="connsiteX14" fmla="*/ 46139 w 608797"/>
                  <a:gd name="connsiteY14" fmla="*/ 441142 h 513964"/>
                  <a:gd name="connsiteX15" fmla="*/ 40607 w 608797"/>
                  <a:gd name="connsiteY15" fmla="*/ 442062 h 513964"/>
                  <a:gd name="connsiteX16" fmla="*/ 29544 w 608797"/>
                  <a:gd name="connsiteY16" fmla="*/ 435620 h 513964"/>
                  <a:gd name="connsiteX17" fmla="*/ 35075 w 608797"/>
                  <a:gd name="connsiteY17" fmla="*/ 419055 h 513964"/>
                  <a:gd name="connsiteX18" fmla="*/ 95001 w 608797"/>
                  <a:gd name="connsiteY18" fmla="*/ 390527 h 513964"/>
                  <a:gd name="connsiteX19" fmla="*/ 104682 w 608797"/>
                  <a:gd name="connsiteY19" fmla="*/ 390182 h 513964"/>
                  <a:gd name="connsiteX20" fmla="*/ 522056 w 608797"/>
                  <a:gd name="connsiteY20" fmla="*/ 368479 h 513964"/>
                  <a:gd name="connsiteX21" fmla="*/ 583857 w 608797"/>
                  <a:gd name="connsiteY21" fmla="*/ 389616 h 513964"/>
                  <a:gd name="connsiteX22" fmla="*/ 591236 w 608797"/>
                  <a:gd name="connsiteY22" fmla="*/ 405238 h 513964"/>
                  <a:gd name="connsiteX23" fmla="*/ 580167 w 608797"/>
                  <a:gd name="connsiteY23" fmla="*/ 413509 h 513964"/>
                  <a:gd name="connsiteX24" fmla="*/ 575555 w 608797"/>
                  <a:gd name="connsiteY24" fmla="*/ 412590 h 513964"/>
                  <a:gd name="connsiteX25" fmla="*/ 513754 w 608797"/>
                  <a:gd name="connsiteY25" fmla="*/ 391454 h 513964"/>
                  <a:gd name="connsiteX26" fmla="*/ 506375 w 608797"/>
                  <a:gd name="connsiteY26" fmla="*/ 375831 h 513964"/>
                  <a:gd name="connsiteX27" fmla="*/ 522056 w 608797"/>
                  <a:gd name="connsiteY27" fmla="*/ 368479 h 513964"/>
                  <a:gd name="connsiteX28" fmla="*/ 77481 w 608797"/>
                  <a:gd name="connsiteY28" fmla="*/ 300217 h 513964"/>
                  <a:gd name="connsiteX29" fmla="*/ 90395 w 608797"/>
                  <a:gd name="connsiteY29" fmla="*/ 311284 h 513964"/>
                  <a:gd name="connsiteX30" fmla="*/ 78404 w 608797"/>
                  <a:gd name="connsiteY30" fmla="*/ 324195 h 513964"/>
                  <a:gd name="connsiteX31" fmla="*/ 12914 w 608797"/>
                  <a:gd name="connsiteY31" fmla="*/ 326961 h 513964"/>
                  <a:gd name="connsiteX32" fmla="*/ 11991 w 608797"/>
                  <a:gd name="connsiteY32" fmla="*/ 326961 h 513964"/>
                  <a:gd name="connsiteX33" fmla="*/ 0 w 608797"/>
                  <a:gd name="connsiteY33" fmla="*/ 314973 h 513964"/>
                  <a:gd name="connsiteX34" fmla="*/ 11991 w 608797"/>
                  <a:gd name="connsiteY34" fmla="*/ 302062 h 513964"/>
                  <a:gd name="connsiteX35" fmla="*/ 595883 w 608797"/>
                  <a:gd name="connsiteY35" fmla="*/ 281837 h 513964"/>
                  <a:gd name="connsiteX36" fmla="*/ 608797 w 608797"/>
                  <a:gd name="connsiteY36" fmla="*/ 293841 h 513964"/>
                  <a:gd name="connsiteX37" fmla="*/ 596806 w 608797"/>
                  <a:gd name="connsiteY37" fmla="*/ 306768 h 513964"/>
                  <a:gd name="connsiteX38" fmla="*/ 531316 w 608797"/>
                  <a:gd name="connsiteY38" fmla="*/ 308615 h 513964"/>
                  <a:gd name="connsiteX39" fmla="*/ 530393 w 608797"/>
                  <a:gd name="connsiteY39" fmla="*/ 308615 h 513964"/>
                  <a:gd name="connsiteX40" fmla="*/ 518402 w 608797"/>
                  <a:gd name="connsiteY40" fmla="*/ 296611 h 513964"/>
                  <a:gd name="connsiteX41" fmla="*/ 530393 w 608797"/>
                  <a:gd name="connsiteY41" fmla="*/ 284607 h 513964"/>
                  <a:gd name="connsiteX42" fmla="*/ 33243 w 608797"/>
                  <a:gd name="connsiteY42" fmla="*/ 195351 h 513964"/>
                  <a:gd name="connsiteX43" fmla="*/ 95044 w 608797"/>
                  <a:gd name="connsiteY43" fmla="*/ 217406 h 513964"/>
                  <a:gd name="connsiteX44" fmla="*/ 102423 w 608797"/>
                  <a:gd name="connsiteY44" fmla="*/ 233029 h 513964"/>
                  <a:gd name="connsiteX45" fmla="*/ 91354 w 608797"/>
                  <a:gd name="connsiteY45" fmla="*/ 241300 h 513964"/>
                  <a:gd name="connsiteX46" fmla="*/ 86742 w 608797"/>
                  <a:gd name="connsiteY46" fmla="*/ 240381 h 513964"/>
                  <a:gd name="connsiteX47" fmla="*/ 24941 w 608797"/>
                  <a:gd name="connsiteY47" fmla="*/ 218325 h 513964"/>
                  <a:gd name="connsiteX48" fmla="*/ 17562 w 608797"/>
                  <a:gd name="connsiteY48" fmla="*/ 202703 h 513964"/>
                  <a:gd name="connsiteX49" fmla="*/ 33243 w 608797"/>
                  <a:gd name="connsiteY49" fmla="*/ 195351 h 513964"/>
                  <a:gd name="connsiteX50" fmla="*/ 304398 w 608797"/>
                  <a:gd name="connsiteY50" fmla="*/ 168521 h 513964"/>
                  <a:gd name="connsiteX51" fmla="*/ 203906 w 608797"/>
                  <a:gd name="connsiteY51" fmla="*/ 268904 h 513964"/>
                  <a:gd name="connsiteX52" fmla="*/ 256457 w 608797"/>
                  <a:gd name="connsiteY52" fmla="*/ 406127 h 513964"/>
                  <a:gd name="connsiteX53" fmla="*/ 356027 w 608797"/>
                  <a:gd name="connsiteY53" fmla="*/ 406127 h 513964"/>
                  <a:gd name="connsiteX54" fmla="*/ 404890 w 608797"/>
                  <a:gd name="connsiteY54" fmla="*/ 268904 h 513964"/>
                  <a:gd name="connsiteX55" fmla="*/ 304398 w 608797"/>
                  <a:gd name="connsiteY55" fmla="*/ 168521 h 513964"/>
                  <a:gd name="connsiteX56" fmla="*/ 562658 w 608797"/>
                  <a:gd name="connsiteY56" fmla="*/ 167721 h 513964"/>
                  <a:gd name="connsiteX57" fmla="*/ 579253 w 608797"/>
                  <a:gd name="connsiteY57" fmla="*/ 173242 h 513964"/>
                  <a:gd name="connsiteX58" fmla="*/ 573722 w 608797"/>
                  <a:gd name="connsiteY58" fmla="*/ 189807 h 513964"/>
                  <a:gd name="connsiteX59" fmla="*/ 513796 w 608797"/>
                  <a:gd name="connsiteY59" fmla="*/ 218335 h 513964"/>
                  <a:gd name="connsiteX60" fmla="*/ 508264 w 608797"/>
                  <a:gd name="connsiteY60" fmla="*/ 219256 h 513964"/>
                  <a:gd name="connsiteX61" fmla="*/ 497201 w 608797"/>
                  <a:gd name="connsiteY61" fmla="*/ 211894 h 513964"/>
                  <a:gd name="connsiteX62" fmla="*/ 503654 w 608797"/>
                  <a:gd name="connsiteY62" fmla="*/ 196249 h 513964"/>
                  <a:gd name="connsiteX63" fmla="*/ 304398 w 608797"/>
                  <a:gd name="connsiteY63" fmla="*/ 143655 h 513964"/>
                  <a:gd name="connsiteX64" fmla="*/ 429782 w 608797"/>
                  <a:gd name="connsiteY64" fmla="*/ 268904 h 513964"/>
                  <a:gd name="connsiteX65" fmla="*/ 374466 w 608797"/>
                  <a:gd name="connsiteY65" fmla="*/ 423625 h 513964"/>
                  <a:gd name="connsiteX66" fmla="*/ 374466 w 608797"/>
                  <a:gd name="connsiteY66" fmla="*/ 424546 h 513964"/>
                  <a:gd name="connsiteX67" fmla="*/ 374466 w 608797"/>
                  <a:gd name="connsiteY67" fmla="*/ 470594 h 513964"/>
                  <a:gd name="connsiteX68" fmla="*/ 361558 w 608797"/>
                  <a:gd name="connsiteY68" fmla="*/ 483487 h 513964"/>
                  <a:gd name="connsiteX69" fmla="*/ 247238 w 608797"/>
                  <a:gd name="connsiteY69" fmla="*/ 483487 h 513964"/>
                  <a:gd name="connsiteX70" fmla="*/ 234330 w 608797"/>
                  <a:gd name="connsiteY70" fmla="*/ 470594 h 513964"/>
                  <a:gd name="connsiteX71" fmla="*/ 234330 w 608797"/>
                  <a:gd name="connsiteY71" fmla="*/ 418100 h 513964"/>
                  <a:gd name="connsiteX72" fmla="*/ 235252 w 608797"/>
                  <a:gd name="connsiteY72" fmla="*/ 418100 h 513964"/>
                  <a:gd name="connsiteX73" fmla="*/ 179014 w 608797"/>
                  <a:gd name="connsiteY73" fmla="*/ 268904 h 513964"/>
                  <a:gd name="connsiteX74" fmla="*/ 304398 w 608797"/>
                  <a:gd name="connsiteY74" fmla="*/ 143655 h 513964"/>
                  <a:gd name="connsiteX75" fmla="*/ 502765 w 608797"/>
                  <a:gd name="connsiteY75" fmla="*/ 89382 h 513964"/>
                  <a:gd name="connsiteX76" fmla="*/ 520298 w 608797"/>
                  <a:gd name="connsiteY76" fmla="*/ 89382 h 513964"/>
                  <a:gd name="connsiteX77" fmla="*/ 520298 w 608797"/>
                  <a:gd name="connsiteY77" fmla="*/ 106896 h 513964"/>
                  <a:gd name="connsiteX78" fmla="*/ 473235 w 608797"/>
                  <a:gd name="connsiteY78" fmla="*/ 152987 h 513964"/>
                  <a:gd name="connsiteX79" fmla="*/ 464929 w 608797"/>
                  <a:gd name="connsiteY79" fmla="*/ 156675 h 513964"/>
                  <a:gd name="connsiteX80" fmla="*/ 455701 w 608797"/>
                  <a:gd name="connsiteY80" fmla="*/ 152987 h 513964"/>
                  <a:gd name="connsiteX81" fmla="*/ 455701 w 608797"/>
                  <a:gd name="connsiteY81" fmla="*/ 135473 h 513964"/>
                  <a:gd name="connsiteX82" fmla="*/ 89486 w 608797"/>
                  <a:gd name="connsiteY82" fmla="*/ 89378 h 513964"/>
                  <a:gd name="connsiteX83" fmla="*/ 106081 w 608797"/>
                  <a:gd name="connsiteY83" fmla="*/ 89378 h 513964"/>
                  <a:gd name="connsiteX84" fmla="*/ 153100 w 608797"/>
                  <a:gd name="connsiteY84" fmla="*/ 135426 h 513964"/>
                  <a:gd name="connsiteX85" fmla="*/ 153100 w 608797"/>
                  <a:gd name="connsiteY85" fmla="*/ 152924 h 513964"/>
                  <a:gd name="connsiteX86" fmla="*/ 152178 w 608797"/>
                  <a:gd name="connsiteY86" fmla="*/ 153845 h 513964"/>
                  <a:gd name="connsiteX87" fmla="*/ 151256 w 608797"/>
                  <a:gd name="connsiteY87" fmla="*/ 154766 h 513964"/>
                  <a:gd name="connsiteX88" fmla="*/ 142037 w 608797"/>
                  <a:gd name="connsiteY88" fmla="*/ 158450 h 513964"/>
                  <a:gd name="connsiteX89" fmla="*/ 133739 w 608797"/>
                  <a:gd name="connsiteY89" fmla="*/ 155687 h 513964"/>
                  <a:gd name="connsiteX90" fmla="*/ 86720 w 608797"/>
                  <a:gd name="connsiteY90" fmla="*/ 109639 h 513964"/>
                  <a:gd name="connsiteX91" fmla="*/ 86720 w 608797"/>
                  <a:gd name="connsiteY91" fmla="*/ 92140 h 513964"/>
                  <a:gd name="connsiteX92" fmla="*/ 87642 w 608797"/>
                  <a:gd name="connsiteY92" fmla="*/ 91219 h 513964"/>
                  <a:gd name="connsiteX93" fmla="*/ 89486 w 608797"/>
                  <a:gd name="connsiteY93" fmla="*/ 89378 h 513964"/>
                  <a:gd name="connsiteX94" fmla="*/ 422896 w 608797"/>
                  <a:gd name="connsiteY94" fmla="*/ 28309 h 513964"/>
                  <a:gd name="connsiteX95" fmla="*/ 432579 w 608797"/>
                  <a:gd name="connsiteY95" fmla="*/ 28654 h 513964"/>
                  <a:gd name="connsiteX96" fmla="*/ 438112 w 608797"/>
                  <a:gd name="connsiteY96" fmla="*/ 44312 h 513964"/>
                  <a:gd name="connsiteX97" fmla="*/ 410446 w 608797"/>
                  <a:gd name="connsiteY97" fmla="*/ 104183 h 513964"/>
                  <a:gd name="connsiteX98" fmla="*/ 399380 w 608797"/>
                  <a:gd name="connsiteY98" fmla="*/ 111552 h 513964"/>
                  <a:gd name="connsiteX99" fmla="*/ 393847 w 608797"/>
                  <a:gd name="connsiteY99" fmla="*/ 110631 h 513964"/>
                  <a:gd name="connsiteX100" fmla="*/ 388314 w 608797"/>
                  <a:gd name="connsiteY100" fmla="*/ 94051 h 513964"/>
                  <a:gd name="connsiteX101" fmla="*/ 415980 w 608797"/>
                  <a:gd name="connsiteY101" fmla="*/ 34181 h 513964"/>
                  <a:gd name="connsiteX102" fmla="*/ 422896 w 608797"/>
                  <a:gd name="connsiteY102" fmla="*/ 28309 h 513964"/>
                  <a:gd name="connsiteX103" fmla="*/ 192821 w 608797"/>
                  <a:gd name="connsiteY103" fmla="*/ 21254 h 513964"/>
                  <a:gd name="connsiteX104" fmla="*/ 209417 w 608797"/>
                  <a:gd name="connsiteY104" fmla="*/ 28617 h 513964"/>
                  <a:gd name="connsiteX105" fmla="*/ 233390 w 608797"/>
                  <a:gd name="connsiteY105" fmla="*/ 89362 h 513964"/>
                  <a:gd name="connsiteX106" fmla="*/ 226014 w 608797"/>
                  <a:gd name="connsiteY106" fmla="*/ 105008 h 513964"/>
                  <a:gd name="connsiteX107" fmla="*/ 221404 w 608797"/>
                  <a:gd name="connsiteY107" fmla="*/ 105929 h 513964"/>
                  <a:gd name="connsiteX108" fmla="*/ 210340 w 608797"/>
                  <a:gd name="connsiteY108" fmla="*/ 98566 h 513964"/>
                  <a:gd name="connsiteX109" fmla="*/ 186367 w 608797"/>
                  <a:gd name="connsiteY109" fmla="*/ 36900 h 513964"/>
                  <a:gd name="connsiteX110" fmla="*/ 192821 w 608797"/>
                  <a:gd name="connsiteY110" fmla="*/ 21254 h 513964"/>
                  <a:gd name="connsiteX111" fmla="*/ 304399 w 608797"/>
                  <a:gd name="connsiteY111" fmla="*/ 0 h 513964"/>
                  <a:gd name="connsiteX112" fmla="*/ 316456 w 608797"/>
                  <a:gd name="connsiteY112" fmla="*/ 11971 h 513964"/>
                  <a:gd name="connsiteX113" fmla="*/ 316456 w 608797"/>
                  <a:gd name="connsiteY113" fmla="*/ 78275 h 513964"/>
                  <a:gd name="connsiteX114" fmla="*/ 304399 w 608797"/>
                  <a:gd name="connsiteY114" fmla="*/ 90247 h 513964"/>
                  <a:gd name="connsiteX115" fmla="*/ 292341 w 608797"/>
                  <a:gd name="connsiteY115" fmla="*/ 78275 h 513964"/>
                  <a:gd name="connsiteX116" fmla="*/ 292341 w 608797"/>
                  <a:gd name="connsiteY116" fmla="*/ 11971 h 513964"/>
                  <a:gd name="connsiteX117" fmla="*/ 304399 w 608797"/>
                  <a:gd name="connsiteY117" fmla="*/ 0 h 5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8797" h="513964">
                    <a:moveTo>
                      <a:pt x="277608" y="489109"/>
                    </a:moveTo>
                    <a:lnTo>
                      <a:pt x="331189" y="489109"/>
                    </a:lnTo>
                    <a:cubicBezTo>
                      <a:pt x="338579" y="489109"/>
                      <a:pt x="344122" y="494633"/>
                      <a:pt x="344122" y="501997"/>
                    </a:cubicBezTo>
                    <a:cubicBezTo>
                      <a:pt x="344122" y="508441"/>
                      <a:pt x="338579" y="513964"/>
                      <a:pt x="331189" y="513964"/>
                    </a:cubicBezTo>
                    <a:lnTo>
                      <a:pt x="277608" y="513964"/>
                    </a:lnTo>
                    <a:cubicBezTo>
                      <a:pt x="270218" y="513964"/>
                      <a:pt x="264675" y="508441"/>
                      <a:pt x="264675" y="501997"/>
                    </a:cubicBezTo>
                    <a:cubicBezTo>
                      <a:pt x="264675" y="494633"/>
                      <a:pt x="270218" y="489109"/>
                      <a:pt x="277608" y="489109"/>
                    </a:cubicBezTo>
                    <a:close/>
                    <a:moveTo>
                      <a:pt x="259223" y="430993"/>
                    </a:moveTo>
                    <a:lnTo>
                      <a:pt x="259223" y="458621"/>
                    </a:lnTo>
                    <a:lnTo>
                      <a:pt x="349573" y="458621"/>
                    </a:lnTo>
                    <a:lnTo>
                      <a:pt x="349573" y="430993"/>
                    </a:lnTo>
                    <a:close/>
                    <a:moveTo>
                      <a:pt x="104682" y="390182"/>
                    </a:moveTo>
                    <a:cubicBezTo>
                      <a:pt x="107678" y="391217"/>
                      <a:pt x="110213" y="393288"/>
                      <a:pt x="111596" y="396049"/>
                    </a:cubicBezTo>
                    <a:cubicBezTo>
                      <a:pt x="114362" y="402491"/>
                      <a:pt x="111596" y="409853"/>
                      <a:pt x="105143" y="412614"/>
                    </a:cubicBezTo>
                    <a:lnTo>
                      <a:pt x="46139" y="441142"/>
                    </a:lnTo>
                    <a:cubicBezTo>
                      <a:pt x="44295" y="442062"/>
                      <a:pt x="42451" y="442062"/>
                      <a:pt x="40607" y="442062"/>
                    </a:cubicBezTo>
                    <a:cubicBezTo>
                      <a:pt x="35997" y="442062"/>
                      <a:pt x="31388" y="440222"/>
                      <a:pt x="29544" y="435620"/>
                    </a:cubicBezTo>
                    <a:cubicBezTo>
                      <a:pt x="26778" y="429178"/>
                      <a:pt x="29544" y="421816"/>
                      <a:pt x="35075" y="419055"/>
                    </a:cubicBezTo>
                    <a:lnTo>
                      <a:pt x="95001" y="390527"/>
                    </a:lnTo>
                    <a:cubicBezTo>
                      <a:pt x="98228" y="389147"/>
                      <a:pt x="101685" y="389147"/>
                      <a:pt x="104682" y="390182"/>
                    </a:cubicBezTo>
                    <a:close/>
                    <a:moveTo>
                      <a:pt x="522056" y="368479"/>
                    </a:moveTo>
                    <a:lnTo>
                      <a:pt x="583857" y="389616"/>
                    </a:lnTo>
                    <a:cubicBezTo>
                      <a:pt x="590313" y="392373"/>
                      <a:pt x="594003" y="398806"/>
                      <a:pt x="591236" y="405238"/>
                    </a:cubicBezTo>
                    <a:cubicBezTo>
                      <a:pt x="589391" y="410752"/>
                      <a:pt x="584779" y="413509"/>
                      <a:pt x="580167" y="413509"/>
                    </a:cubicBezTo>
                    <a:cubicBezTo>
                      <a:pt x="578322" y="413509"/>
                      <a:pt x="577400" y="413509"/>
                      <a:pt x="575555" y="412590"/>
                    </a:cubicBezTo>
                    <a:lnTo>
                      <a:pt x="513754" y="391454"/>
                    </a:lnTo>
                    <a:cubicBezTo>
                      <a:pt x="507298" y="388697"/>
                      <a:pt x="503608" y="382264"/>
                      <a:pt x="506375" y="375831"/>
                    </a:cubicBezTo>
                    <a:cubicBezTo>
                      <a:pt x="508220" y="369398"/>
                      <a:pt x="515599" y="365722"/>
                      <a:pt x="522056" y="368479"/>
                    </a:cubicBezTo>
                    <a:close/>
                    <a:moveTo>
                      <a:pt x="77481" y="300217"/>
                    </a:moveTo>
                    <a:cubicBezTo>
                      <a:pt x="84861" y="299295"/>
                      <a:pt x="90395" y="304828"/>
                      <a:pt x="90395" y="311284"/>
                    </a:cubicBezTo>
                    <a:cubicBezTo>
                      <a:pt x="90395" y="318661"/>
                      <a:pt x="85783" y="324195"/>
                      <a:pt x="78404" y="324195"/>
                    </a:cubicBezTo>
                    <a:lnTo>
                      <a:pt x="12914" y="326961"/>
                    </a:lnTo>
                    <a:cubicBezTo>
                      <a:pt x="12914" y="326961"/>
                      <a:pt x="11991" y="326961"/>
                      <a:pt x="11991" y="326961"/>
                    </a:cubicBezTo>
                    <a:cubicBezTo>
                      <a:pt x="5534" y="326961"/>
                      <a:pt x="0" y="321428"/>
                      <a:pt x="0" y="314973"/>
                    </a:cubicBezTo>
                    <a:cubicBezTo>
                      <a:pt x="0" y="307595"/>
                      <a:pt x="5534" y="302062"/>
                      <a:pt x="11991" y="302062"/>
                    </a:cubicBezTo>
                    <a:close/>
                    <a:moveTo>
                      <a:pt x="595883" y="281837"/>
                    </a:moveTo>
                    <a:cubicBezTo>
                      <a:pt x="603263" y="281837"/>
                      <a:pt x="608797" y="287378"/>
                      <a:pt x="608797" y="293841"/>
                    </a:cubicBezTo>
                    <a:cubicBezTo>
                      <a:pt x="608797" y="300305"/>
                      <a:pt x="604185" y="306768"/>
                      <a:pt x="596806" y="306768"/>
                    </a:cubicBezTo>
                    <a:lnTo>
                      <a:pt x="531316" y="308615"/>
                    </a:lnTo>
                    <a:cubicBezTo>
                      <a:pt x="530393" y="308615"/>
                      <a:pt x="530393" y="308615"/>
                      <a:pt x="530393" y="308615"/>
                    </a:cubicBezTo>
                    <a:cubicBezTo>
                      <a:pt x="523936" y="308615"/>
                      <a:pt x="518402" y="303998"/>
                      <a:pt x="518402" y="296611"/>
                    </a:cubicBezTo>
                    <a:cubicBezTo>
                      <a:pt x="518402" y="290148"/>
                      <a:pt x="523014" y="284607"/>
                      <a:pt x="530393" y="284607"/>
                    </a:cubicBezTo>
                    <a:close/>
                    <a:moveTo>
                      <a:pt x="33243" y="195351"/>
                    </a:moveTo>
                    <a:lnTo>
                      <a:pt x="95044" y="217406"/>
                    </a:lnTo>
                    <a:cubicBezTo>
                      <a:pt x="101500" y="220163"/>
                      <a:pt x="105190" y="226596"/>
                      <a:pt x="102423" y="233029"/>
                    </a:cubicBezTo>
                    <a:cubicBezTo>
                      <a:pt x="100578" y="238543"/>
                      <a:pt x="95966" y="241300"/>
                      <a:pt x="91354" y="241300"/>
                    </a:cubicBezTo>
                    <a:cubicBezTo>
                      <a:pt x="89509" y="241300"/>
                      <a:pt x="88587" y="241300"/>
                      <a:pt x="86742" y="240381"/>
                    </a:cubicBezTo>
                    <a:lnTo>
                      <a:pt x="24941" y="218325"/>
                    </a:lnTo>
                    <a:cubicBezTo>
                      <a:pt x="18485" y="216487"/>
                      <a:pt x="14795" y="209135"/>
                      <a:pt x="17562" y="202703"/>
                    </a:cubicBezTo>
                    <a:cubicBezTo>
                      <a:pt x="19407" y="196270"/>
                      <a:pt x="26786" y="193513"/>
                      <a:pt x="33243" y="195351"/>
                    </a:cubicBezTo>
                    <a:close/>
                    <a:moveTo>
                      <a:pt x="304398" y="168521"/>
                    </a:moveTo>
                    <a:cubicBezTo>
                      <a:pt x="249082" y="168521"/>
                      <a:pt x="203906" y="213647"/>
                      <a:pt x="203906" y="268904"/>
                    </a:cubicBezTo>
                    <a:cubicBezTo>
                      <a:pt x="203906" y="299296"/>
                      <a:pt x="238940" y="372973"/>
                      <a:pt x="256457" y="406127"/>
                    </a:cubicBezTo>
                    <a:lnTo>
                      <a:pt x="356027" y="406127"/>
                    </a:lnTo>
                    <a:cubicBezTo>
                      <a:pt x="372622" y="372973"/>
                      <a:pt x="404890" y="301138"/>
                      <a:pt x="404890" y="268904"/>
                    </a:cubicBezTo>
                    <a:cubicBezTo>
                      <a:pt x="404890" y="213647"/>
                      <a:pt x="359714" y="168521"/>
                      <a:pt x="304398" y="168521"/>
                    </a:cubicBezTo>
                    <a:close/>
                    <a:moveTo>
                      <a:pt x="562658" y="167721"/>
                    </a:moveTo>
                    <a:cubicBezTo>
                      <a:pt x="569112" y="164960"/>
                      <a:pt x="576487" y="166800"/>
                      <a:pt x="579253" y="173242"/>
                    </a:cubicBezTo>
                    <a:cubicBezTo>
                      <a:pt x="582019" y="179684"/>
                      <a:pt x="579253" y="187046"/>
                      <a:pt x="573722" y="189807"/>
                    </a:cubicBezTo>
                    <a:lnTo>
                      <a:pt x="513796" y="218335"/>
                    </a:lnTo>
                    <a:cubicBezTo>
                      <a:pt x="511952" y="219256"/>
                      <a:pt x="510108" y="219256"/>
                      <a:pt x="508264" y="219256"/>
                    </a:cubicBezTo>
                    <a:cubicBezTo>
                      <a:pt x="503654" y="219256"/>
                      <a:pt x="499967" y="216495"/>
                      <a:pt x="497201" y="211894"/>
                    </a:cubicBezTo>
                    <a:cubicBezTo>
                      <a:pt x="494435" y="206372"/>
                      <a:pt x="497201" y="199010"/>
                      <a:pt x="503654" y="196249"/>
                    </a:cubicBezTo>
                    <a:close/>
                    <a:moveTo>
                      <a:pt x="304398" y="143655"/>
                    </a:moveTo>
                    <a:cubicBezTo>
                      <a:pt x="373544" y="143655"/>
                      <a:pt x="429782" y="199833"/>
                      <a:pt x="429782" y="268904"/>
                    </a:cubicBezTo>
                    <a:cubicBezTo>
                      <a:pt x="429782" y="316795"/>
                      <a:pt x="377231" y="419941"/>
                      <a:pt x="374466" y="423625"/>
                    </a:cubicBezTo>
                    <a:cubicBezTo>
                      <a:pt x="374466" y="424546"/>
                      <a:pt x="374466" y="424546"/>
                      <a:pt x="374466" y="424546"/>
                    </a:cubicBezTo>
                    <a:lnTo>
                      <a:pt x="374466" y="470594"/>
                    </a:lnTo>
                    <a:cubicBezTo>
                      <a:pt x="374466" y="477962"/>
                      <a:pt x="368934" y="483487"/>
                      <a:pt x="361558" y="483487"/>
                    </a:cubicBezTo>
                    <a:lnTo>
                      <a:pt x="247238" y="483487"/>
                    </a:lnTo>
                    <a:cubicBezTo>
                      <a:pt x="239862" y="483487"/>
                      <a:pt x="234330" y="477962"/>
                      <a:pt x="234330" y="470594"/>
                    </a:cubicBezTo>
                    <a:lnTo>
                      <a:pt x="234330" y="418100"/>
                    </a:lnTo>
                    <a:cubicBezTo>
                      <a:pt x="234330" y="418100"/>
                      <a:pt x="235252" y="418100"/>
                      <a:pt x="235252" y="418100"/>
                    </a:cubicBezTo>
                    <a:cubicBezTo>
                      <a:pt x="221423" y="392313"/>
                      <a:pt x="179014" y="308506"/>
                      <a:pt x="179014" y="268904"/>
                    </a:cubicBezTo>
                    <a:cubicBezTo>
                      <a:pt x="179014" y="199833"/>
                      <a:pt x="235252" y="143655"/>
                      <a:pt x="304398" y="143655"/>
                    </a:cubicBezTo>
                    <a:close/>
                    <a:moveTo>
                      <a:pt x="502765" y="89382"/>
                    </a:moveTo>
                    <a:cubicBezTo>
                      <a:pt x="507379" y="84773"/>
                      <a:pt x="514761" y="84773"/>
                      <a:pt x="520298" y="89382"/>
                    </a:cubicBezTo>
                    <a:cubicBezTo>
                      <a:pt x="524912" y="93991"/>
                      <a:pt x="524912" y="102287"/>
                      <a:pt x="520298" y="106896"/>
                    </a:cubicBezTo>
                    <a:lnTo>
                      <a:pt x="473235" y="152987"/>
                    </a:lnTo>
                    <a:cubicBezTo>
                      <a:pt x="470466" y="155753"/>
                      <a:pt x="467698" y="156675"/>
                      <a:pt x="464929" y="156675"/>
                    </a:cubicBezTo>
                    <a:cubicBezTo>
                      <a:pt x="461238" y="156675"/>
                      <a:pt x="458469" y="155753"/>
                      <a:pt x="455701" y="152987"/>
                    </a:cubicBezTo>
                    <a:cubicBezTo>
                      <a:pt x="451087" y="148378"/>
                      <a:pt x="451087" y="141004"/>
                      <a:pt x="455701" y="135473"/>
                    </a:cubicBezTo>
                    <a:close/>
                    <a:moveTo>
                      <a:pt x="89486" y="89378"/>
                    </a:moveTo>
                    <a:cubicBezTo>
                      <a:pt x="94095" y="84773"/>
                      <a:pt x="101471" y="84773"/>
                      <a:pt x="106081" y="89378"/>
                    </a:cubicBezTo>
                    <a:lnTo>
                      <a:pt x="153100" y="135426"/>
                    </a:lnTo>
                    <a:cubicBezTo>
                      <a:pt x="157710" y="140951"/>
                      <a:pt x="157710" y="148319"/>
                      <a:pt x="153100" y="152924"/>
                    </a:cubicBezTo>
                    <a:cubicBezTo>
                      <a:pt x="153100" y="153845"/>
                      <a:pt x="152178" y="153845"/>
                      <a:pt x="152178" y="153845"/>
                    </a:cubicBezTo>
                    <a:cubicBezTo>
                      <a:pt x="152178" y="153845"/>
                      <a:pt x="151256" y="154766"/>
                      <a:pt x="151256" y="154766"/>
                    </a:cubicBezTo>
                    <a:cubicBezTo>
                      <a:pt x="148490" y="157529"/>
                      <a:pt x="145725" y="158450"/>
                      <a:pt x="142037" y="158450"/>
                    </a:cubicBezTo>
                    <a:cubicBezTo>
                      <a:pt x="139271" y="158450"/>
                      <a:pt x="136505" y="157529"/>
                      <a:pt x="133739" y="155687"/>
                    </a:cubicBezTo>
                    <a:lnTo>
                      <a:pt x="86720" y="109639"/>
                    </a:lnTo>
                    <a:cubicBezTo>
                      <a:pt x="82110" y="104113"/>
                      <a:pt x="82110" y="96745"/>
                      <a:pt x="86720" y="92140"/>
                    </a:cubicBezTo>
                    <a:cubicBezTo>
                      <a:pt x="86720" y="91219"/>
                      <a:pt x="87642" y="91219"/>
                      <a:pt x="87642" y="91219"/>
                    </a:cubicBezTo>
                    <a:cubicBezTo>
                      <a:pt x="88564" y="90299"/>
                      <a:pt x="88564" y="89378"/>
                      <a:pt x="89486" y="89378"/>
                    </a:cubicBezTo>
                    <a:close/>
                    <a:moveTo>
                      <a:pt x="422896" y="28309"/>
                    </a:moveTo>
                    <a:cubicBezTo>
                      <a:pt x="425893" y="27273"/>
                      <a:pt x="429352" y="27273"/>
                      <a:pt x="432579" y="28654"/>
                    </a:cubicBezTo>
                    <a:cubicBezTo>
                      <a:pt x="438112" y="31417"/>
                      <a:pt x="440879" y="38786"/>
                      <a:pt x="438112" y="44312"/>
                    </a:cubicBezTo>
                    <a:lnTo>
                      <a:pt x="410446" y="104183"/>
                    </a:lnTo>
                    <a:cubicBezTo>
                      <a:pt x="408602" y="108788"/>
                      <a:pt x="403991" y="111552"/>
                      <a:pt x="399380" y="111552"/>
                    </a:cubicBezTo>
                    <a:cubicBezTo>
                      <a:pt x="397536" y="111552"/>
                      <a:pt x="395691" y="111552"/>
                      <a:pt x="393847" y="110631"/>
                    </a:cubicBezTo>
                    <a:cubicBezTo>
                      <a:pt x="388314" y="107867"/>
                      <a:pt x="385547" y="100499"/>
                      <a:pt x="388314" y="94051"/>
                    </a:cubicBezTo>
                    <a:lnTo>
                      <a:pt x="415980" y="34181"/>
                    </a:lnTo>
                    <a:cubicBezTo>
                      <a:pt x="417363" y="31418"/>
                      <a:pt x="419899" y="29345"/>
                      <a:pt x="422896" y="28309"/>
                    </a:cubicBezTo>
                    <a:close/>
                    <a:moveTo>
                      <a:pt x="192821" y="21254"/>
                    </a:moveTo>
                    <a:cubicBezTo>
                      <a:pt x="199275" y="18493"/>
                      <a:pt x="206651" y="22174"/>
                      <a:pt x="209417" y="28617"/>
                    </a:cubicBezTo>
                    <a:lnTo>
                      <a:pt x="233390" y="89362"/>
                    </a:lnTo>
                    <a:cubicBezTo>
                      <a:pt x="235234" y="95805"/>
                      <a:pt x="232468" y="103168"/>
                      <a:pt x="226014" y="105008"/>
                    </a:cubicBezTo>
                    <a:cubicBezTo>
                      <a:pt x="225092" y="105929"/>
                      <a:pt x="223248" y="105929"/>
                      <a:pt x="221404" y="105929"/>
                    </a:cubicBezTo>
                    <a:cubicBezTo>
                      <a:pt x="216794" y="105929"/>
                      <a:pt x="212184" y="103168"/>
                      <a:pt x="210340" y="98566"/>
                    </a:cubicBezTo>
                    <a:lnTo>
                      <a:pt x="186367" y="36900"/>
                    </a:lnTo>
                    <a:cubicBezTo>
                      <a:pt x="183601" y="30458"/>
                      <a:pt x="186367" y="24015"/>
                      <a:pt x="192821" y="21254"/>
                    </a:cubicBezTo>
                    <a:close/>
                    <a:moveTo>
                      <a:pt x="304399" y="0"/>
                    </a:moveTo>
                    <a:cubicBezTo>
                      <a:pt x="310891" y="0"/>
                      <a:pt x="316456" y="5525"/>
                      <a:pt x="316456" y="11971"/>
                    </a:cubicBezTo>
                    <a:lnTo>
                      <a:pt x="316456" y="78275"/>
                    </a:lnTo>
                    <a:cubicBezTo>
                      <a:pt x="316456" y="84721"/>
                      <a:pt x="310891" y="90247"/>
                      <a:pt x="304399" y="90247"/>
                    </a:cubicBezTo>
                    <a:cubicBezTo>
                      <a:pt x="297906" y="90247"/>
                      <a:pt x="292341" y="84721"/>
                      <a:pt x="292341" y="78275"/>
                    </a:cubicBezTo>
                    <a:lnTo>
                      <a:pt x="292341" y="11971"/>
                    </a:lnTo>
                    <a:cubicBezTo>
                      <a:pt x="292341" y="5525"/>
                      <a:pt x="297906" y="0"/>
                      <a:pt x="3043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  <p:sp>
            <p:nvSpPr>
              <p:cNvPr id="16" name="文本框 15"/>
              <p:cNvSpPr txBox="1"/>
              <p:nvPr/>
            </p:nvSpPr>
            <p:spPr>
              <a:xfrm>
                <a:off x="7789" y="6697"/>
                <a:ext cx="4990" cy="92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kern="2000" spc="100">
                    <a:solidFill>
                      <a:schemeClr val="bg1"/>
                    </a:solidFill>
                    <a:uFillTx/>
                    <a:latin typeface="微软雅黑" panose="020B0503020204020204" charset="-122"/>
                    <a:ea typeface="微软雅黑" panose="020B0503020204020204" charset="-122"/>
                    <a:cs typeface="DINPro-Regular" panose="02000503030000020004" charset="0"/>
                    <a:sym typeface="+mn-ea"/>
                  </a:rPr>
                  <a:t>这里是副标题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216" y="5557"/>
              <a:ext cx="4610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同样引起了不少人的关注。相较于《后浪》的宏大叙事，《入海》则演绎了大部分普通人为理想而奋斗的真实生活场景。</a:t>
              </a:r>
              <a:endParaRPr lang="en-US" altLang="zh-CN" sz="1600">
                <a:solidFill>
                  <a:schemeClr val="bg1"/>
                </a:solidFill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ACA8FF8-CB1F-462C-AC97-823CB0AD394B-1" descr="qt_temp"/>
          <p:cNvPicPr>
            <a:picLocks noChangeAspect="1"/>
          </p:cNvPicPr>
          <p:nvPr/>
        </p:nvPicPr>
        <p:blipFill rotWithShape="1">
          <a:blip r:embed="rId2"/>
          <a:srcRect t="5004" b="50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EE9DCB-8B76-424B-B8E2-1A097BD81CE3}"/>
              </a:ext>
            </a:extLst>
          </p:cNvPr>
          <p:cNvSpPr/>
          <p:nvPr/>
        </p:nvSpPr>
        <p:spPr>
          <a:xfrm>
            <a:off x="-1" y="0"/>
            <a:ext cx="13335001" cy="7500938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603889" y="2624208"/>
            <a:ext cx="4310063" cy="629695"/>
          </a:xfrm>
        </p:spPr>
        <p:txBody>
          <a:bodyPr>
            <a:no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  <a:ea typeface="+mn-ea"/>
              </a:rPr>
              <a:t>2020</a:t>
            </a:r>
            <a:r>
              <a:rPr lang="zh-CN" altLang="en-US" b="1" dirty="0">
                <a:solidFill>
                  <a:schemeClr val="bg1"/>
                </a:solidFill>
                <a:latin typeface="+mn-ea"/>
                <a:ea typeface="+mn-ea"/>
              </a:rPr>
              <a:t>工作计划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03888" y="3326797"/>
            <a:ext cx="7435581" cy="2125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pc="100" dirty="0">
                <a:solidFill>
                  <a:schemeClr val="bg1">
                    <a:lumMod val="85000"/>
                  </a:schemeClr>
                </a:solidFill>
                <a:uFillTx/>
                <a:latin typeface="+中文正文" charset="0"/>
                <a:cs typeface="+mn-ea"/>
                <a:sym typeface="+mn-ea"/>
              </a:rPr>
              <a:t>五月初的《后浪》大火之后，这支《入海》 同样引起了不少人的关注。相较于《后浪》的宏大叙事，《入海》则演绎了大部分普通人为理想而奋斗的真实生活场景，同时两支视频触达的目标人群也大不相同。作为一个包容多元文化的社区，如今的 哔哩哔哩在坐拥 八零、九零 后「中年人」的同时，也强劲地吸引着零零 后的新生代用户。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3FD3D519-5228-4D5A-B3F0-336B2B751130}"/>
              </a:ext>
            </a:extLst>
          </p:cNvPr>
          <p:cNvSpPr/>
          <p:nvPr/>
        </p:nvSpPr>
        <p:spPr>
          <a:xfrm>
            <a:off x="107412" y="0"/>
            <a:ext cx="5694631" cy="7517867"/>
          </a:xfrm>
          <a:prstGeom prst="parallelogram">
            <a:avLst>
              <a:gd name="adj" fmla="val 29182"/>
            </a:avLst>
          </a:prstGeom>
          <a:gradFill>
            <a:gsLst>
              <a:gs pos="0">
                <a:srgbClr val="497EF6">
                  <a:alpha val="70000"/>
                </a:srgbClr>
              </a:gs>
              <a:gs pos="100000">
                <a:srgbClr val="09BBAC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穿白色衣服的人&#10;&#10;描述已自动生成">
            <a:extLst>
              <a:ext uri="{FF2B5EF4-FFF2-40B4-BE49-F238E27FC236}">
                <a16:creationId xmlns:a16="http://schemas.microsoft.com/office/drawing/2014/main" xmlns="" id="{25769DF8-A9A9-4CA7-BBF4-A2485C9C2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2" y="-33859"/>
            <a:ext cx="6383069" cy="75347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570980" y="0"/>
            <a:ext cx="5621020" cy="6862445"/>
          </a:xfrm>
          <a:prstGeom prst="rect">
            <a:avLst/>
          </a:prstGeom>
          <a:pattFill prst="ltUpDiag">
            <a:fgClr>
              <a:srgbClr val="5B9BD5"/>
            </a:fgClr>
            <a:bgClr>
              <a:srgbClr val="FFFFFF"/>
            </a:bgClr>
          </a:pattFill>
          <a:ln>
            <a:solidFill>
              <a:srgbClr val="DDE7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745" y="2633345"/>
            <a:ext cx="2997835" cy="1686560"/>
          </a:xfrm>
          <a:prstGeom prst="rect">
            <a:avLst/>
          </a:prstGeom>
          <a:effectLst>
            <a:outerShdw blurRad="50800" dist="38100" dir="2700000" algn="tl" rotWithShape="0">
              <a:srgbClr val="2E75B6">
                <a:alpha val="30000"/>
              </a:srgbClr>
            </a:outerShdw>
          </a:effectLst>
        </p:spPr>
      </p:pic>
      <p:pic>
        <p:nvPicPr>
          <p:cNvPr id="15" name="图片 1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1745" y="4553585"/>
            <a:ext cx="2999105" cy="1687195"/>
          </a:xfrm>
          <a:prstGeom prst="rect">
            <a:avLst/>
          </a:prstGeom>
          <a:effectLst>
            <a:outerShdw blurRad="50800" dist="38100" dir="2700000" algn="tl" rotWithShape="0">
              <a:srgbClr val="2E75B6">
                <a:alpha val="30000"/>
              </a:srgbClr>
            </a:outerShdw>
          </a:effectLst>
        </p:spPr>
      </p:pic>
      <p:pic>
        <p:nvPicPr>
          <p:cNvPr id="16" name="图片 15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3110" y="4554220"/>
            <a:ext cx="2998470" cy="1686560"/>
          </a:xfrm>
          <a:prstGeom prst="rect">
            <a:avLst/>
          </a:prstGeom>
          <a:effectLst>
            <a:outerShdw blurRad="50800" dist="38100" dir="2700000" algn="tl" rotWithShape="0">
              <a:srgbClr val="2E75B6">
                <a:alpha val="30000"/>
              </a:srgbClr>
            </a:outerShdw>
          </a:effectLst>
        </p:spPr>
      </p:pic>
      <p:pic>
        <p:nvPicPr>
          <p:cNvPr id="10" name="图片 9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2475" y="690880"/>
            <a:ext cx="2999105" cy="1686560"/>
          </a:xfrm>
          <a:prstGeom prst="rect">
            <a:avLst/>
          </a:prstGeom>
          <a:effectLst>
            <a:outerShdw blurRad="50800" dist="38100" dir="2700000" algn="tl" rotWithShape="0">
              <a:srgbClr val="2E75B6">
                <a:alpha val="30000"/>
              </a:srgb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10417810" y="668655"/>
            <a:ext cx="3042920" cy="5596255"/>
            <a:chOff x="16406" y="1053"/>
            <a:chExt cx="4792" cy="8813"/>
          </a:xfrm>
        </p:grpSpPr>
        <p:pic>
          <p:nvPicPr>
            <p:cNvPr id="17" name="图片 16" descr="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509" y="4112"/>
              <a:ext cx="4689" cy="2637"/>
            </a:xfrm>
            <a:prstGeom prst="rect">
              <a:avLst/>
            </a:prstGeom>
            <a:effectLst>
              <a:outerShdw blurRad="50800" dist="38100" dir="2700000" algn="tl" rotWithShape="0">
                <a:srgbClr val="2E75B6">
                  <a:alpha val="30000"/>
                </a:srgbClr>
              </a:outerShdw>
            </a:effectLst>
          </p:spPr>
        </p:pic>
        <p:pic>
          <p:nvPicPr>
            <p:cNvPr id="18" name="图片 17" descr="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406" y="7172"/>
              <a:ext cx="4792" cy="2695"/>
            </a:xfrm>
            <a:prstGeom prst="rect">
              <a:avLst/>
            </a:prstGeom>
            <a:effectLst>
              <a:outerShdw blurRad="50800" dist="38100" dir="2700000" algn="tl" rotWithShape="0">
                <a:srgbClr val="2E75B6">
                  <a:alpha val="30000"/>
                </a:srgbClr>
              </a:outerShdw>
            </a:effectLst>
          </p:spPr>
        </p:pic>
        <p:sp>
          <p:nvSpPr>
            <p:cNvPr id="21" name="矩形 20"/>
            <p:cNvSpPr/>
            <p:nvPr/>
          </p:nvSpPr>
          <p:spPr>
            <a:xfrm>
              <a:off x="16474" y="1053"/>
              <a:ext cx="4724" cy="2656"/>
            </a:xfrm>
            <a:prstGeom prst="rect">
              <a:avLst/>
            </a:pr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outerShdw blurRad="114300" dist="63500" dir="8100000" algn="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01745" y="690880"/>
            <a:ext cx="2998470" cy="1686560"/>
          </a:xfrm>
          <a:prstGeom prst="rect">
            <a:avLst/>
          </a:prstGeom>
          <a:effectLst>
            <a:outerShdw blurRad="50800" dist="38100" dir="2700000" algn="tl" rotWithShape="0">
              <a:srgbClr val="2E75B6">
                <a:alpha val="30000"/>
              </a:srgb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380682" y="1658938"/>
            <a:ext cx="3419475" cy="2974975"/>
            <a:chOff x="601" y="1596"/>
            <a:chExt cx="5385" cy="4685"/>
          </a:xfrm>
        </p:grpSpPr>
        <p:sp>
          <p:nvSpPr>
            <p:cNvPr id="2" name="文本框 1"/>
            <p:cNvSpPr txBox="1"/>
            <p:nvPr/>
          </p:nvSpPr>
          <p:spPr>
            <a:xfrm>
              <a:off x="601" y="1596"/>
              <a:ext cx="5385" cy="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latin typeface="+mj-ea"/>
                  <a:ea typeface="+mj-ea"/>
                  <a:cs typeface="+mj-ea"/>
                </a:rPr>
                <a:t>PPT</a:t>
              </a:r>
            </a:p>
            <a:p>
              <a:r>
                <a:rPr lang="zh-CN" altLang="en-US" sz="5000" b="1">
                  <a:latin typeface="+mj-ea"/>
                  <a:ea typeface="+mj-ea"/>
                  <a:cs typeface="+mj-ea"/>
                </a:rPr>
                <a:t>使用说明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01" y="4459"/>
              <a:ext cx="4545" cy="1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+mn-ea"/>
                  <a:cs typeface="+mn-ea"/>
                </a:rPr>
                <a:t>1920 X 1080px</a:t>
              </a:r>
              <a:r>
                <a:rPr lang="zh-CN" altLang="en-US" sz="1600" dirty="0">
                  <a:latin typeface="+mn-ea"/>
                  <a:cs typeface="+mn-ea"/>
                </a:rPr>
                <a:t>高分辨率</a:t>
              </a:r>
              <a:endParaRPr lang="en-US" altLang="zh-CN" sz="1600" dirty="0">
                <a:latin typeface="+mn-ea"/>
                <a:cs typeface="+mn-ea"/>
              </a:endParaRPr>
            </a:p>
            <a:p>
              <a:pPr marL="285750" indent="-285750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  <a:cs typeface="+mn-ea"/>
                </a:rPr>
                <a:t>蓝、绿、黄、灰简洁色调</a:t>
              </a:r>
            </a:p>
            <a:p>
              <a:pPr marL="285750" indent="-285750" fontAlgn="auto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  <a:cs typeface="+mn-ea"/>
                </a:rPr>
                <a:t>适用于商务</a:t>
              </a:r>
              <a:r>
                <a:rPr lang="en-US" altLang="zh-CN" sz="1600" dirty="0">
                  <a:latin typeface="+mn-ea"/>
                  <a:cs typeface="+mn-ea"/>
                </a:rPr>
                <a:t>/</a:t>
              </a:r>
              <a:r>
                <a:rPr lang="zh-CN" altLang="en-US" sz="1600" dirty="0">
                  <a:latin typeface="+mn-ea"/>
                  <a:cs typeface="+mn-ea"/>
                </a:rPr>
                <a:t>工作汇报总结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844550" y="6220460"/>
            <a:ext cx="381635" cy="381635"/>
          </a:xfrm>
          <a:prstGeom prst="ellipse">
            <a:avLst/>
          </a:pr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5400000">
            <a:off x="1379220" y="6238240"/>
            <a:ext cx="339090" cy="339090"/>
          </a:xfrm>
          <a:prstGeom prst="triangle">
            <a:avLst/>
          </a:prstGeom>
          <a:solidFill>
            <a:srgbClr val="09B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2270" y="6238240"/>
            <a:ext cx="346075" cy="3460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7503" y="1671320"/>
            <a:ext cx="6384290" cy="3590925"/>
          </a:xfrm>
          <a:prstGeom prst="rect">
            <a:avLst/>
          </a:prstGeom>
          <a:effectLst>
            <a:outerShdw blurRad="50800" dist="38100" dir="2700000" sx="101000" sy="101000" algn="tl" rotWithShape="0">
              <a:srgbClr val="2E75B6">
                <a:alpha val="29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工作计划</a:t>
            </a:r>
          </a:p>
        </p:txBody>
      </p:sp>
      <p:sp>
        <p:nvSpPr>
          <p:cNvPr id="16" name="iṥlíde"/>
          <p:cNvSpPr/>
          <p:nvPr/>
        </p:nvSpPr>
        <p:spPr>
          <a:xfrm>
            <a:off x="4140200" y="1842135"/>
            <a:ext cx="3911600" cy="5016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400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82625" y="2104390"/>
            <a:ext cx="3457575" cy="4171950"/>
            <a:chOff x="1040" y="2205"/>
            <a:chExt cx="5445" cy="6570"/>
          </a:xfrm>
        </p:grpSpPr>
        <p:sp>
          <p:nvSpPr>
            <p:cNvPr id="13" name="ï$liḍè"/>
            <p:cNvSpPr/>
            <p:nvPr/>
          </p:nvSpPr>
          <p:spPr>
            <a:xfrm>
              <a:off x="1040" y="2392"/>
              <a:ext cx="991" cy="991"/>
            </a:xfrm>
            <a:prstGeom prst="ellipse">
              <a:avLst/>
            </a:prstGeom>
            <a:solidFill>
              <a:srgbClr val="497EF6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14" name="íśľiḋè"/>
            <p:cNvSpPr/>
            <p:nvPr/>
          </p:nvSpPr>
          <p:spPr>
            <a:xfrm>
              <a:off x="1197" y="2591"/>
              <a:ext cx="676" cy="593"/>
            </a:xfrm>
            <a:custGeom>
              <a:avLst/>
              <a:gdLst>
                <a:gd name="connsiteX0" fmla="*/ 352921 w 607646"/>
                <a:gd name="connsiteY0" fmla="*/ 457945 h 533051"/>
                <a:gd name="connsiteX1" fmla="*/ 342979 w 607646"/>
                <a:gd name="connsiteY1" fmla="*/ 462170 h 533051"/>
                <a:gd name="connsiteX2" fmla="*/ 338854 w 607646"/>
                <a:gd name="connsiteY2" fmla="*/ 472100 h 533051"/>
                <a:gd name="connsiteX3" fmla="*/ 342979 w 607646"/>
                <a:gd name="connsiteY3" fmla="*/ 482029 h 533051"/>
                <a:gd name="connsiteX4" fmla="*/ 352921 w 607646"/>
                <a:gd name="connsiteY4" fmla="*/ 486149 h 533051"/>
                <a:gd name="connsiteX5" fmla="*/ 362863 w 607646"/>
                <a:gd name="connsiteY5" fmla="*/ 482029 h 533051"/>
                <a:gd name="connsiteX6" fmla="*/ 366987 w 607646"/>
                <a:gd name="connsiteY6" fmla="*/ 472100 h 533051"/>
                <a:gd name="connsiteX7" fmla="*/ 362863 w 607646"/>
                <a:gd name="connsiteY7" fmla="*/ 462170 h 533051"/>
                <a:gd name="connsiteX8" fmla="*/ 352921 w 607646"/>
                <a:gd name="connsiteY8" fmla="*/ 457945 h 533051"/>
                <a:gd name="connsiteX9" fmla="*/ 438485 w 607646"/>
                <a:gd name="connsiteY9" fmla="*/ 375972 h 533051"/>
                <a:gd name="connsiteX10" fmla="*/ 431081 w 607646"/>
                <a:gd name="connsiteY10" fmla="*/ 379141 h 533051"/>
                <a:gd name="connsiteX11" fmla="*/ 372699 w 607646"/>
                <a:gd name="connsiteY11" fmla="*/ 437346 h 533051"/>
                <a:gd name="connsiteX12" fmla="*/ 369632 w 607646"/>
                <a:gd name="connsiteY12" fmla="*/ 444846 h 533051"/>
                <a:gd name="connsiteX13" fmla="*/ 372699 w 607646"/>
                <a:gd name="connsiteY13" fmla="*/ 452346 h 533051"/>
                <a:gd name="connsiteX14" fmla="*/ 380208 w 607646"/>
                <a:gd name="connsiteY14" fmla="*/ 455409 h 533051"/>
                <a:gd name="connsiteX15" fmla="*/ 387612 w 607646"/>
                <a:gd name="connsiteY15" fmla="*/ 452346 h 533051"/>
                <a:gd name="connsiteX16" fmla="*/ 445994 w 607646"/>
                <a:gd name="connsiteY16" fmla="*/ 394035 h 533051"/>
                <a:gd name="connsiteX17" fmla="*/ 449062 w 607646"/>
                <a:gd name="connsiteY17" fmla="*/ 386535 h 533051"/>
                <a:gd name="connsiteX18" fmla="*/ 445994 w 607646"/>
                <a:gd name="connsiteY18" fmla="*/ 379141 h 533051"/>
                <a:gd name="connsiteX19" fmla="*/ 438485 w 607646"/>
                <a:gd name="connsiteY19" fmla="*/ 375972 h 533051"/>
                <a:gd name="connsiteX20" fmla="*/ 534943 w 607646"/>
                <a:gd name="connsiteY20" fmla="*/ 217624 h 533051"/>
                <a:gd name="connsiteX21" fmla="*/ 553981 w 607646"/>
                <a:gd name="connsiteY21" fmla="*/ 225547 h 533051"/>
                <a:gd name="connsiteX22" fmla="*/ 554404 w 607646"/>
                <a:gd name="connsiteY22" fmla="*/ 225969 h 533051"/>
                <a:gd name="connsiteX23" fmla="*/ 556520 w 607646"/>
                <a:gd name="connsiteY23" fmla="*/ 230934 h 533051"/>
                <a:gd name="connsiteX24" fmla="*/ 554510 w 607646"/>
                <a:gd name="connsiteY24" fmla="*/ 235899 h 533051"/>
                <a:gd name="connsiteX25" fmla="*/ 524050 w 607646"/>
                <a:gd name="connsiteY25" fmla="*/ 266322 h 533051"/>
                <a:gd name="connsiteX26" fmla="*/ 516752 w 607646"/>
                <a:gd name="connsiteY26" fmla="*/ 283752 h 533051"/>
                <a:gd name="connsiteX27" fmla="*/ 524050 w 607646"/>
                <a:gd name="connsiteY27" fmla="*/ 301182 h 533051"/>
                <a:gd name="connsiteX28" fmla="*/ 541501 w 607646"/>
                <a:gd name="connsiteY28" fmla="*/ 308365 h 533051"/>
                <a:gd name="connsiteX29" fmla="*/ 558952 w 607646"/>
                <a:gd name="connsiteY29" fmla="*/ 301182 h 533051"/>
                <a:gd name="connsiteX30" fmla="*/ 589413 w 607646"/>
                <a:gd name="connsiteY30" fmla="*/ 270759 h 533051"/>
                <a:gd name="connsiteX31" fmla="*/ 594384 w 607646"/>
                <a:gd name="connsiteY31" fmla="*/ 268752 h 533051"/>
                <a:gd name="connsiteX32" fmla="*/ 599355 w 607646"/>
                <a:gd name="connsiteY32" fmla="*/ 270759 h 533051"/>
                <a:gd name="connsiteX33" fmla="*/ 599778 w 607646"/>
                <a:gd name="connsiteY33" fmla="*/ 271181 h 533051"/>
                <a:gd name="connsiteX34" fmla="*/ 606758 w 607646"/>
                <a:gd name="connsiteY34" fmla="*/ 297168 h 533051"/>
                <a:gd name="connsiteX35" fmla="*/ 590047 w 607646"/>
                <a:gd name="connsiteY35" fmla="*/ 359704 h 533051"/>
                <a:gd name="connsiteX36" fmla="*/ 571010 w 607646"/>
                <a:gd name="connsiteY36" fmla="*/ 378612 h 533051"/>
                <a:gd name="connsiteX37" fmla="*/ 570798 w 607646"/>
                <a:gd name="connsiteY37" fmla="*/ 378718 h 533051"/>
                <a:gd name="connsiteX38" fmla="*/ 501627 w 607646"/>
                <a:gd name="connsiteY38" fmla="*/ 395303 h 533051"/>
                <a:gd name="connsiteX39" fmla="*/ 377987 w 607646"/>
                <a:gd name="connsiteY39" fmla="*/ 518790 h 533051"/>
                <a:gd name="connsiteX40" fmla="*/ 343507 w 607646"/>
                <a:gd name="connsiteY40" fmla="*/ 533051 h 533051"/>
                <a:gd name="connsiteX41" fmla="*/ 309028 w 607646"/>
                <a:gd name="connsiteY41" fmla="*/ 518790 h 533051"/>
                <a:gd name="connsiteX42" fmla="*/ 306066 w 607646"/>
                <a:gd name="connsiteY42" fmla="*/ 515833 h 533051"/>
                <a:gd name="connsiteX43" fmla="*/ 291788 w 607646"/>
                <a:gd name="connsiteY43" fmla="*/ 481501 h 533051"/>
                <a:gd name="connsiteX44" fmla="*/ 306066 w 607646"/>
                <a:gd name="connsiteY44" fmla="*/ 447064 h 533051"/>
                <a:gd name="connsiteX45" fmla="*/ 429707 w 607646"/>
                <a:gd name="connsiteY45" fmla="*/ 323576 h 533051"/>
                <a:gd name="connsiteX46" fmla="*/ 446418 w 607646"/>
                <a:gd name="connsiteY46" fmla="*/ 254491 h 533051"/>
                <a:gd name="connsiteX47" fmla="*/ 446418 w 607646"/>
                <a:gd name="connsiteY47" fmla="*/ 254280 h 533051"/>
                <a:gd name="connsiteX48" fmla="*/ 465455 w 607646"/>
                <a:gd name="connsiteY48" fmla="*/ 235265 h 533051"/>
                <a:gd name="connsiteX49" fmla="*/ 527963 w 607646"/>
                <a:gd name="connsiteY49" fmla="*/ 218575 h 533051"/>
                <a:gd name="connsiteX50" fmla="*/ 534943 w 607646"/>
                <a:gd name="connsiteY50" fmla="*/ 217624 h 533051"/>
                <a:gd name="connsiteX51" fmla="*/ 253873 w 607646"/>
                <a:gd name="connsiteY51" fmla="*/ 140927 h 533051"/>
                <a:gd name="connsiteX52" fmla="*/ 141005 w 607646"/>
                <a:gd name="connsiteY52" fmla="*/ 253542 h 533051"/>
                <a:gd name="connsiteX53" fmla="*/ 253873 w 607646"/>
                <a:gd name="connsiteY53" fmla="*/ 366262 h 533051"/>
                <a:gd name="connsiteX54" fmla="*/ 366741 w 607646"/>
                <a:gd name="connsiteY54" fmla="*/ 253542 h 533051"/>
                <a:gd name="connsiteX55" fmla="*/ 253873 w 607646"/>
                <a:gd name="connsiteY55" fmla="*/ 140927 h 533051"/>
                <a:gd name="connsiteX56" fmla="*/ 232929 w 607646"/>
                <a:gd name="connsiteY56" fmla="*/ 0 h 533051"/>
                <a:gd name="connsiteX57" fmla="*/ 274818 w 607646"/>
                <a:gd name="connsiteY57" fmla="*/ 0 h 533051"/>
                <a:gd name="connsiteX58" fmla="*/ 316918 w 607646"/>
                <a:gd name="connsiteY58" fmla="*/ 42045 h 533051"/>
                <a:gd name="connsiteX59" fmla="*/ 316918 w 607646"/>
                <a:gd name="connsiteY59" fmla="*/ 55885 h 533051"/>
                <a:gd name="connsiteX60" fmla="*/ 349287 w 607646"/>
                <a:gd name="connsiteY60" fmla="*/ 69301 h 533051"/>
                <a:gd name="connsiteX61" fmla="*/ 359125 w 607646"/>
                <a:gd name="connsiteY61" fmla="*/ 59476 h 533051"/>
                <a:gd name="connsiteX62" fmla="*/ 388849 w 607646"/>
                <a:gd name="connsiteY62" fmla="*/ 47222 h 533051"/>
                <a:gd name="connsiteX63" fmla="*/ 418574 w 607646"/>
                <a:gd name="connsiteY63" fmla="*/ 59476 h 533051"/>
                <a:gd name="connsiteX64" fmla="*/ 448192 w 607646"/>
                <a:gd name="connsiteY64" fmla="*/ 89162 h 533051"/>
                <a:gd name="connsiteX65" fmla="*/ 448192 w 607646"/>
                <a:gd name="connsiteY65" fmla="*/ 148533 h 533051"/>
                <a:gd name="connsiteX66" fmla="*/ 438460 w 607646"/>
                <a:gd name="connsiteY66" fmla="*/ 158252 h 533051"/>
                <a:gd name="connsiteX67" fmla="*/ 451789 w 607646"/>
                <a:gd name="connsiteY67" fmla="*/ 190684 h 533051"/>
                <a:gd name="connsiteX68" fmla="*/ 465752 w 607646"/>
                <a:gd name="connsiteY68" fmla="*/ 190684 h 533051"/>
                <a:gd name="connsiteX69" fmla="*/ 497909 w 607646"/>
                <a:gd name="connsiteY69" fmla="*/ 205685 h 533051"/>
                <a:gd name="connsiteX70" fmla="*/ 450837 w 607646"/>
                <a:gd name="connsiteY70" fmla="*/ 218257 h 533051"/>
                <a:gd name="connsiteX71" fmla="*/ 419420 w 607646"/>
                <a:gd name="connsiteY71" fmla="*/ 249739 h 533051"/>
                <a:gd name="connsiteX72" fmla="*/ 419208 w 607646"/>
                <a:gd name="connsiteY72" fmla="*/ 250372 h 533051"/>
                <a:gd name="connsiteX73" fmla="*/ 403764 w 607646"/>
                <a:gd name="connsiteY73" fmla="*/ 314603 h 533051"/>
                <a:gd name="connsiteX74" fmla="*/ 283598 w 607646"/>
                <a:gd name="connsiteY74" fmla="*/ 434613 h 533051"/>
                <a:gd name="connsiteX75" fmla="*/ 264134 w 607646"/>
                <a:gd name="connsiteY75" fmla="*/ 481518 h 533051"/>
                <a:gd name="connsiteX76" fmla="*/ 269317 w 607646"/>
                <a:gd name="connsiteY76" fmla="*/ 507083 h 533051"/>
                <a:gd name="connsiteX77" fmla="*/ 232929 w 607646"/>
                <a:gd name="connsiteY77" fmla="*/ 507083 h 533051"/>
                <a:gd name="connsiteX78" fmla="*/ 190828 w 607646"/>
                <a:gd name="connsiteY78" fmla="*/ 465143 h 533051"/>
                <a:gd name="connsiteX79" fmla="*/ 190828 w 607646"/>
                <a:gd name="connsiteY79" fmla="*/ 451304 h 533051"/>
                <a:gd name="connsiteX80" fmla="*/ 158459 w 607646"/>
                <a:gd name="connsiteY80" fmla="*/ 437888 h 533051"/>
                <a:gd name="connsiteX81" fmla="*/ 148622 w 607646"/>
                <a:gd name="connsiteY81" fmla="*/ 447712 h 533051"/>
                <a:gd name="connsiteX82" fmla="*/ 118897 w 607646"/>
                <a:gd name="connsiteY82" fmla="*/ 459967 h 533051"/>
                <a:gd name="connsiteX83" fmla="*/ 89173 w 607646"/>
                <a:gd name="connsiteY83" fmla="*/ 447712 h 533051"/>
                <a:gd name="connsiteX84" fmla="*/ 59554 w 607646"/>
                <a:gd name="connsiteY84" fmla="*/ 418027 h 533051"/>
                <a:gd name="connsiteX85" fmla="*/ 59554 w 607646"/>
                <a:gd name="connsiteY85" fmla="*/ 358656 h 533051"/>
                <a:gd name="connsiteX86" fmla="*/ 69286 w 607646"/>
                <a:gd name="connsiteY86" fmla="*/ 348831 h 533051"/>
                <a:gd name="connsiteX87" fmla="*/ 55958 w 607646"/>
                <a:gd name="connsiteY87" fmla="*/ 316505 h 533051"/>
                <a:gd name="connsiteX88" fmla="*/ 41995 w 607646"/>
                <a:gd name="connsiteY88" fmla="*/ 316505 h 533051"/>
                <a:gd name="connsiteX89" fmla="*/ 0 w 607646"/>
                <a:gd name="connsiteY89" fmla="*/ 274565 h 533051"/>
                <a:gd name="connsiteX90" fmla="*/ 0 w 607646"/>
                <a:gd name="connsiteY90" fmla="*/ 232625 h 533051"/>
                <a:gd name="connsiteX91" fmla="*/ 41995 w 607646"/>
                <a:gd name="connsiteY91" fmla="*/ 190684 h 533051"/>
                <a:gd name="connsiteX92" fmla="*/ 55958 w 607646"/>
                <a:gd name="connsiteY92" fmla="*/ 190684 h 533051"/>
                <a:gd name="connsiteX93" fmla="*/ 69286 w 607646"/>
                <a:gd name="connsiteY93" fmla="*/ 158252 h 533051"/>
                <a:gd name="connsiteX94" fmla="*/ 59554 w 607646"/>
                <a:gd name="connsiteY94" fmla="*/ 148533 h 533051"/>
                <a:gd name="connsiteX95" fmla="*/ 59554 w 607646"/>
                <a:gd name="connsiteY95" fmla="*/ 89162 h 533051"/>
                <a:gd name="connsiteX96" fmla="*/ 89173 w 607646"/>
                <a:gd name="connsiteY96" fmla="*/ 59476 h 533051"/>
                <a:gd name="connsiteX97" fmla="*/ 118897 w 607646"/>
                <a:gd name="connsiteY97" fmla="*/ 47222 h 533051"/>
                <a:gd name="connsiteX98" fmla="*/ 148622 w 607646"/>
                <a:gd name="connsiteY98" fmla="*/ 59476 h 533051"/>
                <a:gd name="connsiteX99" fmla="*/ 158459 w 607646"/>
                <a:gd name="connsiteY99" fmla="*/ 69301 h 533051"/>
                <a:gd name="connsiteX100" fmla="*/ 190828 w 607646"/>
                <a:gd name="connsiteY100" fmla="*/ 55885 h 533051"/>
                <a:gd name="connsiteX101" fmla="*/ 190828 w 607646"/>
                <a:gd name="connsiteY101" fmla="*/ 42045 h 533051"/>
                <a:gd name="connsiteX102" fmla="*/ 232929 w 607646"/>
                <a:gd name="connsiteY102" fmla="*/ 0 h 53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7646" h="533051">
                  <a:moveTo>
                    <a:pt x="352921" y="457945"/>
                  </a:moveTo>
                  <a:cubicBezTo>
                    <a:pt x="349113" y="457945"/>
                    <a:pt x="345623" y="459423"/>
                    <a:pt x="342979" y="462170"/>
                  </a:cubicBezTo>
                  <a:cubicBezTo>
                    <a:pt x="340229" y="464811"/>
                    <a:pt x="338854" y="468297"/>
                    <a:pt x="338854" y="472100"/>
                  </a:cubicBezTo>
                  <a:cubicBezTo>
                    <a:pt x="338854" y="475797"/>
                    <a:pt x="340229" y="479389"/>
                    <a:pt x="342979" y="482029"/>
                  </a:cubicBezTo>
                  <a:cubicBezTo>
                    <a:pt x="345623" y="484670"/>
                    <a:pt x="349113" y="486149"/>
                    <a:pt x="352921" y="486149"/>
                  </a:cubicBezTo>
                  <a:cubicBezTo>
                    <a:pt x="356622" y="486149"/>
                    <a:pt x="360218" y="484670"/>
                    <a:pt x="362863" y="482029"/>
                  </a:cubicBezTo>
                  <a:cubicBezTo>
                    <a:pt x="365507" y="479389"/>
                    <a:pt x="366987" y="475797"/>
                    <a:pt x="366987" y="472100"/>
                  </a:cubicBezTo>
                  <a:cubicBezTo>
                    <a:pt x="366987" y="468297"/>
                    <a:pt x="365507" y="464811"/>
                    <a:pt x="362863" y="462170"/>
                  </a:cubicBezTo>
                  <a:cubicBezTo>
                    <a:pt x="360218" y="459423"/>
                    <a:pt x="356622" y="457945"/>
                    <a:pt x="352921" y="457945"/>
                  </a:cubicBezTo>
                  <a:close/>
                  <a:moveTo>
                    <a:pt x="438485" y="375972"/>
                  </a:moveTo>
                  <a:cubicBezTo>
                    <a:pt x="435735" y="375972"/>
                    <a:pt x="432985" y="377134"/>
                    <a:pt x="431081" y="379141"/>
                  </a:cubicBezTo>
                  <a:lnTo>
                    <a:pt x="372699" y="437346"/>
                  </a:lnTo>
                  <a:cubicBezTo>
                    <a:pt x="370689" y="439353"/>
                    <a:pt x="369632" y="441994"/>
                    <a:pt x="369632" y="444846"/>
                  </a:cubicBezTo>
                  <a:cubicBezTo>
                    <a:pt x="369632" y="447698"/>
                    <a:pt x="370689" y="450339"/>
                    <a:pt x="372699" y="452346"/>
                  </a:cubicBezTo>
                  <a:cubicBezTo>
                    <a:pt x="374708" y="454353"/>
                    <a:pt x="377352" y="455409"/>
                    <a:pt x="380208" y="455409"/>
                  </a:cubicBezTo>
                  <a:cubicBezTo>
                    <a:pt x="382958" y="455409"/>
                    <a:pt x="385602" y="454353"/>
                    <a:pt x="387612" y="452346"/>
                  </a:cubicBezTo>
                  <a:lnTo>
                    <a:pt x="445994" y="394035"/>
                  </a:lnTo>
                  <a:cubicBezTo>
                    <a:pt x="448004" y="392028"/>
                    <a:pt x="449062" y="389387"/>
                    <a:pt x="449062" y="386535"/>
                  </a:cubicBezTo>
                  <a:cubicBezTo>
                    <a:pt x="449062" y="383789"/>
                    <a:pt x="448004" y="381148"/>
                    <a:pt x="445994" y="379141"/>
                  </a:cubicBezTo>
                  <a:cubicBezTo>
                    <a:pt x="443985" y="377134"/>
                    <a:pt x="441341" y="375972"/>
                    <a:pt x="438485" y="375972"/>
                  </a:cubicBezTo>
                  <a:close/>
                  <a:moveTo>
                    <a:pt x="534943" y="217624"/>
                  </a:moveTo>
                  <a:cubicBezTo>
                    <a:pt x="542136" y="217624"/>
                    <a:pt x="548905" y="220371"/>
                    <a:pt x="553981" y="225547"/>
                  </a:cubicBezTo>
                  <a:lnTo>
                    <a:pt x="554404" y="225969"/>
                  </a:lnTo>
                  <a:cubicBezTo>
                    <a:pt x="555779" y="227237"/>
                    <a:pt x="556520" y="229033"/>
                    <a:pt x="556520" y="230934"/>
                  </a:cubicBezTo>
                  <a:cubicBezTo>
                    <a:pt x="556520" y="232836"/>
                    <a:pt x="555779" y="234632"/>
                    <a:pt x="554510" y="235899"/>
                  </a:cubicBezTo>
                  <a:lnTo>
                    <a:pt x="524050" y="266322"/>
                  </a:lnTo>
                  <a:cubicBezTo>
                    <a:pt x="519396" y="270970"/>
                    <a:pt x="516752" y="277203"/>
                    <a:pt x="516752" y="283752"/>
                  </a:cubicBezTo>
                  <a:cubicBezTo>
                    <a:pt x="516752" y="290301"/>
                    <a:pt x="519396" y="296534"/>
                    <a:pt x="524050" y="301182"/>
                  </a:cubicBezTo>
                  <a:cubicBezTo>
                    <a:pt x="528703" y="305830"/>
                    <a:pt x="534838" y="308365"/>
                    <a:pt x="541501" y="308365"/>
                  </a:cubicBezTo>
                  <a:cubicBezTo>
                    <a:pt x="548058" y="308365"/>
                    <a:pt x="554299" y="305830"/>
                    <a:pt x="558952" y="301182"/>
                  </a:cubicBezTo>
                  <a:lnTo>
                    <a:pt x="589413" y="270759"/>
                  </a:lnTo>
                  <a:cubicBezTo>
                    <a:pt x="590682" y="269491"/>
                    <a:pt x="592480" y="268752"/>
                    <a:pt x="594384" y="268752"/>
                  </a:cubicBezTo>
                  <a:cubicBezTo>
                    <a:pt x="596288" y="268752"/>
                    <a:pt x="597980" y="269491"/>
                    <a:pt x="599355" y="270759"/>
                  </a:cubicBezTo>
                  <a:lnTo>
                    <a:pt x="599778" y="271181"/>
                  </a:lnTo>
                  <a:cubicBezTo>
                    <a:pt x="606547" y="277942"/>
                    <a:pt x="609191" y="287977"/>
                    <a:pt x="606758" y="297168"/>
                  </a:cubicBezTo>
                  <a:lnTo>
                    <a:pt x="590047" y="359704"/>
                  </a:lnTo>
                  <a:cubicBezTo>
                    <a:pt x="587509" y="368894"/>
                    <a:pt x="580211" y="376183"/>
                    <a:pt x="571010" y="378612"/>
                  </a:cubicBezTo>
                  <a:cubicBezTo>
                    <a:pt x="570904" y="378718"/>
                    <a:pt x="570904" y="378718"/>
                    <a:pt x="570798" y="378718"/>
                  </a:cubicBezTo>
                  <a:lnTo>
                    <a:pt x="501627" y="395303"/>
                  </a:lnTo>
                  <a:lnTo>
                    <a:pt x="377987" y="518790"/>
                  </a:lnTo>
                  <a:cubicBezTo>
                    <a:pt x="368785" y="527981"/>
                    <a:pt x="356517" y="533051"/>
                    <a:pt x="343507" y="533051"/>
                  </a:cubicBezTo>
                  <a:cubicBezTo>
                    <a:pt x="330498" y="533051"/>
                    <a:pt x="318229" y="527981"/>
                    <a:pt x="309028" y="518790"/>
                  </a:cubicBezTo>
                  <a:lnTo>
                    <a:pt x="306066" y="515833"/>
                  </a:lnTo>
                  <a:cubicBezTo>
                    <a:pt x="296865" y="506642"/>
                    <a:pt x="291788" y="494494"/>
                    <a:pt x="291788" y="481501"/>
                  </a:cubicBezTo>
                  <a:cubicBezTo>
                    <a:pt x="291788" y="468402"/>
                    <a:pt x="296865" y="456254"/>
                    <a:pt x="306066" y="447064"/>
                  </a:cubicBezTo>
                  <a:lnTo>
                    <a:pt x="429707" y="323576"/>
                  </a:lnTo>
                  <a:lnTo>
                    <a:pt x="446418" y="254491"/>
                  </a:lnTo>
                  <a:cubicBezTo>
                    <a:pt x="446418" y="254385"/>
                    <a:pt x="446418" y="254385"/>
                    <a:pt x="446418" y="254280"/>
                  </a:cubicBezTo>
                  <a:cubicBezTo>
                    <a:pt x="448956" y="245089"/>
                    <a:pt x="456254" y="237801"/>
                    <a:pt x="465455" y="235265"/>
                  </a:cubicBezTo>
                  <a:lnTo>
                    <a:pt x="527963" y="218575"/>
                  </a:lnTo>
                  <a:cubicBezTo>
                    <a:pt x="530290" y="217941"/>
                    <a:pt x="532617" y="217624"/>
                    <a:pt x="534943" y="217624"/>
                  </a:cubicBezTo>
                  <a:close/>
                  <a:moveTo>
                    <a:pt x="253873" y="140927"/>
                  </a:moveTo>
                  <a:cubicBezTo>
                    <a:pt x="191674" y="140927"/>
                    <a:pt x="141005" y="191424"/>
                    <a:pt x="141005" y="253542"/>
                  </a:cubicBezTo>
                  <a:cubicBezTo>
                    <a:pt x="141005" y="315765"/>
                    <a:pt x="191674" y="366262"/>
                    <a:pt x="253873" y="366262"/>
                  </a:cubicBezTo>
                  <a:cubicBezTo>
                    <a:pt x="316072" y="366262"/>
                    <a:pt x="366741" y="315765"/>
                    <a:pt x="366741" y="253542"/>
                  </a:cubicBezTo>
                  <a:cubicBezTo>
                    <a:pt x="366741" y="191424"/>
                    <a:pt x="316072" y="140927"/>
                    <a:pt x="253873" y="140927"/>
                  </a:cubicBezTo>
                  <a:close/>
                  <a:moveTo>
                    <a:pt x="232929" y="0"/>
                  </a:moveTo>
                  <a:lnTo>
                    <a:pt x="274818" y="0"/>
                  </a:lnTo>
                  <a:cubicBezTo>
                    <a:pt x="298090" y="0"/>
                    <a:pt x="316918" y="18910"/>
                    <a:pt x="316918" y="42045"/>
                  </a:cubicBezTo>
                  <a:lnTo>
                    <a:pt x="316918" y="55885"/>
                  </a:lnTo>
                  <a:cubicBezTo>
                    <a:pt x="328025" y="59371"/>
                    <a:pt x="338921" y="63913"/>
                    <a:pt x="349287" y="69301"/>
                  </a:cubicBezTo>
                  <a:lnTo>
                    <a:pt x="359125" y="59476"/>
                  </a:lnTo>
                  <a:cubicBezTo>
                    <a:pt x="367058" y="51553"/>
                    <a:pt x="377637" y="47222"/>
                    <a:pt x="388849" y="47222"/>
                  </a:cubicBezTo>
                  <a:cubicBezTo>
                    <a:pt x="400062" y="47222"/>
                    <a:pt x="410640" y="51553"/>
                    <a:pt x="418574" y="59476"/>
                  </a:cubicBezTo>
                  <a:lnTo>
                    <a:pt x="448192" y="89162"/>
                  </a:lnTo>
                  <a:cubicBezTo>
                    <a:pt x="464588" y="105536"/>
                    <a:pt x="464588" y="132158"/>
                    <a:pt x="448192" y="148533"/>
                  </a:cubicBezTo>
                  <a:lnTo>
                    <a:pt x="438460" y="158252"/>
                  </a:lnTo>
                  <a:cubicBezTo>
                    <a:pt x="443749" y="168710"/>
                    <a:pt x="448298" y="179486"/>
                    <a:pt x="451789" y="190684"/>
                  </a:cubicBezTo>
                  <a:lnTo>
                    <a:pt x="465752" y="190684"/>
                  </a:lnTo>
                  <a:cubicBezTo>
                    <a:pt x="478657" y="190684"/>
                    <a:pt x="490187" y="196494"/>
                    <a:pt x="497909" y="205685"/>
                  </a:cubicBezTo>
                  <a:lnTo>
                    <a:pt x="450837" y="218257"/>
                  </a:lnTo>
                  <a:cubicBezTo>
                    <a:pt x="435604" y="222377"/>
                    <a:pt x="423440" y="234420"/>
                    <a:pt x="419420" y="249739"/>
                  </a:cubicBezTo>
                  <a:cubicBezTo>
                    <a:pt x="419314" y="249950"/>
                    <a:pt x="419314" y="250161"/>
                    <a:pt x="419208" y="250372"/>
                  </a:cubicBezTo>
                  <a:lnTo>
                    <a:pt x="403764" y="314603"/>
                  </a:lnTo>
                  <a:lnTo>
                    <a:pt x="283598" y="434613"/>
                  </a:lnTo>
                  <a:cubicBezTo>
                    <a:pt x="271010" y="447078"/>
                    <a:pt x="264134" y="463770"/>
                    <a:pt x="264134" y="481518"/>
                  </a:cubicBezTo>
                  <a:cubicBezTo>
                    <a:pt x="264134" y="490392"/>
                    <a:pt x="265932" y="499160"/>
                    <a:pt x="269317" y="507083"/>
                  </a:cubicBezTo>
                  <a:lnTo>
                    <a:pt x="232929" y="507083"/>
                  </a:lnTo>
                  <a:cubicBezTo>
                    <a:pt x="209657" y="507083"/>
                    <a:pt x="190828" y="488279"/>
                    <a:pt x="190828" y="465143"/>
                  </a:cubicBezTo>
                  <a:lnTo>
                    <a:pt x="190828" y="451304"/>
                  </a:lnTo>
                  <a:cubicBezTo>
                    <a:pt x="179721" y="447712"/>
                    <a:pt x="168826" y="443275"/>
                    <a:pt x="158459" y="437888"/>
                  </a:cubicBezTo>
                  <a:lnTo>
                    <a:pt x="148622" y="447712"/>
                  </a:lnTo>
                  <a:cubicBezTo>
                    <a:pt x="140688" y="455635"/>
                    <a:pt x="130110" y="459967"/>
                    <a:pt x="118897" y="459967"/>
                  </a:cubicBezTo>
                  <a:cubicBezTo>
                    <a:pt x="107685" y="459967"/>
                    <a:pt x="97107" y="455635"/>
                    <a:pt x="89173" y="447712"/>
                  </a:cubicBezTo>
                  <a:lnTo>
                    <a:pt x="59554" y="418027"/>
                  </a:lnTo>
                  <a:cubicBezTo>
                    <a:pt x="43158" y="401652"/>
                    <a:pt x="43158" y="375030"/>
                    <a:pt x="59554" y="358656"/>
                  </a:cubicBezTo>
                  <a:lnTo>
                    <a:pt x="69286" y="348831"/>
                  </a:lnTo>
                  <a:cubicBezTo>
                    <a:pt x="63997" y="338478"/>
                    <a:pt x="59449" y="327597"/>
                    <a:pt x="55958" y="316505"/>
                  </a:cubicBezTo>
                  <a:lnTo>
                    <a:pt x="41995" y="316505"/>
                  </a:lnTo>
                  <a:cubicBezTo>
                    <a:pt x="18829" y="316505"/>
                    <a:pt x="0" y="297700"/>
                    <a:pt x="0" y="274565"/>
                  </a:cubicBezTo>
                  <a:lnTo>
                    <a:pt x="0" y="232625"/>
                  </a:lnTo>
                  <a:cubicBezTo>
                    <a:pt x="0" y="209488"/>
                    <a:pt x="18829" y="190684"/>
                    <a:pt x="41995" y="190684"/>
                  </a:cubicBezTo>
                  <a:lnTo>
                    <a:pt x="55958" y="190684"/>
                  </a:lnTo>
                  <a:cubicBezTo>
                    <a:pt x="59449" y="179486"/>
                    <a:pt x="63997" y="168710"/>
                    <a:pt x="69286" y="158252"/>
                  </a:cubicBezTo>
                  <a:lnTo>
                    <a:pt x="59554" y="148533"/>
                  </a:lnTo>
                  <a:cubicBezTo>
                    <a:pt x="43158" y="132158"/>
                    <a:pt x="43158" y="105536"/>
                    <a:pt x="59554" y="89162"/>
                  </a:cubicBezTo>
                  <a:lnTo>
                    <a:pt x="89173" y="59476"/>
                  </a:lnTo>
                  <a:cubicBezTo>
                    <a:pt x="97107" y="51553"/>
                    <a:pt x="107685" y="47222"/>
                    <a:pt x="118897" y="47222"/>
                  </a:cubicBezTo>
                  <a:cubicBezTo>
                    <a:pt x="130110" y="47222"/>
                    <a:pt x="140688" y="51553"/>
                    <a:pt x="148622" y="59476"/>
                  </a:cubicBezTo>
                  <a:lnTo>
                    <a:pt x="158459" y="69301"/>
                  </a:lnTo>
                  <a:cubicBezTo>
                    <a:pt x="168826" y="63913"/>
                    <a:pt x="179721" y="59371"/>
                    <a:pt x="190828" y="55885"/>
                  </a:cubicBezTo>
                  <a:lnTo>
                    <a:pt x="190828" y="42045"/>
                  </a:lnTo>
                  <a:cubicBezTo>
                    <a:pt x="190828" y="18910"/>
                    <a:pt x="209657" y="0"/>
                    <a:pt x="232929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8" name="iṥļiďè"/>
            <p:cNvSpPr/>
            <p:nvPr/>
          </p:nvSpPr>
          <p:spPr>
            <a:xfrm>
              <a:off x="2031" y="2901"/>
              <a:ext cx="4454" cy="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5" extrusionOk="0">
                  <a:moveTo>
                    <a:pt x="0" y="18"/>
                  </a:moveTo>
                  <a:cubicBezTo>
                    <a:pt x="2078" y="33"/>
                    <a:pt x="4156" y="33"/>
                    <a:pt x="6233" y="18"/>
                  </a:cubicBezTo>
                  <a:cubicBezTo>
                    <a:pt x="7272" y="11"/>
                    <a:pt x="8311" y="1"/>
                    <a:pt x="9350" y="18"/>
                  </a:cubicBezTo>
                  <a:cubicBezTo>
                    <a:pt x="9869" y="27"/>
                    <a:pt x="10389" y="44"/>
                    <a:pt x="10908" y="18"/>
                  </a:cubicBezTo>
                  <a:cubicBezTo>
                    <a:pt x="11168" y="6"/>
                    <a:pt x="11428" y="-17"/>
                    <a:pt x="11687" y="18"/>
                  </a:cubicBezTo>
                  <a:cubicBezTo>
                    <a:pt x="11959" y="56"/>
                    <a:pt x="12235" y="164"/>
                    <a:pt x="12483" y="897"/>
                  </a:cubicBezTo>
                  <a:cubicBezTo>
                    <a:pt x="12803" y="1839"/>
                    <a:pt x="13033" y="3667"/>
                    <a:pt x="13270" y="5364"/>
                  </a:cubicBezTo>
                  <a:cubicBezTo>
                    <a:pt x="13528" y="7209"/>
                    <a:pt x="13804" y="8940"/>
                    <a:pt x="14073" y="10710"/>
                  </a:cubicBezTo>
                  <a:cubicBezTo>
                    <a:pt x="14343" y="12479"/>
                    <a:pt x="14606" y="14289"/>
                    <a:pt x="14876" y="16055"/>
                  </a:cubicBezTo>
                  <a:cubicBezTo>
                    <a:pt x="15122" y="17661"/>
                    <a:pt x="15377" y="19247"/>
                    <a:pt x="15690" y="20199"/>
                  </a:cubicBezTo>
                  <a:cubicBezTo>
                    <a:pt x="16146" y="21583"/>
                    <a:pt x="16660" y="21457"/>
                    <a:pt x="17160" y="21401"/>
                  </a:cubicBezTo>
                  <a:cubicBezTo>
                    <a:pt x="17653" y="21345"/>
                    <a:pt x="18147" y="21379"/>
                    <a:pt x="18640" y="21401"/>
                  </a:cubicBezTo>
                  <a:cubicBezTo>
                    <a:pt x="19627" y="21446"/>
                    <a:pt x="20613" y="21446"/>
                    <a:pt x="21600" y="21401"/>
                  </a:cubicBezTo>
                </a:path>
              </a:pathLst>
            </a:custGeom>
            <a:ln w="15875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 defTabSz="825500" hangingPunct="0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8" name="iṥľïḍé"/>
            <p:cNvSpPr txBox="1"/>
            <p:nvPr/>
          </p:nvSpPr>
          <p:spPr bwMode="auto">
            <a:xfrm>
              <a:off x="2031" y="2205"/>
              <a:ext cx="4454" cy="6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latin typeface="DINPro-Bold" panose="02000503030000020004" charset="0"/>
                  <a:cs typeface="DINPro-Bold" panose="02000503030000020004" charset="0"/>
                </a:rPr>
                <a:t>这里是文本标题</a:t>
              </a:r>
            </a:p>
          </p:txBody>
        </p:sp>
        <p:sp>
          <p:nvSpPr>
            <p:cNvPr id="19" name="îśḻïḍê"/>
            <p:cNvSpPr/>
            <p:nvPr/>
          </p:nvSpPr>
          <p:spPr bwMode="auto">
            <a:xfrm>
              <a:off x="2031" y="3969"/>
              <a:ext cx="4454" cy="4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这里是内容文本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这里是内容文本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这里是内容文本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600" kern="2000" spc="100" dirty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DINPro-Regular" panose="02000503030000020004" charset="0"/>
                </a:rPr>
                <a:t>……</a:t>
              </a:r>
            </a:p>
          </p:txBody>
        </p:sp>
      </p:grpSp>
      <p:sp>
        <p:nvSpPr>
          <p:cNvPr id="24" name="íşḻíďè"/>
          <p:cNvSpPr/>
          <p:nvPr/>
        </p:nvSpPr>
        <p:spPr>
          <a:xfrm flipH="1">
            <a:off x="8051165" y="1842135"/>
            <a:ext cx="2828290" cy="434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5" extrusionOk="0">
                <a:moveTo>
                  <a:pt x="0" y="18"/>
                </a:moveTo>
                <a:cubicBezTo>
                  <a:pt x="2078" y="33"/>
                  <a:pt x="4156" y="33"/>
                  <a:pt x="6233" y="18"/>
                </a:cubicBezTo>
                <a:cubicBezTo>
                  <a:pt x="7272" y="11"/>
                  <a:pt x="8311" y="1"/>
                  <a:pt x="9350" y="18"/>
                </a:cubicBezTo>
                <a:cubicBezTo>
                  <a:pt x="9869" y="27"/>
                  <a:pt x="10389" y="44"/>
                  <a:pt x="10908" y="18"/>
                </a:cubicBezTo>
                <a:cubicBezTo>
                  <a:pt x="11168" y="6"/>
                  <a:pt x="11428" y="-17"/>
                  <a:pt x="11687" y="18"/>
                </a:cubicBezTo>
                <a:cubicBezTo>
                  <a:pt x="11959" y="56"/>
                  <a:pt x="12235" y="164"/>
                  <a:pt x="12483" y="897"/>
                </a:cubicBezTo>
                <a:cubicBezTo>
                  <a:pt x="12803" y="1839"/>
                  <a:pt x="13033" y="3667"/>
                  <a:pt x="13270" y="5364"/>
                </a:cubicBezTo>
                <a:cubicBezTo>
                  <a:pt x="13528" y="7209"/>
                  <a:pt x="13804" y="8940"/>
                  <a:pt x="14073" y="10710"/>
                </a:cubicBezTo>
                <a:cubicBezTo>
                  <a:pt x="14343" y="12479"/>
                  <a:pt x="14606" y="14289"/>
                  <a:pt x="14876" y="16055"/>
                </a:cubicBezTo>
                <a:cubicBezTo>
                  <a:pt x="15122" y="17661"/>
                  <a:pt x="15377" y="19247"/>
                  <a:pt x="15690" y="20199"/>
                </a:cubicBezTo>
                <a:cubicBezTo>
                  <a:pt x="16146" y="21583"/>
                  <a:pt x="16660" y="21457"/>
                  <a:pt x="17160" y="21401"/>
                </a:cubicBezTo>
                <a:cubicBezTo>
                  <a:pt x="17653" y="21345"/>
                  <a:pt x="18147" y="21379"/>
                  <a:pt x="18640" y="21401"/>
                </a:cubicBezTo>
                <a:cubicBezTo>
                  <a:pt x="19627" y="21446"/>
                  <a:pt x="20613" y="21446"/>
                  <a:pt x="21600" y="21401"/>
                </a:cubicBezTo>
              </a:path>
            </a:pathLst>
          </a:custGeom>
          <a:ln w="15875">
            <a:solidFill>
              <a:schemeClr val="bg1">
                <a:lumMod val="75000"/>
              </a:schemeClr>
            </a:solidFill>
            <a:miter lim="400000"/>
          </a:ln>
        </p:spPr>
        <p:txBody>
          <a:bodyPr wrap="square" lIns="91440" tIns="45720" rIns="91440" bIns="45720" anchor="ctr">
            <a:normAutofit fontScale="80000" lnSpcReduction="20000"/>
          </a:bodyPr>
          <a:lstStyle/>
          <a:p>
            <a:pPr algn="ctr" defTabSz="825500" hangingPunct="0"/>
            <a:endParaRPr sz="3200">
              <a:solidFill>
                <a:srgbClr val="000000"/>
              </a:solidFill>
            </a:endParaRPr>
          </a:p>
        </p:txBody>
      </p:sp>
      <p:sp>
        <p:nvSpPr>
          <p:cNvPr id="28" name="ïSľïḑe"/>
          <p:cNvSpPr/>
          <p:nvPr/>
        </p:nvSpPr>
        <p:spPr>
          <a:xfrm>
            <a:off x="10879455" y="1527175"/>
            <a:ext cx="629285" cy="629285"/>
          </a:xfrm>
          <a:prstGeom prst="ellipse">
            <a:avLst/>
          </a:prstGeom>
          <a:solidFill>
            <a:srgbClr val="09BBAC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30" name="íśľiḍê"/>
          <p:cNvSpPr/>
          <p:nvPr/>
        </p:nvSpPr>
        <p:spPr>
          <a:xfrm>
            <a:off x="10979150" y="1661795"/>
            <a:ext cx="429895" cy="360045"/>
          </a:xfrm>
          <a:custGeom>
            <a:avLst/>
            <a:gdLst>
              <a:gd name="connsiteX0" fmla="*/ 280912 w 602819"/>
              <a:gd name="connsiteY0" fmla="*/ 344975 h 505264"/>
              <a:gd name="connsiteX1" fmla="*/ 318032 w 602819"/>
              <a:gd name="connsiteY1" fmla="*/ 444854 h 505264"/>
              <a:gd name="connsiteX2" fmla="*/ 339012 w 602819"/>
              <a:gd name="connsiteY2" fmla="*/ 402969 h 505264"/>
              <a:gd name="connsiteX3" fmla="*/ 380973 w 602819"/>
              <a:gd name="connsiteY3" fmla="*/ 382027 h 505264"/>
              <a:gd name="connsiteX4" fmla="*/ 244600 w 602819"/>
              <a:gd name="connsiteY4" fmla="*/ 308729 h 505264"/>
              <a:gd name="connsiteX5" fmla="*/ 435039 w 602819"/>
              <a:gd name="connsiteY5" fmla="*/ 378805 h 505264"/>
              <a:gd name="connsiteX6" fmla="*/ 364834 w 602819"/>
              <a:gd name="connsiteY6" fmla="*/ 413440 h 505264"/>
              <a:gd name="connsiteX7" fmla="*/ 438266 w 602819"/>
              <a:gd name="connsiteY7" fmla="*/ 486738 h 505264"/>
              <a:gd name="connsiteX8" fmla="*/ 438266 w 602819"/>
              <a:gd name="connsiteY8" fmla="*/ 502042 h 505264"/>
              <a:gd name="connsiteX9" fmla="*/ 430197 w 602819"/>
              <a:gd name="connsiteY9" fmla="*/ 505264 h 505264"/>
              <a:gd name="connsiteX10" fmla="*/ 422934 w 602819"/>
              <a:gd name="connsiteY10" fmla="*/ 502042 h 505264"/>
              <a:gd name="connsiteX11" fmla="*/ 349503 w 602819"/>
              <a:gd name="connsiteY11" fmla="*/ 428744 h 505264"/>
              <a:gd name="connsiteX12" fmla="*/ 314804 w 602819"/>
              <a:gd name="connsiteY12" fmla="*/ 498820 h 505264"/>
              <a:gd name="connsiteX13" fmla="*/ 345390 w 602819"/>
              <a:gd name="connsiteY13" fmla="*/ 0 h 505264"/>
              <a:gd name="connsiteX14" fmla="*/ 505174 w 602819"/>
              <a:gd name="connsiteY14" fmla="*/ 149099 h 505264"/>
              <a:gd name="connsiteX15" fmla="*/ 460789 w 602819"/>
              <a:gd name="connsiteY15" fmla="*/ 150711 h 505264"/>
              <a:gd name="connsiteX16" fmla="*/ 451912 w 602819"/>
              <a:gd name="connsiteY16" fmla="*/ 162800 h 505264"/>
              <a:gd name="connsiteX17" fmla="*/ 462403 w 602819"/>
              <a:gd name="connsiteY17" fmla="*/ 171665 h 505264"/>
              <a:gd name="connsiteX18" fmla="*/ 464017 w 602819"/>
              <a:gd name="connsiteY18" fmla="*/ 171665 h 505264"/>
              <a:gd name="connsiteX19" fmla="*/ 514857 w 602819"/>
              <a:gd name="connsiteY19" fmla="*/ 171665 h 505264"/>
              <a:gd name="connsiteX20" fmla="*/ 602819 w 602819"/>
              <a:gd name="connsiteY20" fmla="*/ 278855 h 505264"/>
              <a:gd name="connsiteX21" fmla="*/ 494683 w 602819"/>
              <a:gd name="connsiteY21" fmla="*/ 376374 h 505264"/>
              <a:gd name="connsiteX22" fmla="*/ 190449 w 602819"/>
              <a:gd name="connsiteY22" fmla="*/ 254677 h 505264"/>
              <a:gd name="connsiteX23" fmla="*/ 238868 w 602819"/>
              <a:gd name="connsiteY23" fmla="*/ 386851 h 505264"/>
              <a:gd name="connsiteX24" fmla="*/ 117013 w 602819"/>
              <a:gd name="connsiteY24" fmla="*/ 386851 h 505264"/>
              <a:gd name="connsiteX25" fmla="*/ 0 w 602819"/>
              <a:gd name="connsiteY25" fmla="*/ 269990 h 505264"/>
              <a:gd name="connsiteX26" fmla="*/ 69401 w 602819"/>
              <a:gd name="connsiteY26" fmla="*/ 160382 h 505264"/>
              <a:gd name="connsiteX27" fmla="*/ 75050 w 602819"/>
              <a:gd name="connsiteY27" fmla="*/ 157158 h 505264"/>
              <a:gd name="connsiteX28" fmla="*/ 75050 w 602819"/>
              <a:gd name="connsiteY28" fmla="*/ 150711 h 505264"/>
              <a:gd name="connsiteX29" fmla="*/ 75857 w 602819"/>
              <a:gd name="connsiteY29" fmla="*/ 146681 h 505264"/>
              <a:gd name="connsiteX30" fmla="*/ 75857 w 602819"/>
              <a:gd name="connsiteY30" fmla="*/ 144263 h 505264"/>
              <a:gd name="connsiteX31" fmla="*/ 75050 w 602819"/>
              <a:gd name="connsiteY31" fmla="*/ 142651 h 505264"/>
              <a:gd name="connsiteX32" fmla="*/ 75050 w 602819"/>
              <a:gd name="connsiteY32" fmla="*/ 139428 h 505264"/>
              <a:gd name="connsiteX33" fmla="*/ 150906 w 602819"/>
              <a:gd name="connsiteY33" fmla="*/ 64475 h 505264"/>
              <a:gd name="connsiteX34" fmla="*/ 160590 w 602819"/>
              <a:gd name="connsiteY34" fmla="*/ 65281 h 505264"/>
              <a:gd name="connsiteX35" fmla="*/ 163011 w 602819"/>
              <a:gd name="connsiteY35" fmla="*/ 65281 h 505264"/>
              <a:gd name="connsiteX36" fmla="*/ 171888 w 602819"/>
              <a:gd name="connsiteY36" fmla="*/ 67699 h 505264"/>
              <a:gd name="connsiteX37" fmla="*/ 172695 w 602819"/>
              <a:gd name="connsiteY37" fmla="*/ 67699 h 505264"/>
              <a:gd name="connsiteX38" fmla="*/ 181572 w 602819"/>
              <a:gd name="connsiteY38" fmla="*/ 70923 h 505264"/>
              <a:gd name="connsiteX39" fmla="*/ 183993 w 602819"/>
              <a:gd name="connsiteY39" fmla="*/ 72535 h 505264"/>
              <a:gd name="connsiteX40" fmla="*/ 191256 w 602819"/>
              <a:gd name="connsiteY40" fmla="*/ 76564 h 505264"/>
              <a:gd name="connsiteX41" fmla="*/ 225956 w 602819"/>
              <a:gd name="connsiteY41" fmla="*/ 139428 h 505264"/>
              <a:gd name="connsiteX42" fmla="*/ 236447 w 602819"/>
              <a:gd name="connsiteY42" fmla="*/ 150711 h 505264"/>
              <a:gd name="connsiteX43" fmla="*/ 247745 w 602819"/>
              <a:gd name="connsiteY43" fmla="*/ 139428 h 505264"/>
              <a:gd name="connsiteX44" fmla="*/ 213044 w 602819"/>
              <a:gd name="connsiteY44" fmla="*/ 66087 h 505264"/>
              <a:gd name="connsiteX45" fmla="*/ 345390 w 602819"/>
              <a:gd name="connsiteY45" fmla="*/ 0 h 50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2819" h="505264">
                <a:moveTo>
                  <a:pt x="280912" y="344975"/>
                </a:moveTo>
                <a:lnTo>
                  <a:pt x="318032" y="444854"/>
                </a:lnTo>
                <a:lnTo>
                  <a:pt x="339012" y="402969"/>
                </a:lnTo>
                <a:lnTo>
                  <a:pt x="380973" y="382027"/>
                </a:lnTo>
                <a:close/>
                <a:moveTo>
                  <a:pt x="244600" y="308729"/>
                </a:moveTo>
                <a:lnTo>
                  <a:pt x="435039" y="378805"/>
                </a:lnTo>
                <a:lnTo>
                  <a:pt x="364834" y="413440"/>
                </a:lnTo>
                <a:lnTo>
                  <a:pt x="438266" y="486738"/>
                </a:lnTo>
                <a:cubicBezTo>
                  <a:pt x="442301" y="490766"/>
                  <a:pt x="442301" y="498015"/>
                  <a:pt x="438266" y="502042"/>
                </a:cubicBezTo>
                <a:cubicBezTo>
                  <a:pt x="435845" y="503653"/>
                  <a:pt x="433425" y="505264"/>
                  <a:pt x="430197" y="505264"/>
                </a:cubicBezTo>
                <a:cubicBezTo>
                  <a:pt x="427776" y="505264"/>
                  <a:pt x="425355" y="503653"/>
                  <a:pt x="422934" y="502042"/>
                </a:cubicBezTo>
                <a:lnTo>
                  <a:pt x="349503" y="428744"/>
                </a:lnTo>
                <a:lnTo>
                  <a:pt x="314804" y="498820"/>
                </a:lnTo>
                <a:close/>
                <a:moveTo>
                  <a:pt x="345390" y="0"/>
                </a:moveTo>
                <a:cubicBezTo>
                  <a:pt x="428510" y="0"/>
                  <a:pt x="497911" y="66087"/>
                  <a:pt x="505174" y="149099"/>
                </a:cubicBezTo>
                <a:cubicBezTo>
                  <a:pt x="493876" y="148293"/>
                  <a:pt x="477736" y="148293"/>
                  <a:pt x="460789" y="150711"/>
                </a:cubicBezTo>
                <a:cubicBezTo>
                  <a:pt x="455140" y="151517"/>
                  <a:pt x="451106" y="157158"/>
                  <a:pt x="451912" y="162800"/>
                </a:cubicBezTo>
                <a:cubicBezTo>
                  <a:pt x="452720" y="168441"/>
                  <a:pt x="457561" y="171665"/>
                  <a:pt x="462403" y="171665"/>
                </a:cubicBezTo>
                <a:cubicBezTo>
                  <a:pt x="463210" y="171665"/>
                  <a:pt x="464017" y="171665"/>
                  <a:pt x="464017" y="171665"/>
                </a:cubicBezTo>
                <a:cubicBezTo>
                  <a:pt x="488227" y="168441"/>
                  <a:pt x="513244" y="171665"/>
                  <a:pt x="514857" y="171665"/>
                </a:cubicBezTo>
                <a:cubicBezTo>
                  <a:pt x="564891" y="181336"/>
                  <a:pt x="602819" y="227275"/>
                  <a:pt x="602819" y="278855"/>
                </a:cubicBezTo>
                <a:cubicBezTo>
                  <a:pt x="602819" y="338495"/>
                  <a:pt x="554400" y="376374"/>
                  <a:pt x="494683" y="376374"/>
                </a:cubicBezTo>
                <a:lnTo>
                  <a:pt x="190449" y="254677"/>
                </a:lnTo>
                <a:lnTo>
                  <a:pt x="238868" y="386851"/>
                </a:lnTo>
                <a:lnTo>
                  <a:pt x="117013" y="386851"/>
                </a:lnTo>
                <a:cubicBezTo>
                  <a:pt x="52454" y="386851"/>
                  <a:pt x="0" y="334465"/>
                  <a:pt x="0" y="269990"/>
                </a:cubicBezTo>
                <a:cubicBezTo>
                  <a:pt x="0" y="225663"/>
                  <a:pt x="29052" y="179725"/>
                  <a:pt x="69401" y="160382"/>
                </a:cubicBezTo>
                <a:lnTo>
                  <a:pt x="75050" y="157158"/>
                </a:lnTo>
                <a:lnTo>
                  <a:pt x="75050" y="150711"/>
                </a:lnTo>
                <a:cubicBezTo>
                  <a:pt x="75050" y="149099"/>
                  <a:pt x="75050" y="147487"/>
                  <a:pt x="75857" y="146681"/>
                </a:cubicBezTo>
                <a:lnTo>
                  <a:pt x="75857" y="144263"/>
                </a:lnTo>
                <a:lnTo>
                  <a:pt x="75050" y="142651"/>
                </a:lnTo>
                <a:cubicBezTo>
                  <a:pt x="75050" y="141845"/>
                  <a:pt x="75050" y="140233"/>
                  <a:pt x="75050" y="139428"/>
                </a:cubicBezTo>
                <a:cubicBezTo>
                  <a:pt x="75050" y="98325"/>
                  <a:pt x="108943" y="64475"/>
                  <a:pt x="150906" y="64475"/>
                </a:cubicBezTo>
                <a:cubicBezTo>
                  <a:pt x="154134" y="64475"/>
                  <a:pt x="157362" y="64475"/>
                  <a:pt x="160590" y="65281"/>
                </a:cubicBezTo>
                <a:cubicBezTo>
                  <a:pt x="161397" y="65281"/>
                  <a:pt x="162204" y="65281"/>
                  <a:pt x="163011" y="65281"/>
                </a:cubicBezTo>
                <a:cubicBezTo>
                  <a:pt x="166239" y="66087"/>
                  <a:pt x="168660" y="66893"/>
                  <a:pt x="171888" y="67699"/>
                </a:cubicBezTo>
                <a:cubicBezTo>
                  <a:pt x="171888" y="67699"/>
                  <a:pt x="171888" y="67699"/>
                  <a:pt x="172695" y="67699"/>
                </a:cubicBezTo>
                <a:cubicBezTo>
                  <a:pt x="175923" y="68505"/>
                  <a:pt x="178344" y="70117"/>
                  <a:pt x="181572" y="70923"/>
                </a:cubicBezTo>
                <a:cubicBezTo>
                  <a:pt x="182379" y="71729"/>
                  <a:pt x="183186" y="71729"/>
                  <a:pt x="183993" y="72535"/>
                </a:cubicBezTo>
                <a:cubicBezTo>
                  <a:pt x="186414" y="73341"/>
                  <a:pt x="188835" y="74952"/>
                  <a:pt x="191256" y="76564"/>
                </a:cubicBezTo>
                <a:cubicBezTo>
                  <a:pt x="212237" y="90265"/>
                  <a:pt x="225956" y="113637"/>
                  <a:pt x="225956" y="139428"/>
                </a:cubicBezTo>
                <a:cubicBezTo>
                  <a:pt x="225956" y="145875"/>
                  <a:pt x="230798" y="150711"/>
                  <a:pt x="236447" y="150711"/>
                </a:cubicBezTo>
                <a:cubicBezTo>
                  <a:pt x="242903" y="150711"/>
                  <a:pt x="247745" y="145875"/>
                  <a:pt x="247745" y="139428"/>
                </a:cubicBezTo>
                <a:cubicBezTo>
                  <a:pt x="247745" y="110414"/>
                  <a:pt x="234026" y="83818"/>
                  <a:pt x="213044" y="66087"/>
                </a:cubicBezTo>
                <a:cubicBezTo>
                  <a:pt x="243710" y="25790"/>
                  <a:pt x="294550" y="0"/>
                  <a:pt x="345390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0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sp>
        <p:nvSpPr>
          <p:cNvPr id="26" name="işlïḋé"/>
          <p:cNvSpPr txBox="1"/>
          <p:nvPr/>
        </p:nvSpPr>
        <p:spPr bwMode="auto">
          <a:xfrm>
            <a:off x="8051165" y="1400175"/>
            <a:ext cx="282829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SzTx/>
              <a:buFontTx/>
            </a:pPr>
            <a:r>
              <a:rPr lang="zh-CN" altLang="en-US" b="1" dirty="0">
                <a:latin typeface="DINPro-Bold" panose="02000503030000020004" charset="0"/>
                <a:cs typeface="DINPro-Bold" panose="02000503030000020004" charset="0"/>
              </a:rPr>
              <a:t>这里是文本标题</a:t>
            </a:r>
          </a:p>
        </p:txBody>
      </p:sp>
      <p:sp>
        <p:nvSpPr>
          <p:cNvPr id="3" name="îśḻïḍê"/>
          <p:cNvSpPr/>
          <p:nvPr/>
        </p:nvSpPr>
        <p:spPr bwMode="auto">
          <a:xfrm>
            <a:off x="8150860" y="2546350"/>
            <a:ext cx="2828290" cy="305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这里是内容文本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……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kern="2000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DINPro-Regular" panose="02000503030000020004" charset="0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这里是内容文本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……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 kern="2000" spc="100" dirty="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DINPro-Regular" panose="02000503030000020004" charset="0"/>
            </a:endParaRP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这里是内容文本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2000" spc="100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DINPro-Regular" panose="02000503030000020004" charset="0"/>
              </a:rPr>
              <a:t>……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工作计划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910320" y="1817370"/>
            <a:ext cx="2066925" cy="2066925"/>
          </a:xfrm>
          <a:prstGeom prst="roundRect">
            <a:avLst/>
          </a:prstGeom>
          <a:solidFill>
            <a:srgbClr val="09B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678295" y="1817370"/>
            <a:ext cx="2066290" cy="4269105"/>
            <a:chOff x="10517" y="2862"/>
            <a:chExt cx="3254" cy="6723"/>
          </a:xfrm>
        </p:grpSpPr>
        <p:sp>
          <p:nvSpPr>
            <p:cNvPr id="3" name="圆角矩形 2"/>
            <p:cNvSpPr/>
            <p:nvPr/>
          </p:nvSpPr>
          <p:spPr>
            <a:xfrm>
              <a:off x="10517" y="2862"/>
              <a:ext cx="3255" cy="3255"/>
            </a:xfrm>
            <a:prstGeom prst="roundRect">
              <a:avLst/>
            </a:pr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0517" y="6331"/>
              <a:ext cx="3255" cy="325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iconfont-1187-868319"/>
          <p:cNvSpPr>
            <a:spLocks noChangeAspect="1"/>
          </p:cNvSpPr>
          <p:nvPr/>
        </p:nvSpPr>
        <p:spPr bwMode="auto">
          <a:xfrm>
            <a:off x="7230745" y="2370455"/>
            <a:ext cx="961390" cy="960755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iconfont-1187-868615"/>
          <p:cNvSpPr>
            <a:spLocks noChangeAspect="1"/>
          </p:cNvSpPr>
          <p:nvPr/>
        </p:nvSpPr>
        <p:spPr bwMode="auto">
          <a:xfrm>
            <a:off x="9464675" y="2371090"/>
            <a:ext cx="957580" cy="960120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iconfont-1191-801507"/>
          <p:cNvSpPr>
            <a:spLocks noChangeAspect="1"/>
          </p:cNvSpPr>
          <p:nvPr/>
        </p:nvSpPr>
        <p:spPr bwMode="auto">
          <a:xfrm>
            <a:off x="7298690" y="4573905"/>
            <a:ext cx="825500" cy="960120"/>
          </a:xfrm>
          <a:custGeom>
            <a:avLst/>
            <a:gdLst>
              <a:gd name="T0" fmla="*/ 6390 w 7040"/>
              <a:gd name="T1" fmla="*/ 4928 h 8178"/>
              <a:gd name="T2" fmla="*/ 4224 w 7040"/>
              <a:gd name="T3" fmla="*/ 4928 h 8178"/>
              <a:gd name="T4" fmla="*/ 4224 w 7040"/>
              <a:gd name="T5" fmla="*/ 3954 h 8178"/>
              <a:gd name="T6" fmla="*/ 6390 w 7040"/>
              <a:gd name="T7" fmla="*/ 3954 h 8178"/>
              <a:gd name="T8" fmla="*/ 7040 w 7040"/>
              <a:gd name="T9" fmla="*/ 3358 h 8178"/>
              <a:gd name="T10" fmla="*/ 6390 w 7040"/>
              <a:gd name="T11" fmla="*/ 2762 h 8178"/>
              <a:gd name="T12" fmla="*/ 5307 w 7040"/>
              <a:gd name="T13" fmla="*/ 2762 h 8178"/>
              <a:gd name="T14" fmla="*/ 6390 w 7040"/>
              <a:gd name="T15" fmla="*/ 812 h 8178"/>
              <a:gd name="T16" fmla="*/ 6065 w 7040"/>
              <a:gd name="T17" fmla="*/ 108 h 8178"/>
              <a:gd name="T18" fmla="*/ 5199 w 7040"/>
              <a:gd name="T19" fmla="*/ 271 h 8178"/>
              <a:gd name="T20" fmla="*/ 3791 w 7040"/>
              <a:gd name="T21" fmla="*/ 2762 h 8178"/>
              <a:gd name="T22" fmla="*/ 3412 w 7040"/>
              <a:gd name="T23" fmla="*/ 2762 h 8178"/>
              <a:gd name="T24" fmla="*/ 3357 w 7040"/>
              <a:gd name="T25" fmla="*/ 2708 h 8178"/>
              <a:gd name="T26" fmla="*/ 2058 w 7040"/>
              <a:gd name="T27" fmla="*/ 325 h 8178"/>
              <a:gd name="T28" fmla="*/ 1191 w 7040"/>
              <a:gd name="T29" fmla="*/ 271 h 8178"/>
              <a:gd name="T30" fmla="*/ 866 w 7040"/>
              <a:gd name="T31" fmla="*/ 921 h 8178"/>
              <a:gd name="T32" fmla="*/ 1949 w 7040"/>
              <a:gd name="T33" fmla="*/ 2762 h 8178"/>
              <a:gd name="T34" fmla="*/ 650 w 7040"/>
              <a:gd name="T35" fmla="*/ 2762 h 8178"/>
              <a:gd name="T36" fmla="*/ 0 w 7040"/>
              <a:gd name="T37" fmla="*/ 3358 h 8178"/>
              <a:gd name="T38" fmla="*/ 650 w 7040"/>
              <a:gd name="T39" fmla="*/ 3954 h 8178"/>
              <a:gd name="T40" fmla="*/ 2816 w 7040"/>
              <a:gd name="T41" fmla="*/ 3954 h 8178"/>
              <a:gd name="T42" fmla="*/ 2816 w 7040"/>
              <a:gd name="T43" fmla="*/ 4928 h 8178"/>
              <a:gd name="T44" fmla="*/ 650 w 7040"/>
              <a:gd name="T45" fmla="*/ 4928 h 8178"/>
              <a:gd name="T46" fmla="*/ 0 w 7040"/>
              <a:gd name="T47" fmla="*/ 5470 h 8178"/>
              <a:gd name="T48" fmla="*/ 650 w 7040"/>
              <a:gd name="T49" fmla="*/ 6066 h 8178"/>
              <a:gd name="T50" fmla="*/ 2816 w 7040"/>
              <a:gd name="T51" fmla="*/ 6066 h 8178"/>
              <a:gd name="T52" fmla="*/ 2816 w 7040"/>
              <a:gd name="T53" fmla="*/ 7582 h 8178"/>
              <a:gd name="T54" fmla="*/ 3466 w 7040"/>
              <a:gd name="T55" fmla="*/ 8178 h 8178"/>
              <a:gd name="T56" fmla="*/ 3466 w 7040"/>
              <a:gd name="T57" fmla="*/ 8178 h 8178"/>
              <a:gd name="T58" fmla="*/ 4116 w 7040"/>
              <a:gd name="T59" fmla="*/ 7582 h 8178"/>
              <a:gd name="T60" fmla="*/ 4116 w 7040"/>
              <a:gd name="T61" fmla="*/ 6066 h 8178"/>
              <a:gd name="T62" fmla="*/ 6282 w 7040"/>
              <a:gd name="T63" fmla="*/ 6066 h 8178"/>
              <a:gd name="T64" fmla="*/ 6932 w 7040"/>
              <a:gd name="T65" fmla="*/ 5470 h 8178"/>
              <a:gd name="T66" fmla="*/ 6391 w 7040"/>
              <a:gd name="T67" fmla="*/ 4928 h 8178"/>
              <a:gd name="T68" fmla="*/ 6391 w 7040"/>
              <a:gd name="T69" fmla="*/ 4928 h 8178"/>
              <a:gd name="T70" fmla="*/ 6391 w 7040"/>
              <a:gd name="T71" fmla="*/ 4928 h 8178"/>
              <a:gd name="T72" fmla="*/ 6390 w 7040"/>
              <a:gd name="T73" fmla="*/ 4928 h 8178"/>
              <a:gd name="T74" fmla="*/ 6390 w 7040"/>
              <a:gd name="T75" fmla="*/ 4928 h 8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40" h="8178">
                <a:moveTo>
                  <a:pt x="6390" y="4928"/>
                </a:moveTo>
                <a:lnTo>
                  <a:pt x="4224" y="4928"/>
                </a:lnTo>
                <a:lnTo>
                  <a:pt x="4224" y="3954"/>
                </a:lnTo>
                <a:lnTo>
                  <a:pt x="6390" y="3954"/>
                </a:lnTo>
                <a:cubicBezTo>
                  <a:pt x="6770" y="3954"/>
                  <a:pt x="7040" y="3683"/>
                  <a:pt x="7040" y="3358"/>
                </a:cubicBezTo>
                <a:cubicBezTo>
                  <a:pt x="7040" y="3033"/>
                  <a:pt x="6715" y="2762"/>
                  <a:pt x="6390" y="2762"/>
                </a:cubicBezTo>
                <a:lnTo>
                  <a:pt x="5307" y="2762"/>
                </a:lnTo>
                <a:lnTo>
                  <a:pt x="6390" y="812"/>
                </a:lnTo>
                <a:cubicBezTo>
                  <a:pt x="6553" y="596"/>
                  <a:pt x="6390" y="271"/>
                  <a:pt x="6065" y="108"/>
                </a:cubicBezTo>
                <a:cubicBezTo>
                  <a:pt x="5686" y="0"/>
                  <a:pt x="5307" y="54"/>
                  <a:pt x="5199" y="271"/>
                </a:cubicBezTo>
                <a:lnTo>
                  <a:pt x="3791" y="2762"/>
                </a:lnTo>
                <a:lnTo>
                  <a:pt x="3412" y="2762"/>
                </a:lnTo>
                <a:cubicBezTo>
                  <a:pt x="3412" y="2762"/>
                  <a:pt x="3412" y="2708"/>
                  <a:pt x="3357" y="2708"/>
                </a:cubicBezTo>
                <a:lnTo>
                  <a:pt x="2058" y="325"/>
                </a:lnTo>
                <a:cubicBezTo>
                  <a:pt x="1895" y="108"/>
                  <a:pt x="1516" y="108"/>
                  <a:pt x="1191" y="271"/>
                </a:cubicBezTo>
                <a:cubicBezTo>
                  <a:pt x="866" y="433"/>
                  <a:pt x="758" y="704"/>
                  <a:pt x="866" y="921"/>
                </a:cubicBezTo>
                <a:lnTo>
                  <a:pt x="1949" y="2762"/>
                </a:lnTo>
                <a:lnTo>
                  <a:pt x="650" y="2762"/>
                </a:lnTo>
                <a:cubicBezTo>
                  <a:pt x="325" y="2762"/>
                  <a:pt x="0" y="3033"/>
                  <a:pt x="0" y="3358"/>
                </a:cubicBezTo>
                <a:cubicBezTo>
                  <a:pt x="0" y="3683"/>
                  <a:pt x="325" y="3954"/>
                  <a:pt x="650" y="3954"/>
                </a:cubicBezTo>
                <a:lnTo>
                  <a:pt x="2816" y="3954"/>
                </a:lnTo>
                <a:lnTo>
                  <a:pt x="2816" y="4928"/>
                </a:lnTo>
                <a:lnTo>
                  <a:pt x="650" y="4928"/>
                </a:lnTo>
                <a:cubicBezTo>
                  <a:pt x="325" y="4928"/>
                  <a:pt x="0" y="5145"/>
                  <a:pt x="0" y="5470"/>
                </a:cubicBezTo>
                <a:cubicBezTo>
                  <a:pt x="0" y="5795"/>
                  <a:pt x="325" y="6066"/>
                  <a:pt x="650" y="6066"/>
                </a:cubicBezTo>
                <a:lnTo>
                  <a:pt x="2816" y="6066"/>
                </a:lnTo>
                <a:lnTo>
                  <a:pt x="2816" y="7582"/>
                </a:lnTo>
                <a:cubicBezTo>
                  <a:pt x="2816" y="7907"/>
                  <a:pt x="3141" y="8178"/>
                  <a:pt x="3466" y="8178"/>
                </a:cubicBezTo>
                <a:lnTo>
                  <a:pt x="3466" y="8178"/>
                </a:lnTo>
                <a:cubicBezTo>
                  <a:pt x="3845" y="8178"/>
                  <a:pt x="4116" y="7907"/>
                  <a:pt x="4116" y="7582"/>
                </a:cubicBezTo>
                <a:lnTo>
                  <a:pt x="4116" y="6066"/>
                </a:lnTo>
                <a:lnTo>
                  <a:pt x="6282" y="6066"/>
                </a:lnTo>
                <a:cubicBezTo>
                  <a:pt x="6661" y="6066"/>
                  <a:pt x="6932" y="5795"/>
                  <a:pt x="6932" y="5470"/>
                </a:cubicBezTo>
                <a:cubicBezTo>
                  <a:pt x="7040" y="5145"/>
                  <a:pt x="6715" y="4928"/>
                  <a:pt x="6391" y="4928"/>
                </a:cubicBezTo>
                <a:lnTo>
                  <a:pt x="6391" y="4928"/>
                </a:lnTo>
                <a:lnTo>
                  <a:pt x="6391" y="4928"/>
                </a:lnTo>
                <a:lnTo>
                  <a:pt x="6390" y="4928"/>
                </a:lnTo>
                <a:close/>
                <a:moveTo>
                  <a:pt x="6390" y="492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0" name="组合 19"/>
          <p:cNvGrpSpPr/>
          <p:nvPr/>
        </p:nvGrpSpPr>
        <p:grpSpPr>
          <a:xfrm>
            <a:off x="1216025" y="2138363"/>
            <a:ext cx="5060387" cy="3627120"/>
            <a:chOff x="8935" y="3145"/>
            <a:chExt cx="9378" cy="5712"/>
          </a:xfrm>
        </p:grpSpPr>
        <p:sp>
          <p:nvSpPr>
            <p:cNvPr id="17" name="文本框 16"/>
            <p:cNvSpPr txBox="1"/>
            <p:nvPr/>
          </p:nvSpPr>
          <p:spPr>
            <a:xfrm>
              <a:off x="8935" y="4133"/>
              <a:ext cx="9378" cy="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ea"/>
                </a:rPr>
                <a:t>① 五月初的《后浪》大火之后，这支《入海》 同样引起了不少人的关注。</a:t>
              </a:r>
            </a:p>
            <a:p>
              <a:pPr algn="just" fontAlgn="auto">
                <a:lnSpc>
                  <a:spcPct val="150000"/>
                </a:lnSpc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ea"/>
                </a:rPr>
                <a:t>② 相较于《后浪》的宏大叙事，《入海》则演绎了大部分普通人为理想而奋斗的真实生活场景。</a:t>
              </a:r>
            </a:p>
            <a:p>
              <a:pPr algn="just" fontAlgn="auto">
                <a:lnSpc>
                  <a:spcPct val="150000"/>
                </a:lnSpc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ea"/>
                </a:rPr>
                <a:t>③ 同时两支视频触达的目标人群也大不相同。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935" y="3145"/>
              <a:ext cx="584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000" b="1" kern="2000" spc="1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j-ea"/>
                </a:rPr>
                <a:t>这里是副标题</a:t>
              </a:r>
              <a:r>
                <a:rPr lang="en-US" altLang="zh-CN" kern="2000" spc="1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j-ea"/>
                </a:rPr>
                <a:t> 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w-angle-photo-of-four-high-rise-curtain-wall-buildings-830891"/>
          <p:cNvPicPr>
            <a:picLocks noChangeAspect="1"/>
          </p:cNvPicPr>
          <p:nvPr/>
        </p:nvPicPr>
        <p:blipFill>
          <a:blip r:embed="rId2"/>
          <a:srcRect t="7752" b="775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1365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23595" y="-21590"/>
            <a:ext cx="419735" cy="24879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3918">
                <a:moveTo>
                  <a:pt x="0" y="0"/>
                </a:moveTo>
                <a:lnTo>
                  <a:pt x="661" y="0"/>
                </a:lnTo>
                <a:lnTo>
                  <a:pt x="661" y="3588"/>
                </a:lnTo>
                <a:cubicBezTo>
                  <a:pt x="661" y="3770"/>
                  <a:pt x="513" y="3918"/>
                  <a:pt x="331" y="3918"/>
                </a:cubicBezTo>
                <a:cubicBezTo>
                  <a:pt x="148" y="3918"/>
                  <a:pt x="0" y="3770"/>
                  <a:pt x="0" y="3588"/>
                </a:cubicBezTo>
                <a:lnTo>
                  <a:pt x="0" y="0"/>
                </a:lnTo>
                <a:close/>
              </a:path>
            </a:pathLst>
          </a:custGeom>
          <a:solidFill>
            <a:srgbClr val="497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872230" y="1354455"/>
            <a:ext cx="4447540" cy="3655060"/>
            <a:chOff x="6098" y="2133"/>
            <a:chExt cx="7004" cy="5756"/>
          </a:xfrm>
        </p:grpSpPr>
        <p:sp>
          <p:nvSpPr>
            <p:cNvPr id="7" name="文本框 6"/>
            <p:cNvSpPr txBox="1"/>
            <p:nvPr/>
          </p:nvSpPr>
          <p:spPr>
            <a:xfrm>
              <a:off x="6098" y="5328"/>
              <a:ext cx="7004" cy="1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0">
                  <a:solidFill>
                    <a:schemeClr val="tx1"/>
                  </a:solidFill>
                  <a:latin typeface="DIN Black" charset="0"/>
                  <a:cs typeface="DIN Black" charset="0"/>
                </a:rPr>
                <a:t>THE EHD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071" y="2133"/>
              <a:ext cx="3058" cy="3058"/>
              <a:chOff x="2684" y="2780"/>
              <a:chExt cx="2308" cy="230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684" y="2780"/>
                <a:ext cx="2308" cy="2308"/>
              </a:xfrm>
              <a:prstGeom prst="ellipse">
                <a:avLst/>
              </a:prstGeom>
              <a:solidFill>
                <a:srgbClr val="497EF6"/>
              </a:solidFill>
              <a:ln w="28575">
                <a:noFill/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906" y="3478"/>
                <a:ext cx="1864" cy="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>
                    <a:solidFill>
                      <a:schemeClr val="bg1"/>
                    </a:solidFill>
                    <a:latin typeface="DIN BlackAlternate" charset="0"/>
                    <a:cs typeface="DIN BlackAlternate" charset="0"/>
                  </a:rPr>
                  <a:t>MKT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6455" y="7307"/>
              <a:ext cx="6485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DINPro-Light" panose="02000504040000020003" charset="0"/>
                  <a:cs typeface="DINPro-Light" panose="02000504040000020003" charset="0"/>
                </a:rPr>
                <a:t>2020/10/26 Design by </a:t>
              </a:r>
              <a:r>
                <a:rPr lang="en-US" altLang="zh-CN" dirty="0" err="1">
                  <a:solidFill>
                    <a:schemeClr val="tx1"/>
                  </a:solidFill>
                  <a:latin typeface="DINPro-Light" panose="02000504040000020003" charset="0"/>
                  <a:cs typeface="DINPro-Light" panose="02000504040000020003" charset="0"/>
                </a:rPr>
                <a:t>taoli</a:t>
              </a:r>
              <a:endParaRPr lang="en-US" altLang="zh-CN" dirty="0">
                <a:solidFill>
                  <a:schemeClr val="tx1"/>
                </a:solidFill>
                <a:latin typeface="DINPro-Light" panose="02000504040000020003" charset="0"/>
                <a:cs typeface="DINPro-Light" panose="02000504040000020003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7E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箭头&#10;&#10;描述已自动生成">
            <a:extLst>
              <a:ext uri="{FF2B5EF4-FFF2-40B4-BE49-F238E27FC236}">
                <a16:creationId xmlns:a16="http://schemas.microsoft.com/office/drawing/2014/main" xmlns="" id="{A1856453-4F1C-4241-950F-FDA6487DDD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6" b="323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 descr="QR 代码&#10;&#10;描述已自动生成">
            <a:extLst>
              <a:ext uri="{FF2B5EF4-FFF2-40B4-BE49-F238E27FC236}">
                <a16:creationId xmlns:a16="http://schemas.microsoft.com/office/drawing/2014/main" xmlns="" id="{E4B81F08-083E-4FF3-948D-44614F6362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t="20278" r="3472" b="9444"/>
          <a:stretch/>
        </p:blipFill>
        <p:spPr>
          <a:xfrm>
            <a:off x="6578504" y="2019299"/>
            <a:ext cx="3640540" cy="3654987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543AA44-8154-4183-8216-C06F959A8900}"/>
              </a:ext>
            </a:extLst>
          </p:cNvPr>
          <p:cNvGrpSpPr/>
          <p:nvPr/>
        </p:nvGrpSpPr>
        <p:grpSpPr>
          <a:xfrm>
            <a:off x="1433800" y="3021509"/>
            <a:ext cx="4718853" cy="1650566"/>
            <a:chOff x="1671925" y="3007044"/>
            <a:chExt cx="4718853" cy="1650566"/>
          </a:xfrm>
        </p:grpSpPr>
        <p:sp>
          <p:nvSpPr>
            <p:cNvPr id="9" name="文本框 8"/>
            <p:cNvSpPr txBox="1"/>
            <p:nvPr/>
          </p:nvSpPr>
          <p:spPr>
            <a:xfrm>
              <a:off x="2211081" y="3007044"/>
              <a:ext cx="36405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latin typeface="+mn-ea"/>
                </a:rPr>
                <a:t>工作联系</a:t>
              </a:r>
              <a:endParaRPr lang="en-US" altLang="zh-CN" sz="6000" b="1" dirty="0">
                <a:solidFill>
                  <a:schemeClr val="bg1"/>
                </a:solidFill>
                <a:latin typeface="+mn-ea"/>
                <a:cs typeface="DIN BlackAlternate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F68905C-838C-4200-9139-7F5A2F61F858}"/>
                </a:ext>
              </a:extLst>
            </p:cNvPr>
            <p:cNvSpPr txBox="1"/>
            <p:nvPr/>
          </p:nvSpPr>
          <p:spPr>
            <a:xfrm>
              <a:off x="1671925" y="4103612"/>
              <a:ext cx="471885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-</a:t>
              </a: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Working contacts</a:t>
              </a:r>
              <a:r>
                <a:rPr lang="en-US" altLang="zh-CN" sz="3000" b="1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-</a:t>
              </a:r>
              <a:endParaRPr lang="en-US" altLang="zh-CN" sz="3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039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4392" y="3930134"/>
            <a:ext cx="4861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@讨厌吃洋</a:t>
            </a:r>
            <a:r>
              <a:rPr lang="zh-CN" altLang="en-US" dirty="0" smtClean="0"/>
              <a:t>葱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69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174355" y="432435"/>
            <a:ext cx="2879725" cy="2879725"/>
          </a:xfrm>
          <a:prstGeom prst="roundRect">
            <a:avLst>
              <a:gd name="adj" fmla="val 626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174355" y="3547110"/>
            <a:ext cx="2879725" cy="2879725"/>
          </a:xfrm>
          <a:prstGeom prst="roundRect">
            <a:avLst>
              <a:gd name="adj" fmla="val 626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966335" y="432435"/>
            <a:ext cx="2879725" cy="2879725"/>
          </a:xfrm>
          <a:prstGeom prst="roundRect">
            <a:avLst>
              <a:gd name="adj" fmla="val 6268"/>
            </a:avLst>
          </a:prstGeom>
          <a:solidFill>
            <a:schemeClr val="bg1">
              <a:lumMod val="95000"/>
            </a:schemeClr>
          </a:solidFill>
          <a:ln w="38100" cmpd="sng">
            <a:noFill/>
            <a:prstDash val="solid"/>
          </a:ln>
          <a:effectLst>
            <a:outerShdw blurRad="508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icons8-lock-resume-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200" y="1217295"/>
            <a:ext cx="721360" cy="7213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85460" y="2105025"/>
            <a:ext cx="164147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</a:pPr>
            <a:r>
              <a:rPr lang="zh-CN" altLang="en-US" b="1">
                <a:latin typeface="+mn-ea"/>
                <a:cs typeface="DIN Black" charset="0"/>
                <a:sym typeface="+mn-ea"/>
              </a:rPr>
              <a:t>这里填写内容</a:t>
            </a:r>
          </a:p>
        </p:txBody>
      </p:sp>
      <p:pic>
        <p:nvPicPr>
          <p:cNvPr id="25" name="图片 24" descr="icons8-price-tag-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0683" y="4298950"/>
            <a:ext cx="687070" cy="68707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4965700" y="3547110"/>
            <a:ext cx="2879725" cy="2879725"/>
          </a:xfrm>
          <a:prstGeom prst="roundRect">
            <a:avLst>
              <a:gd name="adj" fmla="val 6268"/>
            </a:avLst>
          </a:prstGeom>
          <a:solidFill>
            <a:schemeClr val="bg1">
              <a:lumMod val="95000"/>
            </a:schemeClr>
          </a:solidFill>
          <a:ln w="38100" cmpd="sng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icons8-Print-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015" y="4298950"/>
            <a:ext cx="632460" cy="6324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84020" y="2528253"/>
            <a:ext cx="2632710" cy="1414780"/>
            <a:chOff x="2652" y="4723"/>
            <a:chExt cx="4146" cy="2228"/>
          </a:xfrm>
        </p:grpSpPr>
        <p:sp>
          <p:nvSpPr>
            <p:cNvPr id="4" name="文本框 3"/>
            <p:cNvSpPr txBox="1"/>
            <p:nvPr/>
          </p:nvSpPr>
          <p:spPr>
            <a:xfrm>
              <a:off x="2652" y="4723"/>
              <a:ext cx="4146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000">
                  <a:solidFill>
                    <a:srgbClr val="DDE7FD"/>
                  </a:solidFill>
                  <a:latin typeface="DINPro-Bold" panose="02000503030000020004" charset="0"/>
                  <a:ea typeface="Kozuka Gothic Pr6N H" panose="020B0800000000000000" charset="-128"/>
                  <a:cs typeface="DINPro-Bold" panose="02000503030000020004" charset="0"/>
                </a:rPr>
                <a:t>Content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652" y="5353"/>
              <a:ext cx="4146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>
                  <a:latin typeface="+mj-ea"/>
                  <a:ea typeface="+mj-ea"/>
                  <a:cs typeface="+mj-ea"/>
                </a:rPr>
                <a:t>目 录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93480" y="1217295"/>
            <a:ext cx="1641475" cy="1311275"/>
            <a:chOff x="13848" y="1917"/>
            <a:chExt cx="2585" cy="2065"/>
          </a:xfrm>
        </p:grpSpPr>
        <p:pic>
          <p:nvPicPr>
            <p:cNvPr id="16" name="图片 15" descr="icons8-Meeting-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51" y="1917"/>
              <a:ext cx="979" cy="97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3848" y="3315"/>
              <a:ext cx="2585" cy="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</a:pPr>
              <a:r>
                <a:rPr lang="zh-CN" altLang="en-US">
                  <a:latin typeface="+mn-ea"/>
                  <a:cs typeface="DIN Black" charset="0"/>
                  <a:sym typeface="+mn-ea"/>
                </a:rPr>
                <a:t>这里填写内容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586095" y="5219700"/>
            <a:ext cx="164147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</a:pPr>
            <a:r>
              <a:rPr lang="zh-CN" altLang="en-US">
                <a:latin typeface="+mn-ea"/>
                <a:cs typeface="DIN Black" charset="0"/>
                <a:sym typeface="+mn-ea"/>
              </a:rPr>
              <a:t>这里填写内容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792845" y="5219700"/>
            <a:ext cx="164147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600"/>
              </a:spcBef>
              <a:buClrTx/>
              <a:buSzTx/>
              <a:buFontTx/>
            </a:pPr>
            <a:r>
              <a:rPr lang="zh-CN" altLang="en-US">
                <a:latin typeface="+mn-ea"/>
                <a:cs typeface="DIN Black" charset="0"/>
                <a:sym typeface="+mn-ea"/>
              </a:rPr>
              <a:t>这里填写内容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581650" y="-635"/>
            <a:ext cx="6610350" cy="6076950"/>
          </a:xfrm>
          <a:custGeom>
            <a:avLst/>
            <a:gdLst>
              <a:gd name="connsiteX0" fmla="*/ 0 w 12707"/>
              <a:gd name="connsiteY0" fmla="*/ 0 h 7646"/>
              <a:gd name="connsiteX1" fmla="*/ 5358 w 12707"/>
              <a:gd name="connsiteY1" fmla="*/ 7646 h 7646"/>
              <a:gd name="connsiteX2" fmla="*/ 12707 w 12707"/>
              <a:gd name="connsiteY2" fmla="*/ 5678 h 7646"/>
              <a:gd name="connsiteX3" fmla="*/ 12707 w 12707"/>
              <a:gd name="connsiteY3" fmla="*/ 2 h 7646"/>
              <a:gd name="connsiteX4" fmla="*/ 0 w 12707"/>
              <a:gd name="connsiteY4" fmla="*/ 0 h 7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07" h="7646">
                <a:moveTo>
                  <a:pt x="0" y="0"/>
                </a:moveTo>
                <a:lnTo>
                  <a:pt x="5358" y="7646"/>
                </a:lnTo>
                <a:lnTo>
                  <a:pt x="12707" y="5678"/>
                </a:lnTo>
                <a:lnTo>
                  <a:pt x="12707" y="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tile tx="2286000" ty="635000" sx="100000" sy="10000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20005" y="0"/>
            <a:ext cx="7071360" cy="6858000"/>
          </a:xfrm>
          <a:custGeom>
            <a:avLst/>
            <a:gdLst>
              <a:gd name="connsiteX0" fmla="*/ 0 w 12707"/>
              <a:gd name="connsiteY0" fmla="*/ 0 h 7646"/>
              <a:gd name="connsiteX1" fmla="*/ 5358 w 12707"/>
              <a:gd name="connsiteY1" fmla="*/ 7646 h 7646"/>
              <a:gd name="connsiteX2" fmla="*/ 12707 w 12707"/>
              <a:gd name="connsiteY2" fmla="*/ 5678 h 7646"/>
              <a:gd name="connsiteX3" fmla="*/ 12707 w 12707"/>
              <a:gd name="connsiteY3" fmla="*/ 2 h 7646"/>
              <a:gd name="connsiteX4" fmla="*/ 0 w 12707"/>
              <a:gd name="connsiteY4" fmla="*/ 0 h 7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6" h="8138">
                <a:moveTo>
                  <a:pt x="535" y="0"/>
                </a:moveTo>
                <a:lnTo>
                  <a:pt x="13256" y="2"/>
                </a:lnTo>
                <a:lnTo>
                  <a:pt x="13256" y="5678"/>
                </a:lnTo>
                <a:lnTo>
                  <a:pt x="13255" y="5678"/>
                </a:lnTo>
                <a:lnTo>
                  <a:pt x="13240" y="2"/>
                </a:lnTo>
                <a:lnTo>
                  <a:pt x="535" y="0"/>
                </a:lnTo>
                <a:lnTo>
                  <a:pt x="535" y="0"/>
                </a:lnTo>
                <a:close/>
                <a:moveTo>
                  <a:pt x="0" y="0"/>
                </a:moveTo>
                <a:lnTo>
                  <a:pt x="535" y="0"/>
                </a:lnTo>
                <a:lnTo>
                  <a:pt x="5899" y="7646"/>
                </a:lnTo>
                <a:lnTo>
                  <a:pt x="13255" y="5678"/>
                </a:lnTo>
                <a:lnTo>
                  <a:pt x="13256" y="6096"/>
                </a:lnTo>
                <a:lnTo>
                  <a:pt x="5741" y="81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315" y="5031105"/>
            <a:ext cx="4964430" cy="1362710"/>
            <a:chOff x="710" y="7690"/>
            <a:chExt cx="7818" cy="2146"/>
          </a:xfrm>
        </p:grpSpPr>
        <p:grpSp>
          <p:nvGrpSpPr>
            <p:cNvPr id="17" name="组合 16"/>
            <p:cNvGrpSpPr/>
            <p:nvPr/>
          </p:nvGrpSpPr>
          <p:grpSpPr>
            <a:xfrm>
              <a:off x="710" y="7690"/>
              <a:ext cx="7818" cy="928"/>
              <a:chOff x="795" y="7764"/>
              <a:chExt cx="7818" cy="92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95" y="8295"/>
                <a:ext cx="6786" cy="262"/>
                <a:chOff x="894" y="8259"/>
                <a:chExt cx="6786" cy="262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894" y="8276"/>
                  <a:ext cx="6786" cy="22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894" y="8259"/>
                  <a:ext cx="5933" cy="26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97EF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795" y="7764"/>
                <a:ext cx="3671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rgbClr val="497EF6"/>
                    </a:solidFill>
                    <a:latin typeface="+mn-ea"/>
                    <a:cs typeface="+mn-ea"/>
                  </a:rPr>
                  <a:t>计划</a:t>
                </a:r>
                <a:r>
                  <a:rPr lang="en-US" altLang="zh-CN" sz="1600" b="1">
                    <a:solidFill>
                      <a:srgbClr val="497EF6"/>
                    </a:solidFill>
                    <a:latin typeface="+mn-ea"/>
                    <a:cs typeface="+mn-ea"/>
                  </a:rPr>
                  <a:t> A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581" y="8161"/>
                <a:ext cx="1032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/>
                    </a:solidFill>
                    <a:latin typeface="Kozuka Gothic Pr6N H" panose="020B0800000000000000" charset="-128"/>
                    <a:ea typeface="Kozuka Gothic Pr6N H" panose="020B0800000000000000" charset="-128"/>
                  </a:rPr>
                  <a:t>80%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10" y="8908"/>
              <a:ext cx="7818" cy="928"/>
              <a:chOff x="795" y="9317"/>
              <a:chExt cx="7818" cy="92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795" y="9317"/>
                <a:ext cx="3671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rgbClr val="94DEDB"/>
                    </a:solidFill>
                    <a:latin typeface="+mn-ea"/>
                    <a:cs typeface="+mn-ea"/>
                  </a:rPr>
                  <a:t>计划</a:t>
                </a:r>
                <a:r>
                  <a:rPr lang="en-US" altLang="zh-CN" sz="1600" b="1">
                    <a:solidFill>
                      <a:srgbClr val="94DEDB"/>
                    </a:solidFill>
                    <a:latin typeface="+mn-ea"/>
                    <a:cs typeface="+mn-ea"/>
                  </a:rPr>
                  <a:t>B</a:t>
                </a: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795" y="9865"/>
                <a:ext cx="6786" cy="22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795" y="9848"/>
                <a:ext cx="4895" cy="262"/>
              </a:xfrm>
              <a:prstGeom prst="roundRect">
                <a:avLst>
                  <a:gd name="adj" fmla="val 50000"/>
                </a:avLst>
              </a:prstGeom>
              <a:solidFill>
                <a:srgbClr val="94DED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581" y="9714"/>
                <a:ext cx="1032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/>
                    </a:solidFill>
                    <a:latin typeface="Kozuka Gothic Pr6N H" panose="020B0800000000000000" charset="-128"/>
                    <a:ea typeface="Kozuka Gothic Pr6N H" panose="020B0800000000000000" charset="-128"/>
                  </a:rPr>
                  <a:t>60%</a:t>
                </a: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361315" y="1290955"/>
            <a:ext cx="49053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5 月初的《后浪》大火之后，这支《入海》MV 同样引起了不少人的关注。相较于《后浪》的宏大叙事，《入海》则演绎了大部分普通人为理想而奋斗的真实生活场景，同时两支视频触达的目标人群也大不相同。</a:t>
            </a:r>
          </a:p>
          <a:p>
            <a:pPr algn="just" fontAlgn="auto"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作为一个包容多元文化的社区，如今的 B 站在坐拥 80、90 后「中年人」的同时，也强劲地吸引着 00 后的新生代用户。我们不难看出，《后浪》与《入海》其实同一大企划下的不同传播打法，这个越来越庞大的平台也希望通过不同方式「出圈」，向外界展示更多样的一面。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1230630" y="1504950"/>
          <a:ext cx="4870450" cy="3237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6416675" y="1504950"/>
          <a:ext cx="4971415" cy="323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328420" y="5089525"/>
            <a:ext cx="100596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ea"/>
              </a:rPr>
              <a:t>5 月初的《后浪》大火之后，这支《入海》MV 同样引起了不少人的关注。相较于《后浪》的宏大叙事，《入海》则演绎了大部分普通人为理想而奋斗的真实生活场景，同时两支视频触达的目标人群也大不相同。作为一个包容多元文化的社区，如今的 B 站在坐拥 80、90 后「中年人」的同时，也强劲地吸引着 00 后的新生代用户。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2019</a:t>
            </a:r>
            <a:r>
              <a:rPr lang="zh-CN" altLang="en-US" b="1"/>
              <a:t>工作总结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2019</a:t>
            </a:r>
            <a:r>
              <a:rPr lang="zh-CN" altLang="en-US"/>
              <a:t>工作总结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389890" y="1504950"/>
          <a:ext cx="6395720" cy="4607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011670" y="1447165"/>
          <a:ext cx="4794885" cy="4557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2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82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82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6078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DINPro-Bold" panose="02000503030000020004" charset="0"/>
                        </a:rPr>
                        <a:t>季度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DINPro-Bold" panose="02000503030000020004" charset="0"/>
                          <a:sym typeface="+mn-ea"/>
                        </a:rPr>
                        <a:t>时间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DINPro-Bold" panose="02000503030000020004" charset="0"/>
                        </a:rPr>
                        <a:t>达成率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22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Bold" panose="0200050303000002000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5.24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30%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22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Bold" panose="0200050303000002000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6.25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50%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322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Bold" panose="0200050303000002000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7.26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latin typeface="+mn-ea"/>
                          <a:cs typeface="DINPro-Regular" panose="02000503030000020004" charset="0"/>
                        </a:rPr>
                        <a:t>90%</a:t>
                      </a:r>
                    </a:p>
                  </a:txBody>
                  <a:tcPr anchor="ctr">
                    <a:solidFill>
                      <a:srgbClr val="DDE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spc="100">
                <a:uFillTx/>
                <a:sym typeface="+mn-ea"/>
              </a:rPr>
              <a:t>2020</a:t>
            </a:r>
            <a:r>
              <a:rPr lang="zh-CN" altLang="en-US" b="1" spc="100">
                <a:uFillTx/>
                <a:sym typeface="+mn-ea"/>
              </a:rPr>
              <a:t>市场计划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308100" y="1585913"/>
            <a:ext cx="4246880" cy="4650105"/>
            <a:chOff x="1474" y="2479"/>
            <a:chExt cx="6688" cy="7323"/>
          </a:xfrm>
        </p:grpSpPr>
        <p:sp>
          <p:nvSpPr>
            <p:cNvPr id="4" name="矩形 3"/>
            <p:cNvSpPr/>
            <p:nvPr/>
          </p:nvSpPr>
          <p:spPr>
            <a:xfrm>
              <a:off x="5223" y="3145"/>
              <a:ext cx="2855" cy="2856"/>
            </a:xfrm>
            <a:prstGeom prst="rect">
              <a:avLst/>
            </a:prstGeom>
            <a:solidFill>
              <a:srgbClr val="DDE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215" y="3145"/>
              <a:ext cx="2855" cy="2856"/>
            </a:xfrm>
            <a:prstGeom prst="rect">
              <a:avLst/>
            </a:pr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15" y="6183"/>
              <a:ext cx="2855" cy="2856"/>
            </a:xfrm>
            <a:prstGeom prst="rect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223" y="6183"/>
              <a:ext cx="2855" cy="28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46" y="4162"/>
              <a:ext cx="30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DINPro-Regular" panose="02000503030000020004" charset="0"/>
                  <a:cs typeface="DINPro-Regular" panose="02000503030000020004" charset="0"/>
                </a:rPr>
                <a:t>Here you can add some contene details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84" y="4162"/>
              <a:ext cx="311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DINPro-Regular" panose="02000503030000020004" charset="0"/>
                  <a:cs typeface="DINPro-Regular" panose="02000503030000020004" charset="0"/>
                </a:rPr>
                <a:t>Here you can add some contene details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150" y="7200"/>
              <a:ext cx="298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  <a:latin typeface="DINPro-Regular" panose="02000503030000020004" charset="0"/>
                  <a:cs typeface="DINPro-Regular" panose="02000503030000020004" charset="0"/>
                </a:rPr>
                <a:t>Here you can add some contene details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138" y="7200"/>
              <a:ext cx="302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latin typeface="DINPro-Regular" panose="02000503030000020004" charset="0"/>
                  <a:cs typeface="DINPro-Regular" panose="02000503030000020004" charset="0"/>
                </a:rPr>
                <a:t>Here you can add some contene details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36" y="2479"/>
              <a:ext cx="12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DINPro-Bold" panose="02000503030000020004" charset="0"/>
                  <a:cs typeface="DINPro-Bold" panose="02000503030000020004" charset="0"/>
                </a:rPr>
                <a:t>Time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 rot="16200000">
              <a:off x="856" y="5775"/>
              <a:ext cx="181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DINPro-Bold" panose="02000503030000020004" charset="0"/>
                  <a:cs typeface="DINPro-Bold" panose="02000503030000020004" charset="0"/>
                </a:rPr>
                <a:t>Number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36" y="9222"/>
              <a:ext cx="12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DINPro-Bold" panose="02000503030000020004" charset="0"/>
                  <a:cs typeface="DINPro-Bold" panose="02000503030000020004" charset="0"/>
                </a:rPr>
                <a:t>Cost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5980" y="2009140"/>
            <a:ext cx="5583555" cy="3742690"/>
            <a:chOff x="8935" y="3097"/>
            <a:chExt cx="8793" cy="5894"/>
          </a:xfrm>
        </p:grpSpPr>
        <p:sp>
          <p:nvSpPr>
            <p:cNvPr id="17" name="文本框 16"/>
            <p:cNvSpPr txBox="1"/>
            <p:nvPr/>
          </p:nvSpPr>
          <p:spPr>
            <a:xfrm>
              <a:off x="8935" y="4267"/>
              <a:ext cx="8793" cy="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pc="100">
                  <a:solidFill>
                    <a:schemeClr val="bg1">
                      <a:lumMod val="50000"/>
                    </a:schemeClr>
                  </a:solidFill>
                  <a:uFillTx/>
                  <a:latin typeface="+中文正文" charset="0"/>
                  <a:cs typeface="+mn-ea"/>
                  <a:sym typeface="+mn-ea"/>
                </a:rPr>
                <a:t>五月初的《后浪》大火之后，这支《入海》 同样引起了不少人的关注。相较于《后浪》的宏大叙事，《入海》则演绎了大部分普通人为理想而奋斗的真实生活场景，同时两支视频触达的目标人群也大不相同。作为一个包容多元文化的社区，如今的 哔哩哔哩在坐拥 八零、九零 后「中年人」的同时，也强劲地吸引着零零 后的新生代用户。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35" y="3097"/>
              <a:ext cx="5848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000" spc="100">
                  <a:solidFill>
                    <a:schemeClr val="tx1"/>
                  </a:solidFill>
                  <a:uFillTx/>
                  <a:latin typeface="+中文正文" charset="0"/>
                  <a:cs typeface="+mn-ea"/>
                </a:rPr>
                <a:t>这里是副标题</a:t>
              </a:r>
              <a:r>
                <a:rPr lang="en-US" altLang="zh-CN" spc="100">
                  <a:solidFill>
                    <a:schemeClr val="tx1"/>
                  </a:solidFill>
                  <a:uFillTx/>
                  <a:latin typeface="+中文正文" charset="0"/>
                  <a:cs typeface="+mn-ea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2020</a:t>
            </a:r>
            <a:r>
              <a:rPr lang="zh-CN" altLang="en-US"/>
              <a:t>市场计划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277495" y="1803400"/>
          <a:ext cx="5859780" cy="4300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3228975" y="2243455"/>
            <a:ext cx="3475355" cy="0"/>
          </a:xfrm>
          <a:prstGeom prst="line">
            <a:avLst/>
          </a:prstGeom>
          <a:ln>
            <a:solidFill>
              <a:srgbClr val="DDE7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90365" y="3945890"/>
            <a:ext cx="2513965" cy="0"/>
          </a:xfrm>
          <a:prstGeom prst="line">
            <a:avLst/>
          </a:prstGeom>
          <a:ln>
            <a:solidFill>
              <a:srgbClr val="DDE7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190365" y="5649595"/>
            <a:ext cx="2513965" cy="0"/>
          </a:xfrm>
          <a:prstGeom prst="line">
            <a:avLst/>
          </a:prstGeom>
          <a:ln>
            <a:solidFill>
              <a:srgbClr val="DDE7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6536690" y="2052320"/>
            <a:ext cx="382270" cy="382270"/>
          </a:xfrm>
          <a:prstGeom prst="ellipse">
            <a:avLst/>
          </a:prstGeom>
          <a:solidFill>
            <a:srgbClr val="DDE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36690" y="3754755"/>
            <a:ext cx="382270" cy="382270"/>
          </a:xfrm>
          <a:prstGeom prst="ellipse">
            <a:avLst/>
          </a:prstGeom>
          <a:solidFill>
            <a:srgbClr val="DDE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36690" y="5458460"/>
            <a:ext cx="382270" cy="382270"/>
          </a:xfrm>
          <a:prstGeom prst="ellipse">
            <a:avLst/>
          </a:prstGeom>
          <a:solidFill>
            <a:srgbClr val="DDE7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195185" y="1626235"/>
            <a:ext cx="4397375" cy="1234440"/>
            <a:chOff x="10610" y="2760"/>
            <a:chExt cx="6925" cy="1944"/>
          </a:xfrm>
        </p:grpSpPr>
        <p:sp>
          <p:nvSpPr>
            <p:cNvPr id="6" name="文本框 5"/>
            <p:cNvSpPr txBox="1"/>
            <p:nvPr/>
          </p:nvSpPr>
          <p:spPr>
            <a:xfrm>
              <a:off x="10610" y="2760"/>
              <a:ext cx="5393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610" y="3631"/>
              <a:ext cx="6925" cy="1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5185" y="3328670"/>
            <a:ext cx="4397375" cy="1234440"/>
            <a:chOff x="10610" y="2760"/>
            <a:chExt cx="6925" cy="1944"/>
          </a:xfrm>
        </p:grpSpPr>
        <p:sp>
          <p:nvSpPr>
            <p:cNvPr id="8" name="文本框 7"/>
            <p:cNvSpPr txBox="1"/>
            <p:nvPr/>
          </p:nvSpPr>
          <p:spPr>
            <a:xfrm>
              <a:off x="10610" y="2760"/>
              <a:ext cx="5393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610" y="3631"/>
              <a:ext cx="6925" cy="1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95185" y="5032375"/>
            <a:ext cx="4397375" cy="1234440"/>
            <a:chOff x="10610" y="2760"/>
            <a:chExt cx="6925" cy="1944"/>
          </a:xfrm>
        </p:grpSpPr>
        <p:sp>
          <p:nvSpPr>
            <p:cNvPr id="13" name="文本框 12"/>
            <p:cNvSpPr txBox="1"/>
            <p:nvPr/>
          </p:nvSpPr>
          <p:spPr>
            <a:xfrm>
              <a:off x="10610" y="2760"/>
              <a:ext cx="5393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000" b="1">
                  <a:latin typeface="+mj-ea"/>
                  <a:ea typeface="+mj-ea"/>
                  <a:cs typeface="DINPro-Bold" panose="02000503030000020004" charset="0"/>
                </a:rPr>
                <a:t>这里是文本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610" y="3631"/>
              <a:ext cx="6925" cy="1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一季度市场份额占比达到</a:t>
              </a:r>
              <a:r>
                <a:rPr lang="en-US" altLang="zh-CN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55%</a:t>
              </a:r>
            </a:p>
            <a:p>
              <a:pPr fontAlgn="auto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+mn-ea"/>
                  <a:cs typeface="+mn-ea"/>
                  <a:sym typeface="+mn-ea"/>
                </a:rPr>
                <a:t>这里还可以添加其他的说明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2020</a:t>
            </a:r>
            <a:r>
              <a:rPr lang="zh-CN" altLang="en-US"/>
              <a:t>市场计划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338455" y="1486218"/>
            <a:ext cx="11515090" cy="4735195"/>
            <a:chOff x="566" y="2714"/>
            <a:chExt cx="18134" cy="7457"/>
          </a:xfrm>
        </p:grpSpPr>
        <p:grpSp>
          <p:nvGrpSpPr>
            <p:cNvPr id="79" name="组合 78"/>
            <p:cNvGrpSpPr/>
            <p:nvPr/>
          </p:nvGrpSpPr>
          <p:grpSpPr>
            <a:xfrm flipH="1" flipV="1">
              <a:off x="6606" y="7975"/>
              <a:ext cx="2205" cy="1079"/>
              <a:chOff x="12318" y="2550"/>
              <a:chExt cx="3587" cy="1510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V="1">
                <a:off x="12318" y="2550"/>
                <a:ext cx="2619" cy="151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14937" y="2550"/>
                <a:ext cx="96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/>
            <p:cNvGrpSpPr/>
            <p:nvPr/>
          </p:nvGrpSpPr>
          <p:grpSpPr>
            <a:xfrm flipH="1">
              <a:off x="6617" y="3842"/>
              <a:ext cx="2205" cy="1079"/>
              <a:chOff x="12318" y="2550"/>
              <a:chExt cx="3587" cy="1510"/>
            </a:xfrm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12318" y="2550"/>
                <a:ext cx="2619" cy="151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14937" y="2550"/>
                <a:ext cx="96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直接连接符 84"/>
            <p:cNvCxnSpPr/>
            <p:nvPr/>
          </p:nvCxnSpPr>
          <p:spPr>
            <a:xfrm flipH="1">
              <a:off x="6620" y="6412"/>
              <a:ext cx="168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 flipH="1">
              <a:off x="6431" y="3680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flipH="1">
              <a:off x="6431" y="6236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flipH="1">
              <a:off x="6431" y="8886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flipV="1">
              <a:off x="10441" y="7768"/>
              <a:ext cx="2204" cy="1079"/>
              <a:chOff x="12318" y="2550"/>
              <a:chExt cx="3587" cy="1510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12318" y="2550"/>
                <a:ext cx="2619" cy="151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4937" y="2550"/>
                <a:ext cx="96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/>
            <p:cNvGrpSpPr/>
            <p:nvPr/>
          </p:nvGrpSpPr>
          <p:grpSpPr>
            <a:xfrm>
              <a:off x="10441" y="3811"/>
              <a:ext cx="2204" cy="1079"/>
              <a:chOff x="12318" y="2550"/>
              <a:chExt cx="3587" cy="1510"/>
            </a:xfrm>
          </p:grpSpPr>
          <p:cxnSp>
            <p:nvCxnSpPr>
              <p:cNvPr id="38" name="直接连接符 37"/>
              <p:cNvCxnSpPr/>
              <p:nvPr/>
            </p:nvCxnSpPr>
            <p:spPr>
              <a:xfrm flipV="1">
                <a:off x="12318" y="2550"/>
                <a:ext cx="2619" cy="151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4937" y="2550"/>
                <a:ext cx="96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直接连接符 39"/>
            <p:cNvCxnSpPr/>
            <p:nvPr/>
          </p:nvCxnSpPr>
          <p:spPr>
            <a:xfrm>
              <a:off x="10960" y="6381"/>
              <a:ext cx="168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12517" y="3649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2517" y="6205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2517" y="8671"/>
              <a:ext cx="315" cy="351"/>
            </a:xfrm>
            <a:prstGeom prst="ellipse">
              <a:avLst/>
            </a:prstGeom>
            <a:solidFill>
              <a:srgbClr val="09B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560" y="3674"/>
              <a:ext cx="4289" cy="4774"/>
            </a:xfrm>
            <a:prstGeom prst="ellipse">
              <a:avLst/>
            </a:prstGeom>
            <a:solidFill>
              <a:srgbClr val="497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light-bulb-outline-sign-inside-a-circle_41881"/>
            <p:cNvSpPr>
              <a:spLocks noChangeAspect="1"/>
            </p:cNvSpPr>
            <p:nvPr/>
          </p:nvSpPr>
          <p:spPr bwMode="auto">
            <a:xfrm>
              <a:off x="8822" y="4442"/>
              <a:ext cx="1766" cy="1661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5" name="文本框 4"/>
            <p:cNvSpPr txBox="1"/>
            <p:nvPr/>
          </p:nvSpPr>
          <p:spPr>
            <a:xfrm>
              <a:off x="8066" y="6405"/>
              <a:ext cx="3278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DINPro-Regular" panose="02000503030000020004" charset="0"/>
                  <a:cs typeface="DINPro-Regular" panose="02000503030000020004" charset="0"/>
                  <a:sym typeface="+mn-ea"/>
                </a:rPr>
                <a:t>Here you can add some contene details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66" y="2745"/>
              <a:ext cx="5718" cy="7426"/>
              <a:chOff x="566" y="2745"/>
              <a:chExt cx="5718" cy="742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66" y="2745"/>
                <a:ext cx="5719" cy="2221"/>
                <a:chOff x="11324" y="2867"/>
                <a:chExt cx="6211" cy="2221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13037" y="2867"/>
                  <a:ext cx="4498" cy="8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2000" b="1">
                      <a:latin typeface="+mj-ea"/>
                      <a:ea typeface="+mj-ea"/>
                      <a:cs typeface="DINPro-Bold" panose="02000503030000020004" charset="0"/>
                    </a:rPr>
                    <a:t>这里是文本</a:t>
                  </a: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11324" y="3532"/>
                  <a:ext cx="6211" cy="15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一季度市场份额占比达到</a:t>
                  </a:r>
                  <a:r>
                    <a:rPr lang="en-US" altLang="zh-CN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55%</a:t>
                  </a:r>
                </a:p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这里还可以添加其他的说明</a:t>
                  </a: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566" y="5301"/>
                <a:ext cx="5719" cy="2221"/>
                <a:chOff x="566" y="5271"/>
                <a:chExt cx="5719" cy="2221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2143" y="5271"/>
                  <a:ext cx="4142" cy="8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2000" b="1">
                      <a:latin typeface="+mj-ea"/>
                      <a:ea typeface="+mj-ea"/>
                      <a:cs typeface="DINPro-Bold" panose="02000503030000020004" charset="0"/>
                    </a:rPr>
                    <a:t>这里是文本</a:t>
                  </a: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566" y="5936"/>
                  <a:ext cx="5719" cy="15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一季度市场份额占比达到</a:t>
                  </a:r>
                  <a:r>
                    <a:rPr lang="en-US" altLang="zh-CN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55%</a:t>
                  </a:r>
                </a:p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这里还可以添加其他的说明</a:t>
                  </a: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566" y="7951"/>
                <a:ext cx="5719" cy="2221"/>
                <a:chOff x="566" y="5271"/>
                <a:chExt cx="5719" cy="2221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2143" y="5271"/>
                  <a:ext cx="4142" cy="8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2000" b="1">
                      <a:latin typeface="+mj-ea"/>
                      <a:ea typeface="+mj-ea"/>
                      <a:cs typeface="DINPro-Bold" panose="02000503030000020004" charset="0"/>
                    </a:rPr>
                    <a:t>这里是文本</a:t>
                  </a: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566" y="5936"/>
                  <a:ext cx="5719" cy="15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一季度市场份额占比达到</a:t>
                  </a:r>
                  <a:r>
                    <a:rPr lang="en-US" altLang="zh-CN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55%</a:t>
                  </a:r>
                </a:p>
                <a:p>
                  <a:pPr algn="r" fontAlgn="auto">
                    <a:lnSpc>
                      <a:spcPct val="150000"/>
                    </a:lnSpc>
                  </a:pPr>
                  <a:r>
                    <a:rPr lang="zh-CN" altLang="en-US" sz="1600">
                      <a:solidFill>
                        <a:schemeClr val="bg2">
                          <a:lumMod val="50000"/>
                        </a:schemeClr>
                      </a:solidFill>
                      <a:latin typeface="+mn-ea"/>
                      <a:cs typeface="+mn-ea"/>
                      <a:sym typeface="+mn-ea"/>
                    </a:rPr>
                    <a:t>这里还可以添加其他的说明</a:t>
                  </a: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12982" y="2714"/>
              <a:ext cx="5719" cy="2221"/>
              <a:chOff x="11324" y="2867"/>
              <a:chExt cx="6211" cy="222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1324" y="2867"/>
                <a:ext cx="4498" cy="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2000" b="1">
                    <a:latin typeface="+mj-ea"/>
                    <a:ea typeface="+mj-ea"/>
                    <a:cs typeface="DINPro-Bold" panose="02000503030000020004" charset="0"/>
                  </a:rPr>
                  <a:t>这里是文本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1324" y="3532"/>
                <a:ext cx="6211" cy="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一季度市场份额占比达到</a:t>
                </a:r>
                <a:r>
                  <a:rPr lang="en-US" altLang="zh-CN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55%</a:t>
                </a: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这里还可以添加其他的说明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2982" y="5292"/>
              <a:ext cx="5719" cy="2177"/>
              <a:chOff x="11107" y="2867"/>
              <a:chExt cx="6211" cy="2177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1107" y="2867"/>
                <a:ext cx="4498" cy="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2000" b="1">
                    <a:latin typeface="+mj-ea"/>
                    <a:ea typeface="+mj-ea"/>
                    <a:cs typeface="DINPro-Bold" panose="02000503030000020004" charset="0"/>
                  </a:rPr>
                  <a:t>这里是文本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1107" y="3488"/>
                <a:ext cx="6211" cy="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一季度市场份额占比达到</a:t>
                </a:r>
                <a:r>
                  <a:rPr lang="en-US" altLang="zh-CN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55%</a:t>
                </a: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这里还可以添加其他的说明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2982" y="7736"/>
              <a:ext cx="5719" cy="2221"/>
              <a:chOff x="11324" y="2867"/>
              <a:chExt cx="6211" cy="2221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1324" y="2867"/>
                <a:ext cx="4498" cy="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2000" b="1">
                    <a:latin typeface="+mj-ea"/>
                    <a:ea typeface="+mj-ea"/>
                    <a:cs typeface="DINPro-Bold" panose="02000503030000020004" charset="0"/>
                  </a:rPr>
                  <a:t>这里是文本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1324" y="3532"/>
                <a:ext cx="6211" cy="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一季度市场份额占比达到</a:t>
                </a:r>
                <a:r>
                  <a:rPr lang="en-US" altLang="zh-CN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55%</a:t>
                </a:r>
              </a:p>
              <a:p>
                <a:pPr algn="l" fontAlgn="auto">
                  <a:lnSpc>
                    <a:spcPct val="150000"/>
                  </a:lnSpc>
                </a:pP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+mn-ea"/>
                    <a:cs typeface="+mn-ea"/>
                    <a:sym typeface="+mn-ea"/>
                  </a:rPr>
                  <a:t>这里还可以添加其他的说明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79ef269-292e-46a9-87b0-190267e8448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564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8;#405366;#407144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:customData xmlns="http://www.wps.cn/officeDocument/2013/wpsCustomData" xmlns:s="http://www.wps.cn/officeDocument/2013/wpsCustomData">
  <extobjs>
    <extobj name="EACA8FF8-CB1F-462C-AC97-823CB0AD394B-1">
      <extobjdata type="EACA8FF8-CB1F-462C-AC97-823CB0AD394B" data="ewogICAiTGF0IiA6ICIzMC42Nzk5NDI4NSIsCiAgICJMbmciIDogIjEwNC4wNjc5MjM0NiIsCiAgICJSb3V0ZVR5cGUiIDogIi0xIiwKICAgIlRleHQxIiA6ICIiLAogICAiVGV4dDIiIDogIiIsCiAgICJab29tIiA6ICIxNSIKfQo="/>
    </extobj>
  </extobjs>
</s:customData>
</file>

<file path=customXml/itemProps1.xml><?xml version="1.0" encoding="utf-8"?>
<ds:datastoreItem xmlns:ds="http://schemas.openxmlformats.org/officeDocument/2006/customXml" ds:itemID="{517E5203-72FB-42FD-B4B4-65F5744773FA}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2580</Words>
  <Application>Microsoft Office PowerPoint</Application>
  <PresentationFormat>宽屏</PresentationFormat>
  <Paragraphs>188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+中文正文</vt:lpstr>
      <vt:lpstr>DIN Black</vt:lpstr>
      <vt:lpstr>DIN BlackAlternate</vt:lpstr>
      <vt:lpstr>DINPro-Bold</vt:lpstr>
      <vt:lpstr>DINPro-Light</vt:lpstr>
      <vt:lpstr>DINPro-Regular</vt:lpstr>
      <vt:lpstr>Kozuka Gothic Pr6N H</vt:lpstr>
      <vt:lpstr>方正粗黑宋简体</vt:lpstr>
      <vt:lpstr>方正黑体简体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2019工作总结</vt:lpstr>
      <vt:lpstr>2019工作总结</vt:lpstr>
      <vt:lpstr>2020市场计划</vt:lpstr>
      <vt:lpstr>2020市场计划</vt:lpstr>
      <vt:lpstr>2020市场计划</vt:lpstr>
      <vt:lpstr>2020市场计划</vt:lpstr>
      <vt:lpstr>PowerPoint 演示文稿</vt:lpstr>
      <vt:lpstr>PowerPoint 演示文稿</vt:lpstr>
      <vt:lpstr>2020月度计划</vt:lpstr>
      <vt:lpstr>2020市场计划</vt:lpstr>
      <vt:lpstr>2020工作计划</vt:lpstr>
      <vt:lpstr>2020工作计划</vt:lpstr>
      <vt:lpstr>PowerPoint 演示文稿</vt:lpstr>
      <vt:lpstr>PowerPoint 演示文稿</vt:lpstr>
      <vt:lpstr>2020工作计划</vt:lpstr>
      <vt:lpstr>2020工作计划</vt:lpstr>
      <vt:lpstr>2020工作计划</vt:lpstr>
      <vt:lpstr>PowerPoint 演示文稿</vt:lpstr>
      <vt:lpstr>PowerPoint 演示文稿</vt:lpstr>
      <vt:lpstr>PowerPoint 演示文稿</vt:lpstr>
    </vt:vector>
  </TitlesOfParts>
  <Manager>www.51pp 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@讨厌吃洋葱</dc:creator>
  <cp:keywords>51PPT模板网</cp:keywords>
  <dc:description>www.51pptm ob an.com</dc:description>
  <cp:lastModifiedBy>YANGs</cp:lastModifiedBy>
  <cp:revision>22</cp:revision>
  <dcterms:created xsi:type="dcterms:W3CDTF">2020-05-11T08:26:00Z</dcterms:created>
  <dcterms:modified xsi:type="dcterms:W3CDTF">2020-10-26T13:21:38Z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