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2"/>
  </p:notesMasterIdLst>
  <p:handoutMasterIdLst>
    <p:handoutMasterId r:id="rId43"/>
  </p:handoutMasterIdLst>
  <p:sldIdLst>
    <p:sldId id="337" r:id="rId2"/>
    <p:sldId id="339" r:id="rId3"/>
    <p:sldId id="361" r:id="rId4"/>
    <p:sldId id="343" r:id="rId5"/>
    <p:sldId id="291" r:id="rId6"/>
    <p:sldId id="347" r:id="rId7"/>
    <p:sldId id="289" r:id="rId8"/>
    <p:sldId id="349" r:id="rId9"/>
    <p:sldId id="350" r:id="rId10"/>
    <p:sldId id="320" r:id="rId11"/>
    <p:sldId id="353" r:id="rId12"/>
    <p:sldId id="338" r:id="rId13"/>
    <p:sldId id="360" r:id="rId14"/>
    <p:sldId id="318" r:id="rId15"/>
    <p:sldId id="351" r:id="rId16"/>
    <p:sldId id="276" r:id="rId17"/>
    <p:sldId id="357" r:id="rId18"/>
    <p:sldId id="335" r:id="rId19"/>
    <p:sldId id="290" r:id="rId20"/>
    <p:sldId id="340" r:id="rId21"/>
    <p:sldId id="346" r:id="rId22"/>
    <p:sldId id="354" r:id="rId23"/>
    <p:sldId id="277" r:id="rId24"/>
    <p:sldId id="355" r:id="rId25"/>
    <p:sldId id="319" r:id="rId26"/>
    <p:sldId id="356" r:id="rId27"/>
    <p:sldId id="284" r:id="rId28"/>
    <p:sldId id="332" r:id="rId29"/>
    <p:sldId id="341" r:id="rId30"/>
    <p:sldId id="275" r:id="rId31"/>
    <p:sldId id="352" r:id="rId32"/>
    <p:sldId id="358" r:id="rId33"/>
    <p:sldId id="359" r:id="rId34"/>
    <p:sldId id="334" r:id="rId35"/>
    <p:sldId id="315" r:id="rId36"/>
    <p:sldId id="295" r:id="rId37"/>
    <p:sldId id="293" r:id="rId38"/>
    <p:sldId id="342" r:id="rId39"/>
    <p:sldId id="331" r:id="rId40"/>
    <p:sldId id="362" r:id="rId41"/>
  </p:sldIdLst>
  <p:sldSz cx="9144000" cy="5143500" type="screen16x9"/>
  <p:notesSz cx="6858000" cy="9144000"/>
  <p:custDataLst>
    <p:tags r:id="rId44"/>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340"/>
    <a:srgbClr val="FF0000"/>
    <a:srgbClr val="DE0000"/>
    <a:srgbClr val="08A810"/>
    <a:srgbClr val="FF9900"/>
    <a:srgbClr val="067C0C"/>
    <a:srgbClr val="045408"/>
    <a:srgbClr val="AC0000"/>
    <a:srgbClr val="0F319D"/>
    <a:srgbClr val="133F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7" autoAdjust="0"/>
    <p:restoredTop sz="94651" autoAdjust="0"/>
  </p:normalViewPr>
  <p:slideViewPr>
    <p:cSldViewPr>
      <p:cViewPr varScale="1">
        <p:scale>
          <a:sx n="136" d="100"/>
          <a:sy n="136" d="100"/>
        </p:scale>
        <p:origin x="378" y="11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8DF7A0-C3D4-4A4F-A410-AE701FBC8D85}" type="datetimeFigureOut">
              <a:rPr lang="zh-CN" altLang="en-US" smtClean="0"/>
              <a:t>2020/10/27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E80293-09D6-4097-87E3-6FD0DBEB8909}" type="slidenum">
              <a:rPr lang="zh-CN" altLang="en-US" smtClean="0"/>
              <a:t>‹#›</a:t>
            </a:fld>
            <a:endParaRPr lang="zh-CN" altLang="en-US"/>
          </a:p>
        </p:txBody>
      </p:sp>
    </p:spTree>
    <p:extLst>
      <p:ext uri="{BB962C8B-B14F-4D97-AF65-F5344CB8AC3E}">
        <p14:creationId xmlns:p14="http://schemas.microsoft.com/office/powerpoint/2010/main" val="3139214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275895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03557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3630994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3433089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a:noFill/>
        </p:spPr>
        <p:txBody>
          <a:bodyPr/>
          <a:lstStyle/>
          <a:p>
            <a:endParaRPr lang="zh-CN" altLang="zh-CN" noProof="1" smtClean="0"/>
          </a:p>
        </p:txBody>
      </p:sp>
    </p:spTree>
    <p:extLst>
      <p:ext uri="{BB962C8B-B14F-4D97-AF65-F5344CB8AC3E}">
        <p14:creationId xmlns:p14="http://schemas.microsoft.com/office/powerpoint/2010/main" val="884503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868390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1409344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2246390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1292310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106636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059289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093792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1063417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2810690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3045642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1060048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2924845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19674446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38487755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3898083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2438847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37872462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810853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1899246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100703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443526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Picture 17" descr="image 833"/>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1"/>
            <a:ext cx="9144000" cy="5144691"/>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7504" y="51470"/>
            <a:ext cx="823568" cy="704112"/>
          </a:xfrm>
          <a:prstGeom prst="rect">
            <a:avLst/>
          </a:prstGeom>
        </p:spPr>
      </p:pic>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13661" y="3062543"/>
            <a:ext cx="2330339" cy="2080957"/>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9419" y="411510"/>
            <a:ext cx="2584709" cy="2209804"/>
          </a:xfrm>
          <a:prstGeom prst="rect">
            <a:avLst/>
          </a:prstGeom>
        </p:spPr>
      </p:pic>
      <p:pic>
        <p:nvPicPr>
          <p:cNvPr id="44" name="图片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815077"/>
            <a:ext cx="3840488" cy="3328423"/>
          </a:xfrm>
          <a:prstGeom prst="rect">
            <a:avLst/>
          </a:prstGeom>
        </p:spPr>
      </p:pic>
      <p:grpSp>
        <p:nvGrpSpPr>
          <p:cNvPr id="53" name="Group 550"/>
          <p:cNvGrpSpPr>
            <a:grpSpLocks/>
          </p:cNvGrpSpPr>
          <p:nvPr/>
        </p:nvGrpSpPr>
        <p:grpSpPr bwMode="auto">
          <a:xfrm>
            <a:off x="3632082" y="555526"/>
            <a:ext cx="1948030" cy="1824417"/>
            <a:chOff x="295" y="3475"/>
            <a:chExt cx="1407" cy="1407"/>
          </a:xfrm>
        </p:grpSpPr>
        <p:sp>
          <p:nvSpPr>
            <p:cNvPr id="5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55" name="Group 552"/>
            <p:cNvGrpSpPr>
              <a:grpSpLocks/>
            </p:cNvGrpSpPr>
            <p:nvPr/>
          </p:nvGrpSpPr>
          <p:grpSpPr bwMode="auto">
            <a:xfrm>
              <a:off x="476" y="3657"/>
              <a:ext cx="1050" cy="1050"/>
              <a:chOff x="-6056" y="-2208"/>
              <a:chExt cx="2208" cy="2208"/>
            </a:xfrm>
          </p:grpSpPr>
          <p:sp>
            <p:nvSpPr>
              <p:cNvPr id="56"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57" name="Group 554"/>
              <p:cNvGrpSpPr>
                <a:grpSpLocks/>
              </p:cNvGrpSpPr>
              <p:nvPr/>
            </p:nvGrpSpPr>
            <p:grpSpPr bwMode="auto">
              <a:xfrm>
                <a:off x="-6056" y="-2208"/>
                <a:ext cx="2208" cy="2208"/>
                <a:chOff x="-4060" y="-879"/>
                <a:chExt cx="2208" cy="2208"/>
              </a:xfrm>
            </p:grpSpPr>
            <p:grpSp>
              <p:nvGrpSpPr>
                <p:cNvPr id="58" name="Group 555"/>
                <p:cNvGrpSpPr>
                  <a:grpSpLocks/>
                </p:cNvGrpSpPr>
                <p:nvPr/>
              </p:nvGrpSpPr>
              <p:grpSpPr bwMode="auto">
                <a:xfrm>
                  <a:off x="-4060" y="-879"/>
                  <a:ext cx="2208" cy="2208"/>
                  <a:chOff x="-3924" y="-788"/>
                  <a:chExt cx="2208" cy="2208"/>
                </a:xfrm>
              </p:grpSpPr>
              <p:grpSp>
                <p:nvGrpSpPr>
                  <p:cNvPr id="107" name="Group 556"/>
                  <p:cNvGrpSpPr>
                    <a:grpSpLocks noChangeAspect="1"/>
                  </p:cNvGrpSpPr>
                  <p:nvPr/>
                </p:nvGrpSpPr>
                <p:grpSpPr bwMode="auto">
                  <a:xfrm>
                    <a:off x="-3924" y="-788"/>
                    <a:ext cx="2208" cy="2202"/>
                    <a:chOff x="168" y="696"/>
                    <a:chExt cx="1429" cy="1429"/>
                  </a:xfrm>
                </p:grpSpPr>
                <p:grpSp>
                  <p:nvGrpSpPr>
                    <p:cNvPr id="115" name="Group 557"/>
                    <p:cNvGrpSpPr>
                      <a:grpSpLocks noChangeAspect="1"/>
                    </p:cNvGrpSpPr>
                    <p:nvPr/>
                  </p:nvGrpSpPr>
                  <p:grpSpPr bwMode="auto">
                    <a:xfrm>
                      <a:off x="854" y="696"/>
                      <a:ext cx="56" cy="1429"/>
                      <a:chOff x="845" y="696"/>
                      <a:chExt cx="56" cy="1429"/>
                    </a:xfrm>
                  </p:grpSpPr>
                  <p:sp>
                    <p:nvSpPr>
                      <p:cNvPr id="11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6" name="Group 560"/>
                    <p:cNvGrpSpPr>
                      <a:grpSpLocks noChangeAspect="1"/>
                    </p:cNvGrpSpPr>
                    <p:nvPr/>
                  </p:nvGrpSpPr>
                  <p:grpSpPr bwMode="auto">
                    <a:xfrm rot="5400000">
                      <a:off x="855" y="696"/>
                      <a:ext cx="56" cy="1429"/>
                      <a:chOff x="845" y="696"/>
                      <a:chExt cx="56" cy="1429"/>
                    </a:xfrm>
                  </p:grpSpPr>
                  <p:sp>
                    <p:nvSpPr>
                      <p:cNvPr id="11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8" name="Group 563"/>
                  <p:cNvGrpSpPr>
                    <a:grpSpLocks noChangeAspect="1"/>
                  </p:cNvGrpSpPr>
                  <p:nvPr/>
                </p:nvGrpSpPr>
                <p:grpSpPr bwMode="auto">
                  <a:xfrm rot="2700000">
                    <a:off x="-3927" y="-785"/>
                    <a:ext cx="2208" cy="2202"/>
                    <a:chOff x="168" y="696"/>
                    <a:chExt cx="1429" cy="1429"/>
                  </a:xfrm>
                </p:grpSpPr>
                <p:grpSp>
                  <p:nvGrpSpPr>
                    <p:cNvPr id="109" name="Group 564"/>
                    <p:cNvGrpSpPr>
                      <a:grpSpLocks noChangeAspect="1"/>
                    </p:cNvGrpSpPr>
                    <p:nvPr/>
                  </p:nvGrpSpPr>
                  <p:grpSpPr bwMode="auto">
                    <a:xfrm>
                      <a:off x="854" y="696"/>
                      <a:ext cx="56" cy="1429"/>
                      <a:chOff x="845" y="696"/>
                      <a:chExt cx="56" cy="1429"/>
                    </a:xfrm>
                  </p:grpSpPr>
                  <p:sp>
                    <p:nvSpPr>
                      <p:cNvPr id="11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0" name="Group 567"/>
                    <p:cNvGrpSpPr>
                      <a:grpSpLocks noChangeAspect="1"/>
                    </p:cNvGrpSpPr>
                    <p:nvPr/>
                  </p:nvGrpSpPr>
                  <p:grpSpPr bwMode="auto">
                    <a:xfrm rot="5400000">
                      <a:off x="855" y="696"/>
                      <a:ext cx="56" cy="1429"/>
                      <a:chOff x="845" y="696"/>
                      <a:chExt cx="56" cy="1429"/>
                    </a:xfrm>
                  </p:grpSpPr>
                  <p:sp>
                    <p:nvSpPr>
                      <p:cNvPr id="11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60" name="Group 570"/>
                <p:cNvGrpSpPr>
                  <a:grpSpLocks/>
                </p:cNvGrpSpPr>
                <p:nvPr/>
              </p:nvGrpSpPr>
              <p:grpSpPr bwMode="auto">
                <a:xfrm rot="1320000">
                  <a:off x="-3744" y="-528"/>
                  <a:ext cx="1549" cy="1556"/>
                  <a:chOff x="-3928" y="-799"/>
                  <a:chExt cx="2212" cy="2222"/>
                </a:xfrm>
              </p:grpSpPr>
              <p:grpSp>
                <p:nvGrpSpPr>
                  <p:cNvPr id="61" name="Group 571"/>
                  <p:cNvGrpSpPr>
                    <a:grpSpLocks noChangeAspect="1"/>
                  </p:cNvGrpSpPr>
                  <p:nvPr/>
                </p:nvGrpSpPr>
                <p:grpSpPr bwMode="auto">
                  <a:xfrm>
                    <a:off x="-3924" y="-788"/>
                    <a:ext cx="2208" cy="2202"/>
                    <a:chOff x="168" y="696"/>
                    <a:chExt cx="1429" cy="1429"/>
                  </a:xfrm>
                </p:grpSpPr>
                <p:grpSp>
                  <p:nvGrpSpPr>
                    <p:cNvPr id="101" name="Group 572"/>
                    <p:cNvGrpSpPr>
                      <a:grpSpLocks noChangeAspect="1"/>
                    </p:cNvGrpSpPr>
                    <p:nvPr/>
                  </p:nvGrpSpPr>
                  <p:grpSpPr bwMode="auto">
                    <a:xfrm>
                      <a:off x="854" y="696"/>
                      <a:ext cx="56" cy="1429"/>
                      <a:chOff x="845" y="696"/>
                      <a:chExt cx="56" cy="1429"/>
                    </a:xfrm>
                  </p:grpSpPr>
                  <p:sp>
                    <p:nvSpPr>
                      <p:cNvPr id="10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2" name="Group 575"/>
                    <p:cNvGrpSpPr>
                      <a:grpSpLocks noChangeAspect="1"/>
                    </p:cNvGrpSpPr>
                    <p:nvPr/>
                  </p:nvGrpSpPr>
                  <p:grpSpPr bwMode="auto">
                    <a:xfrm rot="5400000">
                      <a:off x="855" y="696"/>
                      <a:ext cx="56" cy="1429"/>
                      <a:chOff x="845" y="696"/>
                      <a:chExt cx="56" cy="1429"/>
                    </a:xfrm>
                  </p:grpSpPr>
                  <p:sp>
                    <p:nvSpPr>
                      <p:cNvPr id="10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63" name="Group 578"/>
                  <p:cNvGrpSpPr>
                    <a:grpSpLocks noChangeAspect="1"/>
                  </p:cNvGrpSpPr>
                  <p:nvPr/>
                </p:nvGrpSpPr>
                <p:grpSpPr bwMode="auto">
                  <a:xfrm rot="2700000">
                    <a:off x="-3938" y="-789"/>
                    <a:ext cx="2222" cy="2202"/>
                    <a:chOff x="160" y="696"/>
                    <a:chExt cx="1438" cy="1429"/>
                  </a:xfrm>
                </p:grpSpPr>
                <p:grpSp>
                  <p:nvGrpSpPr>
                    <p:cNvPr id="64" name="Group 579"/>
                    <p:cNvGrpSpPr>
                      <a:grpSpLocks noChangeAspect="1"/>
                    </p:cNvGrpSpPr>
                    <p:nvPr/>
                  </p:nvGrpSpPr>
                  <p:grpSpPr bwMode="auto">
                    <a:xfrm>
                      <a:off x="854" y="696"/>
                      <a:ext cx="56" cy="1429"/>
                      <a:chOff x="845" y="696"/>
                      <a:chExt cx="56" cy="1429"/>
                    </a:xfrm>
                  </p:grpSpPr>
                  <p:sp>
                    <p:nvSpPr>
                      <p:cNvPr id="9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5" name="Group 582"/>
                    <p:cNvGrpSpPr>
                      <a:grpSpLocks noChangeAspect="1"/>
                    </p:cNvGrpSpPr>
                    <p:nvPr/>
                  </p:nvGrpSpPr>
                  <p:grpSpPr bwMode="auto">
                    <a:xfrm rot="5400000">
                      <a:off x="850" y="692"/>
                      <a:ext cx="57" cy="1438"/>
                      <a:chOff x="845" y="696"/>
                      <a:chExt cx="57" cy="1438"/>
                    </a:xfrm>
                  </p:grpSpPr>
                  <p:sp>
                    <p:nvSpPr>
                      <p:cNvPr id="6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121" name="Rectangle 13"/>
          <p:cNvSpPr txBox="1">
            <a:spLocks noChangeArrowheads="1"/>
          </p:cNvSpPr>
          <p:nvPr/>
        </p:nvSpPr>
        <p:spPr bwMode="auto">
          <a:xfrm>
            <a:off x="1049750" y="2762368"/>
            <a:ext cx="7061627" cy="576066"/>
          </a:xfrm>
          <a:prstGeom prst="rect">
            <a:avLst/>
          </a:prstGeom>
          <a:noFill/>
          <a:ln w="9525">
            <a:noFill/>
            <a:miter lim="800000"/>
            <a:headEnd/>
            <a:tailEnd/>
          </a:ln>
          <a:effectLst/>
          <a:extLst/>
        </p:spPr>
        <p:txBody>
          <a:bodyPr lIns="91419" tIns="45709" rIns="91419" bIns="45709" anchor="ctr">
            <a:scene3d>
              <a:camera prst="orthographicFront"/>
              <a:lightRig rig="threePt" dir="t"/>
            </a:scene3d>
            <a:sp3d>
              <a:bevelT w="38100" h="114300"/>
            </a:sp3d>
          </a:bodyP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4400" i="0" dirty="0" smtClean="0">
                <a:gradFill>
                  <a:gsLst>
                    <a:gs pos="67000">
                      <a:srgbClr val="FFC000"/>
                    </a:gs>
                    <a:gs pos="38000">
                      <a:srgbClr val="FFF340"/>
                    </a:gs>
                  </a:gsLst>
                  <a:lin ang="5400000" scaled="1"/>
                </a:gradFill>
                <a:effectLst>
                  <a:outerShdw blurRad="50800" dist="38100" algn="l" rotWithShape="0">
                    <a:schemeClr val="accent5">
                      <a:lumMod val="50000"/>
                    </a:scheme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党建工作汇报通用</a:t>
            </a:r>
            <a:r>
              <a:rPr lang="en-US" altLang="zh-CN" sz="4400" i="0" dirty="0" smtClean="0">
                <a:gradFill>
                  <a:gsLst>
                    <a:gs pos="67000">
                      <a:srgbClr val="FFC000"/>
                    </a:gs>
                    <a:gs pos="38000">
                      <a:srgbClr val="FFF340"/>
                    </a:gs>
                  </a:gsLst>
                  <a:lin ang="5400000" scaled="1"/>
                </a:gradFill>
                <a:effectLst>
                  <a:outerShdw blurRad="50800" dist="38100" algn="l" rotWithShape="0">
                    <a:schemeClr val="accent5">
                      <a:lumMod val="50000"/>
                    </a:scheme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PPT</a:t>
            </a:r>
            <a:r>
              <a:rPr lang="zh-CN" altLang="en-US" sz="4400" i="0" dirty="0">
                <a:gradFill>
                  <a:gsLst>
                    <a:gs pos="67000">
                      <a:srgbClr val="FFC000"/>
                    </a:gs>
                    <a:gs pos="38000">
                      <a:srgbClr val="FFF340"/>
                    </a:gs>
                  </a:gsLst>
                  <a:lin ang="5400000" scaled="1"/>
                </a:gradFill>
                <a:effectLst>
                  <a:outerShdw blurRad="50800" dist="38100" algn="l" rotWithShape="0">
                    <a:schemeClr val="accent5">
                      <a:lumMod val="50000"/>
                    </a:scheme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模板</a:t>
            </a:r>
          </a:p>
        </p:txBody>
      </p:sp>
      <p:sp>
        <p:nvSpPr>
          <p:cNvPr id="3" name="矩形 2"/>
          <p:cNvSpPr/>
          <p:nvPr/>
        </p:nvSpPr>
        <p:spPr>
          <a:xfrm>
            <a:off x="2717122" y="3391085"/>
            <a:ext cx="3374642" cy="307777"/>
          </a:xfrm>
          <a:prstGeom prst="rect">
            <a:avLst/>
          </a:prstGeom>
        </p:spPr>
        <p:txBody>
          <a:bodyPr wrap="none">
            <a:spAutoFit/>
          </a:bodyPr>
          <a:lstStyle/>
          <a:p>
            <a:r>
              <a:rPr lang="zh-CN" altLang="en-US" sz="1400" b="0" i="1" dirty="0">
                <a:solidFill>
                  <a:schemeClr val="bg1"/>
                </a:solidFill>
                <a:latin typeface="微软雅黑" pitchFamily="34" charset="-122"/>
                <a:ea typeface="微软雅黑" pitchFamily="34" charset="-122"/>
              </a:rPr>
              <a:t>年终总结  工作汇报  新年计划  述职报告</a:t>
            </a:r>
          </a:p>
        </p:txBody>
      </p:sp>
      <p:sp>
        <p:nvSpPr>
          <p:cNvPr id="4" name="圆角矩形 3"/>
          <p:cNvSpPr/>
          <p:nvPr/>
        </p:nvSpPr>
        <p:spPr bwMode="auto">
          <a:xfrm>
            <a:off x="3418624" y="3948353"/>
            <a:ext cx="2337741" cy="360040"/>
          </a:xfrm>
          <a:prstGeom prst="roundRect">
            <a:avLst>
              <a:gd name="adj" fmla="val 50000"/>
            </a:avLst>
          </a:prstGeom>
          <a:solidFill>
            <a:srgbClr val="DE0000"/>
          </a:solidFill>
          <a:ln w="9525" cap="flat" cmpd="sng" algn="ctr">
            <a:noFill/>
            <a:prstDash val="solid"/>
            <a:round/>
            <a:headEnd type="none" w="med" len="med"/>
            <a:tailEnd type="none" w="med" len="med"/>
          </a:ln>
          <a:effectLst>
            <a:innerShdw blurRad="114300" dist="139700" dir="13620000">
              <a:prstClr val="black">
                <a:alpha val="57000"/>
              </a:prstClr>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rgbClr val="FFF340"/>
                </a:solidFill>
                <a:effectLst/>
                <a:latin typeface="+mj-ea"/>
                <a:ea typeface="+mj-ea"/>
              </a:rPr>
              <a:t>汇报人：东方之</a:t>
            </a:r>
            <a:r>
              <a:rPr kumimoji="0" lang="en-US" altLang="zh-CN" sz="1100" b="1" i="0" u="none" strike="noStrike" cap="none" normalizeH="0" baseline="0" dirty="0" smtClean="0">
                <a:ln>
                  <a:noFill/>
                </a:ln>
                <a:solidFill>
                  <a:srgbClr val="FFF340"/>
                </a:solidFill>
                <a:effectLst/>
                <a:latin typeface="+mj-ea"/>
                <a:ea typeface="+mj-ea"/>
              </a:rPr>
              <a:t>P</a:t>
            </a:r>
            <a:endParaRPr kumimoji="0" lang="zh-CN" altLang="en-US" sz="1100" b="1" i="0" u="none" strike="noStrike" cap="none" normalizeH="0" baseline="0" dirty="0" smtClean="0">
              <a:ln>
                <a:noFill/>
              </a:ln>
              <a:solidFill>
                <a:srgbClr val="FFF340"/>
              </a:solidFill>
              <a:effectLst/>
              <a:latin typeface="+mj-ea"/>
              <a:ea typeface="+mj-ea"/>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2000">
        <p14:vortex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52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fltVal val="0.5"/>
                                          </p:val>
                                        </p:tav>
                                        <p:tav tm="100000">
                                          <p:val>
                                            <p:strVal val="#ppt_x"/>
                                          </p:val>
                                        </p:tav>
                                      </p:tavLst>
                                    </p:anim>
                                    <p:anim calcmode="lin" valueType="num">
                                      <p:cBhvr>
                                        <p:cTn id="23" dur="1000" fill="hold"/>
                                        <p:tgtEl>
                                          <p:spTgt spid="2"/>
                                        </p:tgtEl>
                                        <p:attrNameLst>
                                          <p:attrName>ppt_y</p:attrName>
                                        </p:attrNameLst>
                                      </p:cBhvr>
                                      <p:tavLst>
                                        <p:tav tm="0">
                                          <p:val>
                                            <p:fltVal val="0.5"/>
                                          </p:val>
                                        </p:tav>
                                        <p:tav tm="100000">
                                          <p:val>
                                            <p:strVal val="#ppt_y"/>
                                          </p:val>
                                        </p:tav>
                                      </p:tavLst>
                                    </p:anim>
                                  </p:childTnLst>
                                </p:cTn>
                              </p:par>
                            </p:childTnLst>
                          </p:cTn>
                        </p:par>
                        <p:par>
                          <p:cTn id="24" fill="hold">
                            <p:stCondLst>
                              <p:cond delay="3000"/>
                            </p:stCondLst>
                            <p:childTnLst>
                              <p:par>
                                <p:cTn id="25" presetID="23" presetClass="entr" presetSubtype="36" fill="hold" grpId="4" nodeType="afterEffect">
                                  <p:stCondLst>
                                    <p:cond delay="0"/>
                                  </p:stCondLst>
                                  <p:iterate type="lt">
                                    <p:tmPct val="10000"/>
                                  </p:iterate>
                                  <p:childTnLst>
                                    <p:set>
                                      <p:cBhvr>
                                        <p:cTn id="26" dur="1" fill="hold">
                                          <p:stCondLst>
                                            <p:cond delay="0"/>
                                          </p:stCondLst>
                                        </p:cTn>
                                        <p:tgtEl>
                                          <p:spTgt spid="121"/>
                                        </p:tgtEl>
                                        <p:attrNameLst>
                                          <p:attrName>style.visibility</p:attrName>
                                        </p:attrNameLst>
                                      </p:cBhvr>
                                      <p:to>
                                        <p:strVal val="visible"/>
                                      </p:to>
                                    </p:set>
                                    <p:anim calcmode="lin" valueType="num">
                                      <p:cBhvr>
                                        <p:cTn id="27" dur="500" fill="hold"/>
                                        <p:tgtEl>
                                          <p:spTgt spid="121"/>
                                        </p:tgtEl>
                                        <p:attrNameLst>
                                          <p:attrName>ppt_w</p:attrName>
                                        </p:attrNameLst>
                                      </p:cBhvr>
                                      <p:tavLst>
                                        <p:tav tm="0">
                                          <p:val>
                                            <p:strVal val="(6*min(max(#ppt_w*#ppt_h,.3),1)-7.4)/-.7*#ppt_w"/>
                                          </p:val>
                                        </p:tav>
                                        <p:tav tm="100000">
                                          <p:val>
                                            <p:strVal val="#ppt_w"/>
                                          </p:val>
                                        </p:tav>
                                      </p:tavLst>
                                    </p:anim>
                                    <p:anim calcmode="lin" valueType="num">
                                      <p:cBhvr>
                                        <p:cTn id="28" dur="500" fill="hold"/>
                                        <p:tgtEl>
                                          <p:spTgt spid="121"/>
                                        </p:tgtEl>
                                        <p:attrNameLst>
                                          <p:attrName>ppt_h</p:attrName>
                                        </p:attrNameLst>
                                      </p:cBhvr>
                                      <p:tavLst>
                                        <p:tav tm="0">
                                          <p:val>
                                            <p:strVal val="(6*min(max(#ppt_w*#ppt_h,.3),1)-7.4)/-.7*#ppt_h"/>
                                          </p:val>
                                        </p:tav>
                                        <p:tav tm="100000">
                                          <p:val>
                                            <p:strVal val="#ppt_h"/>
                                          </p:val>
                                        </p:tav>
                                      </p:tavLst>
                                    </p:anim>
                                    <p:anim calcmode="lin" valueType="num">
                                      <p:cBhvr>
                                        <p:cTn id="29" dur="500" fill="hold"/>
                                        <p:tgtEl>
                                          <p:spTgt spid="121"/>
                                        </p:tgtEl>
                                        <p:attrNameLst>
                                          <p:attrName>ppt_x</p:attrName>
                                        </p:attrNameLst>
                                      </p:cBhvr>
                                      <p:tavLst>
                                        <p:tav tm="0">
                                          <p:val>
                                            <p:fltVal val="0.5"/>
                                          </p:val>
                                        </p:tav>
                                        <p:tav tm="100000">
                                          <p:val>
                                            <p:strVal val="#ppt_x"/>
                                          </p:val>
                                        </p:tav>
                                      </p:tavLst>
                                    </p:anim>
                                    <p:anim calcmode="lin" valueType="num">
                                      <p:cBhvr>
                                        <p:cTn id="30" dur="500" fill="hold"/>
                                        <p:tgtEl>
                                          <p:spTgt spid="12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4100"/>
                            </p:stCondLst>
                            <p:childTnLst>
                              <p:par>
                                <p:cTn id="32" presetID="27" presetClass="emph" presetSubtype="0" fill="remove" grpId="5" nodeType="afterEffect">
                                  <p:stCondLst>
                                    <p:cond delay="0"/>
                                  </p:stCondLst>
                                  <p:iterate type="lt">
                                    <p:tmPct val="10000"/>
                                  </p:iterate>
                                  <p:childTnLst>
                                    <p:animClr clrSpc="rgb" dir="cw">
                                      <p:cBhvr override="childStyle">
                                        <p:cTn id="33" dur="250" autoRev="1" fill="remove"/>
                                        <p:tgtEl>
                                          <p:spTgt spid="121"/>
                                        </p:tgtEl>
                                        <p:attrNameLst>
                                          <p:attrName>style.color</p:attrName>
                                        </p:attrNameLst>
                                      </p:cBhvr>
                                      <p:to>
                                        <a:srgbClr val="CC0099"/>
                                      </p:to>
                                    </p:animClr>
                                    <p:animClr clrSpc="rgb" dir="cw">
                                      <p:cBhvr>
                                        <p:cTn id="34" dur="250" autoRev="1" fill="remove"/>
                                        <p:tgtEl>
                                          <p:spTgt spid="121"/>
                                        </p:tgtEl>
                                        <p:attrNameLst>
                                          <p:attrName>fillcolor</p:attrName>
                                        </p:attrNameLst>
                                      </p:cBhvr>
                                      <p:to>
                                        <a:srgbClr val="CC0099"/>
                                      </p:to>
                                    </p:animClr>
                                    <p:set>
                                      <p:cBhvr>
                                        <p:cTn id="35" dur="250" autoRev="1" fill="remove"/>
                                        <p:tgtEl>
                                          <p:spTgt spid="121"/>
                                        </p:tgtEl>
                                        <p:attrNameLst>
                                          <p:attrName>fill.type</p:attrName>
                                        </p:attrNameLst>
                                      </p:cBhvr>
                                      <p:to>
                                        <p:strVal val="solid"/>
                                      </p:to>
                                    </p:set>
                                    <p:set>
                                      <p:cBhvr>
                                        <p:cTn id="36" dur="250" autoRev="1" fill="remove"/>
                                        <p:tgtEl>
                                          <p:spTgt spid="121"/>
                                        </p:tgtEl>
                                        <p:attrNameLst>
                                          <p:attrName>fill.on</p:attrName>
                                        </p:attrNameLst>
                                      </p:cBhvr>
                                      <p:to>
                                        <p:strVal val="true"/>
                                      </p:to>
                                    </p:set>
                                  </p:childTnLst>
                                </p:cTn>
                              </p:par>
                            </p:childTnLst>
                          </p:cTn>
                        </p:par>
                        <p:par>
                          <p:cTn id="37" fill="hold">
                            <p:stCondLst>
                              <p:cond delay="5200"/>
                            </p:stCondLst>
                            <p:childTnLst>
                              <p:par>
                                <p:cTn id="38" presetID="10"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5700"/>
                            </p:stCondLst>
                            <p:childTnLst>
                              <p:par>
                                <p:cTn id="42" presetID="6" presetClass="emph" presetSubtype="0" fill="hold" nodeType="afterEffect">
                                  <p:stCondLst>
                                    <p:cond delay="0"/>
                                  </p:stCondLst>
                                  <p:childTnLst>
                                    <p:animScale>
                                      <p:cBhvr>
                                        <p:cTn id="43" dur="1250" fill="hold"/>
                                        <p:tgtEl>
                                          <p:spTgt spid="53"/>
                                        </p:tgtEl>
                                      </p:cBhvr>
                                      <p:by x="400000" y="400000"/>
                                    </p:animScale>
                                  </p:childTnLst>
                                </p:cTn>
                              </p:par>
                            </p:childTnLst>
                          </p:cTn>
                        </p:par>
                        <p:par>
                          <p:cTn id="44" fill="hold">
                            <p:stCondLst>
                              <p:cond delay="6950"/>
                            </p:stCondLst>
                            <p:childTnLst>
                              <p:par>
                                <p:cTn id="45" presetID="6" presetClass="emph" presetSubtype="0" autoRev="1" fill="hold" nodeType="afterEffect">
                                  <p:stCondLst>
                                    <p:cond delay="0"/>
                                  </p:stCondLst>
                                  <p:childTnLst>
                                    <p:animScale>
                                      <p:cBhvr>
                                        <p:cTn id="46" dur="1250" fill="hold"/>
                                        <p:tgtEl>
                                          <p:spTgt spid="53"/>
                                        </p:tgtEl>
                                      </p:cBhvr>
                                      <p:by x="400000" y="400000"/>
                                    </p:animScale>
                                  </p:childTnLst>
                                </p:cTn>
                              </p:par>
                              <p:par>
                                <p:cTn id="47" presetID="10" presetClass="exit" presetSubtype="0" fill="hold" nodeType="withEffect">
                                  <p:stCondLst>
                                    <p:cond delay="0"/>
                                  </p:stCondLst>
                                  <p:childTnLst>
                                    <p:animEffect transition="out" filter="fade">
                                      <p:cBhvr>
                                        <p:cTn id="48" dur="1250"/>
                                        <p:tgtEl>
                                          <p:spTgt spid="53"/>
                                        </p:tgtEl>
                                      </p:cBhvr>
                                    </p:animEffect>
                                    <p:set>
                                      <p:cBhvr>
                                        <p:cTn id="49" dur="1" fill="hold">
                                          <p:stCondLst>
                                            <p:cond delay="1249"/>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bldLvl="0" autoUpdateAnimBg="0"/>
      <p:bldP spid="121" grpId="1" bldLvl="0" autoUpdateAnimBg="0"/>
      <p:bldP spid="121" grpId="2" bldLvl="0" autoUpdateAnimBg="0"/>
      <p:bldP spid="121" grpId="3" bldLvl="0" autoUpdateAnimBg="0"/>
      <p:bldP spid="121" grpId="4"/>
      <p:bldP spid="121" grpId="5"/>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AutoShape 10"/>
          <p:cNvSpPr>
            <a:spLocks noChangeArrowheads="1"/>
          </p:cNvSpPr>
          <p:nvPr/>
        </p:nvSpPr>
        <p:spPr bwMode="auto">
          <a:xfrm rot="16200000">
            <a:off x="3964200" y="-1008008"/>
            <a:ext cx="1258950" cy="767619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itchFamily="34" charset="-122"/>
              <a:ea typeface="微软雅黑" pitchFamily="34" charset="-122"/>
            </a:endParaRPr>
          </a:p>
        </p:txBody>
      </p:sp>
      <p:grpSp>
        <p:nvGrpSpPr>
          <p:cNvPr id="87" name="组合 41"/>
          <p:cNvGrpSpPr>
            <a:grpSpLocks/>
          </p:cNvGrpSpPr>
          <p:nvPr/>
        </p:nvGrpSpPr>
        <p:grpSpPr bwMode="auto">
          <a:xfrm>
            <a:off x="2589800" y="2169268"/>
            <a:ext cx="1701613" cy="1385718"/>
            <a:chOff x="1214414" y="2786058"/>
            <a:chExt cx="1935848" cy="1751017"/>
          </a:xfrm>
        </p:grpSpPr>
        <p:grpSp>
          <p:nvGrpSpPr>
            <p:cNvPr id="88" name="Group 6"/>
            <p:cNvGrpSpPr>
              <a:grpSpLocks/>
            </p:cNvGrpSpPr>
            <p:nvPr/>
          </p:nvGrpSpPr>
          <p:grpSpPr bwMode="auto">
            <a:xfrm>
              <a:off x="1295400" y="2786058"/>
              <a:ext cx="1753450" cy="1751017"/>
              <a:chOff x="1823" y="2371"/>
              <a:chExt cx="1801" cy="1801"/>
            </a:xfrm>
          </p:grpSpPr>
          <p:sp>
            <p:nvSpPr>
              <p:cNvPr id="9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8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2" name="组合 46"/>
          <p:cNvGrpSpPr>
            <a:grpSpLocks/>
          </p:cNvGrpSpPr>
          <p:nvPr/>
        </p:nvGrpSpPr>
        <p:grpSpPr bwMode="auto">
          <a:xfrm>
            <a:off x="4291413" y="2169268"/>
            <a:ext cx="1701612" cy="1385718"/>
            <a:chOff x="1214414" y="2786058"/>
            <a:chExt cx="1935848" cy="1751017"/>
          </a:xfrm>
        </p:grpSpPr>
        <p:grpSp>
          <p:nvGrpSpPr>
            <p:cNvPr id="93" name="Group 6"/>
            <p:cNvGrpSpPr>
              <a:grpSpLocks/>
            </p:cNvGrpSpPr>
            <p:nvPr/>
          </p:nvGrpSpPr>
          <p:grpSpPr bwMode="auto">
            <a:xfrm>
              <a:off x="1295400" y="2786058"/>
              <a:ext cx="1753450" cy="1751017"/>
              <a:chOff x="1823" y="2371"/>
              <a:chExt cx="1801" cy="1801"/>
            </a:xfrm>
          </p:grpSpPr>
          <p:sp>
            <p:nvSpPr>
              <p:cNvPr id="9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6"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7" name="组合 51"/>
          <p:cNvGrpSpPr>
            <a:grpSpLocks/>
          </p:cNvGrpSpPr>
          <p:nvPr/>
        </p:nvGrpSpPr>
        <p:grpSpPr bwMode="auto">
          <a:xfrm>
            <a:off x="6009777" y="2169268"/>
            <a:ext cx="1701613" cy="1385718"/>
            <a:chOff x="1214414" y="2786058"/>
            <a:chExt cx="1935848" cy="1751017"/>
          </a:xfrm>
        </p:grpSpPr>
        <p:grpSp>
          <p:nvGrpSpPr>
            <p:cNvPr id="98" name="Group 6"/>
            <p:cNvGrpSpPr>
              <a:grpSpLocks/>
            </p:cNvGrpSpPr>
            <p:nvPr/>
          </p:nvGrpSpPr>
          <p:grpSpPr bwMode="auto">
            <a:xfrm>
              <a:off x="1295400" y="2786058"/>
              <a:ext cx="1753450" cy="1751017"/>
              <a:chOff x="1823" y="2371"/>
              <a:chExt cx="1801" cy="1801"/>
            </a:xfrm>
          </p:grpSpPr>
          <p:sp>
            <p:nvSpPr>
              <p:cNvPr id="10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102" name="组合 40"/>
          <p:cNvGrpSpPr>
            <a:grpSpLocks/>
          </p:cNvGrpSpPr>
          <p:nvPr/>
        </p:nvGrpSpPr>
        <p:grpSpPr bwMode="auto">
          <a:xfrm>
            <a:off x="925965" y="2169268"/>
            <a:ext cx="1701613" cy="1385718"/>
            <a:chOff x="1214414" y="2786058"/>
            <a:chExt cx="1935848" cy="1751017"/>
          </a:xfrm>
        </p:grpSpPr>
        <p:grpSp>
          <p:nvGrpSpPr>
            <p:cNvPr id="103" name="Group 6"/>
            <p:cNvGrpSpPr>
              <a:grpSpLocks/>
            </p:cNvGrpSpPr>
            <p:nvPr/>
          </p:nvGrpSpPr>
          <p:grpSpPr bwMode="auto">
            <a:xfrm>
              <a:off x="1295400" y="2786058"/>
              <a:ext cx="1753450" cy="1751017"/>
              <a:chOff x="1823" y="2371"/>
              <a:chExt cx="1801" cy="1801"/>
            </a:xfrm>
          </p:grpSpPr>
          <p:sp>
            <p:nvSpPr>
              <p:cNvPr id="10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06" name="Oval 8"/>
              <p:cNvSpPr>
                <a:spLocks noChangeArrowheads="1"/>
              </p:cNvSpPr>
              <p:nvPr/>
            </p:nvSpPr>
            <p:spPr bwMode="auto">
              <a:xfrm>
                <a:off x="1946" y="2493"/>
                <a:ext cx="1556" cy="1556"/>
              </a:xfrm>
              <a:prstGeom prst="ellipse">
                <a:avLst/>
              </a:prstGeom>
              <a:solidFill>
                <a:srgbClr val="FF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10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107" name="矩形标注 106"/>
          <p:cNvSpPr/>
          <p:nvPr/>
        </p:nvSpPr>
        <p:spPr>
          <a:xfrm>
            <a:off x="2921467" y="3805273"/>
            <a:ext cx="1477858" cy="41147"/>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8" name="矩形标注 107"/>
          <p:cNvSpPr/>
          <p:nvPr/>
        </p:nvSpPr>
        <p:spPr>
          <a:xfrm>
            <a:off x="1230309" y="1857309"/>
            <a:ext cx="1584840" cy="57726"/>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9" name="Rectangle 28"/>
          <p:cNvSpPr>
            <a:spLocks noChangeArrowheads="1"/>
          </p:cNvSpPr>
          <p:nvPr/>
        </p:nvSpPr>
        <p:spPr bwMode="auto">
          <a:xfrm>
            <a:off x="2901119" y="383956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0" name="Rectangle 28"/>
          <p:cNvSpPr>
            <a:spLocks noChangeArrowheads="1"/>
          </p:cNvSpPr>
          <p:nvPr/>
        </p:nvSpPr>
        <p:spPr bwMode="auto">
          <a:xfrm>
            <a:off x="1297382" y="13690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1" name="矩形标注 110"/>
          <p:cNvSpPr/>
          <p:nvPr/>
        </p:nvSpPr>
        <p:spPr>
          <a:xfrm>
            <a:off x="4542677" y="1857309"/>
            <a:ext cx="1584840" cy="57726"/>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2" name="Rectangle 28"/>
          <p:cNvSpPr>
            <a:spLocks noChangeArrowheads="1"/>
          </p:cNvSpPr>
          <p:nvPr/>
        </p:nvSpPr>
        <p:spPr bwMode="auto">
          <a:xfrm>
            <a:off x="4609750" y="13690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3" name="矩形标注 112"/>
          <p:cNvSpPr/>
          <p:nvPr/>
        </p:nvSpPr>
        <p:spPr>
          <a:xfrm>
            <a:off x="6377851" y="3805273"/>
            <a:ext cx="1477858" cy="41147"/>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4" name="Rectangle 28"/>
          <p:cNvSpPr>
            <a:spLocks noChangeArrowheads="1"/>
          </p:cNvSpPr>
          <p:nvPr/>
        </p:nvSpPr>
        <p:spPr bwMode="auto">
          <a:xfrm>
            <a:off x="6357503" y="383956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1000" fill="hold"/>
                                        <p:tgtEl>
                                          <p:spTgt spid="102"/>
                                        </p:tgtEl>
                                        <p:attrNameLst>
                                          <p:attrName>ppt_w</p:attrName>
                                        </p:attrNameLst>
                                      </p:cBhvr>
                                      <p:tavLst>
                                        <p:tav tm="0">
                                          <p:val>
                                            <p:fltVal val="0"/>
                                          </p:val>
                                        </p:tav>
                                        <p:tav tm="100000">
                                          <p:val>
                                            <p:strVal val="#ppt_w"/>
                                          </p:val>
                                        </p:tav>
                                      </p:tavLst>
                                    </p:anim>
                                    <p:anim calcmode="lin" valueType="num">
                                      <p:cBhvr>
                                        <p:cTn id="12" dur="1000" fill="hold"/>
                                        <p:tgtEl>
                                          <p:spTgt spid="102"/>
                                        </p:tgtEl>
                                        <p:attrNameLst>
                                          <p:attrName>ppt_h</p:attrName>
                                        </p:attrNameLst>
                                      </p:cBhvr>
                                      <p:tavLst>
                                        <p:tav tm="0">
                                          <p:val>
                                            <p:fltVal val="0"/>
                                          </p:val>
                                        </p:tav>
                                        <p:tav tm="100000">
                                          <p:val>
                                            <p:strVal val="#ppt_h"/>
                                          </p:val>
                                        </p:tav>
                                      </p:tavLst>
                                    </p:anim>
                                    <p:anim calcmode="lin" valueType="num">
                                      <p:cBhvr>
                                        <p:cTn id="13" dur="1000" fill="hold"/>
                                        <p:tgtEl>
                                          <p:spTgt spid="10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02"/>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87"/>
                                        </p:tgtEl>
                                        <p:attrNameLst>
                                          <p:attrName>style.visibility</p:attrName>
                                        </p:attrNameLst>
                                      </p:cBhvr>
                                      <p:to>
                                        <p:strVal val="visible"/>
                                      </p:to>
                                    </p:set>
                                    <p:anim calcmode="lin" valueType="num">
                                      <p:cBhvr>
                                        <p:cTn id="17" dur="1000" fill="hold"/>
                                        <p:tgtEl>
                                          <p:spTgt spid="87"/>
                                        </p:tgtEl>
                                        <p:attrNameLst>
                                          <p:attrName>ppt_w</p:attrName>
                                        </p:attrNameLst>
                                      </p:cBhvr>
                                      <p:tavLst>
                                        <p:tav tm="0">
                                          <p:val>
                                            <p:fltVal val="0"/>
                                          </p:val>
                                        </p:tav>
                                        <p:tav tm="100000">
                                          <p:val>
                                            <p:strVal val="#ppt_w"/>
                                          </p:val>
                                        </p:tav>
                                      </p:tavLst>
                                    </p:anim>
                                    <p:anim calcmode="lin" valueType="num">
                                      <p:cBhvr>
                                        <p:cTn id="18" dur="1000" fill="hold"/>
                                        <p:tgtEl>
                                          <p:spTgt spid="87"/>
                                        </p:tgtEl>
                                        <p:attrNameLst>
                                          <p:attrName>ppt_h</p:attrName>
                                        </p:attrNameLst>
                                      </p:cBhvr>
                                      <p:tavLst>
                                        <p:tav tm="0">
                                          <p:val>
                                            <p:fltVal val="0"/>
                                          </p:val>
                                        </p:tav>
                                        <p:tav tm="100000">
                                          <p:val>
                                            <p:strVal val="#ppt_h"/>
                                          </p:val>
                                        </p:tav>
                                      </p:tavLst>
                                    </p:anim>
                                    <p:anim calcmode="lin" valueType="num">
                                      <p:cBhvr>
                                        <p:cTn id="19" dur="1000" fill="hold"/>
                                        <p:tgtEl>
                                          <p:spTgt spid="8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7"/>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2"/>
                                        </p:tgtEl>
                                        <p:attrNameLst>
                                          <p:attrName>style.visibility</p:attrName>
                                        </p:attrNameLst>
                                      </p:cBhvr>
                                      <p:to>
                                        <p:strVal val="visible"/>
                                      </p:to>
                                    </p:set>
                                    <p:anim calcmode="lin" valueType="num">
                                      <p:cBhvr>
                                        <p:cTn id="23" dur="1000" fill="hold"/>
                                        <p:tgtEl>
                                          <p:spTgt spid="92"/>
                                        </p:tgtEl>
                                        <p:attrNameLst>
                                          <p:attrName>ppt_w</p:attrName>
                                        </p:attrNameLst>
                                      </p:cBhvr>
                                      <p:tavLst>
                                        <p:tav tm="0">
                                          <p:val>
                                            <p:fltVal val="0"/>
                                          </p:val>
                                        </p:tav>
                                        <p:tav tm="100000">
                                          <p:val>
                                            <p:strVal val="#ppt_w"/>
                                          </p:val>
                                        </p:tav>
                                      </p:tavLst>
                                    </p:anim>
                                    <p:anim calcmode="lin" valueType="num">
                                      <p:cBhvr>
                                        <p:cTn id="24" dur="1000" fill="hold"/>
                                        <p:tgtEl>
                                          <p:spTgt spid="92"/>
                                        </p:tgtEl>
                                        <p:attrNameLst>
                                          <p:attrName>ppt_h</p:attrName>
                                        </p:attrNameLst>
                                      </p:cBhvr>
                                      <p:tavLst>
                                        <p:tav tm="0">
                                          <p:val>
                                            <p:fltVal val="0"/>
                                          </p:val>
                                        </p:tav>
                                        <p:tav tm="100000">
                                          <p:val>
                                            <p:strVal val="#ppt_h"/>
                                          </p:val>
                                        </p:tav>
                                      </p:tavLst>
                                    </p:anim>
                                    <p:anim calcmode="lin" valueType="num">
                                      <p:cBhvr>
                                        <p:cTn id="25" dur="1000" fill="hold"/>
                                        <p:tgtEl>
                                          <p:spTgt spid="9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2"/>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97"/>
                                        </p:tgtEl>
                                        <p:attrNameLst>
                                          <p:attrName>style.visibility</p:attrName>
                                        </p:attrNameLst>
                                      </p:cBhvr>
                                      <p:to>
                                        <p:strVal val="visible"/>
                                      </p:to>
                                    </p:set>
                                    <p:anim calcmode="lin" valueType="num">
                                      <p:cBhvr>
                                        <p:cTn id="29" dur="1000" fill="hold"/>
                                        <p:tgtEl>
                                          <p:spTgt spid="97"/>
                                        </p:tgtEl>
                                        <p:attrNameLst>
                                          <p:attrName>ppt_w</p:attrName>
                                        </p:attrNameLst>
                                      </p:cBhvr>
                                      <p:tavLst>
                                        <p:tav tm="0">
                                          <p:val>
                                            <p:fltVal val="0"/>
                                          </p:val>
                                        </p:tav>
                                        <p:tav tm="100000">
                                          <p:val>
                                            <p:strVal val="#ppt_w"/>
                                          </p:val>
                                        </p:tav>
                                      </p:tavLst>
                                    </p:anim>
                                    <p:anim calcmode="lin" valueType="num">
                                      <p:cBhvr>
                                        <p:cTn id="30" dur="1000" fill="hold"/>
                                        <p:tgtEl>
                                          <p:spTgt spid="97"/>
                                        </p:tgtEl>
                                        <p:attrNameLst>
                                          <p:attrName>ppt_h</p:attrName>
                                        </p:attrNameLst>
                                      </p:cBhvr>
                                      <p:tavLst>
                                        <p:tav tm="0">
                                          <p:val>
                                            <p:fltVal val="0"/>
                                          </p:val>
                                        </p:tav>
                                        <p:tav tm="100000">
                                          <p:val>
                                            <p:strVal val="#ppt_h"/>
                                          </p:val>
                                        </p:tav>
                                      </p:tavLst>
                                    </p:anim>
                                    <p:anim calcmode="lin" valueType="num">
                                      <p:cBhvr>
                                        <p:cTn id="31"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additive="base">
                                        <p:cTn id="36" dur="500" fill="hold"/>
                                        <p:tgtEl>
                                          <p:spTgt spid="108"/>
                                        </p:tgtEl>
                                        <p:attrNameLst>
                                          <p:attrName>ppt_x</p:attrName>
                                        </p:attrNameLst>
                                      </p:cBhvr>
                                      <p:tavLst>
                                        <p:tav tm="0">
                                          <p:val>
                                            <p:strVal val="#ppt_x"/>
                                          </p:val>
                                        </p:tav>
                                        <p:tav tm="100000">
                                          <p:val>
                                            <p:strVal val="#ppt_x"/>
                                          </p:val>
                                        </p:tav>
                                      </p:tavLst>
                                    </p:anim>
                                    <p:anim calcmode="lin" valueType="num">
                                      <p:cBhvr additive="base">
                                        <p:cTn id="37" dur="500" fill="hold"/>
                                        <p:tgtEl>
                                          <p:spTgt spid="108"/>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108"/>
                                        </p:tgtEl>
                                        <p:attrNameLst>
                                          <p:attrName>r</p:attrName>
                                        </p:attrNameLst>
                                      </p:cBhvr>
                                    </p:animRot>
                                    <p:animRot by="-240000">
                                      <p:cBhvr>
                                        <p:cTn id="41" dur="100" fill="hold">
                                          <p:stCondLst>
                                            <p:cond delay="100"/>
                                          </p:stCondLst>
                                        </p:cTn>
                                        <p:tgtEl>
                                          <p:spTgt spid="108"/>
                                        </p:tgtEl>
                                        <p:attrNameLst>
                                          <p:attrName>r</p:attrName>
                                        </p:attrNameLst>
                                      </p:cBhvr>
                                    </p:animRot>
                                    <p:animRot by="240000">
                                      <p:cBhvr>
                                        <p:cTn id="42" dur="100" fill="hold">
                                          <p:stCondLst>
                                            <p:cond delay="200"/>
                                          </p:stCondLst>
                                        </p:cTn>
                                        <p:tgtEl>
                                          <p:spTgt spid="108"/>
                                        </p:tgtEl>
                                        <p:attrNameLst>
                                          <p:attrName>r</p:attrName>
                                        </p:attrNameLst>
                                      </p:cBhvr>
                                    </p:animRot>
                                    <p:animRot by="-240000">
                                      <p:cBhvr>
                                        <p:cTn id="43" dur="100" fill="hold">
                                          <p:stCondLst>
                                            <p:cond delay="300"/>
                                          </p:stCondLst>
                                        </p:cTn>
                                        <p:tgtEl>
                                          <p:spTgt spid="108"/>
                                        </p:tgtEl>
                                        <p:attrNameLst>
                                          <p:attrName>r</p:attrName>
                                        </p:attrNameLst>
                                      </p:cBhvr>
                                    </p:animRot>
                                    <p:animRot by="120000">
                                      <p:cBhvr>
                                        <p:cTn id="44" dur="100" fill="hold">
                                          <p:stCondLst>
                                            <p:cond delay="400"/>
                                          </p:stCondLst>
                                        </p:cTn>
                                        <p:tgtEl>
                                          <p:spTgt spid="108"/>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strips(upLeft)">
                                      <p:cBhvr>
                                        <p:cTn id="48" dur="500"/>
                                        <p:tgtEl>
                                          <p:spTgt spid="110"/>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107"/>
                                        </p:tgtEl>
                                        <p:attrNameLst>
                                          <p:attrName>style.visibility</p:attrName>
                                        </p:attrNameLst>
                                      </p:cBhvr>
                                      <p:to>
                                        <p:strVal val="visible"/>
                                      </p:to>
                                    </p:set>
                                    <p:anim calcmode="lin" valueType="num">
                                      <p:cBhvr additive="base">
                                        <p:cTn id="52" dur="500" fill="hold"/>
                                        <p:tgtEl>
                                          <p:spTgt spid="107"/>
                                        </p:tgtEl>
                                        <p:attrNameLst>
                                          <p:attrName>ppt_x</p:attrName>
                                        </p:attrNameLst>
                                      </p:cBhvr>
                                      <p:tavLst>
                                        <p:tav tm="0">
                                          <p:val>
                                            <p:strVal val="#ppt_x"/>
                                          </p:val>
                                        </p:tav>
                                        <p:tav tm="100000">
                                          <p:val>
                                            <p:strVal val="#ppt_x"/>
                                          </p:val>
                                        </p:tav>
                                      </p:tavLst>
                                    </p:anim>
                                    <p:anim calcmode="lin" valueType="num">
                                      <p:cBhvr additive="base">
                                        <p:cTn id="53" dur="500" fill="hold"/>
                                        <p:tgtEl>
                                          <p:spTgt spid="107"/>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107"/>
                                        </p:tgtEl>
                                        <p:attrNameLst>
                                          <p:attrName>r</p:attrName>
                                        </p:attrNameLst>
                                      </p:cBhvr>
                                    </p:animRot>
                                    <p:animRot by="-240000">
                                      <p:cBhvr>
                                        <p:cTn id="57" dur="100" fill="hold">
                                          <p:stCondLst>
                                            <p:cond delay="100"/>
                                          </p:stCondLst>
                                        </p:cTn>
                                        <p:tgtEl>
                                          <p:spTgt spid="107"/>
                                        </p:tgtEl>
                                        <p:attrNameLst>
                                          <p:attrName>r</p:attrName>
                                        </p:attrNameLst>
                                      </p:cBhvr>
                                    </p:animRot>
                                    <p:animRot by="240000">
                                      <p:cBhvr>
                                        <p:cTn id="58" dur="100" fill="hold">
                                          <p:stCondLst>
                                            <p:cond delay="200"/>
                                          </p:stCondLst>
                                        </p:cTn>
                                        <p:tgtEl>
                                          <p:spTgt spid="107"/>
                                        </p:tgtEl>
                                        <p:attrNameLst>
                                          <p:attrName>r</p:attrName>
                                        </p:attrNameLst>
                                      </p:cBhvr>
                                    </p:animRot>
                                    <p:animRot by="-240000">
                                      <p:cBhvr>
                                        <p:cTn id="59" dur="100" fill="hold">
                                          <p:stCondLst>
                                            <p:cond delay="300"/>
                                          </p:stCondLst>
                                        </p:cTn>
                                        <p:tgtEl>
                                          <p:spTgt spid="107"/>
                                        </p:tgtEl>
                                        <p:attrNameLst>
                                          <p:attrName>r</p:attrName>
                                        </p:attrNameLst>
                                      </p:cBhvr>
                                    </p:animRot>
                                    <p:animRot by="120000">
                                      <p:cBhvr>
                                        <p:cTn id="60" dur="100" fill="hold">
                                          <p:stCondLst>
                                            <p:cond delay="400"/>
                                          </p:stCondLst>
                                        </p:cTn>
                                        <p:tgtEl>
                                          <p:spTgt spid="107"/>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strips(upLeft)">
                                      <p:cBhvr>
                                        <p:cTn id="64" dur="500"/>
                                        <p:tgtEl>
                                          <p:spTgt spid="109"/>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111"/>
                                        </p:tgtEl>
                                        <p:attrNameLst>
                                          <p:attrName>style.visibility</p:attrName>
                                        </p:attrNameLst>
                                      </p:cBhvr>
                                      <p:to>
                                        <p:strVal val="visible"/>
                                      </p:to>
                                    </p:set>
                                    <p:anim calcmode="lin" valueType="num">
                                      <p:cBhvr additive="base">
                                        <p:cTn id="68" dur="500" fill="hold"/>
                                        <p:tgtEl>
                                          <p:spTgt spid="111"/>
                                        </p:tgtEl>
                                        <p:attrNameLst>
                                          <p:attrName>ppt_x</p:attrName>
                                        </p:attrNameLst>
                                      </p:cBhvr>
                                      <p:tavLst>
                                        <p:tav tm="0">
                                          <p:val>
                                            <p:strVal val="#ppt_x"/>
                                          </p:val>
                                        </p:tav>
                                        <p:tav tm="100000">
                                          <p:val>
                                            <p:strVal val="#ppt_x"/>
                                          </p:val>
                                        </p:tav>
                                      </p:tavLst>
                                    </p:anim>
                                    <p:anim calcmode="lin" valueType="num">
                                      <p:cBhvr additive="base">
                                        <p:cTn id="69" dur="500" fill="hold"/>
                                        <p:tgtEl>
                                          <p:spTgt spid="111"/>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111"/>
                                        </p:tgtEl>
                                        <p:attrNameLst>
                                          <p:attrName>r</p:attrName>
                                        </p:attrNameLst>
                                      </p:cBhvr>
                                    </p:animRot>
                                    <p:animRot by="-240000">
                                      <p:cBhvr>
                                        <p:cTn id="73" dur="100" fill="hold">
                                          <p:stCondLst>
                                            <p:cond delay="100"/>
                                          </p:stCondLst>
                                        </p:cTn>
                                        <p:tgtEl>
                                          <p:spTgt spid="111"/>
                                        </p:tgtEl>
                                        <p:attrNameLst>
                                          <p:attrName>r</p:attrName>
                                        </p:attrNameLst>
                                      </p:cBhvr>
                                    </p:animRot>
                                    <p:animRot by="240000">
                                      <p:cBhvr>
                                        <p:cTn id="74" dur="100" fill="hold">
                                          <p:stCondLst>
                                            <p:cond delay="200"/>
                                          </p:stCondLst>
                                        </p:cTn>
                                        <p:tgtEl>
                                          <p:spTgt spid="111"/>
                                        </p:tgtEl>
                                        <p:attrNameLst>
                                          <p:attrName>r</p:attrName>
                                        </p:attrNameLst>
                                      </p:cBhvr>
                                    </p:animRot>
                                    <p:animRot by="-240000">
                                      <p:cBhvr>
                                        <p:cTn id="75" dur="100" fill="hold">
                                          <p:stCondLst>
                                            <p:cond delay="300"/>
                                          </p:stCondLst>
                                        </p:cTn>
                                        <p:tgtEl>
                                          <p:spTgt spid="111"/>
                                        </p:tgtEl>
                                        <p:attrNameLst>
                                          <p:attrName>r</p:attrName>
                                        </p:attrNameLst>
                                      </p:cBhvr>
                                    </p:animRot>
                                    <p:animRot by="120000">
                                      <p:cBhvr>
                                        <p:cTn id="76" dur="100" fill="hold">
                                          <p:stCondLst>
                                            <p:cond delay="400"/>
                                          </p:stCondLst>
                                        </p:cTn>
                                        <p:tgtEl>
                                          <p:spTgt spid="111"/>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strips(upLeft)">
                                      <p:cBhvr>
                                        <p:cTn id="80" dur="500"/>
                                        <p:tgtEl>
                                          <p:spTgt spid="112"/>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 calcmode="lin" valueType="num">
                                      <p:cBhvr additive="base">
                                        <p:cTn id="84" dur="500" fill="hold"/>
                                        <p:tgtEl>
                                          <p:spTgt spid="113"/>
                                        </p:tgtEl>
                                        <p:attrNameLst>
                                          <p:attrName>ppt_x</p:attrName>
                                        </p:attrNameLst>
                                      </p:cBhvr>
                                      <p:tavLst>
                                        <p:tav tm="0">
                                          <p:val>
                                            <p:strVal val="#ppt_x"/>
                                          </p:val>
                                        </p:tav>
                                        <p:tav tm="100000">
                                          <p:val>
                                            <p:strVal val="#ppt_x"/>
                                          </p:val>
                                        </p:tav>
                                      </p:tavLst>
                                    </p:anim>
                                    <p:anim calcmode="lin" valueType="num">
                                      <p:cBhvr additive="base">
                                        <p:cTn id="85" dur="500" fill="hold"/>
                                        <p:tgtEl>
                                          <p:spTgt spid="113"/>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113"/>
                                        </p:tgtEl>
                                        <p:attrNameLst>
                                          <p:attrName>r</p:attrName>
                                        </p:attrNameLst>
                                      </p:cBhvr>
                                    </p:animRot>
                                    <p:animRot by="-240000">
                                      <p:cBhvr>
                                        <p:cTn id="89" dur="100" fill="hold">
                                          <p:stCondLst>
                                            <p:cond delay="100"/>
                                          </p:stCondLst>
                                        </p:cTn>
                                        <p:tgtEl>
                                          <p:spTgt spid="113"/>
                                        </p:tgtEl>
                                        <p:attrNameLst>
                                          <p:attrName>r</p:attrName>
                                        </p:attrNameLst>
                                      </p:cBhvr>
                                    </p:animRot>
                                    <p:animRot by="240000">
                                      <p:cBhvr>
                                        <p:cTn id="90" dur="100" fill="hold">
                                          <p:stCondLst>
                                            <p:cond delay="200"/>
                                          </p:stCondLst>
                                        </p:cTn>
                                        <p:tgtEl>
                                          <p:spTgt spid="113"/>
                                        </p:tgtEl>
                                        <p:attrNameLst>
                                          <p:attrName>r</p:attrName>
                                        </p:attrNameLst>
                                      </p:cBhvr>
                                    </p:animRot>
                                    <p:animRot by="-240000">
                                      <p:cBhvr>
                                        <p:cTn id="91" dur="100" fill="hold">
                                          <p:stCondLst>
                                            <p:cond delay="300"/>
                                          </p:stCondLst>
                                        </p:cTn>
                                        <p:tgtEl>
                                          <p:spTgt spid="113"/>
                                        </p:tgtEl>
                                        <p:attrNameLst>
                                          <p:attrName>r</p:attrName>
                                        </p:attrNameLst>
                                      </p:cBhvr>
                                    </p:animRot>
                                    <p:animRot by="120000">
                                      <p:cBhvr>
                                        <p:cTn id="92" dur="100" fill="hold">
                                          <p:stCondLst>
                                            <p:cond delay="400"/>
                                          </p:stCondLst>
                                        </p:cTn>
                                        <p:tgtEl>
                                          <p:spTgt spid="113"/>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strips(upLeft)">
                                      <p:cBhvr>
                                        <p:cTn id="96" dur="500"/>
                                        <p:tgtEl>
                                          <p:spTgt spid="114"/>
                                        </p:tgtEl>
                                      </p:cBhvr>
                                    </p:animEffect>
                                  </p:childTnLst>
                                </p:cTn>
                              </p:par>
                            </p:childTnLst>
                          </p:cTn>
                        </p:par>
                      </p:childTnLst>
                    </p:cTn>
                  </p:par>
                  <p:par>
                    <p:cTn id="97" fill="hold">
                      <p:stCondLst>
                        <p:cond delay="indefinite"/>
                      </p:stCondLst>
                      <p:childTnLst>
                        <p:par>
                          <p:cTn id="98" fill="hold">
                            <p:stCondLst>
                              <p:cond delay="0"/>
                            </p:stCondLst>
                            <p:childTnLst>
                              <p:par>
                                <p:cTn id="99" presetID="21" presetClass="entr" presetSubtype="4" fill="hold" grpId="0"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heel(4)">
                                      <p:cBhvr>
                                        <p:cTn id="10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animBg="1"/>
      <p:bldP spid="107" grpId="1" animBg="1"/>
      <p:bldP spid="108" grpId="0" animBg="1"/>
      <p:bldP spid="108" grpId="1" animBg="1"/>
      <p:bldP spid="109" grpId="0"/>
      <p:bldP spid="110" grpId="0"/>
      <p:bldP spid="111" grpId="0" animBg="1"/>
      <p:bldP spid="111" grpId="1" animBg="1"/>
      <p:bldP spid="112" grpId="0"/>
      <p:bldP spid="113" grpId="0" animBg="1"/>
      <p:bldP spid="113" grpId="1" animBg="1"/>
      <p:bldP spid="114"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
          <p:cNvGrpSpPr>
            <a:grpSpLocks/>
          </p:cNvGrpSpPr>
          <p:nvPr/>
        </p:nvGrpSpPr>
        <p:grpSpPr bwMode="auto">
          <a:xfrm>
            <a:off x="762000" y="2963863"/>
            <a:ext cx="1989138" cy="1005222"/>
            <a:chOff x="372480" y="3433051"/>
            <a:chExt cx="2136775" cy="1275068"/>
          </a:xfrm>
        </p:grpSpPr>
        <p:sp>
          <p:nvSpPr>
            <p:cNvPr id="22" name="Text Box 21"/>
            <p:cNvSpPr txBox="1">
              <a:spLocks noChangeArrowheads="1"/>
            </p:cNvSpPr>
            <p:nvPr/>
          </p:nvSpPr>
          <p:spPr bwMode="auto">
            <a:xfrm>
              <a:off x="375891" y="3433051"/>
              <a:ext cx="2077088"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3" name="Rectangle 22"/>
            <p:cNvSpPr>
              <a:spLocks noChangeArrowheads="1"/>
            </p:cNvSpPr>
            <p:nvPr/>
          </p:nvSpPr>
          <p:spPr bwMode="auto">
            <a:xfrm>
              <a:off x="372480" y="3964656"/>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4" name="组合 3"/>
          <p:cNvGrpSpPr>
            <a:grpSpLocks/>
          </p:cNvGrpSpPr>
          <p:nvPr/>
        </p:nvGrpSpPr>
        <p:grpSpPr bwMode="auto">
          <a:xfrm>
            <a:off x="6088063" y="1506538"/>
            <a:ext cx="2057400" cy="1005222"/>
            <a:chOff x="6159072" y="1671754"/>
            <a:chExt cx="2136775" cy="1275445"/>
          </a:xfrm>
        </p:grpSpPr>
        <p:sp>
          <p:nvSpPr>
            <p:cNvPr id="25" name="Text Box 23"/>
            <p:cNvSpPr txBox="1">
              <a:spLocks noChangeArrowheads="1"/>
            </p:cNvSpPr>
            <p:nvPr/>
          </p:nvSpPr>
          <p:spPr bwMode="auto">
            <a:xfrm>
              <a:off x="6162369" y="1671754"/>
              <a:ext cx="2077420" cy="39051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6" name="Rectangle 24"/>
            <p:cNvSpPr>
              <a:spLocks noChangeArrowheads="1"/>
            </p:cNvSpPr>
            <p:nvPr/>
          </p:nvSpPr>
          <p:spPr bwMode="auto">
            <a:xfrm>
              <a:off x="6159072" y="2203516"/>
              <a:ext cx="2136775" cy="74368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7" name="组合 4"/>
          <p:cNvGrpSpPr>
            <a:grpSpLocks/>
          </p:cNvGrpSpPr>
          <p:nvPr/>
        </p:nvGrpSpPr>
        <p:grpSpPr bwMode="auto">
          <a:xfrm>
            <a:off x="6553200" y="3027363"/>
            <a:ext cx="2057400" cy="1005222"/>
            <a:chOff x="6750106" y="3600192"/>
            <a:chExt cx="2136775" cy="1275068"/>
          </a:xfrm>
        </p:grpSpPr>
        <p:sp>
          <p:nvSpPr>
            <p:cNvPr id="28" name="Text Box 25"/>
            <p:cNvSpPr txBox="1">
              <a:spLocks noChangeArrowheads="1"/>
            </p:cNvSpPr>
            <p:nvPr/>
          </p:nvSpPr>
          <p:spPr bwMode="auto">
            <a:xfrm>
              <a:off x="6753403" y="3600192"/>
              <a:ext cx="2077420"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9" name="Rectangle 26"/>
            <p:cNvSpPr>
              <a:spLocks noChangeArrowheads="1"/>
            </p:cNvSpPr>
            <p:nvPr/>
          </p:nvSpPr>
          <p:spPr bwMode="auto">
            <a:xfrm>
              <a:off x="6750106" y="4131797"/>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0" name="组合 5"/>
          <p:cNvGrpSpPr>
            <a:grpSpLocks/>
          </p:cNvGrpSpPr>
          <p:nvPr/>
        </p:nvGrpSpPr>
        <p:grpSpPr bwMode="auto">
          <a:xfrm>
            <a:off x="1127125" y="1190625"/>
            <a:ext cx="1990725" cy="1005222"/>
            <a:chOff x="836007" y="1185037"/>
            <a:chExt cx="2136775" cy="1274125"/>
          </a:xfrm>
        </p:grpSpPr>
        <p:sp>
          <p:nvSpPr>
            <p:cNvPr id="31" name="Text Box 25"/>
            <p:cNvSpPr txBox="1">
              <a:spLocks noChangeArrowheads="1"/>
            </p:cNvSpPr>
            <p:nvPr/>
          </p:nvSpPr>
          <p:spPr bwMode="auto">
            <a:xfrm>
              <a:off x="839415" y="1185037"/>
              <a:ext cx="2077137" cy="39010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32" name="Rectangle 26"/>
            <p:cNvSpPr>
              <a:spLocks noChangeArrowheads="1"/>
            </p:cNvSpPr>
            <p:nvPr/>
          </p:nvSpPr>
          <p:spPr bwMode="auto">
            <a:xfrm>
              <a:off x="836007" y="1716249"/>
              <a:ext cx="2136775" cy="74291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3" name="Group 9"/>
          <p:cNvGrpSpPr>
            <a:grpSpLocks/>
          </p:cNvGrpSpPr>
          <p:nvPr/>
        </p:nvGrpSpPr>
        <p:grpSpPr bwMode="auto">
          <a:xfrm rot="-4622526">
            <a:off x="4379119" y="1645444"/>
            <a:ext cx="128587" cy="1038225"/>
            <a:chOff x="0" y="0"/>
            <a:chExt cx="68" cy="636"/>
          </a:xfrm>
        </p:grpSpPr>
        <p:sp>
          <p:nvSpPr>
            <p:cNvPr id="34"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35"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36" name="组合 8"/>
          <p:cNvGrpSpPr>
            <a:grpSpLocks/>
          </p:cNvGrpSpPr>
          <p:nvPr/>
        </p:nvGrpSpPr>
        <p:grpSpPr bwMode="auto">
          <a:xfrm>
            <a:off x="3159125" y="1538288"/>
            <a:ext cx="1238250" cy="957262"/>
            <a:chOff x="2833396" y="1626381"/>
            <a:chExt cx="1570838" cy="1213956"/>
          </a:xfrm>
        </p:grpSpPr>
        <p:sp>
          <p:nvSpPr>
            <p:cNvPr id="37"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nvGrpSpPr>
            <p:cNvPr id="38" name="组合 47"/>
            <p:cNvGrpSpPr>
              <a:grpSpLocks/>
            </p:cNvGrpSpPr>
            <p:nvPr/>
          </p:nvGrpSpPr>
          <p:grpSpPr bwMode="auto">
            <a:xfrm>
              <a:off x="3119129" y="1626381"/>
              <a:ext cx="1067910" cy="1066313"/>
              <a:chOff x="3052219" y="1218471"/>
              <a:chExt cx="1170019" cy="1168270"/>
            </a:xfrm>
          </p:grpSpPr>
          <p:sp>
            <p:nvSpPr>
              <p:cNvPr id="39"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0"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nvGrpSpPr>
          <p:cNvPr id="41" name="Group 9"/>
          <p:cNvGrpSpPr>
            <a:grpSpLocks/>
          </p:cNvGrpSpPr>
          <p:nvPr/>
        </p:nvGrpSpPr>
        <p:grpSpPr bwMode="auto">
          <a:xfrm rot="-4622526">
            <a:off x="4150519" y="2470944"/>
            <a:ext cx="261937" cy="1038225"/>
            <a:chOff x="0" y="0"/>
            <a:chExt cx="68" cy="636"/>
          </a:xfrm>
        </p:grpSpPr>
        <p:sp>
          <p:nvSpPr>
            <p:cNvPr id="42"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3"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4" name="Group 12"/>
          <p:cNvGrpSpPr>
            <a:grpSpLocks/>
          </p:cNvGrpSpPr>
          <p:nvPr/>
        </p:nvGrpSpPr>
        <p:grpSpPr bwMode="auto">
          <a:xfrm rot="-6154422">
            <a:off x="4148931" y="1948657"/>
            <a:ext cx="142875" cy="1039812"/>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7" name="组合 11"/>
          <p:cNvGrpSpPr>
            <a:grpSpLocks/>
          </p:cNvGrpSpPr>
          <p:nvPr/>
        </p:nvGrpSpPr>
        <p:grpSpPr bwMode="auto">
          <a:xfrm>
            <a:off x="4254500" y="1797050"/>
            <a:ext cx="1589088" cy="1041400"/>
            <a:chOff x="4222238" y="1954213"/>
            <a:chExt cx="2015817" cy="1321354"/>
          </a:xfrm>
        </p:grpSpPr>
        <p:sp>
          <p:nvSpPr>
            <p:cNvPr id="48"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9"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0"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1" name="组合 12"/>
          <p:cNvGrpSpPr>
            <a:grpSpLocks/>
          </p:cNvGrpSpPr>
          <p:nvPr/>
        </p:nvGrpSpPr>
        <p:grpSpPr bwMode="auto">
          <a:xfrm>
            <a:off x="4445000" y="2509838"/>
            <a:ext cx="2063750" cy="1692275"/>
            <a:chOff x="4463894" y="3193197"/>
            <a:chExt cx="2617944" cy="2145185"/>
          </a:xfrm>
        </p:grpSpPr>
        <p:grpSp>
          <p:nvGrpSpPr>
            <p:cNvPr id="52" name="组合 27"/>
            <p:cNvGrpSpPr>
              <a:grpSpLocks/>
            </p:cNvGrpSpPr>
            <p:nvPr/>
          </p:nvGrpSpPr>
          <p:grpSpPr bwMode="auto">
            <a:xfrm>
              <a:off x="4463894" y="3193197"/>
              <a:ext cx="2617944" cy="2145185"/>
              <a:chOff x="4463894" y="2858615"/>
              <a:chExt cx="2617944" cy="2145185"/>
            </a:xfrm>
          </p:grpSpPr>
          <p:sp>
            <p:nvSpPr>
              <p:cNvPr id="64"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5" name="Oval 19"/>
              <p:cNvSpPr>
                <a:spLocks noChangeArrowheads="1"/>
              </p:cNvSpPr>
              <p:nvPr/>
            </p:nvSpPr>
            <p:spPr bwMode="auto">
              <a:xfrm>
                <a:off x="4828393" y="2858615"/>
                <a:ext cx="1931237" cy="1931674"/>
              </a:xfrm>
              <a:prstGeom prst="ellipse">
                <a:avLst/>
              </a:prstGeom>
              <a:solidFill>
                <a:srgbClr val="FF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Arial" pitchFamily="34" charset="0"/>
                </a:endParaRPr>
              </a:p>
            </p:txBody>
          </p:sp>
          <p:sp>
            <p:nvSpPr>
              <p:cNvPr id="66"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3" name="Group 12"/>
            <p:cNvGrpSpPr>
              <a:grpSpLocks/>
            </p:cNvGrpSpPr>
            <p:nvPr/>
          </p:nvGrpSpPr>
          <p:grpSpPr bwMode="auto">
            <a:xfrm rot="-1693754" flipH="1" flipV="1">
              <a:off x="5100199" y="4695479"/>
              <a:ext cx="1685651" cy="407681"/>
              <a:chOff x="2532" y="1051"/>
              <a:chExt cx="837" cy="233"/>
            </a:xfrm>
          </p:grpSpPr>
          <p:grpSp>
            <p:nvGrpSpPr>
              <p:cNvPr id="54" name="Group 13"/>
              <p:cNvGrpSpPr>
                <a:grpSpLocks/>
              </p:cNvGrpSpPr>
              <p:nvPr/>
            </p:nvGrpSpPr>
            <p:grpSpPr bwMode="auto">
              <a:xfrm>
                <a:off x="2532" y="1051"/>
                <a:ext cx="743" cy="185"/>
                <a:chOff x="1565" y="2568"/>
                <a:chExt cx="1118" cy="279"/>
              </a:xfrm>
            </p:grpSpPr>
            <p:sp>
              <p:nvSpPr>
                <p:cNvPr id="61"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2"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5" name="Group 18"/>
              <p:cNvGrpSpPr>
                <a:grpSpLocks/>
              </p:cNvGrpSpPr>
              <p:nvPr/>
            </p:nvGrpSpPr>
            <p:grpSpPr bwMode="auto">
              <a:xfrm rot="1353540">
                <a:off x="2776" y="1118"/>
                <a:ext cx="593" cy="166"/>
                <a:chOff x="1701" y="2568"/>
                <a:chExt cx="892" cy="249"/>
              </a:xfrm>
            </p:grpSpPr>
            <p:sp>
              <p:nvSpPr>
                <p:cNvPr id="5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grpSp>
        <p:nvGrpSpPr>
          <p:cNvPr id="67" name="组合 13"/>
          <p:cNvGrpSpPr>
            <a:grpSpLocks/>
          </p:cNvGrpSpPr>
          <p:nvPr/>
        </p:nvGrpSpPr>
        <p:grpSpPr bwMode="auto">
          <a:xfrm>
            <a:off x="2547938" y="2192338"/>
            <a:ext cx="1476375" cy="1274762"/>
            <a:chOff x="2057400" y="2790345"/>
            <a:chExt cx="1872837" cy="1615436"/>
          </a:xfrm>
        </p:grpSpPr>
        <p:grpSp>
          <p:nvGrpSpPr>
            <p:cNvPr id="68" name="组合 14"/>
            <p:cNvGrpSpPr>
              <a:grpSpLocks/>
            </p:cNvGrpSpPr>
            <p:nvPr/>
          </p:nvGrpSpPr>
          <p:grpSpPr bwMode="auto">
            <a:xfrm>
              <a:off x="2057400" y="2790345"/>
              <a:ext cx="1872837" cy="1615436"/>
              <a:chOff x="2057400" y="2455763"/>
              <a:chExt cx="1872837" cy="1615436"/>
            </a:xfrm>
          </p:grpSpPr>
          <p:sp>
            <p:nvSpPr>
              <p:cNvPr id="78"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9"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0"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9" name="Group 12"/>
            <p:cNvGrpSpPr>
              <a:grpSpLocks/>
            </p:cNvGrpSpPr>
            <p:nvPr/>
          </p:nvGrpSpPr>
          <p:grpSpPr bwMode="auto">
            <a:xfrm rot="-1693754" flipH="1" flipV="1">
              <a:off x="2344350" y="3842707"/>
              <a:ext cx="1449051" cy="373020"/>
              <a:chOff x="2532" y="1051"/>
              <a:chExt cx="891" cy="264"/>
            </a:xfrm>
          </p:grpSpPr>
          <p:grpSp>
            <p:nvGrpSpPr>
              <p:cNvPr id="70" name="Group 13"/>
              <p:cNvGrpSpPr>
                <a:grpSpLocks/>
              </p:cNvGrpSpPr>
              <p:nvPr/>
            </p:nvGrpSpPr>
            <p:grpSpPr bwMode="auto">
              <a:xfrm>
                <a:off x="2532" y="1051"/>
                <a:ext cx="743" cy="185"/>
                <a:chOff x="1565" y="2568"/>
                <a:chExt cx="1118" cy="279"/>
              </a:xfrm>
            </p:grpSpPr>
            <p:sp>
              <p:nvSpPr>
                <p:cNvPr id="75"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6"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7"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71" name="Group 18"/>
              <p:cNvGrpSpPr>
                <a:grpSpLocks/>
              </p:cNvGrpSpPr>
              <p:nvPr/>
            </p:nvGrpSpPr>
            <p:grpSpPr bwMode="auto">
              <a:xfrm rot="1353540">
                <a:off x="2770" y="1129"/>
                <a:ext cx="653" cy="186"/>
                <a:chOff x="1701" y="2568"/>
                <a:chExt cx="982" cy="279"/>
              </a:xfrm>
            </p:grpSpPr>
            <p:sp>
              <p:nvSpPr>
                <p:cNvPr id="72"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3"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4"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sp>
        <p:nvSpPr>
          <p:cNvPr id="6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4279485402"/>
      </p:ext>
    </p:extLst>
  </p:cSld>
  <p:clrMapOvr>
    <a:masterClrMapping/>
  </p:clrMapOvr>
  <mc:AlternateContent xmlns:mc="http://schemas.openxmlformats.org/markup-compatibility/2006" xmlns:p14="http://schemas.microsoft.com/office/powerpoint/2010/main">
    <mc:Choice Requires="p14">
      <p:transition spd="slow" advClick="0" advTm="7000">
        <p14:flash/>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47" presetClass="entr" presetSubtype="0" fill="hold" nodeType="withEffect">
                                  <p:stCondLst>
                                    <p:cond delay="40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1000"/>
                                        <p:tgtEl>
                                          <p:spTgt spid="47"/>
                                        </p:tgtEl>
                                      </p:cBhvr>
                                    </p:animEffect>
                                    <p:anim calcmode="lin" valueType="num">
                                      <p:cBhvr>
                                        <p:cTn id="16" dur="1000" fill="hold"/>
                                        <p:tgtEl>
                                          <p:spTgt spid="47"/>
                                        </p:tgtEl>
                                        <p:attrNameLst>
                                          <p:attrName>ppt_x</p:attrName>
                                        </p:attrNameLst>
                                      </p:cBhvr>
                                      <p:tavLst>
                                        <p:tav tm="0">
                                          <p:val>
                                            <p:strVal val="#ppt_x"/>
                                          </p:val>
                                        </p:tav>
                                        <p:tav tm="100000">
                                          <p:val>
                                            <p:strVal val="#ppt_x"/>
                                          </p:val>
                                        </p:tav>
                                      </p:tavLst>
                                    </p:anim>
                                    <p:anim calcmode="lin" valueType="num">
                                      <p:cBhvr>
                                        <p:cTn id="17" dur="1000" fill="hold"/>
                                        <p:tgtEl>
                                          <p:spTgt spid="47"/>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90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47" presetClass="entr" presetSubtype="0" fill="hold" nodeType="withEffect">
                                  <p:stCondLst>
                                    <p:cond delay="80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40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47" presetClass="entr" presetSubtype="0" fill="hold" nodeType="withEffect">
                                  <p:stCondLst>
                                    <p:cond delay="13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2300"/>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fltVal val="0"/>
                                          </p:val>
                                        </p:tav>
                                        <p:tav tm="100000">
                                          <p:val>
                                            <p:strVal val="#ppt_w"/>
                                          </p:val>
                                        </p:tav>
                                      </p:tavLst>
                                    </p:anim>
                                    <p:anim calcmode="lin" valueType="num">
                                      <p:cBhvr>
                                        <p:cTn id="38" dur="1000" fill="hold"/>
                                        <p:tgtEl>
                                          <p:spTgt spid="30"/>
                                        </p:tgtEl>
                                        <p:attrNameLst>
                                          <p:attrName>ppt_h</p:attrName>
                                        </p:attrNameLst>
                                      </p:cBhvr>
                                      <p:tavLst>
                                        <p:tav tm="0">
                                          <p:val>
                                            <p:fltVal val="0"/>
                                          </p:val>
                                        </p:tav>
                                        <p:tav tm="100000">
                                          <p:val>
                                            <p:strVal val="#ppt_h"/>
                                          </p:val>
                                        </p:tav>
                                      </p:tavLst>
                                    </p:anim>
                                    <p:anim calcmode="lin" valueType="num">
                                      <p:cBhvr>
                                        <p:cTn id="39" dur="1000" fill="hold"/>
                                        <p:tgtEl>
                                          <p:spTgt spid="30"/>
                                        </p:tgtEl>
                                        <p:attrNameLst>
                                          <p:attrName>style.rotation</p:attrName>
                                        </p:attrNameLst>
                                      </p:cBhvr>
                                      <p:tavLst>
                                        <p:tav tm="0">
                                          <p:val>
                                            <p:fltVal val="90"/>
                                          </p:val>
                                        </p:tav>
                                        <p:tav tm="100000">
                                          <p:val>
                                            <p:fltVal val="0"/>
                                          </p:val>
                                        </p:tav>
                                      </p:tavLst>
                                    </p:anim>
                                    <p:animEffect transition="in" filter="fade">
                                      <p:cBhvr>
                                        <p:cTn id="40" dur="1000"/>
                                        <p:tgtEl>
                                          <p:spTgt spid="30"/>
                                        </p:tgtEl>
                                      </p:cBhvr>
                                    </p:animEffect>
                                  </p:childTnLst>
                                </p:cTn>
                              </p:par>
                              <p:par>
                                <p:cTn id="41" presetID="31" presetClass="entr" presetSubtype="0" fill="hold" nodeType="withEffect">
                                  <p:stCondLst>
                                    <p:cond delay="600"/>
                                  </p:stCondLst>
                                  <p:iterate type="lt">
                                    <p:tmPct val="5000"/>
                                  </p:iterate>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1200"/>
                                  </p:stCondLst>
                                  <p:iterate type="lt">
                                    <p:tmPct val="5000"/>
                                  </p:iterate>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style.rotation</p:attrName>
                                        </p:attrNameLst>
                                      </p:cBhvr>
                                      <p:tavLst>
                                        <p:tav tm="0">
                                          <p:val>
                                            <p:fltVal val="90"/>
                                          </p:val>
                                        </p:tav>
                                        <p:tav tm="100000">
                                          <p:val>
                                            <p:fltVal val="0"/>
                                          </p:val>
                                        </p:tav>
                                      </p:tavLst>
                                    </p:anim>
                                    <p:animEffect transition="in" filter="fade">
                                      <p:cBhvr>
                                        <p:cTn id="52" dur="1000"/>
                                        <p:tgtEl>
                                          <p:spTgt spid="24"/>
                                        </p:tgtEl>
                                      </p:cBhvr>
                                    </p:animEffect>
                                  </p:childTnLst>
                                </p:cTn>
                              </p:par>
                              <p:par>
                                <p:cTn id="53" presetID="31" presetClass="entr" presetSubtype="0" fill="hold" nodeType="withEffect">
                                  <p:stCondLst>
                                    <p:cond delay="1600"/>
                                  </p:stCondLst>
                                  <p:iterate type="lt">
                                    <p:tmPct val="5000"/>
                                  </p:iterate>
                                  <p:childTnLst>
                                    <p:set>
                                      <p:cBhvr>
                                        <p:cTn id="54" dur="1" fill="hold">
                                          <p:stCondLst>
                                            <p:cond delay="0"/>
                                          </p:stCondLst>
                                        </p:cTn>
                                        <p:tgtEl>
                                          <p:spTgt spid="27"/>
                                        </p:tgtEl>
                                        <p:attrNameLst>
                                          <p:attrName>style.visibility</p:attrName>
                                        </p:attrNameLst>
                                      </p:cBhvr>
                                      <p:to>
                                        <p:strVal val="visible"/>
                                      </p:to>
                                    </p:set>
                                    <p:anim calcmode="lin" valueType="num">
                                      <p:cBhvr>
                                        <p:cTn id="55" dur="1000" fill="hold"/>
                                        <p:tgtEl>
                                          <p:spTgt spid="27"/>
                                        </p:tgtEl>
                                        <p:attrNameLst>
                                          <p:attrName>ppt_w</p:attrName>
                                        </p:attrNameLst>
                                      </p:cBhvr>
                                      <p:tavLst>
                                        <p:tav tm="0">
                                          <p:val>
                                            <p:fltVal val="0"/>
                                          </p:val>
                                        </p:tav>
                                        <p:tav tm="100000">
                                          <p:val>
                                            <p:strVal val="#ppt_w"/>
                                          </p:val>
                                        </p:tav>
                                      </p:tavLst>
                                    </p:anim>
                                    <p:anim calcmode="lin" valueType="num">
                                      <p:cBhvr>
                                        <p:cTn id="56" dur="1000" fill="hold"/>
                                        <p:tgtEl>
                                          <p:spTgt spid="27"/>
                                        </p:tgtEl>
                                        <p:attrNameLst>
                                          <p:attrName>ppt_h</p:attrName>
                                        </p:attrNameLst>
                                      </p:cBhvr>
                                      <p:tavLst>
                                        <p:tav tm="0">
                                          <p:val>
                                            <p:fltVal val="0"/>
                                          </p:val>
                                        </p:tav>
                                        <p:tav tm="100000">
                                          <p:val>
                                            <p:strVal val="#ppt_h"/>
                                          </p:val>
                                        </p:tav>
                                      </p:tavLst>
                                    </p:anim>
                                    <p:anim calcmode="lin" valueType="num">
                                      <p:cBhvr>
                                        <p:cTn id="57" dur="1000" fill="hold"/>
                                        <p:tgtEl>
                                          <p:spTgt spid="27"/>
                                        </p:tgtEl>
                                        <p:attrNameLst>
                                          <p:attrName>style.rotation</p:attrName>
                                        </p:attrNameLst>
                                      </p:cBhvr>
                                      <p:tavLst>
                                        <p:tav tm="0">
                                          <p:val>
                                            <p:fltVal val="90"/>
                                          </p:val>
                                        </p:tav>
                                        <p:tav tm="100000">
                                          <p:val>
                                            <p:fltVal val="0"/>
                                          </p:val>
                                        </p:tav>
                                      </p:tavLst>
                                    </p:anim>
                                    <p:animEffect transition="in" filter="fade">
                                      <p:cBhvr>
                                        <p:cTn id="58" dur="10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4" fill="hold" grpId="0" nodeType="click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wheel(4)">
                                      <p:cBhvr>
                                        <p:cTn id="63"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263301" y="2137668"/>
            <a:ext cx="1677511" cy="1237121"/>
            <a:chOff x="7737176" y="3044094"/>
            <a:chExt cx="1677511" cy="1374579"/>
          </a:xfrm>
        </p:grpSpPr>
        <p:grpSp>
          <p:nvGrpSpPr>
            <p:cNvPr id="40" name="组合 39"/>
            <p:cNvGrpSpPr/>
            <p:nvPr/>
          </p:nvGrpSpPr>
          <p:grpSpPr>
            <a:xfrm>
              <a:off x="7737176" y="3044094"/>
              <a:ext cx="1677511" cy="1374579"/>
              <a:chOff x="7647017" y="2699415"/>
              <a:chExt cx="2617944" cy="2145185"/>
            </a:xfrm>
          </p:grpSpPr>
          <p:sp>
            <p:nvSpPr>
              <p:cNvPr id="42"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3" name="Oval 19"/>
              <p:cNvSpPr>
                <a:spLocks noChangeArrowheads="1"/>
              </p:cNvSpPr>
              <p:nvPr/>
            </p:nvSpPr>
            <p:spPr bwMode="auto">
              <a:xfrm>
                <a:off x="8011516" y="2699415"/>
                <a:ext cx="1931237" cy="1931674"/>
              </a:xfrm>
              <a:prstGeom prst="ellipse">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4"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Arial" pitchFamily="34" charset="0"/>
                  <a:ea typeface="微软雅黑" pitchFamily="34" charset="-122"/>
                </a:endParaRPr>
              </a:p>
            </p:txBody>
          </p:sp>
        </p:grpSp>
        <p:sp>
          <p:nvSpPr>
            <p:cNvPr id="41" name="TextBox 40"/>
            <p:cNvSpPr txBox="1"/>
            <p:nvPr/>
          </p:nvSpPr>
          <p:spPr>
            <a:xfrm>
              <a:off x="8036109" y="3341756"/>
              <a:ext cx="1071127" cy="71814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1"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2014</a:t>
              </a:r>
              <a:endParaRPr kumimoji="0" lang="zh-CN" altLang="en-US"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sp>
        <p:nvSpPr>
          <p:cNvPr id="45" name="AutoShape 7"/>
          <p:cNvSpPr>
            <a:spLocks noChangeArrowheads="1"/>
          </p:cNvSpPr>
          <p:nvPr/>
        </p:nvSpPr>
        <p:spPr bwMode="auto">
          <a:xfrm>
            <a:off x="244102" y="2319609"/>
            <a:ext cx="6683690" cy="82438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a:lnSpc>
                <a:spcPct val="120000"/>
              </a:lnSpc>
              <a:defRPr/>
            </a:pPr>
            <a:endParaRPr lang="zh-CN" altLang="en-US" sz="1200" kern="0" dirty="0">
              <a:solidFill>
                <a:srgbClr val="646464"/>
              </a:solidFill>
              <a:latin typeface="Arial" pitchFamily="34" charset="0"/>
              <a:ea typeface="微软雅黑" pitchFamily="34" charset="-122"/>
            </a:endParaRPr>
          </a:p>
        </p:txBody>
      </p:sp>
      <p:sp>
        <p:nvSpPr>
          <p:cNvPr id="46" name="AutoShape 8"/>
          <p:cNvSpPr>
            <a:spLocks noChangeArrowheads="1"/>
          </p:cNvSpPr>
          <p:nvPr/>
        </p:nvSpPr>
        <p:spPr bwMode="auto">
          <a:xfrm>
            <a:off x="476775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7" name="AutoShape 8"/>
          <p:cNvSpPr>
            <a:spLocks noChangeArrowheads="1"/>
          </p:cNvSpPr>
          <p:nvPr/>
        </p:nvSpPr>
        <p:spPr bwMode="auto">
          <a:xfrm>
            <a:off x="298248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8" name="AutoShape 8"/>
          <p:cNvSpPr>
            <a:spLocks noChangeArrowheads="1"/>
          </p:cNvSpPr>
          <p:nvPr/>
        </p:nvSpPr>
        <p:spPr bwMode="auto">
          <a:xfrm>
            <a:off x="119721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9" name="AutoShape 8"/>
          <p:cNvSpPr>
            <a:spLocks noChangeArrowheads="1"/>
          </p:cNvSpPr>
          <p:nvPr/>
        </p:nvSpPr>
        <p:spPr bwMode="auto">
          <a:xfrm>
            <a:off x="6553030"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50" name="TextBox 49"/>
          <p:cNvSpPr txBox="1"/>
          <p:nvPr/>
        </p:nvSpPr>
        <p:spPr>
          <a:xfrm>
            <a:off x="261875" y="2565603"/>
            <a:ext cx="601447"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smtClean="0">
                <a:latin typeface="Impact" pitchFamily="34" charset="0"/>
                <a:ea typeface="微软雅黑" pitchFamily="34" charset="-122"/>
              </a:rPr>
              <a:t>2017</a:t>
            </a:r>
            <a:endParaRPr lang="zh-CN" altLang="en-US" kern="0" dirty="0">
              <a:latin typeface="Impact" pitchFamily="34" charset="0"/>
              <a:ea typeface="微软雅黑" pitchFamily="34" charset="-122"/>
            </a:endParaRPr>
          </a:p>
        </p:txBody>
      </p:sp>
      <p:sp>
        <p:nvSpPr>
          <p:cNvPr id="51" name="TextBox 50"/>
          <p:cNvSpPr txBox="1"/>
          <p:nvPr/>
        </p:nvSpPr>
        <p:spPr>
          <a:xfrm>
            <a:off x="2047145" y="2565603"/>
            <a:ext cx="635110"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2018</a:t>
            </a:r>
            <a:endParaRPr lang="zh-CN" altLang="en-US" kern="0" dirty="0">
              <a:latin typeface="Impact" pitchFamily="34" charset="0"/>
              <a:ea typeface="微软雅黑" pitchFamily="34" charset="-122"/>
            </a:endParaRPr>
          </a:p>
        </p:txBody>
      </p:sp>
      <p:sp>
        <p:nvSpPr>
          <p:cNvPr id="52" name="TextBox 51"/>
          <p:cNvSpPr txBox="1"/>
          <p:nvPr/>
        </p:nvSpPr>
        <p:spPr>
          <a:xfrm>
            <a:off x="3832416" y="2565603"/>
            <a:ext cx="636713" cy="369332"/>
          </a:xfrm>
          <a:prstGeom prst="rect">
            <a:avLst/>
          </a:prstGeom>
          <a:noFill/>
        </p:spPr>
        <p:txBody>
          <a:bodyPr wrap="none" rtlCol="0">
            <a:spAutoFit/>
          </a:bodyPr>
          <a:lstStyle/>
          <a:p>
            <a:pPr>
              <a:defRPr/>
            </a:pPr>
            <a:r>
              <a:rPr lang="en-US" altLang="zh-CN" i="1" kern="0" dirty="0" smtClean="0">
                <a:solidFill>
                  <a:srgbClr val="646464"/>
                </a:solidFill>
                <a:latin typeface="Impact" pitchFamily="34" charset="0"/>
                <a:ea typeface="微软雅黑" pitchFamily="34" charset="-122"/>
              </a:rPr>
              <a:t>2019</a:t>
            </a:r>
            <a:endParaRPr lang="zh-CN" altLang="en-US" i="1" kern="0" dirty="0">
              <a:solidFill>
                <a:srgbClr val="646464"/>
              </a:solidFill>
              <a:latin typeface="Impact" pitchFamily="34" charset="0"/>
              <a:ea typeface="微软雅黑" pitchFamily="34" charset="-122"/>
            </a:endParaRPr>
          </a:p>
        </p:txBody>
      </p:sp>
      <p:sp>
        <p:nvSpPr>
          <p:cNvPr id="53" name="TextBox 52"/>
          <p:cNvSpPr txBox="1"/>
          <p:nvPr/>
        </p:nvSpPr>
        <p:spPr>
          <a:xfrm>
            <a:off x="5617686" y="2565603"/>
            <a:ext cx="662361"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2020</a:t>
            </a:r>
            <a:endParaRPr lang="zh-CN" altLang="en-US" kern="0" dirty="0">
              <a:latin typeface="Impact" pitchFamily="34" charset="0"/>
              <a:ea typeface="微软雅黑" pitchFamily="34" charset="-122"/>
            </a:endParaRPr>
          </a:p>
        </p:txBody>
      </p:sp>
      <p:grpSp>
        <p:nvGrpSpPr>
          <p:cNvPr id="54" name="组合 53"/>
          <p:cNvGrpSpPr/>
          <p:nvPr/>
        </p:nvGrpSpPr>
        <p:grpSpPr>
          <a:xfrm>
            <a:off x="524891" y="3005966"/>
            <a:ext cx="1925931" cy="1430652"/>
            <a:chOff x="941884" y="3983470"/>
            <a:chExt cx="1925931" cy="1589613"/>
          </a:xfrm>
        </p:grpSpPr>
        <p:cxnSp>
          <p:nvCxnSpPr>
            <p:cNvPr id="55" name="直接连接符 54"/>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6" name="TextBox 55"/>
            <p:cNvSpPr txBox="1"/>
            <p:nvPr/>
          </p:nvSpPr>
          <p:spPr>
            <a:xfrm>
              <a:off x="941884" y="4393273"/>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grpSp>
        <p:nvGrpSpPr>
          <p:cNvPr id="57" name="组合 56"/>
          <p:cNvGrpSpPr/>
          <p:nvPr/>
        </p:nvGrpSpPr>
        <p:grpSpPr>
          <a:xfrm>
            <a:off x="2312520" y="1145992"/>
            <a:ext cx="1925931" cy="1352294"/>
            <a:chOff x="2293144" y="1916832"/>
            <a:chExt cx="1925931" cy="1502549"/>
          </a:xfrm>
        </p:grpSpPr>
        <p:cxnSp>
          <p:nvCxnSpPr>
            <p:cNvPr id="58" name="直接连接符 57"/>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9" name="TextBox 58"/>
            <p:cNvSpPr txBox="1"/>
            <p:nvPr/>
          </p:nvSpPr>
          <p:spPr>
            <a:xfrm>
              <a:off x="2293144" y="1916832"/>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grpSp>
        <p:nvGrpSpPr>
          <p:cNvPr id="60" name="组合 59"/>
          <p:cNvGrpSpPr/>
          <p:nvPr/>
        </p:nvGrpSpPr>
        <p:grpSpPr>
          <a:xfrm>
            <a:off x="4060527" y="3025401"/>
            <a:ext cx="1925931" cy="1433429"/>
            <a:chOff x="3641104" y="3980384"/>
            <a:chExt cx="1925931" cy="1592699"/>
          </a:xfrm>
        </p:grpSpPr>
        <p:cxnSp>
          <p:nvCxnSpPr>
            <p:cNvPr id="61" name="直接连接符 60"/>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2" name="TextBox 61"/>
            <p:cNvSpPr txBox="1"/>
            <p:nvPr/>
          </p:nvSpPr>
          <p:spPr>
            <a:xfrm>
              <a:off x="3641104" y="4393273"/>
              <a:ext cx="1925931" cy="1179810"/>
            </a:xfrm>
            <a:prstGeom prst="rect">
              <a:avLst/>
            </a:prstGeom>
            <a:noFill/>
          </p:spPr>
          <p:txBody>
            <a:bodyPr wrap="square" rtlCol="0">
              <a:spAutoFit/>
            </a:bodyPr>
            <a:lstStyle/>
            <a:p>
              <a:pPr>
                <a:lnSpc>
                  <a:spcPct val="150000"/>
                </a:lnSpc>
                <a:defRPr/>
              </a:pPr>
              <a:r>
                <a:rPr lang="zh-CN" altLang="en-US" b="1" kern="0" dirty="0" smtClean="0">
                  <a:solidFill>
                    <a:srgbClr val="FF0000"/>
                  </a:solidFill>
                  <a:latin typeface="Arial" pitchFamily="34" charset="0"/>
                  <a:ea typeface="微软雅黑" pitchFamily="34" charset="-122"/>
                </a:rPr>
                <a:t>此处添加</a:t>
              </a:r>
              <a:r>
                <a:rPr lang="zh-CN" altLang="en-US" b="1" kern="0" dirty="0">
                  <a:solidFill>
                    <a:srgbClr val="FF0000"/>
                  </a:solidFill>
                  <a:latin typeface="Arial" pitchFamily="34" charset="0"/>
                  <a:ea typeface="微软雅黑" pitchFamily="34" charset="-122"/>
                </a:rPr>
                <a:t>标题</a:t>
              </a:r>
              <a:endParaRPr lang="en-US" altLang="zh-CN" b="1" kern="0" dirty="0" smtClean="0">
                <a:solidFill>
                  <a:srgbClr val="FF0000"/>
                </a:solidFill>
                <a:latin typeface="Arial" pitchFamily="34" charset="0"/>
                <a:ea typeface="微软雅黑" pitchFamily="34" charset="-122"/>
              </a:endParaRPr>
            </a:p>
            <a:p>
              <a:pPr>
                <a:lnSpc>
                  <a:spcPct val="150000"/>
                </a:lnSpc>
                <a:defRPr/>
              </a:pPr>
              <a:r>
                <a:rPr lang="zh-CN" altLang="en-US" sz="1200" kern="0" dirty="0" smtClean="0">
                  <a:solidFill>
                    <a:srgbClr val="FF0000"/>
                  </a:solidFill>
                  <a:latin typeface="Arial" pitchFamily="34" charset="0"/>
                  <a:ea typeface="微软雅黑" pitchFamily="34" charset="-122"/>
                </a:rPr>
                <a:t>点击</a:t>
              </a:r>
              <a:r>
                <a:rPr lang="zh-CN" altLang="en-US" sz="1200" kern="0" dirty="0">
                  <a:solidFill>
                    <a:srgbClr val="FF0000"/>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FF0000"/>
                  </a:solidFill>
                  <a:latin typeface="Arial" pitchFamily="34" charset="0"/>
                  <a:ea typeface="微软雅黑" pitchFamily="34" charset="-122"/>
                </a:rPr>
                <a:t>点击</a:t>
              </a:r>
              <a:r>
                <a:rPr lang="zh-CN" altLang="en-US" sz="1200" kern="0" dirty="0">
                  <a:solidFill>
                    <a:srgbClr val="FF0000"/>
                  </a:solidFill>
                  <a:latin typeface="Arial" pitchFamily="34" charset="0"/>
                  <a:ea typeface="微软雅黑" pitchFamily="34" charset="-122"/>
                </a:rPr>
                <a:t>此处添加段落</a:t>
              </a:r>
              <a:r>
                <a:rPr lang="zh-CN" altLang="en-US" sz="1200" kern="0" dirty="0" smtClean="0">
                  <a:solidFill>
                    <a:srgbClr val="FF0000"/>
                  </a:solidFill>
                  <a:latin typeface="Arial" pitchFamily="34" charset="0"/>
                  <a:ea typeface="微软雅黑" pitchFamily="34" charset="-122"/>
                </a:rPr>
                <a:t>文本</a:t>
              </a:r>
              <a:endParaRPr lang="zh-CN" altLang="en-US" sz="1200" kern="0" dirty="0">
                <a:solidFill>
                  <a:srgbClr val="FF0000"/>
                </a:solidFill>
                <a:latin typeface="Arial" pitchFamily="34" charset="0"/>
                <a:ea typeface="微软雅黑" pitchFamily="34" charset="-122"/>
              </a:endParaRPr>
            </a:p>
          </p:txBody>
        </p:sp>
      </p:grpSp>
      <p:grpSp>
        <p:nvGrpSpPr>
          <p:cNvPr id="63" name="组合 62"/>
          <p:cNvGrpSpPr/>
          <p:nvPr/>
        </p:nvGrpSpPr>
        <p:grpSpPr>
          <a:xfrm>
            <a:off x="5879012" y="1145992"/>
            <a:ext cx="1925931" cy="1352294"/>
            <a:chOff x="5044092" y="1916832"/>
            <a:chExt cx="1925931" cy="1502549"/>
          </a:xfrm>
        </p:grpSpPr>
        <p:cxnSp>
          <p:nvCxnSpPr>
            <p:cNvPr id="64" name="直接连接符 63"/>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5" name="TextBox 64"/>
            <p:cNvSpPr txBox="1"/>
            <p:nvPr/>
          </p:nvSpPr>
          <p:spPr>
            <a:xfrm>
              <a:off x="5044092" y="1916832"/>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sp>
        <p:nvSpPr>
          <p:cNvPr id="3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6000">
        <p:checker/>
      </p:transition>
    </mc:Choice>
    <mc:Fallback xmlns="">
      <p:transition spd="slow" advClick="0" advTm="6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250" fill="hold"/>
                                        <p:tgtEl>
                                          <p:spTgt spid="48"/>
                                        </p:tgtEl>
                                        <p:attrNameLst>
                                          <p:attrName>ppt_x</p:attrName>
                                        </p:attrNameLst>
                                      </p:cBhvr>
                                      <p:tavLst>
                                        <p:tav tm="0">
                                          <p:val>
                                            <p:strVal val="0-#ppt_w/2"/>
                                          </p:val>
                                        </p:tav>
                                        <p:tav tm="100000">
                                          <p:val>
                                            <p:strVal val="#ppt_x"/>
                                          </p:val>
                                        </p:tav>
                                      </p:tavLst>
                                    </p:anim>
                                    <p:anim calcmode="lin" valueType="num">
                                      <p:cBhvr additive="base">
                                        <p:cTn id="13" dur="25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50" fill="hold"/>
                                        <p:tgtEl>
                                          <p:spTgt spid="47"/>
                                        </p:tgtEl>
                                        <p:attrNameLst>
                                          <p:attrName>ppt_x</p:attrName>
                                        </p:attrNameLst>
                                      </p:cBhvr>
                                      <p:tavLst>
                                        <p:tav tm="0">
                                          <p:val>
                                            <p:strVal val="0-#ppt_w/2"/>
                                          </p:val>
                                        </p:tav>
                                        <p:tav tm="100000">
                                          <p:val>
                                            <p:strVal val="#ppt_x"/>
                                          </p:val>
                                        </p:tav>
                                      </p:tavLst>
                                    </p:anim>
                                    <p:anim calcmode="lin" valueType="num">
                                      <p:cBhvr additive="base">
                                        <p:cTn id="17" dur="25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0-#ppt_w/2"/>
                                          </p:val>
                                        </p:tav>
                                        <p:tav tm="100000">
                                          <p:val>
                                            <p:strVal val="#ppt_x"/>
                                          </p:val>
                                        </p:tav>
                                      </p:tavLst>
                                    </p:anim>
                                    <p:anim calcmode="lin" valueType="num">
                                      <p:cBhvr additive="base">
                                        <p:cTn id="21" dur="25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250" fill="hold"/>
                                        <p:tgtEl>
                                          <p:spTgt spid="49"/>
                                        </p:tgtEl>
                                        <p:attrNameLst>
                                          <p:attrName>ppt_x</p:attrName>
                                        </p:attrNameLst>
                                      </p:cBhvr>
                                      <p:tavLst>
                                        <p:tav tm="0">
                                          <p:val>
                                            <p:strVal val="0-#ppt_w/2"/>
                                          </p:val>
                                        </p:tav>
                                        <p:tav tm="100000">
                                          <p:val>
                                            <p:strVal val="#ppt_x"/>
                                          </p:val>
                                        </p:tav>
                                      </p:tavLst>
                                    </p:anim>
                                    <p:anim calcmode="lin" valueType="num">
                                      <p:cBhvr additive="base">
                                        <p:cTn id="25" dur="250" fill="hold"/>
                                        <p:tgtEl>
                                          <p:spTgt spid="4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anim calcmode="lin" valueType="num">
                                      <p:cBhvr>
                                        <p:cTn id="30" dur="500" fill="hold"/>
                                        <p:tgtEl>
                                          <p:spTgt spid="50"/>
                                        </p:tgtEl>
                                        <p:attrNameLst>
                                          <p:attrName>ppt_x</p:attrName>
                                        </p:attrNameLst>
                                      </p:cBhvr>
                                      <p:tavLst>
                                        <p:tav tm="0">
                                          <p:val>
                                            <p:strVal val="#ppt_x"/>
                                          </p:val>
                                        </p:tav>
                                        <p:tav tm="100000">
                                          <p:val>
                                            <p:strVal val="#ppt_x"/>
                                          </p:val>
                                        </p:tav>
                                      </p:tavLst>
                                    </p:anim>
                                    <p:anim calcmode="lin" valueType="num">
                                      <p:cBhvr>
                                        <p:cTn id="31" dur="500" fill="hold"/>
                                        <p:tgtEl>
                                          <p:spTgt spid="5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anim calcmode="lin" valueType="num">
                                      <p:cBhvr>
                                        <p:cTn id="35" dur="500" fill="hold"/>
                                        <p:tgtEl>
                                          <p:spTgt spid="51"/>
                                        </p:tgtEl>
                                        <p:attrNameLst>
                                          <p:attrName>ppt_x</p:attrName>
                                        </p:attrNameLst>
                                      </p:cBhvr>
                                      <p:tavLst>
                                        <p:tav tm="0">
                                          <p:val>
                                            <p:strVal val="#ppt_x"/>
                                          </p:val>
                                        </p:tav>
                                        <p:tav tm="100000">
                                          <p:val>
                                            <p:strVal val="#ppt_x"/>
                                          </p:val>
                                        </p:tav>
                                      </p:tavLst>
                                    </p:anim>
                                    <p:anim calcmode="lin" valueType="num">
                                      <p:cBhvr>
                                        <p:cTn id="36" dur="500" fill="hold"/>
                                        <p:tgtEl>
                                          <p:spTgt spid="5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anim calcmode="lin" valueType="num">
                                      <p:cBhvr>
                                        <p:cTn id="40" dur="500" fill="hold"/>
                                        <p:tgtEl>
                                          <p:spTgt spid="52"/>
                                        </p:tgtEl>
                                        <p:attrNameLst>
                                          <p:attrName>ppt_x</p:attrName>
                                        </p:attrNameLst>
                                      </p:cBhvr>
                                      <p:tavLst>
                                        <p:tav tm="0">
                                          <p:val>
                                            <p:strVal val="#ppt_x"/>
                                          </p:val>
                                        </p:tav>
                                        <p:tav tm="100000">
                                          <p:val>
                                            <p:strVal val="#ppt_x"/>
                                          </p:val>
                                        </p:tav>
                                      </p:tavLst>
                                    </p:anim>
                                    <p:anim calcmode="lin" valueType="num">
                                      <p:cBhvr>
                                        <p:cTn id="41" dur="500" fill="hold"/>
                                        <p:tgtEl>
                                          <p:spTgt spid="5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anim calcmode="lin" valueType="num">
                                      <p:cBhvr>
                                        <p:cTn id="45" dur="500" fill="hold"/>
                                        <p:tgtEl>
                                          <p:spTgt spid="53"/>
                                        </p:tgtEl>
                                        <p:attrNameLst>
                                          <p:attrName>ppt_x</p:attrName>
                                        </p:attrNameLst>
                                      </p:cBhvr>
                                      <p:tavLst>
                                        <p:tav tm="0">
                                          <p:val>
                                            <p:strVal val="#ppt_x"/>
                                          </p:val>
                                        </p:tav>
                                        <p:tav tm="100000">
                                          <p:val>
                                            <p:strVal val="#ppt_x"/>
                                          </p:val>
                                        </p:tav>
                                      </p:tavLst>
                                    </p:anim>
                                    <p:anim calcmode="lin" valueType="num">
                                      <p:cBhvr>
                                        <p:cTn id="46" dur="500" fill="hold"/>
                                        <p:tgtEl>
                                          <p:spTgt spid="53"/>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1000"/>
                                        <p:tgtEl>
                                          <p:spTgt spid="39"/>
                                        </p:tgtEl>
                                      </p:cBhvr>
                                    </p:animEffect>
                                    <p:anim calcmode="lin" valueType="num">
                                      <p:cBhvr>
                                        <p:cTn id="51" dur="1000" fill="hold"/>
                                        <p:tgtEl>
                                          <p:spTgt spid="39"/>
                                        </p:tgtEl>
                                        <p:attrNameLst>
                                          <p:attrName>ppt_x</p:attrName>
                                        </p:attrNameLst>
                                      </p:cBhvr>
                                      <p:tavLst>
                                        <p:tav tm="0">
                                          <p:val>
                                            <p:strVal val="#ppt_x"/>
                                          </p:val>
                                        </p:tav>
                                        <p:tav tm="100000">
                                          <p:val>
                                            <p:strVal val="#ppt_x"/>
                                          </p:val>
                                        </p:tav>
                                      </p:tavLst>
                                    </p:anim>
                                    <p:anim calcmode="lin" valueType="num">
                                      <p:cBhvr>
                                        <p:cTn id="52" dur="1000" fill="hold"/>
                                        <p:tgtEl>
                                          <p:spTgt spid="39"/>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down)">
                                      <p:cBhvr>
                                        <p:cTn id="56" dur="250"/>
                                        <p:tgtEl>
                                          <p:spTgt spid="54"/>
                                        </p:tgtEl>
                                      </p:cBhvr>
                                    </p:animEffect>
                                  </p:childTnLst>
                                </p:cTn>
                              </p:par>
                              <p:par>
                                <p:cTn id="57" presetID="22" presetClass="entr" presetSubtype="4" fill="hold"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down)">
                                      <p:cBhvr>
                                        <p:cTn id="59" dur="250"/>
                                        <p:tgtEl>
                                          <p:spTgt spid="57"/>
                                        </p:tgtEl>
                                      </p:cBhvr>
                                    </p:animEffect>
                                  </p:childTnLst>
                                </p:cTn>
                              </p:par>
                              <p:par>
                                <p:cTn id="60" presetID="22" presetClass="entr" presetSubtype="4"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down)">
                                      <p:cBhvr>
                                        <p:cTn id="62" dur="250"/>
                                        <p:tgtEl>
                                          <p:spTgt spid="60"/>
                                        </p:tgtEl>
                                      </p:cBhvr>
                                    </p:animEffect>
                                  </p:childTnLst>
                                </p:cTn>
                              </p:par>
                              <p:par>
                                <p:cTn id="63" presetID="22" presetClass="entr" presetSubtype="4"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down)">
                                      <p:cBhvr>
                                        <p:cTn id="65" dur="250"/>
                                        <p:tgtEl>
                                          <p:spTgt spid="63"/>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4"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heel(4)">
                                      <p:cBhvr>
                                        <p:cTn id="7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p:bldP spid="51" grpId="0"/>
      <p:bldP spid="52" grpId="0"/>
      <p:bldP spid="53"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
          <p:cNvGrpSpPr>
            <a:grpSpLocks/>
          </p:cNvGrpSpPr>
          <p:nvPr/>
        </p:nvGrpSpPr>
        <p:grpSpPr bwMode="auto">
          <a:xfrm>
            <a:off x="866775" y="2012950"/>
            <a:ext cx="1195388" cy="1177925"/>
            <a:chOff x="944563" y="2652713"/>
            <a:chExt cx="1195387" cy="1177925"/>
          </a:xfrm>
        </p:grpSpPr>
        <p:grpSp>
          <p:nvGrpSpPr>
            <p:cNvPr id="13" name="Group 5"/>
            <p:cNvGrpSpPr>
              <a:grpSpLocks/>
            </p:cNvGrpSpPr>
            <p:nvPr/>
          </p:nvGrpSpPr>
          <p:grpSpPr bwMode="auto">
            <a:xfrm>
              <a:off x="944563" y="2652713"/>
              <a:ext cx="1181100" cy="1177925"/>
              <a:chOff x="0" y="0"/>
              <a:chExt cx="1288" cy="1286"/>
            </a:xfrm>
          </p:grpSpPr>
          <p:grpSp>
            <p:nvGrpSpPr>
              <p:cNvPr id="15" name="Group 6"/>
              <p:cNvGrpSpPr>
                <a:grpSpLocks/>
              </p:cNvGrpSpPr>
              <p:nvPr/>
            </p:nvGrpSpPr>
            <p:grpSpPr bwMode="auto">
              <a:xfrm rot="650306">
                <a:off x="0" y="0"/>
                <a:ext cx="1288" cy="1286"/>
                <a:chOff x="0" y="0"/>
                <a:chExt cx="1136" cy="1134"/>
              </a:xfrm>
            </p:grpSpPr>
            <p:sp>
              <p:nvSpPr>
                <p:cNvPr id="18"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19" name="Oval 8"/>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16"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17"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14"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20" name="组合 2"/>
          <p:cNvGrpSpPr>
            <a:grpSpLocks/>
          </p:cNvGrpSpPr>
          <p:nvPr/>
        </p:nvGrpSpPr>
        <p:grpSpPr bwMode="auto">
          <a:xfrm>
            <a:off x="3760788" y="1811338"/>
            <a:ext cx="1584325" cy="1581150"/>
            <a:chOff x="3838575" y="2451100"/>
            <a:chExt cx="1584325" cy="1581150"/>
          </a:xfrm>
        </p:grpSpPr>
        <p:grpSp>
          <p:nvGrpSpPr>
            <p:cNvPr id="21" name="Group 11"/>
            <p:cNvGrpSpPr>
              <a:grpSpLocks/>
            </p:cNvGrpSpPr>
            <p:nvPr/>
          </p:nvGrpSpPr>
          <p:grpSpPr bwMode="auto">
            <a:xfrm>
              <a:off x="3838575" y="2451100"/>
              <a:ext cx="1584325" cy="1581150"/>
              <a:chOff x="0" y="0"/>
              <a:chExt cx="1288" cy="1286"/>
            </a:xfrm>
          </p:grpSpPr>
          <p:grpSp>
            <p:nvGrpSpPr>
              <p:cNvPr id="23" name="Group 12"/>
              <p:cNvGrpSpPr>
                <a:grpSpLocks/>
              </p:cNvGrpSpPr>
              <p:nvPr/>
            </p:nvGrpSpPr>
            <p:grpSpPr bwMode="auto">
              <a:xfrm rot="650306">
                <a:off x="0" y="0"/>
                <a:ext cx="1288" cy="1286"/>
                <a:chOff x="0" y="0"/>
                <a:chExt cx="1136" cy="1134"/>
              </a:xfrm>
            </p:grpSpPr>
            <p:sp>
              <p:nvSpPr>
                <p:cNvPr id="26"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27" name="Oval 14"/>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24"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25"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22"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28" name="Group 76"/>
          <p:cNvGrpSpPr>
            <a:grpSpLocks/>
          </p:cNvGrpSpPr>
          <p:nvPr/>
        </p:nvGrpSpPr>
        <p:grpSpPr bwMode="auto">
          <a:xfrm>
            <a:off x="7058025" y="2012950"/>
            <a:ext cx="1181100" cy="1177925"/>
            <a:chOff x="4495" y="1364"/>
            <a:chExt cx="744" cy="742"/>
          </a:xfrm>
        </p:grpSpPr>
        <p:grpSp>
          <p:nvGrpSpPr>
            <p:cNvPr id="29" name="Group 17"/>
            <p:cNvGrpSpPr>
              <a:grpSpLocks/>
            </p:cNvGrpSpPr>
            <p:nvPr/>
          </p:nvGrpSpPr>
          <p:grpSpPr bwMode="auto">
            <a:xfrm>
              <a:off x="4495" y="1364"/>
              <a:ext cx="744" cy="742"/>
              <a:chOff x="0" y="0"/>
              <a:chExt cx="1288" cy="1286"/>
            </a:xfrm>
          </p:grpSpPr>
          <p:grpSp>
            <p:nvGrpSpPr>
              <p:cNvPr id="31" name="Group 18"/>
              <p:cNvGrpSpPr>
                <a:grpSpLocks/>
              </p:cNvGrpSpPr>
              <p:nvPr/>
            </p:nvGrpSpPr>
            <p:grpSpPr bwMode="auto">
              <a:xfrm rot="650306">
                <a:off x="0" y="0"/>
                <a:ext cx="1288" cy="1286"/>
                <a:chOff x="0" y="0"/>
                <a:chExt cx="1136" cy="1134"/>
              </a:xfrm>
            </p:grpSpPr>
            <p:sp>
              <p:nvSpPr>
                <p:cNvPr id="3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35" name="Oval 20"/>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32"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33"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30"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sp>
        <p:nvSpPr>
          <p:cNvPr id="36" name="Rectangle 28"/>
          <p:cNvSpPr>
            <a:spLocks noChangeArrowheads="1"/>
          </p:cNvSpPr>
          <p:nvPr/>
        </p:nvSpPr>
        <p:spPr bwMode="auto">
          <a:xfrm>
            <a:off x="2010097"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7" name="Rectangle 29"/>
          <p:cNvSpPr>
            <a:spLocks noChangeArrowheads="1"/>
          </p:cNvSpPr>
          <p:nvPr/>
        </p:nvSpPr>
        <p:spPr bwMode="auto">
          <a:xfrm>
            <a:off x="2051720"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8" name="Rectangle 30"/>
          <p:cNvSpPr>
            <a:spLocks noChangeArrowheads="1"/>
          </p:cNvSpPr>
          <p:nvPr/>
        </p:nvSpPr>
        <p:spPr bwMode="auto">
          <a:xfrm>
            <a:off x="5394473"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9" name="Rectangle 31"/>
          <p:cNvSpPr>
            <a:spLocks noChangeArrowheads="1"/>
          </p:cNvSpPr>
          <p:nvPr/>
        </p:nvSpPr>
        <p:spPr bwMode="auto">
          <a:xfrm>
            <a:off x="5436096"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40"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1"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2"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3" name="Line 23"/>
          <p:cNvSpPr>
            <a:spLocks noChangeShapeType="1"/>
          </p:cNvSpPr>
          <p:nvPr/>
        </p:nvSpPr>
        <p:spPr bwMode="auto">
          <a:xfrm>
            <a:off x="2030413" y="2601913"/>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44" name="Line 24"/>
          <p:cNvSpPr>
            <a:spLocks noChangeShapeType="1"/>
          </p:cNvSpPr>
          <p:nvPr/>
        </p:nvSpPr>
        <p:spPr bwMode="auto">
          <a:xfrm>
            <a:off x="5353050" y="2601913"/>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4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781415095"/>
      </p:ext>
    </p:extLst>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slide(fromBottom)">
                                      <p:cBhvr>
                                        <p:cTn id="23" dur="500"/>
                                        <p:tgtEl>
                                          <p:spTgt spid="36"/>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slide(fromTop)">
                                      <p:cBhvr>
                                        <p:cTn id="26" dur="500"/>
                                        <p:tgtEl>
                                          <p:spTgt spid="37"/>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360"/>
                                          </p:val>
                                        </p:tav>
                                        <p:tav tm="100000">
                                          <p:val>
                                            <p:fltVal val="0"/>
                                          </p:val>
                                        </p:tav>
                                      </p:tavLst>
                                    </p:anim>
                                    <p:animEffect transition="in" filter="fade">
                                      <p:cBhvr>
                                        <p:cTn id="33" dur="500"/>
                                        <p:tgtEl>
                                          <p:spTgt spid="20"/>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anim calcmode="lin" valueType="num">
                                      <p:cBhvr>
                                        <p:cTn id="37" dur="500" fill="hold"/>
                                        <p:tgtEl>
                                          <p:spTgt spid="41"/>
                                        </p:tgtEl>
                                        <p:attrNameLst>
                                          <p:attrName>ppt_x</p:attrName>
                                        </p:attrNameLst>
                                      </p:cBhvr>
                                      <p:tavLst>
                                        <p:tav tm="0">
                                          <p:val>
                                            <p:strVal val="#ppt_x"/>
                                          </p:val>
                                        </p:tav>
                                        <p:tav tm="100000">
                                          <p:val>
                                            <p:strVal val="#ppt_x"/>
                                          </p:val>
                                        </p:tav>
                                      </p:tavLst>
                                    </p:anim>
                                    <p:anim calcmode="lin" valueType="num">
                                      <p:cBhvr>
                                        <p:cTn id="38" dur="500" fill="hold"/>
                                        <p:tgtEl>
                                          <p:spTgt spid="41"/>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slide(fromBottom)">
                                      <p:cBhvr>
                                        <p:cTn id="46" dur="500"/>
                                        <p:tgtEl>
                                          <p:spTgt spid="3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slide(fromTop)">
                                      <p:cBhvr>
                                        <p:cTn id="49" dur="500"/>
                                        <p:tgtEl>
                                          <p:spTgt spid="39"/>
                                        </p:tgtEl>
                                      </p:cBhvr>
                                    </p:animEffect>
                                  </p:childTnLst>
                                </p:cTn>
                              </p:par>
                            </p:childTnLst>
                          </p:cTn>
                        </p:par>
                        <p:par>
                          <p:cTn id="50" fill="hold">
                            <p:stCondLst>
                              <p:cond delay="3000"/>
                            </p:stCondLst>
                            <p:childTnLst>
                              <p:par>
                                <p:cTn id="51" presetID="49" presetClass="entr" presetSubtype="0" decel="10000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 calcmode="lin" valueType="num">
                                      <p:cBhvr>
                                        <p:cTn id="55" dur="500" fill="hold"/>
                                        <p:tgtEl>
                                          <p:spTgt spid="28"/>
                                        </p:tgtEl>
                                        <p:attrNameLst>
                                          <p:attrName>style.rotation</p:attrName>
                                        </p:attrNameLst>
                                      </p:cBhvr>
                                      <p:tavLst>
                                        <p:tav tm="0">
                                          <p:val>
                                            <p:fltVal val="360"/>
                                          </p:val>
                                        </p:tav>
                                        <p:tav tm="100000">
                                          <p:val>
                                            <p:fltVal val="0"/>
                                          </p:val>
                                        </p:tav>
                                      </p:tavLst>
                                    </p:anim>
                                    <p:animEffect transition="in" filter="fade">
                                      <p:cBhvr>
                                        <p:cTn id="56" dur="500"/>
                                        <p:tgtEl>
                                          <p:spTgt spid="28"/>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ppt_x</p:attrName>
                                        </p:attrNameLst>
                                      </p:cBhvr>
                                      <p:tavLst>
                                        <p:tav tm="0">
                                          <p:val>
                                            <p:strVal val="#ppt_x"/>
                                          </p:val>
                                        </p:tav>
                                        <p:tav tm="100000">
                                          <p:val>
                                            <p:strVal val="#ppt_x"/>
                                          </p:val>
                                        </p:tav>
                                      </p:tavLst>
                                    </p:anim>
                                    <p:anim calcmode="lin" valueType="num">
                                      <p:cBhvr>
                                        <p:cTn id="6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grpId="0" nodeType="click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heel(4)">
                                      <p:cBhvr>
                                        <p:cTn id="66"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animBg="1"/>
      <p:bldP spid="41" grpId="0" animBg="1"/>
      <p:bldP spid="42" grpId="0" animBg="1"/>
      <p:bldP spid="43" grpId="0" animBg="1"/>
      <p:bldP spid="44" grpId="0" animBg="1"/>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7"/>
          <p:cNvSpPr txBox="1">
            <a:spLocks noChangeArrowheads="1"/>
          </p:cNvSpPr>
          <p:nvPr/>
        </p:nvSpPr>
        <p:spPr bwMode="auto">
          <a:xfrm>
            <a:off x="683568" y="1498873"/>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a:latin typeface="Calibri" pitchFamily="34" charset="0"/>
              </a:rPr>
              <a:t>01</a:t>
            </a:r>
          </a:p>
          <a:p>
            <a:pPr eaLnBrk="1" hangingPunct="1"/>
            <a:r>
              <a:rPr lang="zh-CN" altLang="en-US" sz="1400">
                <a:latin typeface="Calibri" pitchFamily="34" charset="0"/>
              </a:rPr>
              <a:t>文字内容文字内容文字内容</a:t>
            </a:r>
          </a:p>
          <a:p>
            <a:pPr eaLnBrk="1" hangingPunct="1"/>
            <a:r>
              <a:rPr lang="zh-CN" altLang="en-US" sz="1400"/>
              <a:t>文字内容文字内容文字内容</a:t>
            </a:r>
          </a:p>
          <a:p>
            <a:pPr eaLnBrk="1" hangingPunct="1"/>
            <a:r>
              <a:rPr lang="zh-CN" altLang="en-US" sz="1400"/>
              <a:t>文字内容文字内容文字内容</a:t>
            </a:r>
            <a:endParaRPr lang="zh-CN" altLang="en-US" sz="1400">
              <a:latin typeface="Calibri" pitchFamily="34" charset="0"/>
            </a:endParaRPr>
          </a:p>
        </p:txBody>
      </p:sp>
      <p:grpSp>
        <p:nvGrpSpPr>
          <p:cNvPr id="41" name="Group 97"/>
          <p:cNvGrpSpPr>
            <a:grpSpLocks/>
          </p:cNvGrpSpPr>
          <p:nvPr/>
        </p:nvGrpSpPr>
        <p:grpSpPr bwMode="auto">
          <a:xfrm>
            <a:off x="1817043" y="1203598"/>
            <a:ext cx="5353050" cy="3449638"/>
            <a:chOff x="1137" y="718"/>
            <a:chExt cx="3372" cy="2173"/>
          </a:xfrm>
        </p:grpSpPr>
        <p:sp>
          <p:nvSpPr>
            <p:cNvPr id="42" name="饼形 16"/>
            <p:cNvSpPr>
              <a:spLocks/>
            </p:cNvSpPr>
            <p:nvPr/>
          </p:nvSpPr>
          <p:spPr bwMode="auto">
            <a:xfrm rot="-3600000" flipH="1" flipV="1">
              <a:off x="3327" y="2330"/>
              <a:ext cx="576" cy="531"/>
            </a:xfrm>
            <a:custGeom>
              <a:avLst/>
              <a:gdLst>
                <a:gd name="T0" fmla="*/ 295764 w 1118976"/>
                <a:gd name="T1" fmla="*/ 60785 h 1029715"/>
                <a:gd name="T2" fmla="*/ 677203 w 1118976"/>
                <a:gd name="T3" fmla="*/ 11524 h 1029715"/>
                <a:gd name="T4" fmla="*/ 559488 w 1118976"/>
                <a:gd name="T5" fmla="*/ 514858 h 1029715"/>
                <a:gd name="T6" fmla="*/ 295764 w 1118976"/>
                <a:gd name="T7" fmla="*/ 60785 h 10297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8976" h="1029715">
                  <a:moveTo>
                    <a:pt x="295764" y="60785"/>
                  </a:moveTo>
                  <a:cubicBezTo>
                    <a:pt x="412567" y="3338"/>
                    <a:pt x="547728" y="-14118"/>
                    <a:pt x="677203" y="11524"/>
                  </a:cubicBezTo>
                  <a:lnTo>
                    <a:pt x="559488" y="514858"/>
                  </a:lnTo>
                  <a:lnTo>
                    <a:pt x="295764" y="60785"/>
                  </a:lnTo>
                  <a:close/>
                </a:path>
              </a:pathLst>
            </a:custGeom>
            <a:solidFill>
              <a:srgbClr val="AC0000"/>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sp>
          <p:nvSpPr>
            <p:cNvPr id="43" name="饼形 42"/>
            <p:cNvSpPr/>
            <p:nvPr/>
          </p:nvSpPr>
          <p:spPr>
            <a:xfrm rot="3600000" flipH="1">
              <a:off x="3326" y="748"/>
              <a:ext cx="576" cy="531"/>
            </a:xfrm>
            <a:prstGeom prst="pie">
              <a:avLst>
                <a:gd name="adj1" fmla="val 14391128"/>
                <a:gd name="adj2" fmla="val 16989792"/>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sp>
          <p:nvSpPr>
            <p:cNvPr id="44" name="饼形 43"/>
            <p:cNvSpPr/>
            <p:nvPr/>
          </p:nvSpPr>
          <p:spPr>
            <a:xfrm rot="3600000" flipV="1">
              <a:off x="1743" y="2331"/>
              <a:ext cx="576" cy="530"/>
            </a:xfrm>
            <a:prstGeom prst="pie">
              <a:avLst>
                <a:gd name="adj1" fmla="val 14391128"/>
                <a:gd name="adj2" fmla="val 16989792"/>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sp>
          <p:nvSpPr>
            <p:cNvPr id="45" name="饼形 44"/>
            <p:cNvSpPr/>
            <p:nvPr/>
          </p:nvSpPr>
          <p:spPr>
            <a:xfrm rot="18000000">
              <a:off x="1743" y="748"/>
              <a:ext cx="576" cy="530"/>
            </a:xfrm>
            <a:prstGeom prst="pie">
              <a:avLst>
                <a:gd name="adj1" fmla="val 14391128"/>
                <a:gd name="adj2" fmla="val 16989792"/>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pic>
          <p:nvPicPr>
            <p:cNvPr id="4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7205" r="2766" b="57680"/>
            <a:stretch>
              <a:fillRect/>
            </a:stretch>
          </p:blipFill>
          <p:spPr bwMode="auto">
            <a:xfrm>
              <a:off x="1142" y="937"/>
              <a:ext cx="12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7205" r="2766" b="57680"/>
            <a:stretch>
              <a:fillRect/>
            </a:stretch>
          </p:blipFill>
          <p:spPr bwMode="auto">
            <a:xfrm>
              <a:off x="3253" y="938"/>
              <a:ext cx="1256"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7205" t="57680" r="2766"/>
            <a:stretch>
              <a:fillRect/>
            </a:stretch>
          </p:blipFill>
          <p:spPr bwMode="auto">
            <a:xfrm>
              <a:off x="3253" y="2595"/>
              <a:ext cx="1256"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7205" t="57680" r="2766"/>
            <a:stretch>
              <a:fillRect/>
            </a:stretch>
          </p:blipFill>
          <p:spPr bwMode="auto">
            <a:xfrm>
              <a:off x="1137" y="2595"/>
              <a:ext cx="12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右箭头 4"/>
            <p:cNvSpPr/>
            <p:nvPr/>
          </p:nvSpPr>
          <p:spPr>
            <a:xfrm rot="2510246">
              <a:off x="1803" y="718"/>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1" name="右箭头 4"/>
            <p:cNvSpPr/>
            <p:nvPr/>
          </p:nvSpPr>
          <p:spPr>
            <a:xfrm rot="19089754" flipH="1">
              <a:off x="2686" y="718"/>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DE0000">
                    <a:shade val="30000"/>
                    <a:satMod val="115000"/>
                  </a:srgbClr>
                </a:gs>
                <a:gs pos="50000">
                  <a:srgbClr val="DE0000">
                    <a:shade val="67500"/>
                    <a:satMod val="115000"/>
                  </a:srgbClr>
                </a:gs>
                <a:gs pos="100000">
                  <a:srgbClr val="DE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2" name="右箭头 4"/>
            <p:cNvSpPr/>
            <p:nvPr/>
          </p:nvSpPr>
          <p:spPr>
            <a:xfrm rot="19089754" flipV="1">
              <a:off x="1803" y="2141"/>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3" name="右箭头 4"/>
            <p:cNvSpPr>
              <a:spLocks/>
            </p:cNvSpPr>
            <p:nvPr/>
          </p:nvSpPr>
          <p:spPr bwMode="auto">
            <a:xfrm rot="2510246" flipH="1" flipV="1">
              <a:off x="2699" y="2137"/>
              <a:ext cx="1156" cy="750"/>
            </a:xfrm>
            <a:custGeom>
              <a:avLst/>
              <a:gdLst>
                <a:gd name="T0" fmla="*/ 767420 w 2243387"/>
                <a:gd name="T1" fmla="*/ 363884 h 1455537"/>
                <a:gd name="T2" fmla="*/ 1515619 w 2243387"/>
                <a:gd name="T3" fmla="*/ 363884 h 1455537"/>
                <a:gd name="T4" fmla="*/ 1515619 w 2243387"/>
                <a:gd name="T5" fmla="*/ 0 h 1455537"/>
                <a:gd name="T6" fmla="*/ 2243387 w 2243387"/>
                <a:gd name="T7" fmla="*/ 727769 h 1455537"/>
                <a:gd name="T8" fmla="*/ 1515619 w 2243387"/>
                <a:gd name="T9" fmla="*/ 1455537 h 1455537"/>
                <a:gd name="T10" fmla="*/ 1515619 w 2243387"/>
                <a:gd name="T11" fmla="*/ 1091653 h 1455537"/>
                <a:gd name="T12" fmla="*/ 0 w 2243387"/>
                <a:gd name="T13" fmla="*/ 1053186 h 1455537"/>
                <a:gd name="T14" fmla="*/ 767420 w 2243387"/>
                <a:gd name="T15" fmla="*/ 363884 h 14555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13500000" scaled="1"/>
              <a:tileRect/>
            </a:gra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cxnSp>
          <p:nvCxnSpPr>
            <p:cNvPr id="54" name="直接连接符 53"/>
            <p:cNvCxnSpPr>
              <a:cxnSpLocks noChangeShapeType="1"/>
            </p:cNvCxnSpPr>
            <p:nvPr/>
          </p:nvCxnSpPr>
          <p:spPr bwMode="auto">
            <a:xfrm>
              <a:off x="1934" y="834"/>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5" name="直接连接符 54"/>
            <p:cNvCxnSpPr>
              <a:cxnSpLocks noChangeShapeType="1"/>
            </p:cNvCxnSpPr>
            <p:nvPr/>
          </p:nvCxnSpPr>
          <p:spPr bwMode="auto">
            <a:xfrm flipH="1">
              <a:off x="3010" y="834"/>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6" name="直接连接符 55"/>
            <p:cNvCxnSpPr>
              <a:cxnSpLocks noChangeShapeType="1"/>
            </p:cNvCxnSpPr>
            <p:nvPr/>
          </p:nvCxnSpPr>
          <p:spPr bwMode="auto">
            <a:xfrm flipV="1">
              <a:off x="1934" y="2127"/>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flipH="1" flipV="1">
              <a:off x="3010" y="2127"/>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sp>
        <p:nvSpPr>
          <p:cNvPr id="58" name="矩形 31"/>
          <p:cNvSpPr>
            <a:spLocks noChangeArrowheads="1"/>
          </p:cNvSpPr>
          <p:nvPr/>
        </p:nvSpPr>
        <p:spPr bwMode="auto">
          <a:xfrm>
            <a:off x="3695055" y="2743473"/>
            <a:ext cx="170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a:solidFill>
                  <a:srgbClr val="000000"/>
                </a:solidFill>
                <a:latin typeface="Calibri" pitchFamily="34" charset="0"/>
                <a:ea typeface="方正兰亭大黑_GBK" pitchFamily="2" charset="-122"/>
              </a:rPr>
              <a:t>文字标题内容</a:t>
            </a:r>
          </a:p>
        </p:txBody>
      </p:sp>
      <p:sp>
        <p:nvSpPr>
          <p:cNvPr id="97" name="TextBox 27"/>
          <p:cNvSpPr txBox="1">
            <a:spLocks noChangeArrowheads="1"/>
          </p:cNvSpPr>
          <p:nvPr/>
        </p:nvSpPr>
        <p:spPr bwMode="auto">
          <a:xfrm>
            <a:off x="696268" y="3029223"/>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a:latin typeface="Calibri" pitchFamily="34" charset="0"/>
              </a:rPr>
              <a:t>02</a:t>
            </a:r>
          </a:p>
          <a:p>
            <a:pPr eaLnBrk="1" hangingPunct="1"/>
            <a:r>
              <a:rPr lang="zh-CN" altLang="en-US" sz="1400">
                <a:latin typeface="Calibri" pitchFamily="34" charset="0"/>
              </a:rPr>
              <a:t>文字内容文字内容文字内容</a:t>
            </a:r>
          </a:p>
          <a:p>
            <a:pPr eaLnBrk="1" hangingPunct="1"/>
            <a:r>
              <a:rPr lang="zh-CN" altLang="en-US" sz="1400"/>
              <a:t>文字内容文字内容文字内容</a:t>
            </a:r>
          </a:p>
          <a:p>
            <a:pPr eaLnBrk="1" hangingPunct="1"/>
            <a:r>
              <a:rPr lang="zh-CN" altLang="en-US" sz="1400"/>
              <a:t>文字内容文字内容文字内容</a:t>
            </a:r>
            <a:endParaRPr lang="zh-CN" altLang="en-US" sz="1400">
              <a:latin typeface="Calibri" pitchFamily="34" charset="0"/>
            </a:endParaRPr>
          </a:p>
        </p:txBody>
      </p:sp>
      <p:sp>
        <p:nvSpPr>
          <p:cNvPr id="98" name="TextBox 27"/>
          <p:cNvSpPr txBox="1">
            <a:spLocks noChangeArrowheads="1"/>
          </p:cNvSpPr>
          <p:nvPr/>
        </p:nvSpPr>
        <p:spPr bwMode="auto">
          <a:xfrm>
            <a:off x="6071543" y="1571898"/>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en-US" altLang="zh-CN">
                <a:latin typeface="Calibri" pitchFamily="34" charset="0"/>
              </a:rPr>
              <a:t>04</a:t>
            </a:r>
          </a:p>
          <a:p>
            <a:pPr algn="r" eaLnBrk="1" hangingPunct="1"/>
            <a:r>
              <a:rPr lang="zh-CN" altLang="en-US" sz="1400">
                <a:latin typeface="Calibri" pitchFamily="34" charset="0"/>
              </a:rPr>
              <a:t>文字内容文字内容文字内容</a:t>
            </a:r>
          </a:p>
          <a:p>
            <a:pPr algn="r" eaLnBrk="1" hangingPunct="1"/>
            <a:r>
              <a:rPr lang="zh-CN" altLang="en-US" sz="1400"/>
              <a:t>文字内容文字内容文字内容</a:t>
            </a:r>
          </a:p>
          <a:p>
            <a:pPr algn="r" eaLnBrk="1" hangingPunct="1"/>
            <a:r>
              <a:rPr lang="zh-CN" altLang="en-US" sz="1400"/>
              <a:t>文字内容文字内容文字内容</a:t>
            </a:r>
            <a:endParaRPr lang="zh-CN" altLang="en-US" sz="1400">
              <a:latin typeface="Calibri" pitchFamily="34" charset="0"/>
            </a:endParaRPr>
          </a:p>
        </p:txBody>
      </p:sp>
      <p:sp>
        <p:nvSpPr>
          <p:cNvPr id="99" name="TextBox 27"/>
          <p:cNvSpPr txBox="1">
            <a:spLocks noChangeArrowheads="1"/>
          </p:cNvSpPr>
          <p:nvPr/>
        </p:nvSpPr>
        <p:spPr bwMode="auto">
          <a:xfrm>
            <a:off x="6084243" y="3102248"/>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en-US" altLang="zh-CN">
                <a:latin typeface="Calibri" pitchFamily="34" charset="0"/>
              </a:rPr>
              <a:t>03</a:t>
            </a:r>
          </a:p>
          <a:p>
            <a:pPr algn="r" eaLnBrk="1" hangingPunct="1"/>
            <a:r>
              <a:rPr lang="zh-CN" altLang="en-US" sz="1400">
                <a:latin typeface="Calibri" pitchFamily="34" charset="0"/>
              </a:rPr>
              <a:t>文字内容文字内容文字内容</a:t>
            </a:r>
          </a:p>
          <a:p>
            <a:pPr algn="r" eaLnBrk="1" hangingPunct="1"/>
            <a:r>
              <a:rPr lang="zh-CN" altLang="en-US" sz="1400"/>
              <a:t>文字内容文字内容文字内容</a:t>
            </a:r>
          </a:p>
          <a:p>
            <a:pPr algn="r" eaLnBrk="1" hangingPunct="1"/>
            <a:r>
              <a:rPr lang="zh-CN" altLang="en-US" sz="1400"/>
              <a:t>文字内容文字内容文字内容</a:t>
            </a:r>
            <a:endParaRPr lang="zh-CN" altLang="en-US" sz="1400">
              <a:latin typeface="Calibri" pitchFamily="34" charset="0"/>
            </a:endParaRPr>
          </a:p>
        </p:txBody>
      </p:sp>
      <p:sp>
        <p:nvSpPr>
          <p:cNvPr id="2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strVal val="#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5"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1000" fill="hold"/>
                                        <p:tgtEl>
                                          <p:spTgt spid="40"/>
                                        </p:tgtEl>
                                        <p:attrNameLst>
                                          <p:attrName>ppt_w</p:attrName>
                                        </p:attrNameLst>
                                      </p:cBhvr>
                                      <p:tavLst>
                                        <p:tav tm="0">
                                          <p:val>
                                            <p:fltVal val="0"/>
                                          </p:val>
                                        </p:tav>
                                        <p:tav tm="100000">
                                          <p:val>
                                            <p:strVal val="#ppt_w"/>
                                          </p:val>
                                        </p:tav>
                                      </p:tavLst>
                                    </p:anim>
                                    <p:anim calcmode="lin" valueType="num">
                                      <p:cBhvr>
                                        <p:cTn id="17" dur="1000" fill="hold"/>
                                        <p:tgtEl>
                                          <p:spTgt spid="40"/>
                                        </p:tgtEl>
                                        <p:attrNameLst>
                                          <p:attrName>ppt_h</p:attrName>
                                        </p:attrNameLst>
                                      </p:cBhvr>
                                      <p:tavLst>
                                        <p:tav tm="0">
                                          <p:val>
                                            <p:fltVal val="0"/>
                                          </p:val>
                                        </p:tav>
                                        <p:tav tm="100000">
                                          <p:val>
                                            <p:strVal val="#ppt_h"/>
                                          </p:val>
                                        </p:tav>
                                      </p:tavLst>
                                    </p:anim>
                                    <p:anim calcmode="lin" valueType="num">
                                      <p:cBhvr>
                                        <p:cTn id="18"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0"/>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p:cTn id="22" dur="1000" fill="hold"/>
                                        <p:tgtEl>
                                          <p:spTgt spid="97"/>
                                        </p:tgtEl>
                                        <p:attrNameLst>
                                          <p:attrName>ppt_w</p:attrName>
                                        </p:attrNameLst>
                                      </p:cBhvr>
                                      <p:tavLst>
                                        <p:tav tm="0">
                                          <p:val>
                                            <p:fltVal val="0"/>
                                          </p:val>
                                        </p:tav>
                                        <p:tav tm="100000">
                                          <p:val>
                                            <p:strVal val="#ppt_w"/>
                                          </p:val>
                                        </p:tav>
                                      </p:tavLst>
                                    </p:anim>
                                    <p:anim calcmode="lin" valueType="num">
                                      <p:cBhvr>
                                        <p:cTn id="23" dur="1000" fill="hold"/>
                                        <p:tgtEl>
                                          <p:spTgt spid="97"/>
                                        </p:tgtEl>
                                        <p:attrNameLst>
                                          <p:attrName>ppt_h</p:attrName>
                                        </p:attrNameLst>
                                      </p:cBhvr>
                                      <p:tavLst>
                                        <p:tav tm="0">
                                          <p:val>
                                            <p:fltVal val="0"/>
                                          </p:val>
                                        </p:tav>
                                        <p:tav tm="100000">
                                          <p:val>
                                            <p:strVal val="#ppt_h"/>
                                          </p:val>
                                        </p:tav>
                                      </p:tavLst>
                                    </p:anim>
                                    <p:anim calcmode="lin" valueType="num">
                                      <p:cBhvr>
                                        <p:cTn id="24"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97"/>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grpId="0"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p:cTn id="28" dur="1000" fill="hold"/>
                                        <p:tgtEl>
                                          <p:spTgt spid="99"/>
                                        </p:tgtEl>
                                        <p:attrNameLst>
                                          <p:attrName>ppt_w</p:attrName>
                                        </p:attrNameLst>
                                      </p:cBhvr>
                                      <p:tavLst>
                                        <p:tav tm="0">
                                          <p:val>
                                            <p:fltVal val="0"/>
                                          </p:val>
                                        </p:tav>
                                        <p:tav tm="100000">
                                          <p:val>
                                            <p:strVal val="#ppt_w"/>
                                          </p:val>
                                        </p:tav>
                                      </p:tavLst>
                                    </p:anim>
                                    <p:anim calcmode="lin" valueType="num">
                                      <p:cBhvr>
                                        <p:cTn id="29" dur="1000" fill="hold"/>
                                        <p:tgtEl>
                                          <p:spTgt spid="99"/>
                                        </p:tgtEl>
                                        <p:attrNameLst>
                                          <p:attrName>ppt_h</p:attrName>
                                        </p:attrNameLst>
                                      </p:cBhvr>
                                      <p:tavLst>
                                        <p:tav tm="0">
                                          <p:val>
                                            <p:fltVal val="0"/>
                                          </p:val>
                                        </p:tav>
                                        <p:tav tm="100000">
                                          <p:val>
                                            <p:strVal val="#ppt_h"/>
                                          </p:val>
                                        </p:tav>
                                      </p:tavLst>
                                    </p:anim>
                                    <p:anim calcmode="lin" valueType="num">
                                      <p:cBhvr>
                                        <p:cTn id="30" dur="1000" fill="hold"/>
                                        <p:tgtEl>
                                          <p:spTgt spid="9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99"/>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p:cTn id="34" dur="1000" fill="hold"/>
                                        <p:tgtEl>
                                          <p:spTgt spid="98"/>
                                        </p:tgtEl>
                                        <p:attrNameLst>
                                          <p:attrName>ppt_w</p:attrName>
                                        </p:attrNameLst>
                                      </p:cBhvr>
                                      <p:tavLst>
                                        <p:tav tm="0">
                                          <p:val>
                                            <p:fltVal val="0"/>
                                          </p:val>
                                        </p:tav>
                                        <p:tav tm="100000">
                                          <p:val>
                                            <p:strVal val="#ppt_w"/>
                                          </p:val>
                                        </p:tav>
                                      </p:tavLst>
                                    </p:anim>
                                    <p:anim calcmode="lin" valueType="num">
                                      <p:cBhvr>
                                        <p:cTn id="35" dur="1000" fill="hold"/>
                                        <p:tgtEl>
                                          <p:spTgt spid="98"/>
                                        </p:tgtEl>
                                        <p:attrNameLst>
                                          <p:attrName>ppt_h</p:attrName>
                                        </p:attrNameLst>
                                      </p:cBhvr>
                                      <p:tavLst>
                                        <p:tav tm="0">
                                          <p:val>
                                            <p:fltVal val="0"/>
                                          </p:val>
                                        </p:tav>
                                        <p:tav tm="100000">
                                          <p:val>
                                            <p:strVal val="#ppt_h"/>
                                          </p:val>
                                        </p:tav>
                                      </p:tavLst>
                                    </p:anim>
                                    <p:anim calcmode="lin" valueType="num">
                                      <p:cBhvr>
                                        <p:cTn id="36" dur="1000" fill="hold"/>
                                        <p:tgtEl>
                                          <p:spTgt spid="98"/>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9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heel(4)">
                                      <p:cBhvr>
                                        <p:cTn id="4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8" grpId="0"/>
      <p:bldP spid="97" grpId="0"/>
      <p:bldP spid="98" grpId="0"/>
      <p:bldP spid="99"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4428" y="1203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3" name="TextBox 2"/>
          <p:cNvSpPr txBox="1"/>
          <p:nvPr/>
        </p:nvSpPr>
        <p:spPr>
          <a:xfrm>
            <a:off x="1625178" y="33369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4" name="TextBox 3"/>
          <p:cNvSpPr txBox="1"/>
          <p:nvPr/>
        </p:nvSpPr>
        <p:spPr>
          <a:xfrm>
            <a:off x="5193878" y="3870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5" name="TextBox 4"/>
          <p:cNvSpPr txBox="1"/>
          <p:nvPr/>
        </p:nvSpPr>
        <p:spPr>
          <a:xfrm>
            <a:off x="5406603" y="1584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grpSp>
        <p:nvGrpSpPr>
          <p:cNvPr id="6" name="组合 6"/>
          <p:cNvGrpSpPr>
            <a:grpSpLocks/>
          </p:cNvGrpSpPr>
          <p:nvPr/>
        </p:nvGrpSpPr>
        <p:grpSpPr bwMode="auto">
          <a:xfrm>
            <a:off x="3936578" y="2149475"/>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FF0000"/>
            </a:soli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itchFamily="34" charset="0"/>
                </a:rPr>
                <a:t>添加文本</a:t>
              </a:r>
            </a:p>
          </p:txBody>
        </p:sp>
        <p:sp>
          <p:nvSpPr>
            <p:cNvPr id="8"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9" name="组合 9"/>
          <p:cNvGrpSpPr>
            <a:grpSpLocks/>
          </p:cNvGrpSpPr>
          <p:nvPr/>
        </p:nvGrpSpPr>
        <p:grpSpPr bwMode="auto">
          <a:xfrm>
            <a:off x="4168353" y="881063"/>
            <a:ext cx="893763" cy="1206500"/>
            <a:chOff x="4222750" y="1612900"/>
            <a:chExt cx="965933" cy="1303072"/>
          </a:xfrm>
        </p:grpSpPr>
        <p:grpSp>
          <p:nvGrpSpPr>
            <p:cNvPr id="10" name="组合 10"/>
            <p:cNvGrpSpPr>
              <a:grpSpLocks/>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4" name="组合 14"/>
          <p:cNvGrpSpPr>
            <a:grpSpLocks/>
          </p:cNvGrpSpPr>
          <p:nvPr/>
        </p:nvGrpSpPr>
        <p:grpSpPr bwMode="auto">
          <a:xfrm>
            <a:off x="5376441" y="2354263"/>
            <a:ext cx="1166812" cy="854075"/>
            <a:chOff x="5527613" y="3203575"/>
            <a:chExt cx="1259579" cy="922766"/>
          </a:xfrm>
        </p:grpSpPr>
        <p:grpSp>
          <p:nvGrpSpPr>
            <p:cNvPr id="15" name="组合 15"/>
            <p:cNvGrpSpPr>
              <a:grpSpLocks/>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8"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9" name="组合 19"/>
          <p:cNvGrpSpPr>
            <a:grpSpLocks/>
          </p:cNvGrpSpPr>
          <p:nvPr/>
        </p:nvGrpSpPr>
        <p:grpSpPr bwMode="auto">
          <a:xfrm>
            <a:off x="4203278" y="3614738"/>
            <a:ext cx="842963" cy="1058862"/>
            <a:chOff x="4260850" y="4564328"/>
            <a:chExt cx="910332" cy="1144983"/>
          </a:xfrm>
        </p:grpSpPr>
        <p:grpSp>
          <p:nvGrpSpPr>
            <p:cNvPr id="20" name="组合 20"/>
            <p:cNvGrpSpPr>
              <a:grpSpLocks/>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itchFamily="34" charset="0"/>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24" name="组合 24"/>
          <p:cNvGrpSpPr>
            <a:grpSpLocks/>
          </p:cNvGrpSpPr>
          <p:nvPr/>
        </p:nvGrpSpPr>
        <p:grpSpPr bwMode="auto">
          <a:xfrm>
            <a:off x="2655466" y="2354263"/>
            <a:ext cx="1208087" cy="1001712"/>
            <a:chOff x="2588815" y="3203971"/>
            <a:chExt cx="1304031" cy="1080295"/>
          </a:xfrm>
        </p:grpSpPr>
        <p:grpSp>
          <p:nvGrpSpPr>
            <p:cNvPr id="25" name="组合 25"/>
            <p:cNvGrpSpPr>
              <a:grpSpLocks/>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8"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sp>
        <p:nvSpPr>
          <p:cNvPr id="3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382807170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ppt_x</p:attrName>
                                        </p:attrNameLst>
                                      </p:cBhvr>
                                      <p:tavLst>
                                        <p:tav tm="0">
                                          <p:val>
                                            <p:fltVal val="0.5"/>
                                          </p:val>
                                        </p:tav>
                                        <p:tav tm="100000">
                                          <p:val>
                                            <p:strVal val="#ppt_x"/>
                                          </p:val>
                                        </p:tav>
                                      </p:tavLst>
                                    </p:anim>
                                    <p:anim calcmode="lin" valueType="num">
                                      <p:cBhvr>
                                        <p:cTn id="15" dur="500" fill="hold"/>
                                        <p:tgtEl>
                                          <p:spTgt spid="9"/>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 calcmode="lin" valueType="num">
                                      <p:cBhvr>
                                        <p:cTn id="26" dur="500" fill="hold"/>
                                        <p:tgtEl>
                                          <p:spTgt spid="19"/>
                                        </p:tgtEl>
                                        <p:attrNameLst>
                                          <p:attrName>ppt_x</p:attrName>
                                        </p:attrNameLst>
                                      </p:cBhvr>
                                      <p:tavLst>
                                        <p:tav tm="0">
                                          <p:val>
                                            <p:fltVal val="0.5"/>
                                          </p:val>
                                        </p:tav>
                                        <p:tav tm="100000">
                                          <p:val>
                                            <p:strVal val="#ppt_x"/>
                                          </p:val>
                                        </p:tav>
                                      </p:tavLst>
                                    </p:anim>
                                    <p:anim calcmode="lin" valueType="num">
                                      <p:cBhvr>
                                        <p:cTn id="27" dur="500" fill="hold"/>
                                        <p:tgtEl>
                                          <p:spTgt spid="19"/>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 calcmode="lin" valueType="num">
                                      <p:cBhvr>
                                        <p:cTn id="32" dur="500" fill="hold"/>
                                        <p:tgtEl>
                                          <p:spTgt spid="24"/>
                                        </p:tgtEl>
                                        <p:attrNameLst>
                                          <p:attrName>ppt_x</p:attrName>
                                        </p:attrNameLst>
                                      </p:cBhvr>
                                      <p:tavLst>
                                        <p:tav tm="0">
                                          <p:val>
                                            <p:fltVal val="0.5"/>
                                          </p:val>
                                        </p:tav>
                                        <p:tav tm="100000">
                                          <p:val>
                                            <p:strVal val="#ppt_x"/>
                                          </p:val>
                                        </p:tav>
                                      </p:tavLst>
                                    </p:anim>
                                    <p:anim calcmode="lin" valueType="num">
                                      <p:cBhvr>
                                        <p:cTn id="33" dur="500" fill="hold"/>
                                        <p:tgtEl>
                                          <p:spTgt spid="24"/>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2"/>
                                        </p:tgtEl>
                                        <p:attrNameLst>
                                          <p:attrName>style.visibility</p:attrName>
                                        </p:attrNameLst>
                                      </p:cBhvr>
                                      <p:to>
                                        <p:strVal val="visible"/>
                                      </p:to>
                                    </p:set>
                                    <p:anim calcmode="discrete" valueType="clr">
                                      <p:cBhvr override="childStyle">
                                        <p:cTn id="3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2"/>
                                        </p:tgtEl>
                                        <p:attrNameLst>
                                          <p:attrName>fillcolor</p:attrName>
                                        </p:attrNameLst>
                                      </p:cBhvr>
                                      <p:tavLst>
                                        <p:tav tm="0">
                                          <p:val>
                                            <p:clrVal>
                                              <a:schemeClr val="accent2"/>
                                            </p:clrVal>
                                          </p:val>
                                        </p:tav>
                                        <p:tav tm="50000">
                                          <p:val>
                                            <p:clrVal>
                                              <a:schemeClr val="hlink"/>
                                            </p:clrVal>
                                          </p:val>
                                        </p:tav>
                                      </p:tavLst>
                                    </p:anim>
                                    <p:set>
                                      <p:cBhvr>
                                        <p:cTn id="39" dur="80"/>
                                        <p:tgtEl>
                                          <p:spTgt spid="2"/>
                                        </p:tgtEl>
                                        <p:attrNameLst>
                                          <p:attrName>fill.type</p:attrName>
                                        </p:attrNameLst>
                                      </p:cBhvr>
                                      <p:to>
                                        <p:strVal val="solid"/>
                                      </p:to>
                                    </p:set>
                                  </p:childTnLst>
                                </p:cTn>
                              </p:par>
                              <p:par>
                                <p:cTn id="40" presetID="27" presetClass="entr" presetSubtype="0" fill="hold" grpId="0" nodeType="withEffect">
                                  <p:stCondLst>
                                    <p:cond delay="400"/>
                                  </p:stCondLst>
                                  <p:iterate type="lt">
                                    <p:tmPct val="50000"/>
                                  </p:iterate>
                                  <p:childTnLst>
                                    <p:set>
                                      <p:cBhvr>
                                        <p:cTn id="41" dur="1" fill="hold">
                                          <p:stCondLst>
                                            <p:cond delay="0"/>
                                          </p:stCondLst>
                                        </p:cTn>
                                        <p:tgtEl>
                                          <p:spTgt spid="5"/>
                                        </p:tgtEl>
                                        <p:attrNameLst>
                                          <p:attrName>style.visibility</p:attrName>
                                        </p:attrNameLst>
                                      </p:cBhvr>
                                      <p:to>
                                        <p:strVal val="visible"/>
                                      </p:to>
                                    </p:set>
                                    <p:anim calcmode="discrete" valueType="clr">
                                      <p:cBhvr override="childStyle">
                                        <p:cTn id="4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
                                        </p:tgtEl>
                                        <p:attrNameLst>
                                          <p:attrName>fillcolor</p:attrName>
                                        </p:attrNameLst>
                                      </p:cBhvr>
                                      <p:tavLst>
                                        <p:tav tm="0">
                                          <p:val>
                                            <p:clrVal>
                                              <a:schemeClr val="accent2"/>
                                            </p:clrVal>
                                          </p:val>
                                        </p:tav>
                                        <p:tav tm="50000">
                                          <p:val>
                                            <p:clrVal>
                                              <a:schemeClr val="hlink"/>
                                            </p:clrVal>
                                          </p:val>
                                        </p:tav>
                                      </p:tavLst>
                                    </p:anim>
                                    <p:set>
                                      <p:cBhvr>
                                        <p:cTn id="44" dur="80"/>
                                        <p:tgtEl>
                                          <p:spTgt spid="5"/>
                                        </p:tgtEl>
                                        <p:attrNameLst>
                                          <p:attrName>fill.type</p:attrName>
                                        </p:attrNameLst>
                                      </p:cBhvr>
                                      <p:to>
                                        <p:strVal val="solid"/>
                                      </p:to>
                                    </p:set>
                                  </p:childTnLst>
                                </p:cTn>
                              </p:par>
                              <p:par>
                                <p:cTn id="45" presetID="27" presetClass="entr" presetSubtype="0" fill="hold" grpId="0" nodeType="withEffect">
                                  <p:stCondLst>
                                    <p:cond delay="800"/>
                                  </p:stCondLst>
                                  <p:iterate type="lt">
                                    <p:tmPct val="50000"/>
                                  </p:iterate>
                                  <p:childTnLst>
                                    <p:set>
                                      <p:cBhvr>
                                        <p:cTn id="46" dur="1" fill="hold">
                                          <p:stCondLst>
                                            <p:cond delay="0"/>
                                          </p:stCondLst>
                                        </p:cTn>
                                        <p:tgtEl>
                                          <p:spTgt spid="3"/>
                                        </p:tgtEl>
                                        <p:attrNameLst>
                                          <p:attrName>style.visibility</p:attrName>
                                        </p:attrNameLst>
                                      </p:cBhvr>
                                      <p:to>
                                        <p:strVal val="visible"/>
                                      </p:to>
                                    </p:set>
                                    <p:anim calcmode="discrete" valueType="clr">
                                      <p:cBhvr override="childStyle">
                                        <p:cTn id="4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gtEl>
                                        <p:attrNameLst>
                                          <p:attrName>fillcolor</p:attrName>
                                        </p:attrNameLst>
                                      </p:cBhvr>
                                      <p:tavLst>
                                        <p:tav tm="0">
                                          <p:val>
                                            <p:clrVal>
                                              <a:schemeClr val="accent2"/>
                                            </p:clrVal>
                                          </p:val>
                                        </p:tav>
                                        <p:tav tm="50000">
                                          <p:val>
                                            <p:clrVal>
                                              <a:schemeClr val="hlink"/>
                                            </p:clrVal>
                                          </p:val>
                                        </p:tav>
                                      </p:tavLst>
                                    </p:anim>
                                    <p:set>
                                      <p:cBhvr>
                                        <p:cTn id="49" dur="80"/>
                                        <p:tgtEl>
                                          <p:spTgt spid="3"/>
                                        </p:tgtEl>
                                        <p:attrNameLst>
                                          <p:attrName>fill.type</p:attrName>
                                        </p:attrNameLst>
                                      </p:cBhvr>
                                      <p:to>
                                        <p:strVal val="solid"/>
                                      </p:to>
                                    </p:set>
                                  </p:childTnLst>
                                </p:cTn>
                              </p:par>
                              <p:par>
                                <p:cTn id="50" presetID="27" presetClass="entr" presetSubtype="0" fill="hold" grpId="0" nodeType="withEffect">
                                  <p:stCondLst>
                                    <p:cond delay="1200"/>
                                  </p:stCondLst>
                                  <p:iterate type="lt">
                                    <p:tmPct val="50000"/>
                                  </p:iterate>
                                  <p:childTnLst>
                                    <p:set>
                                      <p:cBhvr>
                                        <p:cTn id="51" dur="1" fill="hold">
                                          <p:stCondLst>
                                            <p:cond delay="0"/>
                                          </p:stCondLst>
                                        </p:cTn>
                                        <p:tgtEl>
                                          <p:spTgt spid="4"/>
                                        </p:tgtEl>
                                        <p:attrNameLst>
                                          <p:attrName>style.visibility</p:attrName>
                                        </p:attrNameLst>
                                      </p:cBhvr>
                                      <p:to>
                                        <p:strVal val="visible"/>
                                      </p:to>
                                    </p:set>
                                    <p:anim calcmode="discrete" valueType="clr">
                                      <p:cBhvr override="childStyle">
                                        <p:cTn id="5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4"/>
                                        </p:tgtEl>
                                        <p:attrNameLst>
                                          <p:attrName>fillcolor</p:attrName>
                                        </p:attrNameLst>
                                      </p:cBhvr>
                                      <p:tavLst>
                                        <p:tav tm="0">
                                          <p:val>
                                            <p:clrVal>
                                              <a:schemeClr val="accent2"/>
                                            </p:clrVal>
                                          </p:val>
                                        </p:tav>
                                        <p:tav tm="50000">
                                          <p:val>
                                            <p:clrVal>
                                              <a:schemeClr val="hlink"/>
                                            </p:clrVal>
                                          </p:val>
                                        </p:tav>
                                      </p:tavLst>
                                    </p:anim>
                                    <p:set>
                                      <p:cBhvr>
                                        <p:cTn id="54" dur="80"/>
                                        <p:tgtEl>
                                          <p:spTgt spid="4"/>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1" presetClass="entr" presetSubtype="4"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heel(4)">
                                      <p:cBhvr>
                                        <p:cTn id="5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C:\d\ppt素材库\素材库\商务图集\3D小人 第二弹\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2237" y="2186962"/>
            <a:ext cx="2042219" cy="115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Oval 5"/>
          <p:cNvSpPr>
            <a:spLocks noChangeArrowheads="1"/>
          </p:cNvSpPr>
          <p:nvPr/>
        </p:nvSpPr>
        <p:spPr bwMode="auto">
          <a:xfrm>
            <a:off x="2601593" y="3919603"/>
            <a:ext cx="4419558" cy="400276"/>
          </a:xfrm>
          <a:prstGeom prst="ellipse">
            <a:avLst/>
          </a:prstGeom>
          <a:gradFill rotWithShape="1">
            <a:gsLst>
              <a:gs pos="0">
                <a:srgbClr val="000000">
                  <a:alpha val="79999"/>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809" tIns="42400" rIns="84809" bIns="42400" anchor="ctr"/>
          <a:lstStyle/>
          <a:p>
            <a:endParaRPr lang="zh-CN" altLang="en-US"/>
          </a:p>
        </p:txBody>
      </p:sp>
      <p:sp>
        <p:nvSpPr>
          <p:cNvPr id="42" name="Freeform 6"/>
          <p:cNvSpPr>
            <a:spLocks/>
          </p:cNvSpPr>
          <p:nvPr/>
        </p:nvSpPr>
        <p:spPr bwMode="auto">
          <a:xfrm>
            <a:off x="5724770" y="2998855"/>
            <a:ext cx="8819" cy="3401"/>
          </a:xfrm>
          <a:custGeom>
            <a:avLst/>
            <a:gdLst>
              <a:gd name="T0" fmla="*/ 0 w 1"/>
              <a:gd name="T1" fmla="*/ 0 h 4763"/>
              <a:gd name="T2" fmla="*/ 0 w 1"/>
              <a:gd name="T3" fmla="*/ 0 h 4763"/>
              <a:gd name="T4" fmla="*/ 114319050 w 1"/>
              <a:gd name="T5" fmla="*/ 0 h 4763"/>
              <a:gd name="T6" fmla="*/ 0 w 1"/>
              <a:gd name="T7" fmla="*/ 0 h 47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4763">
                <a:moveTo>
                  <a:pt x="0" y="0"/>
                </a:moveTo>
                <a:cubicBezTo>
                  <a:pt x="0" y="0"/>
                  <a:pt x="0" y="0"/>
                  <a:pt x="0" y="0"/>
                </a:cubicBezTo>
                <a:cubicBezTo>
                  <a:pt x="0" y="0"/>
                  <a:pt x="1" y="0"/>
                  <a:pt x="1" y="0"/>
                </a:cubicBezTo>
                <a:lnTo>
                  <a:pt x="0" y="0"/>
                </a:ln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4809" tIns="42400" rIns="84809" bIns="42400"/>
          <a:lstStyle/>
          <a:p>
            <a:endParaRPr lang="zh-CN" altLang="en-US"/>
          </a:p>
        </p:txBody>
      </p:sp>
      <p:sp>
        <p:nvSpPr>
          <p:cNvPr id="44" name="Freeform 9"/>
          <p:cNvSpPr>
            <a:spLocks/>
          </p:cNvSpPr>
          <p:nvPr/>
        </p:nvSpPr>
        <p:spPr bwMode="auto">
          <a:xfrm>
            <a:off x="3295777" y="3522729"/>
            <a:ext cx="5039" cy="7937"/>
          </a:xfrm>
          <a:custGeom>
            <a:avLst/>
            <a:gdLst>
              <a:gd name="T0" fmla="*/ 0 w 4763"/>
              <a:gd name="T1" fmla="*/ 129677597 h 1"/>
              <a:gd name="T2" fmla="*/ 0 w 4763"/>
              <a:gd name="T3" fmla="*/ 0 h 1"/>
              <a:gd name="T4" fmla="*/ 0 w 4763"/>
              <a:gd name="T5" fmla="*/ 129677597 h 1"/>
              <a:gd name="T6" fmla="*/ 0 60000 65536"/>
              <a:gd name="T7" fmla="*/ 0 60000 65536"/>
              <a:gd name="T8" fmla="*/ 0 60000 65536"/>
            </a:gdLst>
            <a:ahLst/>
            <a:cxnLst>
              <a:cxn ang="T6">
                <a:pos x="T0" y="T1"/>
              </a:cxn>
              <a:cxn ang="T7">
                <a:pos x="T2" y="T3"/>
              </a:cxn>
              <a:cxn ang="T8">
                <a:pos x="T4" y="T5"/>
              </a:cxn>
            </a:cxnLst>
            <a:rect l="0" t="0" r="r" b="b"/>
            <a:pathLst>
              <a:path w="4763" h="1">
                <a:moveTo>
                  <a:pt x="0" y="1"/>
                </a:moveTo>
                <a:cubicBezTo>
                  <a:pt x="0" y="1"/>
                  <a:pt x="0" y="1"/>
                  <a:pt x="0" y="0"/>
                </a:cubicBezTo>
                <a:cubicBezTo>
                  <a:pt x="0" y="1"/>
                  <a:pt x="0" y="1"/>
                  <a:pt x="0" y="1"/>
                </a:cubicBezTo>
                <a:close/>
              </a:path>
            </a:pathLst>
          </a:custGeom>
          <a:solidFill>
            <a:srgbClr val="FF0000"/>
          </a:solidFill>
          <a:ln>
            <a:noFill/>
          </a:ln>
          <a:effectLst/>
          <a:extLst/>
        </p:spPr>
        <p:txBody>
          <a:bodyPr lIns="84809" tIns="42400" rIns="84809" bIns="42400"/>
          <a:lstStyle/>
          <a:p>
            <a:endParaRPr lang="zh-CN" altLang="en-US"/>
          </a:p>
        </p:txBody>
      </p:sp>
      <p:grpSp>
        <p:nvGrpSpPr>
          <p:cNvPr id="45" name="组合 44"/>
          <p:cNvGrpSpPr/>
          <p:nvPr/>
        </p:nvGrpSpPr>
        <p:grpSpPr>
          <a:xfrm>
            <a:off x="3135776" y="1904610"/>
            <a:ext cx="1548357" cy="1626054"/>
            <a:chOff x="3951288" y="2882900"/>
            <a:chExt cx="1951037" cy="2276475"/>
          </a:xfrm>
        </p:grpSpPr>
        <p:grpSp>
          <p:nvGrpSpPr>
            <p:cNvPr id="46" name="组合 45"/>
            <p:cNvGrpSpPr/>
            <p:nvPr/>
          </p:nvGrpSpPr>
          <p:grpSpPr>
            <a:xfrm>
              <a:off x="3951288" y="2882900"/>
              <a:ext cx="1951037" cy="2265363"/>
              <a:chOff x="3951288" y="2882900"/>
              <a:chExt cx="1951037" cy="2265363"/>
            </a:xfrm>
          </p:grpSpPr>
          <p:sp>
            <p:nvSpPr>
              <p:cNvPr id="48" name="Freeform 10"/>
              <p:cNvSpPr>
                <a:spLocks/>
              </p:cNvSpPr>
              <p:nvPr/>
            </p:nvSpPr>
            <p:spPr bwMode="auto">
              <a:xfrm>
                <a:off x="5789613" y="2882900"/>
                <a:ext cx="112712" cy="407988"/>
              </a:xfrm>
              <a:custGeom>
                <a:avLst/>
                <a:gdLst>
                  <a:gd name="T0" fmla="*/ 764257425 w 9"/>
                  <a:gd name="T1" fmla="*/ 2147483647 h 39"/>
                  <a:gd name="T2" fmla="*/ 1146392472 w 9"/>
                  <a:gd name="T3" fmla="*/ 1148710892 h 39"/>
                  <a:gd name="T4" fmla="*/ 509509173 w 9"/>
                  <a:gd name="T5" fmla="*/ 0 h 39"/>
                  <a:gd name="T6" fmla="*/ 509509173 w 9"/>
                  <a:gd name="T7" fmla="*/ 104431119 h 39"/>
                  <a:gd name="T8" fmla="*/ 0 w 9"/>
                  <a:gd name="T9" fmla="*/ 2147483647 h 39"/>
                  <a:gd name="T10" fmla="*/ 764257425 w 9"/>
                  <a:gd name="T11" fmla="*/ 214748364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39">
                    <a:moveTo>
                      <a:pt x="6" y="39"/>
                    </a:moveTo>
                    <a:cubicBezTo>
                      <a:pt x="9" y="11"/>
                      <a:pt x="9" y="11"/>
                      <a:pt x="9" y="11"/>
                    </a:cubicBezTo>
                    <a:cubicBezTo>
                      <a:pt x="4" y="0"/>
                      <a:pt x="4" y="0"/>
                      <a:pt x="4" y="0"/>
                    </a:cubicBezTo>
                    <a:cubicBezTo>
                      <a:pt x="4" y="1"/>
                      <a:pt x="4" y="1"/>
                      <a:pt x="4" y="1"/>
                    </a:cubicBezTo>
                    <a:cubicBezTo>
                      <a:pt x="0" y="31"/>
                      <a:pt x="0" y="31"/>
                      <a:pt x="0" y="31"/>
                    </a:cubicBezTo>
                    <a:lnTo>
                      <a:pt x="6" y="39"/>
                    </a:ln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49" name="Freeform 12"/>
              <p:cNvSpPr>
                <a:spLocks/>
              </p:cNvSpPr>
              <p:nvPr/>
            </p:nvSpPr>
            <p:spPr bwMode="auto">
              <a:xfrm>
                <a:off x="3951288" y="2892425"/>
                <a:ext cx="1889125" cy="2255838"/>
              </a:xfrm>
              <a:custGeom>
                <a:avLst/>
                <a:gdLst>
                  <a:gd name="T0" fmla="*/ 2147483647 w 150"/>
                  <a:gd name="T1" fmla="*/ 2147483647 h 215"/>
                  <a:gd name="T2" fmla="*/ 2147483647 w 150"/>
                  <a:gd name="T3" fmla="*/ 2147483647 h 215"/>
                  <a:gd name="T4" fmla="*/ 2147483647 w 150"/>
                  <a:gd name="T5" fmla="*/ 2147483647 h 215"/>
                  <a:gd name="T6" fmla="*/ 2147483647 w 150"/>
                  <a:gd name="T7" fmla="*/ 2147483647 h 215"/>
                  <a:gd name="T8" fmla="*/ 2147483647 w 150"/>
                  <a:gd name="T9" fmla="*/ 0 h 215"/>
                  <a:gd name="T10" fmla="*/ 2147483647 w 150"/>
                  <a:gd name="T11" fmla="*/ 2147483647 h 215"/>
                  <a:gd name="T12" fmla="*/ 2016614712 w 150"/>
                  <a:gd name="T13" fmla="*/ 2147483647 h 215"/>
                  <a:gd name="T14" fmla="*/ 2147483647 w 150"/>
                  <a:gd name="T15" fmla="*/ 2147483647 h 215"/>
                  <a:gd name="T16" fmla="*/ 2147483647 w 150"/>
                  <a:gd name="T17" fmla="*/ 2147483647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215">
                    <a:moveTo>
                      <a:pt x="95" y="65"/>
                    </a:moveTo>
                    <a:cubicBezTo>
                      <a:pt x="111" y="49"/>
                      <a:pt x="128" y="38"/>
                      <a:pt x="146" y="30"/>
                    </a:cubicBezTo>
                    <a:cubicBezTo>
                      <a:pt x="146" y="30"/>
                      <a:pt x="146" y="30"/>
                      <a:pt x="146" y="30"/>
                    </a:cubicBezTo>
                    <a:cubicBezTo>
                      <a:pt x="146" y="29"/>
                      <a:pt x="146" y="29"/>
                      <a:pt x="146" y="29"/>
                    </a:cubicBezTo>
                    <a:cubicBezTo>
                      <a:pt x="150" y="0"/>
                      <a:pt x="150" y="0"/>
                      <a:pt x="150" y="0"/>
                    </a:cubicBezTo>
                    <a:cubicBezTo>
                      <a:pt x="128" y="8"/>
                      <a:pt x="105" y="22"/>
                      <a:pt x="85" y="39"/>
                    </a:cubicBezTo>
                    <a:cubicBezTo>
                      <a:pt x="26" y="90"/>
                      <a:pt x="0" y="161"/>
                      <a:pt x="16" y="215"/>
                    </a:cubicBezTo>
                    <a:cubicBezTo>
                      <a:pt x="49" y="195"/>
                      <a:pt x="49" y="195"/>
                      <a:pt x="49" y="195"/>
                    </a:cubicBezTo>
                    <a:cubicBezTo>
                      <a:pt x="37" y="157"/>
                      <a:pt x="54" y="104"/>
                      <a:pt x="95" y="65"/>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0" name="Freeform 17"/>
              <p:cNvSpPr>
                <a:spLocks/>
              </p:cNvSpPr>
              <p:nvPr/>
            </p:nvSpPr>
            <p:spPr bwMode="auto">
              <a:xfrm>
                <a:off x="4416425" y="3208338"/>
                <a:ext cx="1436688" cy="1731962"/>
              </a:xfrm>
              <a:custGeom>
                <a:avLst/>
                <a:gdLst>
                  <a:gd name="T0" fmla="*/ 1511624801 w 114"/>
                  <a:gd name="T1" fmla="*/ 2147483647 h 165"/>
                  <a:gd name="T2" fmla="*/ 1511624801 w 114"/>
                  <a:gd name="T3" fmla="*/ 2147483647 h 165"/>
                  <a:gd name="T4" fmla="*/ 2147483647 w 114"/>
                  <a:gd name="T5" fmla="*/ 2147483647 h 165"/>
                  <a:gd name="T6" fmla="*/ 2147483647 w 114"/>
                  <a:gd name="T7" fmla="*/ 2147483647 h 165"/>
                  <a:gd name="T8" fmla="*/ 2147483647 w 114"/>
                  <a:gd name="T9" fmla="*/ 839407438 h 165"/>
                  <a:gd name="T10" fmla="*/ 2147483647 w 114"/>
                  <a:gd name="T11" fmla="*/ 0 h 165"/>
                  <a:gd name="T12" fmla="*/ 2147483647 w 114"/>
                  <a:gd name="T13" fmla="*/ 2147483647 h 165"/>
                  <a:gd name="T14" fmla="*/ 1511624801 w 114"/>
                  <a:gd name="T15" fmla="*/ 2147483647 h 1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4" h="165">
                    <a:moveTo>
                      <a:pt x="12" y="165"/>
                    </a:moveTo>
                    <a:cubicBezTo>
                      <a:pt x="12" y="165"/>
                      <a:pt x="12" y="165"/>
                      <a:pt x="12" y="165"/>
                    </a:cubicBezTo>
                    <a:cubicBezTo>
                      <a:pt x="20" y="165"/>
                      <a:pt x="20" y="165"/>
                      <a:pt x="20" y="165"/>
                    </a:cubicBezTo>
                    <a:cubicBezTo>
                      <a:pt x="12" y="142"/>
                      <a:pt x="20" y="112"/>
                      <a:pt x="20" y="112"/>
                    </a:cubicBezTo>
                    <a:cubicBezTo>
                      <a:pt x="20" y="112"/>
                      <a:pt x="38" y="41"/>
                      <a:pt x="114" y="8"/>
                    </a:cubicBezTo>
                    <a:cubicBezTo>
                      <a:pt x="109" y="0"/>
                      <a:pt x="109" y="0"/>
                      <a:pt x="109" y="0"/>
                    </a:cubicBezTo>
                    <a:cubicBezTo>
                      <a:pt x="91" y="8"/>
                      <a:pt x="74" y="19"/>
                      <a:pt x="58" y="35"/>
                    </a:cubicBezTo>
                    <a:cubicBezTo>
                      <a:pt x="17" y="74"/>
                      <a:pt x="0" y="127"/>
                      <a:pt x="12" y="165"/>
                    </a:cubicBez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sp>
          <p:nvSpPr>
            <p:cNvPr id="47" name="Freeform 11"/>
            <p:cNvSpPr>
              <a:spLocks/>
            </p:cNvSpPr>
            <p:nvPr/>
          </p:nvSpPr>
          <p:spPr bwMode="auto">
            <a:xfrm>
              <a:off x="4152900" y="4940300"/>
              <a:ext cx="515938" cy="219075"/>
            </a:xfrm>
            <a:custGeom>
              <a:avLst/>
              <a:gdLst>
                <a:gd name="T0" fmla="*/ 2147483647 w 41"/>
                <a:gd name="T1" fmla="*/ 0 h 21"/>
                <a:gd name="T2" fmla="*/ 2147483647 w 41"/>
                <a:gd name="T3" fmla="*/ 0 h 21"/>
                <a:gd name="T4" fmla="*/ 0 w 41"/>
                <a:gd name="T5" fmla="*/ 2091009904 h 21"/>
                <a:gd name="T6" fmla="*/ 1005965958 w 41"/>
                <a:gd name="T7" fmla="*/ 2091009904 h 21"/>
                <a:gd name="T8" fmla="*/ 2147483647 w 41"/>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21">
                  <a:moveTo>
                    <a:pt x="41" y="0"/>
                  </a:moveTo>
                  <a:cubicBezTo>
                    <a:pt x="33" y="0"/>
                    <a:pt x="33" y="0"/>
                    <a:pt x="33" y="0"/>
                  </a:cubicBezTo>
                  <a:cubicBezTo>
                    <a:pt x="0" y="20"/>
                    <a:pt x="0" y="20"/>
                    <a:pt x="0" y="20"/>
                  </a:cubicBezTo>
                  <a:cubicBezTo>
                    <a:pt x="0" y="21"/>
                    <a:pt x="8" y="20"/>
                    <a:pt x="8" y="20"/>
                  </a:cubicBezTo>
                  <a:lnTo>
                    <a:pt x="41" y="0"/>
                  </a:ln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sp>
        <p:nvSpPr>
          <p:cNvPr id="51" name="Freeform 16"/>
          <p:cNvSpPr>
            <a:spLocks/>
          </p:cNvSpPr>
          <p:nvPr/>
        </p:nvSpPr>
        <p:spPr bwMode="auto">
          <a:xfrm>
            <a:off x="4594683" y="1911417"/>
            <a:ext cx="40315" cy="225653"/>
          </a:xfrm>
          <a:custGeom>
            <a:avLst/>
            <a:gdLst>
              <a:gd name="T0" fmla="*/ 0 w 8"/>
              <a:gd name="T1" fmla="*/ 1575389274 h 60"/>
              <a:gd name="T2" fmla="*/ 268333934 w 8"/>
              <a:gd name="T3" fmla="*/ 0 h 60"/>
              <a:gd name="T4" fmla="*/ 0 w 8"/>
              <a:gd name="T5" fmla="*/ 1522877523 h 60"/>
              <a:gd name="T6" fmla="*/ 0 w 8"/>
              <a:gd name="T7" fmla="*/ 1575389274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60">
                <a:moveTo>
                  <a:pt x="0" y="60"/>
                </a:moveTo>
                <a:lnTo>
                  <a:pt x="8" y="0"/>
                </a:lnTo>
                <a:lnTo>
                  <a:pt x="0" y="58"/>
                </a:lnTo>
                <a:lnTo>
                  <a:pt x="0" y="60"/>
                </a:lnTo>
                <a:close/>
              </a:path>
            </a:pathLst>
          </a:custGeom>
          <a:solidFill>
            <a:srgbClr val="FF0000"/>
          </a:solidFill>
          <a:ln>
            <a:noFill/>
          </a:ln>
          <a:effectLst/>
          <a:extLst/>
        </p:spPr>
        <p:txBody>
          <a:bodyPr lIns="84809" tIns="42400" rIns="84809" bIns="42400"/>
          <a:lstStyle/>
          <a:p>
            <a:endParaRPr lang="zh-CN" altLang="en-US"/>
          </a:p>
        </p:txBody>
      </p:sp>
      <p:grpSp>
        <p:nvGrpSpPr>
          <p:cNvPr id="52" name="组合 51"/>
          <p:cNvGrpSpPr/>
          <p:nvPr/>
        </p:nvGrpSpPr>
        <p:grpSpPr>
          <a:xfrm>
            <a:off x="3334828" y="3119052"/>
            <a:ext cx="2829626" cy="1087437"/>
            <a:chOff x="4202113" y="4583113"/>
            <a:chExt cx="3565525" cy="1522412"/>
          </a:xfrm>
        </p:grpSpPr>
        <p:sp>
          <p:nvSpPr>
            <p:cNvPr id="53" name="Freeform 7"/>
            <p:cNvSpPr>
              <a:spLocks/>
            </p:cNvSpPr>
            <p:nvPr/>
          </p:nvSpPr>
          <p:spPr bwMode="auto">
            <a:xfrm>
              <a:off x="4619625" y="4802188"/>
              <a:ext cx="3148013" cy="1303337"/>
            </a:xfrm>
            <a:custGeom>
              <a:avLst/>
              <a:gdLst>
                <a:gd name="T0" fmla="*/ 2147483647 w 250"/>
                <a:gd name="T1" fmla="*/ 2147483647 h 124"/>
                <a:gd name="T2" fmla="*/ 0 w 250"/>
                <a:gd name="T3" fmla="*/ 2147483647 h 124"/>
                <a:gd name="T4" fmla="*/ 2147483647 w 250"/>
                <a:gd name="T5" fmla="*/ 2147483647 h 124"/>
                <a:gd name="T6" fmla="*/ 2147483647 w 250"/>
                <a:gd name="T7" fmla="*/ 1259666538 h 124"/>
                <a:gd name="T8" fmla="*/ 2147483647 w 250"/>
                <a:gd name="T9" fmla="*/ 0 h 124"/>
                <a:gd name="T10" fmla="*/ 2147483647 w 250"/>
                <a:gd name="T11" fmla="*/ 2147483647 h 1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0" h="124">
                  <a:moveTo>
                    <a:pt x="201" y="54"/>
                  </a:moveTo>
                  <a:cubicBezTo>
                    <a:pt x="135" y="110"/>
                    <a:pt x="51" y="122"/>
                    <a:pt x="0" y="86"/>
                  </a:cubicBezTo>
                  <a:cubicBezTo>
                    <a:pt x="26" y="108"/>
                    <a:pt x="68" y="124"/>
                    <a:pt x="133" y="105"/>
                  </a:cubicBezTo>
                  <a:cubicBezTo>
                    <a:pt x="181" y="91"/>
                    <a:pt x="223" y="55"/>
                    <a:pt x="250" y="12"/>
                  </a:cubicBezTo>
                  <a:cubicBezTo>
                    <a:pt x="247" y="0"/>
                    <a:pt x="247" y="0"/>
                    <a:pt x="247" y="0"/>
                  </a:cubicBezTo>
                  <a:cubicBezTo>
                    <a:pt x="235" y="19"/>
                    <a:pt x="219" y="38"/>
                    <a:pt x="201" y="54"/>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4" name="Freeform 13"/>
            <p:cNvSpPr>
              <a:spLocks/>
            </p:cNvSpPr>
            <p:nvPr/>
          </p:nvSpPr>
          <p:spPr bwMode="auto">
            <a:xfrm>
              <a:off x="4202113" y="4583113"/>
              <a:ext cx="3527425" cy="1501775"/>
            </a:xfrm>
            <a:custGeom>
              <a:avLst/>
              <a:gdLst>
                <a:gd name="T0" fmla="*/ 2147483647 w 280"/>
                <a:gd name="T1" fmla="*/ 2147483647 h 143"/>
                <a:gd name="T2" fmla="*/ 2147483647 w 280"/>
                <a:gd name="T3" fmla="*/ 2147483647 h 143"/>
                <a:gd name="T4" fmla="*/ 2147483647 w 280"/>
                <a:gd name="T5" fmla="*/ 2147483647 h 143"/>
                <a:gd name="T6" fmla="*/ 2147483647 w 280"/>
                <a:gd name="T7" fmla="*/ 0 h 143"/>
                <a:gd name="T8" fmla="*/ 2147483647 w 280"/>
                <a:gd name="T9" fmla="*/ 2147483647 h 143"/>
                <a:gd name="T10" fmla="*/ 2147483647 w 280"/>
                <a:gd name="T11" fmla="*/ 2147483647 h 143"/>
                <a:gd name="T12" fmla="*/ 2147483647 w 280"/>
                <a:gd name="T13" fmla="*/ 2147483647 h 143"/>
                <a:gd name="T14" fmla="*/ 2147483647 w 280"/>
                <a:gd name="T15" fmla="*/ 2147483647 h 143"/>
                <a:gd name="T16" fmla="*/ 0 w 280"/>
                <a:gd name="T17" fmla="*/ 2147483647 h 143"/>
                <a:gd name="T18" fmla="*/ 2147483647 w 280"/>
                <a:gd name="T19" fmla="*/ 2147483647 h 143"/>
                <a:gd name="T20" fmla="*/ 2147483647 w 280"/>
                <a:gd name="T21" fmla="*/ 2147483647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0" h="143">
                  <a:moveTo>
                    <a:pt x="234" y="75"/>
                  </a:moveTo>
                  <a:cubicBezTo>
                    <a:pt x="252" y="59"/>
                    <a:pt x="268" y="40"/>
                    <a:pt x="280" y="21"/>
                  </a:cubicBezTo>
                  <a:cubicBezTo>
                    <a:pt x="280" y="21"/>
                    <a:pt x="280" y="21"/>
                    <a:pt x="280" y="21"/>
                  </a:cubicBezTo>
                  <a:cubicBezTo>
                    <a:pt x="280" y="21"/>
                    <a:pt x="242" y="5"/>
                    <a:pt x="231" y="0"/>
                  </a:cubicBezTo>
                  <a:cubicBezTo>
                    <a:pt x="223" y="12"/>
                    <a:pt x="214" y="24"/>
                    <a:pt x="203" y="35"/>
                  </a:cubicBezTo>
                  <a:cubicBezTo>
                    <a:pt x="161" y="75"/>
                    <a:pt x="108" y="91"/>
                    <a:pt x="71" y="77"/>
                  </a:cubicBezTo>
                  <a:cubicBezTo>
                    <a:pt x="61" y="74"/>
                    <a:pt x="52" y="68"/>
                    <a:pt x="45" y="61"/>
                  </a:cubicBezTo>
                  <a:cubicBezTo>
                    <a:pt x="39" y="56"/>
                    <a:pt x="35" y="50"/>
                    <a:pt x="32" y="43"/>
                  </a:cubicBezTo>
                  <a:cubicBezTo>
                    <a:pt x="0" y="63"/>
                    <a:pt x="0" y="63"/>
                    <a:pt x="0" y="63"/>
                  </a:cubicBezTo>
                  <a:cubicBezTo>
                    <a:pt x="4" y="72"/>
                    <a:pt x="14" y="91"/>
                    <a:pt x="33" y="107"/>
                  </a:cubicBezTo>
                  <a:cubicBezTo>
                    <a:pt x="84" y="143"/>
                    <a:pt x="168" y="131"/>
                    <a:pt x="234" y="75"/>
                  </a:cubicBezTo>
                  <a:close/>
                </a:path>
              </a:pathLst>
            </a:custGeom>
            <a:gradFill rotWithShape="1">
              <a:gsLst>
                <a:gs pos="0">
                  <a:srgbClr val="C0C0C0"/>
                </a:gs>
                <a:gs pos="100000">
                  <a:srgbClr val="EAEAEA"/>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5" name="Freeform 18"/>
            <p:cNvSpPr>
              <a:spLocks/>
            </p:cNvSpPr>
            <p:nvPr/>
          </p:nvSpPr>
          <p:spPr bwMode="auto">
            <a:xfrm>
              <a:off x="4605338" y="5033963"/>
              <a:ext cx="493712" cy="357187"/>
            </a:xfrm>
            <a:custGeom>
              <a:avLst/>
              <a:gdLst>
                <a:gd name="T0" fmla="*/ 2147483647 w 39"/>
                <a:gd name="T1" fmla="*/ 2147483647 h 34"/>
                <a:gd name="T2" fmla="*/ 764255878 w 39"/>
                <a:gd name="T3" fmla="*/ 0 h 34"/>
                <a:gd name="T4" fmla="*/ 127373868 w 39"/>
                <a:gd name="T5" fmla="*/ 0 h 34"/>
                <a:gd name="T6" fmla="*/ 0 w 39"/>
                <a:gd name="T7" fmla="*/ 0 h 34"/>
                <a:gd name="T8" fmla="*/ 1655885625 w 39"/>
                <a:gd name="T9" fmla="*/ 1886938241 h 34"/>
                <a:gd name="T10" fmla="*/ 2147483647 w 39"/>
                <a:gd name="T11" fmla="*/ 2147483647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34">
                  <a:moveTo>
                    <a:pt x="39" y="34"/>
                  </a:moveTo>
                  <a:cubicBezTo>
                    <a:pt x="20" y="25"/>
                    <a:pt x="12" y="13"/>
                    <a:pt x="6" y="0"/>
                  </a:cubicBezTo>
                  <a:cubicBezTo>
                    <a:pt x="1" y="0"/>
                    <a:pt x="1" y="0"/>
                    <a:pt x="1" y="0"/>
                  </a:cubicBezTo>
                  <a:cubicBezTo>
                    <a:pt x="0" y="0"/>
                    <a:pt x="0" y="0"/>
                    <a:pt x="0" y="0"/>
                  </a:cubicBezTo>
                  <a:cubicBezTo>
                    <a:pt x="3" y="7"/>
                    <a:pt x="7" y="13"/>
                    <a:pt x="13" y="18"/>
                  </a:cubicBezTo>
                  <a:cubicBezTo>
                    <a:pt x="20" y="25"/>
                    <a:pt x="29" y="31"/>
                    <a:pt x="39" y="34"/>
                  </a:cubicBezTo>
                  <a:close/>
                </a:path>
              </a:pathLst>
            </a:custGeom>
            <a:gradFill rotWithShape="1">
              <a:gsLst>
                <a:gs pos="0">
                  <a:srgbClr val="808080"/>
                </a:gs>
                <a:gs pos="100000">
                  <a:srgbClr val="B2B2B2"/>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grpSp>
        <p:nvGrpSpPr>
          <p:cNvPr id="56" name="组合 55"/>
          <p:cNvGrpSpPr/>
          <p:nvPr/>
        </p:nvGrpSpPr>
        <p:grpSpPr>
          <a:xfrm>
            <a:off x="4724444" y="1791217"/>
            <a:ext cx="1839383" cy="1462768"/>
            <a:chOff x="5953125" y="2724150"/>
            <a:chExt cx="2317750" cy="2047875"/>
          </a:xfrm>
        </p:grpSpPr>
        <p:sp>
          <p:nvSpPr>
            <p:cNvPr id="57" name="Freeform 8"/>
            <p:cNvSpPr>
              <a:spLocks/>
            </p:cNvSpPr>
            <p:nvPr/>
          </p:nvSpPr>
          <p:spPr bwMode="auto">
            <a:xfrm>
              <a:off x="7604125" y="2997200"/>
              <a:ext cx="666750" cy="1773238"/>
            </a:xfrm>
            <a:custGeom>
              <a:avLst/>
              <a:gdLst>
                <a:gd name="T0" fmla="*/ 1639478238 w 53"/>
                <a:gd name="T1" fmla="*/ 1363548963 h 169"/>
                <a:gd name="T2" fmla="*/ 2147483647 w 53"/>
                <a:gd name="T3" fmla="*/ 2147483647 h 169"/>
                <a:gd name="T4" fmla="*/ 2147483647 w 53"/>
                <a:gd name="T5" fmla="*/ 2147483647 h 169"/>
                <a:gd name="T6" fmla="*/ 2147483647 w 53"/>
                <a:gd name="T7" fmla="*/ 2147483647 h 169"/>
                <a:gd name="T8" fmla="*/ 0 w 53"/>
                <a:gd name="T9" fmla="*/ 0 h 169"/>
                <a:gd name="T10" fmla="*/ 1639478238 w 53"/>
                <a:gd name="T11" fmla="*/ 1363548963 h 1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69">
                  <a:moveTo>
                    <a:pt x="13" y="13"/>
                  </a:moveTo>
                  <a:cubicBezTo>
                    <a:pt x="44" y="49"/>
                    <a:pt x="44" y="105"/>
                    <a:pt x="19" y="156"/>
                  </a:cubicBezTo>
                  <a:cubicBezTo>
                    <a:pt x="19" y="156"/>
                    <a:pt x="19" y="156"/>
                    <a:pt x="19" y="156"/>
                  </a:cubicBezTo>
                  <a:cubicBezTo>
                    <a:pt x="21" y="169"/>
                    <a:pt x="21" y="169"/>
                    <a:pt x="21" y="169"/>
                  </a:cubicBezTo>
                  <a:cubicBezTo>
                    <a:pt x="53" y="108"/>
                    <a:pt x="53" y="39"/>
                    <a:pt x="0" y="0"/>
                  </a:cubicBezTo>
                  <a:cubicBezTo>
                    <a:pt x="5" y="4"/>
                    <a:pt x="9" y="8"/>
                    <a:pt x="13" y="13"/>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8" name="Freeform 14"/>
            <p:cNvSpPr>
              <a:spLocks/>
            </p:cNvSpPr>
            <p:nvPr/>
          </p:nvSpPr>
          <p:spPr bwMode="auto">
            <a:xfrm>
              <a:off x="7213600" y="4414838"/>
              <a:ext cx="655638" cy="357187"/>
            </a:xfrm>
            <a:custGeom>
              <a:avLst/>
              <a:gdLst>
                <a:gd name="T0" fmla="*/ 2147483647 w 52"/>
                <a:gd name="T1" fmla="*/ 2147483647 h 34"/>
                <a:gd name="T2" fmla="*/ 2147483647 w 52"/>
                <a:gd name="T3" fmla="*/ 2147483647 h 34"/>
                <a:gd name="T4" fmla="*/ 126340568 w 52"/>
                <a:gd name="T5" fmla="*/ 0 h 34"/>
                <a:gd name="T6" fmla="*/ 0 w 52"/>
                <a:gd name="T7" fmla="*/ 0 h 34"/>
                <a:gd name="T8" fmla="*/ 379034322 w 52"/>
                <a:gd name="T9" fmla="*/ 1048300189 h 34"/>
                <a:gd name="T10" fmla="*/ 2147483647 w 52"/>
                <a:gd name="T11" fmla="*/ 2147483647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 h="34">
                  <a:moveTo>
                    <a:pt x="52" y="34"/>
                  </a:moveTo>
                  <a:cubicBezTo>
                    <a:pt x="50" y="21"/>
                    <a:pt x="50" y="21"/>
                    <a:pt x="50" y="21"/>
                  </a:cubicBezTo>
                  <a:cubicBezTo>
                    <a:pt x="1" y="0"/>
                    <a:pt x="1" y="0"/>
                    <a:pt x="1" y="0"/>
                  </a:cubicBezTo>
                  <a:cubicBezTo>
                    <a:pt x="1" y="0"/>
                    <a:pt x="0" y="0"/>
                    <a:pt x="0" y="0"/>
                  </a:cubicBezTo>
                  <a:cubicBezTo>
                    <a:pt x="3" y="10"/>
                    <a:pt x="3" y="10"/>
                    <a:pt x="3" y="10"/>
                  </a:cubicBezTo>
                  <a:lnTo>
                    <a:pt x="52" y="34"/>
                  </a:lnTo>
                  <a:close/>
                </a:path>
              </a:pathLst>
            </a:custGeom>
            <a:gradFill rotWithShape="1">
              <a:gsLst>
                <a:gs pos="0">
                  <a:srgbClr val="333333"/>
                </a:gs>
                <a:gs pos="100000">
                  <a:srgbClr val="B2B2B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9" name="Freeform 15"/>
            <p:cNvSpPr>
              <a:spLocks/>
            </p:cNvSpPr>
            <p:nvPr/>
          </p:nvSpPr>
          <p:spPr bwMode="auto">
            <a:xfrm>
              <a:off x="5953125" y="2724150"/>
              <a:ext cx="2206625" cy="1909763"/>
            </a:xfrm>
            <a:custGeom>
              <a:avLst/>
              <a:gdLst>
                <a:gd name="T0" fmla="*/ 2147483647 w 175"/>
                <a:gd name="T1" fmla="*/ 2147483647 h 182"/>
                <a:gd name="T2" fmla="*/ 2147483647 w 175"/>
                <a:gd name="T3" fmla="*/ 2147483647 h 182"/>
                <a:gd name="T4" fmla="*/ 2147483647 w 175"/>
                <a:gd name="T5" fmla="*/ 629497221 h 182"/>
                <a:gd name="T6" fmla="*/ 252311067 w 175"/>
                <a:gd name="T7" fmla="*/ 1258994442 h 182"/>
                <a:gd name="T8" fmla="*/ 0 w 175"/>
                <a:gd name="T9" fmla="*/ 2147483647 h 182"/>
                <a:gd name="T10" fmla="*/ 2147483647 w 175"/>
                <a:gd name="T11" fmla="*/ 2147483647 h 182"/>
                <a:gd name="T12" fmla="*/ 2147483647 w 175"/>
                <a:gd name="T13" fmla="*/ 2147483647 h 182"/>
                <a:gd name="T14" fmla="*/ 2147483647 w 175"/>
                <a:gd name="T15" fmla="*/ 2147483647 h 182"/>
                <a:gd name="T16" fmla="*/ 2147483647 w 175"/>
                <a:gd name="T17" fmla="*/ 2147483647 h 182"/>
                <a:gd name="T18" fmla="*/ 2147483647 w 175"/>
                <a:gd name="T19" fmla="*/ 2147483647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5" h="182">
                  <a:moveTo>
                    <a:pt x="144" y="39"/>
                  </a:moveTo>
                  <a:cubicBezTo>
                    <a:pt x="140" y="34"/>
                    <a:pt x="136" y="30"/>
                    <a:pt x="131" y="26"/>
                  </a:cubicBezTo>
                  <a:cubicBezTo>
                    <a:pt x="119" y="18"/>
                    <a:pt x="105" y="11"/>
                    <a:pt x="89" y="6"/>
                  </a:cubicBezTo>
                  <a:cubicBezTo>
                    <a:pt x="62" y="0"/>
                    <a:pt x="32" y="2"/>
                    <a:pt x="2" y="12"/>
                  </a:cubicBezTo>
                  <a:cubicBezTo>
                    <a:pt x="0" y="40"/>
                    <a:pt x="0" y="40"/>
                    <a:pt x="0" y="40"/>
                  </a:cubicBezTo>
                  <a:cubicBezTo>
                    <a:pt x="37" y="28"/>
                    <a:pt x="72" y="32"/>
                    <a:pt x="94" y="55"/>
                  </a:cubicBezTo>
                  <a:cubicBezTo>
                    <a:pt x="100" y="60"/>
                    <a:pt x="104" y="67"/>
                    <a:pt x="107" y="74"/>
                  </a:cubicBezTo>
                  <a:cubicBezTo>
                    <a:pt x="118" y="98"/>
                    <a:pt x="115" y="130"/>
                    <a:pt x="101" y="161"/>
                  </a:cubicBezTo>
                  <a:cubicBezTo>
                    <a:pt x="150" y="182"/>
                    <a:pt x="150" y="182"/>
                    <a:pt x="150" y="182"/>
                  </a:cubicBezTo>
                  <a:cubicBezTo>
                    <a:pt x="175" y="131"/>
                    <a:pt x="175" y="75"/>
                    <a:pt x="144" y="39"/>
                  </a:cubicBezTo>
                  <a:close/>
                </a:path>
              </a:pathLst>
            </a:custGeom>
            <a:gradFill rotWithShape="1">
              <a:gsLst>
                <a:gs pos="0">
                  <a:srgbClr val="C0C0C0"/>
                </a:gs>
                <a:gs pos="100000">
                  <a:srgbClr val="EAEAEA"/>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60" name="Freeform 19"/>
            <p:cNvSpPr>
              <a:spLocks/>
            </p:cNvSpPr>
            <p:nvPr/>
          </p:nvSpPr>
          <p:spPr bwMode="auto">
            <a:xfrm>
              <a:off x="5953125" y="3017838"/>
              <a:ext cx="1350963" cy="482600"/>
            </a:xfrm>
            <a:custGeom>
              <a:avLst/>
              <a:gdLst>
                <a:gd name="T0" fmla="*/ 0 w 107"/>
                <a:gd name="T1" fmla="*/ 1262057665 h 46"/>
                <a:gd name="T2" fmla="*/ 0 w 107"/>
                <a:gd name="T3" fmla="*/ 1262057665 h 46"/>
                <a:gd name="T4" fmla="*/ 758256649 w 107"/>
                <a:gd name="T5" fmla="*/ 2147483647 h 46"/>
                <a:gd name="T6" fmla="*/ 2147483647 w 107"/>
                <a:gd name="T7" fmla="*/ 2147483647 h 46"/>
                <a:gd name="T8" fmla="*/ 2147483647 w 107"/>
                <a:gd name="T9" fmla="*/ 2147483647 h 46"/>
                <a:gd name="T10" fmla="*/ 0 w 107"/>
                <a:gd name="T11" fmla="*/ 1262057665 h 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46">
                  <a:moveTo>
                    <a:pt x="0" y="12"/>
                  </a:moveTo>
                  <a:cubicBezTo>
                    <a:pt x="0" y="12"/>
                    <a:pt x="0" y="12"/>
                    <a:pt x="0" y="12"/>
                  </a:cubicBezTo>
                  <a:cubicBezTo>
                    <a:pt x="6" y="21"/>
                    <a:pt x="6" y="21"/>
                    <a:pt x="6" y="21"/>
                  </a:cubicBezTo>
                  <a:cubicBezTo>
                    <a:pt x="60" y="3"/>
                    <a:pt x="92" y="27"/>
                    <a:pt x="107" y="46"/>
                  </a:cubicBezTo>
                  <a:cubicBezTo>
                    <a:pt x="104" y="39"/>
                    <a:pt x="100" y="32"/>
                    <a:pt x="94" y="27"/>
                  </a:cubicBezTo>
                  <a:cubicBezTo>
                    <a:pt x="72" y="4"/>
                    <a:pt x="37" y="0"/>
                    <a:pt x="0" y="12"/>
                  </a:cubicBezTo>
                  <a:close/>
                </a:path>
              </a:pathLst>
            </a:custGeom>
            <a:gradFill rotWithShape="1">
              <a:gsLst>
                <a:gs pos="0">
                  <a:srgbClr val="333333"/>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grpSp>
        <p:nvGrpSpPr>
          <p:cNvPr id="61" name="组合 60"/>
          <p:cNvGrpSpPr/>
          <p:nvPr/>
        </p:nvGrpSpPr>
        <p:grpSpPr>
          <a:xfrm>
            <a:off x="427453" y="2629977"/>
            <a:ext cx="2895138" cy="1091189"/>
            <a:chOff x="590550" y="4049778"/>
            <a:chExt cx="3648075" cy="1527664"/>
          </a:xfrm>
        </p:grpSpPr>
        <p:sp>
          <p:nvSpPr>
            <p:cNvPr id="62" name="Line 21"/>
            <p:cNvSpPr>
              <a:spLocks noChangeShapeType="1"/>
            </p:cNvSpPr>
            <p:nvPr/>
          </p:nvSpPr>
          <p:spPr bwMode="auto">
            <a:xfrm>
              <a:off x="685800" y="4734484"/>
              <a:ext cx="3552825" cy="0"/>
            </a:xfrm>
            <a:prstGeom prst="line">
              <a:avLst/>
            </a:prstGeom>
            <a:noFill/>
            <a:ln w="12700">
              <a:solidFill>
                <a:schemeClr val="bg1">
                  <a:lumMod val="75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grpSp>
          <p:nvGrpSpPr>
            <p:cNvPr id="63" name="组合 62"/>
            <p:cNvGrpSpPr/>
            <p:nvPr/>
          </p:nvGrpSpPr>
          <p:grpSpPr>
            <a:xfrm>
              <a:off x="590550" y="4049778"/>
              <a:ext cx="3180672" cy="1527664"/>
              <a:chOff x="590550" y="4049778"/>
              <a:chExt cx="3180672" cy="1527664"/>
            </a:xfrm>
          </p:grpSpPr>
          <p:sp>
            <p:nvSpPr>
              <p:cNvPr id="64" name="Rectangle 24"/>
              <p:cNvSpPr>
                <a:spLocks noChangeArrowheads="1"/>
              </p:cNvSpPr>
              <p:nvPr/>
            </p:nvSpPr>
            <p:spPr bwMode="auto">
              <a:xfrm>
                <a:off x="590550" y="4857569"/>
                <a:ext cx="2879725" cy="719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nSpc>
                    <a:spcPct val="120000"/>
                  </a:lnSpc>
                </a:pPr>
                <a:r>
                  <a:rPr lang="zh-CN" altLang="en-US" sz="1100" b="0" dirty="0">
                    <a:ea typeface="微软雅黑" pitchFamily="34" charset="-122"/>
                  </a:rPr>
                  <a:t>单击此处添加段落文字内容</a:t>
                </a:r>
              </a:p>
              <a:p>
                <a:pPr>
                  <a:lnSpc>
                    <a:spcPct val="120000"/>
                  </a:lnSpc>
                </a:pPr>
                <a:r>
                  <a:rPr lang="zh-CN" altLang="en-US" sz="1100" b="0" dirty="0">
                    <a:ea typeface="微软雅黑" pitchFamily="34" charset="-122"/>
                  </a:rPr>
                  <a:t>单击此处添加段落文字内容</a:t>
                </a:r>
              </a:p>
            </p:txBody>
          </p:sp>
          <p:sp>
            <p:nvSpPr>
              <p:cNvPr id="65" name="Rectangle 26"/>
              <p:cNvSpPr>
                <a:spLocks noChangeArrowheads="1"/>
              </p:cNvSpPr>
              <p:nvPr/>
            </p:nvSpPr>
            <p:spPr bwMode="auto">
              <a:xfrm>
                <a:off x="590550" y="4049778"/>
                <a:ext cx="3180672" cy="926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896" tIns="53443" rIns="106896" bIns="53443">
                <a:spAutoFit/>
              </a:bodyPr>
              <a:lstStyle/>
              <a:p>
                <a:r>
                  <a:rPr lang="zh-CN" altLang="en-US" dirty="0">
                    <a:solidFill>
                      <a:srgbClr val="FF0000"/>
                    </a:solidFill>
                    <a:ea typeface="微软雅黑" pitchFamily="34" charset="-122"/>
                  </a:rPr>
                  <a:t>单击此处添加文字</a:t>
                </a:r>
                <a:r>
                  <a:rPr lang="zh-CN" altLang="en-US" dirty="0" smtClean="0">
                    <a:solidFill>
                      <a:srgbClr val="FF0000"/>
                    </a:solidFill>
                    <a:ea typeface="微软雅黑" pitchFamily="34" charset="-122"/>
                  </a:rPr>
                  <a:t>内容</a:t>
                </a:r>
                <a:endParaRPr lang="en-US" altLang="zh-CN" dirty="0" smtClean="0">
                  <a:solidFill>
                    <a:srgbClr val="FF0000"/>
                  </a:solidFill>
                  <a:ea typeface="微软雅黑" pitchFamily="34" charset="-122"/>
                </a:endParaRPr>
              </a:p>
              <a:p>
                <a:endParaRPr lang="zh-CN" altLang="en-US" dirty="0">
                  <a:solidFill>
                    <a:srgbClr val="00B050"/>
                  </a:solidFill>
                  <a:ea typeface="微软雅黑" pitchFamily="34" charset="-122"/>
                </a:endParaRPr>
              </a:p>
            </p:txBody>
          </p:sp>
        </p:grpSp>
      </p:grpSp>
      <p:grpSp>
        <p:nvGrpSpPr>
          <p:cNvPr id="66" name="组合 65"/>
          <p:cNvGrpSpPr/>
          <p:nvPr/>
        </p:nvGrpSpPr>
        <p:grpSpPr>
          <a:xfrm>
            <a:off x="5726030" y="1723182"/>
            <a:ext cx="2819547" cy="835097"/>
            <a:chOff x="7215188" y="2628900"/>
            <a:chExt cx="3552825" cy="1169136"/>
          </a:xfrm>
        </p:grpSpPr>
        <p:sp>
          <p:nvSpPr>
            <p:cNvPr id="67" name="Rectangle 20"/>
            <p:cNvSpPr>
              <a:spLocks noChangeArrowheads="1"/>
            </p:cNvSpPr>
            <p:nvPr/>
          </p:nvSpPr>
          <p:spPr bwMode="auto">
            <a:xfrm>
              <a:off x="7312025" y="2628900"/>
              <a:ext cx="344805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nchor="ctr"/>
            <a:lstStyle/>
            <a:p>
              <a:pPr algn="r">
                <a:lnSpc>
                  <a:spcPct val="120000"/>
                </a:lnSpc>
              </a:pPr>
              <a:r>
                <a:rPr lang="zh-CN" altLang="en-US" dirty="0">
                  <a:ea typeface="微软雅黑" pitchFamily="34" charset="-122"/>
                </a:rPr>
                <a:t>单击此处添加文字内容</a:t>
              </a:r>
            </a:p>
          </p:txBody>
        </p:sp>
        <p:sp>
          <p:nvSpPr>
            <p:cNvPr id="68" name="Line 23"/>
            <p:cNvSpPr>
              <a:spLocks noChangeShapeType="1"/>
            </p:cNvSpPr>
            <p:nvPr/>
          </p:nvSpPr>
          <p:spPr bwMode="auto">
            <a:xfrm>
              <a:off x="7215188" y="3028950"/>
              <a:ext cx="3455987" cy="0"/>
            </a:xfrm>
            <a:prstGeom prst="line">
              <a:avLst/>
            </a:prstGeom>
            <a:noFill/>
            <a:ln w="1270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sp>
          <p:nvSpPr>
            <p:cNvPr id="69" name="Rectangle 27"/>
            <p:cNvSpPr>
              <a:spLocks noChangeArrowheads="1"/>
            </p:cNvSpPr>
            <p:nvPr/>
          </p:nvSpPr>
          <p:spPr bwMode="auto">
            <a:xfrm>
              <a:off x="7983538" y="3078163"/>
              <a:ext cx="2784475" cy="719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gn="r">
                <a:lnSpc>
                  <a:spcPct val="120000"/>
                </a:lnSpc>
              </a:pPr>
              <a:r>
                <a:rPr lang="zh-CN" altLang="en-US" sz="1100" b="0">
                  <a:ea typeface="微软雅黑" pitchFamily="34" charset="-122"/>
                </a:rPr>
                <a:t>单击此处添加段落文字内容</a:t>
              </a:r>
            </a:p>
            <a:p>
              <a:pPr algn="r">
                <a:lnSpc>
                  <a:spcPct val="120000"/>
                </a:lnSpc>
              </a:pPr>
              <a:r>
                <a:rPr lang="zh-CN" altLang="en-US" sz="1100" b="0">
                  <a:ea typeface="微软雅黑" pitchFamily="34" charset="-122"/>
                </a:rPr>
                <a:t>单击此处添加段落文字内容</a:t>
              </a:r>
            </a:p>
          </p:txBody>
        </p:sp>
      </p:grpSp>
      <p:grpSp>
        <p:nvGrpSpPr>
          <p:cNvPr id="70" name="组合 69"/>
          <p:cNvGrpSpPr/>
          <p:nvPr/>
        </p:nvGrpSpPr>
        <p:grpSpPr>
          <a:xfrm>
            <a:off x="5650433" y="3380983"/>
            <a:ext cx="2895138" cy="833964"/>
            <a:chOff x="7119938" y="4949825"/>
            <a:chExt cx="3648075" cy="1167550"/>
          </a:xfrm>
        </p:grpSpPr>
        <p:sp>
          <p:nvSpPr>
            <p:cNvPr id="71" name="Line 22"/>
            <p:cNvSpPr>
              <a:spLocks noChangeShapeType="1"/>
            </p:cNvSpPr>
            <p:nvPr/>
          </p:nvSpPr>
          <p:spPr bwMode="auto">
            <a:xfrm>
              <a:off x="7119938" y="5349875"/>
              <a:ext cx="3551237" cy="0"/>
            </a:xfrm>
            <a:prstGeom prst="line">
              <a:avLst/>
            </a:prstGeom>
            <a:noFill/>
            <a:ln w="1270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sp>
          <p:nvSpPr>
            <p:cNvPr id="72" name="Rectangle 25"/>
            <p:cNvSpPr>
              <a:spLocks noChangeArrowheads="1"/>
            </p:cNvSpPr>
            <p:nvPr/>
          </p:nvSpPr>
          <p:spPr bwMode="auto">
            <a:xfrm>
              <a:off x="7312025" y="4949825"/>
              <a:ext cx="3448050" cy="452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nchor="ctr"/>
            <a:lstStyle/>
            <a:p>
              <a:pPr algn="r">
                <a:lnSpc>
                  <a:spcPct val="120000"/>
                </a:lnSpc>
              </a:pPr>
              <a:r>
                <a:rPr lang="zh-CN" altLang="en-US" dirty="0">
                  <a:ea typeface="微软雅黑" pitchFamily="34" charset="-122"/>
                </a:rPr>
                <a:t>单击此处添加文字内容</a:t>
              </a:r>
            </a:p>
          </p:txBody>
        </p:sp>
        <p:sp>
          <p:nvSpPr>
            <p:cNvPr id="73" name="Rectangle 28"/>
            <p:cNvSpPr>
              <a:spLocks noChangeArrowheads="1"/>
            </p:cNvSpPr>
            <p:nvPr/>
          </p:nvSpPr>
          <p:spPr bwMode="auto">
            <a:xfrm>
              <a:off x="7983538" y="5397501"/>
              <a:ext cx="2784475" cy="719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gn="r">
                <a:lnSpc>
                  <a:spcPct val="120000"/>
                </a:lnSpc>
              </a:pPr>
              <a:r>
                <a:rPr lang="zh-CN" altLang="en-US" sz="1100" b="0" dirty="0">
                  <a:ea typeface="微软雅黑" pitchFamily="34" charset="-122"/>
                </a:rPr>
                <a:t>单击此处添加段落文字内容</a:t>
              </a:r>
            </a:p>
            <a:p>
              <a:pPr algn="r">
                <a:lnSpc>
                  <a:spcPct val="120000"/>
                </a:lnSpc>
              </a:pPr>
              <a:r>
                <a:rPr lang="zh-CN" altLang="en-US" sz="1100" b="0" dirty="0">
                  <a:ea typeface="微软雅黑" pitchFamily="34" charset="-122"/>
                </a:rPr>
                <a:t>单击此处添加段落文字内容</a:t>
              </a:r>
            </a:p>
          </p:txBody>
        </p:sp>
      </p:grpSp>
      <p:grpSp>
        <p:nvGrpSpPr>
          <p:cNvPr id="74" name="组合 73"/>
          <p:cNvGrpSpPr/>
          <p:nvPr/>
        </p:nvGrpSpPr>
        <p:grpSpPr>
          <a:xfrm>
            <a:off x="564414" y="1139781"/>
            <a:ext cx="3421886" cy="1217227"/>
            <a:chOff x="720725" y="1944688"/>
            <a:chExt cx="4311814" cy="1704118"/>
          </a:xfrm>
        </p:grpSpPr>
        <p:sp>
          <p:nvSpPr>
            <p:cNvPr id="75" name="Freeform 9"/>
            <p:cNvSpPr>
              <a:spLocks/>
            </p:cNvSpPr>
            <p:nvPr/>
          </p:nvSpPr>
          <p:spPr bwMode="auto">
            <a:xfrm>
              <a:off x="4305300" y="3228975"/>
              <a:ext cx="6350" cy="11113"/>
            </a:xfrm>
            <a:custGeom>
              <a:avLst/>
              <a:gdLst>
                <a:gd name="T0" fmla="*/ 0 w 4763"/>
                <a:gd name="T1" fmla="*/ 129677597 h 1"/>
                <a:gd name="T2" fmla="*/ 0 w 4763"/>
                <a:gd name="T3" fmla="*/ 0 h 1"/>
                <a:gd name="T4" fmla="*/ 0 w 4763"/>
                <a:gd name="T5" fmla="*/ 129677597 h 1"/>
                <a:gd name="T6" fmla="*/ 0 60000 65536"/>
                <a:gd name="T7" fmla="*/ 0 60000 65536"/>
                <a:gd name="T8" fmla="*/ 0 60000 65536"/>
              </a:gdLst>
              <a:ahLst/>
              <a:cxnLst>
                <a:cxn ang="T6">
                  <a:pos x="T0" y="T1"/>
                </a:cxn>
                <a:cxn ang="T7">
                  <a:pos x="T2" y="T3"/>
                </a:cxn>
                <a:cxn ang="T8">
                  <a:pos x="T4" y="T5"/>
                </a:cxn>
              </a:cxnLst>
              <a:rect l="0" t="0" r="r" b="b"/>
              <a:pathLst>
                <a:path w="4763" h="1">
                  <a:moveTo>
                    <a:pt x="0" y="1"/>
                  </a:moveTo>
                  <a:cubicBezTo>
                    <a:pt x="0" y="1"/>
                    <a:pt x="0" y="1"/>
                    <a:pt x="0" y="0"/>
                  </a:cubicBezTo>
                  <a:cubicBezTo>
                    <a:pt x="0" y="1"/>
                    <a:pt x="0" y="1"/>
                    <a:pt x="0" y="1"/>
                  </a:cubicBez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76" name="Rectangle 24"/>
            <p:cNvSpPr>
              <a:spLocks noChangeArrowheads="1"/>
            </p:cNvSpPr>
            <p:nvPr/>
          </p:nvSpPr>
          <p:spPr bwMode="auto">
            <a:xfrm>
              <a:off x="742950" y="2566988"/>
              <a:ext cx="3876675" cy="108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nSpc>
                  <a:spcPct val="120000"/>
                </a:lnSpc>
              </a:pPr>
              <a:r>
                <a:rPr lang="zh-CN" altLang="en-US" b="0" dirty="0">
                  <a:ea typeface="微软雅黑" pitchFamily="34" charset="-122"/>
                </a:rPr>
                <a:t>单击此处添加段落文字内容</a:t>
              </a:r>
            </a:p>
            <a:p>
              <a:pPr>
                <a:lnSpc>
                  <a:spcPct val="120000"/>
                </a:lnSpc>
              </a:pPr>
              <a:r>
                <a:rPr lang="zh-CN" altLang="en-US" b="0" dirty="0">
                  <a:ea typeface="微软雅黑" pitchFamily="34" charset="-122"/>
                </a:rPr>
                <a:t>单击此处添加段落文字内容</a:t>
              </a:r>
            </a:p>
          </p:txBody>
        </p:sp>
        <p:sp>
          <p:nvSpPr>
            <p:cNvPr id="77" name="Rectangle 26"/>
            <p:cNvSpPr>
              <a:spLocks noChangeArrowheads="1"/>
            </p:cNvSpPr>
            <p:nvPr/>
          </p:nvSpPr>
          <p:spPr bwMode="auto">
            <a:xfrm>
              <a:off x="720725" y="1944688"/>
              <a:ext cx="4311814" cy="689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896" tIns="53443" rIns="106896" bIns="53443">
              <a:spAutoFit/>
            </a:bodyPr>
            <a:lstStyle/>
            <a:p>
              <a:pPr>
                <a:defRPr/>
              </a:pPr>
              <a:r>
                <a:rPr lang="zh-CN" altLang="en-US" sz="2500" dirty="0">
                  <a:solidFill>
                    <a:srgbClr val="FF0000"/>
                  </a:solidFill>
                  <a:latin typeface="+mj-ea"/>
                  <a:ea typeface="+mj-ea"/>
                </a:rPr>
                <a:t>单击此处添加文字内容</a:t>
              </a:r>
            </a:p>
          </p:txBody>
        </p:sp>
      </p:grpSp>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style.rotation</p:attrName>
                                        </p:attrNameLst>
                                      </p:cBhvr>
                                      <p:tavLst>
                                        <p:tav tm="0">
                                          <p:val>
                                            <p:fltVal val="360"/>
                                          </p:val>
                                        </p:tav>
                                        <p:tav tm="100000">
                                          <p:val>
                                            <p:fltVal val="0"/>
                                          </p:val>
                                        </p:tav>
                                      </p:tavLst>
                                    </p:anim>
                                    <p:animEffect transition="in" filter="fade">
                                      <p:cBhvr>
                                        <p:cTn id="10" dur="500"/>
                                        <p:tgtEl>
                                          <p:spTgt spid="7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left)">
                                      <p:cBhvr>
                                        <p:cTn id="41" dur="500"/>
                                        <p:tgtEl>
                                          <p:spTgt spid="66"/>
                                        </p:tgtEl>
                                      </p:cBhvr>
                                    </p:animEffect>
                                  </p:childTnLst>
                                </p:cTn>
                              </p:par>
                              <p:par>
                                <p:cTn id="42" presetID="22" presetClass="entr" presetSubtype="8"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wipe(left)">
                                      <p:cBhvr>
                                        <p:cTn id="44" dur="500"/>
                                        <p:tgtEl>
                                          <p:spTgt spid="70"/>
                                        </p:tgtEl>
                                      </p:cBhvr>
                                    </p:animEffect>
                                  </p:childTnLst>
                                </p:cTn>
                              </p:par>
                              <p:par>
                                <p:cTn id="45" presetID="22" presetClass="entr" presetSubtype="2"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right)">
                                      <p:cBhvr>
                                        <p:cTn id="47" dur="500"/>
                                        <p:tgtEl>
                                          <p:spTgt spid="61"/>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heel(4)">
                                      <p:cBhvr>
                                        <p:cTn id="52"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845586" y="1439589"/>
            <a:ext cx="1404156" cy="1404156"/>
            <a:chOff x="467544" y="1578560"/>
            <a:chExt cx="1872208" cy="1872208"/>
          </a:xfrm>
        </p:grpSpPr>
        <p:sp>
          <p:nvSpPr>
            <p:cNvPr id="118" name="弦形 117"/>
            <p:cNvSpPr/>
            <p:nvPr/>
          </p:nvSpPr>
          <p:spPr>
            <a:xfrm rot="19715174">
              <a:off x="537184" y="1644658"/>
              <a:ext cx="1732929" cy="1732929"/>
            </a:xfrm>
            <a:prstGeom prst="chord">
              <a:avLst>
                <a:gd name="adj1" fmla="val 2700000"/>
                <a:gd name="adj2" fmla="val 1176119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9" name="组合 118"/>
            <p:cNvGrpSpPr/>
            <p:nvPr/>
          </p:nvGrpSpPr>
          <p:grpSpPr>
            <a:xfrm>
              <a:off x="467544" y="1578560"/>
              <a:ext cx="1872208" cy="1872208"/>
              <a:chOff x="467544" y="1578560"/>
              <a:chExt cx="1872208" cy="1872208"/>
            </a:xfrm>
          </p:grpSpPr>
          <p:sp>
            <p:nvSpPr>
              <p:cNvPr id="120" name="椭圆 1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1" name="TextBox 120"/>
              <p:cNvSpPr txBox="1"/>
              <p:nvPr/>
            </p:nvSpPr>
            <p:spPr>
              <a:xfrm>
                <a:off x="922533" y="2194119"/>
                <a:ext cx="962229" cy="553997"/>
              </a:xfrm>
              <a:prstGeom prst="rect">
                <a:avLst/>
              </a:prstGeom>
              <a:noFill/>
              <a:ln>
                <a:noFill/>
              </a:ln>
            </p:spPr>
            <p:txBody>
              <a:bodyPr wrap="none" rtlCol="0">
                <a:spAutoFit/>
              </a:bodyPr>
              <a:lstStyle/>
              <a:p>
                <a:pPr algn="ctr"/>
                <a:r>
                  <a:rPr lang="en-US" altLang="zh-CN" sz="2100" dirty="0"/>
                  <a:t>20%</a:t>
                </a:r>
                <a:endParaRPr lang="zh-CN" altLang="en-US" sz="2100" dirty="0"/>
              </a:p>
            </p:txBody>
          </p:sp>
        </p:grpSp>
      </p:grpSp>
      <p:grpSp>
        <p:nvGrpSpPr>
          <p:cNvPr id="122" name="组合 121"/>
          <p:cNvGrpSpPr/>
          <p:nvPr/>
        </p:nvGrpSpPr>
        <p:grpSpPr>
          <a:xfrm>
            <a:off x="2873398" y="1439589"/>
            <a:ext cx="1404156" cy="1404156"/>
            <a:chOff x="2603781" y="1578560"/>
            <a:chExt cx="1872208" cy="1872208"/>
          </a:xfrm>
        </p:grpSpPr>
        <p:sp>
          <p:nvSpPr>
            <p:cNvPr id="123" name="弦形 122"/>
            <p:cNvSpPr/>
            <p:nvPr/>
          </p:nvSpPr>
          <p:spPr>
            <a:xfrm rot="18780312">
              <a:off x="2678221" y="1651667"/>
              <a:ext cx="1732929" cy="1732929"/>
            </a:xfrm>
            <a:prstGeom prst="chord">
              <a:avLst>
                <a:gd name="adj1" fmla="val 2700000"/>
                <a:gd name="adj2" fmla="val 1364353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4" name="组合 123"/>
            <p:cNvGrpSpPr/>
            <p:nvPr/>
          </p:nvGrpSpPr>
          <p:grpSpPr>
            <a:xfrm>
              <a:off x="2603781" y="1578560"/>
              <a:ext cx="1872208" cy="1872208"/>
              <a:chOff x="2603781" y="1578560"/>
              <a:chExt cx="1872208" cy="1872208"/>
            </a:xfrm>
          </p:grpSpPr>
          <p:sp>
            <p:nvSpPr>
              <p:cNvPr id="125" name="椭圆 1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6" name="TextBox 125"/>
              <p:cNvSpPr txBox="1"/>
              <p:nvPr/>
            </p:nvSpPr>
            <p:spPr>
              <a:xfrm>
                <a:off x="3063570" y="2194119"/>
                <a:ext cx="962229" cy="553997"/>
              </a:xfrm>
              <a:prstGeom prst="rect">
                <a:avLst/>
              </a:prstGeom>
              <a:noFill/>
            </p:spPr>
            <p:txBody>
              <a:bodyPr wrap="none" rtlCol="0">
                <a:spAutoFit/>
              </a:bodyPr>
              <a:lstStyle/>
              <a:p>
                <a:pPr algn="ctr"/>
                <a:r>
                  <a:rPr lang="en-US" altLang="zh-CN" sz="2100" dirty="0"/>
                  <a:t>40%</a:t>
                </a:r>
                <a:endParaRPr lang="zh-CN" altLang="en-US" sz="2100" dirty="0"/>
              </a:p>
            </p:txBody>
          </p:sp>
        </p:grpSp>
      </p:grpSp>
      <p:grpSp>
        <p:nvGrpSpPr>
          <p:cNvPr id="127" name="组合 126"/>
          <p:cNvGrpSpPr/>
          <p:nvPr/>
        </p:nvGrpSpPr>
        <p:grpSpPr>
          <a:xfrm>
            <a:off x="5011700" y="1439589"/>
            <a:ext cx="1404156" cy="1404156"/>
            <a:chOff x="4740018" y="1578560"/>
            <a:chExt cx="1872208" cy="1872208"/>
          </a:xfrm>
        </p:grpSpPr>
        <p:sp>
          <p:nvSpPr>
            <p:cNvPr id="128" name="椭圆 1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9" name="弦形 128"/>
            <p:cNvSpPr/>
            <p:nvPr/>
          </p:nvSpPr>
          <p:spPr>
            <a:xfrm rot="18000000">
              <a:off x="4824171" y="1651666"/>
              <a:ext cx="1732929" cy="1732929"/>
            </a:xfrm>
            <a:prstGeom prst="chord">
              <a:avLst>
                <a:gd name="adj1" fmla="val 2700000"/>
                <a:gd name="adj2" fmla="val 1527207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0" name="TextBox 129"/>
            <p:cNvSpPr txBox="1"/>
            <p:nvPr/>
          </p:nvSpPr>
          <p:spPr>
            <a:xfrm>
              <a:off x="5213894" y="2194119"/>
              <a:ext cx="962229" cy="553997"/>
            </a:xfrm>
            <a:prstGeom prst="rect">
              <a:avLst/>
            </a:prstGeom>
            <a:noFill/>
          </p:spPr>
          <p:txBody>
            <a:bodyPr wrap="none" rtlCol="0">
              <a:spAutoFit/>
            </a:bodyPr>
            <a:lstStyle/>
            <a:p>
              <a:pPr algn="ctr"/>
              <a:r>
                <a:rPr lang="en-US" altLang="zh-CN" sz="2100" dirty="0"/>
                <a:t>50%</a:t>
              </a:r>
              <a:endParaRPr lang="zh-CN" altLang="en-US" sz="2100" dirty="0"/>
            </a:p>
          </p:txBody>
        </p:sp>
      </p:grpSp>
      <p:grpSp>
        <p:nvGrpSpPr>
          <p:cNvPr id="131" name="组合 130"/>
          <p:cNvGrpSpPr/>
          <p:nvPr/>
        </p:nvGrpSpPr>
        <p:grpSpPr>
          <a:xfrm>
            <a:off x="6984268" y="1439589"/>
            <a:ext cx="1404156" cy="1404156"/>
            <a:chOff x="6876256" y="1578560"/>
            <a:chExt cx="1872208" cy="1872208"/>
          </a:xfrm>
        </p:grpSpPr>
        <p:sp>
          <p:nvSpPr>
            <p:cNvPr id="132" name="椭圆 1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3" name="弦形 132"/>
            <p:cNvSpPr/>
            <p:nvPr/>
          </p:nvSpPr>
          <p:spPr>
            <a:xfrm rot="16358992">
              <a:off x="6960409" y="1648200"/>
              <a:ext cx="1732929" cy="1732929"/>
            </a:xfrm>
            <a:prstGeom prst="chord">
              <a:avLst>
                <a:gd name="adj1" fmla="val 2700000"/>
                <a:gd name="adj2" fmla="val 1853352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4" name="TextBox 133"/>
            <p:cNvSpPr txBox="1"/>
            <p:nvPr/>
          </p:nvSpPr>
          <p:spPr>
            <a:xfrm>
              <a:off x="7353312" y="2194119"/>
              <a:ext cx="962229" cy="553997"/>
            </a:xfrm>
            <a:prstGeom prst="rect">
              <a:avLst/>
            </a:prstGeom>
            <a:noFill/>
          </p:spPr>
          <p:txBody>
            <a:bodyPr wrap="none" rtlCol="0">
              <a:spAutoFit/>
            </a:bodyPr>
            <a:lstStyle/>
            <a:p>
              <a:pPr algn="ctr"/>
              <a:r>
                <a:rPr lang="en-US" altLang="zh-CN" sz="2100" dirty="0"/>
                <a:t>90%</a:t>
              </a:r>
              <a:endParaRPr lang="zh-CN" altLang="en-US" sz="2100" dirty="0"/>
            </a:p>
          </p:txBody>
        </p:sp>
      </p:grpSp>
      <p:cxnSp>
        <p:nvCxnSpPr>
          <p:cNvPr id="135" name="直接连接符 134"/>
          <p:cNvCxnSpPr/>
          <p:nvPr/>
        </p:nvCxnSpPr>
        <p:spPr>
          <a:xfrm>
            <a:off x="611560" y="3023843"/>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136" name="组合 135"/>
          <p:cNvGrpSpPr/>
          <p:nvPr/>
        </p:nvGrpSpPr>
        <p:grpSpPr>
          <a:xfrm>
            <a:off x="683568" y="3223752"/>
            <a:ext cx="1689711" cy="1316034"/>
            <a:chOff x="251520" y="3957444"/>
            <a:chExt cx="2252948" cy="1754713"/>
          </a:xfrm>
        </p:grpSpPr>
        <p:sp>
          <p:nvSpPr>
            <p:cNvPr id="137" name="TextBox 136"/>
            <p:cNvSpPr txBox="1"/>
            <p:nvPr/>
          </p:nvSpPr>
          <p:spPr>
            <a:xfrm>
              <a:off x="323528" y="3957444"/>
              <a:ext cx="2108932" cy="410370"/>
            </a:xfrm>
            <a:prstGeom prst="rect">
              <a:avLst/>
            </a:prstGeom>
            <a:noFill/>
          </p:spPr>
          <p:txBody>
            <a:bodyPr wrap="square" rtlCol="0">
              <a:spAutoFit/>
            </a:bodyPr>
            <a:lstStyle/>
            <a:p>
              <a:pPr algn="ctr"/>
              <a:r>
                <a:rPr lang="zh-CN" altLang="en-US" sz="1400" b="1" dirty="0"/>
                <a:t>单击添加文本</a:t>
              </a:r>
            </a:p>
          </p:txBody>
        </p:sp>
        <p:sp>
          <p:nvSpPr>
            <p:cNvPr id="138" name="矩形 137"/>
            <p:cNvSpPr/>
            <p:nvPr/>
          </p:nvSpPr>
          <p:spPr>
            <a:xfrm>
              <a:off x="251520"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39" name="组合 138"/>
          <p:cNvGrpSpPr/>
          <p:nvPr/>
        </p:nvGrpSpPr>
        <p:grpSpPr>
          <a:xfrm>
            <a:off x="2699792" y="3223752"/>
            <a:ext cx="1689711" cy="1316034"/>
            <a:chOff x="2372306" y="3957444"/>
            <a:chExt cx="2252948" cy="1754713"/>
          </a:xfrm>
        </p:grpSpPr>
        <p:sp>
          <p:nvSpPr>
            <p:cNvPr id="140" name="TextBox 139"/>
            <p:cNvSpPr txBox="1"/>
            <p:nvPr/>
          </p:nvSpPr>
          <p:spPr>
            <a:xfrm>
              <a:off x="2411761" y="3957444"/>
              <a:ext cx="2160240" cy="410370"/>
            </a:xfrm>
            <a:prstGeom prst="rect">
              <a:avLst/>
            </a:prstGeom>
            <a:noFill/>
          </p:spPr>
          <p:txBody>
            <a:bodyPr wrap="square" rtlCol="0">
              <a:spAutoFit/>
            </a:bodyPr>
            <a:lstStyle/>
            <a:p>
              <a:pPr algn="ctr"/>
              <a:r>
                <a:rPr lang="zh-CN" altLang="en-US" sz="1400" b="1" dirty="0"/>
                <a:t>单击添加文本</a:t>
              </a:r>
            </a:p>
          </p:txBody>
        </p:sp>
        <p:sp>
          <p:nvSpPr>
            <p:cNvPr id="141" name="矩形 140"/>
            <p:cNvSpPr/>
            <p:nvPr/>
          </p:nvSpPr>
          <p:spPr>
            <a:xfrm>
              <a:off x="2372306"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2" name="组合 141"/>
          <p:cNvGrpSpPr/>
          <p:nvPr/>
        </p:nvGrpSpPr>
        <p:grpSpPr>
          <a:xfrm>
            <a:off x="4898513" y="3223752"/>
            <a:ext cx="1689711" cy="1316034"/>
            <a:chOff x="4493092" y="3957444"/>
            <a:chExt cx="2252948" cy="1754713"/>
          </a:xfrm>
        </p:grpSpPr>
        <p:sp>
          <p:nvSpPr>
            <p:cNvPr id="143" name="TextBox 142"/>
            <p:cNvSpPr txBox="1"/>
            <p:nvPr/>
          </p:nvSpPr>
          <p:spPr>
            <a:xfrm>
              <a:off x="4557204" y="3957444"/>
              <a:ext cx="2175036" cy="410370"/>
            </a:xfrm>
            <a:prstGeom prst="rect">
              <a:avLst/>
            </a:prstGeom>
            <a:noFill/>
          </p:spPr>
          <p:txBody>
            <a:bodyPr wrap="square" rtlCol="0">
              <a:spAutoFit/>
            </a:bodyPr>
            <a:lstStyle/>
            <a:p>
              <a:pPr algn="ctr"/>
              <a:r>
                <a:rPr lang="zh-CN" altLang="en-US" sz="1400" b="1" dirty="0"/>
                <a:t>单击添加文本</a:t>
              </a:r>
            </a:p>
          </p:txBody>
        </p:sp>
        <p:sp>
          <p:nvSpPr>
            <p:cNvPr id="144" name="矩形 143"/>
            <p:cNvSpPr/>
            <p:nvPr/>
          </p:nvSpPr>
          <p:spPr>
            <a:xfrm>
              <a:off x="4493092"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5" name="组合 144"/>
          <p:cNvGrpSpPr/>
          <p:nvPr/>
        </p:nvGrpSpPr>
        <p:grpSpPr>
          <a:xfrm>
            <a:off x="6914737" y="3223752"/>
            <a:ext cx="1689711" cy="1316034"/>
            <a:chOff x="6783548" y="3957444"/>
            <a:chExt cx="2252948" cy="1754713"/>
          </a:xfrm>
        </p:grpSpPr>
        <p:sp>
          <p:nvSpPr>
            <p:cNvPr id="146" name="TextBox 145"/>
            <p:cNvSpPr txBox="1"/>
            <p:nvPr/>
          </p:nvSpPr>
          <p:spPr>
            <a:xfrm>
              <a:off x="6921276" y="3957444"/>
              <a:ext cx="1971204" cy="410370"/>
            </a:xfrm>
            <a:prstGeom prst="rect">
              <a:avLst/>
            </a:prstGeom>
            <a:noFill/>
          </p:spPr>
          <p:txBody>
            <a:bodyPr wrap="square" rtlCol="0">
              <a:spAutoFit/>
            </a:bodyPr>
            <a:lstStyle/>
            <a:p>
              <a:pPr algn="ctr"/>
              <a:r>
                <a:rPr lang="zh-CN" altLang="en-US" sz="1400" b="1" dirty="0"/>
                <a:t>单击添加文本</a:t>
              </a:r>
            </a:p>
          </p:txBody>
        </p:sp>
        <p:sp>
          <p:nvSpPr>
            <p:cNvPr id="147" name="矩形 146"/>
            <p:cNvSpPr/>
            <p:nvPr/>
          </p:nvSpPr>
          <p:spPr>
            <a:xfrm>
              <a:off x="6783548"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sp>
        <p:nvSpPr>
          <p:cNvPr id="3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3105052413"/>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14:bounceEnd="48000">
                                          <p:cBhvr additive="base">
                                            <p:cTn id="11" dur="500" fill="hold"/>
                                            <p:tgtEl>
                                              <p:spTgt spid="117"/>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117"/>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up)">
                                          <p:cBhvr>
                                            <p:cTn id="15" dur="500"/>
                                            <p:tgtEl>
                                              <p:spTgt spid="136"/>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14:bounceEnd="48000">
                                          <p:cBhvr additive="base">
                                            <p:cTn id="19" dur="500" fill="hold"/>
                                            <p:tgtEl>
                                              <p:spTgt spid="122"/>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22"/>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wipe(up)">
                                          <p:cBhvr>
                                            <p:cTn id="23" dur="500"/>
                                            <p:tgtEl>
                                              <p:spTgt spid="139"/>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127"/>
                                            </p:tgtEl>
                                            <p:attrNameLst>
                                              <p:attrName>style.visibility</p:attrName>
                                            </p:attrNameLst>
                                          </p:cBhvr>
                                          <p:to>
                                            <p:strVal val="visible"/>
                                          </p:to>
                                        </p:set>
                                        <p:anim calcmode="lin" valueType="num" p14:bounceEnd="48000">
                                          <p:cBhvr additive="base">
                                            <p:cTn id="27" dur="500" fill="hold"/>
                                            <p:tgtEl>
                                              <p:spTgt spid="127"/>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12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wipe(up)">
                                          <p:cBhvr>
                                            <p:cTn id="31" dur="500"/>
                                            <p:tgtEl>
                                              <p:spTgt spid="142"/>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131"/>
                                            </p:tgtEl>
                                            <p:attrNameLst>
                                              <p:attrName>style.visibility</p:attrName>
                                            </p:attrNameLst>
                                          </p:cBhvr>
                                          <p:to>
                                            <p:strVal val="visible"/>
                                          </p:to>
                                        </p:set>
                                        <p:anim calcmode="lin" valueType="num" p14:bounceEnd="48000">
                                          <p:cBhvr additive="base">
                                            <p:cTn id="35" dur="500" fill="hold"/>
                                            <p:tgtEl>
                                              <p:spTgt spid="131"/>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13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wipe(up)">
                                          <p:cBhvr>
                                            <p:cTn id="39" dur="500"/>
                                            <p:tgtEl>
                                              <p:spTgt spid="145"/>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4)">
                                          <p:cBhvr>
                                            <p:cTn id="4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500" fill="hold"/>
                                            <p:tgtEl>
                                              <p:spTgt spid="117"/>
                                            </p:tgtEl>
                                            <p:attrNameLst>
                                              <p:attrName>ppt_x</p:attrName>
                                            </p:attrNameLst>
                                          </p:cBhvr>
                                          <p:tavLst>
                                            <p:tav tm="0">
                                              <p:val>
                                                <p:strVal val="#ppt_x"/>
                                              </p:val>
                                            </p:tav>
                                            <p:tav tm="100000">
                                              <p:val>
                                                <p:strVal val="#ppt_x"/>
                                              </p:val>
                                            </p:tav>
                                          </p:tavLst>
                                        </p:anim>
                                        <p:anim calcmode="lin" valueType="num">
                                          <p:cBhvr additive="base">
                                            <p:cTn id="12" dur="500" fill="hold"/>
                                            <p:tgtEl>
                                              <p:spTgt spid="117"/>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up)">
                                          <p:cBhvr>
                                            <p:cTn id="15" dur="500"/>
                                            <p:tgtEl>
                                              <p:spTgt spid="136"/>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500" fill="hold"/>
                                            <p:tgtEl>
                                              <p:spTgt spid="122"/>
                                            </p:tgtEl>
                                            <p:attrNameLst>
                                              <p:attrName>ppt_x</p:attrName>
                                            </p:attrNameLst>
                                          </p:cBhvr>
                                          <p:tavLst>
                                            <p:tav tm="0">
                                              <p:val>
                                                <p:strVal val="#ppt_x"/>
                                              </p:val>
                                            </p:tav>
                                            <p:tav tm="100000">
                                              <p:val>
                                                <p:strVal val="#ppt_x"/>
                                              </p:val>
                                            </p:tav>
                                          </p:tavLst>
                                        </p:anim>
                                        <p:anim calcmode="lin" valueType="num">
                                          <p:cBhvr additive="base">
                                            <p:cTn id="20" dur="500" fill="hold"/>
                                            <p:tgtEl>
                                              <p:spTgt spid="122"/>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wipe(up)">
                                          <p:cBhvr>
                                            <p:cTn id="23" dur="500"/>
                                            <p:tgtEl>
                                              <p:spTgt spid="139"/>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127"/>
                                            </p:tgtEl>
                                            <p:attrNameLst>
                                              <p:attrName>style.visibility</p:attrName>
                                            </p:attrNameLst>
                                          </p:cBhvr>
                                          <p:to>
                                            <p:strVal val="visible"/>
                                          </p:to>
                                        </p:set>
                                        <p:anim calcmode="lin" valueType="num">
                                          <p:cBhvr additive="base">
                                            <p:cTn id="27" dur="500" fill="hold"/>
                                            <p:tgtEl>
                                              <p:spTgt spid="127"/>
                                            </p:tgtEl>
                                            <p:attrNameLst>
                                              <p:attrName>ppt_x</p:attrName>
                                            </p:attrNameLst>
                                          </p:cBhvr>
                                          <p:tavLst>
                                            <p:tav tm="0">
                                              <p:val>
                                                <p:strVal val="#ppt_x"/>
                                              </p:val>
                                            </p:tav>
                                            <p:tav tm="100000">
                                              <p:val>
                                                <p:strVal val="#ppt_x"/>
                                              </p:val>
                                            </p:tav>
                                          </p:tavLst>
                                        </p:anim>
                                        <p:anim calcmode="lin" valueType="num">
                                          <p:cBhvr additive="base">
                                            <p:cTn id="28" dur="500" fill="hold"/>
                                            <p:tgtEl>
                                              <p:spTgt spid="12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wipe(up)">
                                          <p:cBhvr>
                                            <p:cTn id="31" dur="500"/>
                                            <p:tgtEl>
                                              <p:spTgt spid="142"/>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131"/>
                                            </p:tgtEl>
                                            <p:attrNameLst>
                                              <p:attrName>style.visibility</p:attrName>
                                            </p:attrNameLst>
                                          </p:cBhvr>
                                          <p:to>
                                            <p:strVal val="visible"/>
                                          </p:to>
                                        </p:set>
                                        <p:anim calcmode="lin" valueType="num">
                                          <p:cBhvr additive="base">
                                            <p:cTn id="35" dur="500" fill="hold"/>
                                            <p:tgtEl>
                                              <p:spTgt spid="131"/>
                                            </p:tgtEl>
                                            <p:attrNameLst>
                                              <p:attrName>ppt_x</p:attrName>
                                            </p:attrNameLst>
                                          </p:cBhvr>
                                          <p:tavLst>
                                            <p:tav tm="0">
                                              <p:val>
                                                <p:strVal val="#ppt_x"/>
                                              </p:val>
                                            </p:tav>
                                            <p:tav tm="100000">
                                              <p:val>
                                                <p:strVal val="#ppt_x"/>
                                              </p:val>
                                            </p:tav>
                                          </p:tavLst>
                                        </p:anim>
                                        <p:anim calcmode="lin" valueType="num">
                                          <p:cBhvr additive="base">
                                            <p:cTn id="36" dur="500" fill="hold"/>
                                            <p:tgtEl>
                                              <p:spTgt spid="13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wipe(up)">
                                          <p:cBhvr>
                                            <p:cTn id="39" dur="500"/>
                                            <p:tgtEl>
                                              <p:spTgt spid="145"/>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4)">
                                          <p:cBhvr>
                                            <p:cTn id="4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2"/>
          <p:cNvSpPr>
            <a:spLocks noChangeArrowheads="1"/>
          </p:cNvSpPr>
          <p:nvPr/>
        </p:nvSpPr>
        <p:spPr bwMode="auto">
          <a:xfrm>
            <a:off x="2819400"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22638"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p>
        </p:txBody>
      </p:sp>
      <p:sp>
        <p:nvSpPr>
          <p:cNvPr id="34" name="Freeform 5"/>
          <p:cNvSpPr>
            <a:spLocks noEditPoints="1"/>
          </p:cNvSpPr>
          <p:nvPr/>
        </p:nvSpPr>
        <p:spPr bwMode="auto">
          <a:xfrm>
            <a:off x="2514600"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34000"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77863"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p:txBody>
      </p:sp>
      <p:sp>
        <p:nvSpPr>
          <p:cNvPr id="37" name="Rectangle 8"/>
          <p:cNvSpPr>
            <a:spLocks noChangeArrowheads="1"/>
          </p:cNvSpPr>
          <p:nvPr/>
        </p:nvSpPr>
        <p:spPr bwMode="auto">
          <a:xfrm>
            <a:off x="677863"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ea"/>
                <a:ea typeface="+mn-ea"/>
              </a:rPr>
              <a:t>单击此处添加标题文字</a:t>
            </a:r>
          </a:p>
        </p:txBody>
      </p:sp>
      <p:sp>
        <p:nvSpPr>
          <p:cNvPr id="38" name="Rectangle 9"/>
          <p:cNvSpPr>
            <a:spLocks noChangeArrowheads="1"/>
          </p:cNvSpPr>
          <p:nvPr/>
        </p:nvSpPr>
        <p:spPr bwMode="auto">
          <a:xfrm>
            <a:off x="600075"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00075"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34138"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00800"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1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360"/>
                                          </p:val>
                                        </p:tav>
                                        <p:tav tm="100000">
                                          <p:val>
                                            <p:fltVal val="0"/>
                                          </p:val>
                                        </p:tav>
                                      </p:tavLst>
                                    </p:anim>
                                    <p:animEffect transition="in" filter="fade">
                                      <p:cBhvr>
                                        <p:cTn id="10" dur="500"/>
                                        <p:tgtEl>
                                          <p:spTgt spid="3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style.rotation</p:attrName>
                                        </p:attrNameLst>
                                      </p:cBhvr>
                                      <p:tavLst>
                                        <p:tav tm="0">
                                          <p:val>
                                            <p:fltVal val="360"/>
                                          </p:val>
                                        </p:tav>
                                        <p:tav tm="100000">
                                          <p:val>
                                            <p:fltVal val="0"/>
                                          </p:val>
                                        </p:tav>
                                      </p:tavLst>
                                    </p:anim>
                                    <p:animEffect transition="in" filter="fade">
                                      <p:cBhvr>
                                        <p:cTn id="16" dur="500"/>
                                        <p:tgtEl>
                                          <p:spTgt spid="3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 calcmode="lin" valueType="num">
                                      <p:cBhvr>
                                        <p:cTn id="21" dur="500" fill="hold"/>
                                        <p:tgtEl>
                                          <p:spTgt spid="35"/>
                                        </p:tgtEl>
                                        <p:attrNameLst>
                                          <p:attrName>style.rotation</p:attrName>
                                        </p:attrNameLst>
                                      </p:cBhvr>
                                      <p:tavLst>
                                        <p:tav tm="0">
                                          <p:val>
                                            <p:fltVal val="360"/>
                                          </p:val>
                                        </p:tav>
                                        <p:tav tm="100000">
                                          <p:val>
                                            <p:fltVal val="0"/>
                                          </p:val>
                                        </p:tav>
                                      </p:tavLst>
                                    </p:anim>
                                    <p:animEffect transition="in" filter="fade">
                                      <p:cBhvr>
                                        <p:cTn id="22" dur="500"/>
                                        <p:tgtEl>
                                          <p:spTgt spid="3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1+#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1+#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0-#ppt_w/2"/>
                                          </p:val>
                                        </p:tav>
                                        <p:tav tm="100000">
                                          <p:val>
                                            <p:strVal val="#ppt_x"/>
                                          </p:val>
                                        </p:tav>
                                      </p:tavLst>
                                    </p:anim>
                                    <p:anim calcmode="lin" valueType="num">
                                      <p:cBhvr additive="base">
                                        <p:cTn id="48" dur="5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0-#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heel(4)">
                                      <p:cBhvr>
                                        <p:cTn id="5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p:bldP spid="37" grpId="0"/>
      <p:bldP spid="38" grpId="0"/>
      <p:bldP spid="39" grpId="0"/>
      <p:bldP spid="40" grpId="0"/>
      <p:bldP spid="4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AutoShape 3"/>
          <p:cNvSpPr>
            <a:spLocks noChangeArrowheads="1"/>
          </p:cNvSpPr>
          <p:nvPr/>
        </p:nvSpPr>
        <p:spPr bwMode="auto">
          <a:xfrm>
            <a:off x="3557332" y="1285583"/>
            <a:ext cx="1605743"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61" name="Text Box 4"/>
          <p:cNvSpPr txBox="1">
            <a:spLocks noChangeArrowheads="1"/>
          </p:cNvSpPr>
          <p:nvPr/>
        </p:nvSpPr>
        <p:spPr bwMode="auto">
          <a:xfrm>
            <a:off x="3579520" y="1266873"/>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62" name="AutoShape 5"/>
          <p:cNvSpPr>
            <a:spLocks noChangeArrowheads="1"/>
          </p:cNvSpPr>
          <p:nvPr/>
        </p:nvSpPr>
        <p:spPr bwMode="auto">
          <a:xfrm>
            <a:off x="3475097" y="1637462"/>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pic>
        <p:nvPicPr>
          <p:cNvPr id="63" name="Picture 6"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b="35062"/>
          <a:stretch/>
        </p:blipFill>
        <p:spPr bwMode="auto">
          <a:xfrm>
            <a:off x="5447291" y="1093413"/>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7" descr="5"/>
          <p:cNvPicPr>
            <a:picLocks noChangeAspect="1" noChangeArrowheads="1"/>
          </p:cNvPicPr>
          <p:nvPr/>
        </p:nvPicPr>
        <p:blipFill rotWithShape="1">
          <a:blip r:embed="rId4">
            <a:extLst>
              <a:ext uri="{28A0092B-C50C-407E-A947-70E740481C1C}">
                <a14:useLocalDpi xmlns:a14="http://schemas.microsoft.com/office/drawing/2010/main" val="0"/>
              </a:ext>
            </a:extLst>
          </a:blip>
          <a:srcRect b="24097"/>
          <a:stretch/>
        </p:blipFill>
        <p:spPr bwMode="auto">
          <a:xfrm>
            <a:off x="2557528" y="2890461"/>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8" descr="6"/>
          <p:cNvPicPr>
            <a:picLocks noChangeAspect="1" noChangeArrowheads="1"/>
          </p:cNvPicPr>
          <p:nvPr/>
        </p:nvPicPr>
        <p:blipFill rotWithShape="1">
          <a:blip r:embed="rId5">
            <a:extLst>
              <a:ext uri="{28A0092B-C50C-407E-A947-70E740481C1C}">
                <a14:useLocalDpi xmlns:a14="http://schemas.microsoft.com/office/drawing/2010/main" val="0"/>
              </a:ext>
            </a:extLst>
          </a:blip>
          <a:srcRect b="25422"/>
          <a:stretch/>
        </p:blipFill>
        <p:spPr bwMode="auto">
          <a:xfrm>
            <a:off x="7726782" y="2890461"/>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AutoShape 9"/>
          <p:cNvSpPr>
            <a:spLocks noChangeArrowheads="1"/>
          </p:cNvSpPr>
          <p:nvPr/>
        </p:nvSpPr>
        <p:spPr bwMode="auto">
          <a:xfrm>
            <a:off x="837810" y="2733349"/>
            <a:ext cx="1607186"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67" name="Text Box 10"/>
          <p:cNvSpPr txBox="1">
            <a:spLocks noChangeArrowheads="1"/>
          </p:cNvSpPr>
          <p:nvPr/>
        </p:nvSpPr>
        <p:spPr bwMode="auto">
          <a:xfrm>
            <a:off x="837811" y="2737157"/>
            <a:ext cx="1611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68" name="AutoShape 11"/>
          <p:cNvSpPr>
            <a:spLocks noChangeArrowheads="1"/>
          </p:cNvSpPr>
          <p:nvPr/>
        </p:nvSpPr>
        <p:spPr bwMode="auto">
          <a:xfrm>
            <a:off x="755577" y="3085227"/>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69" name="AutoShape 12"/>
          <p:cNvSpPr>
            <a:spLocks noChangeArrowheads="1"/>
          </p:cNvSpPr>
          <p:nvPr/>
        </p:nvSpPr>
        <p:spPr bwMode="auto">
          <a:xfrm>
            <a:off x="5985423" y="2733349"/>
            <a:ext cx="1605744"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70" name="Text Box 13"/>
          <p:cNvSpPr txBox="1">
            <a:spLocks noChangeArrowheads="1"/>
          </p:cNvSpPr>
          <p:nvPr/>
        </p:nvSpPr>
        <p:spPr bwMode="auto">
          <a:xfrm>
            <a:off x="5981055" y="2728846"/>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71" name="AutoShape 14"/>
          <p:cNvSpPr>
            <a:spLocks noChangeArrowheads="1"/>
          </p:cNvSpPr>
          <p:nvPr/>
        </p:nvSpPr>
        <p:spPr bwMode="auto">
          <a:xfrm>
            <a:off x="5903189" y="3085227"/>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72" name="AutoShape 15"/>
          <p:cNvSpPr>
            <a:spLocks noChangeArrowheads="1"/>
          </p:cNvSpPr>
          <p:nvPr/>
        </p:nvSpPr>
        <p:spPr bwMode="auto">
          <a:xfrm>
            <a:off x="3557332" y="2733349"/>
            <a:ext cx="1605743"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73" name="Text Box 16"/>
          <p:cNvSpPr txBox="1">
            <a:spLocks noChangeArrowheads="1"/>
          </p:cNvSpPr>
          <p:nvPr/>
        </p:nvSpPr>
        <p:spPr bwMode="auto">
          <a:xfrm>
            <a:off x="3557331" y="2729307"/>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74" name="AutoShape 17"/>
          <p:cNvSpPr>
            <a:spLocks noChangeArrowheads="1"/>
          </p:cNvSpPr>
          <p:nvPr/>
        </p:nvSpPr>
        <p:spPr bwMode="auto">
          <a:xfrm>
            <a:off x="3475097" y="3085227"/>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cxnSp>
        <p:nvCxnSpPr>
          <p:cNvPr id="75" name="AutoShape 18"/>
          <p:cNvCxnSpPr>
            <a:cxnSpLocks noChangeShapeType="1"/>
            <a:stCxn id="62" idx="2"/>
            <a:endCxn id="73" idx="0"/>
          </p:cNvCxnSpPr>
          <p:nvPr/>
        </p:nvCxnSpPr>
        <p:spPr bwMode="auto">
          <a:xfrm flipH="1">
            <a:off x="4362367" y="2315250"/>
            <a:ext cx="1" cy="41405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AutoShape 19"/>
          <p:cNvCxnSpPr>
            <a:cxnSpLocks noChangeShapeType="1"/>
            <a:stCxn id="62" idx="2"/>
            <a:endCxn id="67" idx="0"/>
          </p:cNvCxnSpPr>
          <p:nvPr/>
        </p:nvCxnSpPr>
        <p:spPr bwMode="auto">
          <a:xfrm rot="5400000">
            <a:off x="2792016" y="1166804"/>
            <a:ext cx="421907"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77" name="Picture 21" descr="4"/>
          <p:cNvPicPr>
            <a:picLocks noChangeAspect="1" noChangeArrowheads="1"/>
          </p:cNvPicPr>
          <p:nvPr/>
        </p:nvPicPr>
        <p:blipFill rotWithShape="1">
          <a:blip r:embed="rId6">
            <a:extLst>
              <a:ext uri="{28A0092B-C50C-407E-A947-70E740481C1C}">
                <a14:useLocalDpi xmlns:a14="http://schemas.microsoft.com/office/drawing/2010/main" val="0"/>
              </a:ext>
            </a:extLst>
          </a:blip>
          <a:srcRect b="20371"/>
          <a:stretch/>
        </p:blipFill>
        <p:spPr bwMode="auto">
          <a:xfrm>
            <a:off x="5295805" y="2935908"/>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AutoShape 19"/>
          <p:cNvCxnSpPr>
            <a:cxnSpLocks noChangeShapeType="1"/>
          </p:cNvCxnSpPr>
          <p:nvPr/>
        </p:nvCxnSpPr>
        <p:spPr bwMode="auto">
          <a:xfrm rot="16200000" flipH="1">
            <a:off x="5515528" y="1166212"/>
            <a:ext cx="418971"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2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anim calcmode="lin" valueType="num">
                                      <p:cBhvr>
                                        <p:cTn id="13" dur="500" fill="hold"/>
                                        <p:tgtEl>
                                          <p:spTgt spid="62"/>
                                        </p:tgtEl>
                                        <p:attrNameLst>
                                          <p:attrName>ppt_x</p:attrName>
                                        </p:attrNameLst>
                                      </p:cBhvr>
                                      <p:tavLst>
                                        <p:tav tm="0">
                                          <p:val>
                                            <p:strVal val="#ppt_x"/>
                                          </p:val>
                                        </p:tav>
                                        <p:tav tm="100000">
                                          <p:val>
                                            <p:strVal val="#ppt_x"/>
                                          </p:val>
                                        </p:tav>
                                      </p:tavLst>
                                    </p:anim>
                                    <p:anim calcmode="lin" valueType="num">
                                      <p:cBhvr>
                                        <p:cTn id="14" dur="500" fill="hold"/>
                                        <p:tgtEl>
                                          <p:spTgt spid="6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anim calcmode="lin" valueType="num">
                                      <p:cBhvr>
                                        <p:cTn id="19" dur="500" fill="hold"/>
                                        <p:tgtEl>
                                          <p:spTgt spid="61"/>
                                        </p:tgtEl>
                                        <p:attrNameLst>
                                          <p:attrName>ppt_x</p:attrName>
                                        </p:attrNameLst>
                                      </p:cBhvr>
                                      <p:tavLst>
                                        <p:tav tm="0">
                                          <p:val>
                                            <p:strVal val="#ppt_x"/>
                                          </p:val>
                                        </p:tav>
                                        <p:tav tm="100000">
                                          <p:val>
                                            <p:strVal val="#ppt_x"/>
                                          </p:val>
                                        </p:tav>
                                      </p:tavLst>
                                    </p:anim>
                                    <p:anim calcmode="lin" valueType="num">
                                      <p:cBhvr>
                                        <p:cTn id="20" dur="500" fill="hold"/>
                                        <p:tgtEl>
                                          <p:spTgt spid="6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up)">
                                      <p:cBhvr>
                                        <p:cTn id="24" dur="500"/>
                                        <p:tgtEl>
                                          <p:spTgt spid="76"/>
                                        </p:tgtEl>
                                      </p:cBhvr>
                                    </p:animEffect>
                                  </p:childTnLst>
                                </p:cTn>
                              </p:par>
                              <p:par>
                                <p:cTn id="25" presetID="22" presetClass="entr" presetSubtype="1"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par>
                                <p:cTn id="28" presetID="22" presetClass="entr" presetSubtype="1"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up)">
                                      <p:cBhvr>
                                        <p:cTn id="30" dur="500"/>
                                        <p:tgtEl>
                                          <p:spTgt spid="75"/>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anim calcmode="lin" valueType="num">
                                      <p:cBhvr>
                                        <p:cTn id="35" dur="500" fill="hold"/>
                                        <p:tgtEl>
                                          <p:spTgt spid="66"/>
                                        </p:tgtEl>
                                        <p:attrNameLst>
                                          <p:attrName>ppt_x</p:attrName>
                                        </p:attrNameLst>
                                      </p:cBhvr>
                                      <p:tavLst>
                                        <p:tav tm="0">
                                          <p:val>
                                            <p:strVal val="#ppt_x"/>
                                          </p:val>
                                        </p:tav>
                                        <p:tav tm="100000">
                                          <p:val>
                                            <p:strVal val="#ppt_x"/>
                                          </p:val>
                                        </p:tav>
                                      </p:tavLst>
                                    </p:anim>
                                    <p:anim calcmode="lin" valueType="num">
                                      <p:cBhvr>
                                        <p:cTn id="36" dur="500" fill="hold"/>
                                        <p:tgtEl>
                                          <p:spTgt spid="6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anim calcmode="lin" valueType="num">
                                      <p:cBhvr>
                                        <p:cTn id="40" dur="500" fill="hold"/>
                                        <p:tgtEl>
                                          <p:spTgt spid="68"/>
                                        </p:tgtEl>
                                        <p:attrNameLst>
                                          <p:attrName>ppt_x</p:attrName>
                                        </p:attrNameLst>
                                      </p:cBhvr>
                                      <p:tavLst>
                                        <p:tav tm="0">
                                          <p:val>
                                            <p:strVal val="#ppt_x"/>
                                          </p:val>
                                        </p:tav>
                                        <p:tav tm="100000">
                                          <p:val>
                                            <p:strVal val="#ppt_x"/>
                                          </p:val>
                                        </p:tav>
                                      </p:tavLst>
                                    </p:anim>
                                    <p:anim calcmode="lin" valueType="num">
                                      <p:cBhvr>
                                        <p:cTn id="41" dur="500" fill="hold"/>
                                        <p:tgtEl>
                                          <p:spTgt spid="68"/>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anim calcmode="lin" valueType="num">
                                      <p:cBhvr>
                                        <p:cTn id="46" dur="500" fill="hold"/>
                                        <p:tgtEl>
                                          <p:spTgt spid="72"/>
                                        </p:tgtEl>
                                        <p:attrNameLst>
                                          <p:attrName>ppt_x</p:attrName>
                                        </p:attrNameLst>
                                      </p:cBhvr>
                                      <p:tavLst>
                                        <p:tav tm="0">
                                          <p:val>
                                            <p:strVal val="#ppt_x"/>
                                          </p:val>
                                        </p:tav>
                                        <p:tav tm="100000">
                                          <p:val>
                                            <p:strVal val="#ppt_x"/>
                                          </p:val>
                                        </p:tav>
                                      </p:tavLst>
                                    </p:anim>
                                    <p:anim calcmode="lin" valueType="num">
                                      <p:cBhvr>
                                        <p:cTn id="47" dur="500" fill="hold"/>
                                        <p:tgtEl>
                                          <p:spTgt spid="7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fade">
                                      <p:cBhvr>
                                        <p:cTn id="50" dur="500"/>
                                        <p:tgtEl>
                                          <p:spTgt spid="74"/>
                                        </p:tgtEl>
                                      </p:cBhvr>
                                    </p:animEffect>
                                    <p:anim calcmode="lin" valueType="num">
                                      <p:cBhvr>
                                        <p:cTn id="51" dur="500" fill="hold"/>
                                        <p:tgtEl>
                                          <p:spTgt spid="74"/>
                                        </p:tgtEl>
                                        <p:attrNameLst>
                                          <p:attrName>ppt_x</p:attrName>
                                        </p:attrNameLst>
                                      </p:cBhvr>
                                      <p:tavLst>
                                        <p:tav tm="0">
                                          <p:val>
                                            <p:strVal val="#ppt_x"/>
                                          </p:val>
                                        </p:tav>
                                        <p:tav tm="100000">
                                          <p:val>
                                            <p:strVal val="#ppt_x"/>
                                          </p:val>
                                        </p:tav>
                                      </p:tavLst>
                                    </p:anim>
                                    <p:anim calcmode="lin" valueType="num">
                                      <p:cBhvr>
                                        <p:cTn id="52" dur="500" fill="hold"/>
                                        <p:tgtEl>
                                          <p:spTgt spid="74"/>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anim calcmode="lin" valueType="num">
                                      <p:cBhvr>
                                        <p:cTn id="57" dur="500" fill="hold"/>
                                        <p:tgtEl>
                                          <p:spTgt spid="71"/>
                                        </p:tgtEl>
                                        <p:attrNameLst>
                                          <p:attrName>ppt_x</p:attrName>
                                        </p:attrNameLst>
                                      </p:cBhvr>
                                      <p:tavLst>
                                        <p:tav tm="0">
                                          <p:val>
                                            <p:strVal val="#ppt_x"/>
                                          </p:val>
                                        </p:tav>
                                        <p:tav tm="100000">
                                          <p:val>
                                            <p:strVal val="#ppt_x"/>
                                          </p:val>
                                        </p:tav>
                                      </p:tavLst>
                                    </p:anim>
                                    <p:anim calcmode="lin" valueType="num">
                                      <p:cBhvr>
                                        <p:cTn id="58" dur="500" fill="hold"/>
                                        <p:tgtEl>
                                          <p:spTgt spid="7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anim calcmode="lin" valueType="num">
                                      <p:cBhvr>
                                        <p:cTn id="62" dur="500" fill="hold"/>
                                        <p:tgtEl>
                                          <p:spTgt spid="69"/>
                                        </p:tgtEl>
                                        <p:attrNameLst>
                                          <p:attrName>ppt_x</p:attrName>
                                        </p:attrNameLst>
                                      </p:cBhvr>
                                      <p:tavLst>
                                        <p:tav tm="0">
                                          <p:val>
                                            <p:strVal val="#ppt_x"/>
                                          </p:val>
                                        </p:tav>
                                        <p:tav tm="100000">
                                          <p:val>
                                            <p:strVal val="#ppt_x"/>
                                          </p:val>
                                        </p:tav>
                                      </p:tavLst>
                                    </p:anim>
                                    <p:anim calcmode="lin" valueType="num">
                                      <p:cBhvr>
                                        <p:cTn id="63" dur="500" fill="hold"/>
                                        <p:tgtEl>
                                          <p:spTgt spid="69"/>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Scale>
                                      <p:cBhvr>
                                        <p:cTn id="67"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67"/>
                                        </p:tgtEl>
                                        <p:attrNameLst>
                                          <p:attrName>ppt_x</p:attrName>
                                          <p:attrName>ppt_y</p:attrName>
                                        </p:attrNameLst>
                                      </p:cBhvr>
                                    </p:animMotion>
                                    <p:animEffect transition="in" filter="fade">
                                      <p:cBhvr>
                                        <p:cTn id="69" dur="500"/>
                                        <p:tgtEl>
                                          <p:spTgt spid="67"/>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73"/>
                                        </p:tgtEl>
                                        <p:attrNameLst>
                                          <p:attrName>style.visibility</p:attrName>
                                        </p:attrNameLst>
                                      </p:cBhvr>
                                      <p:to>
                                        <p:strVal val="visible"/>
                                      </p:to>
                                    </p:set>
                                    <p:animScale>
                                      <p:cBhvr>
                                        <p:cTn id="72" dur="5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73"/>
                                        </p:tgtEl>
                                        <p:attrNameLst>
                                          <p:attrName>ppt_x</p:attrName>
                                          <p:attrName>ppt_y</p:attrName>
                                        </p:attrNameLst>
                                      </p:cBhvr>
                                    </p:animMotion>
                                    <p:animEffect transition="in" filter="fade">
                                      <p:cBhvr>
                                        <p:cTn id="74" dur="500"/>
                                        <p:tgtEl>
                                          <p:spTgt spid="73"/>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70"/>
                                        </p:tgtEl>
                                        <p:attrNameLst>
                                          <p:attrName>style.visibility</p:attrName>
                                        </p:attrNameLst>
                                      </p:cBhvr>
                                      <p:to>
                                        <p:strVal val="visible"/>
                                      </p:to>
                                    </p:set>
                                    <p:animScale>
                                      <p:cBhvr>
                                        <p:cTn id="77"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70"/>
                                        </p:tgtEl>
                                        <p:attrNameLst>
                                          <p:attrName>ppt_x</p:attrName>
                                          <p:attrName>ppt_y</p:attrName>
                                        </p:attrNameLst>
                                      </p:cBhvr>
                                    </p:animMotion>
                                    <p:animEffect transition="in" filter="fade">
                                      <p:cBhvr>
                                        <p:cTn id="79" dur="500"/>
                                        <p:tgtEl>
                                          <p:spTgt spid="70"/>
                                        </p:tgtEl>
                                      </p:cBhvr>
                                    </p:animEffect>
                                  </p:childTnLst>
                                </p:cTn>
                              </p:par>
                            </p:childTnLst>
                          </p:cTn>
                        </p:par>
                        <p:par>
                          <p:cTn id="80" fill="hold">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250" fill="hold"/>
                                        <p:tgtEl>
                                          <p:spTgt spid="63"/>
                                        </p:tgtEl>
                                        <p:attrNameLst>
                                          <p:attrName>ppt_w</p:attrName>
                                        </p:attrNameLst>
                                      </p:cBhvr>
                                      <p:tavLst>
                                        <p:tav tm="0">
                                          <p:val>
                                            <p:fltVal val="0"/>
                                          </p:val>
                                        </p:tav>
                                        <p:tav tm="100000">
                                          <p:val>
                                            <p:strVal val="#ppt_w"/>
                                          </p:val>
                                        </p:tav>
                                      </p:tavLst>
                                    </p:anim>
                                    <p:anim calcmode="lin" valueType="num">
                                      <p:cBhvr>
                                        <p:cTn id="84" dur="250" fill="hold"/>
                                        <p:tgtEl>
                                          <p:spTgt spid="63"/>
                                        </p:tgtEl>
                                        <p:attrNameLst>
                                          <p:attrName>ppt_h</p:attrName>
                                        </p:attrNameLst>
                                      </p:cBhvr>
                                      <p:tavLst>
                                        <p:tav tm="0">
                                          <p:val>
                                            <p:fltVal val="0"/>
                                          </p:val>
                                        </p:tav>
                                        <p:tav tm="100000">
                                          <p:val>
                                            <p:strVal val="#ppt_h"/>
                                          </p:val>
                                        </p:tav>
                                      </p:tavLst>
                                    </p:anim>
                                    <p:anim calcmode="lin" valueType="num">
                                      <p:cBhvr>
                                        <p:cTn id="85" dur="250" fill="hold"/>
                                        <p:tgtEl>
                                          <p:spTgt spid="63"/>
                                        </p:tgtEl>
                                        <p:attrNameLst>
                                          <p:attrName>style.rotation</p:attrName>
                                        </p:attrNameLst>
                                      </p:cBhvr>
                                      <p:tavLst>
                                        <p:tav tm="0">
                                          <p:val>
                                            <p:fltVal val="360"/>
                                          </p:val>
                                        </p:tav>
                                        <p:tav tm="100000">
                                          <p:val>
                                            <p:fltVal val="0"/>
                                          </p:val>
                                        </p:tav>
                                      </p:tavLst>
                                    </p:anim>
                                    <p:animEffect transition="in" filter="fade">
                                      <p:cBhvr>
                                        <p:cTn id="86" dur="250"/>
                                        <p:tgtEl>
                                          <p:spTgt spid="63"/>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64"/>
                                        </p:tgtEl>
                                        <p:attrNameLst>
                                          <p:attrName>style.visibility</p:attrName>
                                        </p:attrNameLst>
                                      </p:cBhvr>
                                      <p:to>
                                        <p:strVal val="visible"/>
                                      </p:to>
                                    </p:set>
                                    <p:anim calcmode="lin" valueType="num">
                                      <p:cBhvr>
                                        <p:cTn id="89" dur="250" fill="hold"/>
                                        <p:tgtEl>
                                          <p:spTgt spid="64"/>
                                        </p:tgtEl>
                                        <p:attrNameLst>
                                          <p:attrName>ppt_w</p:attrName>
                                        </p:attrNameLst>
                                      </p:cBhvr>
                                      <p:tavLst>
                                        <p:tav tm="0">
                                          <p:val>
                                            <p:fltVal val="0"/>
                                          </p:val>
                                        </p:tav>
                                        <p:tav tm="100000">
                                          <p:val>
                                            <p:strVal val="#ppt_w"/>
                                          </p:val>
                                        </p:tav>
                                      </p:tavLst>
                                    </p:anim>
                                    <p:anim calcmode="lin" valueType="num">
                                      <p:cBhvr>
                                        <p:cTn id="90" dur="250" fill="hold"/>
                                        <p:tgtEl>
                                          <p:spTgt spid="64"/>
                                        </p:tgtEl>
                                        <p:attrNameLst>
                                          <p:attrName>ppt_h</p:attrName>
                                        </p:attrNameLst>
                                      </p:cBhvr>
                                      <p:tavLst>
                                        <p:tav tm="0">
                                          <p:val>
                                            <p:fltVal val="0"/>
                                          </p:val>
                                        </p:tav>
                                        <p:tav tm="100000">
                                          <p:val>
                                            <p:strVal val="#ppt_h"/>
                                          </p:val>
                                        </p:tav>
                                      </p:tavLst>
                                    </p:anim>
                                    <p:anim calcmode="lin" valueType="num">
                                      <p:cBhvr>
                                        <p:cTn id="91" dur="250" fill="hold"/>
                                        <p:tgtEl>
                                          <p:spTgt spid="64"/>
                                        </p:tgtEl>
                                        <p:attrNameLst>
                                          <p:attrName>style.rotation</p:attrName>
                                        </p:attrNameLst>
                                      </p:cBhvr>
                                      <p:tavLst>
                                        <p:tav tm="0">
                                          <p:val>
                                            <p:fltVal val="360"/>
                                          </p:val>
                                        </p:tav>
                                        <p:tav tm="100000">
                                          <p:val>
                                            <p:fltVal val="0"/>
                                          </p:val>
                                        </p:tav>
                                      </p:tavLst>
                                    </p:anim>
                                    <p:animEffect transition="in" filter="fade">
                                      <p:cBhvr>
                                        <p:cTn id="92" dur="250"/>
                                        <p:tgtEl>
                                          <p:spTgt spid="64"/>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77"/>
                                        </p:tgtEl>
                                        <p:attrNameLst>
                                          <p:attrName>style.visibility</p:attrName>
                                        </p:attrNameLst>
                                      </p:cBhvr>
                                      <p:to>
                                        <p:strVal val="visible"/>
                                      </p:to>
                                    </p:set>
                                    <p:anim calcmode="lin" valueType="num">
                                      <p:cBhvr>
                                        <p:cTn id="95" dur="250" fill="hold"/>
                                        <p:tgtEl>
                                          <p:spTgt spid="77"/>
                                        </p:tgtEl>
                                        <p:attrNameLst>
                                          <p:attrName>ppt_w</p:attrName>
                                        </p:attrNameLst>
                                      </p:cBhvr>
                                      <p:tavLst>
                                        <p:tav tm="0">
                                          <p:val>
                                            <p:fltVal val="0"/>
                                          </p:val>
                                        </p:tav>
                                        <p:tav tm="100000">
                                          <p:val>
                                            <p:strVal val="#ppt_w"/>
                                          </p:val>
                                        </p:tav>
                                      </p:tavLst>
                                    </p:anim>
                                    <p:anim calcmode="lin" valueType="num">
                                      <p:cBhvr>
                                        <p:cTn id="96" dur="250" fill="hold"/>
                                        <p:tgtEl>
                                          <p:spTgt spid="77"/>
                                        </p:tgtEl>
                                        <p:attrNameLst>
                                          <p:attrName>ppt_h</p:attrName>
                                        </p:attrNameLst>
                                      </p:cBhvr>
                                      <p:tavLst>
                                        <p:tav tm="0">
                                          <p:val>
                                            <p:fltVal val="0"/>
                                          </p:val>
                                        </p:tav>
                                        <p:tav tm="100000">
                                          <p:val>
                                            <p:strVal val="#ppt_h"/>
                                          </p:val>
                                        </p:tav>
                                      </p:tavLst>
                                    </p:anim>
                                    <p:anim calcmode="lin" valueType="num">
                                      <p:cBhvr>
                                        <p:cTn id="97" dur="250" fill="hold"/>
                                        <p:tgtEl>
                                          <p:spTgt spid="77"/>
                                        </p:tgtEl>
                                        <p:attrNameLst>
                                          <p:attrName>style.rotation</p:attrName>
                                        </p:attrNameLst>
                                      </p:cBhvr>
                                      <p:tavLst>
                                        <p:tav tm="0">
                                          <p:val>
                                            <p:fltVal val="360"/>
                                          </p:val>
                                        </p:tav>
                                        <p:tav tm="100000">
                                          <p:val>
                                            <p:fltVal val="0"/>
                                          </p:val>
                                        </p:tav>
                                      </p:tavLst>
                                    </p:anim>
                                    <p:animEffect transition="in" filter="fade">
                                      <p:cBhvr>
                                        <p:cTn id="98" dur="250"/>
                                        <p:tgtEl>
                                          <p:spTgt spid="77"/>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65"/>
                                        </p:tgtEl>
                                        <p:attrNameLst>
                                          <p:attrName>style.visibility</p:attrName>
                                        </p:attrNameLst>
                                      </p:cBhvr>
                                      <p:to>
                                        <p:strVal val="visible"/>
                                      </p:to>
                                    </p:set>
                                    <p:anim calcmode="lin" valueType="num">
                                      <p:cBhvr>
                                        <p:cTn id="101" dur="250" fill="hold"/>
                                        <p:tgtEl>
                                          <p:spTgt spid="65"/>
                                        </p:tgtEl>
                                        <p:attrNameLst>
                                          <p:attrName>ppt_w</p:attrName>
                                        </p:attrNameLst>
                                      </p:cBhvr>
                                      <p:tavLst>
                                        <p:tav tm="0">
                                          <p:val>
                                            <p:fltVal val="0"/>
                                          </p:val>
                                        </p:tav>
                                        <p:tav tm="100000">
                                          <p:val>
                                            <p:strVal val="#ppt_w"/>
                                          </p:val>
                                        </p:tav>
                                      </p:tavLst>
                                    </p:anim>
                                    <p:anim calcmode="lin" valueType="num">
                                      <p:cBhvr>
                                        <p:cTn id="102" dur="250" fill="hold"/>
                                        <p:tgtEl>
                                          <p:spTgt spid="65"/>
                                        </p:tgtEl>
                                        <p:attrNameLst>
                                          <p:attrName>ppt_h</p:attrName>
                                        </p:attrNameLst>
                                      </p:cBhvr>
                                      <p:tavLst>
                                        <p:tav tm="0">
                                          <p:val>
                                            <p:fltVal val="0"/>
                                          </p:val>
                                        </p:tav>
                                        <p:tav tm="100000">
                                          <p:val>
                                            <p:strVal val="#ppt_h"/>
                                          </p:val>
                                        </p:tav>
                                      </p:tavLst>
                                    </p:anim>
                                    <p:anim calcmode="lin" valueType="num">
                                      <p:cBhvr>
                                        <p:cTn id="103" dur="250" fill="hold"/>
                                        <p:tgtEl>
                                          <p:spTgt spid="65"/>
                                        </p:tgtEl>
                                        <p:attrNameLst>
                                          <p:attrName>style.rotation</p:attrName>
                                        </p:attrNameLst>
                                      </p:cBhvr>
                                      <p:tavLst>
                                        <p:tav tm="0">
                                          <p:val>
                                            <p:fltVal val="360"/>
                                          </p:val>
                                        </p:tav>
                                        <p:tav tm="100000">
                                          <p:val>
                                            <p:fltVal val="0"/>
                                          </p:val>
                                        </p:tav>
                                      </p:tavLst>
                                    </p:anim>
                                    <p:animEffect transition="in" filter="fade">
                                      <p:cBhvr>
                                        <p:cTn id="104" dur="250"/>
                                        <p:tgtEl>
                                          <p:spTgt spid="65"/>
                                        </p:tgtEl>
                                      </p:cBhvr>
                                    </p:animEffect>
                                  </p:childTnLst>
                                </p:cTn>
                              </p:par>
                            </p:childTnLst>
                          </p:cTn>
                        </p:par>
                      </p:childTnLst>
                    </p:cTn>
                  </p:par>
                  <p:par>
                    <p:cTn id="105" fill="hold">
                      <p:stCondLst>
                        <p:cond delay="indefinite"/>
                      </p:stCondLst>
                      <p:childTnLst>
                        <p:par>
                          <p:cTn id="106" fill="hold">
                            <p:stCondLst>
                              <p:cond delay="0"/>
                            </p:stCondLst>
                            <p:childTnLst>
                              <p:par>
                                <p:cTn id="107" presetID="21" presetClass="entr" presetSubtype="4" fill="hold" grpId="0" nodeType="click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wheel(4)">
                                      <p:cBhvr>
                                        <p:cTn id="10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6" grpId="0" animBg="1"/>
      <p:bldP spid="67" grpId="0"/>
      <p:bldP spid="68" grpId="0" animBg="1"/>
      <p:bldP spid="69" grpId="0" animBg="1"/>
      <p:bldP spid="70" grpId="0"/>
      <p:bldP spid="71" grpId="0" animBg="1"/>
      <p:bldP spid="72" grpId="0" animBg="1"/>
      <p:bldP spid="73" grpId="0"/>
      <p:bldP spid="74" grpId="0" animBg="1"/>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4" y="139511"/>
            <a:ext cx="131490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solidFill>
                  <a:srgbClr val="FFF340"/>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过渡页</a:t>
            </a:r>
            <a:endParaRPr lang="zh-CN" altLang="en-US" sz="2800" b="0" i="0" dirty="0">
              <a:solidFill>
                <a:srgbClr val="FFF340"/>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9" name="TextBox 8"/>
          <p:cNvSpPr txBox="1"/>
          <p:nvPr/>
        </p:nvSpPr>
        <p:spPr>
          <a:xfrm>
            <a:off x="1367915" y="1066160"/>
            <a:ext cx="1415772" cy="830997"/>
          </a:xfrm>
          <a:prstGeom prst="rect">
            <a:avLst/>
          </a:prstGeom>
          <a:noFill/>
        </p:spPr>
        <p:txBody>
          <a:bodyPr wrap="none" rtlCol="0">
            <a:spAutoFit/>
          </a:bodyPr>
          <a:lstStyle/>
          <a:p>
            <a:pPr algn="ct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0" name="任意多边形 9"/>
          <p:cNvSpPr/>
          <p:nvPr/>
        </p:nvSpPr>
        <p:spPr>
          <a:xfrm>
            <a:off x="899593" y="1380896"/>
            <a:ext cx="7210425" cy="2768918"/>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ln>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3" name="TextBox 12"/>
          <p:cNvSpPr txBox="1"/>
          <p:nvPr/>
        </p:nvSpPr>
        <p:spPr>
          <a:xfrm>
            <a:off x="2820710" y="1387781"/>
            <a:ext cx="1387431" cy="369332"/>
          </a:xfrm>
          <a:prstGeom prst="rect">
            <a:avLst/>
          </a:prstGeom>
          <a:noFill/>
        </p:spPr>
        <p:txBody>
          <a:bodyPr wrap="none" rtlCol="0">
            <a:spAutoFit/>
          </a:bodyPr>
          <a:lstStyle/>
          <a:p>
            <a:pPr algn="ctr"/>
            <a:r>
              <a:rPr lang="en-US" altLang="zh-CN" dirty="0" smtClean="0">
                <a:ln w="12700">
                  <a:noFill/>
                </a:ln>
                <a:solidFill>
                  <a:srgbClr val="C00000"/>
                </a:solidFill>
                <a:latin typeface="微软雅黑" panose="020B0503020204020204" pitchFamily="34" charset="-122"/>
                <a:ea typeface="微软雅黑" panose="020B0503020204020204" pitchFamily="34" charset="-122"/>
              </a:rPr>
              <a:t>QIAN YAN</a:t>
            </a:r>
            <a:endParaRPr lang="zh-CN" altLang="en-US" dirty="0">
              <a:ln w="12700">
                <a:noFill/>
              </a:ln>
              <a:solidFill>
                <a:srgbClr val="C0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205193" y="1933099"/>
            <a:ext cx="6552728" cy="1569660"/>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在此输入您的文字内容，在此输入您的文字内容，在此输入您的文字内容，在此输入您的文字内容，在此输入您的文字内容，在此输入您的文字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1"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747993">
            <a:off x="6588323" y="3564548"/>
            <a:ext cx="907077" cy="567216"/>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250190">
            <a:off x="5711836" y="3888884"/>
            <a:ext cx="884285" cy="529695"/>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250"/>
                                        <p:tgtEl>
                                          <p:spTgt spid="9"/>
                                        </p:tgtEl>
                                      </p:cBhvr>
                                    </p:animEffect>
                                  </p:childTnLst>
                                </p:cTn>
                              </p:par>
                            </p:childTnLst>
                          </p:cTn>
                        </p:par>
                        <p:par>
                          <p:cTn id="12" fill="hold">
                            <p:stCondLst>
                              <p:cond delay="1250"/>
                            </p:stCondLst>
                            <p:childTnLst>
                              <p:par>
                                <p:cTn id="13" presetID="26" presetClass="emph" presetSubtype="0" fill="hold" grpId="1" nodeType="afterEffect">
                                  <p:stCondLst>
                                    <p:cond delay="0"/>
                                  </p:stCondLst>
                                  <p:iterate type="lt">
                                    <p:tmPct val="0"/>
                                  </p:iterate>
                                  <p:childTnLst>
                                    <p:animEffect transition="out" filter="fade">
                                      <p:cBhvr>
                                        <p:cTn id="14" dur="250" tmFilter="0, 0; .2, .5; .8, .5; 1, 0"/>
                                        <p:tgtEl>
                                          <p:spTgt spid="9"/>
                                        </p:tgtEl>
                                      </p:cBhvr>
                                    </p:animEffect>
                                    <p:animScale>
                                      <p:cBhvr>
                                        <p:cTn id="15" dur="125" autoRev="1" fill="hold"/>
                                        <p:tgtEl>
                                          <p:spTgt spid="9"/>
                                        </p:tgtEl>
                                      </p:cBhvr>
                                      <p:by x="105000" y="105000"/>
                                    </p:animScale>
                                  </p:childTnLst>
                                </p:cTn>
                              </p:par>
                            </p:childTnLst>
                          </p:cTn>
                        </p:par>
                        <p:par>
                          <p:cTn id="16" fill="hold">
                            <p:stCondLst>
                              <p:cond delay="15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250"/>
                                        <p:tgtEl>
                                          <p:spTgt spid="13"/>
                                        </p:tgtEl>
                                      </p:cBhvr>
                                    </p:animEffect>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250"/>
                                        <p:tgtEl>
                                          <p:spTgt spid="1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250"/>
                                        <p:tgtEl>
                                          <p:spTgt spid="14"/>
                                        </p:tgtEl>
                                      </p:cBhvr>
                                    </p:animEffect>
                                  </p:childTnLst>
                                </p:cTn>
                              </p:par>
                              <p:par>
                                <p:cTn id="28" presetID="10" presetClass="entr" presetSubtype="0" fill="hold"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250"/>
                                        <p:tgtEl>
                                          <p:spTgt spid="12"/>
                                        </p:tgtEl>
                                      </p:cBhvr>
                                    </p:animEffect>
                                  </p:childTnLst>
                                </p:cTn>
                              </p:par>
                              <p:par>
                                <p:cTn id="31" presetID="2" presetClass="entr" presetSubtype="12" fill="hold"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0-#ppt_w/2"/>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200"/>
                                  </p:stCondLst>
                                  <p:childTnLst>
                                    <p:animRot by="21600000">
                                      <p:cBhvr>
                                        <p:cTn id="36" dur="1000" fill="hold"/>
                                        <p:tgtEl>
                                          <p:spTgt spid="12"/>
                                        </p:tgtEl>
                                        <p:attrNameLst>
                                          <p:attrName>r</p:attrName>
                                        </p:attrNameLst>
                                      </p:cBhvr>
                                    </p:animRot>
                                  </p:childTnLst>
                                </p:cTn>
                              </p:par>
                              <p:par>
                                <p:cTn id="37" presetID="10" presetClass="entr" presetSubtype="0" fill="hold" nodeType="withEffect">
                                  <p:stCondLst>
                                    <p:cond delay="6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250"/>
                                        <p:tgtEl>
                                          <p:spTgt spid="11"/>
                                        </p:tgtEl>
                                      </p:cBhvr>
                                    </p:animEffect>
                                  </p:childTnLst>
                                </p:cTn>
                              </p:par>
                              <p:par>
                                <p:cTn id="40" presetID="2" presetClass="entr" presetSubtype="1" fill="hold" nodeType="withEffect">
                                  <p:stCondLst>
                                    <p:cond delay="6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0" fill="hold"/>
                                        <p:tgtEl>
                                          <p:spTgt spid="11"/>
                                        </p:tgtEl>
                                        <p:attrNameLst>
                                          <p:attrName>ppt_x</p:attrName>
                                        </p:attrNameLst>
                                      </p:cBhvr>
                                      <p:tavLst>
                                        <p:tav tm="0">
                                          <p:val>
                                            <p:strVal val="#ppt_x"/>
                                          </p:val>
                                        </p:tav>
                                        <p:tav tm="100000">
                                          <p:val>
                                            <p:strVal val="#ppt_x"/>
                                          </p:val>
                                        </p:tav>
                                      </p:tavLst>
                                    </p:anim>
                                    <p:anim calcmode="lin" valueType="num">
                                      <p:cBhvr additive="base">
                                        <p:cTn id="43" dur="1000" fill="hold"/>
                                        <p:tgtEl>
                                          <p:spTgt spid="11"/>
                                        </p:tgtEl>
                                        <p:attrNameLst>
                                          <p:attrName>ppt_y</p:attrName>
                                        </p:attrNameLst>
                                      </p:cBhvr>
                                      <p:tavLst>
                                        <p:tav tm="0">
                                          <p:val>
                                            <p:strVal val="0-#ppt_h/2"/>
                                          </p:val>
                                        </p:tav>
                                        <p:tav tm="100000">
                                          <p:val>
                                            <p:strVal val="#ppt_y"/>
                                          </p:val>
                                        </p:tav>
                                      </p:tavLst>
                                    </p:anim>
                                  </p:childTnLst>
                                </p:cTn>
                              </p:par>
                              <p:par>
                                <p:cTn id="44" presetID="8" presetClass="emph" presetSubtype="0" fill="hold" nodeType="withEffect">
                                  <p:stCondLst>
                                    <p:cond delay="600"/>
                                  </p:stCondLst>
                                  <p:childTnLst>
                                    <p:animRot by="21600000">
                                      <p:cBhvr>
                                        <p:cTn id="45"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15" descr="图片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9006" y="3168356"/>
            <a:ext cx="2931740" cy="203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73"/>
          <p:cNvSpPr txBox="1"/>
          <p:nvPr/>
        </p:nvSpPr>
        <p:spPr>
          <a:xfrm>
            <a:off x="4421714" y="2737351"/>
            <a:ext cx="2172390" cy="5847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75" name="TextBox 74"/>
          <p:cNvSpPr txBox="1"/>
          <p:nvPr/>
        </p:nvSpPr>
        <p:spPr>
          <a:xfrm>
            <a:off x="2550053" y="3416007"/>
            <a:ext cx="2377574" cy="646331"/>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FF0000"/>
                </a:solidFill>
                <a:latin typeface="微软雅黑" pitchFamily="34" charset="-122"/>
                <a:ea typeface="微软雅黑" pitchFamily="34" charset="-122"/>
              </a:rPr>
              <a:t>点击此处输入文字</a:t>
            </a:r>
            <a:endParaRPr lang="en-US" altLang="zh-CN" b="1" dirty="0">
              <a:solidFill>
                <a:srgbClr val="FF0000"/>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FF0000"/>
                </a:solidFill>
                <a:latin typeface="微软雅黑" pitchFamily="34" charset="-122"/>
                <a:ea typeface="微软雅黑" pitchFamily="34" charset="-122"/>
              </a:rPr>
              <a:t>点击此处输入文字</a:t>
            </a:r>
            <a:endParaRPr lang="en-US" altLang="zh-CN" b="1" dirty="0">
              <a:solidFill>
                <a:srgbClr val="FF0000"/>
              </a:solidFill>
              <a:latin typeface="微软雅黑" pitchFamily="34" charset="-122"/>
              <a:ea typeface="微软雅黑" pitchFamily="34" charset="-122"/>
            </a:endParaRPr>
          </a:p>
        </p:txBody>
      </p:sp>
      <p:sp>
        <p:nvSpPr>
          <p:cNvPr id="76" name="TextBox 75"/>
          <p:cNvSpPr txBox="1"/>
          <p:nvPr/>
        </p:nvSpPr>
        <p:spPr>
          <a:xfrm>
            <a:off x="6209240" y="1872957"/>
            <a:ext cx="1967205" cy="52322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77" name="组合 76"/>
          <p:cNvGrpSpPr/>
          <p:nvPr/>
        </p:nvGrpSpPr>
        <p:grpSpPr>
          <a:xfrm>
            <a:off x="938739" y="1578635"/>
            <a:ext cx="1944688" cy="2413153"/>
            <a:chOff x="681032" y="1902140"/>
            <a:chExt cx="1944688" cy="2681281"/>
          </a:xfrm>
        </p:grpSpPr>
        <p:sp>
          <p:nvSpPr>
            <p:cNvPr id="7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7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0" name="矩形​​ 16"/>
            <p:cNvSpPr>
              <a:spLocks noChangeArrowheads="1"/>
            </p:cNvSpPr>
            <p:nvPr/>
          </p:nvSpPr>
          <p:spPr bwMode="auto">
            <a:xfrm>
              <a:off x="1087761" y="2412848"/>
              <a:ext cx="11079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81" name="组合 80"/>
          <p:cNvGrpSpPr/>
          <p:nvPr/>
        </p:nvGrpSpPr>
        <p:grpSpPr>
          <a:xfrm>
            <a:off x="3404127" y="1242878"/>
            <a:ext cx="1439862" cy="1751634"/>
            <a:chOff x="3146420" y="1529078"/>
            <a:chExt cx="1439862" cy="1946260"/>
          </a:xfrm>
        </p:grpSpPr>
        <p:sp>
          <p:nvSpPr>
            <p:cNvPr id="82"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83"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4" name="矩形​​ 17"/>
            <p:cNvSpPr>
              <a:spLocks noChangeArrowheads="1"/>
            </p:cNvSpPr>
            <p:nvPr/>
          </p:nvSpPr>
          <p:spPr bwMode="auto">
            <a:xfrm>
              <a:off x="3360312" y="1855757"/>
              <a:ext cx="954107" cy="78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85" name="组合 84"/>
          <p:cNvGrpSpPr/>
          <p:nvPr/>
        </p:nvGrpSpPr>
        <p:grpSpPr>
          <a:xfrm>
            <a:off x="5331353" y="994276"/>
            <a:ext cx="1012825" cy="1221908"/>
            <a:chOff x="5073645" y="1252853"/>
            <a:chExt cx="1012825" cy="1357676"/>
          </a:xfrm>
        </p:grpSpPr>
        <p:sp>
          <p:nvSpPr>
            <p:cNvPr id="8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8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8" name="矩形​​ 18"/>
            <p:cNvSpPr>
              <a:spLocks noChangeArrowheads="1"/>
            </p:cNvSpPr>
            <p:nvPr/>
          </p:nvSpPr>
          <p:spPr bwMode="auto">
            <a:xfrm>
              <a:off x="5179154" y="1463486"/>
              <a:ext cx="800219"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1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362">
                                          <p:stCondLst>
                                            <p:cond delay="0"/>
                                          </p:stCondLst>
                                        </p:cTn>
                                        <p:tgtEl>
                                          <p:spTgt spid="77"/>
                                        </p:tgtEl>
                                      </p:cBhvr>
                                    </p:animEffect>
                                    <p:anim calcmode="lin" valueType="num">
                                      <p:cBhvr>
                                        <p:cTn id="8" dur="1139"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7"/>
                                        </p:tgtEl>
                                        <p:attrNameLst>
                                          <p:attrName>ppt_y</p:attrName>
                                        </p:attrNameLst>
                                      </p:cBhvr>
                                      <p:tavLst>
                                        <p:tav tm="0" fmla="#ppt_y-sin(pi*$)/81">
                                          <p:val>
                                            <p:fltVal val="0"/>
                                          </p:val>
                                        </p:tav>
                                        <p:tav tm="100000">
                                          <p:val>
                                            <p:fltVal val="1"/>
                                          </p:val>
                                        </p:tav>
                                      </p:tavLst>
                                    </p:anim>
                                    <p:animScale>
                                      <p:cBhvr>
                                        <p:cTn id="13" dur="16">
                                          <p:stCondLst>
                                            <p:cond delay="406"/>
                                          </p:stCondLst>
                                        </p:cTn>
                                        <p:tgtEl>
                                          <p:spTgt spid="77"/>
                                        </p:tgtEl>
                                      </p:cBhvr>
                                      <p:to x="100000" y="60000"/>
                                    </p:animScale>
                                    <p:animScale>
                                      <p:cBhvr>
                                        <p:cTn id="14" dur="104" decel="50000">
                                          <p:stCondLst>
                                            <p:cond delay="423"/>
                                          </p:stCondLst>
                                        </p:cTn>
                                        <p:tgtEl>
                                          <p:spTgt spid="77"/>
                                        </p:tgtEl>
                                      </p:cBhvr>
                                      <p:to x="100000" y="100000"/>
                                    </p:animScale>
                                    <p:animScale>
                                      <p:cBhvr>
                                        <p:cTn id="15" dur="16">
                                          <p:stCondLst>
                                            <p:cond delay="820"/>
                                          </p:stCondLst>
                                        </p:cTn>
                                        <p:tgtEl>
                                          <p:spTgt spid="77"/>
                                        </p:tgtEl>
                                      </p:cBhvr>
                                      <p:to x="100000" y="80000"/>
                                    </p:animScale>
                                    <p:animScale>
                                      <p:cBhvr>
                                        <p:cTn id="16" dur="104" decel="50000">
                                          <p:stCondLst>
                                            <p:cond delay="836"/>
                                          </p:stCondLst>
                                        </p:cTn>
                                        <p:tgtEl>
                                          <p:spTgt spid="77"/>
                                        </p:tgtEl>
                                      </p:cBhvr>
                                      <p:to x="100000" y="100000"/>
                                    </p:animScale>
                                    <p:animScale>
                                      <p:cBhvr>
                                        <p:cTn id="17" dur="16">
                                          <p:stCondLst>
                                            <p:cond delay="1026"/>
                                          </p:stCondLst>
                                        </p:cTn>
                                        <p:tgtEl>
                                          <p:spTgt spid="77"/>
                                        </p:tgtEl>
                                      </p:cBhvr>
                                      <p:to x="100000" y="90000"/>
                                    </p:animScale>
                                    <p:animScale>
                                      <p:cBhvr>
                                        <p:cTn id="18" dur="104" decel="50000">
                                          <p:stCondLst>
                                            <p:cond delay="1042"/>
                                          </p:stCondLst>
                                        </p:cTn>
                                        <p:tgtEl>
                                          <p:spTgt spid="77"/>
                                        </p:tgtEl>
                                      </p:cBhvr>
                                      <p:to x="100000" y="100000"/>
                                    </p:animScale>
                                    <p:animScale>
                                      <p:cBhvr>
                                        <p:cTn id="19" dur="16">
                                          <p:stCondLst>
                                            <p:cond delay="1130"/>
                                          </p:stCondLst>
                                        </p:cTn>
                                        <p:tgtEl>
                                          <p:spTgt spid="77"/>
                                        </p:tgtEl>
                                      </p:cBhvr>
                                      <p:to x="100000" y="95000"/>
                                    </p:animScale>
                                    <p:animScale>
                                      <p:cBhvr>
                                        <p:cTn id="20" dur="104" decel="50000">
                                          <p:stCondLst>
                                            <p:cond delay="1146"/>
                                          </p:stCondLst>
                                        </p:cTn>
                                        <p:tgtEl>
                                          <p:spTgt spid="7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81"/>
                                        </p:tgtEl>
                                        <p:attrNameLst>
                                          <p:attrName>style.visibility</p:attrName>
                                        </p:attrNameLst>
                                      </p:cBhvr>
                                      <p:to>
                                        <p:strVal val="visible"/>
                                      </p:to>
                                    </p:set>
                                    <p:animEffect transition="in" filter="wipe(down)">
                                      <p:cBhvr>
                                        <p:cTn id="23" dur="362">
                                          <p:stCondLst>
                                            <p:cond delay="0"/>
                                          </p:stCondLst>
                                        </p:cTn>
                                        <p:tgtEl>
                                          <p:spTgt spid="81"/>
                                        </p:tgtEl>
                                      </p:cBhvr>
                                    </p:animEffect>
                                    <p:anim calcmode="lin" valueType="num">
                                      <p:cBhvr>
                                        <p:cTn id="24" dur="1139" tmFilter="0,0; 0.14,0.36; 0.43,0.73; 0.71,0.91; 1.0,1.0">
                                          <p:stCondLst>
                                            <p:cond delay="0"/>
                                          </p:stCondLst>
                                        </p:cTn>
                                        <p:tgtEl>
                                          <p:spTgt spid="81"/>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81"/>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81"/>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81"/>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81"/>
                                        </p:tgtEl>
                                        <p:attrNameLst>
                                          <p:attrName>ppt_y</p:attrName>
                                        </p:attrNameLst>
                                      </p:cBhvr>
                                      <p:tavLst>
                                        <p:tav tm="0" fmla="#ppt_y-sin(pi*$)/81">
                                          <p:val>
                                            <p:fltVal val="0"/>
                                          </p:val>
                                        </p:tav>
                                        <p:tav tm="100000">
                                          <p:val>
                                            <p:fltVal val="1"/>
                                          </p:val>
                                        </p:tav>
                                      </p:tavLst>
                                    </p:anim>
                                    <p:animScale>
                                      <p:cBhvr>
                                        <p:cTn id="29" dur="16">
                                          <p:stCondLst>
                                            <p:cond delay="406"/>
                                          </p:stCondLst>
                                        </p:cTn>
                                        <p:tgtEl>
                                          <p:spTgt spid="81"/>
                                        </p:tgtEl>
                                      </p:cBhvr>
                                      <p:to x="100000" y="60000"/>
                                    </p:animScale>
                                    <p:animScale>
                                      <p:cBhvr>
                                        <p:cTn id="30" dur="104" decel="50000">
                                          <p:stCondLst>
                                            <p:cond delay="423"/>
                                          </p:stCondLst>
                                        </p:cTn>
                                        <p:tgtEl>
                                          <p:spTgt spid="81"/>
                                        </p:tgtEl>
                                      </p:cBhvr>
                                      <p:to x="100000" y="100000"/>
                                    </p:animScale>
                                    <p:animScale>
                                      <p:cBhvr>
                                        <p:cTn id="31" dur="16">
                                          <p:stCondLst>
                                            <p:cond delay="820"/>
                                          </p:stCondLst>
                                        </p:cTn>
                                        <p:tgtEl>
                                          <p:spTgt spid="81"/>
                                        </p:tgtEl>
                                      </p:cBhvr>
                                      <p:to x="100000" y="80000"/>
                                    </p:animScale>
                                    <p:animScale>
                                      <p:cBhvr>
                                        <p:cTn id="32" dur="104" decel="50000">
                                          <p:stCondLst>
                                            <p:cond delay="836"/>
                                          </p:stCondLst>
                                        </p:cTn>
                                        <p:tgtEl>
                                          <p:spTgt spid="81"/>
                                        </p:tgtEl>
                                      </p:cBhvr>
                                      <p:to x="100000" y="100000"/>
                                    </p:animScale>
                                    <p:animScale>
                                      <p:cBhvr>
                                        <p:cTn id="33" dur="16">
                                          <p:stCondLst>
                                            <p:cond delay="1026"/>
                                          </p:stCondLst>
                                        </p:cTn>
                                        <p:tgtEl>
                                          <p:spTgt spid="81"/>
                                        </p:tgtEl>
                                      </p:cBhvr>
                                      <p:to x="100000" y="90000"/>
                                    </p:animScale>
                                    <p:animScale>
                                      <p:cBhvr>
                                        <p:cTn id="34" dur="104" decel="50000">
                                          <p:stCondLst>
                                            <p:cond delay="1042"/>
                                          </p:stCondLst>
                                        </p:cTn>
                                        <p:tgtEl>
                                          <p:spTgt spid="81"/>
                                        </p:tgtEl>
                                      </p:cBhvr>
                                      <p:to x="100000" y="100000"/>
                                    </p:animScale>
                                    <p:animScale>
                                      <p:cBhvr>
                                        <p:cTn id="35" dur="16">
                                          <p:stCondLst>
                                            <p:cond delay="1130"/>
                                          </p:stCondLst>
                                        </p:cTn>
                                        <p:tgtEl>
                                          <p:spTgt spid="81"/>
                                        </p:tgtEl>
                                      </p:cBhvr>
                                      <p:to x="100000" y="95000"/>
                                    </p:animScale>
                                    <p:animScale>
                                      <p:cBhvr>
                                        <p:cTn id="36" dur="104" decel="50000">
                                          <p:stCondLst>
                                            <p:cond delay="1146"/>
                                          </p:stCondLst>
                                        </p:cTn>
                                        <p:tgtEl>
                                          <p:spTgt spid="81"/>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85"/>
                                        </p:tgtEl>
                                        <p:attrNameLst>
                                          <p:attrName>style.visibility</p:attrName>
                                        </p:attrNameLst>
                                      </p:cBhvr>
                                      <p:to>
                                        <p:strVal val="visible"/>
                                      </p:to>
                                    </p:set>
                                    <p:animEffect transition="in" filter="wipe(down)">
                                      <p:cBhvr>
                                        <p:cTn id="39" dur="362">
                                          <p:stCondLst>
                                            <p:cond delay="0"/>
                                          </p:stCondLst>
                                        </p:cTn>
                                        <p:tgtEl>
                                          <p:spTgt spid="85"/>
                                        </p:tgtEl>
                                      </p:cBhvr>
                                    </p:animEffect>
                                    <p:anim calcmode="lin" valueType="num">
                                      <p:cBhvr>
                                        <p:cTn id="40" dur="1139"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85"/>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85"/>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85"/>
                                        </p:tgtEl>
                                        <p:attrNameLst>
                                          <p:attrName>ppt_y</p:attrName>
                                        </p:attrNameLst>
                                      </p:cBhvr>
                                      <p:tavLst>
                                        <p:tav tm="0" fmla="#ppt_y-sin(pi*$)/81">
                                          <p:val>
                                            <p:fltVal val="0"/>
                                          </p:val>
                                        </p:tav>
                                        <p:tav tm="100000">
                                          <p:val>
                                            <p:fltVal val="1"/>
                                          </p:val>
                                        </p:tav>
                                      </p:tavLst>
                                    </p:anim>
                                    <p:animScale>
                                      <p:cBhvr>
                                        <p:cTn id="45" dur="16">
                                          <p:stCondLst>
                                            <p:cond delay="406"/>
                                          </p:stCondLst>
                                        </p:cTn>
                                        <p:tgtEl>
                                          <p:spTgt spid="85"/>
                                        </p:tgtEl>
                                      </p:cBhvr>
                                      <p:to x="100000" y="60000"/>
                                    </p:animScale>
                                    <p:animScale>
                                      <p:cBhvr>
                                        <p:cTn id="46" dur="104" decel="50000">
                                          <p:stCondLst>
                                            <p:cond delay="423"/>
                                          </p:stCondLst>
                                        </p:cTn>
                                        <p:tgtEl>
                                          <p:spTgt spid="85"/>
                                        </p:tgtEl>
                                      </p:cBhvr>
                                      <p:to x="100000" y="100000"/>
                                    </p:animScale>
                                    <p:animScale>
                                      <p:cBhvr>
                                        <p:cTn id="47" dur="16">
                                          <p:stCondLst>
                                            <p:cond delay="820"/>
                                          </p:stCondLst>
                                        </p:cTn>
                                        <p:tgtEl>
                                          <p:spTgt spid="85"/>
                                        </p:tgtEl>
                                      </p:cBhvr>
                                      <p:to x="100000" y="80000"/>
                                    </p:animScale>
                                    <p:animScale>
                                      <p:cBhvr>
                                        <p:cTn id="48" dur="104" decel="50000">
                                          <p:stCondLst>
                                            <p:cond delay="836"/>
                                          </p:stCondLst>
                                        </p:cTn>
                                        <p:tgtEl>
                                          <p:spTgt spid="85"/>
                                        </p:tgtEl>
                                      </p:cBhvr>
                                      <p:to x="100000" y="100000"/>
                                    </p:animScale>
                                    <p:animScale>
                                      <p:cBhvr>
                                        <p:cTn id="49" dur="16">
                                          <p:stCondLst>
                                            <p:cond delay="1026"/>
                                          </p:stCondLst>
                                        </p:cTn>
                                        <p:tgtEl>
                                          <p:spTgt spid="85"/>
                                        </p:tgtEl>
                                      </p:cBhvr>
                                      <p:to x="100000" y="90000"/>
                                    </p:animScale>
                                    <p:animScale>
                                      <p:cBhvr>
                                        <p:cTn id="50" dur="104" decel="50000">
                                          <p:stCondLst>
                                            <p:cond delay="1042"/>
                                          </p:stCondLst>
                                        </p:cTn>
                                        <p:tgtEl>
                                          <p:spTgt spid="85"/>
                                        </p:tgtEl>
                                      </p:cBhvr>
                                      <p:to x="100000" y="100000"/>
                                    </p:animScale>
                                    <p:animScale>
                                      <p:cBhvr>
                                        <p:cTn id="51" dur="16">
                                          <p:stCondLst>
                                            <p:cond delay="1130"/>
                                          </p:stCondLst>
                                        </p:cTn>
                                        <p:tgtEl>
                                          <p:spTgt spid="85"/>
                                        </p:tgtEl>
                                      </p:cBhvr>
                                      <p:to x="100000" y="95000"/>
                                    </p:animScale>
                                    <p:animScale>
                                      <p:cBhvr>
                                        <p:cTn id="52" dur="104" decel="50000">
                                          <p:stCondLst>
                                            <p:cond delay="1146"/>
                                          </p:stCondLst>
                                        </p:cTn>
                                        <p:tgtEl>
                                          <p:spTgt spid="85"/>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right)">
                                      <p:cBhvr>
                                        <p:cTn id="56" dur="250"/>
                                        <p:tgtEl>
                                          <p:spTgt spid="7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74"/>
                                        </p:tgtEl>
                                        <p:attrNameLst>
                                          <p:attrName>style.visibility</p:attrName>
                                        </p:attrNameLst>
                                      </p:cBhvr>
                                      <p:to>
                                        <p:strVal val="visible"/>
                                      </p:to>
                                    </p:set>
                                    <p:animEffect transition="in" filter="wipe(right)">
                                      <p:cBhvr>
                                        <p:cTn id="59" dur="250"/>
                                        <p:tgtEl>
                                          <p:spTgt spid="7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75"/>
                                        </p:tgtEl>
                                        <p:attrNameLst>
                                          <p:attrName>style.visibility</p:attrName>
                                        </p:attrNameLst>
                                      </p:cBhvr>
                                      <p:to>
                                        <p:strVal val="visible"/>
                                      </p:to>
                                    </p:set>
                                    <p:animEffect transition="in" filter="wipe(right)">
                                      <p:cBhvr>
                                        <p:cTn id="62" dur="250"/>
                                        <p:tgtEl>
                                          <p:spTgt spid="75"/>
                                        </p:tgtEl>
                                      </p:cBhvr>
                                    </p:animEffect>
                                  </p:childTnLst>
                                </p:cTn>
                              </p:par>
                            </p:childTnLst>
                          </p:cTn>
                        </p:par>
                        <p:par>
                          <p:cTn id="63" fill="hold">
                            <p:stCondLst>
                              <p:cond delay="2500"/>
                            </p:stCondLst>
                            <p:childTnLst>
                              <p:par>
                                <p:cTn id="64" presetID="21" presetClass="entr" presetSubtype="1" fill="hold"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heel(1)">
                                      <p:cBhvr>
                                        <p:cTn id="66" dur="2000"/>
                                        <p:tgtEl>
                                          <p:spTgt spid="73"/>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4"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heel(4)">
                                      <p:cBhvr>
                                        <p:cTn id="7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3"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1024"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1025"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26" name="Group 138"/>
          <p:cNvGrpSpPr>
            <a:grpSpLocks/>
          </p:cNvGrpSpPr>
          <p:nvPr/>
        </p:nvGrpSpPr>
        <p:grpSpPr bwMode="auto">
          <a:xfrm>
            <a:off x="1818226" y="2744248"/>
            <a:ext cx="182151" cy="163895"/>
            <a:chOff x="1661" y="2750"/>
            <a:chExt cx="250" cy="250"/>
          </a:xfrm>
        </p:grpSpPr>
        <p:sp>
          <p:nvSpPr>
            <p:cNvPr id="1027"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2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29"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30"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1"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032"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33"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4"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35" name="Group 138"/>
          <p:cNvGrpSpPr>
            <a:grpSpLocks/>
          </p:cNvGrpSpPr>
          <p:nvPr/>
        </p:nvGrpSpPr>
        <p:grpSpPr bwMode="auto">
          <a:xfrm>
            <a:off x="519241" y="2740980"/>
            <a:ext cx="182211" cy="163934"/>
            <a:chOff x="1661" y="2750"/>
            <a:chExt cx="250" cy="250"/>
          </a:xfrm>
        </p:grpSpPr>
        <p:sp>
          <p:nvSpPr>
            <p:cNvPr id="1036"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3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38"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39"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40"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41"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2" name="Group 138"/>
          <p:cNvGrpSpPr>
            <a:grpSpLocks/>
          </p:cNvGrpSpPr>
          <p:nvPr/>
        </p:nvGrpSpPr>
        <p:grpSpPr bwMode="auto">
          <a:xfrm>
            <a:off x="3541575" y="2740980"/>
            <a:ext cx="182252" cy="163991"/>
            <a:chOff x="1661" y="2750"/>
            <a:chExt cx="250" cy="250"/>
          </a:xfrm>
        </p:grpSpPr>
        <p:sp>
          <p:nvSpPr>
            <p:cNvPr id="1043"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4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45"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46"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47"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1048"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9" name="Group 138"/>
          <p:cNvGrpSpPr>
            <a:grpSpLocks/>
          </p:cNvGrpSpPr>
          <p:nvPr/>
        </p:nvGrpSpPr>
        <p:grpSpPr bwMode="auto">
          <a:xfrm>
            <a:off x="4178237" y="2744248"/>
            <a:ext cx="182151" cy="163895"/>
            <a:chOff x="1661" y="2750"/>
            <a:chExt cx="250" cy="250"/>
          </a:xfrm>
        </p:grpSpPr>
        <p:sp>
          <p:nvSpPr>
            <p:cNvPr id="1050"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2"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53"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1054" name="Group 138"/>
          <p:cNvGrpSpPr>
            <a:grpSpLocks/>
          </p:cNvGrpSpPr>
          <p:nvPr/>
        </p:nvGrpSpPr>
        <p:grpSpPr bwMode="auto">
          <a:xfrm>
            <a:off x="5766611" y="2743837"/>
            <a:ext cx="182144" cy="163971"/>
            <a:chOff x="1661" y="2750"/>
            <a:chExt cx="250" cy="250"/>
          </a:xfrm>
        </p:grpSpPr>
        <p:sp>
          <p:nvSpPr>
            <p:cNvPr id="1055"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7"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58"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59"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60"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61" name="Group 138"/>
          <p:cNvGrpSpPr>
            <a:grpSpLocks/>
          </p:cNvGrpSpPr>
          <p:nvPr/>
        </p:nvGrpSpPr>
        <p:grpSpPr bwMode="auto">
          <a:xfrm>
            <a:off x="6558683" y="2747138"/>
            <a:ext cx="182151" cy="163863"/>
            <a:chOff x="1661" y="2750"/>
            <a:chExt cx="250" cy="250"/>
          </a:xfrm>
        </p:grpSpPr>
        <p:sp>
          <p:nvSpPr>
            <p:cNvPr id="1062"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63"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64"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65"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
        <p:nvSpPr>
          <p:cNvPr id="46"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3"/>
                                        </p:tgtEl>
                                        <p:attrNameLst>
                                          <p:attrName>style.visibility</p:attrName>
                                        </p:attrNameLst>
                                      </p:cBhvr>
                                      <p:to>
                                        <p:strVal val="visible"/>
                                      </p:to>
                                    </p:set>
                                    <p:animEffect transition="in" filter="wipe(left)">
                                      <p:cBhvr>
                                        <p:cTn id="7" dur="1000"/>
                                        <p:tgtEl>
                                          <p:spTgt spid="1023"/>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1035"/>
                                        </p:tgtEl>
                                        <p:attrNameLst>
                                          <p:attrName>style.visibility</p:attrName>
                                        </p:attrNameLst>
                                      </p:cBhvr>
                                      <p:to>
                                        <p:strVal val="visible"/>
                                      </p:to>
                                    </p:set>
                                    <p:anim calcmode="lin" valueType="num">
                                      <p:cBhvr>
                                        <p:cTn id="11" dur="250" fill="hold"/>
                                        <p:tgtEl>
                                          <p:spTgt spid="1035"/>
                                        </p:tgtEl>
                                        <p:attrNameLst>
                                          <p:attrName>ppt_w</p:attrName>
                                        </p:attrNameLst>
                                      </p:cBhvr>
                                      <p:tavLst>
                                        <p:tav tm="0">
                                          <p:val>
                                            <p:strVal val="4*#ppt_w"/>
                                          </p:val>
                                        </p:tav>
                                        <p:tav tm="100000">
                                          <p:val>
                                            <p:strVal val="#ppt_w"/>
                                          </p:val>
                                        </p:tav>
                                      </p:tavLst>
                                    </p:anim>
                                    <p:anim calcmode="lin" valueType="num">
                                      <p:cBhvr>
                                        <p:cTn id="12" dur="250" fill="hold"/>
                                        <p:tgtEl>
                                          <p:spTgt spid="1035"/>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250" fill="hold"/>
                                        <p:tgtEl>
                                          <p:spTgt spid="1026"/>
                                        </p:tgtEl>
                                        <p:attrNameLst>
                                          <p:attrName>ppt_w</p:attrName>
                                        </p:attrNameLst>
                                      </p:cBhvr>
                                      <p:tavLst>
                                        <p:tav tm="0">
                                          <p:val>
                                            <p:strVal val="4*#ppt_w"/>
                                          </p:val>
                                        </p:tav>
                                        <p:tav tm="100000">
                                          <p:val>
                                            <p:strVal val="#ppt_w"/>
                                          </p:val>
                                        </p:tav>
                                      </p:tavLst>
                                    </p:anim>
                                    <p:anim calcmode="lin" valueType="num">
                                      <p:cBhvr>
                                        <p:cTn id="16" dur="250" fill="hold"/>
                                        <p:tgtEl>
                                          <p:spTgt spid="1026"/>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1042"/>
                                        </p:tgtEl>
                                        <p:attrNameLst>
                                          <p:attrName>style.visibility</p:attrName>
                                        </p:attrNameLst>
                                      </p:cBhvr>
                                      <p:to>
                                        <p:strVal val="visible"/>
                                      </p:to>
                                    </p:set>
                                    <p:anim calcmode="lin" valueType="num">
                                      <p:cBhvr>
                                        <p:cTn id="19" dur="250" fill="hold"/>
                                        <p:tgtEl>
                                          <p:spTgt spid="1042"/>
                                        </p:tgtEl>
                                        <p:attrNameLst>
                                          <p:attrName>ppt_w</p:attrName>
                                        </p:attrNameLst>
                                      </p:cBhvr>
                                      <p:tavLst>
                                        <p:tav tm="0">
                                          <p:val>
                                            <p:strVal val="4*#ppt_w"/>
                                          </p:val>
                                        </p:tav>
                                        <p:tav tm="100000">
                                          <p:val>
                                            <p:strVal val="#ppt_w"/>
                                          </p:val>
                                        </p:tav>
                                      </p:tavLst>
                                    </p:anim>
                                    <p:anim calcmode="lin" valueType="num">
                                      <p:cBhvr>
                                        <p:cTn id="20" dur="250" fill="hold"/>
                                        <p:tgtEl>
                                          <p:spTgt spid="104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1049"/>
                                        </p:tgtEl>
                                        <p:attrNameLst>
                                          <p:attrName>style.visibility</p:attrName>
                                        </p:attrNameLst>
                                      </p:cBhvr>
                                      <p:to>
                                        <p:strVal val="visible"/>
                                      </p:to>
                                    </p:set>
                                    <p:anim calcmode="lin" valueType="num">
                                      <p:cBhvr>
                                        <p:cTn id="23" dur="250" fill="hold"/>
                                        <p:tgtEl>
                                          <p:spTgt spid="1049"/>
                                        </p:tgtEl>
                                        <p:attrNameLst>
                                          <p:attrName>ppt_w</p:attrName>
                                        </p:attrNameLst>
                                      </p:cBhvr>
                                      <p:tavLst>
                                        <p:tav tm="0">
                                          <p:val>
                                            <p:strVal val="4*#ppt_w"/>
                                          </p:val>
                                        </p:tav>
                                        <p:tav tm="100000">
                                          <p:val>
                                            <p:strVal val="#ppt_w"/>
                                          </p:val>
                                        </p:tav>
                                      </p:tavLst>
                                    </p:anim>
                                    <p:anim calcmode="lin" valueType="num">
                                      <p:cBhvr>
                                        <p:cTn id="24" dur="250" fill="hold"/>
                                        <p:tgtEl>
                                          <p:spTgt spid="1049"/>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1054"/>
                                        </p:tgtEl>
                                        <p:attrNameLst>
                                          <p:attrName>style.visibility</p:attrName>
                                        </p:attrNameLst>
                                      </p:cBhvr>
                                      <p:to>
                                        <p:strVal val="visible"/>
                                      </p:to>
                                    </p:set>
                                    <p:anim calcmode="lin" valueType="num">
                                      <p:cBhvr>
                                        <p:cTn id="27" dur="250" fill="hold"/>
                                        <p:tgtEl>
                                          <p:spTgt spid="1054"/>
                                        </p:tgtEl>
                                        <p:attrNameLst>
                                          <p:attrName>ppt_w</p:attrName>
                                        </p:attrNameLst>
                                      </p:cBhvr>
                                      <p:tavLst>
                                        <p:tav tm="0">
                                          <p:val>
                                            <p:strVal val="4*#ppt_w"/>
                                          </p:val>
                                        </p:tav>
                                        <p:tav tm="100000">
                                          <p:val>
                                            <p:strVal val="#ppt_w"/>
                                          </p:val>
                                        </p:tav>
                                      </p:tavLst>
                                    </p:anim>
                                    <p:anim calcmode="lin" valueType="num">
                                      <p:cBhvr>
                                        <p:cTn id="28" dur="250" fill="hold"/>
                                        <p:tgtEl>
                                          <p:spTgt spid="1054"/>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1061"/>
                                        </p:tgtEl>
                                        <p:attrNameLst>
                                          <p:attrName>style.visibility</p:attrName>
                                        </p:attrNameLst>
                                      </p:cBhvr>
                                      <p:to>
                                        <p:strVal val="visible"/>
                                      </p:to>
                                    </p:set>
                                    <p:anim calcmode="lin" valueType="num">
                                      <p:cBhvr>
                                        <p:cTn id="31" dur="250" fill="hold"/>
                                        <p:tgtEl>
                                          <p:spTgt spid="1061"/>
                                        </p:tgtEl>
                                        <p:attrNameLst>
                                          <p:attrName>ppt_w</p:attrName>
                                        </p:attrNameLst>
                                      </p:cBhvr>
                                      <p:tavLst>
                                        <p:tav tm="0">
                                          <p:val>
                                            <p:strVal val="4*#ppt_w"/>
                                          </p:val>
                                        </p:tav>
                                        <p:tav tm="100000">
                                          <p:val>
                                            <p:strVal val="#ppt_w"/>
                                          </p:val>
                                        </p:tav>
                                      </p:tavLst>
                                    </p:anim>
                                    <p:anim calcmode="lin" valueType="num">
                                      <p:cBhvr>
                                        <p:cTn id="32" dur="250" fill="hold"/>
                                        <p:tgtEl>
                                          <p:spTgt spid="1061"/>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034"/>
                                        </p:tgtEl>
                                        <p:attrNameLst>
                                          <p:attrName>style.visibility</p:attrName>
                                        </p:attrNameLst>
                                      </p:cBhvr>
                                      <p:to>
                                        <p:strVal val="visible"/>
                                      </p:to>
                                    </p:set>
                                    <p:animEffect transition="in" filter="wipe(up)">
                                      <p:cBhvr>
                                        <p:cTn id="36" dur="500"/>
                                        <p:tgtEl>
                                          <p:spTgt spid="103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41"/>
                                        </p:tgtEl>
                                        <p:attrNameLst>
                                          <p:attrName>style.visibility</p:attrName>
                                        </p:attrNameLst>
                                      </p:cBhvr>
                                      <p:to>
                                        <p:strVal val="visible"/>
                                      </p:to>
                                    </p:set>
                                    <p:animEffect transition="in" filter="wipe(up)">
                                      <p:cBhvr>
                                        <p:cTn id="39" dur="500"/>
                                        <p:tgtEl>
                                          <p:spTgt spid="104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053"/>
                                        </p:tgtEl>
                                        <p:attrNameLst>
                                          <p:attrName>style.visibility</p:attrName>
                                        </p:attrNameLst>
                                      </p:cBhvr>
                                      <p:to>
                                        <p:strVal val="visible"/>
                                      </p:to>
                                    </p:set>
                                    <p:animEffect transition="in" filter="wipe(up)">
                                      <p:cBhvr>
                                        <p:cTn id="42" dur="500"/>
                                        <p:tgtEl>
                                          <p:spTgt spid="105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25"/>
                                        </p:tgtEl>
                                        <p:attrNameLst>
                                          <p:attrName>style.visibility</p:attrName>
                                        </p:attrNameLst>
                                      </p:cBhvr>
                                      <p:to>
                                        <p:strVal val="visible"/>
                                      </p:to>
                                    </p:set>
                                    <p:animEffect transition="in" filter="wipe(down)">
                                      <p:cBhvr>
                                        <p:cTn id="45" dur="500"/>
                                        <p:tgtEl>
                                          <p:spTgt spid="102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048"/>
                                        </p:tgtEl>
                                        <p:attrNameLst>
                                          <p:attrName>style.visibility</p:attrName>
                                        </p:attrNameLst>
                                      </p:cBhvr>
                                      <p:to>
                                        <p:strVal val="visible"/>
                                      </p:to>
                                    </p:set>
                                    <p:animEffect transition="in" filter="wipe(down)">
                                      <p:cBhvr>
                                        <p:cTn id="48" dur="500"/>
                                        <p:tgtEl>
                                          <p:spTgt spid="104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60"/>
                                        </p:tgtEl>
                                        <p:attrNameLst>
                                          <p:attrName>style.visibility</p:attrName>
                                        </p:attrNameLst>
                                      </p:cBhvr>
                                      <p:to>
                                        <p:strVal val="visible"/>
                                      </p:to>
                                    </p:set>
                                    <p:animEffect transition="in" filter="wipe(down)">
                                      <p:cBhvr>
                                        <p:cTn id="51" dur="500"/>
                                        <p:tgtEl>
                                          <p:spTgt spid="1060"/>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1024"/>
                                        </p:tgtEl>
                                        <p:attrNameLst>
                                          <p:attrName>style.visibility</p:attrName>
                                        </p:attrNameLst>
                                      </p:cBhvr>
                                      <p:to>
                                        <p:strVal val="visible"/>
                                      </p:to>
                                    </p:set>
                                    <p:animEffect transition="in" filter="wheel(1)">
                                      <p:cBhvr>
                                        <p:cTn id="55" dur="1000"/>
                                        <p:tgtEl>
                                          <p:spTgt spid="1024"/>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1045"/>
                                        </p:tgtEl>
                                        <p:attrNameLst>
                                          <p:attrName>style.visibility</p:attrName>
                                        </p:attrNameLst>
                                      </p:cBhvr>
                                      <p:to>
                                        <p:strVal val="visible"/>
                                      </p:to>
                                    </p:set>
                                    <p:animEffect transition="in" filter="wheel(1)">
                                      <p:cBhvr>
                                        <p:cTn id="58" dur="1000"/>
                                        <p:tgtEl>
                                          <p:spTgt spid="1045"/>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1059"/>
                                        </p:tgtEl>
                                        <p:attrNameLst>
                                          <p:attrName>style.visibility</p:attrName>
                                        </p:attrNameLst>
                                      </p:cBhvr>
                                      <p:to>
                                        <p:strVal val="visible"/>
                                      </p:to>
                                    </p:set>
                                    <p:animEffect transition="in" filter="wheel(1)">
                                      <p:cBhvr>
                                        <p:cTn id="61" dur="1000"/>
                                        <p:tgtEl>
                                          <p:spTgt spid="1059"/>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1031"/>
                                        </p:tgtEl>
                                        <p:attrNameLst>
                                          <p:attrName>style.visibility</p:attrName>
                                        </p:attrNameLst>
                                      </p:cBhvr>
                                      <p:to>
                                        <p:strVal val="visible"/>
                                      </p:to>
                                    </p:set>
                                    <p:animEffect transition="in" filter="wheel(1)">
                                      <p:cBhvr>
                                        <p:cTn id="64" dur="1000"/>
                                        <p:tgtEl>
                                          <p:spTgt spid="1031"/>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038"/>
                                        </p:tgtEl>
                                        <p:attrNameLst>
                                          <p:attrName>style.visibility</p:attrName>
                                        </p:attrNameLst>
                                      </p:cBhvr>
                                      <p:to>
                                        <p:strVal val="visible"/>
                                      </p:to>
                                    </p:set>
                                    <p:animEffect transition="in" filter="wheel(1)">
                                      <p:cBhvr>
                                        <p:cTn id="67" dur="1000"/>
                                        <p:tgtEl>
                                          <p:spTgt spid="1038"/>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1052"/>
                                        </p:tgtEl>
                                        <p:attrNameLst>
                                          <p:attrName>style.visibility</p:attrName>
                                        </p:attrNameLst>
                                      </p:cBhvr>
                                      <p:to>
                                        <p:strVal val="visible"/>
                                      </p:to>
                                    </p:set>
                                    <p:animEffect transition="in" filter="wheel(1)">
                                      <p:cBhvr>
                                        <p:cTn id="70" dur="1000"/>
                                        <p:tgtEl>
                                          <p:spTgt spid="1052"/>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1029"/>
                                        </p:tgtEl>
                                        <p:attrNameLst>
                                          <p:attrName>style.visibility</p:attrName>
                                        </p:attrNameLst>
                                      </p:cBhvr>
                                      <p:to>
                                        <p:strVal val="visible"/>
                                      </p:to>
                                    </p:set>
                                    <p:animEffect transition="in" filter="fade">
                                      <p:cBhvr>
                                        <p:cTn id="74" dur="500"/>
                                        <p:tgtEl>
                                          <p:spTgt spid="1029"/>
                                        </p:tgtEl>
                                      </p:cBhvr>
                                    </p:animEffect>
                                    <p:anim calcmode="lin" valueType="num">
                                      <p:cBhvr>
                                        <p:cTn id="75" dur="500" fill="hold"/>
                                        <p:tgtEl>
                                          <p:spTgt spid="1029"/>
                                        </p:tgtEl>
                                        <p:attrNameLst>
                                          <p:attrName>ppt_x</p:attrName>
                                        </p:attrNameLst>
                                      </p:cBhvr>
                                      <p:tavLst>
                                        <p:tav tm="0">
                                          <p:val>
                                            <p:strVal val="#ppt_x"/>
                                          </p:val>
                                        </p:tav>
                                        <p:tav tm="100000">
                                          <p:val>
                                            <p:strVal val="#ppt_x"/>
                                          </p:val>
                                        </p:tav>
                                      </p:tavLst>
                                    </p:anim>
                                    <p:anim calcmode="lin" valueType="num">
                                      <p:cBhvr>
                                        <p:cTn id="76" dur="500" fill="hold"/>
                                        <p:tgtEl>
                                          <p:spTgt spid="10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030"/>
                                        </p:tgtEl>
                                        <p:attrNameLst>
                                          <p:attrName>style.visibility</p:attrName>
                                        </p:attrNameLst>
                                      </p:cBhvr>
                                      <p:to>
                                        <p:strVal val="visible"/>
                                      </p:to>
                                    </p:set>
                                    <p:animEffect transition="in" filter="fade">
                                      <p:cBhvr>
                                        <p:cTn id="79" dur="500"/>
                                        <p:tgtEl>
                                          <p:spTgt spid="1030"/>
                                        </p:tgtEl>
                                      </p:cBhvr>
                                    </p:animEffect>
                                    <p:anim calcmode="lin" valueType="num">
                                      <p:cBhvr>
                                        <p:cTn id="80" dur="500" fill="hold"/>
                                        <p:tgtEl>
                                          <p:spTgt spid="1030"/>
                                        </p:tgtEl>
                                        <p:attrNameLst>
                                          <p:attrName>ppt_x</p:attrName>
                                        </p:attrNameLst>
                                      </p:cBhvr>
                                      <p:tavLst>
                                        <p:tav tm="0">
                                          <p:val>
                                            <p:strVal val="#ppt_x"/>
                                          </p:val>
                                        </p:tav>
                                        <p:tav tm="100000">
                                          <p:val>
                                            <p:strVal val="#ppt_x"/>
                                          </p:val>
                                        </p:tav>
                                      </p:tavLst>
                                    </p:anim>
                                    <p:anim calcmode="lin" valueType="num">
                                      <p:cBhvr>
                                        <p:cTn id="81" dur="500" fill="hold"/>
                                        <p:tgtEl>
                                          <p:spTgt spid="103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046"/>
                                        </p:tgtEl>
                                        <p:attrNameLst>
                                          <p:attrName>style.visibility</p:attrName>
                                        </p:attrNameLst>
                                      </p:cBhvr>
                                      <p:to>
                                        <p:strVal val="visible"/>
                                      </p:to>
                                    </p:set>
                                    <p:animEffect transition="in" filter="fade">
                                      <p:cBhvr>
                                        <p:cTn id="84" dur="500"/>
                                        <p:tgtEl>
                                          <p:spTgt spid="1046"/>
                                        </p:tgtEl>
                                      </p:cBhvr>
                                    </p:animEffect>
                                    <p:anim calcmode="lin" valueType="num">
                                      <p:cBhvr>
                                        <p:cTn id="85" dur="500" fill="hold"/>
                                        <p:tgtEl>
                                          <p:spTgt spid="1046"/>
                                        </p:tgtEl>
                                        <p:attrNameLst>
                                          <p:attrName>ppt_x</p:attrName>
                                        </p:attrNameLst>
                                      </p:cBhvr>
                                      <p:tavLst>
                                        <p:tav tm="0">
                                          <p:val>
                                            <p:strVal val="#ppt_x"/>
                                          </p:val>
                                        </p:tav>
                                        <p:tav tm="100000">
                                          <p:val>
                                            <p:strVal val="#ppt_x"/>
                                          </p:val>
                                        </p:tav>
                                      </p:tavLst>
                                    </p:anim>
                                    <p:anim calcmode="lin" valueType="num">
                                      <p:cBhvr>
                                        <p:cTn id="86" dur="500" fill="hold"/>
                                        <p:tgtEl>
                                          <p:spTgt spid="104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047"/>
                                        </p:tgtEl>
                                        <p:attrNameLst>
                                          <p:attrName>style.visibility</p:attrName>
                                        </p:attrNameLst>
                                      </p:cBhvr>
                                      <p:to>
                                        <p:strVal val="visible"/>
                                      </p:to>
                                    </p:set>
                                    <p:animEffect transition="in" filter="fade">
                                      <p:cBhvr>
                                        <p:cTn id="89" dur="500"/>
                                        <p:tgtEl>
                                          <p:spTgt spid="1047"/>
                                        </p:tgtEl>
                                      </p:cBhvr>
                                    </p:animEffect>
                                    <p:anim calcmode="lin" valueType="num">
                                      <p:cBhvr>
                                        <p:cTn id="90" dur="500" fill="hold"/>
                                        <p:tgtEl>
                                          <p:spTgt spid="1047"/>
                                        </p:tgtEl>
                                        <p:attrNameLst>
                                          <p:attrName>ppt_x</p:attrName>
                                        </p:attrNameLst>
                                      </p:cBhvr>
                                      <p:tavLst>
                                        <p:tav tm="0">
                                          <p:val>
                                            <p:strVal val="#ppt_x"/>
                                          </p:val>
                                        </p:tav>
                                        <p:tav tm="100000">
                                          <p:val>
                                            <p:strVal val="#ppt_x"/>
                                          </p:val>
                                        </p:tav>
                                      </p:tavLst>
                                    </p:anim>
                                    <p:anim calcmode="lin" valueType="num">
                                      <p:cBhvr>
                                        <p:cTn id="91" dur="500" fill="hold"/>
                                        <p:tgtEl>
                                          <p:spTgt spid="104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064"/>
                                        </p:tgtEl>
                                        <p:attrNameLst>
                                          <p:attrName>style.visibility</p:attrName>
                                        </p:attrNameLst>
                                      </p:cBhvr>
                                      <p:to>
                                        <p:strVal val="visible"/>
                                      </p:to>
                                    </p:set>
                                    <p:animEffect transition="in" filter="fade">
                                      <p:cBhvr>
                                        <p:cTn id="94" dur="500"/>
                                        <p:tgtEl>
                                          <p:spTgt spid="1064"/>
                                        </p:tgtEl>
                                      </p:cBhvr>
                                    </p:animEffect>
                                    <p:anim calcmode="lin" valueType="num">
                                      <p:cBhvr>
                                        <p:cTn id="95" dur="500" fill="hold"/>
                                        <p:tgtEl>
                                          <p:spTgt spid="1064"/>
                                        </p:tgtEl>
                                        <p:attrNameLst>
                                          <p:attrName>ppt_x</p:attrName>
                                        </p:attrNameLst>
                                      </p:cBhvr>
                                      <p:tavLst>
                                        <p:tav tm="0">
                                          <p:val>
                                            <p:strVal val="#ppt_x"/>
                                          </p:val>
                                        </p:tav>
                                        <p:tav tm="100000">
                                          <p:val>
                                            <p:strVal val="#ppt_x"/>
                                          </p:val>
                                        </p:tav>
                                      </p:tavLst>
                                    </p:anim>
                                    <p:anim calcmode="lin" valueType="num">
                                      <p:cBhvr>
                                        <p:cTn id="96" dur="500" fill="hold"/>
                                        <p:tgtEl>
                                          <p:spTgt spid="1064"/>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065"/>
                                        </p:tgtEl>
                                        <p:attrNameLst>
                                          <p:attrName>style.visibility</p:attrName>
                                        </p:attrNameLst>
                                      </p:cBhvr>
                                      <p:to>
                                        <p:strVal val="visible"/>
                                      </p:to>
                                    </p:set>
                                    <p:animEffect transition="in" filter="fade">
                                      <p:cBhvr>
                                        <p:cTn id="99" dur="500"/>
                                        <p:tgtEl>
                                          <p:spTgt spid="1065"/>
                                        </p:tgtEl>
                                      </p:cBhvr>
                                    </p:animEffect>
                                    <p:anim calcmode="lin" valueType="num">
                                      <p:cBhvr>
                                        <p:cTn id="100" dur="500" fill="hold"/>
                                        <p:tgtEl>
                                          <p:spTgt spid="1065"/>
                                        </p:tgtEl>
                                        <p:attrNameLst>
                                          <p:attrName>ppt_x</p:attrName>
                                        </p:attrNameLst>
                                      </p:cBhvr>
                                      <p:tavLst>
                                        <p:tav tm="0">
                                          <p:val>
                                            <p:strVal val="#ppt_x"/>
                                          </p:val>
                                        </p:tav>
                                        <p:tav tm="100000">
                                          <p:val>
                                            <p:strVal val="#ppt_x"/>
                                          </p:val>
                                        </p:tav>
                                      </p:tavLst>
                                    </p:anim>
                                    <p:anim calcmode="lin" valueType="num">
                                      <p:cBhvr>
                                        <p:cTn id="101" dur="500" fill="hold"/>
                                        <p:tgtEl>
                                          <p:spTgt spid="1065"/>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032"/>
                                        </p:tgtEl>
                                        <p:attrNameLst>
                                          <p:attrName>style.visibility</p:attrName>
                                        </p:attrNameLst>
                                      </p:cBhvr>
                                      <p:to>
                                        <p:strVal val="visible"/>
                                      </p:to>
                                    </p:set>
                                    <p:animEffect transition="in" filter="fade">
                                      <p:cBhvr>
                                        <p:cTn id="104" dur="500"/>
                                        <p:tgtEl>
                                          <p:spTgt spid="1032"/>
                                        </p:tgtEl>
                                      </p:cBhvr>
                                    </p:animEffect>
                                    <p:anim calcmode="lin" valueType="num">
                                      <p:cBhvr>
                                        <p:cTn id="105" dur="500" fill="hold"/>
                                        <p:tgtEl>
                                          <p:spTgt spid="1032"/>
                                        </p:tgtEl>
                                        <p:attrNameLst>
                                          <p:attrName>ppt_x</p:attrName>
                                        </p:attrNameLst>
                                      </p:cBhvr>
                                      <p:tavLst>
                                        <p:tav tm="0">
                                          <p:val>
                                            <p:strVal val="#ppt_x"/>
                                          </p:val>
                                        </p:tav>
                                        <p:tav tm="100000">
                                          <p:val>
                                            <p:strVal val="#ppt_x"/>
                                          </p:val>
                                        </p:tav>
                                      </p:tavLst>
                                    </p:anim>
                                    <p:anim calcmode="lin" valueType="num">
                                      <p:cBhvr>
                                        <p:cTn id="106" dur="500" fill="hold"/>
                                        <p:tgtEl>
                                          <p:spTgt spid="103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033"/>
                                        </p:tgtEl>
                                        <p:attrNameLst>
                                          <p:attrName>style.visibility</p:attrName>
                                        </p:attrNameLst>
                                      </p:cBhvr>
                                      <p:to>
                                        <p:strVal val="visible"/>
                                      </p:to>
                                    </p:set>
                                    <p:animEffect transition="in" filter="fade">
                                      <p:cBhvr>
                                        <p:cTn id="109" dur="500"/>
                                        <p:tgtEl>
                                          <p:spTgt spid="1033"/>
                                        </p:tgtEl>
                                      </p:cBhvr>
                                    </p:animEffect>
                                    <p:anim calcmode="lin" valueType="num">
                                      <p:cBhvr>
                                        <p:cTn id="110" dur="500" fill="hold"/>
                                        <p:tgtEl>
                                          <p:spTgt spid="1033"/>
                                        </p:tgtEl>
                                        <p:attrNameLst>
                                          <p:attrName>ppt_x</p:attrName>
                                        </p:attrNameLst>
                                      </p:cBhvr>
                                      <p:tavLst>
                                        <p:tav tm="0">
                                          <p:val>
                                            <p:strVal val="#ppt_x"/>
                                          </p:val>
                                        </p:tav>
                                        <p:tav tm="100000">
                                          <p:val>
                                            <p:strVal val="#ppt_x"/>
                                          </p:val>
                                        </p:tav>
                                      </p:tavLst>
                                    </p:anim>
                                    <p:anim calcmode="lin" valueType="num">
                                      <p:cBhvr>
                                        <p:cTn id="111" dur="500" fill="hold"/>
                                        <p:tgtEl>
                                          <p:spTgt spid="103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039"/>
                                        </p:tgtEl>
                                        <p:attrNameLst>
                                          <p:attrName>style.visibility</p:attrName>
                                        </p:attrNameLst>
                                      </p:cBhvr>
                                      <p:to>
                                        <p:strVal val="visible"/>
                                      </p:to>
                                    </p:set>
                                    <p:animEffect transition="in" filter="fade">
                                      <p:cBhvr>
                                        <p:cTn id="114" dur="500"/>
                                        <p:tgtEl>
                                          <p:spTgt spid="1039"/>
                                        </p:tgtEl>
                                      </p:cBhvr>
                                    </p:animEffect>
                                    <p:anim calcmode="lin" valueType="num">
                                      <p:cBhvr>
                                        <p:cTn id="115" dur="500" fill="hold"/>
                                        <p:tgtEl>
                                          <p:spTgt spid="1039"/>
                                        </p:tgtEl>
                                        <p:attrNameLst>
                                          <p:attrName>ppt_x</p:attrName>
                                        </p:attrNameLst>
                                      </p:cBhvr>
                                      <p:tavLst>
                                        <p:tav tm="0">
                                          <p:val>
                                            <p:strVal val="#ppt_x"/>
                                          </p:val>
                                        </p:tav>
                                        <p:tav tm="100000">
                                          <p:val>
                                            <p:strVal val="#ppt_x"/>
                                          </p:val>
                                        </p:tav>
                                      </p:tavLst>
                                    </p:anim>
                                    <p:anim calcmode="lin" valueType="num">
                                      <p:cBhvr>
                                        <p:cTn id="116" dur="500" fill="hold"/>
                                        <p:tgtEl>
                                          <p:spTgt spid="1039"/>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040"/>
                                        </p:tgtEl>
                                        <p:attrNameLst>
                                          <p:attrName>style.visibility</p:attrName>
                                        </p:attrNameLst>
                                      </p:cBhvr>
                                      <p:to>
                                        <p:strVal val="visible"/>
                                      </p:to>
                                    </p:set>
                                    <p:animEffect transition="in" filter="fade">
                                      <p:cBhvr>
                                        <p:cTn id="119" dur="500"/>
                                        <p:tgtEl>
                                          <p:spTgt spid="1040"/>
                                        </p:tgtEl>
                                      </p:cBhvr>
                                    </p:animEffect>
                                    <p:anim calcmode="lin" valueType="num">
                                      <p:cBhvr>
                                        <p:cTn id="120" dur="500" fill="hold"/>
                                        <p:tgtEl>
                                          <p:spTgt spid="1040"/>
                                        </p:tgtEl>
                                        <p:attrNameLst>
                                          <p:attrName>ppt_x</p:attrName>
                                        </p:attrNameLst>
                                      </p:cBhvr>
                                      <p:tavLst>
                                        <p:tav tm="0">
                                          <p:val>
                                            <p:strVal val="#ppt_x"/>
                                          </p:val>
                                        </p:tav>
                                        <p:tav tm="100000">
                                          <p:val>
                                            <p:strVal val="#ppt_x"/>
                                          </p:val>
                                        </p:tav>
                                      </p:tavLst>
                                    </p:anim>
                                    <p:anim calcmode="lin" valueType="num">
                                      <p:cBhvr>
                                        <p:cTn id="121" dur="500" fill="hold"/>
                                        <p:tgtEl>
                                          <p:spTgt spid="104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57"/>
                                        </p:tgtEl>
                                        <p:attrNameLst>
                                          <p:attrName>style.visibility</p:attrName>
                                        </p:attrNameLst>
                                      </p:cBhvr>
                                      <p:to>
                                        <p:strVal val="visible"/>
                                      </p:to>
                                    </p:set>
                                    <p:animEffect transition="in" filter="fade">
                                      <p:cBhvr>
                                        <p:cTn id="124" dur="500"/>
                                        <p:tgtEl>
                                          <p:spTgt spid="1057"/>
                                        </p:tgtEl>
                                      </p:cBhvr>
                                    </p:animEffect>
                                    <p:anim calcmode="lin" valueType="num">
                                      <p:cBhvr>
                                        <p:cTn id="125" dur="500" fill="hold"/>
                                        <p:tgtEl>
                                          <p:spTgt spid="1057"/>
                                        </p:tgtEl>
                                        <p:attrNameLst>
                                          <p:attrName>ppt_x</p:attrName>
                                        </p:attrNameLst>
                                      </p:cBhvr>
                                      <p:tavLst>
                                        <p:tav tm="0">
                                          <p:val>
                                            <p:strVal val="#ppt_x"/>
                                          </p:val>
                                        </p:tav>
                                        <p:tav tm="100000">
                                          <p:val>
                                            <p:strVal val="#ppt_x"/>
                                          </p:val>
                                        </p:tav>
                                      </p:tavLst>
                                    </p:anim>
                                    <p:anim calcmode="lin" valueType="num">
                                      <p:cBhvr>
                                        <p:cTn id="126" dur="500" fill="hold"/>
                                        <p:tgtEl>
                                          <p:spTgt spid="105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58"/>
                                        </p:tgtEl>
                                        <p:attrNameLst>
                                          <p:attrName>style.visibility</p:attrName>
                                        </p:attrNameLst>
                                      </p:cBhvr>
                                      <p:to>
                                        <p:strVal val="visible"/>
                                      </p:to>
                                    </p:set>
                                    <p:animEffect transition="in" filter="fade">
                                      <p:cBhvr>
                                        <p:cTn id="129" dur="500"/>
                                        <p:tgtEl>
                                          <p:spTgt spid="1058"/>
                                        </p:tgtEl>
                                      </p:cBhvr>
                                    </p:animEffect>
                                    <p:anim calcmode="lin" valueType="num">
                                      <p:cBhvr>
                                        <p:cTn id="130" dur="500" fill="hold"/>
                                        <p:tgtEl>
                                          <p:spTgt spid="1058"/>
                                        </p:tgtEl>
                                        <p:attrNameLst>
                                          <p:attrName>ppt_x</p:attrName>
                                        </p:attrNameLst>
                                      </p:cBhvr>
                                      <p:tavLst>
                                        <p:tav tm="0">
                                          <p:val>
                                            <p:strVal val="#ppt_x"/>
                                          </p:val>
                                        </p:tav>
                                        <p:tav tm="100000">
                                          <p:val>
                                            <p:strVal val="#ppt_x"/>
                                          </p:val>
                                        </p:tav>
                                      </p:tavLst>
                                    </p:anim>
                                    <p:anim calcmode="lin" valueType="num">
                                      <p:cBhvr>
                                        <p:cTn id="131" dur="500" fill="hold"/>
                                        <p:tgtEl>
                                          <p:spTgt spid="1058"/>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1" presetClass="entr" presetSubtype="4" fill="hold" grpId="0" nodeType="click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heel(4)">
                                      <p:cBhvr>
                                        <p:cTn id="136"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 grpId="0" animBg="1"/>
      <p:bldP spid="1025" grpId="0" animBg="1"/>
      <p:bldP spid="1029" grpId="0"/>
      <p:bldP spid="1030" grpId="0"/>
      <p:bldP spid="1031" grpId="0" animBg="1"/>
      <p:bldP spid="1032" grpId="0"/>
      <p:bldP spid="1033" grpId="0"/>
      <p:bldP spid="1034" grpId="0" animBg="1"/>
      <p:bldP spid="1038" grpId="0" animBg="1"/>
      <p:bldP spid="1039" grpId="0"/>
      <p:bldP spid="1040" grpId="0"/>
      <p:bldP spid="1041" grpId="0" animBg="1"/>
      <p:bldP spid="1045" grpId="0" animBg="1"/>
      <p:bldP spid="1046" grpId="0"/>
      <p:bldP spid="1047" grpId="0"/>
      <p:bldP spid="1048" grpId="0" animBg="1"/>
      <p:bldP spid="1052" grpId="0" animBg="1"/>
      <p:bldP spid="1053" grpId="0" animBg="1"/>
      <p:bldP spid="1057" grpId="0"/>
      <p:bldP spid="1058" grpId="0"/>
      <p:bldP spid="1059" grpId="0" animBg="1"/>
      <p:bldP spid="1060" grpId="0" animBg="1"/>
      <p:bldP spid="1064" grpId="0"/>
      <p:bldP spid="1065"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b="100000"/>
            </a:path>
            <a:tileRect t="-100000" r="-100000"/>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1</a:t>
            </a:r>
            <a:endParaRPr lang="zh-CN" altLang="en-US" sz="3600" b="1" kern="10" dirty="0">
              <a:solidFill>
                <a:srgbClr val="FF000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1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921008569"/>
      </p:ext>
    </p:extLst>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 calcmode="lin" valueType="num">
                                      <p:cBhvr>
                                        <p:cTn id="15" dur="500" fill="hold"/>
                                        <p:tgtEl>
                                          <p:spTgt spid="24"/>
                                        </p:tgtEl>
                                        <p:attrNameLst>
                                          <p:attrName>style.rotation</p:attrName>
                                        </p:attrNameLst>
                                      </p:cBhvr>
                                      <p:tavLst>
                                        <p:tav tm="0">
                                          <p:val>
                                            <p:fltVal val="360"/>
                                          </p:val>
                                        </p:tav>
                                        <p:tav tm="100000">
                                          <p:val>
                                            <p:fltVal val="0"/>
                                          </p:val>
                                        </p:tav>
                                      </p:tavLst>
                                    </p:anim>
                                    <p:animEffect transition="in" filter="fade">
                                      <p:cBhvr>
                                        <p:cTn id="16" dur="500"/>
                                        <p:tgtEl>
                                          <p:spTgt spid="24"/>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 calcmode="lin" valueType="num">
                                      <p:cBhvr>
                                        <p:cTn id="32" dur="500" fill="hold"/>
                                        <p:tgtEl>
                                          <p:spTgt spid="25"/>
                                        </p:tgtEl>
                                        <p:attrNameLst>
                                          <p:attrName>style.rotation</p:attrName>
                                        </p:attrNameLst>
                                      </p:cBhvr>
                                      <p:tavLst>
                                        <p:tav tm="0">
                                          <p:val>
                                            <p:fltVal val="360"/>
                                          </p:val>
                                        </p:tav>
                                        <p:tav tm="100000">
                                          <p:val>
                                            <p:fltVal val="0"/>
                                          </p:val>
                                        </p:tav>
                                      </p:tavLst>
                                    </p:anim>
                                    <p:animEffect transition="in" filter="fade">
                                      <p:cBhvr>
                                        <p:cTn id="33" dur="500"/>
                                        <p:tgtEl>
                                          <p:spTgt spid="25"/>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anim calcmode="lin" valueType="num">
                                      <p:cBhvr>
                                        <p:cTn id="44" dur="500" fill="hold"/>
                                        <p:tgtEl>
                                          <p:spTgt spid="23"/>
                                        </p:tgtEl>
                                        <p:attrNameLst>
                                          <p:attrName>ppt_x</p:attrName>
                                        </p:attrNameLst>
                                      </p:cBhvr>
                                      <p:tavLst>
                                        <p:tav tm="0">
                                          <p:val>
                                            <p:strVal val="#ppt_x"/>
                                          </p:val>
                                        </p:tav>
                                        <p:tav tm="100000">
                                          <p:val>
                                            <p:strVal val="#ppt_x"/>
                                          </p:val>
                                        </p:tav>
                                      </p:tavLst>
                                    </p:anim>
                                    <p:anim calcmode="lin" valueType="num">
                                      <p:cBhvr>
                                        <p:cTn id="45" dur="5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style.rotation</p:attrName>
                                        </p:attrNameLst>
                                      </p:cBhvr>
                                      <p:tavLst>
                                        <p:tav tm="0">
                                          <p:val>
                                            <p:fltVal val="360"/>
                                          </p:val>
                                        </p:tav>
                                        <p:tav tm="100000">
                                          <p:val>
                                            <p:fltVal val="0"/>
                                          </p:val>
                                        </p:tav>
                                      </p:tavLst>
                                    </p:anim>
                                    <p:animEffect transition="in" filter="fade">
                                      <p:cBhvr>
                                        <p:cTn id="52" dur="500"/>
                                        <p:tgtEl>
                                          <p:spTgt spid="26"/>
                                        </p:tgtEl>
                                      </p:cBhvr>
                                    </p:animEffect>
                                  </p:childTnLst>
                                </p:cTn>
                              </p:par>
                            </p:childTnLst>
                          </p:cTn>
                        </p:par>
                        <p:par>
                          <p:cTn id="53" fill="hold">
                            <p:stCondLst>
                              <p:cond delay="4500"/>
                            </p:stCondLst>
                            <p:childTnLst>
                              <p:par>
                                <p:cTn id="54" presetID="12" presetClass="entr" presetSubtype="2"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slide(fromRight)">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heel(4)">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p:bldP spid="25" grpId="0" animBg="1"/>
      <p:bldP spid="26" grpId="0" animBg="1"/>
      <p:bldP spid="27" grpId="0"/>
      <p:bldP spid="28" grpId="0"/>
      <p:bldP spid="29"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1"/>
          <p:cNvGrpSpPr>
            <a:grpSpLocks/>
          </p:cNvGrpSpPr>
          <p:nvPr/>
        </p:nvGrpSpPr>
        <p:grpSpPr bwMode="auto">
          <a:xfrm>
            <a:off x="1654837" y="1165924"/>
            <a:ext cx="5774469" cy="2639332"/>
            <a:chOff x="1316238" y="1483519"/>
            <a:chExt cx="8873597" cy="3360420"/>
          </a:xfrm>
        </p:grpSpPr>
        <p:sp>
          <p:nvSpPr>
            <p:cNvPr id="46085" name="Oval 4"/>
            <p:cNvSpPr>
              <a:spLocks noChangeArrowheads="1"/>
            </p:cNvSpPr>
            <p:nvPr/>
          </p:nvSpPr>
          <p:spPr bwMode="auto">
            <a:xfrm>
              <a:off x="4502811"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6" name="Oval 5"/>
            <p:cNvSpPr>
              <a:spLocks noChangeArrowheads="1"/>
            </p:cNvSpPr>
            <p:nvPr/>
          </p:nvSpPr>
          <p:spPr bwMode="auto">
            <a:xfrm>
              <a:off x="7161290"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7" name="Oval 6"/>
            <p:cNvSpPr>
              <a:spLocks noChangeArrowheads="1"/>
            </p:cNvSpPr>
            <p:nvPr/>
          </p:nvSpPr>
          <p:spPr bwMode="auto">
            <a:xfrm>
              <a:off x="1844332"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8" name="Freeform 7"/>
            <p:cNvSpPr>
              <a:spLocks/>
            </p:cNvSpPr>
            <p:nvPr/>
          </p:nvSpPr>
          <p:spPr bwMode="gray">
            <a:xfrm>
              <a:off x="1316238" y="1483519"/>
              <a:ext cx="3044548" cy="2990374"/>
            </a:xfrm>
            <a:custGeom>
              <a:avLst/>
              <a:gdLst>
                <a:gd name="T0" fmla="*/ 2147483647 w 1105"/>
                <a:gd name="T1" fmla="*/ 2147483647 h 1295"/>
                <a:gd name="T2" fmla="*/ 2147483647 w 1105"/>
                <a:gd name="T3" fmla="*/ 964886313 h 1295"/>
                <a:gd name="T4" fmla="*/ 2147483647 w 1105"/>
                <a:gd name="T5" fmla="*/ 0 h 1295"/>
                <a:gd name="T6" fmla="*/ 0 w 1105"/>
                <a:gd name="T7" fmla="*/ 2147483647 h 1295"/>
                <a:gd name="T8" fmla="*/ 2147483647 w 1105"/>
                <a:gd name="T9" fmla="*/ 2147483647 h 1295"/>
                <a:gd name="T10" fmla="*/ 2147483647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9" name="Freeform 8"/>
            <p:cNvSpPr>
              <a:spLocks/>
            </p:cNvSpPr>
            <p:nvPr/>
          </p:nvSpPr>
          <p:spPr bwMode="gray">
            <a:xfrm>
              <a:off x="7143287" y="1483519"/>
              <a:ext cx="3046548" cy="2990374"/>
            </a:xfrm>
            <a:custGeom>
              <a:avLst/>
              <a:gdLst>
                <a:gd name="T0" fmla="*/ 1146174770 w 1105"/>
                <a:gd name="T1" fmla="*/ 2147483647 h 1295"/>
                <a:gd name="T2" fmla="*/ 0 w 1105"/>
                <a:gd name="T3" fmla="*/ 964886313 h 1295"/>
                <a:gd name="T4" fmla="*/ 2147483647 w 1105"/>
                <a:gd name="T5" fmla="*/ 0 h 1295"/>
                <a:gd name="T6" fmla="*/ 2147483647 w 1105"/>
                <a:gd name="T7" fmla="*/ 2147483647 h 1295"/>
                <a:gd name="T8" fmla="*/ 2147483647 w 1105"/>
                <a:gd name="T9" fmla="*/ 2147483647 h 1295"/>
                <a:gd name="T10" fmla="*/ 0 w 1105"/>
                <a:gd name="T11" fmla="*/ 2147483647 h 1295"/>
                <a:gd name="T12" fmla="*/ 1146174770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0" name="Freeform 9"/>
            <p:cNvSpPr>
              <a:spLocks/>
            </p:cNvSpPr>
            <p:nvPr/>
          </p:nvSpPr>
          <p:spPr bwMode="gray">
            <a:xfrm>
              <a:off x="4490810" y="1483519"/>
              <a:ext cx="2524455" cy="2990374"/>
            </a:xfrm>
            <a:custGeom>
              <a:avLst/>
              <a:gdLst>
                <a:gd name="T0" fmla="*/ 2147483647 w 916"/>
                <a:gd name="T1" fmla="*/ 964886313 h 1295"/>
                <a:gd name="T2" fmla="*/ 2147483647 w 916"/>
                <a:gd name="T3" fmla="*/ 0 h 1295"/>
                <a:gd name="T4" fmla="*/ 0 w 916"/>
                <a:gd name="T5" fmla="*/ 964886313 h 1295"/>
                <a:gd name="T6" fmla="*/ 1139229218 w 916"/>
                <a:gd name="T7" fmla="*/ 2147483647 h 1295"/>
                <a:gd name="T8" fmla="*/ 0 w 916"/>
                <a:gd name="T9" fmla="*/ 2147483647 h 1295"/>
                <a:gd name="T10" fmla="*/ 2147483647 w 916"/>
                <a:gd name="T11" fmla="*/ 2147483647 h 1295"/>
                <a:gd name="T12" fmla="*/ 2147483647 w 916"/>
                <a:gd name="T13" fmla="*/ 2147483647 h 1295"/>
                <a:gd name="T14" fmla="*/ 2147483647 w 916"/>
                <a:gd name="T15" fmla="*/ 2147483647 h 1295"/>
                <a:gd name="T16" fmla="*/ 2147483647 w 916"/>
                <a:gd name="T17" fmla="*/ 964886313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solidFill>
              <a:srgbClr val="FF0000"/>
            </a:solidFill>
            <a:ln w="9525" cap="flat" cmpd="sng">
              <a:solidFill>
                <a:schemeClr va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1" name="Freeform 10"/>
            <p:cNvSpPr>
              <a:spLocks/>
            </p:cNvSpPr>
            <p:nvPr/>
          </p:nvSpPr>
          <p:spPr bwMode="auto">
            <a:xfrm>
              <a:off x="6559183" y="1920240"/>
              <a:ext cx="1042187" cy="2115265"/>
            </a:xfrm>
            <a:custGeom>
              <a:avLst/>
              <a:gdLst>
                <a:gd name="T0" fmla="*/ 1140185663 w 378"/>
                <a:gd name="T1" fmla="*/ 0 h 915"/>
                <a:gd name="T2" fmla="*/ 0 w 378"/>
                <a:gd name="T3" fmla="*/ 2147483647 h 915"/>
                <a:gd name="T4" fmla="*/ 1140185663 w 378"/>
                <a:gd name="T5" fmla="*/ 2147483647 h 915"/>
                <a:gd name="T6" fmla="*/ 2147483647 w 378"/>
                <a:gd name="T7" fmla="*/ 2147483647 h 915"/>
                <a:gd name="T8" fmla="*/ 1140185663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2" name="Freeform 11"/>
            <p:cNvSpPr>
              <a:spLocks/>
            </p:cNvSpPr>
            <p:nvPr/>
          </p:nvSpPr>
          <p:spPr bwMode="auto">
            <a:xfrm>
              <a:off x="3902704" y="1920241"/>
              <a:ext cx="1044188" cy="2116931"/>
            </a:xfrm>
            <a:custGeom>
              <a:avLst/>
              <a:gdLst>
                <a:gd name="T0" fmla="*/ 2147483647 w 379"/>
                <a:gd name="T1" fmla="*/ 2147483647 h 916"/>
                <a:gd name="T2" fmla="*/ 1144559538 w 379"/>
                <a:gd name="T3" fmla="*/ 0 h 916"/>
                <a:gd name="T4" fmla="*/ 0 w 379"/>
                <a:gd name="T5" fmla="*/ 2147483647 h 916"/>
                <a:gd name="T6" fmla="*/ 1144559538 w 379"/>
                <a:gd name="T7" fmla="*/ 2147483647 h 916"/>
                <a:gd name="T8" fmla="*/ 2147483647 w 379"/>
                <a:gd name="T9" fmla="*/ 2147483647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3" name="Picture 12" descr="图片3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3299"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4" name="Picture 13"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0312"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Freeform 14"/>
            <p:cNvSpPr>
              <a:spLocks/>
            </p:cNvSpPr>
            <p:nvPr/>
          </p:nvSpPr>
          <p:spPr bwMode="auto">
            <a:xfrm>
              <a:off x="4016723"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6" name="Freeform 15"/>
            <p:cNvSpPr>
              <a:spLocks/>
            </p:cNvSpPr>
            <p:nvPr/>
          </p:nvSpPr>
          <p:spPr bwMode="auto">
            <a:xfrm>
              <a:off x="6669201"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7" name="Picture 16" descr="图片3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0000">
              <a:off x="4508812" y="1485187"/>
              <a:ext cx="2610471" cy="108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8" name="Group 17"/>
            <p:cNvGrpSpPr>
              <a:grpSpLocks/>
            </p:cNvGrpSpPr>
            <p:nvPr/>
          </p:nvGrpSpPr>
          <p:grpSpPr bwMode="auto">
            <a:xfrm rot="-900000" flipH="1" flipV="1">
              <a:off x="7301315" y="3957162"/>
              <a:ext cx="2386430" cy="438389"/>
              <a:chOff x="1565" y="2568"/>
              <a:chExt cx="1118" cy="279"/>
            </a:xfrm>
          </p:grpSpPr>
          <p:sp>
            <p:nvSpPr>
              <p:cNvPr id="46114"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5"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6"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7"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099" name="Group 22"/>
            <p:cNvGrpSpPr>
              <a:grpSpLocks/>
            </p:cNvGrpSpPr>
            <p:nvPr/>
          </p:nvGrpSpPr>
          <p:grpSpPr bwMode="auto">
            <a:xfrm rot="-392157" flipH="1" flipV="1">
              <a:off x="1810326" y="3967163"/>
              <a:ext cx="2350423" cy="431721"/>
              <a:chOff x="1565" y="2568"/>
              <a:chExt cx="1118" cy="279"/>
            </a:xfrm>
          </p:grpSpPr>
          <p:sp>
            <p:nvSpPr>
              <p:cNvPr id="46110"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1"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2"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3"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100" name="Group 27"/>
            <p:cNvGrpSpPr>
              <a:grpSpLocks/>
            </p:cNvGrpSpPr>
            <p:nvPr/>
          </p:nvGrpSpPr>
          <p:grpSpPr bwMode="auto">
            <a:xfrm rot="-636047" flipH="1" flipV="1">
              <a:off x="4688780" y="4014817"/>
              <a:ext cx="2087818" cy="380048"/>
              <a:chOff x="1561" y="2568"/>
              <a:chExt cx="1122" cy="279"/>
            </a:xfrm>
          </p:grpSpPr>
          <p:sp>
            <p:nvSpPr>
              <p:cNvPr id="46106" name="AutoShape 28"/>
              <p:cNvSpPr>
                <a:spLocks noChangeArrowheads="1"/>
              </p:cNvSpPr>
              <p:nvPr/>
            </p:nvSpPr>
            <p:spPr bwMode="ltGray">
              <a:xfrm rot="5263130">
                <a:off x="1855" y="227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7"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8"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9"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sp>
          <p:nvSpPr>
            <p:cNvPr id="46101" name="Rectangle 32"/>
            <p:cNvSpPr>
              <a:spLocks noChangeArrowheads="1"/>
            </p:cNvSpPr>
            <p:nvPr/>
          </p:nvSpPr>
          <p:spPr bwMode="auto">
            <a:xfrm>
              <a:off x="4376789" y="2496978"/>
              <a:ext cx="2698487"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p:txBody>
        </p:sp>
        <p:sp>
          <p:nvSpPr>
            <p:cNvPr id="46102" name="Rectangle 33"/>
            <p:cNvSpPr>
              <a:spLocks noChangeArrowheads="1"/>
            </p:cNvSpPr>
            <p:nvPr/>
          </p:nvSpPr>
          <p:spPr bwMode="auto">
            <a:xfrm>
              <a:off x="1724312"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p:txBody>
        </p:sp>
        <p:sp>
          <p:nvSpPr>
            <p:cNvPr id="46103" name="Rectangle 34"/>
            <p:cNvSpPr>
              <a:spLocks noChangeArrowheads="1"/>
            </p:cNvSpPr>
            <p:nvPr/>
          </p:nvSpPr>
          <p:spPr bwMode="auto">
            <a:xfrm>
              <a:off x="3820690"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sp>
          <p:nvSpPr>
            <p:cNvPr id="46104" name="Rectangle 35"/>
            <p:cNvSpPr>
              <a:spLocks noChangeArrowheads="1"/>
            </p:cNvSpPr>
            <p:nvPr/>
          </p:nvSpPr>
          <p:spPr bwMode="auto">
            <a:xfrm>
              <a:off x="6987258"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p:txBody>
        </p:sp>
        <p:sp>
          <p:nvSpPr>
            <p:cNvPr id="46105" name="Rectangle 36"/>
            <p:cNvSpPr>
              <a:spLocks noChangeArrowheads="1"/>
            </p:cNvSpPr>
            <p:nvPr/>
          </p:nvSpPr>
          <p:spPr bwMode="auto">
            <a:xfrm>
              <a:off x="6403153"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grpSp>
      <p:sp>
        <p:nvSpPr>
          <p:cNvPr id="46083" name="WordArt 79"/>
          <p:cNvSpPr>
            <a:spLocks noChangeArrowheads="1" noChangeShapeType="1" noTextEdit="1"/>
          </p:cNvSpPr>
          <p:nvPr/>
        </p:nvSpPr>
        <p:spPr bwMode="auto">
          <a:xfrm>
            <a:off x="2796082" y="3737464"/>
            <a:ext cx="3889160" cy="3801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72545" tIns="36273" rIns="72545" bIns="36273" fromWordArt="1">
            <a:prstTxWarp prst="textPlain">
              <a:avLst>
                <a:gd name="adj" fmla="val 50000"/>
              </a:avLst>
            </a:prstTxWarp>
          </a:bodyPr>
          <a:lstStyle/>
          <a:p>
            <a:pPr algn="ctr"/>
            <a:r>
              <a:rPr lang="zh-CN" altLang="en-US" sz="3300" kern="10" dirty="0">
                <a:solidFill>
                  <a:srgbClr val="FF0000"/>
                </a:solidFill>
                <a:latin typeface="微软雅黑"/>
                <a:ea typeface="微软雅黑"/>
              </a:rPr>
              <a:t>双击此处添加标题文字</a:t>
            </a:r>
          </a:p>
        </p:txBody>
      </p:sp>
      <p:sp>
        <p:nvSpPr>
          <p:cNvPr id="46084" name="Rectangle 80"/>
          <p:cNvSpPr>
            <a:spLocks noChangeArrowheads="1"/>
          </p:cNvSpPr>
          <p:nvPr/>
        </p:nvSpPr>
        <p:spPr bwMode="auto">
          <a:xfrm>
            <a:off x="1428967" y="4106328"/>
            <a:ext cx="6624298" cy="54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809" tIns="42400" rIns="84809" bIns="42400">
            <a:spAutoFit/>
          </a:bodyPr>
          <a:lstStyle/>
          <a:p>
            <a:pPr algn="ctr">
              <a:lnSpc>
                <a:spcPct val="120000"/>
              </a:lnSpc>
            </a:pPr>
            <a:r>
              <a:rPr lang="zh-CN" altLang="en-US" sz="1100" b="0">
                <a:latin typeface="微软雅黑" pitchFamily="34" charset="-122"/>
                <a:ea typeface="微软雅黑" pitchFamily="34" charset="-122"/>
              </a:rPr>
              <a:t>单击此处添加文字内容  单击此处添加文字内容</a:t>
            </a:r>
          </a:p>
          <a:p>
            <a:pPr algn="ctr">
              <a:lnSpc>
                <a:spcPct val="120000"/>
              </a:lnSpc>
            </a:pPr>
            <a:r>
              <a:rPr lang="zh-CN" altLang="en-US" sz="1100" b="0">
                <a:latin typeface="微软雅黑" pitchFamily="34" charset="-122"/>
                <a:ea typeface="微软雅黑" pitchFamily="34" charset="-122"/>
              </a:rPr>
              <a:t>单击此处添加文字内容  单击此处添加文字内容</a:t>
            </a:r>
          </a:p>
        </p:txBody>
      </p:sp>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Scale>
                                      <p:cBhvr>
                                        <p:cTn id="7" dur="1000" decel="50000" fill="hold">
                                          <p:stCondLst>
                                            <p:cond delay="0"/>
                                          </p:stCondLst>
                                        </p:cTn>
                                        <p:tgtEl>
                                          <p:spTgt spid="4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082"/>
                                        </p:tgtEl>
                                        <p:attrNameLst>
                                          <p:attrName>ppt_x</p:attrName>
                                          <p:attrName>ppt_y</p:attrName>
                                        </p:attrNameLst>
                                      </p:cBhvr>
                                    </p:animMotion>
                                    <p:animEffect transition="in" filter="fade">
                                      <p:cBhvr>
                                        <p:cTn id="9" dur="1000"/>
                                        <p:tgtEl>
                                          <p:spTgt spid="46082"/>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1" nodeType="clickEffect">
                                  <p:stCondLst>
                                    <p:cond delay="0"/>
                                  </p:stCondLst>
                                  <p:iterate type="lt">
                                    <p:tmPct val="10000"/>
                                  </p:iterate>
                                  <p:childTnLst>
                                    <p:set>
                                      <p:cBhvr>
                                        <p:cTn id="13" dur="1" fill="hold">
                                          <p:stCondLst>
                                            <p:cond delay="0"/>
                                          </p:stCondLst>
                                        </p:cTn>
                                        <p:tgtEl>
                                          <p:spTgt spid="46083"/>
                                        </p:tgtEl>
                                        <p:attrNameLst>
                                          <p:attrName>style.visibility</p:attrName>
                                        </p:attrNameLst>
                                      </p:cBhvr>
                                      <p:to>
                                        <p:strVal val="visible"/>
                                      </p:to>
                                    </p:set>
                                    <p:anim by="(-#ppt_w*2)" calcmode="lin" valueType="num">
                                      <p:cBhvr rctx="PPT">
                                        <p:cTn id="14" dur="500" autoRev="1" fill="hold">
                                          <p:stCondLst>
                                            <p:cond delay="0"/>
                                          </p:stCondLst>
                                        </p:cTn>
                                        <p:tgtEl>
                                          <p:spTgt spid="46083"/>
                                        </p:tgtEl>
                                        <p:attrNameLst>
                                          <p:attrName>ppt_w</p:attrName>
                                        </p:attrNameLst>
                                      </p:cBhvr>
                                    </p:anim>
                                    <p:anim by="(#ppt_w*0.50)" calcmode="lin" valueType="num">
                                      <p:cBhvr>
                                        <p:cTn id="15" dur="500" decel="50000" autoRev="1" fill="hold">
                                          <p:stCondLst>
                                            <p:cond delay="0"/>
                                          </p:stCondLst>
                                        </p:cTn>
                                        <p:tgtEl>
                                          <p:spTgt spid="46083"/>
                                        </p:tgtEl>
                                        <p:attrNameLst>
                                          <p:attrName>ppt_x</p:attrName>
                                        </p:attrNameLst>
                                      </p:cBhvr>
                                    </p:anim>
                                    <p:anim from="(-#ppt_h/2)" to="(#ppt_y)" calcmode="lin" valueType="num">
                                      <p:cBhvr>
                                        <p:cTn id="16" dur="1000" fill="hold">
                                          <p:stCondLst>
                                            <p:cond delay="0"/>
                                          </p:stCondLst>
                                        </p:cTn>
                                        <p:tgtEl>
                                          <p:spTgt spid="46083"/>
                                        </p:tgtEl>
                                        <p:attrNameLst>
                                          <p:attrName>ppt_y</p:attrName>
                                        </p:attrNameLst>
                                      </p:cBhvr>
                                    </p:anim>
                                    <p:animRot by="21600000">
                                      <p:cBhvr>
                                        <p:cTn id="17" dur="1000" fill="hold">
                                          <p:stCondLst>
                                            <p:cond delay="0"/>
                                          </p:stCondLst>
                                        </p:cTn>
                                        <p:tgtEl>
                                          <p:spTgt spid="46083"/>
                                        </p:tgtEl>
                                        <p:attrNameLst>
                                          <p:attrName>r</p:attrName>
                                        </p:attrNameLst>
                                      </p:cBhvr>
                                    </p:animRot>
                                  </p:childTnLst>
                                </p:cTn>
                              </p:par>
                            </p:childTnLst>
                          </p:cTn>
                        </p:par>
                        <p:par>
                          <p:cTn id="18" fill="hold">
                            <p:stCondLst>
                              <p:cond delay="19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6084"/>
                                        </p:tgtEl>
                                        <p:attrNameLst>
                                          <p:attrName>style.visibility</p:attrName>
                                        </p:attrNameLst>
                                      </p:cBhvr>
                                      <p:to>
                                        <p:strVal val="visible"/>
                                      </p:to>
                                    </p:set>
                                    <p:anim calcmode="lin" valueType="num">
                                      <p:cBhvr>
                                        <p:cTn id="21" dur="500" fill="hold"/>
                                        <p:tgtEl>
                                          <p:spTgt spid="4608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6084"/>
                                        </p:tgtEl>
                                        <p:attrNameLst>
                                          <p:attrName>ppt_y</p:attrName>
                                        </p:attrNameLst>
                                      </p:cBhvr>
                                      <p:tavLst>
                                        <p:tav tm="0">
                                          <p:val>
                                            <p:strVal val="#ppt_y"/>
                                          </p:val>
                                        </p:tav>
                                        <p:tav tm="100000">
                                          <p:val>
                                            <p:strVal val="#ppt_y"/>
                                          </p:val>
                                        </p:tav>
                                      </p:tavLst>
                                    </p:anim>
                                    <p:anim calcmode="lin" valueType="num">
                                      <p:cBhvr>
                                        <p:cTn id="23" dur="500" fill="hold"/>
                                        <p:tgtEl>
                                          <p:spTgt spid="4608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608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6084"/>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heel(4)">
                                      <p:cBhvr>
                                        <p:cTn id="3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1"/>
      <p:bldP spid="46084"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平行四边形 36"/>
          <p:cNvSpPr>
            <a:spLocks noChangeArrowheads="1"/>
          </p:cNvSpPr>
          <p:nvPr/>
        </p:nvSpPr>
        <p:spPr bwMode="auto">
          <a:xfrm flipH="1">
            <a:off x="1326854" y="2283718"/>
            <a:ext cx="1691878"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5" name="平行四边形 37"/>
          <p:cNvSpPr>
            <a:spLocks noChangeArrowheads="1"/>
          </p:cNvSpPr>
          <p:nvPr/>
        </p:nvSpPr>
        <p:spPr bwMode="auto">
          <a:xfrm flipH="1">
            <a:off x="2787750" y="2293243"/>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6" name="平行四边形 38"/>
          <p:cNvSpPr>
            <a:spLocks noChangeArrowheads="1"/>
          </p:cNvSpPr>
          <p:nvPr/>
        </p:nvSpPr>
        <p:spPr bwMode="auto">
          <a:xfrm flipH="1">
            <a:off x="4239123" y="2312293"/>
            <a:ext cx="1691878" cy="134931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7" name="平行四边形 39"/>
          <p:cNvSpPr>
            <a:spLocks noChangeArrowheads="1"/>
          </p:cNvSpPr>
          <p:nvPr/>
        </p:nvSpPr>
        <p:spPr bwMode="auto">
          <a:xfrm flipH="1">
            <a:off x="5709544" y="2293243"/>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18" name="Group 6"/>
          <p:cNvGrpSpPr>
            <a:grpSpLocks/>
          </p:cNvGrpSpPr>
          <p:nvPr/>
        </p:nvGrpSpPr>
        <p:grpSpPr bwMode="auto">
          <a:xfrm>
            <a:off x="596405" y="2280478"/>
            <a:ext cx="1693069" cy="1371600"/>
            <a:chOff x="12698" y="0"/>
            <a:chExt cx="2257034" cy="1830287"/>
          </a:xfrm>
          <a:solidFill>
            <a:srgbClr val="3CBDDA"/>
          </a:solidFill>
        </p:grpSpPr>
        <p:sp>
          <p:nvSpPr>
            <p:cNvPr id="1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1" name="Group 9"/>
          <p:cNvGrpSpPr>
            <a:grpSpLocks/>
          </p:cNvGrpSpPr>
          <p:nvPr/>
        </p:nvGrpSpPr>
        <p:grpSpPr bwMode="auto">
          <a:xfrm>
            <a:off x="2052539" y="2290003"/>
            <a:ext cx="1693069" cy="1371600"/>
            <a:chOff x="0" y="0"/>
            <a:chExt cx="2257034" cy="1830287"/>
          </a:xfrm>
          <a:solidFill>
            <a:srgbClr val="FF0000"/>
          </a:solidFill>
        </p:grpSpPr>
        <p:sp>
          <p:nvSpPr>
            <p:cNvPr id="2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4" name="Group 12"/>
          <p:cNvGrpSpPr>
            <a:grpSpLocks/>
          </p:cNvGrpSpPr>
          <p:nvPr/>
        </p:nvGrpSpPr>
        <p:grpSpPr bwMode="auto">
          <a:xfrm>
            <a:off x="3514626" y="2301909"/>
            <a:ext cx="1691879" cy="1372791"/>
            <a:chOff x="0" y="0"/>
            <a:chExt cx="2257034" cy="1830287"/>
          </a:xfrm>
          <a:solidFill>
            <a:srgbClr val="FF0000"/>
          </a:solidFill>
        </p:grpSpPr>
        <p:sp>
          <p:nvSpPr>
            <p:cNvPr id="2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7" name="Group 15"/>
          <p:cNvGrpSpPr>
            <a:grpSpLocks/>
          </p:cNvGrpSpPr>
          <p:nvPr/>
        </p:nvGrpSpPr>
        <p:grpSpPr bwMode="auto">
          <a:xfrm>
            <a:off x="4974333" y="2280478"/>
            <a:ext cx="1693069" cy="1394222"/>
            <a:chOff x="0" y="0"/>
            <a:chExt cx="2257034" cy="1830287"/>
          </a:xfrm>
          <a:solidFill>
            <a:srgbClr val="FF0000"/>
          </a:solidFill>
        </p:grpSpPr>
        <p:sp>
          <p:nvSpPr>
            <p:cNvPr id="2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30" name="Group 18"/>
          <p:cNvGrpSpPr>
            <a:grpSpLocks/>
          </p:cNvGrpSpPr>
          <p:nvPr/>
        </p:nvGrpSpPr>
        <p:grpSpPr bwMode="auto">
          <a:xfrm>
            <a:off x="6703121" y="1330359"/>
            <a:ext cx="1559719" cy="2720579"/>
            <a:chOff x="0" y="0"/>
            <a:chExt cx="2080515" cy="3627839"/>
          </a:xfrm>
          <a:solidFill>
            <a:srgbClr val="FF0000"/>
          </a:solidFill>
        </p:grpSpPr>
        <p:sp>
          <p:nvSpPr>
            <p:cNvPr id="3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3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3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463644561"/>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00"/>
                                        <p:tgtEl>
                                          <p:spTgt spid="18"/>
                                        </p:tgtEl>
                                      </p:cBhvr>
                                    </p:animEffect>
                                  </p:childTnLst>
                                </p:cTn>
                              </p:par>
                            </p:childTnLst>
                          </p:cTn>
                        </p:par>
                        <p:par>
                          <p:cTn id="8" fill="hold">
                            <p:stCondLst>
                              <p:cond delay="3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300"/>
                                        <p:tgtEl>
                                          <p:spTgt spid="14"/>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300"/>
                                        <p:tgtEl>
                                          <p:spTgt spid="21"/>
                                        </p:tgtEl>
                                      </p:cBhvr>
                                    </p:animEffect>
                                  </p:childTnLst>
                                </p:cTn>
                              </p:par>
                            </p:childTnLst>
                          </p:cTn>
                        </p:par>
                        <p:par>
                          <p:cTn id="16" fill="hold">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300"/>
                                        <p:tgtEl>
                                          <p:spTgt spid="15"/>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300"/>
                                        <p:tgtEl>
                                          <p:spTgt spid="24"/>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300"/>
                                        <p:tgtEl>
                                          <p:spTgt spid="16"/>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300"/>
                                        <p:tgtEl>
                                          <p:spTgt spid="27"/>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300"/>
                                        <p:tgtEl>
                                          <p:spTgt spid="17"/>
                                        </p:tgtEl>
                                      </p:cBhvr>
                                    </p:animEffect>
                                  </p:childTnLst>
                                </p:cTn>
                              </p:par>
                            </p:childTnLst>
                          </p:cTn>
                        </p:par>
                        <p:par>
                          <p:cTn id="36" fill="hold">
                            <p:stCondLst>
                              <p:cond delay="2400"/>
                            </p:stCondLst>
                            <p:childTnLst>
                              <p:par>
                                <p:cTn id="37" presetID="22" presetClass="entr" presetSubtype="4"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3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4)">
                                      <p:cBhvr>
                                        <p:cTn id="4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5" grpId="0" animBg="1" autoUpdateAnimBg="0"/>
      <p:bldP spid="16" grpId="0" animBg="1" autoUpdateAnimBg="0"/>
      <p:bldP spid="17" grpId="0" animBg="1" autoUpdateAnimBg="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 5"/>
          <p:cNvGrpSpPr>
            <a:grpSpLocks/>
          </p:cNvGrpSpPr>
          <p:nvPr/>
        </p:nvGrpSpPr>
        <p:grpSpPr bwMode="auto">
          <a:xfrm>
            <a:off x="1187625" y="2842432"/>
            <a:ext cx="3527425" cy="1070133"/>
            <a:chOff x="0" y="0"/>
            <a:chExt cx="4236496" cy="1427243"/>
          </a:xfrm>
        </p:grpSpPr>
        <p:sp>
          <p:nvSpPr>
            <p:cNvPr id="107" name="Freeform 12"/>
            <p:cNvSpPr>
              <a:spLocks/>
            </p:cNvSpPr>
            <p:nvPr/>
          </p:nvSpPr>
          <p:spPr bwMode="auto">
            <a:xfrm>
              <a:off x="0" y="638069"/>
              <a:ext cx="4236496" cy="770580"/>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flip="none" rotWithShape="1">
              <a:gsLst>
                <a:gs pos="0">
                  <a:srgbClr val="9A0000"/>
                </a:gs>
                <a:gs pos="100000">
                  <a:srgbClr val="9A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08"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09"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0"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adFill flip="none" rotWithShape="1">
              <a:gsLst>
                <a:gs pos="0">
                  <a:srgbClr val="9A0000"/>
                </a:gs>
                <a:gs pos="100000">
                  <a:srgbClr val="C0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grpSp>
        <p:nvGrpSpPr>
          <p:cNvPr id="111" name="Group 10"/>
          <p:cNvGrpSpPr>
            <a:grpSpLocks/>
          </p:cNvGrpSpPr>
          <p:nvPr/>
        </p:nvGrpSpPr>
        <p:grpSpPr bwMode="auto">
          <a:xfrm>
            <a:off x="4389613" y="3323920"/>
            <a:ext cx="3286125" cy="827247"/>
            <a:chOff x="0" y="0"/>
            <a:chExt cx="4230687" cy="1183415"/>
          </a:xfrm>
        </p:grpSpPr>
        <p:sp>
          <p:nvSpPr>
            <p:cNvPr id="112"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solidFill>
              <a:srgbClr val="FF0000"/>
            </a:soli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3"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flip="none" rotWithShape="1">
              <a:gsLst>
                <a:gs pos="0">
                  <a:srgbClr val="9A0000"/>
                </a:gs>
                <a:gs pos="100000">
                  <a:srgbClr val="9A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4"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5"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solidFill>
              <a:srgbClr val="FF0000"/>
            </a:soli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sp>
        <p:nvSpPr>
          <p:cNvPr id="116" name="任意多边形 14"/>
          <p:cNvSpPr>
            <a:spLocks/>
          </p:cNvSpPr>
          <p:nvPr/>
        </p:nvSpPr>
        <p:spPr bwMode="auto">
          <a:xfrm>
            <a:off x="3935587" y="1533696"/>
            <a:ext cx="374650" cy="186737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C000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7" name="任意多边形 15"/>
          <p:cNvSpPr>
            <a:spLocks/>
          </p:cNvSpPr>
          <p:nvPr/>
        </p:nvSpPr>
        <p:spPr bwMode="auto">
          <a:xfrm flipH="1">
            <a:off x="4646788" y="1533696"/>
            <a:ext cx="428625" cy="203882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FF66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18" name="Group 17"/>
          <p:cNvGrpSpPr>
            <a:grpSpLocks/>
          </p:cNvGrpSpPr>
          <p:nvPr/>
        </p:nvGrpSpPr>
        <p:grpSpPr bwMode="auto">
          <a:xfrm flipH="1">
            <a:off x="1403524" y="1585131"/>
            <a:ext cx="2184400" cy="461665"/>
            <a:chOff x="0" y="0"/>
            <a:chExt cx="2183514" cy="512961"/>
          </a:xfrm>
        </p:grpSpPr>
        <p:sp>
          <p:nvSpPr>
            <p:cNvPr id="119"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120"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121" name="矩形 19"/>
          <p:cNvSpPr>
            <a:spLocks noChangeArrowheads="1"/>
          </p:cNvSpPr>
          <p:nvPr/>
        </p:nvSpPr>
        <p:spPr bwMode="auto">
          <a:xfrm>
            <a:off x="1449562" y="1529410"/>
            <a:ext cx="2138362" cy="41434"/>
          </a:xfrm>
          <a:prstGeom prst="rect">
            <a:avLst/>
          </a:prstGeom>
          <a:solidFill>
            <a:srgbClr val="C00000"/>
          </a:solidFill>
          <a:ln w="9525">
            <a:noFill/>
            <a:miter lim="800000"/>
            <a:headEnd/>
            <a:tailEnd/>
          </a:ln>
          <a:extLst/>
        </p:spPr>
        <p:txBody>
          <a:bodyPr anchor="ctr"/>
          <a:lstStyle/>
          <a:p>
            <a:pPr algn="ctr"/>
            <a:endParaRPr lang="zh-CN" altLang="en-US">
              <a:solidFill>
                <a:srgbClr val="FFFFFF"/>
              </a:solidFill>
            </a:endParaRPr>
          </a:p>
        </p:txBody>
      </p:sp>
      <p:sp>
        <p:nvSpPr>
          <p:cNvPr id="122" name="TextBox 11"/>
          <p:cNvSpPr txBox="1">
            <a:spLocks noChangeArrowheads="1"/>
          </p:cNvSpPr>
          <p:nvPr/>
        </p:nvSpPr>
        <p:spPr bwMode="auto">
          <a:xfrm flipH="1">
            <a:off x="1449563" y="1210799"/>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grpSp>
        <p:nvGrpSpPr>
          <p:cNvPr id="123" name="Group 22"/>
          <p:cNvGrpSpPr>
            <a:grpSpLocks/>
          </p:cNvGrpSpPr>
          <p:nvPr/>
        </p:nvGrpSpPr>
        <p:grpSpPr bwMode="auto">
          <a:xfrm flipH="1">
            <a:off x="5436096" y="1585131"/>
            <a:ext cx="2184400" cy="461665"/>
            <a:chOff x="0" y="0"/>
            <a:chExt cx="2183514" cy="512961"/>
          </a:xfrm>
        </p:grpSpPr>
        <p:sp>
          <p:nvSpPr>
            <p:cNvPr id="124"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125"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126" name="矩形 24"/>
          <p:cNvSpPr>
            <a:spLocks noChangeArrowheads="1"/>
          </p:cNvSpPr>
          <p:nvPr/>
        </p:nvSpPr>
        <p:spPr bwMode="auto">
          <a:xfrm>
            <a:off x="5482134" y="1529410"/>
            <a:ext cx="2138363" cy="41434"/>
          </a:xfrm>
          <a:prstGeom prst="rect">
            <a:avLst/>
          </a:prstGeom>
          <a:solidFill>
            <a:srgbClr val="FF6600"/>
          </a:solidFill>
          <a:ln>
            <a:noFill/>
          </a:ln>
          <a:extLst/>
        </p:spPr>
        <p:txBody>
          <a:bodyPr anchor="ctr"/>
          <a:lstStyle/>
          <a:p>
            <a:pPr algn="ctr"/>
            <a:endParaRPr lang="zh-CN" altLang="en-US">
              <a:solidFill>
                <a:srgbClr val="FFFFFF"/>
              </a:solidFill>
            </a:endParaRPr>
          </a:p>
        </p:txBody>
      </p:sp>
      <p:sp>
        <p:nvSpPr>
          <p:cNvPr id="127" name="TextBox 11"/>
          <p:cNvSpPr txBox="1">
            <a:spLocks noChangeArrowheads="1"/>
          </p:cNvSpPr>
          <p:nvPr/>
        </p:nvSpPr>
        <p:spPr bwMode="auto">
          <a:xfrm flipH="1">
            <a:off x="5482134" y="1210799"/>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sp>
        <p:nvSpPr>
          <p:cNvPr id="128" name="TextBox 11"/>
          <p:cNvSpPr txBox="1">
            <a:spLocks noChangeArrowheads="1"/>
          </p:cNvSpPr>
          <p:nvPr/>
        </p:nvSpPr>
        <p:spPr bwMode="auto">
          <a:xfrm rot="20749143" flipH="1">
            <a:off x="1751188" y="3155357"/>
            <a:ext cx="1455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FFFFFF"/>
                </a:solidFill>
                <a:latin typeface="微软雅黑" pitchFamily="34" charset="-122"/>
                <a:ea typeface="微软雅黑" pitchFamily="34" charset="-122"/>
              </a:rPr>
              <a:t>添加标题    </a:t>
            </a:r>
            <a:endParaRPr lang="en-US" sz="1600" b="1" dirty="0">
              <a:solidFill>
                <a:srgbClr val="FFFFFF"/>
              </a:solidFill>
              <a:latin typeface="微软雅黑" pitchFamily="34" charset="-122"/>
              <a:ea typeface="微软雅黑" pitchFamily="34" charset="-122"/>
            </a:endParaRPr>
          </a:p>
        </p:txBody>
      </p:sp>
      <p:sp>
        <p:nvSpPr>
          <p:cNvPr id="129" name="TextBox 11"/>
          <p:cNvSpPr txBox="1">
            <a:spLocks noChangeArrowheads="1"/>
          </p:cNvSpPr>
          <p:nvPr/>
        </p:nvSpPr>
        <p:spPr bwMode="auto">
          <a:xfrm rot="20857943" flipH="1">
            <a:off x="6159675" y="3459682"/>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pic>
        <p:nvPicPr>
          <p:cNvPr id="13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6494" b="9641"/>
          <a:stretch/>
        </p:blipFill>
        <p:spPr bwMode="auto">
          <a:xfrm>
            <a:off x="1661337" y="2174817"/>
            <a:ext cx="1330821" cy="75658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1"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201" y="2134480"/>
            <a:ext cx="1365637" cy="10039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right)">
                                      <p:cBhvr>
                                        <p:cTn id="7" dur="25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wipe(left)">
                                      <p:cBhvr>
                                        <p:cTn id="10" dur="250"/>
                                        <p:tgtEl>
                                          <p:spTgt spid="111"/>
                                        </p:tgtEl>
                                      </p:cBhvr>
                                    </p:animEffect>
                                  </p:childTnLst>
                                </p:cTn>
                              </p:par>
                            </p:childTnLst>
                          </p:cTn>
                        </p:par>
                        <p:par>
                          <p:cTn id="11" fill="hold">
                            <p:stCondLst>
                              <p:cond delay="250"/>
                            </p:stCondLst>
                            <p:childTnLst>
                              <p:par>
                                <p:cTn id="12" presetID="42" presetClass="entr" presetSubtype="0"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fade">
                                      <p:cBhvr>
                                        <p:cTn id="14" dur="250"/>
                                        <p:tgtEl>
                                          <p:spTgt spid="128"/>
                                        </p:tgtEl>
                                      </p:cBhvr>
                                    </p:animEffect>
                                    <p:anim calcmode="lin" valueType="num">
                                      <p:cBhvr>
                                        <p:cTn id="15" dur="250" fill="hold"/>
                                        <p:tgtEl>
                                          <p:spTgt spid="128"/>
                                        </p:tgtEl>
                                        <p:attrNameLst>
                                          <p:attrName>ppt_x</p:attrName>
                                        </p:attrNameLst>
                                      </p:cBhvr>
                                      <p:tavLst>
                                        <p:tav tm="0">
                                          <p:val>
                                            <p:strVal val="#ppt_x"/>
                                          </p:val>
                                        </p:tav>
                                        <p:tav tm="100000">
                                          <p:val>
                                            <p:strVal val="#ppt_x"/>
                                          </p:val>
                                        </p:tav>
                                      </p:tavLst>
                                    </p:anim>
                                    <p:anim calcmode="lin" valueType="num">
                                      <p:cBhvr>
                                        <p:cTn id="16" dur="250" fill="hold"/>
                                        <p:tgtEl>
                                          <p:spTgt spid="12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29"/>
                                        </p:tgtEl>
                                        <p:attrNameLst>
                                          <p:attrName>style.visibility</p:attrName>
                                        </p:attrNameLst>
                                      </p:cBhvr>
                                      <p:to>
                                        <p:strVal val="visible"/>
                                      </p:to>
                                    </p:set>
                                    <p:animEffect transition="in" filter="fade">
                                      <p:cBhvr>
                                        <p:cTn id="19" dur="250"/>
                                        <p:tgtEl>
                                          <p:spTgt spid="129"/>
                                        </p:tgtEl>
                                      </p:cBhvr>
                                    </p:animEffect>
                                    <p:anim calcmode="lin" valueType="num">
                                      <p:cBhvr>
                                        <p:cTn id="20" dur="250" fill="hold"/>
                                        <p:tgtEl>
                                          <p:spTgt spid="129"/>
                                        </p:tgtEl>
                                        <p:attrNameLst>
                                          <p:attrName>ppt_x</p:attrName>
                                        </p:attrNameLst>
                                      </p:cBhvr>
                                      <p:tavLst>
                                        <p:tav tm="0">
                                          <p:val>
                                            <p:strVal val="#ppt_x"/>
                                          </p:val>
                                        </p:tav>
                                        <p:tav tm="100000">
                                          <p:val>
                                            <p:strVal val="#ppt_x"/>
                                          </p:val>
                                        </p:tav>
                                      </p:tavLst>
                                    </p:anim>
                                    <p:anim calcmode="lin" valueType="num">
                                      <p:cBhvr>
                                        <p:cTn id="21" dur="250" fill="hold"/>
                                        <p:tgtEl>
                                          <p:spTgt spid="129"/>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22" presetClass="entr" presetSubtype="4" fill="hold" grpId="0" nodeType="afterEffect">
                                  <p:stCondLst>
                                    <p:cond delay="0"/>
                                  </p:stCondLst>
                                  <p:childTnLst>
                                    <p:set>
                                      <p:cBhvr>
                                        <p:cTn id="24" dur="1" fill="hold">
                                          <p:stCondLst>
                                            <p:cond delay="0"/>
                                          </p:stCondLst>
                                        </p:cTn>
                                        <p:tgtEl>
                                          <p:spTgt spid="116"/>
                                        </p:tgtEl>
                                        <p:attrNameLst>
                                          <p:attrName>style.visibility</p:attrName>
                                        </p:attrNameLst>
                                      </p:cBhvr>
                                      <p:to>
                                        <p:strVal val="visible"/>
                                      </p:to>
                                    </p:set>
                                    <p:animEffect transition="in" filter="wipe(down)">
                                      <p:cBhvr>
                                        <p:cTn id="25" dur="250"/>
                                        <p:tgtEl>
                                          <p:spTgt spid="116"/>
                                        </p:tgtEl>
                                      </p:cBhvr>
                                    </p:animEffect>
                                  </p:childTnLst>
                                </p:cTn>
                              </p:par>
                            </p:childTnLst>
                          </p:cTn>
                        </p:par>
                        <p:par>
                          <p:cTn id="26" fill="hold">
                            <p:stCondLst>
                              <p:cond delay="1000"/>
                            </p:stCondLst>
                            <p:childTnLst>
                              <p:par>
                                <p:cTn id="27" presetID="26" presetClass="emph" presetSubtype="0" repeatCount="2000" fill="hold" grpId="1" nodeType="afterEffect">
                                  <p:stCondLst>
                                    <p:cond delay="0"/>
                                  </p:stCondLst>
                                  <p:childTnLst>
                                    <p:animEffect transition="out" filter="fade">
                                      <p:cBhvr>
                                        <p:cTn id="28" dur="250" tmFilter="0, 0; .2, .5; .8, .5; 1, 0"/>
                                        <p:tgtEl>
                                          <p:spTgt spid="116"/>
                                        </p:tgtEl>
                                      </p:cBhvr>
                                    </p:animEffect>
                                    <p:animScale>
                                      <p:cBhvr>
                                        <p:cTn id="29" dur="125" autoRev="1" fill="hold"/>
                                        <p:tgtEl>
                                          <p:spTgt spid="116"/>
                                        </p:tgtEl>
                                      </p:cBhvr>
                                      <p:by x="105000" y="105000"/>
                                    </p:animScale>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121"/>
                                        </p:tgtEl>
                                        <p:attrNameLst>
                                          <p:attrName>style.visibility</p:attrName>
                                        </p:attrNameLst>
                                      </p:cBhvr>
                                      <p:to>
                                        <p:strVal val="visible"/>
                                      </p:to>
                                    </p:set>
                                    <p:animEffect transition="in" filter="wipe(right)">
                                      <p:cBhvr>
                                        <p:cTn id="33" dur="250"/>
                                        <p:tgtEl>
                                          <p:spTgt spid="121"/>
                                        </p:tgtEl>
                                      </p:cBhvr>
                                    </p:animEffect>
                                  </p:childTnLst>
                                </p:cTn>
                              </p:par>
                            </p:childTnLst>
                          </p:cTn>
                        </p:par>
                        <p:par>
                          <p:cTn id="34" fill="hold">
                            <p:stCondLst>
                              <p:cond delay="1750"/>
                            </p:stCondLst>
                            <p:childTnLst>
                              <p:par>
                                <p:cTn id="35" presetID="22" presetClass="entr" presetSubtype="8" fill="hold" grpId="0" nodeType="after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wipe(left)">
                                      <p:cBhvr>
                                        <p:cTn id="37" dur="250"/>
                                        <p:tgtEl>
                                          <p:spTgt spid="122"/>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18"/>
                                        </p:tgtEl>
                                        <p:attrNameLst>
                                          <p:attrName>style.visibility</p:attrName>
                                        </p:attrNameLst>
                                      </p:cBhvr>
                                      <p:to>
                                        <p:strVal val="visible"/>
                                      </p:to>
                                    </p:set>
                                    <p:animEffect transition="in" filter="fade">
                                      <p:cBhvr>
                                        <p:cTn id="41" dur="250"/>
                                        <p:tgtEl>
                                          <p:spTgt spid="118"/>
                                        </p:tgtEl>
                                      </p:cBhvr>
                                    </p:animEffect>
                                    <p:anim calcmode="lin" valueType="num">
                                      <p:cBhvr>
                                        <p:cTn id="42" dur="250" fill="hold"/>
                                        <p:tgtEl>
                                          <p:spTgt spid="118"/>
                                        </p:tgtEl>
                                        <p:attrNameLst>
                                          <p:attrName>ppt_x</p:attrName>
                                        </p:attrNameLst>
                                      </p:cBhvr>
                                      <p:tavLst>
                                        <p:tav tm="0">
                                          <p:val>
                                            <p:strVal val="#ppt_x"/>
                                          </p:val>
                                        </p:tav>
                                        <p:tav tm="100000">
                                          <p:val>
                                            <p:strVal val="#ppt_x"/>
                                          </p:val>
                                        </p:tav>
                                      </p:tavLst>
                                    </p:anim>
                                    <p:anim calcmode="lin" valueType="num">
                                      <p:cBhvr>
                                        <p:cTn id="43" dur="250" fill="hold"/>
                                        <p:tgtEl>
                                          <p:spTgt spid="118"/>
                                        </p:tgtEl>
                                        <p:attrNameLst>
                                          <p:attrName>ppt_y</p:attrName>
                                        </p:attrNameLst>
                                      </p:cBhvr>
                                      <p:tavLst>
                                        <p:tav tm="0">
                                          <p:val>
                                            <p:strVal val="#ppt_y+.1"/>
                                          </p:val>
                                        </p:tav>
                                        <p:tav tm="100000">
                                          <p:val>
                                            <p:strVal val="#ppt_y"/>
                                          </p:val>
                                        </p:tav>
                                      </p:tavLst>
                                    </p:anim>
                                  </p:childTnLst>
                                </p:cTn>
                              </p:par>
                            </p:childTnLst>
                          </p:cTn>
                        </p:par>
                        <p:par>
                          <p:cTn id="44" fill="hold">
                            <p:stCondLst>
                              <p:cond delay="2250"/>
                            </p:stCondLst>
                            <p:childTnLst>
                              <p:par>
                                <p:cTn id="45" presetID="10" presetClass="entr" presetSubtype="0" fill="hold" nodeType="after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fade">
                                      <p:cBhvr>
                                        <p:cTn id="47" dur="250"/>
                                        <p:tgtEl>
                                          <p:spTgt spid="130"/>
                                        </p:tgtEl>
                                      </p:cBhvr>
                                    </p:animEffect>
                                  </p:childTnLst>
                                </p:cTn>
                              </p:par>
                            </p:childTnLst>
                          </p:cTn>
                        </p:par>
                        <p:par>
                          <p:cTn id="48" fill="hold">
                            <p:stCondLst>
                              <p:cond delay="2500"/>
                            </p:stCondLst>
                            <p:childTnLst>
                              <p:par>
                                <p:cTn id="49" presetID="22" presetClass="entr" presetSubtype="4" fill="hold" grpId="0" nodeType="afterEffect">
                                  <p:stCondLst>
                                    <p:cond delay="0"/>
                                  </p:stCondLst>
                                  <p:childTnLst>
                                    <p:set>
                                      <p:cBhvr>
                                        <p:cTn id="50" dur="1" fill="hold">
                                          <p:stCondLst>
                                            <p:cond delay="0"/>
                                          </p:stCondLst>
                                        </p:cTn>
                                        <p:tgtEl>
                                          <p:spTgt spid="117"/>
                                        </p:tgtEl>
                                        <p:attrNameLst>
                                          <p:attrName>style.visibility</p:attrName>
                                        </p:attrNameLst>
                                      </p:cBhvr>
                                      <p:to>
                                        <p:strVal val="visible"/>
                                      </p:to>
                                    </p:set>
                                    <p:animEffect transition="in" filter="wipe(down)">
                                      <p:cBhvr>
                                        <p:cTn id="51" dur="250"/>
                                        <p:tgtEl>
                                          <p:spTgt spid="117"/>
                                        </p:tgtEl>
                                      </p:cBhvr>
                                    </p:animEffect>
                                  </p:childTnLst>
                                </p:cTn>
                              </p:par>
                            </p:childTnLst>
                          </p:cTn>
                        </p:par>
                        <p:par>
                          <p:cTn id="52" fill="hold">
                            <p:stCondLst>
                              <p:cond delay="2750"/>
                            </p:stCondLst>
                            <p:childTnLst>
                              <p:par>
                                <p:cTn id="53" presetID="26" presetClass="emph" presetSubtype="0" repeatCount="2000" fill="hold" grpId="1" nodeType="afterEffect">
                                  <p:stCondLst>
                                    <p:cond delay="0"/>
                                  </p:stCondLst>
                                  <p:childTnLst>
                                    <p:animEffect transition="out" filter="fade">
                                      <p:cBhvr>
                                        <p:cTn id="54" dur="250" tmFilter="0, 0; .2, .5; .8, .5; 1, 0"/>
                                        <p:tgtEl>
                                          <p:spTgt spid="117"/>
                                        </p:tgtEl>
                                      </p:cBhvr>
                                    </p:animEffect>
                                    <p:animScale>
                                      <p:cBhvr>
                                        <p:cTn id="55" dur="125" autoRev="1" fill="hold"/>
                                        <p:tgtEl>
                                          <p:spTgt spid="117"/>
                                        </p:tgtEl>
                                      </p:cBhvr>
                                      <p:by x="105000" y="105000"/>
                                    </p:animScale>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126"/>
                                        </p:tgtEl>
                                        <p:attrNameLst>
                                          <p:attrName>style.visibility</p:attrName>
                                        </p:attrNameLst>
                                      </p:cBhvr>
                                      <p:to>
                                        <p:strVal val="visible"/>
                                      </p:to>
                                    </p:set>
                                    <p:animEffect transition="in" filter="wipe(left)">
                                      <p:cBhvr>
                                        <p:cTn id="59" dur="250"/>
                                        <p:tgtEl>
                                          <p:spTgt spid="126"/>
                                        </p:tgtEl>
                                      </p:cBhvr>
                                    </p:animEffect>
                                  </p:childTnLst>
                                </p:cTn>
                              </p:par>
                            </p:childTnLst>
                          </p:cTn>
                        </p:par>
                        <p:par>
                          <p:cTn id="60" fill="hold">
                            <p:stCondLst>
                              <p:cond delay="3500"/>
                            </p:stCondLst>
                            <p:childTnLst>
                              <p:par>
                                <p:cTn id="61" presetID="22" presetClass="entr" presetSubtype="2"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right)">
                                      <p:cBhvr>
                                        <p:cTn id="63" dur="250"/>
                                        <p:tgtEl>
                                          <p:spTgt spid="127"/>
                                        </p:tgtEl>
                                      </p:cBhvr>
                                    </p:animEffect>
                                  </p:childTnLst>
                                </p:cTn>
                              </p:par>
                            </p:childTnLst>
                          </p:cTn>
                        </p:par>
                        <p:par>
                          <p:cTn id="64" fill="hold">
                            <p:stCondLst>
                              <p:cond delay="3750"/>
                            </p:stCondLst>
                            <p:childTnLst>
                              <p:par>
                                <p:cTn id="65" presetID="42" presetClass="entr" presetSubtype="0" fill="hold" nodeType="after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fade">
                                      <p:cBhvr>
                                        <p:cTn id="67" dur="250"/>
                                        <p:tgtEl>
                                          <p:spTgt spid="123"/>
                                        </p:tgtEl>
                                      </p:cBhvr>
                                    </p:animEffect>
                                    <p:anim calcmode="lin" valueType="num">
                                      <p:cBhvr>
                                        <p:cTn id="68" dur="250" fill="hold"/>
                                        <p:tgtEl>
                                          <p:spTgt spid="123"/>
                                        </p:tgtEl>
                                        <p:attrNameLst>
                                          <p:attrName>ppt_x</p:attrName>
                                        </p:attrNameLst>
                                      </p:cBhvr>
                                      <p:tavLst>
                                        <p:tav tm="0">
                                          <p:val>
                                            <p:strVal val="#ppt_x"/>
                                          </p:val>
                                        </p:tav>
                                        <p:tav tm="100000">
                                          <p:val>
                                            <p:strVal val="#ppt_x"/>
                                          </p:val>
                                        </p:tav>
                                      </p:tavLst>
                                    </p:anim>
                                    <p:anim calcmode="lin" valueType="num">
                                      <p:cBhvr>
                                        <p:cTn id="69" dur="250" fill="hold"/>
                                        <p:tgtEl>
                                          <p:spTgt spid="123"/>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10" presetClass="entr" presetSubtype="0" fill="hold" nodeType="afterEffect">
                                  <p:stCondLst>
                                    <p:cond delay="0"/>
                                  </p:stCondLst>
                                  <p:childTnLst>
                                    <p:set>
                                      <p:cBhvr>
                                        <p:cTn id="72" dur="1" fill="hold">
                                          <p:stCondLst>
                                            <p:cond delay="0"/>
                                          </p:stCondLst>
                                        </p:cTn>
                                        <p:tgtEl>
                                          <p:spTgt spid="131"/>
                                        </p:tgtEl>
                                        <p:attrNameLst>
                                          <p:attrName>style.visibility</p:attrName>
                                        </p:attrNameLst>
                                      </p:cBhvr>
                                      <p:to>
                                        <p:strVal val="visible"/>
                                      </p:to>
                                    </p:set>
                                    <p:animEffect transition="in" filter="fade">
                                      <p:cBhvr>
                                        <p:cTn id="73" dur="250"/>
                                        <p:tgtEl>
                                          <p:spTgt spid="131"/>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4" fill="hold" grpId="0" nodeType="click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heel(4)">
                                      <p:cBhvr>
                                        <p:cTn id="7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6" grpId="1" animBg="1"/>
      <p:bldP spid="117" grpId="0" animBg="1"/>
      <p:bldP spid="117" grpId="1" animBg="1"/>
      <p:bldP spid="121" grpId="0" animBg="1"/>
      <p:bldP spid="122" grpId="0"/>
      <p:bldP spid="126" grpId="0" animBg="1"/>
      <p:bldP spid="127" grpId="0"/>
      <p:bldP spid="128" grpId="0"/>
      <p:bldP spid="129"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p:cNvSpPr>
          <p:nvPr/>
        </p:nvSpPr>
        <p:spPr bwMode="auto">
          <a:xfrm>
            <a:off x="1439863" y="1455738"/>
            <a:ext cx="1311275" cy="1311275"/>
          </a:xfrm>
          <a:custGeom>
            <a:avLst/>
            <a:gdLst>
              <a:gd name="T0" fmla="*/ 1619250 w 1020"/>
              <a:gd name="T1" fmla="*/ 1133475 h 1020"/>
              <a:gd name="T2" fmla="*/ 485775 w 1020"/>
              <a:gd name="T3" fmla="*/ 0 h 1020"/>
              <a:gd name="T4" fmla="*/ 0 w 1020"/>
              <a:gd name="T5" fmla="*/ 485775 h 1020"/>
              <a:gd name="T6" fmla="*/ 1133475 w 1020"/>
              <a:gd name="T7" fmla="*/ 1619250 h 1020"/>
              <a:gd name="T8" fmla="*/ 1619250 w 1020"/>
              <a:gd name="T9" fmla="*/ 1133475 h 1020"/>
              <a:gd name="T10" fmla="*/ 0 60000 65536"/>
              <a:gd name="T11" fmla="*/ 0 60000 65536"/>
              <a:gd name="T12" fmla="*/ 0 60000 65536"/>
              <a:gd name="T13" fmla="*/ 0 60000 65536"/>
              <a:gd name="T14" fmla="*/ 0 60000 65536"/>
              <a:gd name="T15" fmla="*/ 0 w 1020"/>
              <a:gd name="T16" fmla="*/ 0 h 1020"/>
              <a:gd name="T17" fmla="*/ 1020 w 1020"/>
              <a:gd name="T18" fmla="*/ 1020 h 1020"/>
            </a:gdLst>
            <a:ahLst/>
            <a:cxnLst>
              <a:cxn ang="T10">
                <a:pos x="T0" y="T1"/>
              </a:cxn>
              <a:cxn ang="T11">
                <a:pos x="T2" y="T3"/>
              </a:cxn>
              <a:cxn ang="T12">
                <a:pos x="T4" y="T5"/>
              </a:cxn>
              <a:cxn ang="T13">
                <a:pos x="T6" y="T7"/>
              </a:cxn>
              <a:cxn ang="T14">
                <a:pos x="T8" y="T9"/>
              </a:cxn>
            </a:cxnLst>
            <a:rect l="T15" t="T16" r="T17" b="T18"/>
            <a:pathLst>
              <a:path w="1020" h="1020">
                <a:moveTo>
                  <a:pt x="1020" y="714"/>
                </a:moveTo>
                <a:lnTo>
                  <a:pt x="306" y="0"/>
                </a:lnTo>
                <a:lnTo>
                  <a:pt x="0" y="306"/>
                </a:lnTo>
                <a:lnTo>
                  <a:pt x="714" y="1020"/>
                </a:lnTo>
                <a:lnTo>
                  <a:pt x="1020" y="714"/>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3" name="Freeform 15"/>
          <p:cNvSpPr>
            <a:spLocks/>
          </p:cNvSpPr>
          <p:nvPr/>
        </p:nvSpPr>
        <p:spPr bwMode="auto">
          <a:xfrm>
            <a:off x="6440488" y="2767013"/>
            <a:ext cx="1319212" cy="1319212"/>
          </a:xfrm>
          <a:custGeom>
            <a:avLst/>
            <a:gdLst>
              <a:gd name="T0" fmla="*/ 495300 w 1026"/>
              <a:gd name="T1" fmla="*/ 0 h 1026"/>
              <a:gd name="T2" fmla="*/ 0 w 1026"/>
              <a:gd name="T3" fmla="*/ 485775 h 1026"/>
              <a:gd name="T4" fmla="*/ 1028700 w 1026"/>
              <a:gd name="T5" fmla="*/ 1514475 h 1026"/>
              <a:gd name="T6" fmla="*/ 914400 w 1026"/>
              <a:gd name="T7" fmla="*/ 1628775 h 1026"/>
              <a:gd name="T8" fmla="*/ 1628775 w 1026"/>
              <a:gd name="T9" fmla="*/ 1628775 h 1026"/>
              <a:gd name="T10" fmla="*/ 1628775 w 1026"/>
              <a:gd name="T11" fmla="*/ 904875 h 1026"/>
              <a:gd name="T12" fmla="*/ 1514475 w 1026"/>
              <a:gd name="T13" fmla="*/ 1028700 h 1026"/>
              <a:gd name="T14" fmla="*/ 495300 w 1026"/>
              <a:gd name="T15" fmla="*/ 0 h 1026"/>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026"/>
              <a:gd name="T26" fmla="*/ 1026 w 1026"/>
              <a:gd name="T27" fmla="*/ 1026 h 10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026">
                <a:moveTo>
                  <a:pt x="312" y="0"/>
                </a:moveTo>
                <a:lnTo>
                  <a:pt x="0" y="306"/>
                </a:lnTo>
                <a:lnTo>
                  <a:pt x="648" y="954"/>
                </a:lnTo>
                <a:lnTo>
                  <a:pt x="576" y="1026"/>
                </a:lnTo>
                <a:lnTo>
                  <a:pt x="1026" y="1026"/>
                </a:lnTo>
                <a:lnTo>
                  <a:pt x="1026" y="570"/>
                </a:lnTo>
                <a:lnTo>
                  <a:pt x="954" y="648"/>
                </a:lnTo>
                <a:lnTo>
                  <a:pt x="312" y="0"/>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4" name="Freeform 7"/>
          <p:cNvSpPr>
            <a:spLocks/>
          </p:cNvSpPr>
          <p:nvPr/>
        </p:nvSpPr>
        <p:spPr bwMode="auto">
          <a:xfrm>
            <a:off x="1439863" y="1455738"/>
            <a:ext cx="3155950" cy="2620962"/>
          </a:xfrm>
          <a:custGeom>
            <a:avLst/>
            <a:gdLst/>
            <a:ahLst/>
            <a:cxnLst/>
            <a:rect l="l" t="t" r="r" b="b"/>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b="0" kern="0">
              <a:latin typeface="方正黑体简体" panose="02010601030101010101" pitchFamily="2" charset="-122"/>
              <a:ea typeface="方正黑体简体" panose="02010601030101010101" pitchFamily="2" charset="-122"/>
            </a:endParaRPr>
          </a:p>
        </p:txBody>
      </p:sp>
      <p:sp>
        <p:nvSpPr>
          <p:cNvPr id="5" name="Freeform 6"/>
          <p:cNvSpPr>
            <a:spLocks/>
          </p:cNvSpPr>
          <p:nvPr/>
        </p:nvSpPr>
        <p:spPr bwMode="auto">
          <a:xfrm>
            <a:off x="2751138" y="1455738"/>
            <a:ext cx="3689350" cy="2630487"/>
          </a:xfrm>
          <a:custGeom>
            <a:avLst/>
            <a:gdLst>
              <a:gd name="T0" fmla="*/ 0 w 4552950"/>
              <a:gd name="T1" fmla="*/ 0 h 3248025"/>
              <a:gd name="T2" fmla="*/ 4552950 w 4552950"/>
              <a:gd name="T3" fmla="*/ 3248025 h 3248025"/>
            </a:gdLst>
            <a:ahLst/>
            <a:cxnLst/>
            <a:rect l="T0" t="T1" r="T2" b="T3"/>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6" name="Freeform 13"/>
          <p:cNvSpPr>
            <a:spLocks/>
          </p:cNvSpPr>
          <p:nvPr/>
        </p:nvSpPr>
        <p:spPr bwMode="auto">
          <a:xfrm>
            <a:off x="4595813" y="1455738"/>
            <a:ext cx="3163887" cy="2630487"/>
          </a:xfrm>
          <a:custGeom>
            <a:avLst/>
            <a:gdLst/>
            <a:ahLst/>
            <a:cxnLst/>
            <a:rect l="l" t="t" r="r" b="b"/>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b="0" kern="0">
              <a:latin typeface="方正黑体简体" panose="02010601030101010101" pitchFamily="2" charset="-122"/>
              <a:ea typeface="方正黑体简体" panose="02010601030101010101" pitchFamily="2" charset="-122"/>
            </a:endParaRPr>
          </a:p>
        </p:txBody>
      </p:sp>
      <p:sp>
        <p:nvSpPr>
          <p:cNvPr id="7" name="TextBox 7"/>
          <p:cNvSpPr txBox="1">
            <a:spLocks noChangeArrowheads="1"/>
          </p:cNvSpPr>
          <p:nvPr/>
        </p:nvSpPr>
        <p:spPr bwMode="auto">
          <a:xfrm>
            <a:off x="1217757"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1</a:t>
            </a:r>
            <a:endParaRPr lang="zh-CN" altLang="en-US" b="0">
              <a:latin typeface="方正黑体简体" panose="02010601030101010101" pitchFamily="2" charset="-122"/>
              <a:ea typeface="方正黑体简体" panose="02010601030101010101" pitchFamily="2" charset="-122"/>
            </a:endParaRPr>
          </a:p>
        </p:txBody>
      </p:sp>
      <p:sp>
        <p:nvSpPr>
          <p:cNvPr id="8" name="TextBox 8"/>
          <p:cNvSpPr txBox="1">
            <a:spLocks noChangeArrowheads="1"/>
          </p:cNvSpPr>
          <p:nvPr/>
        </p:nvSpPr>
        <p:spPr bwMode="auto">
          <a:xfrm>
            <a:off x="3065607"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2</a:t>
            </a:r>
            <a:endParaRPr lang="zh-CN" altLang="en-US" b="0">
              <a:latin typeface="方正黑体简体" panose="02010601030101010101" pitchFamily="2" charset="-122"/>
              <a:ea typeface="方正黑体简体" panose="02010601030101010101" pitchFamily="2" charset="-122"/>
            </a:endParaRPr>
          </a:p>
        </p:txBody>
      </p:sp>
      <p:sp>
        <p:nvSpPr>
          <p:cNvPr id="9" name="TextBox 9"/>
          <p:cNvSpPr txBox="1">
            <a:spLocks noChangeArrowheads="1"/>
          </p:cNvSpPr>
          <p:nvPr/>
        </p:nvSpPr>
        <p:spPr bwMode="auto">
          <a:xfrm>
            <a:off x="4902344"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3</a:t>
            </a:r>
            <a:endParaRPr lang="zh-CN" altLang="en-US" b="0">
              <a:latin typeface="方正黑体简体" panose="02010601030101010101" pitchFamily="2" charset="-122"/>
              <a:ea typeface="方正黑体简体" panose="02010601030101010101" pitchFamily="2" charset="-122"/>
            </a:endParaRPr>
          </a:p>
        </p:txBody>
      </p:sp>
      <p:sp>
        <p:nvSpPr>
          <p:cNvPr id="10" name="TextBox 10"/>
          <p:cNvSpPr txBox="1">
            <a:spLocks noChangeArrowheads="1"/>
          </p:cNvSpPr>
          <p:nvPr/>
        </p:nvSpPr>
        <p:spPr bwMode="auto">
          <a:xfrm>
            <a:off x="6807344"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4</a:t>
            </a:r>
            <a:endParaRPr lang="zh-CN" altLang="en-US" b="0">
              <a:latin typeface="方正黑体简体" panose="02010601030101010101" pitchFamily="2" charset="-122"/>
              <a:ea typeface="方正黑体简体" panose="02010601030101010101" pitchFamily="2" charset="-122"/>
            </a:endParaRPr>
          </a:p>
        </p:txBody>
      </p:sp>
      <p:sp>
        <p:nvSpPr>
          <p:cNvPr id="11" name="TextBox 11"/>
          <p:cNvSpPr txBox="1">
            <a:spLocks noChangeArrowheads="1"/>
          </p:cNvSpPr>
          <p:nvPr/>
        </p:nvSpPr>
        <p:spPr bwMode="auto">
          <a:xfrm>
            <a:off x="1217757"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1</a:t>
            </a:r>
            <a:endParaRPr lang="zh-CN" altLang="en-US" b="0">
              <a:latin typeface="方正黑体简体" panose="02010601030101010101" pitchFamily="2" charset="-122"/>
              <a:ea typeface="方正黑体简体" panose="02010601030101010101" pitchFamily="2" charset="-122"/>
            </a:endParaRPr>
          </a:p>
        </p:txBody>
      </p:sp>
      <p:sp>
        <p:nvSpPr>
          <p:cNvPr id="12" name="TextBox 12"/>
          <p:cNvSpPr txBox="1">
            <a:spLocks noChangeArrowheads="1"/>
          </p:cNvSpPr>
          <p:nvPr/>
        </p:nvSpPr>
        <p:spPr bwMode="auto">
          <a:xfrm>
            <a:off x="3065607"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2</a:t>
            </a:r>
            <a:endParaRPr lang="zh-CN" altLang="en-US" b="0">
              <a:latin typeface="方正黑体简体" panose="02010601030101010101" pitchFamily="2" charset="-122"/>
              <a:ea typeface="方正黑体简体" panose="02010601030101010101" pitchFamily="2" charset="-122"/>
            </a:endParaRPr>
          </a:p>
        </p:txBody>
      </p:sp>
      <p:sp>
        <p:nvSpPr>
          <p:cNvPr id="13" name="TextBox 13"/>
          <p:cNvSpPr txBox="1">
            <a:spLocks noChangeArrowheads="1"/>
          </p:cNvSpPr>
          <p:nvPr/>
        </p:nvSpPr>
        <p:spPr bwMode="auto">
          <a:xfrm>
            <a:off x="4902344"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3</a:t>
            </a:r>
            <a:endParaRPr lang="zh-CN" altLang="en-US" b="0">
              <a:latin typeface="方正黑体简体" panose="02010601030101010101" pitchFamily="2" charset="-122"/>
              <a:ea typeface="方正黑体简体" panose="02010601030101010101" pitchFamily="2" charset="-122"/>
            </a:endParaRPr>
          </a:p>
        </p:txBody>
      </p:sp>
      <p:sp>
        <p:nvSpPr>
          <p:cNvPr id="14" name="TextBox 14"/>
          <p:cNvSpPr txBox="1">
            <a:spLocks noChangeArrowheads="1"/>
          </p:cNvSpPr>
          <p:nvPr/>
        </p:nvSpPr>
        <p:spPr bwMode="auto">
          <a:xfrm>
            <a:off x="6807344"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4</a:t>
            </a:r>
            <a:endParaRPr lang="zh-CN" altLang="en-US" b="0">
              <a:latin typeface="方正黑体简体" panose="02010601030101010101" pitchFamily="2" charset="-122"/>
              <a:ea typeface="方正黑体简体" panose="02010601030101010101" pitchFamily="2" charset="-122"/>
            </a:endParaRPr>
          </a:p>
        </p:txBody>
      </p:sp>
      <p:sp>
        <p:nvSpPr>
          <p:cNvPr id="16"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46211215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9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00"/>
                                        <p:tgtEl>
                                          <p:spTgt spid="5"/>
                                        </p:tgtEl>
                                      </p:cBhvr>
                                    </p:animEffect>
                                  </p:childTnLst>
                                </p:cTn>
                              </p:par>
                              <p:par>
                                <p:cTn id="14" presetID="22" presetClass="entr" presetSubtype="8" fill="hold" grpId="0"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800"/>
                                        <p:tgtEl>
                                          <p:spTgt spid="6"/>
                                        </p:tgtEl>
                                      </p:cBhvr>
                                    </p:animEffect>
                                  </p:childTnLst>
                                </p:cTn>
                              </p:par>
                              <p:par>
                                <p:cTn id="17" presetID="22" presetClass="entr" presetSubtype="8" fill="hold" grpId="0" nodeType="withEffect">
                                  <p:stCondLst>
                                    <p:cond delay="9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4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1"/>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1"/>
                                          </p:val>
                                        </p:tav>
                                        <p:tav tm="100000">
                                          <p:val>
                                            <p:strVal val="#ppt_x"/>
                                          </p:val>
                                        </p:tav>
                                      </p:tavLst>
                                    </p:anim>
                                    <p:anim calcmode="lin" valueType="num">
                                      <p:cBhvr>
                                        <p:cTn id="30" dur="1000" fill="hold"/>
                                        <p:tgtEl>
                                          <p:spTgt spid="8"/>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1"/>
                                          </p:val>
                                        </p:tav>
                                        <p:tav tm="100000">
                                          <p:val>
                                            <p:strVal val="#ppt_x"/>
                                          </p:val>
                                        </p:tav>
                                      </p:tavLst>
                                    </p:anim>
                                    <p:anim calcmode="lin" valueType="num">
                                      <p:cBhvr>
                                        <p:cTn id="35" dur="1000" fill="hold"/>
                                        <p:tgtEl>
                                          <p:spTgt spid="9"/>
                                        </p:tgtEl>
                                        <p:attrNameLst>
                                          <p:attrName>ppt_y</p:attrName>
                                        </p:attrNameLst>
                                      </p:cBhvr>
                                      <p:tavLst>
                                        <p:tav tm="0">
                                          <p:val>
                                            <p:strVal val="#ppt_y"/>
                                          </p:val>
                                        </p:tav>
                                        <p:tav tm="100000">
                                          <p:val>
                                            <p:strVal val="#ppt_y"/>
                                          </p:val>
                                        </p:tav>
                                      </p:tavLst>
                                    </p:anim>
                                  </p:childTnLst>
                                </p:cTn>
                              </p:par>
                              <p:par>
                                <p:cTn id="36" presetID="40" presetClass="entr" presetSubtype="0" fill="hold" grpId="0" nodeType="with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1"/>
                                          </p:val>
                                        </p:tav>
                                        <p:tav tm="100000">
                                          <p:val>
                                            <p:strVal val="#ppt_x"/>
                                          </p:val>
                                        </p:tav>
                                      </p:tavLst>
                                    </p:anim>
                                    <p:anim calcmode="lin" valueType="num">
                                      <p:cBhvr>
                                        <p:cTn id="40" dur="10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2800"/>
                            </p:stCondLst>
                            <p:childTnLst>
                              <p:par>
                                <p:cTn id="42" presetID="40" presetClass="entr" presetSubtype="0" fill="hold" grpId="0" nodeType="afterEffect">
                                  <p:stCondLst>
                                    <p:cond delay="0"/>
                                  </p:stCondLst>
                                  <p:iterate type="lt">
                                    <p:tmPct val="10000"/>
                                  </p:iterate>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1"/>
                                          </p:val>
                                        </p:tav>
                                        <p:tav tm="100000">
                                          <p:val>
                                            <p:strVal val="#ppt_x"/>
                                          </p:val>
                                        </p:tav>
                                      </p:tavLst>
                                    </p:anim>
                                    <p:anim calcmode="lin" valueType="num">
                                      <p:cBhvr>
                                        <p:cTn id="46" dur="1000" fill="hold"/>
                                        <p:tgtEl>
                                          <p:spTgt spid="11"/>
                                        </p:tgtEl>
                                        <p:attrNameLst>
                                          <p:attrName>ppt_y</p:attrName>
                                        </p:attrNameLst>
                                      </p:cBhvr>
                                      <p:tavLst>
                                        <p:tav tm="0">
                                          <p:val>
                                            <p:strVal val="#ppt_y"/>
                                          </p:val>
                                        </p:tav>
                                        <p:tav tm="100000">
                                          <p:val>
                                            <p:strVal val="#ppt_y"/>
                                          </p:val>
                                        </p:tav>
                                      </p:tavLst>
                                    </p:anim>
                                  </p:childTnLst>
                                </p:cTn>
                              </p:par>
                              <p:par>
                                <p:cTn id="47" presetID="40" presetClass="entr" presetSubtype="0" fill="hold" grpId="0" nodeType="with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1"/>
                                          </p:val>
                                        </p:tav>
                                        <p:tav tm="100000">
                                          <p:val>
                                            <p:strVal val="#ppt_x"/>
                                          </p:val>
                                        </p:tav>
                                      </p:tavLst>
                                    </p:anim>
                                    <p:anim calcmode="lin" valueType="num">
                                      <p:cBhvr>
                                        <p:cTn id="51" dur="1000" fill="hold"/>
                                        <p:tgtEl>
                                          <p:spTgt spid="12"/>
                                        </p:tgtEl>
                                        <p:attrNameLst>
                                          <p:attrName>ppt_y</p:attrName>
                                        </p:attrNameLst>
                                      </p:cBhvr>
                                      <p:tavLst>
                                        <p:tav tm="0">
                                          <p:val>
                                            <p:strVal val="#ppt_y"/>
                                          </p:val>
                                        </p:tav>
                                        <p:tav tm="100000">
                                          <p:val>
                                            <p:strVal val="#ppt_y"/>
                                          </p:val>
                                        </p:tav>
                                      </p:tavLst>
                                    </p:anim>
                                  </p:childTnLst>
                                </p:cTn>
                              </p:par>
                              <p:par>
                                <p:cTn id="52" presetID="40" presetClass="entr" presetSubtype="0" fill="hold" grpId="0" nodeType="with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1"/>
                                          </p:val>
                                        </p:tav>
                                        <p:tav tm="100000">
                                          <p:val>
                                            <p:strVal val="#ppt_x"/>
                                          </p:val>
                                        </p:tav>
                                      </p:tavLst>
                                    </p:anim>
                                    <p:anim calcmode="lin" valueType="num">
                                      <p:cBhvr>
                                        <p:cTn id="56" dur="1000" fill="hold"/>
                                        <p:tgtEl>
                                          <p:spTgt spid="13"/>
                                        </p:tgtEl>
                                        <p:attrNameLst>
                                          <p:attrName>ppt_y</p:attrName>
                                        </p:attrNameLst>
                                      </p:cBhvr>
                                      <p:tavLst>
                                        <p:tav tm="0">
                                          <p:val>
                                            <p:strVal val="#ppt_y"/>
                                          </p:val>
                                        </p:tav>
                                        <p:tav tm="100000">
                                          <p:val>
                                            <p:strVal val="#ppt_y"/>
                                          </p:val>
                                        </p:tav>
                                      </p:tavLst>
                                    </p:anim>
                                  </p:childTnLst>
                                </p:cTn>
                              </p:par>
                              <p:par>
                                <p:cTn id="57" presetID="40" presetClass="entr" presetSubtype="0" fill="hold" grpId="0" nodeType="with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1"/>
                                          </p:val>
                                        </p:tav>
                                        <p:tav tm="100000">
                                          <p:val>
                                            <p:strVal val="#ppt_x"/>
                                          </p:val>
                                        </p:tav>
                                      </p:tavLst>
                                    </p:anim>
                                    <p:anim calcmode="lin" valueType="num">
                                      <p:cBhvr>
                                        <p:cTn id="61"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heel(4)">
                                      <p:cBhvr>
                                        <p:cTn id="6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Oval 6"/>
          <p:cNvSpPr>
            <a:spLocks noChangeArrowheads="1"/>
          </p:cNvSpPr>
          <p:nvPr/>
        </p:nvSpPr>
        <p:spPr bwMode="auto">
          <a:xfrm>
            <a:off x="1193419" y="1355141"/>
            <a:ext cx="2512800" cy="2260522"/>
          </a:xfrm>
          <a:prstGeom prst="ellipse">
            <a:avLst/>
          </a:prstGeom>
          <a:solidFill>
            <a:srgbClr val="9E9E9E"/>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1" name="Arc 7"/>
          <p:cNvSpPr>
            <a:spLocks/>
          </p:cNvSpPr>
          <p:nvPr/>
        </p:nvSpPr>
        <p:spPr bwMode="auto">
          <a:xfrm>
            <a:off x="2455482"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2" name="Line 8"/>
          <p:cNvSpPr>
            <a:spLocks noChangeShapeType="1"/>
          </p:cNvSpPr>
          <p:nvPr/>
        </p:nvSpPr>
        <p:spPr bwMode="auto">
          <a:xfrm flipH="1" flipV="1">
            <a:off x="2456434" y="1026978"/>
            <a:ext cx="0" cy="144935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3" name="Line 9"/>
          <p:cNvSpPr>
            <a:spLocks noChangeShapeType="1"/>
          </p:cNvSpPr>
          <p:nvPr/>
        </p:nvSpPr>
        <p:spPr bwMode="auto">
          <a:xfrm flipV="1">
            <a:off x="2455484"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4" name="Arc 10"/>
          <p:cNvSpPr>
            <a:spLocks/>
          </p:cNvSpPr>
          <p:nvPr/>
        </p:nvSpPr>
        <p:spPr bwMode="auto">
          <a:xfrm>
            <a:off x="2455483" y="1243700"/>
            <a:ext cx="1390029" cy="125864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5" name="Oval 11"/>
          <p:cNvSpPr>
            <a:spLocks noChangeArrowheads="1"/>
          </p:cNvSpPr>
          <p:nvPr/>
        </p:nvSpPr>
        <p:spPr bwMode="auto">
          <a:xfrm>
            <a:off x="2341869" y="2387327"/>
            <a:ext cx="215900" cy="196148"/>
          </a:xfrm>
          <a:prstGeom prst="ellipse">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6" name="Text Box 12"/>
          <p:cNvSpPr txBox="1">
            <a:spLocks noChangeArrowheads="1"/>
          </p:cNvSpPr>
          <p:nvPr/>
        </p:nvSpPr>
        <p:spPr bwMode="auto">
          <a:xfrm>
            <a:off x="2525334"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smtClean="0">
                <a:solidFill>
                  <a:schemeClr val="bg1"/>
                </a:solidFill>
                <a:latin typeface="Arial Black" pitchFamily="34" charset="0"/>
              </a:rPr>
              <a:t>1/3</a:t>
            </a:r>
            <a:endParaRPr lang="en-US" altLang="ko-KR" sz="2800" kern="0" dirty="0">
              <a:solidFill>
                <a:schemeClr val="bg1"/>
              </a:solidFill>
              <a:latin typeface="Arial Black" pitchFamily="34" charset="0"/>
            </a:endParaRPr>
          </a:p>
        </p:txBody>
      </p:sp>
      <p:sp>
        <p:nvSpPr>
          <p:cNvPr id="87" name="Oval 16"/>
          <p:cNvSpPr>
            <a:spLocks noChangeArrowheads="1"/>
          </p:cNvSpPr>
          <p:nvPr/>
        </p:nvSpPr>
        <p:spPr bwMode="auto">
          <a:xfrm>
            <a:off x="4932040" y="1355141"/>
            <a:ext cx="2512800" cy="226052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8" name="Arc 17"/>
          <p:cNvSpPr>
            <a:spLocks/>
          </p:cNvSpPr>
          <p:nvPr/>
        </p:nvSpPr>
        <p:spPr bwMode="auto">
          <a:xfrm>
            <a:off x="6194104"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9" name="Line 18"/>
          <p:cNvSpPr>
            <a:spLocks noChangeShapeType="1"/>
          </p:cNvSpPr>
          <p:nvPr/>
        </p:nvSpPr>
        <p:spPr bwMode="auto">
          <a:xfrm flipV="1">
            <a:off x="6194103" y="916224"/>
            <a:ext cx="0" cy="156917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0" name="Line 19"/>
          <p:cNvSpPr>
            <a:spLocks noChangeShapeType="1"/>
          </p:cNvSpPr>
          <p:nvPr/>
        </p:nvSpPr>
        <p:spPr bwMode="auto">
          <a:xfrm flipV="1">
            <a:off x="6194105"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1" name="Arc 20"/>
          <p:cNvSpPr>
            <a:spLocks/>
          </p:cNvSpPr>
          <p:nvPr/>
        </p:nvSpPr>
        <p:spPr bwMode="auto">
          <a:xfrm>
            <a:off x="4687565" y="1153600"/>
            <a:ext cx="3022600" cy="2644704"/>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2" name="Rectangle 9"/>
          <p:cNvSpPr>
            <a:spLocks noChangeArrowheads="1"/>
          </p:cNvSpPr>
          <p:nvPr/>
        </p:nvSpPr>
        <p:spPr bwMode="auto">
          <a:xfrm>
            <a:off x="145410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p:txBody>
      </p:sp>
      <p:sp>
        <p:nvSpPr>
          <p:cNvPr id="93" name="Rectangle 10"/>
          <p:cNvSpPr>
            <a:spLocks noChangeArrowheads="1"/>
          </p:cNvSpPr>
          <p:nvPr/>
        </p:nvSpPr>
        <p:spPr bwMode="auto">
          <a:xfrm>
            <a:off x="512684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p:txBody>
      </p:sp>
      <p:sp>
        <p:nvSpPr>
          <p:cNvPr id="94" name="Text Box 12"/>
          <p:cNvSpPr txBox="1">
            <a:spLocks noChangeArrowheads="1"/>
          </p:cNvSpPr>
          <p:nvPr/>
        </p:nvSpPr>
        <p:spPr bwMode="auto">
          <a:xfrm>
            <a:off x="6297292"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smtClean="0">
                <a:solidFill>
                  <a:srgbClr val="000000"/>
                </a:solidFill>
                <a:latin typeface="Arial Black" pitchFamily="34" charset="0"/>
              </a:rPr>
              <a:t>2/3</a:t>
            </a:r>
            <a:endParaRPr lang="en-US" altLang="ko-KR" sz="2800" kern="0" dirty="0">
              <a:solidFill>
                <a:srgbClr val="000000"/>
              </a:solidFill>
              <a:latin typeface="Arial Black" pitchFamily="34" charset="0"/>
            </a:endParaRPr>
          </a:p>
        </p:txBody>
      </p:sp>
      <p:sp>
        <p:nvSpPr>
          <p:cNvPr id="95" name="矩形 94"/>
          <p:cNvSpPr/>
          <p:nvPr/>
        </p:nvSpPr>
        <p:spPr>
          <a:xfrm>
            <a:off x="1740315"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96" name="矩形 95"/>
          <p:cNvSpPr/>
          <p:nvPr/>
        </p:nvSpPr>
        <p:spPr>
          <a:xfrm>
            <a:off x="5483698"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9000">
        <p14:doors dir="ver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down)">
                                      <p:cBhvr>
                                        <p:cTn id="16" dur="500"/>
                                        <p:tgtEl>
                                          <p:spTgt spid="8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childTnLst>
                          </p:cTn>
                        </p:par>
                        <p:par>
                          <p:cTn id="20" fill="hold">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strips(upRight)">
                                      <p:cBhvr>
                                        <p:cTn id="23" dur="500"/>
                                        <p:tgtEl>
                                          <p:spTgt spid="81"/>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down)">
                                      <p:cBhvr>
                                        <p:cTn id="27" dur="500"/>
                                        <p:tgtEl>
                                          <p:spTgt spid="84"/>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fade">
                                      <p:cBhvr>
                                        <p:cTn id="30" dur="500"/>
                                        <p:tgtEl>
                                          <p:spTgt spid="86"/>
                                        </p:tgtEl>
                                      </p:cBhvr>
                                    </p:animEffect>
                                    <p:anim calcmode="lin" valueType="num">
                                      <p:cBhvr>
                                        <p:cTn id="31" dur="500" fill="hold"/>
                                        <p:tgtEl>
                                          <p:spTgt spid="86"/>
                                        </p:tgtEl>
                                        <p:attrNameLst>
                                          <p:attrName>ppt_x</p:attrName>
                                        </p:attrNameLst>
                                      </p:cBhvr>
                                      <p:tavLst>
                                        <p:tav tm="0">
                                          <p:val>
                                            <p:strVal val="#ppt_x"/>
                                          </p:val>
                                        </p:tav>
                                        <p:tav tm="100000">
                                          <p:val>
                                            <p:strVal val="#ppt_x"/>
                                          </p:val>
                                        </p:tav>
                                      </p:tavLst>
                                    </p:anim>
                                    <p:anim calcmode="lin" valueType="num">
                                      <p:cBhvr>
                                        <p:cTn id="32" dur="500" fill="hold"/>
                                        <p:tgtEl>
                                          <p:spTgt spid="86"/>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 calcmode="lin" valueType="num">
                                      <p:cBhvr>
                                        <p:cTn id="41" dur="500" fill="hold"/>
                                        <p:tgtEl>
                                          <p:spTgt spid="87"/>
                                        </p:tgtEl>
                                        <p:attrNameLst>
                                          <p:attrName>ppt_w</p:attrName>
                                        </p:attrNameLst>
                                      </p:cBhvr>
                                      <p:tavLst>
                                        <p:tav tm="0">
                                          <p:val>
                                            <p:fltVal val="0"/>
                                          </p:val>
                                        </p:tav>
                                        <p:tav tm="100000">
                                          <p:val>
                                            <p:strVal val="#ppt_w"/>
                                          </p:val>
                                        </p:tav>
                                      </p:tavLst>
                                    </p:anim>
                                    <p:anim calcmode="lin" valueType="num">
                                      <p:cBhvr>
                                        <p:cTn id="42" dur="500" fill="hold"/>
                                        <p:tgtEl>
                                          <p:spTgt spid="87"/>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wipe(down)">
                                      <p:cBhvr>
                                        <p:cTn id="46" dur="500"/>
                                        <p:tgtEl>
                                          <p:spTgt spid="8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left)">
                                      <p:cBhvr>
                                        <p:cTn id="49" dur="500"/>
                                        <p:tgtEl>
                                          <p:spTgt spid="90"/>
                                        </p:tgtEl>
                                      </p:cBhvr>
                                    </p:animEffect>
                                  </p:childTnLst>
                                </p:cTn>
                              </p:par>
                            </p:childTnLst>
                          </p:cTn>
                        </p:par>
                        <p:par>
                          <p:cTn id="50" fill="hold">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strips(upRight)">
                                      <p:cBhvr>
                                        <p:cTn id="53" dur="500"/>
                                        <p:tgtEl>
                                          <p:spTgt spid="88"/>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94"/>
                                        </p:tgtEl>
                                        <p:attrNameLst>
                                          <p:attrName>style.visibility</p:attrName>
                                        </p:attrNameLst>
                                      </p:cBhvr>
                                      <p:to>
                                        <p:strVal val="visible"/>
                                      </p:to>
                                    </p:set>
                                    <p:animEffect transition="in" filter="fade">
                                      <p:cBhvr>
                                        <p:cTn id="56" dur="500"/>
                                        <p:tgtEl>
                                          <p:spTgt spid="94"/>
                                        </p:tgtEl>
                                      </p:cBhvr>
                                    </p:animEffect>
                                    <p:anim calcmode="lin" valueType="num">
                                      <p:cBhvr>
                                        <p:cTn id="57" dur="500" fill="hold"/>
                                        <p:tgtEl>
                                          <p:spTgt spid="94"/>
                                        </p:tgtEl>
                                        <p:attrNameLst>
                                          <p:attrName>ppt_x</p:attrName>
                                        </p:attrNameLst>
                                      </p:cBhvr>
                                      <p:tavLst>
                                        <p:tav tm="0">
                                          <p:val>
                                            <p:strVal val="#ppt_x"/>
                                          </p:val>
                                        </p:tav>
                                        <p:tav tm="100000">
                                          <p:val>
                                            <p:strVal val="#ppt_x"/>
                                          </p:val>
                                        </p:tav>
                                      </p:tavLst>
                                    </p:anim>
                                    <p:anim calcmode="lin" valueType="num">
                                      <p:cBhvr>
                                        <p:cTn id="58" dur="500" fill="hold"/>
                                        <p:tgtEl>
                                          <p:spTgt spid="9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500" fill="hold"/>
                                        <p:tgtEl>
                                          <p:spTgt spid="96"/>
                                        </p:tgtEl>
                                        <p:attrNameLst>
                                          <p:attrName>ppt_w</p:attrName>
                                        </p:attrNameLst>
                                      </p:cBhvr>
                                      <p:tavLst>
                                        <p:tav tm="0">
                                          <p:val>
                                            <p:fltVal val="0"/>
                                          </p:val>
                                        </p:tav>
                                        <p:tav tm="100000">
                                          <p:val>
                                            <p:strVal val="#ppt_w"/>
                                          </p:val>
                                        </p:tav>
                                      </p:tavLst>
                                    </p:anim>
                                    <p:anim calcmode="lin" valueType="num">
                                      <p:cBhvr>
                                        <p:cTn id="62" dur="500" fill="hold"/>
                                        <p:tgtEl>
                                          <p:spTgt spid="96"/>
                                        </p:tgtEl>
                                        <p:attrNameLst>
                                          <p:attrName>ppt_h</p:attrName>
                                        </p:attrNameLst>
                                      </p:cBhvr>
                                      <p:tavLst>
                                        <p:tav tm="0">
                                          <p:val>
                                            <p:fltVal val="0"/>
                                          </p:val>
                                        </p:tav>
                                        <p:tav tm="100000">
                                          <p:val>
                                            <p:strVal val="#ppt_h"/>
                                          </p:val>
                                        </p:tav>
                                      </p:tavLst>
                                    </p:anim>
                                    <p:animEffect transition="in" filter="fade">
                                      <p:cBhvr>
                                        <p:cTn id="63" dur="500"/>
                                        <p:tgtEl>
                                          <p:spTgt spid="96"/>
                                        </p:tgtEl>
                                      </p:cBhvr>
                                    </p:animEffect>
                                  </p:childTnLst>
                                </p:cTn>
                              </p:par>
                            </p:childTnLst>
                          </p:cTn>
                        </p:par>
                        <p:par>
                          <p:cTn id="64" fill="hold">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wheel(1)">
                                      <p:cBhvr>
                                        <p:cTn id="67" dur="1250"/>
                                        <p:tgtEl>
                                          <p:spTgt spid="91"/>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up)">
                                      <p:cBhvr>
                                        <p:cTn id="71" dur="750"/>
                                        <p:tgtEl>
                                          <p:spTgt spid="92"/>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93"/>
                                        </p:tgtEl>
                                        <p:attrNameLst>
                                          <p:attrName>style.visibility</p:attrName>
                                        </p:attrNameLst>
                                      </p:cBhvr>
                                      <p:to>
                                        <p:strVal val="visible"/>
                                      </p:to>
                                    </p:set>
                                    <p:animEffect transition="in" filter="wipe(down)">
                                      <p:cBhvr>
                                        <p:cTn id="74" dur="750"/>
                                        <p:tgtEl>
                                          <p:spTgt spid="93"/>
                                        </p:tgtEl>
                                      </p:cBhvr>
                                    </p:animEffect>
                                  </p:childTnLst>
                                </p:cTn>
                              </p:par>
                            </p:childTnLst>
                          </p:cTn>
                        </p:par>
                      </p:childTnLst>
                    </p:cTn>
                  </p:par>
                  <p:par>
                    <p:cTn id="75" fill="hold">
                      <p:stCondLst>
                        <p:cond delay="indefinite"/>
                      </p:stCondLst>
                      <p:childTnLst>
                        <p:par>
                          <p:cTn id="76" fill="hold">
                            <p:stCondLst>
                              <p:cond delay="0"/>
                            </p:stCondLst>
                            <p:childTnLst>
                              <p:par>
                                <p:cTn id="77" presetID="21"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heel(4)">
                                      <p:cBhvr>
                                        <p:cTn id="7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84" grpId="0" animBg="1"/>
      <p:bldP spid="85" grpId="0" animBg="1"/>
      <p:bldP spid="86" grpId="0"/>
      <p:bldP spid="87" grpId="0" animBg="1"/>
      <p:bldP spid="88" grpId="0" animBg="1"/>
      <p:bldP spid="89" grpId="0" animBg="1"/>
      <p:bldP spid="90" grpId="0" animBg="1"/>
      <p:bldP spid="91" grpId="0" animBg="1"/>
      <p:bldP spid="92" grpId="0"/>
      <p:bldP spid="93" grpId="0"/>
      <p:bldP spid="94" grpId="0"/>
      <p:bldP spid="95" grpId="0"/>
      <p:bldP spid="96"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265500" y="1163737"/>
            <a:ext cx="4514046" cy="951368"/>
            <a:chOff x="3732213" y="1220788"/>
            <a:chExt cx="5688011" cy="1389717"/>
          </a:xfrm>
        </p:grpSpPr>
        <p:sp>
          <p:nvSpPr>
            <p:cNvPr id="5" name="同侧圆角矩形 4"/>
            <p:cNvSpPr/>
            <p:nvPr/>
          </p:nvSpPr>
          <p:spPr bwMode="auto">
            <a:xfrm rot="16200000">
              <a:off x="3511224" y="1441777"/>
              <a:ext cx="1389716"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solidFill>
                  <a:srgbClr val="08A810"/>
                </a:solidFill>
              </a:endParaRPr>
            </a:p>
          </p:txBody>
        </p:sp>
        <p:sp>
          <p:nvSpPr>
            <p:cNvPr id="6" name="同侧圆角矩形 5"/>
            <p:cNvSpPr/>
            <p:nvPr/>
          </p:nvSpPr>
          <p:spPr bwMode="auto">
            <a:xfrm rot="16200000" flipV="1">
              <a:off x="6378248" y="-431472"/>
              <a:ext cx="1389716" cy="4694237"/>
            </a:xfrm>
            <a:prstGeom prst="round2SameRect">
              <a:avLst/>
            </a:prstGeom>
            <a:gradFill flip="none" rotWithShape="1">
              <a:gsLst>
                <a:gs pos="0">
                  <a:schemeClr val="bg1">
                    <a:lumMod val="8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7" name="对角圆角矩形 6"/>
            <p:cNvSpPr/>
            <p:nvPr/>
          </p:nvSpPr>
          <p:spPr bwMode="auto">
            <a:xfrm>
              <a:off x="8725962" y="1716474"/>
              <a:ext cx="672717" cy="865848"/>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84" name="TextBox 37"/>
            <p:cNvSpPr txBox="1">
              <a:spLocks noChangeArrowheads="1"/>
            </p:cNvSpPr>
            <p:nvPr/>
          </p:nvSpPr>
          <p:spPr bwMode="auto">
            <a:xfrm>
              <a:off x="3825875" y="1489075"/>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85" name="TextBox 38"/>
            <p:cNvSpPr txBox="1">
              <a:spLocks noChangeArrowheads="1"/>
            </p:cNvSpPr>
            <p:nvPr/>
          </p:nvSpPr>
          <p:spPr bwMode="auto">
            <a:xfrm>
              <a:off x="4787902" y="1444624"/>
              <a:ext cx="4267200" cy="107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p:txBody>
        </p:sp>
      </p:grpSp>
      <p:grpSp>
        <p:nvGrpSpPr>
          <p:cNvPr id="10" name="组合 9"/>
          <p:cNvGrpSpPr>
            <a:grpSpLocks/>
          </p:cNvGrpSpPr>
          <p:nvPr/>
        </p:nvGrpSpPr>
        <p:grpSpPr bwMode="auto">
          <a:xfrm>
            <a:off x="1265507" y="2295395"/>
            <a:ext cx="4514047" cy="951366"/>
            <a:chOff x="3732213" y="2805113"/>
            <a:chExt cx="5688012" cy="1389713"/>
          </a:xfrm>
        </p:grpSpPr>
        <p:sp>
          <p:nvSpPr>
            <p:cNvPr id="11" name="同侧圆角矩形 10"/>
            <p:cNvSpPr/>
            <p:nvPr/>
          </p:nvSpPr>
          <p:spPr bwMode="auto">
            <a:xfrm rot="16200000">
              <a:off x="3511225" y="3026101"/>
              <a:ext cx="1389713"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2" name="同侧圆角矩形 11"/>
            <p:cNvSpPr/>
            <p:nvPr/>
          </p:nvSpPr>
          <p:spPr bwMode="auto">
            <a:xfrm rot="16200000" flipV="1">
              <a:off x="6378250" y="1152851"/>
              <a:ext cx="1389713"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3" name="对角圆角矩形 12"/>
            <p:cNvSpPr/>
            <p:nvPr/>
          </p:nvSpPr>
          <p:spPr bwMode="auto">
            <a:xfrm>
              <a:off x="8725962" y="3300799"/>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7" name="TextBox 44"/>
            <p:cNvSpPr txBox="1">
              <a:spLocks noChangeArrowheads="1"/>
            </p:cNvSpPr>
            <p:nvPr/>
          </p:nvSpPr>
          <p:spPr bwMode="auto">
            <a:xfrm>
              <a:off x="3825875" y="3073400"/>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8" name="TextBox 45"/>
            <p:cNvSpPr txBox="1">
              <a:spLocks noChangeArrowheads="1"/>
            </p:cNvSpPr>
            <p:nvPr/>
          </p:nvSpPr>
          <p:spPr bwMode="auto">
            <a:xfrm>
              <a:off x="4787902" y="3021013"/>
              <a:ext cx="4267199" cy="107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grpSp>
        <p:nvGrpSpPr>
          <p:cNvPr id="16" name="组合 15"/>
          <p:cNvGrpSpPr>
            <a:grpSpLocks/>
          </p:cNvGrpSpPr>
          <p:nvPr/>
        </p:nvGrpSpPr>
        <p:grpSpPr bwMode="auto">
          <a:xfrm>
            <a:off x="1265507" y="3427058"/>
            <a:ext cx="4514047" cy="951367"/>
            <a:chOff x="3732213" y="4389438"/>
            <a:chExt cx="5688012" cy="1389718"/>
          </a:xfrm>
        </p:grpSpPr>
        <p:sp>
          <p:nvSpPr>
            <p:cNvPr id="17" name="同侧圆角矩形 16"/>
            <p:cNvSpPr/>
            <p:nvPr/>
          </p:nvSpPr>
          <p:spPr bwMode="auto">
            <a:xfrm rot="16200000">
              <a:off x="3511223" y="4610428"/>
              <a:ext cx="1389718" cy="947738"/>
            </a:xfrm>
            <a:prstGeom prst="round2Same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8" name="同侧圆角矩形 17"/>
            <p:cNvSpPr/>
            <p:nvPr/>
          </p:nvSpPr>
          <p:spPr bwMode="auto">
            <a:xfrm rot="16200000" flipV="1">
              <a:off x="6378248" y="2737178"/>
              <a:ext cx="1389718"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9" name="对角圆角矩形 18"/>
            <p:cNvSpPr/>
            <p:nvPr/>
          </p:nvSpPr>
          <p:spPr bwMode="auto">
            <a:xfrm>
              <a:off x="8725962" y="4885124"/>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0" name="TextBox 50"/>
            <p:cNvSpPr txBox="1">
              <a:spLocks noChangeArrowheads="1"/>
            </p:cNvSpPr>
            <p:nvPr/>
          </p:nvSpPr>
          <p:spPr bwMode="auto">
            <a:xfrm>
              <a:off x="3825875" y="4657725"/>
              <a:ext cx="812800" cy="67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1" name="TextBox 51"/>
            <p:cNvSpPr txBox="1">
              <a:spLocks noChangeArrowheads="1"/>
            </p:cNvSpPr>
            <p:nvPr/>
          </p:nvSpPr>
          <p:spPr bwMode="auto">
            <a:xfrm>
              <a:off x="4787902" y="4624388"/>
              <a:ext cx="4267199" cy="10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pic>
        <p:nvPicPr>
          <p:cNvPr id="29" name="Picture 11" descr="思考"/>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673" y="1081184"/>
            <a:ext cx="2000112" cy="3267625"/>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 calcmode="lin" valueType="num">
                                      <p:cBhvr>
                                        <p:cTn id="2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heel(4)">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3442482" y="4028922"/>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rgbClr val="FF0000"/>
                </a:solidFill>
                <a:effectLst/>
                <a:latin typeface="微软雅黑" pitchFamily="34" charset="-122"/>
                <a:ea typeface="微软雅黑" pitchFamily="34" charset="-122"/>
              </a:rPr>
              <a:t>添加标题</a:t>
            </a:r>
          </a:p>
        </p:txBody>
      </p:sp>
      <p:grpSp>
        <p:nvGrpSpPr>
          <p:cNvPr id="40" name="组合 39"/>
          <p:cNvGrpSpPr/>
          <p:nvPr/>
        </p:nvGrpSpPr>
        <p:grpSpPr>
          <a:xfrm>
            <a:off x="1097608" y="1805441"/>
            <a:ext cx="1980000" cy="1458000"/>
            <a:chOff x="1098860" y="2274706"/>
            <a:chExt cx="1980000" cy="1620000"/>
          </a:xfrm>
        </p:grpSpPr>
        <p:sp>
          <p:nvSpPr>
            <p:cNvPr id="41" name="上箭头 40"/>
            <p:cNvSpPr/>
            <p:nvPr/>
          </p:nvSpPr>
          <p:spPr>
            <a:xfrm>
              <a:off x="1098860" y="2274706"/>
              <a:ext cx="1980000" cy="1620000"/>
            </a:xfrm>
            <a:prstGeom prst="upArrow">
              <a:avLst>
                <a:gd name="adj1" fmla="val 61884"/>
                <a:gd name="adj2" fmla="val 4961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42" name="组合 41"/>
            <p:cNvGrpSpPr/>
            <p:nvPr/>
          </p:nvGrpSpPr>
          <p:grpSpPr>
            <a:xfrm>
              <a:off x="1873250" y="2572668"/>
              <a:ext cx="431800" cy="896937"/>
              <a:chOff x="1873250" y="2572668"/>
              <a:chExt cx="431800" cy="896937"/>
            </a:xfrm>
          </p:grpSpPr>
          <p:sp>
            <p:nvSpPr>
              <p:cNvPr id="43"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4"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5"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46" name="组合 45"/>
          <p:cNvGrpSpPr/>
          <p:nvPr/>
        </p:nvGrpSpPr>
        <p:grpSpPr>
          <a:xfrm>
            <a:off x="6026398" y="1805441"/>
            <a:ext cx="1980000" cy="1458000"/>
            <a:chOff x="6027650" y="2274706"/>
            <a:chExt cx="1980000" cy="1620000"/>
          </a:xfrm>
        </p:grpSpPr>
        <p:sp>
          <p:nvSpPr>
            <p:cNvPr id="47" name="上箭头 46"/>
            <p:cNvSpPr/>
            <p:nvPr/>
          </p:nvSpPr>
          <p:spPr>
            <a:xfrm>
              <a:off x="6027650" y="2274706"/>
              <a:ext cx="1980000" cy="1620000"/>
            </a:xfrm>
            <a:prstGeom prst="upArrow">
              <a:avLst>
                <a:gd name="adj1" fmla="val 61884"/>
                <a:gd name="adj2" fmla="val 50353"/>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48" name="组合 47"/>
            <p:cNvGrpSpPr/>
            <p:nvPr/>
          </p:nvGrpSpPr>
          <p:grpSpPr>
            <a:xfrm>
              <a:off x="6802438" y="2572668"/>
              <a:ext cx="431800" cy="896937"/>
              <a:chOff x="6802438" y="2572668"/>
              <a:chExt cx="431800" cy="896937"/>
            </a:xfrm>
          </p:grpSpPr>
          <p:sp>
            <p:nvSpPr>
              <p:cNvPr id="49"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0"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1"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52" name="组合 51"/>
          <p:cNvGrpSpPr/>
          <p:nvPr/>
        </p:nvGrpSpPr>
        <p:grpSpPr>
          <a:xfrm>
            <a:off x="3544029" y="1481441"/>
            <a:ext cx="1980000" cy="1782000"/>
            <a:chOff x="3545281" y="1914706"/>
            <a:chExt cx="1980000" cy="1980000"/>
          </a:xfrm>
        </p:grpSpPr>
        <p:sp>
          <p:nvSpPr>
            <p:cNvPr id="58" name="上箭头 57"/>
            <p:cNvSpPr/>
            <p:nvPr/>
          </p:nvSpPr>
          <p:spPr>
            <a:xfrm>
              <a:off x="3545281" y="1914706"/>
              <a:ext cx="1980000" cy="1980000"/>
            </a:xfrm>
            <a:prstGeom prst="upArrow">
              <a:avLst>
                <a:gd name="adj1" fmla="val 61884"/>
                <a:gd name="adj2" fmla="val 4184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60" name="组合 59"/>
            <p:cNvGrpSpPr/>
            <p:nvPr/>
          </p:nvGrpSpPr>
          <p:grpSpPr>
            <a:xfrm>
              <a:off x="4319588" y="2267868"/>
              <a:ext cx="431800" cy="1201737"/>
              <a:chOff x="4319588" y="2267868"/>
              <a:chExt cx="431800" cy="1201737"/>
            </a:xfrm>
          </p:grpSpPr>
          <p:sp>
            <p:nvSpPr>
              <p:cNvPr id="63"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4"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5"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6"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sp>
        <p:nvSpPr>
          <p:cNvPr id="67" name="矩形 66"/>
          <p:cNvSpPr/>
          <p:nvPr/>
        </p:nvSpPr>
        <p:spPr>
          <a:xfrm>
            <a:off x="1371937" y="131065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8" name="矩形 67"/>
          <p:cNvSpPr/>
          <p:nvPr/>
        </p:nvSpPr>
        <p:spPr>
          <a:xfrm>
            <a:off x="6305887" y="129922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9" name="矩形 68"/>
          <p:cNvSpPr/>
          <p:nvPr/>
        </p:nvSpPr>
        <p:spPr>
          <a:xfrm>
            <a:off x="3815098" y="964898"/>
            <a:ext cx="1430338"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70" name="椭圆 69"/>
          <p:cNvSpPr/>
          <p:nvPr/>
        </p:nvSpPr>
        <p:spPr bwMode="auto">
          <a:xfrm>
            <a:off x="3490029"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1" name="TextBox 20"/>
          <p:cNvSpPr txBox="1">
            <a:spLocks noChangeArrowheads="1"/>
          </p:cNvSpPr>
          <p:nvPr/>
        </p:nvSpPr>
        <p:spPr bwMode="auto">
          <a:xfrm>
            <a:off x="3756518"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72" name="椭圆 71"/>
          <p:cNvSpPr/>
          <p:nvPr/>
        </p:nvSpPr>
        <p:spPr bwMode="auto">
          <a:xfrm>
            <a:off x="597239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3" name="TextBox 20"/>
          <p:cNvSpPr txBox="1">
            <a:spLocks noChangeArrowheads="1"/>
          </p:cNvSpPr>
          <p:nvPr/>
        </p:nvSpPr>
        <p:spPr bwMode="auto">
          <a:xfrm>
            <a:off x="623888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74" name="椭圆 73"/>
          <p:cNvSpPr/>
          <p:nvPr/>
        </p:nvSpPr>
        <p:spPr bwMode="auto">
          <a:xfrm>
            <a:off x="104360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5" name="TextBox 20"/>
          <p:cNvSpPr txBox="1">
            <a:spLocks noChangeArrowheads="1"/>
          </p:cNvSpPr>
          <p:nvPr/>
        </p:nvSpPr>
        <p:spPr bwMode="auto">
          <a:xfrm>
            <a:off x="131009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anim calcmode="lin" valueType="num">
                                      <p:cBhvr>
                                        <p:cTn id="13" dur="500" fill="hold"/>
                                        <p:tgtEl>
                                          <p:spTgt spid="70"/>
                                        </p:tgtEl>
                                        <p:attrNameLst>
                                          <p:attrName>ppt_x</p:attrName>
                                        </p:attrNameLst>
                                      </p:cBhvr>
                                      <p:tavLst>
                                        <p:tav tm="0">
                                          <p:val>
                                            <p:strVal val="#ppt_x"/>
                                          </p:val>
                                        </p:tav>
                                        <p:tav tm="100000">
                                          <p:val>
                                            <p:strVal val="#ppt_x"/>
                                          </p:val>
                                        </p:tav>
                                      </p:tavLst>
                                    </p:anim>
                                    <p:anim calcmode="lin" valueType="num">
                                      <p:cBhvr>
                                        <p:cTn id="14" dur="5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anim calcmode="lin" valueType="num">
                                      <p:cBhvr>
                                        <p:cTn id="18" dur="500" fill="hold"/>
                                        <p:tgtEl>
                                          <p:spTgt spid="72"/>
                                        </p:tgtEl>
                                        <p:attrNameLst>
                                          <p:attrName>ppt_x</p:attrName>
                                        </p:attrNameLst>
                                      </p:cBhvr>
                                      <p:tavLst>
                                        <p:tav tm="0">
                                          <p:val>
                                            <p:strVal val="#ppt_x"/>
                                          </p:val>
                                        </p:tav>
                                        <p:tav tm="100000">
                                          <p:val>
                                            <p:strVal val="#ppt_x"/>
                                          </p:val>
                                        </p:tav>
                                      </p:tavLst>
                                    </p:anim>
                                    <p:anim calcmode="lin" valueType="num">
                                      <p:cBhvr>
                                        <p:cTn id="19" dur="500" fill="hold"/>
                                        <p:tgtEl>
                                          <p:spTgt spid="7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anim calcmode="lin" valueType="num">
                                      <p:cBhvr>
                                        <p:cTn id="24" dur="500" fill="hold"/>
                                        <p:tgtEl>
                                          <p:spTgt spid="52"/>
                                        </p:tgtEl>
                                        <p:attrNameLst>
                                          <p:attrName>ppt_x</p:attrName>
                                        </p:attrNameLst>
                                      </p:cBhvr>
                                      <p:tavLst>
                                        <p:tav tm="0">
                                          <p:val>
                                            <p:strVal val="#ppt_x"/>
                                          </p:val>
                                        </p:tav>
                                        <p:tav tm="100000">
                                          <p:val>
                                            <p:strVal val="#ppt_x"/>
                                          </p:val>
                                        </p:tav>
                                      </p:tavLst>
                                    </p:anim>
                                    <p:anim calcmode="lin" valueType="num">
                                      <p:cBhvr>
                                        <p:cTn id="25" dur="500" fill="hold"/>
                                        <p:tgtEl>
                                          <p:spTgt spid="52"/>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ppt_x</p:attrName>
                                        </p:attrNameLst>
                                      </p:cBhvr>
                                      <p:tavLst>
                                        <p:tav tm="0">
                                          <p:val>
                                            <p:strVal val="#ppt_x+#ppt_w*1.125000"/>
                                          </p:val>
                                        </p:tav>
                                        <p:tav tm="100000">
                                          <p:val>
                                            <p:strVal val="#ppt_x"/>
                                          </p:val>
                                        </p:tav>
                                      </p:tavLst>
                                    </p:anim>
                                    <p:animEffect transition="in" filter="wipe(left)">
                                      <p:cBhvr>
                                        <p:cTn id="29" dur="500"/>
                                        <p:tgtEl>
                                          <p:spTgt spid="40"/>
                                        </p:tgtEl>
                                      </p:cBhvr>
                                    </p:animEffect>
                                  </p:childTnLst>
                                </p:cTn>
                              </p:par>
                              <p:par>
                                <p:cTn id="30" presetID="12" presetClass="entr" presetSubtype="8"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p:tgtEl>
                                          <p:spTgt spid="46"/>
                                        </p:tgtEl>
                                        <p:attrNameLst>
                                          <p:attrName>ppt_x</p:attrName>
                                        </p:attrNameLst>
                                      </p:cBhvr>
                                      <p:tavLst>
                                        <p:tav tm="0">
                                          <p:val>
                                            <p:strVal val="#ppt_x-#ppt_w*1.125000"/>
                                          </p:val>
                                        </p:tav>
                                        <p:tav tm="100000">
                                          <p:val>
                                            <p:strVal val="#ppt_x"/>
                                          </p:val>
                                        </p:tav>
                                      </p:tavLst>
                                    </p:anim>
                                    <p:animEffect transition="in" filter="wipe(right)">
                                      <p:cBhvr>
                                        <p:cTn id="33" dur="500"/>
                                        <p:tgtEl>
                                          <p:spTgt spid="46"/>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randombar(horizontal)">
                                      <p:cBhvr>
                                        <p:cTn id="37" dur="500"/>
                                        <p:tgtEl>
                                          <p:spTgt spid="39"/>
                                        </p:tgtEl>
                                      </p:cBhvr>
                                    </p:animEffect>
                                  </p:childTnLst>
                                </p:cTn>
                              </p:par>
                            </p:childTnLst>
                          </p:cTn>
                        </p:par>
                        <p:par>
                          <p:cTn id="38" fill="hold">
                            <p:stCondLst>
                              <p:cond delay="2000"/>
                            </p:stCondLst>
                            <p:childTnLst>
                              <p:par>
                                <p:cTn id="39" presetID="37" presetClass="entr" presetSubtype="0"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anim calcmode="lin" valueType="num">
                                      <p:cBhvr>
                                        <p:cTn id="42" dur="500" fill="hold"/>
                                        <p:tgtEl>
                                          <p:spTgt spid="75"/>
                                        </p:tgtEl>
                                        <p:attrNameLst>
                                          <p:attrName>ppt_x</p:attrName>
                                        </p:attrNameLst>
                                      </p:cBhvr>
                                      <p:tavLst>
                                        <p:tav tm="0">
                                          <p:val>
                                            <p:strVal val="#ppt_x"/>
                                          </p:val>
                                        </p:tav>
                                        <p:tav tm="100000">
                                          <p:val>
                                            <p:strVal val="#ppt_x"/>
                                          </p:val>
                                        </p:tav>
                                      </p:tavLst>
                                    </p:anim>
                                    <p:anim calcmode="lin" valueType="num">
                                      <p:cBhvr>
                                        <p:cTn id="43" dur="450" decel="100000" fill="hold"/>
                                        <p:tgtEl>
                                          <p:spTgt spid="75"/>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anim calcmode="lin" valueType="num">
                                      <p:cBhvr>
                                        <p:cTn id="48" dur="500" fill="hold"/>
                                        <p:tgtEl>
                                          <p:spTgt spid="71"/>
                                        </p:tgtEl>
                                        <p:attrNameLst>
                                          <p:attrName>ppt_x</p:attrName>
                                        </p:attrNameLst>
                                      </p:cBhvr>
                                      <p:tavLst>
                                        <p:tav tm="0">
                                          <p:val>
                                            <p:strVal val="#ppt_x"/>
                                          </p:val>
                                        </p:tav>
                                        <p:tav tm="100000">
                                          <p:val>
                                            <p:strVal val="#ppt_x"/>
                                          </p:val>
                                        </p:tav>
                                      </p:tavLst>
                                    </p:anim>
                                    <p:anim calcmode="lin" valueType="num">
                                      <p:cBhvr>
                                        <p:cTn id="49" dur="450" decel="100000" fill="hold"/>
                                        <p:tgtEl>
                                          <p:spTgt spid="71"/>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71"/>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73"/>
                                        </p:tgtEl>
                                        <p:attrNameLst>
                                          <p:attrName>style.visibility</p:attrName>
                                        </p:attrNameLst>
                                      </p:cBhvr>
                                      <p:to>
                                        <p:strVal val="visible"/>
                                      </p:to>
                                    </p:set>
                                    <p:animEffect transition="in" filter="fade">
                                      <p:cBhvr>
                                        <p:cTn id="53" dur="500"/>
                                        <p:tgtEl>
                                          <p:spTgt spid="73"/>
                                        </p:tgtEl>
                                      </p:cBhvr>
                                    </p:animEffect>
                                    <p:anim calcmode="lin" valueType="num">
                                      <p:cBhvr>
                                        <p:cTn id="54" dur="500" fill="hold"/>
                                        <p:tgtEl>
                                          <p:spTgt spid="73"/>
                                        </p:tgtEl>
                                        <p:attrNameLst>
                                          <p:attrName>ppt_x</p:attrName>
                                        </p:attrNameLst>
                                      </p:cBhvr>
                                      <p:tavLst>
                                        <p:tav tm="0">
                                          <p:val>
                                            <p:strVal val="#ppt_x"/>
                                          </p:val>
                                        </p:tav>
                                        <p:tav tm="100000">
                                          <p:val>
                                            <p:strVal val="#ppt_x"/>
                                          </p:val>
                                        </p:tav>
                                      </p:tavLst>
                                    </p:anim>
                                    <p:anim calcmode="lin" valueType="num">
                                      <p:cBhvr>
                                        <p:cTn id="55" dur="450" decel="100000" fill="hold"/>
                                        <p:tgtEl>
                                          <p:spTgt spid="73"/>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anim calcmode="lin" valueType="num">
                                      <p:cBhvr>
                                        <p:cTn id="60" dur="500" fill="hold"/>
                                        <p:tgtEl>
                                          <p:spTgt spid="68"/>
                                        </p:tgtEl>
                                        <p:attrNameLst>
                                          <p:attrName>ppt_x</p:attrName>
                                        </p:attrNameLst>
                                      </p:cBhvr>
                                      <p:tavLst>
                                        <p:tav tm="0">
                                          <p:val>
                                            <p:strVal val="#ppt_x"/>
                                          </p:val>
                                        </p:tav>
                                        <p:tav tm="100000">
                                          <p:val>
                                            <p:strVal val="#ppt_x"/>
                                          </p:val>
                                        </p:tav>
                                      </p:tavLst>
                                    </p:anim>
                                    <p:anim calcmode="lin" valueType="num">
                                      <p:cBhvr>
                                        <p:cTn id="61" dur="450" decel="100000" fill="hold"/>
                                        <p:tgtEl>
                                          <p:spTgt spid="68"/>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68"/>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anim calcmode="lin" valueType="num">
                                      <p:cBhvr>
                                        <p:cTn id="66" dur="500" fill="hold"/>
                                        <p:tgtEl>
                                          <p:spTgt spid="69"/>
                                        </p:tgtEl>
                                        <p:attrNameLst>
                                          <p:attrName>ppt_x</p:attrName>
                                        </p:attrNameLst>
                                      </p:cBhvr>
                                      <p:tavLst>
                                        <p:tav tm="0">
                                          <p:val>
                                            <p:strVal val="#ppt_x"/>
                                          </p:val>
                                        </p:tav>
                                        <p:tav tm="100000">
                                          <p:val>
                                            <p:strVal val="#ppt_x"/>
                                          </p:val>
                                        </p:tav>
                                      </p:tavLst>
                                    </p:anim>
                                    <p:anim calcmode="lin" valueType="num">
                                      <p:cBhvr>
                                        <p:cTn id="67" dur="450" decel="100000" fill="hold"/>
                                        <p:tgtEl>
                                          <p:spTgt spid="69"/>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67"/>
                                        </p:tgtEl>
                                        <p:attrNameLst>
                                          <p:attrName>style.visibility</p:attrName>
                                        </p:attrNameLst>
                                      </p:cBhvr>
                                      <p:to>
                                        <p:strVal val="visible"/>
                                      </p:to>
                                    </p:set>
                                    <p:animEffect transition="in" filter="fade">
                                      <p:cBhvr>
                                        <p:cTn id="71" dur="500"/>
                                        <p:tgtEl>
                                          <p:spTgt spid="67"/>
                                        </p:tgtEl>
                                      </p:cBhvr>
                                    </p:animEffect>
                                    <p:anim calcmode="lin" valueType="num">
                                      <p:cBhvr>
                                        <p:cTn id="72" dur="500" fill="hold"/>
                                        <p:tgtEl>
                                          <p:spTgt spid="67"/>
                                        </p:tgtEl>
                                        <p:attrNameLst>
                                          <p:attrName>ppt_x</p:attrName>
                                        </p:attrNameLst>
                                      </p:cBhvr>
                                      <p:tavLst>
                                        <p:tav tm="0">
                                          <p:val>
                                            <p:strVal val="#ppt_x"/>
                                          </p:val>
                                        </p:tav>
                                        <p:tav tm="100000">
                                          <p:val>
                                            <p:strVal val="#ppt_x"/>
                                          </p:val>
                                        </p:tav>
                                      </p:tavLst>
                                    </p:anim>
                                    <p:anim calcmode="lin" valueType="num">
                                      <p:cBhvr>
                                        <p:cTn id="73" dur="450" decel="100000" fill="hold"/>
                                        <p:tgtEl>
                                          <p:spTgt spid="67"/>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1" presetClass="entr" presetSubtype="4"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heel(4)">
                                      <p:cBhvr>
                                        <p:cTn id="7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7" grpId="0"/>
      <p:bldP spid="68" grpId="0"/>
      <p:bldP spid="69" grpId="0"/>
      <p:bldP spid="70" grpId="0" animBg="1"/>
      <p:bldP spid="71" grpId="0"/>
      <p:bldP spid="72" grpId="0" animBg="1"/>
      <p:bldP spid="73" grpId="0"/>
      <p:bldP spid="74" grpId="0" animBg="1"/>
      <p:bldP spid="75"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9" y="54386"/>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grpSp>
        <p:nvGrpSpPr>
          <p:cNvPr id="5" name="组合 4"/>
          <p:cNvGrpSpPr/>
          <p:nvPr/>
        </p:nvGrpSpPr>
        <p:grpSpPr>
          <a:xfrm>
            <a:off x="1720240" y="1131590"/>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endPar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endParaRP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a:t>
              </a:r>
              <a:r>
                <a:rPr lang="en-US" altLang="zh-CN" sz="6000" b="0" kern="10" dirty="0" smtClean="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 </a:t>
              </a:r>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点击添相目录文字内容</a:t>
            </a:r>
            <a:endParaRPr lang="zh-CN" altLang="en-US" sz="14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eaLnBrk="1" hangingPunct="1">
              <a:lnSpc>
                <a:spcPct val="120000"/>
              </a:lnSpc>
              <a:buClrTx/>
              <a:buSzTx/>
            </a:pPr>
            <a:r>
              <a:rPr lang="zh-CN" altLang="en-US" sz="1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点击添相目录文字内容</a:t>
            </a:r>
            <a:endParaRPr lang="zh-CN" altLang="en-US" sz="14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eaLnBrk="1" hangingPunct="1">
              <a:lnSpc>
                <a:spcPct val="120000"/>
              </a:lnSpc>
              <a:buClrTx/>
              <a:buSzTx/>
            </a:pPr>
            <a:r>
              <a:rPr lang="zh-CN" altLang="en-US" sz="1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点击添相目录文字内容</a:t>
            </a:r>
            <a:endParaRPr lang="zh-CN" altLang="en-US" sz="14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eaLnBrk="1" hangingPunct="1">
              <a:lnSpc>
                <a:spcPct val="120000"/>
              </a:lnSpc>
              <a:buClrTx/>
              <a:buSzTx/>
            </a:pPr>
            <a:r>
              <a:rPr lang="zh-CN" altLang="en-US" sz="1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点击添相目录文字内容</a:t>
            </a:r>
            <a:endParaRPr lang="zh-CN" altLang="en-US" sz="14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eaLnBrk="1" hangingPunct="1">
              <a:lnSpc>
                <a:spcPct val="120000"/>
              </a:lnSpc>
              <a:buClrTx/>
              <a:buSzTx/>
            </a:pPr>
            <a:r>
              <a:rPr lang="zh-CN" altLang="en-US" sz="1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单击此处添加文字单击此处添加文字</a:t>
            </a:r>
          </a:p>
        </p:txBody>
      </p:sp>
      <p:sp>
        <p:nvSpPr>
          <p:cNvPr id="6" name="椭圆 5"/>
          <p:cNvSpPr/>
          <p:nvPr/>
        </p:nvSpPr>
        <p:spPr bwMode="auto">
          <a:xfrm>
            <a:off x="4197102" y="1243414"/>
            <a:ext cx="176208" cy="176208"/>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4107946853"/>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4"/>
          <p:cNvSpPr/>
          <p:nvPr/>
        </p:nvSpPr>
        <p:spPr>
          <a:xfrm>
            <a:off x="1314400" y="1636050"/>
            <a:ext cx="6326810" cy="1558047"/>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solidFill>
            <a:srgbClr val="CC0000"/>
          </a:solidFill>
          <a:ln w="10795" cap="flat" cmpd="sng" algn="ctr">
            <a:noFill/>
            <a:prstDash val="solid"/>
          </a:ln>
          <a:effectLst/>
        </p:spPr>
        <p:txBody>
          <a:bodyPr lIns="68555" tIns="34277" rIns="68555" bIns="34277" rtlCol="0" anchor="ctr"/>
          <a:lstStyle/>
          <a:p>
            <a:pPr algn="ctr" defTabSz="699293">
              <a:defRPr/>
            </a:pPr>
            <a:endParaRPr lang="en-US" sz="1350" kern="0" dirty="0" err="1">
              <a:latin typeface="+mj-ea"/>
              <a:ea typeface="+mj-ea"/>
            </a:endParaRPr>
          </a:p>
        </p:txBody>
      </p:sp>
      <p:sp>
        <p:nvSpPr>
          <p:cNvPr id="40" name="Rectangle 39"/>
          <p:cNvSpPr/>
          <p:nvPr/>
        </p:nvSpPr>
        <p:spPr bwMode="auto">
          <a:xfrm>
            <a:off x="1605428" y="2268379"/>
            <a:ext cx="1221140"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sz="1200" kern="0" dirty="0">
              <a:solidFill>
                <a:schemeClr val="bg1"/>
              </a:solidFill>
              <a:latin typeface="+mj-ea"/>
              <a:ea typeface="+mj-ea"/>
              <a:cs typeface="Segoe UI" pitchFamily="34" charset="0"/>
            </a:endParaRPr>
          </a:p>
        </p:txBody>
      </p:sp>
      <p:sp>
        <p:nvSpPr>
          <p:cNvPr id="41" name="Rectangle 40"/>
          <p:cNvSpPr/>
          <p:nvPr/>
        </p:nvSpPr>
        <p:spPr bwMode="auto">
          <a:xfrm>
            <a:off x="3735469" y="2268379"/>
            <a:ext cx="1575376"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2" name="Rectangle 41"/>
          <p:cNvSpPr/>
          <p:nvPr/>
        </p:nvSpPr>
        <p:spPr bwMode="auto">
          <a:xfrm>
            <a:off x="6189435" y="2268379"/>
            <a:ext cx="1361513"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3" name="TextBox 42"/>
          <p:cNvSpPr txBox="1"/>
          <p:nvPr/>
        </p:nvSpPr>
        <p:spPr>
          <a:xfrm>
            <a:off x="161967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dirty="0">
              <a:latin typeface="+mj-ea"/>
              <a:ea typeface="+mj-ea"/>
            </a:endParaRPr>
          </a:p>
        </p:txBody>
      </p:sp>
      <p:sp>
        <p:nvSpPr>
          <p:cNvPr id="44" name="TextBox 43"/>
          <p:cNvSpPr txBox="1"/>
          <p:nvPr/>
        </p:nvSpPr>
        <p:spPr>
          <a:xfrm>
            <a:off x="560628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altLang="zh-CN" dirty="0">
              <a:latin typeface="+mj-ea"/>
              <a:ea typeface="+mj-ea"/>
            </a:endParaRPr>
          </a:p>
        </p:txBody>
      </p:sp>
      <p:sp>
        <p:nvSpPr>
          <p:cNvPr id="45" name="Content Placeholder 6"/>
          <p:cNvSpPr txBox="1">
            <a:spLocks/>
          </p:cNvSpPr>
          <p:nvPr/>
        </p:nvSpPr>
        <p:spPr>
          <a:xfrm>
            <a:off x="1098376" y="3253498"/>
            <a:ext cx="6858000" cy="1031034"/>
          </a:xfrm>
          <a:prstGeom prst="rect">
            <a:avLst/>
          </a:prstGeom>
        </p:spPr>
        <p:txBody>
          <a:bodyPr lIns="69932" tIns="34965" rIns="69932" bIns="34965"/>
          <a:lst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450"/>
              </a:spcAft>
              <a:buNone/>
            </a:pPr>
            <a:r>
              <a:rPr lang="zh-CN" altLang="en-US" sz="1800" dirty="0">
                <a:solidFill>
                  <a:schemeClr val="tx1"/>
                </a:solidFill>
                <a:latin typeface="+mj-ea"/>
                <a:ea typeface="+mj-ea"/>
              </a:rPr>
              <a:t>单击此处添加标题</a:t>
            </a:r>
            <a:endParaRPr lang="en-US" sz="18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endParaRPr lang="en-US" altLang="zh-CN" sz="12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p>
        </p:txBody>
      </p:sp>
      <p:sp>
        <p:nvSpPr>
          <p:cNvPr id="1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Vertical)">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750"/>
                                        <p:tgtEl>
                                          <p:spTgt spid="4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750"/>
                                        <p:tgtEl>
                                          <p:spTgt spid="4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75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75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750"/>
                                        <p:tgtEl>
                                          <p:spTgt spid="42"/>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anim calcmode="lin" valueType="num">
                                      <p:cBhvr>
                                        <p:cTn id="29" dur="750" fill="hold"/>
                                        <p:tgtEl>
                                          <p:spTgt spid="45"/>
                                        </p:tgtEl>
                                        <p:attrNameLst>
                                          <p:attrName>ppt_x</p:attrName>
                                        </p:attrNameLst>
                                      </p:cBhvr>
                                      <p:tavLst>
                                        <p:tav tm="0">
                                          <p:val>
                                            <p:strVal val="#ppt_x"/>
                                          </p:val>
                                        </p:tav>
                                        <p:tav tm="100000">
                                          <p:val>
                                            <p:strVal val="#ppt_x"/>
                                          </p:val>
                                        </p:tav>
                                      </p:tavLst>
                                    </p:anim>
                                    <p:anim calcmode="lin" valueType="num">
                                      <p:cBhvr>
                                        <p:cTn id="30" dur="7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4)">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p:bldP spid="41" grpId="0"/>
      <p:bldP spid="42" grpId="0"/>
      <p:bldP spid="43" grpId="0"/>
      <p:bldP spid="44" grpId="0"/>
      <p:bldP spid="45"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422"/>
          <p:cNvGrpSpPr>
            <a:grpSpLocks/>
          </p:cNvGrpSpPr>
          <p:nvPr/>
        </p:nvGrpSpPr>
        <p:grpSpPr bwMode="auto">
          <a:xfrm>
            <a:off x="1691680" y="2020190"/>
            <a:ext cx="5824537" cy="2170113"/>
            <a:chOff x="1275" y="1576"/>
            <a:chExt cx="3426" cy="1701"/>
          </a:xfrm>
        </p:grpSpPr>
        <p:grpSp>
          <p:nvGrpSpPr>
            <p:cNvPr id="26" name="Group 389"/>
            <p:cNvGrpSpPr>
              <a:grpSpLocks/>
            </p:cNvGrpSpPr>
            <p:nvPr/>
          </p:nvGrpSpPr>
          <p:grpSpPr bwMode="auto">
            <a:xfrm>
              <a:off x="2066" y="1576"/>
              <a:ext cx="1092" cy="1156"/>
              <a:chOff x="0" y="0"/>
              <a:chExt cx="1186" cy="1256"/>
            </a:xfrm>
          </p:grpSpPr>
          <p:sp>
            <p:nvSpPr>
              <p:cNvPr id="47"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8"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 name="Group 392"/>
            <p:cNvGrpSpPr>
              <a:grpSpLocks/>
            </p:cNvGrpSpPr>
            <p:nvPr/>
          </p:nvGrpSpPr>
          <p:grpSpPr bwMode="auto">
            <a:xfrm>
              <a:off x="3158" y="1673"/>
              <a:ext cx="1092" cy="1059"/>
              <a:chOff x="0" y="0"/>
              <a:chExt cx="1185" cy="1151"/>
            </a:xfrm>
          </p:grpSpPr>
          <p:sp>
            <p:nvSpPr>
              <p:cNvPr id="42" name="Freeform 6"/>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7"/>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8" name="Group 395"/>
            <p:cNvGrpSpPr>
              <a:grpSpLocks/>
            </p:cNvGrpSpPr>
            <p:nvPr/>
          </p:nvGrpSpPr>
          <p:grpSpPr bwMode="auto">
            <a:xfrm>
              <a:off x="1613" y="1705"/>
              <a:ext cx="1544" cy="1026"/>
              <a:chOff x="0" y="0"/>
              <a:chExt cx="1676" cy="1115"/>
            </a:xfrm>
          </p:grpSpPr>
          <p:sp>
            <p:nvSpPr>
              <p:cNvPr id="40"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1" name="Rectangle 10"/>
              <p:cNvSpPr>
                <a:spLocks noChangeArrowheads="1"/>
              </p:cNvSpPr>
              <p:nvPr/>
            </p:nvSpPr>
            <p:spPr bwMode="auto">
              <a:xfrm>
                <a:off x="0" y="592"/>
                <a:ext cx="1676" cy="52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微软雅黑" pitchFamily="34" charset="-122"/>
                </a:endParaRPr>
              </a:p>
            </p:txBody>
          </p:sp>
        </p:grpSp>
        <p:grpSp>
          <p:nvGrpSpPr>
            <p:cNvPr id="29" name="Group 398"/>
            <p:cNvGrpSpPr>
              <a:grpSpLocks/>
            </p:cNvGrpSpPr>
            <p:nvPr/>
          </p:nvGrpSpPr>
          <p:grpSpPr bwMode="auto">
            <a:xfrm>
              <a:off x="3158" y="1996"/>
              <a:ext cx="1543" cy="736"/>
              <a:chOff x="0" y="0"/>
              <a:chExt cx="1675" cy="800"/>
            </a:xfrm>
          </p:grpSpPr>
          <p:sp>
            <p:nvSpPr>
              <p:cNvPr id="38"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 name="Rectangle 13"/>
              <p:cNvSpPr>
                <a:spLocks noChangeArrowheads="1"/>
              </p:cNvSpPr>
              <p:nvPr/>
            </p:nvSpPr>
            <p:spPr bwMode="auto">
              <a:xfrm>
                <a:off x="0" y="591"/>
                <a:ext cx="1675" cy="20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微软雅黑" pitchFamily="34" charset="-122"/>
                </a:endParaRPr>
              </a:p>
            </p:txBody>
          </p:sp>
        </p:grpSp>
        <p:grpSp>
          <p:nvGrpSpPr>
            <p:cNvPr id="30" name="Group 401"/>
            <p:cNvGrpSpPr>
              <a:grpSpLocks/>
            </p:cNvGrpSpPr>
            <p:nvPr/>
          </p:nvGrpSpPr>
          <p:grpSpPr bwMode="auto">
            <a:xfrm>
              <a:off x="1275" y="2154"/>
              <a:ext cx="1543" cy="1123"/>
              <a:chOff x="0" y="0"/>
              <a:chExt cx="1676" cy="1221"/>
            </a:xfrm>
          </p:grpSpPr>
          <p:sp>
            <p:nvSpPr>
              <p:cNvPr id="35" name="Freeform 15"/>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 name="Freeform 16"/>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17"/>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 name="Group 405"/>
            <p:cNvGrpSpPr>
              <a:grpSpLocks/>
            </p:cNvGrpSpPr>
            <p:nvPr/>
          </p:nvGrpSpPr>
          <p:grpSpPr bwMode="auto">
            <a:xfrm>
              <a:off x="3158" y="2636"/>
              <a:ext cx="1543" cy="641"/>
              <a:chOff x="0" y="0"/>
              <a:chExt cx="1675" cy="697"/>
            </a:xfrm>
          </p:grpSpPr>
          <p:sp>
            <p:nvSpPr>
              <p:cNvPr id="32"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9" name="Arc 22"/>
          <p:cNvSpPr>
            <a:spLocks/>
          </p:cNvSpPr>
          <p:nvPr/>
        </p:nvSpPr>
        <p:spPr bwMode="auto">
          <a:xfrm>
            <a:off x="4214217" y="1588390"/>
            <a:ext cx="1177925" cy="476250"/>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0" name="Arc 23"/>
          <p:cNvSpPr>
            <a:spLocks/>
          </p:cNvSpPr>
          <p:nvPr/>
        </p:nvSpPr>
        <p:spPr bwMode="auto">
          <a:xfrm>
            <a:off x="6108105" y="1942403"/>
            <a:ext cx="1017587" cy="674687"/>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1" name="Text Box 24"/>
          <p:cNvSpPr txBox="1">
            <a:spLocks noChangeArrowheads="1"/>
          </p:cNvSpPr>
          <p:nvPr/>
        </p:nvSpPr>
        <p:spPr bwMode="auto">
          <a:xfrm>
            <a:off x="5727105" y="3371153"/>
            <a:ext cx="13858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2" name="Text Box 25"/>
          <p:cNvSpPr txBox="1">
            <a:spLocks noChangeArrowheads="1"/>
          </p:cNvSpPr>
          <p:nvPr/>
        </p:nvSpPr>
        <p:spPr bwMode="auto">
          <a:xfrm>
            <a:off x="5582642" y="2831403"/>
            <a:ext cx="15398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3" name="Text Box 26"/>
          <p:cNvSpPr txBox="1">
            <a:spLocks noChangeArrowheads="1"/>
          </p:cNvSpPr>
          <p:nvPr/>
        </p:nvSpPr>
        <p:spPr bwMode="auto">
          <a:xfrm>
            <a:off x="1728192" y="2840928"/>
            <a:ext cx="18081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4" name="Text Box 27"/>
          <p:cNvSpPr txBox="1">
            <a:spLocks noChangeArrowheads="1"/>
          </p:cNvSpPr>
          <p:nvPr/>
        </p:nvSpPr>
        <p:spPr bwMode="auto">
          <a:xfrm>
            <a:off x="3314105" y="2188465"/>
            <a:ext cx="15398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5" name="Text Box 28"/>
          <p:cNvSpPr txBox="1">
            <a:spLocks noChangeArrowheads="1"/>
          </p:cNvSpPr>
          <p:nvPr/>
        </p:nvSpPr>
        <p:spPr bwMode="auto">
          <a:xfrm>
            <a:off x="2412405" y="2398015"/>
            <a:ext cx="1193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6" name="Text Box 29"/>
          <p:cNvSpPr txBox="1">
            <a:spLocks noChangeArrowheads="1"/>
          </p:cNvSpPr>
          <p:nvPr/>
        </p:nvSpPr>
        <p:spPr bwMode="auto">
          <a:xfrm>
            <a:off x="4719042" y="2324990"/>
            <a:ext cx="13858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FFFFFF"/>
                </a:solidFill>
                <a:latin typeface="微软雅黑" pitchFamily="34" charset="-122"/>
              </a:rPr>
              <a:t>添加文字</a:t>
            </a:r>
          </a:p>
        </p:txBody>
      </p:sp>
      <p:sp>
        <p:nvSpPr>
          <p:cNvPr id="57" name="Text Box 30"/>
          <p:cNvSpPr txBox="1">
            <a:spLocks noChangeArrowheads="1"/>
          </p:cNvSpPr>
          <p:nvPr/>
        </p:nvSpPr>
        <p:spPr bwMode="auto">
          <a:xfrm>
            <a:off x="582656" y="1458215"/>
            <a:ext cx="362743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latinLnBrk="1" hangingPunct="1">
              <a:lnSpc>
                <a:spcPct val="120000"/>
              </a:lnSpc>
              <a:buClrTx/>
              <a:buSzTx/>
            </a:pPr>
            <a:r>
              <a:rPr lang="zh-CN" altLang="en-US" sz="1600" b="1" dirty="0">
                <a:solidFill>
                  <a:srgbClr val="285376"/>
                </a:solidFill>
                <a:latin typeface="微软雅黑" pitchFamily="34" charset="-122"/>
              </a:rPr>
              <a:t>单击此处添加文字</a:t>
            </a:r>
          </a:p>
          <a:p>
            <a:pPr algn="r" eaLnBrk="1" latinLnBrk="1" hangingPunct="1">
              <a:lnSpc>
                <a:spcPct val="120000"/>
              </a:lnSpc>
              <a:buClrTx/>
              <a:buSzTx/>
            </a:pPr>
            <a:r>
              <a:rPr lang="zh-CN" altLang="en-US" sz="1200" b="1" dirty="0">
                <a:solidFill>
                  <a:srgbClr val="285376"/>
                </a:solidFill>
                <a:latin typeface="微软雅黑" pitchFamily="34" charset="-122"/>
              </a:rPr>
              <a:t>单击此处添加文字内容  单击此处添加文字内容</a:t>
            </a:r>
          </a:p>
        </p:txBody>
      </p:sp>
      <p:sp>
        <p:nvSpPr>
          <p:cNvPr id="58" name="Text Box 31"/>
          <p:cNvSpPr txBox="1">
            <a:spLocks noChangeArrowheads="1"/>
          </p:cNvSpPr>
          <p:nvPr/>
        </p:nvSpPr>
        <p:spPr bwMode="auto">
          <a:xfrm>
            <a:off x="5275308" y="1296072"/>
            <a:ext cx="12882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b="1">
                <a:solidFill>
                  <a:srgbClr val="285376"/>
                </a:solidFill>
                <a:latin typeface="微软雅黑" pitchFamily="34" charset="-122"/>
              </a:rPr>
              <a:t>单击此处</a:t>
            </a:r>
          </a:p>
          <a:p>
            <a:pPr algn="ctr" eaLnBrk="1" latinLnBrk="1" hangingPunct="1">
              <a:buClrTx/>
              <a:buSzTx/>
            </a:pPr>
            <a:r>
              <a:rPr lang="ko-KR" altLang="en-US" b="1">
                <a:solidFill>
                  <a:srgbClr val="285376"/>
                </a:solidFill>
                <a:latin typeface="微软雅黑" pitchFamily="34" charset="-122"/>
              </a:rPr>
              <a:t>添加文字</a:t>
            </a:r>
          </a:p>
        </p:txBody>
      </p:sp>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317206580"/>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1000"/>
                                        <p:tgtEl>
                                          <p:spTgt spid="56"/>
                                        </p:tgtEl>
                                      </p:cBhvr>
                                    </p:animEffect>
                                    <p:anim calcmode="lin" valueType="num">
                                      <p:cBhvr>
                                        <p:cTn id="29" dur="1000" fill="hold"/>
                                        <p:tgtEl>
                                          <p:spTgt spid="56"/>
                                        </p:tgtEl>
                                        <p:attrNameLst>
                                          <p:attrName>ppt_x</p:attrName>
                                        </p:attrNameLst>
                                      </p:cBhvr>
                                      <p:tavLst>
                                        <p:tav tm="0">
                                          <p:val>
                                            <p:strVal val="#ppt_x"/>
                                          </p:val>
                                        </p:tav>
                                        <p:tav tm="100000">
                                          <p:val>
                                            <p:strVal val="#ppt_x"/>
                                          </p:val>
                                        </p:tav>
                                      </p:tavLst>
                                    </p:anim>
                                    <p:anim calcmode="lin" valueType="num">
                                      <p:cBhvr>
                                        <p:cTn id="30" dur="1000" fill="hold"/>
                                        <p:tgtEl>
                                          <p:spTgt spid="5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1000" fill="hold"/>
                                        <p:tgtEl>
                                          <p:spTgt spid="5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1000"/>
                                        <p:tgtEl>
                                          <p:spTgt spid="51"/>
                                        </p:tgtEl>
                                      </p:cBhvr>
                                    </p:animEffect>
                                    <p:anim calcmode="lin" valueType="num">
                                      <p:cBhvr>
                                        <p:cTn id="39" dur="1000" fill="hold"/>
                                        <p:tgtEl>
                                          <p:spTgt spid="51"/>
                                        </p:tgtEl>
                                        <p:attrNameLst>
                                          <p:attrName>ppt_x</p:attrName>
                                        </p:attrNameLst>
                                      </p:cBhvr>
                                      <p:tavLst>
                                        <p:tav tm="0">
                                          <p:val>
                                            <p:strVal val="#ppt_x"/>
                                          </p:val>
                                        </p:tav>
                                        <p:tav tm="100000">
                                          <p:val>
                                            <p:strVal val="#ppt_x"/>
                                          </p:val>
                                        </p:tav>
                                      </p:tavLst>
                                    </p:anim>
                                    <p:anim calcmode="lin" valueType="num">
                                      <p:cBhvr>
                                        <p:cTn id="40" dur="1000" fill="hold"/>
                                        <p:tgtEl>
                                          <p:spTgt spid="51"/>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slide(fromRight)">
                                      <p:cBhvr>
                                        <p:cTn id="47" dur="500"/>
                                        <p:tgtEl>
                                          <p:spTgt spid="57"/>
                                        </p:tgtEl>
                                      </p:cBhvr>
                                    </p:animEffect>
                                  </p:childTnLst>
                                </p:cTn>
                              </p:par>
                            </p:childTnLst>
                          </p:cTn>
                        </p:par>
                        <p:par>
                          <p:cTn id="48" fill="hold">
                            <p:stCondLst>
                              <p:cond delay="2500"/>
                            </p:stCondLst>
                            <p:childTnLst>
                              <p:par>
                                <p:cTn id="49" presetID="12" presetClass="entr" presetSubtype="8"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slide(fromLeft)">
                                      <p:cBhvr>
                                        <p:cTn id="51" dur="500"/>
                                        <p:tgtEl>
                                          <p:spTgt spid="58"/>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heel(4)">
                                      <p:cBhvr>
                                        <p:cTn id="6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52" grpId="0"/>
      <p:bldP spid="53" grpId="0"/>
      <p:bldP spid="54" grpId="0"/>
      <p:bldP spid="55" grpId="0"/>
      <p:bldP spid="56" grpId="0"/>
      <p:bldP spid="57" grpId="0"/>
      <p:bldP spid="58" grpId="0"/>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blackWhite">
          <a:xfrm>
            <a:off x="1447800" y="1203598"/>
            <a:ext cx="5137150" cy="1254125"/>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gradFill>
            <a:gsLst>
              <a:gs pos="64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3" name="Freeform 5"/>
          <p:cNvSpPr>
            <a:spLocks/>
          </p:cNvSpPr>
          <p:nvPr/>
        </p:nvSpPr>
        <p:spPr bwMode="blackWhite">
          <a:xfrm>
            <a:off x="1447800" y="3286398"/>
            <a:ext cx="5137150" cy="1254125"/>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gradFill>
            <a:gsLst>
              <a:gs pos="3000">
                <a:srgbClr val="F9F9F9"/>
              </a:gs>
              <a:gs pos="56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4" name="Freeform 6"/>
          <p:cNvSpPr>
            <a:spLocks/>
          </p:cNvSpPr>
          <p:nvPr/>
        </p:nvSpPr>
        <p:spPr bwMode="blackWhite">
          <a:xfrm>
            <a:off x="1447800" y="1203598"/>
            <a:ext cx="6153150" cy="333692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8900000" scaled="1"/>
            <a:tileRect/>
          </a:gradFill>
          <a:ln w="3175" algn="ctr">
            <a:solidFill>
              <a:srgbClr val="D7D7D7"/>
            </a:solidFill>
            <a:miter lim="800000"/>
            <a:headEnd/>
            <a:tailEnd/>
          </a:ln>
          <a:effectLst>
            <a:outerShdw dist="38100" dir="2700000" algn="tl" rotWithShape="0">
              <a:srgbClr val="000000">
                <a:alpha val="39999"/>
              </a:srgb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F9F9F9"/>
              </a:solidFill>
            </a:endParaRPr>
          </a:p>
        </p:txBody>
      </p:sp>
      <p:sp>
        <p:nvSpPr>
          <p:cNvPr id="5" name="TextBox 53"/>
          <p:cNvSpPr txBox="1">
            <a:spLocks noChangeArrowheads="1"/>
          </p:cNvSpPr>
          <p:nvPr/>
        </p:nvSpPr>
        <p:spPr bwMode="auto">
          <a:xfrm>
            <a:off x="1858963" y="2702198"/>
            <a:ext cx="1447800" cy="274637"/>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latin typeface="微软雅黑" pitchFamily="34" charset="-122"/>
                <a:ea typeface="宋体" charset="-122"/>
              </a:rPr>
              <a:t>单击此处添加标题</a:t>
            </a:r>
            <a:endParaRPr lang="zh-CN" altLang="en-US" sz="1800">
              <a:solidFill>
                <a:srgbClr val="FFFFFF"/>
              </a:solidFill>
              <a:ea typeface="宋体" charset="-122"/>
            </a:endParaRPr>
          </a:p>
        </p:txBody>
      </p:sp>
      <p:sp>
        <p:nvSpPr>
          <p:cNvPr id="6" name="TextBox 53"/>
          <p:cNvSpPr txBox="1">
            <a:spLocks noChangeArrowheads="1"/>
          </p:cNvSpPr>
          <p:nvPr/>
        </p:nvSpPr>
        <p:spPr bwMode="auto">
          <a:xfrm>
            <a:off x="1858963" y="2065610"/>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charset="-122"/>
              </a:rPr>
              <a:t>单击此处添加标题</a:t>
            </a:r>
            <a:endParaRPr lang="zh-CN" altLang="en-US" sz="1800">
              <a:solidFill>
                <a:srgbClr val="5F5F5F"/>
              </a:solidFill>
              <a:ea typeface="宋体" charset="-122"/>
            </a:endParaRPr>
          </a:p>
        </p:txBody>
      </p:sp>
      <p:sp>
        <p:nvSpPr>
          <p:cNvPr id="7" name="TextBox 53"/>
          <p:cNvSpPr txBox="1">
            <a:spLocks noChangeArrowheads="1"/>
          </p:cNvSpPr>
          <p:nvPr/>
        </p:nvSpPr>
        <p:spPr bwMode="auto">
          <a:xfrm>
            <a:off x="1858963" y="3414985"/>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charset="-122"/>
              </a:rPr>
              <a:t>单击此处添加标题</a:t>
            </a:r>
            <a:endParaRPr lang="zh-CN" altLang="en-US" sz="1800">
              <a:solidFill>
                <a:srgbClr val="5F5F5F"/>
              </a:solidFill>
              <a:ea typeface="宋体" charset="-122"/>
            </a:endParaRPr>
          </a:p>
        </p:txBody>
      </p:sp>
      <p:sp>
        <p:nvSpPr>
          <p:cNvPr id="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408461560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anim calcmode="lin" valueType="num">
                                      <p:cBhvr>
                                        <p:cTn id="3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heel(4)">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
        <p:nvSpPr>
          <p:cNvPr id="2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017367651"/>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500"/>
                                        <p:tgtEl>
                                          <p:spTgt spid="27"/>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2" presetClass="entr" presetSubtype="8"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2"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right)">
                                      <p:cBhvr>
                                        <p:cTn id="32" dur="500"/>
                                        <p:tgtEl>
                                          <p:spTgt spid="40"/>
                                        </p:tgtEl>
                                      </p:cBhvr>
                                    </p:animEffect>
                                  </p:childTnLst>
                                </p:cTn>
                              </p:par>
                              <p:par>
                                <p:cTn id="33" presetID="2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heel(4)">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12"/>
          <p:cNvSpPr>
            <a:spLocks noChangeArrowheads="1"/>
          </p:cNvSpPr>
          <p:nvPr/>
        </p:nvSpPr>
        <p:spPr bwMode="auto">
          <a:xfrm>
            <a:off x="1826634" y="1413508"/>
            <a:ext cx="4958314" cy="2958643"/>
          </a:xfrm>
          <a:prstGeom prst="ellipse">
            <a:avLst/>
          </a:prstGeom>
          <a:solidFill>
            <a:srgbClr val="FF0000"/>
          </a:solidFill>
          <a:ln>
            <a:noFill/>
          </a:ln>
          <a:extLst/>
        </p:spPr>
        <p:txBody>
          <a:bodyPr wrap="none" lIns="69288" tIns="35274" rIns="69288" bIns="35274"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a:p>
        </p:txBody>
      </p:sp>
      <p:sp>
        <p:nvSpPr>
          <p:cNvPr id="32" name="Oval 13"/>
          <p:cNvSpPr>
            <a:spLocks noChangeArrowheads="1"/>
          </p:cNvSpPr>
          <p:nvPr/>
        </p:nvSpPr>
        <p:spPr bwMode="auto">
          <a:xfrm>
            <a:off x="1954072" y="1444789"/>
            <a:ext cx="4704895" cy="2691453"/>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69288" tIns="35274" rIns="69288" bIns="35274"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a:p>
        </p:txBody>
      </p:sp>
      <p:sp>
        <p:nvSpPr>
          <p:cNvPr id="33" name="Rectangle 77"/>
          <p:cNvSpPr>
            <a:spLocks noChangeArrowheads="1"/>
          </p:cNvSpPr>
          <p:nvPr/>
        </p:nvSpPr>
        <p:spPr bwMode="auto">
          <a:xfrm>
            <a:off x="3062491" y="2443034"/>
            <a:ext cx="2564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lnSpc>
                <a:spcPct val="120000"/>
              </a:lnSpc>
            </a:pPr>
            <a:r>
              <a:rPr lang="zh-CN" altLang="en-US" sz="2500" dirty="0"/>
              <a:t>此处添加文字内容</a:t>
            </a:r>
          </a:p>
        </p:txBody>
      </p:sp>
      <p:sp>
        <p:nvSpPr>
          <p:cNvPr id="36" name="Arc 11"/>
          <p:cNvSpPr>
            <a:spLocks/>
          </p:cNvSpPr>
          <p:nvPr/>
        </p:nvSpPr>
        <p:spPr bwMode="auto">
          <a:xfrm>
            <a:off x="2573857" y="1245374"/>
            <a:ext cx="1891226" cy="1583591"/>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7" name="Arc 39"/>
          <p:cNvSpPr>
            <a:spLocks/>
          </p:cNvSpPr>
          <p:nvPr/>
        </p:nvSpPr>
        <p:spPr bwMode="auto">
          <a:xfrm rot="413136">
            <a:off x="1487777" y="2874583"/>
            <a:ext cx="2825254" cy="998379"/>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8" name="Arc 40"/>
          <p:cNvSpPr>
            <a:spLocks/>
          </p:cNvSpPr>
          <p:nvPr/>
        </p:nvSpPr>
        <p:spPr bwMode="auto">
          <a:xfrm>
            <a:off x="3686006" y="2871976"/>
            <a:ext cx="1226545" cy="168525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9" name="Arc 41"/>
          <p:cNvSpPr>
            <a:spLocks/>
          </p:cNvSpPr>
          <p:nvPr/>
        </p:nvSpPr>
        <p:spPr bwMode="auto">
          <a:xfrm>
            <a:off x="4242075" y="2771615"/>
            <a:ext cx="2825254" cy="976221"/>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40" name="Arc 42"/>
          <p:cNvSpPr>
            <a:spLocks/>
          </p:cNvSpPr>
          <p:nvPr/>
        </p:nvSpPr>
        <p:spPr bwMode="auto">
          <a:xfrm>
            <a:off x="4391230" y="1327486"/>
            <a:ext cx="1727590" cy="1607051"/>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41" name="Oval 48"/>
          <p:cNvSpPr>
            <a:spLocks noChangeArrowheads="1"/>
          </p:cNvSpPr>
          <p:nvPr/>
        </p:nvSpPr>
        <p:spPr bwMode="auto">
          <a:xfrm>
            <a:off x="5790102" y="2316743"/>
            <a:ext cx="1682699" cy="64125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2" name="Oval 52"/>
          <p:cNvSpPr>
            <a:spLocks noChangeArrowheads="1"/>
          </p:cNvSpPr>
          <p:nvPr/>
        </p:nvSpPr>
        <p:spPr bwMode="auto">
          <a:xfrm>
            <a:off x="5917534" y="1489102"/>
            <a:ext cx="1427832" cy="1274693"/>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a:t>单击此处</a:t>
            </a:r>
          </a:p>
          <a:p>
            <a:pPr algn="ctr" eaLnBrk="1" hangingPunct="1"/>
            <a:r>
              <a:rPr lang="zh-CN" altLang="en-US" sz="1900"/>
              <a:t>添加文字</a:t>
            </a:r>
          </a:p>
        </p:txBody>
      </p:sp>
      <p:pic>
        <p:nvPicPr>
          <p:cNvPr id="43"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3794" y="1489102"/>
            <a:ext cx="1135315" cy="4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 name="Group 15"/>
          <p:cNvGrpSpPr>
            <a:grpSpLocks/>
          </p:cNvGrpSpPr>
          <p:nvPr/>
        </p:nvGrpSpPr>
        <p:grpSpPr bwMode="auto">
          <a:xfrm rot="20302575" flipH="1" flipV="1">
            <a:off x="6017454" y="2426224"/>
            <a:ext cx="1230890" cy="265887"/>
            <a:chOff x="0" y="0"/>
            <a:chExt cx="893" cy="246"/>
          </a:xfrm>
        </p:grpSpPr>
        <p:grpSp>
          <p:nvGrpSpPr>
            <p:cNvPr id="45" name="Group 16"/>
            <p:cNvGrpSpPr>
              <a:grpSpLocks/>
            </p:cNvGrpSpPr>
            <p:nvPr/>
          </p:nvGrpSpPr>
          <p:grpSpPr bwMode="auto">
            <a:xfrm>
              <a:off x="0" y="0"/>
              <a:ext cx="743" cy="185"/>
              <a:chOff x="0" y="0"/>
              <a:chExt cx="1118" cy="279"/>
            </a:xfrm>
          </p:grpSpPr>
          <p:sp>
            <p:nvSpPr>
              <p:cNvPr id="5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46" name="Group 21"/>
            <p:cNvGrpSpPr>
              <a:grpSpLocks/>
            </p:cNvGrpSpPr>
            <p:nvPr/>
          </p:nvGrpSpPr>
          <p:grpSpPr bwMode="auto">
            <a:xfrm rot="1353540">
              <a:off x="150" y="60"/>
              <a:ext cx="743" cy="186"/>
              <a:chOff x="0" y="0"/>
              <a:chExt cx="1118" cy="279"/>
            </a:xfrm>
          </p:grpSpPr>
          <p:sp>
            <p:nvSpPr>
              <p:cNvPr id="47"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8"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9"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0"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55" name="Oval 48"/>
          <p:cNvSpPr>
            <a:spLocks noChangeArrowheads="1"/>
          </p:cNvSpPr>
          <p:nvPr/>
        </p:nvSpPr>
        <p:spPr bwMode="auto">
          <a:xfrm>
            <a:off x="1257532" y="2316743"/>
            <a:ext cx="1682699" cy="64125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6" name="Oval 52"/>
          <p:cNvSpPr>
            <a:spLocks noChangeArrowheads="1"/>
          </p:cNvSpPr>
          <p:nvPr/>
        </p:nvSpPr>
        <p:spPr bwMode="auto">
          <a:xfrm>
            <a:off x="1384963" y="1489102"/>
            <a:ext cx="1427832" cy="1274693"/>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t>单击此处</a:t>
            </a:r>
          </a:p>
          <a:p>
            <a:pPr algn="ctr" eaLnBrk="1" hangingPunct="1"/>
            <a:r>
              <a:rPr lang="zh-CN" altLang="en-US" sz="1900" dirty="0"/>
              <a:t>添加文字</a:t>
            </a:r>
          </a:p>
        </p:txBody>
      </p:sp>
      <p:pic>
        <p:nvPicPr>
          <p:cNvPr id="57"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1224" y="1489102"/>
            <a:ext cx="1135315" cy="4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8" name="Group 30"/>
          <p:cNvGrpSpPr>
            <a:grpSpLocks/>
          </p:cNvGrpSpPr>
          <p:nvPr/>
        </p:nvGrpSpPr>
        <p:grpSpPr bwMode="auto">
          <a:xfrm rot="20302575" flipH="1" flipV="1">
            <a:off x="1484882" y="2426224"/>
            <a:ext cx="1230890" cy="265887"/>
            <a:chOff x="0" y="0"/>
            <a:chExt cx="893" cy="246"/>
          </a:xfrm>
        </p:grpSpPr>
        <p:grpSp>
          <p:nvGrpSpPr>
            <p:cNvPr id="59" name="Group 31"/>
            <p:cNvGrpSpPr>
              <a:grpSpLocks/>
            </p:cNvGrpSpPr>
            <p:nvPr/>
          </p:nvGrpSpPr>
          <p:grpSpPr bwMode="auto">
            <a:xfrm>
              <a:off x="0" y="0"/>
              <a:ext cx="743" cy="185"/>
              <a:chOff x="0" y="0"/>
              <a:chExt cx="1118" cy="279"/>
            </a:xfrm>
          </p:grpSpPr>
          <p:sp>
            <p:nvSpPr>
              <p:cNvPr id="65"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6"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7"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8"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60" name="Group 36"/>
            <p:cNvGrpSpPr>
              <a:grpSpLocks/>
            </p:cNvGrpSpPr>
            <p:nvPr/>
          </p:nvGrpSpPr>
          <p:grpSpPr bwMode="auto">
            <a:xfrm rot="1353540">
              <a:off x="150" y="60"/>
              <a:ext cx="743" cy="186"/>
              <a:chOff x="0" y="0"/>
              <a:chExt cx="1118" cy="279"/>
            </a:xfrm>
          </p:grpSpPr>
          <p:sp>
            <p:nvSpPr>
              <p:cNvPr id="6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69" name="Oval 48"/>
          <p:cNvSpPr>
            <a:spLocks noChangeArrowheads="1"/>
          </p:cNvSpPr>
          <p:nvPr/>
        </p:nvSpPr>
        <p:spPr bwMode="auto">
          <a:xfrm>
            <a:off x="1955519" y="4158340"/>
            <a:ext cx="1905707" cy="72603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0" name="Oval 52"/>
          <p:cNvSpPr>
            <a:spLocks noChangeArrowheads="1"/>
          </p:cNvSpPr>
          <p:nvPr/>
        </p:nvSpPr>
        <p:spPr bwMode="auto">
          <a:xfrm>
            <a:off x="2099840" y="3221279"/>
            <a:ext cx="1617063" cy="1443219"/>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a:t>单击此处</a:t>
            </a:r>
          </a:p>
          <a:p>
            <a:pPr algn="ctr" eaLnBrk="1" hangingPunct="1"/>
            <a:r>
              <a:rPr lang="zh-CN" altLang="en-US" sz="1900"/>
              <a:t>添加文字</a:t>
            </a:r>
          </a:p>
        </p:txBody>
      </p:sp>
      <p:pic>
        <p:nvPicPr>
          <p:cNvPr id="71"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5480" y="3221280"/>
            <a:ext cx="1285778" cy="50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 name="Group 45"/>
          <p:cNvGrpSpPr>
            <a:grpSpLocks/>
          </p:cNvGrpSpPr>
          <p:nvPr/>
        </p:nvGrpSpPr>
        <p:grpSpPr bwMode="auto">
          <a:xfrm rot="20302575" flipH="1" flipV="1">
            <a:off x="2212999" y="4282295"/>
            <a:ext cx="1394020" cy="301039"/>
            <a:chOff x="0" y="0"/>
            <a:chExt cx="893" cy="246"/>
          </a:xfrm>
        </p:grpSpPr>
        <p:grpSp>
          <p:nvGrpSpPr>
            <p:cNvPr id="73" name="Group 46"/>
            <p:cNvGrpSpPr>
              <a:grpSpLocks/>
            </p:cNvGrpSpPr>
            <p:nvPr/>
          </p:nvGrpSpPr>
          <p:grpSpPr bwMode="auto">
            <a:xfrm>
              <a:off x="0" y="0"/>
              <a:ext cx="743" cy="185"/>
              <a:chOff x="0" y="0"/>
              <a:chExt cx="1118" cy="279"/>
            </a:xfrm>
          </p:grpSpPr>
          <p:sp>
            <p:nvSpPr>
              <p:cNvPr id="79"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0"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1"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2"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74" name="Group 51"/>
            <p:cNvGrpSpPr>
              <a:grpSpLocks/>
            </p:cNvGrpSpPr>
            <p:nvPr/>
          </p:nvGrpSpPr>
          <p:grpSpPr bwMode="auto">
            <a:xfrm rot="1353540">
              <a:off x="150" y="60"/>
              <a:ext cx="743" cy="186"/>
              <a:chOff x="0" y="0"/>
              <a:chExt cx="1118" cy="279"/>
            </a:xfrm>
          </p:grpSpPr>
          <p:sp>
            <p:nvSpPr>
              <p:cNvPr id="75"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6"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7"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8"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83" name="Oval 48"/>
          <p:cNvSpPr>
            <a:spLocks noChangeArrowheads="1"/>
          </p:cNvSpPr>
          <p:nvPr/>
        </p:nvSpPr>
        <p:spPr bwMode="auto">
          <a:xfrm>
            <a:off x="4845939" y="4158340"/>
            <a:ext cx="1905707" cy="72603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4" name="Oval 52"/>
          <p:cNvSpPr>
            <a:spLocks noChangeArrowheads="1"/>
          </p:cNvSpPr>
          <p:nvPr/>
        </p:nvSpPr>
        <p:spPr bwMode="auto">
          <a:xfrm>
            <a:off x="4990259" y="3221279"/>
            <a:ext cx="1617063" cy="1443219"/>
          </a:xfrm>
          <a:prstGeom prst="ellipse">
            <a:avLst/>
          </a:prstGeom>
          <a:solidFill>
            <a:srgbClr val="FF0000"/>
          </a:solidFill>
          <a:ln w="9525" cmpd="sng">
            <a:solidFill>
              <a:schemeClr val="accent2"/>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solidFill>
                  <a:schemeClr val="bg1"/>
                </a:solidFill>
              </a:rPr>
              <a:t>单击此处</a:t>
            </a:r>
          </a:p>
          <a:p>
            <a:pPr algn="ctr" eaLnBrk="1" hangingPunct="1"/>
            <a:r>
              <a:rPr lang="zh-CN" altLang="en-US" sz="1900" dirty="0">
                <a:solidFill>
                  <a:schemeClr val="bg1"/>
                </a:solidFill>
              </a:rPr>
              <a:t>添加文字</a:t>
            </a:r>
          </a:p>
        </p:txBody>
      </p:sp>
      <p:pic>
        <p:nvPicPr>
          <p:cNvPr id="85"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5899" y="3221280"/>
            <a:ext cx="1285778" cy="50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 name="Group 60"/>
          <p:cNvGrpSpPr>
            <a:grpSpLocks/>
          </p:cNvGrpSpPr>
          <p:nvPr/>
        </p:nvGrpSpPr>
        <p:grpSpPr bwMode="auto">
          <a:xfrm rot="20302575" flipH="1" flipV="1">
            <a:off x="5103418" y="4282295"/>
            <a:ext cx="1394020" cy="301039"/>
            <a:chOff x="0" y="0"/>
            <a:chExt cx="893" cy="246"/>
          </a:xfrm>
        </p:grpSpPr>
        <p:grpSp>
          <p:nvGrpSpPr>
            <p:cNvPr id="87" name="Group 61"/>
            <p:cNvGrpSpPr>
              <a:grpSpLocks/>
            </p:cNvGrpSpPr>
            <p:nvPr/>
          </p:nvGrpSpPr>
          <p:grpSpPr bwMode="auto">
            <a:xfrm>
              <a:off x="0" y="0"/>
              <a:ext cx="743" cy="185"/>
              <a:chOff x="0" y="0"/>
              <a:chExt cx="1118" cy="279"/>
            </a:xfrm>
          </p:grpSpPr>
          <p:sp>
            <p:nvSpPr>
              <p:cNvPr id="93"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4"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5"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6"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88" name="Group 66"/>
            <p:cNvGrpSpPr>
              <a:grpSpLocks/>
            </p:cNvGrpSpPr>
            <p:nvPr/>
          </p:nvGrpSpPr>
          <p:grpSpPr bwMode="auto">
            <a:xfrm rot="1353540">
              <a:off x="150" y="60"/>
              <a:ext cx="743" cy="186"/>
              <a:chOff x="0" y="0"/>
              <a:chExt cx="1118" cy="279"/>
            </a:xfrm>
          </p:grpSpPr>
          <p:sp>
            <p:nvSpPr>
              <p:cNvPr id="89"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0"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1"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2"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97" name="Oval 48"/>
          <p:cNvSpPr>
            <a:spLocks noChangeArrowheads="1"/>
          </p:cNvSpPr>
          <p:nvPr/>
        </p:nvSpPr>
        <p:spPr bwMode="auto">
          <a:xfrm>
            <a:off x="3629527" y="1463301"/>
            <a:ext cx="1511822" cy="57582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8" name="Oval 52"/>
          <p:cNvSpPr>
            <a:spLocks noChangeArrowheads="1"/>
          </p:cNvSpPr>
          <p:nvPr/>
        </p:nvSpPr>
        <p:spPr bwMode="auto">
          <a:xfrm>
            <a:off x="3744022" y="720116"/>
            <a:ext cx="1282837" cy="1144622"/>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t>单击此处</a:t>
            </a:r>
          </a:p>
          <a:p>
            <a:pPr algn="ctr" eaLnBrk="1" hangingPunct="1"/>
            <a:r>
              <a:rPr lang="zh-CN" altLang="en-US" sz="1900" dirty="0"/>
              <a:t>添加文字</a:t>
            </a:r>
          </a:p>
        </p:txBody>
      </p:sp>
      <p:pic>
        <p:nvPicPr>
          <p:cNvPr id="99"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5428" y="720117"/>
            <a:ext cx="1020025" cy="403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0" name="Group 75"/>
          <p:cNvGrpSpPr>
            <a:grpSpLocks/>
          </p:cNvGrpSpPr>
          <p:nvPr/>
        </p:nvGrpSpPr>
        <p:grpSpPr bwMode="auto">
          <a:xfrm rot="20302575" flipH="1" flipV="1">
            <a:off x="3833791" y="1561613"/>
            <a:ext cx="1105894" cy="238756"/>
            <a:chOff x="0" y="0"/>
            <a:chExt cx="893" cy="246"/>
          </a:xfrm>
        </p:grpSpPr>
        <p:grpSp>
          <p:nvGrpSpPr>
            <p:cNvPr id="101" name="Group 76"/>
            <p:cNvGrpSpPr>
              <a:grpSpLocks/>
            </p:cNvGrpSpPr>
            <p:nvPr/>
          </p:nvGrpSpPr>
          <p:grpSpPr bwMode="auto">
            <a:xfrm>
              <a:off x="0" y="0"/>
              <a:ext cx="743" cy="185"/>
              <a:chOff x="0" y="0"/>
              <a:chExt cx="1118" cy="279"/>
            </a:xfrm>
          </p:grpSpPr>
          <p:sp>
            <p:nvSpPr>
              <p:cNvPr id="107"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8"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9"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10"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102" name="Group 81"/>
            <p:cNvGrpSpPr>
              <a:grpSpLocks/>
            </p:cNvGrpSpPr>
            <p:nvPr/>
          </p:nvGrpSpPr>
          <p:grpSpPr bwMode="auto">
            <a:xfrm rot="1353540">
              <a:off x="150" y="60"/>
              <a:ext cx="743" cy="186"/>
              <a:chOff x="0" y="0"/>
              <a:chExt cx="1118" cy="279"/>
            </a:xfrm>
          </p:grpSpPr>
          <p:sp>
            <p:nvSpPr>
              <p:cNvPr id="103"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4"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5"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6"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11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800" decel="100000"/>
                                        <p:tgtEl>
                                          <p:spTgt spid="31"/>
                                        </p:tgtEl>
                                      </p:cBhvr>
                                    </p:animEffect>
                                    <p:anim calcmode="lin" valueType="num">
                                      <p:cBhvr>
                                        <p:cTn id="8" dur="800" decel="100000" fill="hold"/>
                                        <p:tgtEl>
                                          <p:spTgt spid="31"/>
                                        </p:tgtEl>
                                        <p:attrNameLst>
                                          <p:attrName>style.rotation</p:attrName>
                                        </p:attrNameLst>
                                      </p:cBhvr>
                                      <p:tavLst>
                                        <p:tav tm="0">
                                          <p:val>
                                            <p:fltVal val="-90"/>
                                          </p:val>
                                        </p:tav>
                                        <p:tav tm="100000">
                                          <p:val>
                                            <p:fltVal val="0"/>
                                          </p:val>
                                        </p:tav>
                                      </p:tavLst>
                                    </p:anim>
                                    <p:anim calcmode="lin" valueType="num">
                                      <p:cBhvr>
                                        <p:cTn id="9" dur="800" decel="100000" fill="hold"/>
                                        <p:tgtEl>
                                          <p:spTgt spid="31"/>
                                        </p:tgtEl>
                                        <p:attrNameLst>
                                          <p:attrName>ppt_x</p:attrName>
                                        </p:attrNameLst>
                                      </p:cBhvr>
                                      <p:tavLst>
                                        <p:tav tm="0">
                                          <p:val>
                                            <p:strVal val="#ppt_x+0.4"/>
                                          </p:val>
                                        </p:tav>
                                        <p:tav tm="100000">
                                          <p:val>
                                            <p:strVal val="#ppt_x-0.05"/>
                                          </p:val>
                                        </p:tav>
                                      </p:tavLst>
                                    </p:anim>
                                    <p:anim calcmode="lin" valueType="num">
                                      <p:cBhvr>
                                        <p:cTn id="10" dur="800" decel="100000" fill="hold"/>
                                        <p:tgtEl>
                                          <p:spTgt spid="3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800" decel="100000"/>
                                        <p:tgtEl>
                                          <p:spTgt spid="32"/>
                                        </p:tgtEl>
                                      </p:cBhvr>
                                    </p:animEffect>
                                    <p:anim calcmode="lin" valueType="num">
                                      <p:cBhvr>
                                        <p:cTn id="16" dur="800" decel="100000" fill="hold"/>
                                        <p:tgtEl>
                                          <p:spTgt spid="32"/>
                                        </p:tgtEl>
                                        <p:attrNameLst>
                                          <p:attrName>style.rotation</p:attrName>
                                        </p:attrNameLst>
                                      </p:cBhvr>
                                      <p:tavLst>
                                        <p:tav tm="0">
                                          <p:val>
                                            <p:fltVal val="-90"/>
                                          </p:val>
                                        </p:tav>
                                        <p:tav tm="100000">
                                          <p:val>
                                            <p:fltVal val="0"/>
                                          </p:val>
                                        </p:tav>
                                      </p:tavLst>
                                    </p:anim>
                                    <p:anim calcmode="lin" valueType="num">
                                      <p:cBhvr>
                                        <p:cTn id="17" dur="800" decel="100000" fill="hold"/>
                                        <p:tgtEl>
                                          <p:spTgt spid="32"/>
                                        </p:tgtEl>
                                        <p:attrNameLst>
                                          <p:attrName>ppt_x</p:attrName>
                                        </p:attrNameLst>
                                      </p:cBhvr>
                                      <p:tavLst>
                                        <p:tav tm="0">
                                          <p:val>
                                            <p:strVal val="#ppt_x+0.4"/>
                                          </p:val>
                                        </p:tav>
                                        <p:tav tm="100000">
                                          <p:val>
                                            <p:strVal val="#ppt_x-0.05"/>
                                          </p:val>
                                        </p:tav>
                                      </p:tavLst>
                                    </p:anim>
                                    <p:anim calcmode="lin" valueType="num">
                                      <p:cBhvr>
                                        <p:cTn id="18" dur="800" decel="100000" fill="hold"/>
                                        <p:tgtEl>
                                          <p:spTgt spid="3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800" decel="100000"/>
                                        <p:tgtEl>
                                          <p:spTgt spid="36"/>
                                        </p:tgtEl>
                                      </p:cBhvr>
                                    </p:animEffect>
                                    <p:anim calcmode="lin" valueType="num">
                                      <p:cBhvr>
                                        <p:cTn id="24" dur="800" decel="100000" fill="hold"/>
                                        <p:tgtEl>
                                          <p:spTgt spid="36"/>
                                        </p:tgtEl>
                                        <p:attrNameLst>
                                          <p:attrName>style.rotation</p:attrName>
                                        </p:attrNameLst>
                                      </p:cBhvr>
                                      <p:tavLst>
                                        <p:tav tm="0">
                                          <p:val>
                                            <p:fltVal val="-90"/>
                                          </p:val>
                                        </p:tav>
                                        <p:tav tm="100000">
                                          <p:val>
                                            <p:fltVal val="0"/>
                                          </p:val>
                                        </p:tav>
                                      </p:tavLst>
                                    </p:anim>
                                    <p:anim calcmode="lin" valueType="num">
                                      <p:cBhvr>
                                        <p:cTn id="25" dur="800" decel="100000" fill="hold"/>
                                        <p:tgtEl>
                                          <p:spTgt spid="36"/>
                                        </p:tgtEl>
                                        <p:attrNameLst>
                                          <p:attrName>ppt_x</p:attrName>
                                        </p:attrNameLst>
                                      </p:cBhvr>
                                      <p:tavLst>
                                        <p:tav tm="0">
                                          <p:val>
                                            <p:strVal val="#ppt_x+0.4"/>
                                          </p:val>
                                        </p:tav>
                                        <p:tav tm="100000">
                                          <p:val>
                                            <p:strVal val="#ppt_x-0.05"/>
                                          </p:val>
                                        </p:tav>
                                      </p:tavLst>
                                    </p:anim>
                                    <p:anim calcmode="lin" valueType="num">
                                      <p:cBhvr>
                                        <p:cTn id="26" dur="800" decel="100000" fill="hold"/>
                                        <p:tgtEl>
                                          <p:spTgt spid="3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800" decel="100000"/>
                                        <p:tgtEl>
                                          <p:spTgt spid="37"/>
                                        </p:tgtEl>
                                      </p:cBhvr>
                                    </p:animEffect>
                                    <p:anim calcmode="lin" valueType="num">
                                      <p:cBhvr>
                                        <p:cTn id="32" dur="800" decel="100000" fill="hold"/>
                                        <p:tgtEl>
                                          <p:spTgt spid="37"/>
                                        </p:tgtEl>
                                        <p:attrNameLst>
                                          <p:attrName>style.rotation</p:attrName>
                                        </p:attrNameLst>
                                      </p:cBhvr>
                                      <p:tavLst>
                                        <p:tav tm="0">
                                          <p:val>
                                            <p:fltVal val="-90"/>
                                          </p:val>
                                        </p:tav>
                                        <p:tav tm="100000">
                                          <p:val>
                                            <p:fltVal val="0"/>
                                          </p:val>
                                        </p:tav>
                                      </p:tavLst>
                                    </p:anim>
                                    <p:anim calcmode="lin" valueType="num">
                                      <p:cBhvr>
                                        <p:cTn id="33" dur="800" decel="100000" fill="hold"/>
                                        <p:tgtEl>
                                          <p:spTgt spid="37"/>
                                        </p:tgtEl>
                                        <p:attrNameLst>
                                          <p:attrName>ppt_x</p:attrName>
                                        </p:attrNameLst>
                                      </p:cBhvr>
                                      <p:tavLst>
                                        <p:tav tm="0">
                                          <p:val>
                                            <p:strVal val="#ppt_x+0.4"/>
                                          </p:val>
                                        </p:tav>
                                        <p:tav tm="100000">
                                          <p:val>
                                            <p:strVal val="#ppt_x-0.05"/>
                                          </p:val>
                                        </p:tav>
                                      </p:tavLst>
                                    </p:anim>
                                    <p:anim calcmode="lin" valueType="num">
                                      <p:cBhvr>
                                        <p:cTn id="34" dur="800" decel="100000" fill="hold"/>
                                        <p:tgtEl>
                                          <p:spTgt spid="3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800" decel="100000"/>
                                        <p:tgtEl>
                                          <p:spTgt spid="38"/>
                                        </p:tgtEl>
                                      </p:cBhvr>
                                    </p:animEffect>
                                    <p:anim calcmode="lin" valueType="num">
                                      <p:cBhvr>
                                        <p:cTn id="40" dur="800" decel="100000" fill="hold"/>
                                        <p:tgtEl>
                                          <p:spTgt spid="38"/>
                                        </p:tgtEl>
                                        <p:attrNameLst>
                                          <p:attrName>style.rotation</p:attrName>
                                        </p:attrNameLst>
                                      </p:cBhvr>
                                      <p:tavLst>
                                        <p:tav tm="0">
                                          <p:val>
                                            <p:fltVal val="-90"/>
                                          </p:val>
                                        </p:tav>
                                        <p:tav tm="100000">
                                          <p:val>
                                            <p:fltVal val="0"/>
                                          </p:val>
                                        </p:tav>
                                      </p:tavLst>
                                    </p:anim>
                                    <p:anim calcmode="lin" valueType="num">
                                      <p:cBhvr>
                                        <p:cTn id="41" dur="800" decel="100000" fill="hold"/>
                                        <p:tgtEl>
                                          <p:spTgt spid="38"/>
                                        </p:tgtEl>
                                        <p:attrNameLst>
                                          <p:attrName>ppt_x</p:attrName>
                                        </p:attrNameLst>
                                      </p:cBhvr>
                                      <p:tavLst>
                                        <p:tav tm="0">
                                          <p:val>
                                            <p:strVal val="#ppt_x+0.4"/>
                                          </p:val>
                                        </p:tav>
                                        <p:tav tm="100000">
                                          <p:val>
                                            <p:strVal val="#ppt_x-0.05"/>
                                          </p:val>
                                        </p:tav>
                                      </p:tavLst>
                                    </p:anim>
                                    <p:anim calcmode="lin" valueType="num">
                                      <p:cBhvr>
                                        <p:cTn id="42" dur="800" decel="100000" fill="hold"/>
                                        <p:tgtEl>
                                          <p:spTgt spid="3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800" decel="100000"/>
                                        <p:tgtEl>
                                          <p:spTgt spid="39"/>
                                        </p:tgtEl>
                                      </p:cBhvr>
                                    </p:animEffect>
                                    <p:anim calcmode="lin" valueType="num">
                                      <p:cBhvr>
                                        <p:cTn id="48" dur="800" decel="100000" fill="hold"/>
                                        <p:tgtEl>
                                          <p:spTgt spid="39"/>
                                        </p:tgtEl>
                                        <p:attrNameLst>
                                          <p:attrName>style.rotation</p:attrName>
                                        </p:attrNameLst>
                                      </p:cBhvr>
                                      <p:tavLst>
                                        <p:tav tm="0">
                                          <p:val>
                                            <p:fltVal val="-90"/>
                                          </p:val>
                                        </p:tav>
                                        <p:tav tm="100000">
                                          <p:val>
                                            <p:fltVal val="0"/>
                                          </p:val>
                                        </p:tav>
                                      </p:tavLst>
                                    </p:anim>
                                    <p:anim calcmode="lin" valueType="num">
                                      <p:cBhvr>
                                        <p:cTn id="49" dur="800" decel="100000" fill="hold"/>
                                        <p:tgtEl>
                                          <p:spTgt spid="39"/>
                                        </p:tgtEl>
                                        <p:attrNameLst>
                                          <p:attrName>ppt_x</p:attrName>
                                        </p:attrNameLst>
                                      </p:cBhvr>
                                      <p:tavLst>
                                        <p:tav tm="0">
                                          <p:val>
                                            <p:strVal val="#ppt_x+0.4"/>
                                          </p:val>
                                        </p:tav>
                                        <p:tav tm="100000">
                                          <p:val>
                                            <p:strVal val="#ppt_x-0.05"/>
                                          </p:val>
                                        </p:tav>
                                      </p:tavLst>
                                    </p:anim>
                                    <p:anim calcmode="lin" valueType="num">
                                      <p:cBhvr>
                                        <p:cTn id="50" dur="800" decel="100000" fill="hold"/>
                                        <p:tgtEl>
                                          <p:spTgt spid="3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53" presetID="3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800" decel="100000"/>
                                        <p:tgtEl>
                                          <p:spTgt spid="40"/>
                                        </p:tgtEl>
                                      </p:cBhvr>
                                    </p:animEffect>
                                    <p:anim calcmode="lin" valueType="num">
                                      <p:cBhvr>
                                        <p:cTn id="56" dur="800" decel="100000" fill="hold"/>
                                        <p:tgtEl>
                                          <p:spTgt spid="40"/>
                                        </p:tgtEl>
                                        <p:attrNameLst>
                                          <p:attrName>style.rotation</p:attrName>
                                        </p:attrNameLst>
                                      </p:cBhvr>
                                      <p:tavLst>
                                        <p:tav tm="0">
                                          <p:val>
                                            <p:fltVal val="-90"/>
                                          </p:val>
                                        </p:tav>
                                        <p:tav tm="100000">
                                          <p:val>
                                            <p:fltVal val="0"/>
                                          </p:val>
                                        </p:tav>
                                      </p:tavLst>
                                    </p:anim>
                                    <p:anim calcmode="lin" valueType="num">
                                      <p:cBhvr>
                                        <p:cTn id="57" dur="800" decel="100000" fill="hold"/>
                                        <p:tgtEl>
                                          <p:spTgt spid="40"/>
                                        </p:tgtEl>
                                        <p:attrNameLst>
                                          <p:attrName>ppt_x</p:attrName>
                                        </p:attrNameLst>
                                      </p:cBhvr>
                                      <p:tavLst>
                                        <p:tav tm="0">
                                          <p:val>
                                            <p:strVal val="#ppt_x+0.4"/>
                                          </p:val>
                                        </p:tav>
                                        <p:tav tm="100000">
                                          <p:val>
                                            <p:strVal val="#ppt_x-0.05"/>
                                          </p:val>
                                        </p:tav>
                                      </p:tavLst>
                                    </p:anim>
                                    <p:anim calcmode="lin" valueType="num">
                                      <p:cBhvr>
                                        <p:cTn id="58" dur="800" decel="100000" fill="hold"/>
                                        <p:tgtEl>
                                          <p:spTgt spid="40"/>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800" decel="100000"/>
                                        <p:tgtEl>
                                          <p:spTgt spid="41"/>
                                        </p:tgtEl>
                                      </p:cBhvr>
                                    </p:animEffect>
                                    <p:anim calcmode="lin" valueType="num">
                                      <p:cBhvr>
                                        <p:cTn id="64" dur="800" decel="100000" fill="hold"/>
                                        <p:tgtEl>
                                          <p:spTgt spid="41"/>
                                        </p:tgtEl>
                                        <p:attrNameLst>
                                          <p:attrName>style.rotation</p:attrName>
                                        </p:attrNameLst>
                                      </p:cBhvr>
                                      <p:tavLst>
                                        <p:tav tm="0">
                                          <p:val>
                                            <p:fltVal val="-90"/>
                                          </p:val>
                                        </p:tav>
                                        <p:tav tm="100000">
                                          <p:val>
                                            <p:fltVal val="0"/>
                                          </p:val>
                                        </p:tav>
                                      </p:tavLst>
                                    </p:anim>
                                    <p:anim calcmode="lin" valueType="num">
                                      <p:cBhvr>
                                        <p:cTn id="65" dur="800" decel="100000" fill="hold"/>
                                        <p:tgtEl>
                                          <p:spTgt spid="41"/>
                                        </p:tgtEl>
                                        <p:attrNameLst>
                                          <p:attrName>ppt_x</p:attrName>
                                        </p:attrNameLst>
                                      </p:cBhvr>
                                      <p:tavLst>
                                        <p:tav tm="0">
                                          <p:val>
                                            <p:strVal val="#ppt_x+0.4"/>
                                          </p:val>
                                        </p:tav>
                                        <p:tav tm="100000">
                                          <p:val>
                                            <p:strVal val="#ppt_x-0.05"/>
                                          </p:val>
                                        </p:tav>
                                      </p:tavLst>
                                    </p:anim>
                                    <p:anim calcmode="lin" valueType="num">
                                      <p:cBhvr>
                                        <p:cTn id="66" dur="800" decel="100000" fill="hold"/>
                                        <p:tgtEl>
                                          <p:spTgt spid="41"/>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69" presetID="3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800" decel="100000"/>
                                        <p:tgtEl>
                                          <p:spTgt spid="42"/>
                                        </p:tgtEl>
                                      </p:cBhvr>
                                    </p:animEffect>
                                    <p:anim calcmode="lin" valueType="num">
                                      <p:cBhvr>
                                        <p:cTn id="72" dur="800" decel="100000" fill="hold"/>
                                        <p:tgtEl>
                                          <p:spTgt spid="42"/>
                                        </p:tgtEl>
                                        <p:attrNameLst>
                                          <p:attrName>style.rotation</p:attrName>
                                        </p:attrNameLst>
                                      </p:cBhvr>
                                      <p:tavLst>
                                        <p:tav tm="0">
                                          <p:val>
                                            <p:fltVal val="-90"/>
                                          </p:val>
                                        </p:tav>
                                        <p:tav tm="100000">
                                          <p:val>
                                            <p:fltVal val="0"/>
                                          </p:val>
                                        </p:tav>
                                      </p:tavLst>
                                    </p:anim>
                                    <p:anim calcmode="lin" valueType="num">
                                      <p:cBhvr>
                                        <p:cTn id="73" dur="800" decel="100000" fill="hold"/>
                                        <p:tgtEl>
                                          <p:spTgt spid="42"/>
                                        </p:tgtEl>
                                        <p:attrNameLst>
                                          <p:attrName>ppt_x</p:attrName>
                                        </p:attrNameLst>
                                      </p:cBhvr>
                                      <p:tavLst>
                                        <p:tav tm="0">
                                          <p:val>
                                            <p:strVal val="#ppt_x+0.4"/>
                                          </p:val>
                                        </p:tav>
                                        <p:tav tm="100000">
                                          <p:val>
                                            <p:strVal val="#ppt_x-0.05"/>
                                          </p:val>
                                        </p:tav>
                                      </p:tavLst>
                                    </p:anim>
                                    <p:anim calcmode="lin" valueType="num">
                                      <p:cBhvr>
                                        <p:cTn id="74" dur="800" decel="100000" fill="hold"/>
                                        <p:tgtEl>
                                          <p:spTgt spid="42"/>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77" presetID="3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800" decel="100000"/>
                                        <p:tgtEl>
                                          <p:spTgt spid="43"/>
                                        </p:tgtEl>
                                      </p:cBhvr>
                                    </p:animEffect>
                                    <p:anim calcmode="lin" valueType="num">
                                      <p:cBhvr>
                                        <p:cTn id="80" dur="800" decel="100000" fill="hold"/>
                                        <p:tgtEl>
                                          <p:spTgt spid="43"/>
                                        </p:tgtEl>
                                        <p:attrNameLst>
                                          <p:attrName>style.rotation</p:attrName>
                                        </p:attrNameLst>
                                      </p:cBhvr>
                                      <p:tavLst>
                                        <p:tav tm="0">
                                          <p:val>
                                            <p:fltVal val="-90"/>
                                          </p:val>
                                        </p:tav>
                                        <p:tav tm="100000">
                                          <p:val>
                                            <p:fltVal val="0"/>
                                          </p:val>
                                        </p:tav>
                                      </p:tavLst>
                                    </p:anim>
                                    <p:anim calcmode="lin" valueType="num">
                                      <p:cBhvr>
                                        <p:cTn id="81" dur="800" decel="100000" fill="hold"/>
                                        <p:tgtEl>
                                          <p:spTgt spid="43"/>
                                        </p:tgtEl>
                                        <p:attrNameLst>
                                          <p:attrName>ppt_x</p:attrName>
                                        </p:attrNameLst>
                                      </p:cBhvr>
                                      <p:tavLst>
                                        <p:tav tm="0">
                                          <p:val>
                                            <p:strVal val="#ppt_x+0.4"/>
                                          </p:val>
                                        </p:tav>
                                        <p:tav tm="100000">
                                          <p:val>
                                            <p:strVal val="#ppt_x-0.05"/>
                                          </p:val>
                                        </p:tav>
                                      </p:tavLst>
                                    </p:anim>
                                    <p:anim calcmode="lin" valueType="num">
                                      <p:cBhvr>
                                        <p:cTn id="82" dur="800" decel="100000" fill="hold"/>
                                        <p:tgtEl>
                                          <p:spTgt spid="43"/>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par>
                                <p:cTn id="85" presetID="30" presetClass="entr" presetSubtype="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800" decel="100000"/>
                                        <p:tgtEl>
                                          <p:spTgt spid="44"/>
                                        </p:tgtEl>
                                      </p:cBhvr>
                                    </p:animEffect>
                                    <p:anim calcmode="lin" valueType="num">
                                      <p:cBhvr>
                                        <p:cTn id="88" dur="800" decel="100000" fill="hold"/>
                                        <p:tgtEl>
                                          <p:spTgt spid="44"/>
                                        </p:tgtEl>
                                        <p:attrNameLst>
                                          <p:attrName>style.rotation</p:attrName>
                                        </p:attrNameLst>
                                      </p:cBhvr>
                                      <p:tavLst>
                                        <p:tav tm="0">
                                          <p:val>
                                            <p:fltVal val="-90"/>
                                          </p:val>
                                        </p:tav>
                                        <p:tav tm="100000">
                                          <p:val>
                                            <p:fltVal val="0"/>
                                          </p:val>
                                        </p:tav>
                                      </p:tavLst>
                                    </p:anim>
                                    <p:anim calcmode="lin" valueType="num">
                                      <p:cBhvr>
                                        <p:cTn id="89" dur="800" decel="100000" fill="hold"/>
                                        <p:tgtEl>
                                          <p:spTgt spid="44"/>
                                        </p:tgtEl>
                                        <p:attrNameLst>
                                          <p:attrName>ppt_x</p:attrName>
                                        </p:attrNameLst>
                                      </p:cBhvr>
                                      <p:tavLst>
                                        <p:tav tm="0">
                                          <p:val>
                                            <p:strVal val="#ppt_x+0.4"/>
                                          </p:val>
                                        </p:tav>
                                        <p:tav tm="100000">
                                          <p:val>
                                            <p:strVal val="#ppt_x-0.05"/>
                                          </p:val>
                                        </p:tav>
                                      </p:tavLst>
                                    </p:anim>
                                    <p:anim calcmode="lin" valueType="num">
                                      <p:cBhvr>
                                        <p:cTn id="90" dur="800" decel="100000" fill="hold"/>
                                        <p:tgtEl>
                                          <p:spTgt spid="44"/>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par>
                                <p:cTn id="93" presetID="30"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800" decel="100000"/>
                                        <p:tgtEl>
                                          <p:spTgt spid="55"/>
                                        </p:tgtEl>
                                      </p:cBhvr>
                                    </p:animEffect>
                                    <p:anim calcmode="lin" valueType="num">
                                      <p:cBhvr>
                                        <p:cTn id="96" dur="800" decel="100000" fill="hold"/>
                                        <p:tgtEl>
                                          <p:spTgt spid="55"/>
                                        </p:tgtEl>
                                        <p:attrNameLst>
                                          <p:attrName>style.rotation</p:attrName>
                                        </p:attrNameLst>
                                      </p:cBhvr>
                                      <p:tavLst>
                                        <p:tav tm="0">
                                          <p:val>
                                            <p:fltVal val="-90"/>
                                          </p:val>
                                        </p:tav>
                                        <p:tav tm="100000">
                                          <p:val>
                                            <p:fltVal val="0"/>
                                          </p:val>
                                        </p:tav>
                                      </p:tavLst>
                                    </p:anim>
                                    <p:anim calcmode="lin" valueType="num">
                                      <p:cBhvr>
                                        <p:cTn id="97" dur="800" decel="100000" fill="hold"/>
                                        <p:tgtEl>
                                          <p:spTgt spid="55"/>
                                        </p:tgtEl>
                                        <p:attrNameLst>
                                          <p:attrName>ppt_x</p:attrName>
                                        </p:attrNameLst>
                                      </p:cBhvr>
                                      <p:tavLst>
                                        <p:tav tm="0">
                                          <p:val>
                                            <p:strVal val="#ppt_x+0.4"/>
                                          </p:val>
                                        </p:tav>
                                        <p:tav tm="100000">
                                          <p:val>
                                            <p:strVal val="#ppt_x-0.05"/>
                                          </p:val>
                                        </p:tav>
                                      </p:tavLst>
                                    </p:anim>
                                    <p:anim calcmode="lin" valueType="num">
                                      <p:cBhvr>
                                        <p:cTn id="98" dur="800" decel="100000" fill="hold"/>
                                        <p:tgtEl>
                                          <p:spTgt spid="55"/>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fade">
                                      <p:cBhvr>
                                        <p:cTn id="103" dur="800" decel="100000"/>
                                        <p:tgtEl>
                                          <p:spTgt spid="56"/>
                                        </p:tgtEl>
                                      </p:cBhvr>
                                    </p:animEffect>
                                    <p:anim calcmode="lin" valueType="num">
                                      <p:cBhvr>
                                        <p:cTn id="104" dur="800" decel="100000" fill="hold"/>
                                        <p:tgtEl>
                                          <p:spTgt spid="56"/>
                                        </p:tgtEl>
                                        <p:attrNameLst>
                                          <p:attrName>style.rotation</p:attrName>
                                        </p:attrNameLst>
                                      </p:cBhvr>
                                      <p:tavLst>
                                        <p:tav tm="0">
                                          <p:val>
                                            <p:fltVal val="-90"/>
                                          </p:val>
                                        </p:tav>
                                        <p:tav tm="100000">
                                          <p:val>
                                            <p:fltVal val="0"/>
                                          </p:val>
                                        </p:tav>
                                      </p:tavLst>
                                    </p:anim>
                                    <p:anim calcmode="lin" valueType="num">
                                      <p:cBhvr>
                                        <p:cTn id="105" dur="800" decel="100000" fill="hold"/>
                                        <p:tgtEl>
                                          <p:spTgt spid="56"/>
                                        </p:tgtEl>
                                        <p:attrNameLst>
                                          <p:attrName>ppt_x</p:attrName>
                                        </p:attrNameLst>
                                      </p:cBhvr>
                                      <p:tavLst>
                                        <p:tav tm="0">
                                          <p:val>
                                            <p:strVal val="#ppt_x+0.4"/>
                                          </p:val>
                                        </p:tav>
                                        <p:tav tm="100000">
                                          <p:val>
                                            <p:strVal val="#ppt_x-0.05"/>
                                          </p:val>
                                        </p:tav>
                                      </p:tavLst>
                                    </p:anim>
                                    <p:anim calcmode="lin" valueType="num">
                                      <p:cBhvr>
                                        <p:cTn id="106" dur="800" decel="100000" fill="hold"/>
                                        <p:tgtEl>
                                          <p:spTgt spid="56"/>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56"/>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56"/>
                                        </p:tgtEl>
                                        <p:attrNameLst>
                                          <p:attrName>ppt_y</p:attrName>
                                        </p:attrNameLst>
                                      </p:cBhvr>
                                      <p:tavLst>
                                        <p:tav tm="0">
                                          <p:val>
                                            <p:strVal val="#ppt_y+0.1"/>
                                          </p:val>
                                        </p:tav>
                                        <p:tav tm="100000">
                                          <p:val>
                                            <p:strVal val="#ppt_y"/>
                                          </p:val>
                                        </p:tav>
                                      </p:tavLst>
                                    </p:anim>
                                  </p:childTnLst>
                                </p:cTn>
                              </p:par>
                              <p:par>
                                <p:cTn id="109" presetID="30" presetClass="entr" presetSubtype="0" fill="hold"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fade">
                                      <p:cBhvr>
                                        <p:cTn id="111" dur="800" decel="100000"/>
                                        <p:tgtEl>
                                          <p:spTgt spid="57"/>
                                        </p:tgtEl>
                                      </p:cBhvr>
                                    </p:animEffect>
                                    <p:anim calcmode="lin" valueType="num">
                                      <p:cBhvr>
                                        <p:cTn id="112" dur="800" decel="100000" fill="hold"/>
                                        <p:tgtEl>
                                          <p:spTgt spid="57"/>
                                        </p:tgtEl>
                                        <p:attrNameLst>
                                          <p:attrName>style.rotation</p:attrName>
                                        </p:attrNameLst>
                                      </p:cBhvr>
                                      <p:tavLst>
                                        <p:tav tm="0">
                                          <p:val>
                                            <p:fltVal val="-90"/>
                                          </p:val>
                                        </p:tav>
                                        <p:tav tm="100000">
                                          <p:val>
                                            <p:fltVal val="0"/>
                                          </p:val>
                                        </p:tav>
                                      </p:tavLst>
                                    </p:anim>
                                    <p:anim calcmode="lin" valueType="num">
                                      <p:cBhvr>
                                        <p:cTn id="113" dur="800" decel="100000" fill="hold"/>
                                        <p:tgtEl>
                                          <p:spTgt spid="57"/>
                                        </p:tgtEl>
                                        <p:attrNameLst>
                                          <p:attrName>ppt_x</p:attrName>
                                        </p:attrNameLst>
                                      </p:cBhvr>
                                      <p:tavLst>
                                        <p:tav tm="0">
                                          <p:val>
                                            <p:strVal val="#ppt_x+0.4"/>
                                          </p:val>
                                        </p:tav>
                                        <p:tav tm="100000">
                                          <p:val>
                                            <p:strVal val="#ppt_x-0.05"/>
                                          </p:val>
                                        </p:tav>
                                      </p:tavLst>
                                    </p:anim>
                                    <p:anim calcmode="lin" valueType="num">
                                      <p:cBhvr>
                                        <p:cTn id="114" dur="800" decel="100000" fill="hold"/>
                                        <p:tgtEl>
                                          <p:spTgt spid="57"/>
                                        </p:tgtEl>
                                        <p:attrNameLst>
                                          <p:attrName>ppt_y</p:attrName>
                                        </p:attrNameLst>
                                      </p:cBhvr>
                                      <p:tavLst>
                                        <p:tav tm="0">
                                          <p:val>
                                            <p:strVal val="#ppt_y-0.4"/>
                                          </p:val>
                                        </p:tav>
                                        <p:tav tm="100000">
                                          <p:val>
                                            <p:strVal val="#ppt_y+0.1"/>
                                          </p:val>
                                        </p:tav>
                                      </p:tavLst>
                                    </p:anim>
                                    <p:anim calcmode="lin" valueType="num">
                                      <p:cBhvr>
                                        <p:cTn id="115" dur="200" accel="100000" fill="hold">
                                          <p:stCondLst>
                                            <p:cond delay="800"/>
                                          </p:stCondLst>
                                        </p:cTn>
                                        <p:tgtEl>
                                          <p:spTgt spid="57"/>
                                        </p:tgtEl>
                                        <p:attrNameLst>
                                          <p:attrName>ppt_x</p:attrName>
                                        </p:attrNameLst>
                                      </p:cBhvr>
                                      <p:tavLst>
                                        <p:tav tm="0">
                                          <p:val>
                                            <p:strVal val="#ppt_x-0.05"/>
                                          </p:val>
                                        </p:tav>
                                        <p:tav tm="100000">
                                          <p:val>
                                            <p:strVal val="#ppt_x"/>
                                          </p:val>
                                        </p:tav>
                                      </p:tavLst>
                                    </p:anim>
                                    <p:anim calcmode="lin" valueType="num">
                                      <p:cBhvr>
                                        <p:cTn id="116" dur="200" accel="100000" fill="hold">
                                          <p:stCondLst>
                                            <p:cond delay="800"/>
                                          </p:stCondLst>
                                        </p:cTn>
                                        <p:tgtEl>
                                          <p:spTgt spid="57"/>
                                        </p:tgtEl>
                                        <p:attrNameLst>
                                          <p:attrName>ppt_y</p:attrName>
                                        </p:attrNameLst>
                                      </p:cBhvr>
                                      <p:tavLst>
                                        <p:tav tm="0">
                                          <p:val>
                                            <p:strVal val="#ppt_y+0.1"/>
                                          </p:val>
                                        </p:tav>
                                        <p:tav tm="100000">
                                          <p:val>
                                            <p:strVal val="#ppt_y"/>
                                          </p:val>
                                        </p:tav>
                                      </p:tavLst>
                                    </p:anim>
                                  </p:childTnLst>
                                </p:cTn>
                              </p:par>
                              <p:par>
                                <p:cTn id="117" presetID="30" presetClass="entr" presetSubtype="0" fill="hold" nodeType="with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800" decel="100000"/>
                                        <p:tgtEl>
                                          <p:spTgt spid="58"/>
                                        </p:tgtEl>
                                      </p:cBhvr>
                                    </p:animEffect>
                                    <p:anim calcmode="lin" valueType="num">
                                      <p:cBhvr>
                                        <p:cTn id="120" dur="800" decel="100000" fill="hold"/>
                                        <p:tgtEl>
                                          <p:spTgt spid="58"/>
                                        </p:tgtEl>
                                        <p:attrNameLst>
                                          <p:attrName>style.rotation</p:attrName>
                                        </p:attrNameLst>
                                      </p:cBhvr>
                                      <p:tavLst>
                                        <p:tav tm="0">
                                          <p:val>
                                            <p:fltVal val="-90"/>
                                          </p:val>
                                        </p:tav>
                                        <p:tav tm="100000">
                                          <p:val>
                                            <p:fltVal val="0"/>
                                          </p:val>
                                        </p:tav>
                                      </p:tavLst>
                                    </p:anim>
                                    <p:anim calcmode="lin" valueType="num">
                                      <p:cBhvr>
                                        <p:cTn id="121" dur="800" decel="100000" fill="hold"/>
                                        <p:tgtEl>
                                          <p:spTgt spid="58"/>
                                        </p:tgtEl>
                                        <p:attrNameLst>
                                          <p:attrName>ppt_x</p:attrName>
                                        </p:attrNameLst>
                                      </p:cBhvr>
                                      <p:tavLst>
                                        <p:tav tm="0">
                                          <p:val>
                                            <p:strVal val="#ppt_x+0.4"/>
                                          </p:val>
                                        </p:tav>
                                        <p:tav tm="100000">
                                          <p:val>
                                            <p:strVal val="#ppt_x-0.05"/>
                                          </p:val>
                                        </p:tav>
                                      </p:tavLst>
                                    </p:anim>
                                    <p:anim calcmode="lin" valueType="num">
                                      <p:cBhvr>
                                        <p:cTn id="122" dur="800" decel="100000" fill="hold"/>
                                        <p:tgtEl>
                                          <p:spTgt spid="58"/>
                                        </p:tgtEl>
                                        <p:attrNameLst>
                                          <p:attrName>ppt_y</p:attrName>
                                        </p:attrNameLst>
                                      </p:cBhvr>
                                      <p:tavLst>
                                        <p:tav tm="0">
                                          <p:val>
                                            <p:strVal val="#ppt_y-0.4"/>
                                          </p:val>
                                        </p:tav>
                                        <p:tav tm="100000">
                                          <p:val>
                                            <p:strVal val="#ppt_y+0.1"/>
                                          </p:val>
                                        </p:tav>
                                      </p:tavLst>
                                    </p:anim>
                                    <p:anim calcmode="lin" valueType="num">
                                      <p:cBhvr>
                                        <p:cTn id="123" dur="200" accel="100000" fill="hold">
                                          <p:stCondLst>
                                            <p:cond delay="800"/>
                                          </p:stCondLst>
                                        </p:cTn>
                                        <p:tgtEl>
                                          <p:spTgt spid="58"/>
                                        </p:tgtEl>
                                        <p:attrNameLst>
                                          <p:attrName>ppt_x</p:attrName>
                                        </p:attrNameLst>
                                      </p:cBhvr>
                                      <p:tavLst>
                                        <p:tav tm="0">
                                          <p:val>
                                            <p:strVal val="#ppt_x-0.05"/>
                                          </p:val>
                                        </p:tav>
                                        <p:tav tm="100000">
                                          <p:val>
                                            <p:strVal val="#ppt_x"/>
                                          </p:val>
                                        </p:tav>
                                      </p:tavLst>
                                    </p:anim>
                                    <p:anim calcmode="lin" valueType="num">
                                      <p:cBhvr>
                                        <p:cTn id="124" dur="200" accel="100000" fill="hold">
                                          <p:stCondLst>
                                            <p:cond delay="800"/>
                                          </p:stCondLst>
                                        </p:cTn>
                                        <p:tgtEl>
                                          <p:spTgt spid="58"/>
                                        </p:tgtEl>
                                        <p:attrNameLst>
                                          <p:attrName>ppt_y</p:attrName>
                                        </p:attrNameLst>
                                      </p:cBhvr>
                                      <p:tavLst>
                                        <p:tav tm="0">
                                          <p:val>
                                            <p:strVal val="#ppt_y+0.1"/>
                                          </p:val>
                                        </p:tav>
                                        <p:tav tm="100000">
                                          <p:val>
                                            <p:strVal val="#ppt_y"/>
                                          </p:val>
                                        </p:tav>
                                      </p:tavLst>
                                    </p:anim>
                                  </p:childTnLst>
                                </p:cTn>
                              </p:par>
                              <p:par>
                                <p:cTn id="125" presetID="30" presetClass="entr" presetSubtype="0"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fade">
                                      <p:cBhvr>
                                        <p:cTn id="127" dur="800" decel="100000"/>
                                        <p:tgtEl>
                                          <p:spTgt spid="69"/>
                                        </p:tgtEl>
                                      </p:cBhvr>
                                    </p:animEffect>
                                    <p:anim calcmode="lin" valueType="num">
                                      <p:cBhvr>
                                        <p:cTn id="128" dur="800" decel="100000" fill="hold"/>
                                        <p:tgtEl>
                                          <p:spTgt spid="69"/>
                                        </p:tgtEl>
                                        <p:attrNameLst>
                                          <p:attrName>style.rotation</p:attrName>
                                        </p:attrNameLst>
                                      </p:cBhvr>
                                      <p:tavLst>
                                        <p:tav tm="0">
                                          <p:val>
                                            <p:fltVal val="-90"/>
                                          </p:val>
                                        </p:tav>
                                        <p:tav tm="100000">
                                          <p:val>
                                            <p:fltVal val="0"/>
                                          </p:val>
                                        </p:tav>
                                      </p:tavLst>
                                    </p:anim>
                                    <p:anim calcmode="lin" valueType="num">
                                      <p:cBhvr>
                                        <p:cTn id="129" dur="800" decel="100000" fill="hold"/>
                                        <p:tgtEl>
                                          <p:spTgt spid="69"/>
                                        </p:tgtEl>
                                        <p:attrNameLst>
                                          <p:attrName>ppt_x</p:attrName>
                                        </p:attrNameLst>
                                      </p:cBhvr>
                                      <p:tavLst>
                                        <p:tav tm="0">
                                          <p:val>
                                            <p:strVal val="#ppt_x+0.4"/>
                                          </p:val>
                                        </p:tav>
                                        <p:tav tm="100000">
                                          <p:val>
                                            <p:strVal val="#ppt_x-0.05"/>
                                          </p:val>
                                        </p:tav>
                                      </p:tavLst>
                                    </p:anim>
                                    <p:anim calcmode="lin" valueType="num">
                                      <p:cBhvr>
                                        <p:cTn id="130" dur="800" decel="100000" fill="hold"/>
                                        <p:tgtEl>
                                          <p:spTgt spid="69"/>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par>
                                <p:cTn id="133" presetID="30" presetClass="entr" presetSubtype="0" fill="hold" grpId="0" nodeType="withEffect">
                                  <p:stCondLst>
                                    <p:cond delay="0"/>
                                  </p:stCondLst>
                                  <p:childTnLst>
                                    <p:set>
                                      <p:cBhvr>
                                        <p:cTn id="134" dur="1" fill="hold">
                                          <p:stCondLst>
                                            <p:cond delay="0"/>
                                          </p:stCondLst>
                                        </p:cTn>
                                        <p:tgtEl>
                                          <p:spTgt spid="70"/>
                                        </p:tgtEl>
                                        <p:attrNameLst>
                                          <p:attrName>style.visibility</p:attrName>
                                        </p:attrNameLst>
                                      </p:cBhvr>
                                      <p:to>
                                        <p:strVal val="visible"/>
                                      </p:to>
                                    </p:set>
                                    <p:animEffect transition="in" filter="fade">
                                      <p:cBhvr>
                                        <p:cTn id="135" dur="800" decel="100000"/>
                                        <p:tgtEl>
                                          <p:spTgt spid="70"/>
                                        </p:tgtEl>
                                      </p:cBhvr>
                                    </p:animEffect>
                                    <p:anim calcmode="lin" valueType="num">
                                      <p:cBhvr>
                                        <p:cTn id="136" dur="800" decel="100000" fill="hold"/>
                                        <p:tgtEl>
                                          <p:spTgt spid="70"/>
                                        </p:tgtEl>
                                        <p:attrNameLst>
                                          <p:attrName>style.rotation</p:attrName>
                                        </p:attrNameLst>
                                      </p:cBhvr>
                                      <p:tavLst>
                                        <p:tav tm="0">
                                          <p:val>
                                            <p:fltVal val="-90"/>
                                          </p:val>
                                        </p:tav>
                                        <p:tav tm="100000">
                                          <p:val>
                                            <p:fltVal val="0"/>
                                          </p:val>
                                        </p:tav>
                                      </p:tavLst>
                                    </p:anim>
                                    <p:anim calcmode="lin" valueType="num">
                                      <p:cBhvr>
                                        <p:cTn id="137" dur="800" decel="100000" fill="hold"/>
                                        <p:tgtEl>
                                          <p:spTgt spid="70"/>
                                        </p:tgtEl>
                                        <p:attrNameLst>
                                          <p:attrName>ppt_x</p:attrName>
                                        </p:attrNameLst>
                                      </p:cBhvr>
                                      <p:tavLst>
                                        <p:tav tm="0">
                                          <p:val>
                                            <p:strVal val="#ppt_x+0.4"/>
                                          </p:val>
                                        </p:tav>
                                        <p:tav tm="100000">
                                          <p:val>
                                            <p:strVal val="#ppt_x-0.05"/>
                                          </p:val>
                                        </p:tav>
                                      </p:tavLst>
                                    </p:anim>
                                    <p:anim calcmode="lin" valueType="num">
                                      <p:cBhvr>
                                        <p:cTn id="138" dur="800" decel="100000" fill="hold"/>
                                        <p:tgtEl>
                                          <p:spTgt spid="70"/>
                                        </p:tgtEl>
                                        <p:attrNameLst>
                                          <p:attrName>ppt_y</p:attrName>
                                        </p:attrNameLst>
                                      </p:cBhvr>
                                      <p:tavLst>
                                        <p:tav tm="0">
                                          <p:val>
                                            <p:strVal val="#ppt_y-0.4"/>
                                          </p:val>
                                        </p:tav>
                                        <p:tav tm="100000">
                                          <p:val>
                                            <p:strVal val="#ppt_y+0.1"/>
                                          </p:val>
                                        </p:tav>
                                      </p:tavLst>
                                    </p:anim>
                                    <p:anim calcmode="lin" valueType="num">
                                      <p:cBhvr>
                                        <p:cTn id="139"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140"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par>
                                <p:cTn id="141" presetID="30" presetClass="entr" presetSubtype="0" fill="hold" nodeType="withEffect">
                                  <p:stCondLst>
                                    <p:cond delay="0"/>
                                  </p:stCondLst>
                                  <p:childTnLst>
                                    <p:set>
                                      <p:cBhvr>
                                        <p:cTn id="142" dur="1" fill="hold">
                                          <p:stCondLst>
                                            <p:cond delay="0"/>
                                          </p:stCondLst>
                                        </p:cTn>
                                        <p:tgtEl>
                                          <p:spTgt spid="71"/>
                                        </p:tgtEl>
                                        <p:attrNameLst>
                                          <p:attrName>style.visibility</p:attrName>
                                        </p:attrNameLst>
                                      </p:cBhvr>
                                      <p:to>
                                        <p:strVal val="visible"/>
                                      </p:to>
                                    </p:set>
                                    <p:animEffect transition="in" filter="fade">
                                      <p:cBhvr>
                                        <p:cTn id="143" dur="800" decel="100000"/>
                                        <p:tgtEl>
                                          <p:spTgt spid="71"/>
                                        </p:tgtEl>
                                      </p:cBhvr>
                                    </p:animEffect>
                                    <p:anim calcmode="lin" valueType="num">
                                      <p:cBhvr>
                                        <p:cTn id="144" dur="800" decel="100000" fill="hold"/>
                                        <p:tgtEl>
                                          <p:spTgt spid="71"/>
                                        </p:tgtEl>
                                        <p:attrNameLst>
                                          <p:attrName>style.rotation</p:attrName>
                                        </p:attrNameLst>
                                      </p:cBhvr>
                                      <p:tavLst>
                                        <p:tav tm="0">
                                          <p:val>
                                            <p:fltVal val="-90"/>
                                          </p:val>
                                        </p:tav>
                                        <p:tav tm="100000">
                                          <p:val>
                                            <p:fltVal val="0"/>
                                          </p:val>
                                        </p:tav>
                                      </p:tavLst>
                                    </p:anim>
                                    <p:anim calcmode="lin" valueType="num">
                                      <p:cBhvr>
                                        <p:cTn id="145" dur="800" decel="100000" fill="hold"/>
                                        <p:tgtEl>
                                          <p:spTgt spid="71"/>
                                        </p:tgtEl>
                                        <p:attrNameLst>
                                          <p:attrName>ppt_x</p:attrName>
                                        </p:attrNameLst>
                                      </p:cBhvr>
                                      <p:tavLst>
                                        <p:tav tm="0">
                                          <p:val>
                                            <p:strVal val="#ppt_x+0.4"/>
                                          </p:val>
                                        </p:tav>
                                        <p:tav tm="100000">
                                          <p:val>
                                            <p:strVal val="#ppt_x-0.05"/>
                                          </p:val>
                                        </p:tav>
                                      </p:tavLst>
                                    </p:anim>
                                    <p:anim calcmode="lin" valueType="num">
                                      <p:cBhvr>
                                        <p:cTn id="146" dur="800" decel="100000" fill="hold"/>
                                        <p:tgtEl>
                                          <p:spTgt spid="71"/>
                                        </p:tgtEl>
                                        <p:attrNameLst>
                                          <p:attrName>ppt_y</p:attrName>
                                        </p:attrNameLst>
                                      </p:cBhvr>
                                      <p:tavLst>
                                        <p:tav tm="0">
                                          <p:val>
                                            <p:strVal val="#ppt_y-0.4"/>
                                          </p:val>
                                        </p:tav>
                                        <p:tav tm="100000">
                                          <p:val>
                                            <p:strVal val="#ppt_y+0.1"/>
                                          </p:val>
                                        </p:tav>
                                      </p:tavLst>
                                    </p:anim>
                                    <p:anim calcmode="lin" valueType="num">
                                      <p:cBhvr>
                                        <p:cTn id="147"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148"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par>
                                <p:cTn id="149" presetID="30" presetClass="entr" presetSubtype="0" fill="hold" nodeType="withEffect">
                                  <p:stCondLst>
                                    <p:cond delay="0"/>
                                  </p:stCondLst>
                                  <p:childTnLst>
                                    <p:set>
                                      <p:cBhvr>
                                        <p:cTn id="150" dur="1" fill="hold">
                                          <p:stCondLst>
                                            <p:cond delay="0"/>
                                          </p:stCondLst>
                                        </p:cTn>
                                        <p:tgtEl>
                                          <p:spTgt spid="72"/>
                                        </p:tgtEl>
                                        <p:attrNameLst>
                                          <p:attrName>style.visibility</p:attrName>
                                        </p:attrNameLst>
                                      </p:cBhvr>
                                      <p:to>
                                        <p:strVal val="visible"/>
                                      </p:to>
                                    </p:set>
                                    <p:animEffect transition="in" filter="fade">
                                      <p:cBhvr>
                                        <p:cTn id="151" dur="800" decel="100000"/>
                                        <p:tgtEl>
                                          <p:spTgt spid="72"/>
                                        </p:tgtEl>
                                      </p:cBhvr>
                                    </p:animEffect>
                                    <p:anim calcmode="lin" valueType="num">
                                      <p:cBhvr>
                                        <p:cTn id="152" dur="800" decel="100000" fill="hold"/>
                                        <p:tgtEl>
                                          <p:spTgt spid="72"/>
                                        </p:tgtEl>
                                        <p:attrNameLst>
                                          <p:attrName>style.rotation</p:attrName>
                                        </p:attrNameLst>
                                      </p:cBhvr>
                                      <p:tavLst>
                                        <p:tav tm="0">
                                          <p:val>
                                            <p:fltVal val="-90"/>
                                          </p:val>
                                        </p:tav>
                                        <p:tav tm="100000">
                                          <p:val>
                                            <p:fltVal val="0"/>
                                          </p:val>
                                        </p:tav>
                                      </p:tavLst>
                                    </p:anim>
                                    <p:anim calcmode="lin" valueType="num">
                                      <p:cBhvr>
                                        <p:cTn id="153" dur="800" decel="100000" fill="hold"/>
                                        <p:tgtEl>
                                          <p:spTgt spid="72"/>
                                        </p:tgtEl>
                                        <p:attrNameLst>
                                          <p:attrName>ppt_x</p:attrName>
                                        </p:attrNameLst>
                                      </p:cBhvr>
                                      <p:tavLst>
                                        <p:tav tm="0">
                                          <p:val>
                                            <p:strVal val="#ppt_x+0.4"/>
                                          </p:val>
                                        </p:tav>
                                        <p:tav tm="100000">
                                          <p:val>
                                            <p:strVal val="#ppt_x-0.05"/>
                                          </p:val>
                                        </p:tav>
                                      </p:tavLst>
                                    </p:anim>
                                    <p:anim calcmode="lin" valueType="num">
                                      <p:cBhvr>
                                        <p:cTn id="154" dur="800" decel="100000" fill="hold"/>
                                        <p:tgtEl>
                                          <p:spTgt spid="72"/>
                                        </p:tgtEl>
                                        <p:attrNameLst>
                                          <p:attrName>ppt_y</p:attrName>
                                        </p:attrNameLst>
                                      </p:cBhvr>
                                      <p:tavLst>
                                        <p:tav tm="0">
                                          <p:val>
                                            <p:strVal val="#ppt_y-0.4"/>
                                          </p:val>
                                        </p:tav>
                                        <p:tav tm="100000">
                                          <p:val>
                                            <p:strVal val="#ppt_y+0.1"/>
                                          </p:val>
                                        </p:tav>
                                      </p:tavLst>
                                    </p:anim>
                                    <p:anim calcmode="lin" valueType="num">
                                      <p:cBhvr>
                                        <p:cTn id="155" dur="200" accel="100000" fill="hold">
                                          <p:stCondLst>
                                            <p:cond delay="800"/>
                                          </p:stCondLst>
                                        </p:cTn>
                                        <p:tgtEl>
                                          <p:spTgt spid="72"/>
                                        </p:tgtEl>
                                        <p:attrNameLst>
                                          <p:attrName>ppt_x</p:attrName>
                                        </p:attrNameLst>
                                      </p:cBhvr>
                                      <p:tavLst>
                                        <p:tav tm="0">
                                          <p:val>
                                            <p:strVal val="#ppt_x-0.05"/>
                                          </p:val>
                                        </p:tav>
                                        <p:tav tm="100000">
                                          <p:val>
                                            <p:strVal val="#ppt_x"/>
                                          </p:val>
                                        </p:tav>
                                      </p:tavLst>
                                    </p:anim>
                                    <p:anim calcmode="lin" valueType="num">
                                      <p:cBhvr>
                                        <p:cTn id="156" dur="200" accel="100000" fill="hold">
                                          <p:stCondLst>
                                            <p:cond delay="800"/>
                                          </p:stCondLst>
                                        </p:cTn>
                                        <p:tgtEl>
                                          <p:spTgt spid="72"/>
                                        </p:tgtEl>
                                        <p:attrNameLst>
                                          <p:attrName>ppt_y</p:attrName>
                                        </p:attrNameLst>
                                      </p:cBhvr>
                                      <p:tavLst>
                                        <p:tav tm="0">
                                          <p:val>
                                            <p:strVal val="#ppt_y+0.1"/>
                                          </p:val>
                                        </p:tav>
                                        <p:tav tm="100000">
                                          <p:val>
                                            <p:strVal val="#ppt_y"/>
                                          </p:val>
                                        </p:tav>
                                      </p:tavLst>
                                    </p:anim>
                                  </p:childTnLst>
                                </p:cTn>
                              </p:par>
                              <p:par>
                                <p:cTn id="157" presetID="30"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800" decel="100000"/>
                                        <p:tgtEl>
                                          <p:spTgt spid="83"/>
                                        </p:tgtEl>
                                      </p:cBhvr>
                                    </p:animEffect>
                                    <p:anim calcmode="lin" valueType="num">
                                      <p:cBhvr>
                                        <p:cTn id="160" dur="800" decel="100000" fill="hold"/>
                                        <p:tgtEl>
                                          <p:spTgt spid="83"/>
                                        </p:tgtEl>
                                        <p:attrNameLst>
                                          <p:attrName>style.rotation</p:attrName>
                                        </p:attrNameLst>
                                      </p:cBhvr>
                                      <p:tavLst>
                                        <p:tav tm="0">
                                          <p:val>
                                            <p:fltVal val="-90"/>
                                          </p:val>
                                        </p:tav>
                                        <p:tav tm="100000">
                                          <p:val>
                                            <p:fltVal val="0"/>
                                          </p:val>
                                        </p:tav>
                                      </p:tavLst>
                                    </p:anim>
                                    <p:anim calcmode="lin" valueType="num">
                                      <p:cBhvr>
                                        <p:cTn id="161" dur="800" decel="100000" fill="hold"/>
                                        <p:tgtEl>
                                          <p:spTgt spid="83"/>
                                        </p:tgtEl>
                                        <p:attrNameLst>
                                          <p:attrName>ppt_x</p:attrName>
                                        </p:attrNameLst>
                                      </p:cBhvr>
                                      <p:tavLst>
                                        <p:tav tm="0">
                                          <p:val>
                                            <p:strVal val="#ppt_x+0.4"/>
                                          </p:val>
                                        </p:tav>
                                        <p:tav tm="100000">
                                          <p:val>
                                            <p:strVal val="#ppt_x-0.05"/>
                                          </p:val>
                                        </p:tav>
                                      </p:tavLst>
                                    </p:anim>
                                    <p:anim calcmode="lin" valueType="num">
                                      <p:cBhvr>
                                        <p:cTn id="162" dur="800" decel="100000" fill="hold"/>
                                        <p:tgtEl>
                                          <p:spTgt spid="83"/>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165" presetID="30" presetClass="entr" presetSubtype="0" fill="hold" grpId="0" nodeType="withEffect">
                                  <p:stCondLst>
                                    <p:cond delay="0"/>
                                  </p:stCondLst>
                                  <p:childTnLst>
                                    <p:set>
                                      <p:cBhvr>
                                        <p:cTn id="166" dur="1" fill="hold">
                                          <p:stCondLst>
                                            <p:cond delay="0"/>
                                          </p:stCondLst>
                                        </p:cTn>
                                        <p:tgtEl>
                                          <p:spTgt spid="84"/>
                                        </p:tgtEl>
                                        <p:attrNameLst>
                                          <p:attrName>style.visibility</p:attrName>
                                        </p:attrNameLst>
                                      </p:cBhvr>
                                      <p:to>
                                        <p:strVal val="visible"/>
                                      </p:to>
                                    </p:set>
                                    <p:animEffect transition="in" filter="fade">
                                      <p:cBhvr>
                                        <p:cTn id="167" dur="800" decel="100000"/>
                                        <p:tgtEl>
                                          <p:spTgt spid="84"/>
                                        </p:tgtEl>
                                      </p:cBhvr>
                                    </p:animEffect>
                                    <p:anim calcmode="lin" valueType="num">
                                      <p:cBhvr>
                                        <p:cTn id="168" dur="800" decel="100000" fill="hold"/>
                                        <p:tgtEl>
                                          <p:spTgt spid="84"/>
                                        </p:tgtEl>
                                        <p:attrNameLst>
                                          <p:attrName>style.rotation</p:attrName>
                                        </p:attrNameLst>
                                      </p:cBhvr>
                                      <p:tavLst>
                                        <p:tav tm="0">
                                          <p:val>
                                            <p:fltVal val="-90"/>
                                          </p:val>
                                        </p:tav>
                                        <p:tav tm="100000">
                                          <p:val>
                                            <p:fltVal val="0"/>
                                          </p:val>
                                        </p:tav>
                                      </p:tavLst>
                                    </p:anim>
                                    <p:anim calcmode="lin" valueType="num">
                                      <p:cBhvr>
                                        <p:cTn id="169" dur="800" decel="100000" fill="hold"/>
                                        <p:tgtEl>
                                          <p:spTgt spid="84"/>
                                        </p:tgtEl>
                                        <p:attrNameLst>
                                          <p:attrName>ppt_x</p:attrName>
                                        </p:attrNameLst>
                                      </p:cBhvr>
                                      <p:tavLst>
                                        <p:tav tm="0">
                                          <p:val>
                                            <p:strVal val="#ppt_x+0.4"/>
                                          </p:val>
                                        </p:tav>
                                        <p:tav tm="100000">
                                          <p:val>
                                            <p:strVal val="#ppt_x-0.05"/>
                                          </p:val>
                                        </p:tav>
                                      </p:tavLst>
                                    </p:anim>
                                    <p:anim calcmode="lin" valueType="num">
                                      <p:cBhvr>
                                        <p:cTn id="170" dur="800" decel="100000" fill="hold"/>
                                        <p:tgtEl>
                                          <p:spTgt spid="84"/>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par>
                                <p:cTn id="173" presetID="30" presetClass="entr" presetSubtype="0" fill="hold" nodeType="withEffect">
                                  <p:stCondLst>
                                    <p:cond delay="0"/>
                                  </p:stCondLst>
                                  <p:childTnLst>
                                    <p:set>
                                      <p:cBhvr>
                                        <p:cTn id="174" dur="1" fill="hold">
                                          <p:stCondLst>
                                            <p:cond delay="0"/>
                                          </p:stCondLst>
                                        </p:cTn>
                                        <p:tgtEl>
                                          <p:spTgt spid="85"/>
                                        </p:tgtEl>
                                        <p:attrNameLst>
                                          <p:attrName>style.visibility</p:attrName>
                                        </p:attrNameLst>
                                      </p:cBhvr>
                                      <p:to>
                                        <p:strVal val="visible"/>
                                      </p:to>
                                    </p:set>
                                    <p:animEffect transition="in" filter="fade">
                                      <p:cBhvr>
                                        <p:cTn id="175" dur="800" decel="100000"/>
                                        <p:tgtEl>
                                          <p:spTgt spid="85"/>
                                        </p:tgtEl>
                                      </p:cBhvr>
                                    </p:animEffect>
                                    <p:anim calcmode="lin" valueType="num">
                                      <p:cBhvr>
                                        <p:cTn id="176" dur="800" decel="100000" fill="hold"/>
                                        <p:tgtEl>
                                          <p:spTgt spid="85"/>
                                        </p:tgtEl>
                                        <p:attrNameLst>
                                          <p:attrName>style.rotation</p:attrName>
                                        </p:attrNameLst>
                                      </p:cBhvr>
                                      <p:tavLst>
                                        <p:tav tm="0">
                                          <p:val>
                                            <p:fltVal val="-90"/>
                                          </p:val>
                                        </p:tav>
                                        <p:tav tm="100000">
                                          <p:val>
                                            <p:fltVal val="0"/>
                                          </p:val>
                                        </p:tav>
                                      </p:tavLst>
                                    </p:anim>
                                    <p:anim calcmode="lin" valueType="num">
                                      <p:cBhvr>
                                        <p:cTn id="177" dur="800" decel="100000" fill="hold"/>
                                        <p:tgtEl>
                                          <p:spTgt spid="85"/>
                                        </p:tgtEl>
                                        <p:attrNameLst>
                                          <p:attrName>ppt_x</p:attrName>
                                        </p:attrNameLst>
                                      </p:cBhvr>
                                      <p:tavLst>
                                        <p:tav tm="0">
                                          <p:val>
                                            <p:strVal val="#ppt_x+0.4"/>
                                          </p:val>
                                        </p:tav>
                                        <p:tav tm="100000">
                                          <p:val>
                                            <p:strVal val="#ppt_x-0.05"/>
                                          </p:val>
                                        </p:tav>
                                      </p:tavLst>
                                    </p:anim>
                                    <p:anim calcmode="lin" valueType="num">
                                      <p:cBhvr>
                                        <p:cTn id="178" dur="800" decel="100000" fill="hold"/>
                                        <p:tgtEl>
                                          <p:spTgt spid="85"/>
                                        </p:tgtEl>
                                        <p:attrNameLst>
                                          <p:attrName>ppt_y</p:attrName>
                                        </p:attrNameLst>
                                      </p:cBhvr>
                                      <p:tavLst>
                                        <p:tav tm="0">
                                          <p:val>
                                            <p:strVal val="#ppt_y-0.4"/>
                                          </p:val>
                                        </p:tav>
                                        <p:tav tm="100000">
                                          <p:val>
                                            <p:strVal val="#ppt_y+0.1"/>
                                          </p:val>
                                        </p:tav>
                                      </p:tavLst>
                                    </p:anim>
                                    <p:anim calcmode="lin" valueType="num">
                                      <p:cBhvr>
                                        <p:cTn id="179" dur="200" accel="100000" fill="hold">
                                          <p:stCondLst>
                                            <p:cond delay="800"/>
                                          </p:stCondLst>
                                        </p:cTn>
                                        <p:tgtEl>
                                          <p:spTgt spid="85"/>
                                        </p:tgtEl>
                                        <p:attrNameLst>
                                          <p:attrName>ppt_x</p:attrName>
                                        </p:attrNameLst>
                                      </p:cBhvr>
                                      <p:tavLst>
                                        <p:tav tm="0">
                                          <p:val>
                                            <p:strVal val="#ppt_x-0.05"/>
                                          </p:val>
                                        </p:tav>
                                        <p:tav tm="100000">
                                          <p:val>
                                            <p:strVal val="#ppt_x"/>
                                          </p:val>
                                        </p:tav>
                                      </p:tavLst>
                                    </p:anim>
                                    <p:anim calcmode="lin" valueType="num">
                                      <p:cBhvr>
                                        <p:cTn id="180" dur="200" accel="100000" fill="hold">
                                          <p:stCondLst>
                                            <p:cond delay="800"/>
                                          </p:stCondLst>
                                        </p:cTn>
                                        <p:tgtEl>
                                          <p:spTgt spid="85"/>
                                        </p:tgtEl>
                                        <p:attrNameLst>
                                          <p:attrName>ppt_y</p:attrName>
                                        </p:attrNameLst>
                                      </p:cBhvr>
                                      <p:tavLst>
                                        <p:tav tm="0">
                                          <p:val>
                                            <p:strVal val="#ppt_y+0.1"/>
                                          </p:val>
                                        </p:tav>
                                        <p:tav tm="100000">
                                          <p:val>
                                            <p:strVal val="#ppt_y"/>
                                          </p:val>
                                        </p:tav>
                                      </p:tavLst>
                                    </p:anim>
                                  </p:childTnLst>
                                </p:cTn>
                              </p:par>
                              <p:par>
                                <p:cTn id="181" presetID="30" presetClass="entr" presetSubtype="0" fill="hold" nodeType="withEffect">
                                  <p:stCondLst>
                                    <p:cond delay="0"/>
                                  </p:stCondLst>
                                  <p:childTnLst>
                                    <p:set>
                                      <p:cBhvr>
                                        <p:cTn id="182" dur="1" fill="hold">
                                          <p:stCondLst>
                                            <p:cond delay="0"/>
                                          </p:stCondLst>
                                        </p:cTn>
                                        <p:tgtEl>
                                          <p:spTgt spid="86"/>
                                        </p:tgtEl>
                                        <p:attrNameLst>
                                          <p:attrName>style.visibility</p:attrName>
                                        </p:attrNameLst>
                                      </p:cBhvr>
                                      <p:to>
                                        <p:strVal val="visible"/>
                                      </p:to>
                                    </p:set>
                                    <p:animEffect transition="in" filter="fade">
                                      <p:cBhvr>
                                        <p:cTn id="183" dur="800" decel="100000"/>
                                        <p:tgtEl>
                                          <p:spTgt spid="86"/>
                                        </p:tgtEl>
                                      </p:cBhvr>
                                    </p:animEffect>
                                    <p:anim calcmode="lin" valueType="num">
                                      <p:cBhvr>
                                        <p:cTn id="184" dur="800" decel="100000" fill="hold"/>
                                        <p:tgtEl>
                                          <p:spTgt spid="86"/>
                                        </p:tgtEl>
                                        <p:attrNameLst>
                                          <p:attrName>style.rotation</p:attrName>
                                        </p:attrNameLst>
                                      </p:cBhvr>
                                      <p:tavLst>
                                        <p:tav tm="0">
                                          <p:val>
                                            <p:fltVal val="-90"/>
                                          </p:val>
                                        </p:tav>
                                        <p:tav tm="100000">
                                          <p:val>
                                            <p:fltVal val="0"/>
                                          </p:val>
                                        </p:tav>
                                      </p:tavLst>
                                    </p:anim>
                                    <p:anim calcmode="lin" valueType="num">
                                      <p:cBhvr>
                                        <p:cTn id="185" dur="800" decel="100000" fill="hold"/>
                                        <p:tgtEl>
                                          <p:spTgt spid="86"/>
                                        </p:tgtEl>
                                        <p:attrNameLst>
                                          <p:attrName>ppt_x</p:attrName>
                                        </p:attrNameLst>
                                      </p:cBhvr>
                                      <p:tavLst>
                                        <p:tav tm="0">
                                          <p:val>
                                            <p:strVal val="#ppt_x+0.4"/>
                                          </p:val>
                                        </p:tav>
                                        <p:tav tm="100000">
                                          <p:val>
                                            <p:strVal val="#ppt_x-0.05"/>
                                          </p:val>
                                        </p:tav>
                                      </p:tavLst>
                                    </p:anim>
                                    <p:anim calcmode="lin" valueType="num">
                                      <p:cBhvr>
                                        <p:cTn id="186" dur="800" decel="100000" fill="hold"/>
                                        <p:tgtEl>
                                          <p:spTgt spid="86"/>
                                        </p:tgtEl>
                                        <p:attrNameLst>
                                          <p:attrName>ppt_y</p:attrName>
                                        </p:attrNameLst>
                                      </p:cBhvr>
                                      <p:tavLst>
                                        <p:tav tm="0">
                                          <p:val>
                                            <p:strVal val="#ppt_y-0.4"/>
                                          </p:val>
                                        </p:tav>
                                        <p:tav tm="100000">
                                          <p:val>
                                            <p:strVal val="#ppt_y+0.1"/>
                                          </p:val>
                                        </p:tav>
                                      </p:tavLst>
                                    </p:anim>
                                    <p:anim calcmode="lin" valueType="num">
                                      <p:cBhvr>
                                        <p:cTn id="187" dur="200" accel="100000" fill="hold">
                                          <p:stCondLst>
                                            <p:cond delay="800"/>
                                          </p:stCondLst>
                                        </p:cTn>
                                        <p:tgtEl>
                                          <p:spTgt spid="86"/>
                                        </p:tgtEl>
                                        <p:attrNameLst>
                                          <p:attrName>ppt_x</p:attrName>
                                        </p:attrNameLst>
                                      </p:cBhvr>
                                      <p:tavLst>
                                        <p:tav tm="0">
                                          <p:val>
                                            <p:strVal val="#ppt_x-0.05"/>
                                          </p:val>
                                        </p:tav>
                                        <p:tav tm="100000">
                                          <p:val>
                                            <p:strVal val="#ppt_x"/>
                                          </p:val>
                                        </p:tav>
                                      </p:tavLst>
                                    </p:anim>
                                    <p:anim calcmode="lin" valueType="num">
                                      <p:cBhvr>
                                        <p:cTn id="188" dur="200" accel="100000" fill="hold">
                                          <p:stCondLst>
                                            <p:cond delay="800"/>
                                          </p:stCondLst>
                                        </p:cTn>
                                        <p:tgtEl>
                                          <p:spTgt spid="86"/>
                                        </p:tgtEl>
                                        <p:attrNameLst>
                                          <p:attrName>ppt_y</p:attrName>
                                        </p:attrNameLst>
                                      </p:cBhvr>
                                      <p:tavLst>
                                        <p:tav tm="0">
                                          <p:val>
                                            <p:strVal val="#ppt_y+0.1"/>
                                          </p:val>
                                        </p:tav>
                                        <p:tav tm="100000">
                                          <p:val>
                                            <p:strVal val="#ppt_y"/>
                                          </p:val>
                                        </p:tav>
                                      </p:tavLst>
                                    </p:anim>
                                  </p:childTnLst>
                                </p:cTn>
                              </p:par>
                              <p:par>
                                <p:cTn id="189" presetID="30" presetClass="entr" presetSubtype="0" fill="hold" grpId="0" nodeType="withEffect">
                                  <p:stCondLst>
                                    <p:cond delay="0"/>
                                  </p:stCondLst>
                                  <p:childTnLst>
                                    <p:set>
                                      <p:cBhvr>
                                        <p:cTn id="190" dur="1" fill="hold">
                                          <p:stCondLst>
                                            <p:cond delay="0"/>
                                          </p:stCondLst>
                                        </p:cTn>
                                        <p:tgtEl>
                                          <p:spTgt spid="97"/>
                                        </p:tgtEl>
                                        <p:attrNameLst>
                                          <p:attrName>style.visibility</p:attrName>
                                        </p:attrNameLst>
                                      </p:cBhvr>
                                      <p:to>
                                        <p:strVal val="visible"/>
                                      </p:to>
                                    </p:set>
                                    <p:animEffect transition="in" filter="fade">
                                      <p:cBhvr>
                                        <p:cTn id="191" dur="800" decel="100000"/>
                                        <p:tgtEl>
                                          <p:spTgt spid="97"/>
                                        </p:tgtEl>
                                      </p:cBhvr>
                                    </p:animEffect>
                                    <p:anim calcmode="lin" valueType="num">
                                      <p:cBhvr>
                                        <p:cTn id="192" dur="800" decel="100000" fill="hold"/>
                                        <p:tgtEl>
                                          <p:spTgt spid="97"/>
                                        </p:tgtEl>
                                        <p:attrNameLst>
                                          <p:attrName>style.rotation</p:attrName>
                                        </p:attrNameLst>
                                      </p:cBhvr>
                                      <p:tavLst>
                                        <p:tav tm="0">
                                          <p:val>
                                            <p:fltVal val="-90"/>
                                          </p:val>
                                        </p:tav>
                                        <p:tav tm="100000">
                                          <p:val>
                                            <p:fltVal val="0"/>
                                          </p:val>
                                        </p:tav>
                                      </p:tavLst>
                                    </p:anim>
                                    <p:anim calcmode="lin" valueType="num">
                                      <p:cBhvr>
                                        <p:cTn id="193" dur="800" decel="100000" fill="hold"/>
                                        <p:tgtEl>
                                          <p:spTgt spid="97"/>
                                        </p:tgtEl>
                                        <p:attrNameLst>
                                          <p:attrName>ppt_x</p:attrName>
                                        </p:attrNameLst>
                                      </p:cBhvr>
                                      <p:tavLst>
                                        <p:tav tm="0">
                                          <p:val>
                                            <p:strVal val="#ppt_x+0.4"/>
                                          </p:val>
                                        </p:tav>
                                        <p:tav tm="100000">
                                          <p:val>
                                            <p:strVal val="#ppt_x-0.05"/>
                                          </p:val>
                                        </p:tav>
                                      </p:tavLst>
                                    </p:anim>
                                    <p:anim calcmode="lin" valueType="num">
                                      <p:cBhvr>
                                        <p:cTn id="194" dur="800" decel="100000" fill="hold"/>
                                        <p:tgtEl>
                                          <p:spTgt spid="97"/>
                                        </p:tgtEl>
                                        <p:attrNameLst>
                                          <p:attrName>ppt_y</p:attrName>
                                        </p:attrNameLst>
                                      </p:cBhvr>
                                      <p:tavLst>
                                        <p:tav tm="0">
                                          <p:val>
                                            <p:strVal val="#ppt_y-0.4"/>
                                          </p:val>
                                        </p:tav>
                                        <p:tav tm="100000">
                                          <p:val>
                                            <p:strVal val="#ppt_y+0.1"/>
                                          </p:val>
                                        </p:tav>
                                      </p:tavLst>
                                    </p:anim>
                                    <p:anim calcmode="lin" valueType="num">
                                      <p:cBhvr>
                                        <p:cTn id="195" dur="200" accel="100000" fill="hold">
                                          <p:stCondLst>
                                            <p:cond delay="800"/>
                                          </p:stCondLst>
                                        </p:cTn>
                                        <p:tgtEl>
                                          <p:spTgt spid="97"/>
                                        </p:tgtEl>
                                        <p:attrNameLst>
                                          <p:attrName>ppt_x</p:attrName>
                                        </p:attrNameLst>
                                      </p:cBhvr>
                                      <p:tavLst>
                                        <p:tav tm="0">
                                          <p:val>
                                            <p:strVal val="#ppt_x-0.05"/>
                                          </p:val>
                                        </p:tav>
                                        <p:tav tm="100000">
                                          <p:val>
                                            <p:strVal val="#ppt_x"/>
                                          </p:val>
                                        </p:tav>
                                      </p:tavLst>
                                    </p:anim>
                                    <p:anim calcmode="lin" valueType="num">
                                      <p:cBhvr>
                                        <p:cTn id="196" dur="200" accel="100000" fill="hold">
                                          <p:stCondLst>
                                            <p:cond delay="800"/>
                                          </p:stCondLst>
                                        </p:cTn>
                                        <p:tgtEl>
                                          <p:spTgt spid="97"/>
                                        </p:tgtEl>
                                        <p:attrNameLst>
                                          <p:attrName>ppt_y</p:attrName>
                                        </p:attrNameLst>
                                      </p:cBhvr>
                                      <p:tavLst>
                                        <p:tav tm="0">
                                          <p:val>
                                            <p:strVal val="#ppt_y+0.1"/>
                                          </p:val>
                                        </p:tav>
                                        <p:tav tm="100000">
                                          <p:val>
                                            <p:strVal val="#ppt_y"/>
                                          </p:val>
                                        </p:tav>
                                      </p:tavLst>
                                    </p:anim>
                                  </p:childTnLst>
                                </p:cTn>
                              </p:par>
                              <p:par>
                                <p:cTn id="197" presetID="30" presetClass="entr" presetSubtype="0" fill="hold" grpId="0" nodeType="withEffect">
                                  <p:stCondLst>
                                    <p:cond delay="0"/>
                                  </p:stCondLst>
                                  <p:childTnLst>
                                    <p:set>
                                      <p:cBhvr>
                                        <p:cTn id="198" dur="1" fill="hold">
                                          <p:stCondLst>
                                            <p:cond delay="0"/>
                                          </p:stCondLst>
                                        </p:cTn>
                                        <p:tgtEl>
                                          <p:spTgt spid="98"/>
                                        </p:tgtEl>
                                        <p:attrNameLst>
                                          <p:attrName>style.visibility</p:attrName>
                                        </p:attrNameLst>
                                      </p:cBhvr>
                                      <p:to>
                                        <p:strVal val="visible"/>
                                      </p:to>
                                    </p:set>
                                    <p:animEffect transition="in" filter="fade">
                                      <p:cBhvr>
                                        <p:cTn id="199" dur="800" decel="100000"/>
                                        <p:tgtEl>
                                          <p:spTgt spid="98"/>
                                        </p:tgtEl>
                                      </p:cBhvr>
                                    </p:animEffect>
                                    <p:anim calcmode="lin" valueType="num">
                                      <p:cBhvr>
                                        <p:cTn id="200" dur="800" decel="100000" fill="hold"/>
                                        <p:tgtEl>
                                          <p:spTgt spid="98"/>
                                        </p:tgtEl>
                                        <p:attrNameLst>
                                          <p:attrName>style.rotation</p:attrName>
                                        </p:attrNameLst>
                                      </p:cBhvr>
                                      <p:tavLst>
                                        <p:tav tm="0">
                                          <p:val>
                                            <p:fltVal val="-90"/>
                                          </p:val>
                                        </p:tav>
                                        <p:tav tm="100000">
                                          <p:val>
                                            <p:fltVal val="0"/>
                                          </p:val>
                                        </p:tav>
                                      </p:tavLst>
                                    </p:anim>
                                    <p:anim calcmode="lin" valueType="num">
                                      <p:cBhvr>
                                        <p:cTn id="201" dur="800" decel="100000" fill="hold"/>
                                        <p:tgtEl>
                                          <p:spTgt spid="98"/>
                                        </p:tgtEl>
                                        <p:attrNameLst>
                                          <p:attrName>ppt_x</p:attrName>
                                        </p:attrNameLst>
                                      </p:cBhvr>
                                      <p:tavLst>
                                        <p:tav tm="0">
                                          <p:val>
                                            <p:strVal val="#ppt_x+0.4"/>
                                          </p:val>
                                        </p:tav>
                                        <p:tav tm="100000">
                                          <p:val>
                                            <p:strVal val="#ppt_x-0.05"/>
                                          </p:val>
                                        </p:tav>
                                      </p:tavLst>
                                    </p:anim>
                                    <p:anim calcmode="lin" valueType="num">
                                      <p:cBhvr>
                                        <p:cTn id="202" dur="800" decel="100000" fill="hold"/>
                                        <p:tgtEl>
                                          <p:spTgt spid="98"/>
                                        </p:tgtEl>
                                        <p:attrNameLst>
                                          <p:attrName>ppt_y</p:attrName>
                                        </p:attrNameLst>
                                      </p:cBhvr>
                                      <p:tavLst>
                                        <p:tav tm="0">
                                          <p:val>
                                            <p:strVal val="#ppt_y-0.4"/>
                                          </p:val>
                                        </p:tav>
                                        <p:tav tm="100000">
                                          <p:val>
                                            <p:strVal val="#ppt_y+0.1"/>
                                          </p:val>
                                        </p:tav>
                                      </p:tavLst>
                                    </p:anim>
                                    <p:anim calcmode="lin" valueType="num">
                                      <p:cBhvr>
                                        <p:cTn id="203" dur="200" accel="100000" fill="hold">
                                          <p:stCondLst>
                                            <p:cond delay="800"/>
                                          </p:stCondLst>
                                        </p:cTn>
                                        <p:tgtEl>
                                          <p:spTgt spid="98"/>
                                        </p:tgtEl>
                                        <p:attrNameLst>
                                          <p:attrName>ppt_x</p:attrName>
                                        </p:attrNameLst>
                                      </p:cBhvr>
                                      <p:tavLst>
                                        <p:tav tm="0">
                                          <p:val>
                                            <p:strVal val="#ppt_x-0.05"/>
                                          </p:val>
                                        </p:tav>
                                        <p:tav tm="100000">
                                          <p:val>
                                            <p:strVal val="#ppt_x"/>
                                          </p:val>
                                        </p:tav>
                                      </p:tavLst>
                                    </p:anim>
                                    <p:anim calcmode="lin" valueType="num">
                                      <p:cBhvr>
                                        <p:cTn id="204" dur="200" accel="100000" fill="hold">
                                          <p:stCondLst>
                                            <p:cond delay="800"/>
                                          </p:stCondLst>
                                        </p:cTn>
                                        <p:tgtEl>
                                          <p:spTgt spid="98"/>
                                        </p:tgtEl>
                                        <p:attrNameLst>
                                          <p:attrName>ppt_y</p:attrName>
                                        </p:attrNameLst>
                                      </p:cBhvr>
                                      <p:tavLst>
                                        <p:tav tm="0">
                                          <p:val>
                                            <p:strVal val="#ppt_y+0.1"/>
                                          </p:val>
                                        </p:tav>
                                        <p:tav tm="100000">
                                          <p:val>
                                            <p:strVal val="#ppt_y"/>
                                          </p:val>
                                        </p:tav>
                                      </p:tavLst>
                                    </p:anim>
                                  </p:childTnLst>
                                </p:cTn>
                              </p:par>
                              <p:par>
                                <p:cTn id="205" presetID="30" presetClass="entr" presetSubtype="0" fill="hold" nodeType="withEffect">
                                  <p:stCondLst>
                                    <p:cond delay="0"/>
                                  </p:stCondLst>
                                  <p:childTnLst>
                                    <p:set>
                                      <p:cBhvr>
                                        <p:cTn id="206" dur="1" fill="hold">
                                          <p:stCondLst>
                                            <p:cond delay="0"/>
                                          </p:stCondLst>
                                        </p:cTn>
                                        <p:tgtEl>
                                          <p:spTgt spid="99"/>
                                        </p:tgtEl>
                                        <p:attrNameLst>
                                          <p:attrName>style.visibility</p:attrName>
                                        </p:attrNameLst>
                                      </p:cBhvr>
                                      <p:to>
                                        <p:strVal val="visible"/>
                                      </p:to>
                                    </p:set>
                                    <p:animEffect transition="in" filter="fade">
                                      <p:cBhvr>
                                        <p:cTn id="207" dur="800" decel="100000"/>
                                        <p:tgtEl>
                                          <p:spTgt spid="99"/>
                                        </p:tgtEl>
                                      </p:cBhvr>
                                    </p:animEffect>
                                    <p:anim calcmode="lin" valueType="num">
                                      <p:cBhvr>
                                        <p:cTn id="208" dur="800" decel="100000" fill="hold"/>
                                        <p:tgtEl>
                                          <p:spTgt spid="99"/>
                                        </p:tgtEl>
                                        <p:attrNameLst>
                                          <p:attrName>style.rotation</p:attrName>
                                        </p:attrNameLst>
                                      </p:cBhvr>
                                      <p:tavLst>
                                        <p:tav tm="0">
                                          <p:val>
                                            <p:fltVal val="-90"/>
                                          </p:val>
                                        </p:tav>
                                        <p:tav tm="100000">
                                          <p:val>
                                            <p:fltVal val="0"/>
                                          </p:val>
                                        </p:tav>
                                      </p:tavLst>
                                    </p:anim>
                                    <p:anim calcmode="lin" valueType="num">
                                      <p:cBhvr>
                                        <p:cTn id="209" dur="800" decel="100000" fill="hold"/>
                                        <p:tgtEl>
                                          <p:spTgt spid="99"/>
                                        </p:tgtEl>
                                        <p:attrNameLst>
                                          <p:attrName>ppt_x</p:attrName>
                                        </p:attrNameLst>
                                      </p:cBhvr>
                                      <p:tavLst>
                                        <p:tav tm="0">
                                          <p:val>
                                            <p:strVal val="#ppt_x+0.4"/>
                                          </p:val>
                                        </p:tav>
                                        <p:tav tm="100000">
                                          <p:val>
                                            <p:strVal val="#ppt_x-0.05"/>
                                          </p:val>
                                        </p:tav>
                                      </p:tavLst>
                                    </p:anim>
                                    <p:anim calcmode="lin" valueType="num">
                                      <p:cBhvr>
                                        <p:cTn id="210" dur="800" decel="100000" fill="hold"/>
                                        <p:tgtEl>
                                          <p:spTgt spid="99"/>
                                        </p:tgtEl>
                                        <p:attrNameLst>
                                          <p:attrName>ppt_y</p:attrName>
                                        </p:attrNameLst>
                                      </p:cBhvr>
                                      <p:tavLst>
                                        <p:tav tm="0">
                                          <p:val>
                                            <p:strVal val="#ppt_y-0.4"/>
                                          </p:val>
                                        </p:tav>
                                        <p:tav tm="100000">
                                          <p:val>
                                            <p:strVal val="#ppt_y+0.1"/>
                                          </p:val>
                                        </p:tav>
                                      </p:tavLst>
                                    </p:anim>
                                    <p:anim calcmode="lin" valueType="num">
                                      <p:cBhvr>
                                        <p:cTn id="211" dur="200" accel="100000" fill="hold">
                                          <p:stCondLst>
                                            <p:cond delay="800"/>
                                          </p:stCondLst>
                                        </p:cTn>
                                        <p:tgtEl>
                                          <p:spTgt spid="99"/>
                                        </p:tgtEl>
                                        <p:attrNameLst>
                                          <p:attrName>ppt_x</p:attrName>
                                        </p:attrNameLst>
                                      </p:cBhvr>
                                      <p:tavLst>
                                        <p:tav tm="0">
                                          <p:val>
                                            <p:strVal val="#ppt_x-0.05"/>
                                          </p:val>
                                        </p:tav>
                                        <p:tav tm="100000">
                                          <p:val>
                                            <p:strVal val="#ppt_x"/>
                                          </p:val>
                                        </p:tav>
                                      </p:tavLst>
                                    </p:anim>
                                    <p:anim calcmode="lin" valueType="num">
                                      <p:cBhvr>
                                        <p:cTn id="212" dur="200" accel="100000" fill="hold">
                                          <p:stCondLst>
                                            <p:cond delay="800"/>
                                          </p:stCondLst>
                                        </p:cTn>
                                        <p:tgtEl>
                                          <p:spTgt spid="99"/>
                                        </p:tgtEl>
                                        <p:attrNameLst>
                                          <p:attrName>ppt_y</p:attrName>
                                        </p:attrNameLst>
                                      </p:cBhvr>
                                      <p:tavLst>
                                        <p:tav tm="0">
                                          <p:val>
                                            <p:strVal val="#ppt_y+0.1"/>
                                          </p:val>
                                        </p:tav>
                                        <p:tav tm="100000">
                                          <p:val>
                                            <p:strVal val="#ppt_y"/>
                                          </p:val>
                                        </p:tav>
                                      </p:tavLst>
                                    </p:anim>
                                  </p:childTnLst>
                                </p:cTn>
                              </p:par>
                              <p:par>
                                <p:cTn id="213" presetID="30" presetClass="entr" presetSubtype="0" fill="hold" nodeType="withEffect">
                                  <p:stCondLst>
                                    <p:cond delay="0"/>
                                  </p:stCondLst>
                                  <p:childTnLst>
                                    <p:set>
                                      <p:cBhvr>
                                        <p:cTn id="214" dur="1" fill="hold">
                                          <p:stCondLst>
                                            <p:cond delay="0"/>
                                          </p:stCondLst>
                                        </p:cTn>
                                        <p:tgtEl>
                                          <p:spTgt spid="100"/>
                                        </p:tgtEl>
                                        <p:attrNameLst>
                                          <p:attrName>style.visibility</p:attrName>
                                        </p:attrNameLst>
                                      </p:cBhvr>
                                      <p:to>
                                        <p:strVal val="visible"/>
                                      </p:to>
                                    </p:set>
                                    <p:animEffect transition="in" filter="fade">
                                      <p:cBhvr>
                                        <p:cTn id="215" dur="800" decel="100000"/>
                                        <p:tgtEl>
                                          <p:spTgt spid="100"/>
                                        </p:tgtEl>
                                      </p:cBhvr>
                                    </p:animEffect>
                                    <p:anim calcmode="lin" valueType="num">
                                      <p:cBhvr>
                                        <p:cTn id="216" dur="800" decel="100000" fill="hold"/>
                                        <p:tgtEl>
                                          <p:spTgt spid="100"/>
                                        </p:tgtEl>
                                        <p:attrNameLst>
                                          <p:attrName>style.rotation</p:attrName>
                                        </p:attrNameLst>
                                      </p:cBhvr>
                                      <p:tavLst>
                                        <p:tav tm="0">
                                          <p:val>
                                            <p:fltVal val="-90"/>
                                          </p:val>
                                        </p:tav>
                                        <p:tav tm="100000">
                                          <p:val>
                                            <p:fltVal val="0"/>
                                          </p:val>
                                        </p:tav>
                                      </p:tavLst>
                                    </p:anim>
                                    <p:anim calcmode="lin" valueType="num">
                                      <p:cBhvr>
                                        <p:cTn id="217" dur="800" decel="100000" fill="hold"/>
                                        <p:tgtEl>
                                          <p:spTgt spid="100"/>
                                        </p:tgtEl>
                                        <p:attrNameLst>
                                          <p:attrName>ppt_x</p:attrName>
                                        </p:attrNameLst>
                                      </p:cBhvr>
                                      <p:tavLst>
                                        <p:tav tm="0">
                                          <p:val>
                                            <p:strVal val="#ppt_x+0.4"/>
                                          </p:val>
                                        </p:tav>
                                        <p:tav tm="100000">
                                          <p:val>
                                            <p:strVal val="#ppt_x-0.05"/>
                                          </p:val>
                                        </p:tav>
                                      </p:tavLst>
                                    </p:anim>
                                    <p:anim calcmode="lin" valueType="num">
                                      <p:cBhvr>
                                        <p:cTn id="218" dur="800" decel="100000" fill="hold"/>
                                        <p:tgtEl>
                                          <p:spTgt spid="100"/>
                                        </p:tgtEl>
                                        <p:attrNameLst>
                                          <p:attrName>ppt_y</p:attrName>
                                        </p:attrNameLst>
                                      </p:cBhvr>
                                      <p:tavLst>
                                        <p:tav tm="0">
                                          <p:val>
                                            <p:strVal val="#ppt_y-0.4"/>
                                          </p:val>
                                        </p:tav>
                                        <p:tav tm="100000">
                                          <p:val>
                                            <p:strVal val="#ppt_y+0.1"/>
                                          </p:val>
                                        </p:tav>
                                      </p:tavLst>
                                    </p:anim>
                                    <p:anim calcmode="lin" valueType="num">
                                      <p:cBhvr>
                                        <p:cTn id="219" dur="200" accel="100000" fill="hold">
                                          <p:stCondLst>
                                            <p:cond delay="800"/>
                                          </p:stCondLst>
                                        </p:cTn>
                                        <p:tgtEl>
                                          <p:spTgt spid="100"/>
                                        </p:tgtEl>
                                        <p:attrNameLst>
                                          <p:attrName>ppt_x</p:attrName>
                                        </p:attrNameLst>
                                      </p:cBhvr>
                                      <p:tavLst>
                                        <p:tav tm="0">
                                          <p:val>
                                            <p:strVal val="#ppt_x-0.05"/>
                                          </p:val>
                                        </p:tav>
                                        <p:tav tm="100000">
                                          <p:val>
                                            <p:strVal val="#ppt_x"/>
                                          </p:val>
                                        </p:tav>
                                      </p:tavLst>
                                    </p:anim>
                                    <p:anim calcmode="lin" valueType="num">
                                      <p:cBhvr>
                                        <p:cTn id="220" dur="200" accel="100000" fill="hold">
                                          <p:stCondLst>
                                            <p:cond delay="800"/>
                                          </p:stCondLst>
                                        </p:cTn>
                                        <p:tgtEl>
                                          <p:spTgt spid="100"/>
                                        </p:tgtEl>
                                        <p:attrNameLst>
                                          <p:attrName>ppt_y</p:attrName>
                                        </p:attrNameLst>
                                      </p:cBhvr>
                                      <p:tavLst>
                                        <p:tav tm="0">
                                          <p:val>
                                            <p:strVal val="#ppt_y+0.1"/>
                                          </p:val>
                                        </p:tav>
                                        <p:tav tm="100000">
                                          <p:val>
                                            <p:strVal val="#ppt_y"/>
                                          </p:val>
                                        </p:tav>
                                      </p:tavLst>
                                    </p:anim>
                                  </p:childTnLst>
                                </p:cTn>
                              </p:par>
                            </p:childTnLst>
                          </p:cTn>
                        </p:par>
                      </p:childTnLst>
                    </p:cTn>
                  </p:par>
                  <p:par>
                    <p:cTn id="221" fill="hold">
                      <p:stCondLst>
                        <p:cond delay="indefinite"/>
                      </p:stCondLst>
                      <p:childTnLst>
                        <p:par>
                          <p:cTn id="222" fill="hold">
                            <p:stCondLst>
                              <p:cond delay="0"/>
                            </p:stCondLst>
                            <p:childTnLst>
                              <p:par>
                                <p:cTn id="223" presetID="53" presetClass="entr" presetSubtype="16" fill="hold" grpId="0" nodeType="clickEffect">
                                  <p:stCondLst>
                                    <p:cond delay="0"/>
                                  </p:stCondLst>
                                  <p:childTnLst>
                                    <p:set>
                                      <p:cBhvr>
                                        <p:cTn id="224" dur="1" fill="hold">
                                          <p:stCondLst>
                                            <p:cond delay="0"/>
                                          </p:stCondLst>
                                        </p:cTn>
                                        <p:tgtEl>
                                          <p:spTgt spid="33"/>
                                        </p:tgtEl>
                                        <p:attrNameLst>
                                          <p:attrName>style.visibility</p:attrName>
                                        </p:attrNameLst>
                                      </p:cBhvr>
                                      <p:to>
                                        <p:strVal val="visible"/>
                                      </p:to>
                                    </p:set>
                                    <p:anim calcmode="lin" valueType="num">
                                      <p:cBhvr>
                                        <p:cTn id="225" dur="500" fill="hold"/>
                                        <p:tgtEl>
                                          <p:spTgt spid="33"/>
                                        </p:tgtEl>
                                        <p:attrNameLst>
                                          <p:attrName>ppt_w</p:attrName>
                                        </p:attrNameLst>
                                      </p:cBhvr>
                                      <p:tavLst>
                                        <p:tav tm="0">
                                          <p:val>
                                            <p:fltVal val="0"/>
                                          </p:val>
                                        </p:tav>
                                        <p:tav tm="100000">
                                          <p:val>
                                            <p:strVal val="#ppt_w"/>
                                          </p:val>
                                        </p:tav>
                                      </p:tavLst>
                                    </p:anim>
                                    <p:anim calcmode="lin" valueType="num">
                                      <p:cBhvr>
                                        <p:cTn id="226" dur="500" fill="hold"/>
                                        <p:tgtEl>
                                          <p:spTgt spid="33"/>
                                        </p:tgtEl>
                                        <p:attrNameLst>
                                          <p:attrName>ppt_h</p:attrName>
                                        </p:attrNameLst>
                                      </p:cBhvr>
                                      <p:tavLst>
                                        <p:tav tm="0">
                                          <p:val>
                                            <p:fltVal val="0"/>
                                          </p:val>
                                        </p:tav>
                                        <p:tav tm="100000">
                                          <p:val>
                                            <p:strVal val="#ppt_h"/>
                                          </p:val>
                                        </p:tav>
                                      </p:tavLst>
                                    </p:anim>
                                    <p:animEffect transition="in" filter="fade">
                                      <p:cBhvr>
                                        <p:cTn id="227" dur="500"/>
                                        <p:tgtEl>
                                          <p:spTgt spid="33"/>
                                        </p:tgtEl>
                                      </p:cBhvr>
                                    </p:animEffect>
                                  </p:childTnLst>
                                </p:cTn>
                              </p:par>
                            </p:childTnLst>
                          </p:cTn>
                        </p:par>
                      </p:childTnLst>
                    </p:cTn>
                  </p:par>
                  <p:par>
                    <p:cTn id="228" fill="hold">
                      <p:stCondLst>
                        <p:cond delay="indefinite"/>
                      </p:stCondLst>
                      <p:childTnLst>
                        <p:par>
                          <p:cTn id="229" fill="hold">
                            <p:stCondLst>
                              <p:cond delay="0"/>
                            </p:stCondLst>
                            <p:childTnLst>
                              <p:par>
                                <p:cTn id="230" presetID="21" presetClass="entr" presetSubtype="4" fill="hold" grpId="0" nodeType="clickEffect">
                                  <p:stCondLst>
                                    <p:cond delay="0"/>
                                  </p:stCondLst>
                                  <p:childTnLst>
                                    <p:set>
                                      <p:cBhvr>
                                        <p:cTn id="231" dur="1" fill="hold">
                                          <p:stCondLst>
                                            <p:cond delay="0"/>
                                          </p:stCondLst>
                                        </p:cTn>
                                        <p:tgtEl>
                                          <p:spTgt spid="112"/>
                                        </p:tgtEl>
                                        <p:attrNameLst>
                                          <p:attrName>style.visibility</p:attrName>
                                        </p:attrNameLst>
                                      </p:cBhvr>
                                      <p:to>
                                        <p:strVal val="visible"/>
                                      </p:to>
                                    </p:set>
                                    <p:animEffect transition="in" filter="wheel(4)">
                                      <p:cBhvr>
                                        <p:cTn id="232" dur="10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6" grpId="0" animBg="1"/>
      <p:bldP spid="37" grpId="0" animBg="1"/>
      <p:bldP spid="38" grpId="0" animBg="1"/>
      <p:bldP spid="39" grpId="0" animBg="1"/>
      <p:bldP spid="40" grpId="0" animBg="1"/>
      <p:bldP spid="41" grpId="0" animBg="1"/>
      <p:bldP spid="42" grpId="0" animBg="1"/>
      <p:bldP spid="55" grpId="0" animBg="1"/>
      <p:bldP spid="56" grpId="0" animBg="1"/>
      <p:bldP spid="69" grpId="0" animBg="1"/>
      <p:bldP spid="70" grpId="0" animBg="1"/>
      <p:bldP spid="83" grpId="0" animBg="1"/>
      <p:bldP spid="84" grpId="0" animBg="1"/>
      <p:bldP spid="97" grpId="0" animBg="1"/>
      <p:bldP spid="98" grpId="0" animBg="1"/>
      <p:bldP spid="1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uppieren 44"/>
          <p:cNvGrpSpPr/>
          <p:nvPr/>
        </p:nvGrpSpPr>
        <p:grpSpPr>
          <a:xfrm>
            <a:off x="3024585" y="664731"/>
            <a:ext cx="3445327" cy="3343128"/>
            <a:chOff x="4937130" y="2033588"/>
            <a:chExt cx="2782887" cy="3000375"/>
          </a:xfrm>
          <a:solidFill>
            <a:schemeClr val="bg1">
              <a:lumMod val="65000"/>
            </a:scheme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71"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sp>
          <p:nvSpPr>
            <p:cNvPr id="72"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C0000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sp>
          <p:nvSpPr>
            <p:cNvPr id="73"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grpSp>
      <p:sp>
        <p:nvSpPr>
          <p:cNvPr id="74" name="Text Box 56"/>
          <p:cNvSpPr txBox="1">
            <a:spLocks noChangeArrowheads="1"/>
          </p:cNvSpPr>
          <p:nvPr/>
        </p:nvSpPr>
        <p:spPr bwMode="auto">
          <a:xfrm>
            <a:off x="5412574" y="1148170"/>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sp>
        <p:nvSpPr>
          <p:cNvPr id="75" name="Text Box 56"/>
          <p:cNvSpPr txBox="1">
            <a:spLocks noChangeArrowheads="1"/>
          </p:cNvSpPr>
          <p:nvPr/>
        </p:nvSpPr>
        <p:spPr bwMode="auto">
          <a:xfrm>
            <a:off x="978407" y="2193378"/>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sp>
        <p:nvSpPr>
          <p:cNvPr id="76" name="Text Box 56"/>
          <p:cNvSpPr txBox="1">
            <a:spLocks noChangeArrowheads="1"/>
          </p:cNvSpPr>
          <p:nvPr/>
        </p:nvSpPr>
        <p:spPr bwMode="auto">
          <a:xfrm>
            <a:off x="6297086" y="3442371"/>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pic>
        <p:nvPicPr>
          <p:cNvPr id="77" name="Picture 3" descr="G:\韩坤\各类素材\好图\map-marker-flag-3-right-pink.pn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012646" y="3062597"/>
            <a:ext cx="1542846" cy="1388562"/>
          </a:xfrm>
          <a:prstGeom prst="rect">
            <a:avLst/>
          </a:prstGeom>
          <a:noFill/>
          <a:extLst>
            <a:ext uri="{909E8E84-426E-40DD-AFC4-6F175D3DCCD1}">
              <a14:hiddenFill xmlns:a14="http://schemas.microsoft.com/office/drawing/2010/main">
                <a:solidFill>
                  <a:srgbClr val="FFFFFF"/>
                </a:solidFill>
              </a14:hiddenFill>
            </a:ext>
          </a:extLst>
        </p:spPr>
      </p:pic>
      <p:grpSp>
        <p:nvGrpSpPr>
          <p:cNvPr id="78" name="组合 77"/>
          <p:cNvGrpSpPr/>
          <p:nvPr/>
        </p:nvGrpSpPr>
        <p:grpSpPr>
          <a:xfrm>
            <a:off x="1074658" y="1896067"/>
            <a:ext cx="1954213" cy="259856"/>
            <a:chOff x="673571" y="2200214"/>
            <a:chExt cx="1954213" cy="288729"/>
          </a:xfrm>
          <a:solidFill>
            <a:srgbClr val="C00000"/>
          </a:solidFill>
        </p:grpSpPr>
        <p:cxnSp>
          <p:nvCxnSpPr>
            <p:cNvPr id="79" name="Gerade Verbindung 17"/>
            <p:cNvCxnSpPr/>
            <p:nvPr/>
          </p:nvCxnSpPr>
          <p:spPr>
            <a:xfrm>
              <a:off x="673571" y="2488943"/>
              <a:ext cx="1954213"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0" name="等腰三角形 79"/>
            <p:cNvSpPr/>
            <p:nvPr/>
          </p:nvSpPr>
          <p:spPr>
            <a:xfrm>
              <a:off x="673571" y="2200214"/>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6053206" y="3192212"/>
            <a:ext cx="1908448" cy="246903"/>
            <a:chOff x="6510860" y="3735291"/>
            <a:chExt cx="1908448" cy="274337"/>
          </a:xfrm>
          <a:solidFill>
            <a:srgbClr val="C00000"/>
          </a:solidFill>
        </p:grpSpPr>
        <p:cxnSp>
          <p:nvCxnSpPr>
            <p:cNvPr id="82" name="Gerade Verbindung 18"/>
            <p:cNvCxnSpPr/>
            <p:nvPr/>
          </p:nvCxnSpPr>
          <p:spPr>
            <a:xfrm>
              <a:off x="6543257" y="4009628"/>
              <a:ext cx="1876051"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3" name="等腰三角形 82"/>
            <p:cNvSpPr/>
            <p:nvPr/>
          </p:nvSpPr>
          <p:spPr>
            <a:xfrm>
              <a:off x="6510860" y="3735291"/>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5075184" y="1212588"/>
            <a:ext cx="274338" cy="680085"/>
            <a:chOff x="3269631" y="955576"/>
            <a:chExt cx="274338" cy="755650"/>
          </a:xfrm>
          <a:solidFill>
            <a:srgbClr val="C00000"/>
          </a:solidFill>
        </p:grpSpPr>
        <p:cxnSp>
          <p:nvCxnSpPr>
            <p:cNvPr id="85" name="Gerade Verbindung 20"/>
            <p:cNvCxnSpPr/>
            <p:nvPr/>
          </p:nvCxnSpPr>
          <p:spPr>
            <a:xfrm rot="5400000" flipH="1" flipV="1">
              <a:off x="3166144" y="1333401"/>
              <a:ext cx="755650"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6" name="等腰三角形 85"/>
            <p:cNvSpPr/>
            <p:nvPr/>
          </p:nvSpPr>
          <p:spPr>
            <a:xfrm rot="16200000">
              <a:off x="3207544" y="1017663"/>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18"/>
          <p:cNvSpPr>
            <a:spLocks noChangeArrowheads="1"/>
          </p:cNvSpPr>
          <p:nvPr/>
        </p:nvSpPr>
        <p:spPr bwMode="auto">
          <a:xfrm>
            <a:off x="1745320" y="4029502"/>
            <a:ext cx="3456384" cy="37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fontAlgn="base">
              <a:lnSpc>
                <a:spcPct val="120000"/>
              </a:lnSpc>
              <a:spcBef>
                <a:spcPct val="0"/>
              </a:spcBef>
              <a:spcAft>
                <a:spcPct val="0"/>
              </a:spcAft>
            </a:pPr>
            <a:r>
              <a:rPr lang="zh-CN" altLang="en-US" dirty="0" smtClean="0">
                <a:solidFill>
                  <a:srgbClr val="000000"/>
                </a:solidFill>
                <a:latin typeface="Arial" pitchFamily="34" charset="0"/>
                <a:ea typeface="华文细黑" pitchFamily="2" charset="-122"/>
              </a:rPr>
              <a:t>单击此处添加段落文字内容</a:t>
            </a:r>
          </a:p>
          <a:p>
            <a:pPr fontAlgn="base">
              <a:lnSpc>
                <a:spcPct val="120000"/>
              </a:lnSpc>
              <a:spcBef>
                <a:spcPct val="0"/>
              </a:spcBef>
              <a:spcAft>
                <a:spcPct val="0"/>
              </a:spcAft>
            </a:pPr>
            <a:r>
              <a:rPr lang="zh-CN" altLang="en-US" sz="1050" dirty="0" smtClean="0">
                <a:solidFill>
                  <a:srgbClr val="000000"/>
                </a:solidFill>
                <a:latin typeface="Arial" pitchFamily="34" charset="0"/>
                <a:ea typeface="华文细黑" pitchFamily="2" charset="-122"/>
              </a:rPr>
              <a:t>单击此处添加段落文字内容</a:t>
            </a:r>
            <a:endParaRPr lang="zh-CN" altLang="en-US" sz="900" dirty="0" smtClean="0">
              <a:solidFill>
                <a:srgbClr val="000000"/>
              </a:solidFill>
              <a:latin typeface="Arial" pitchFamily="34" charset="0"/>
              <a:ea typeface="华文细黑" pitchFamily="2" charset="-122"/>
            </a:endParaRPr>
          </a:p>
        </p:txBody>
      </p:sp>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500"/>
                                        <p:tgtEl>
                                          <p:spTgt spid="78"/>
                                        </p:tgtEl>
                                      </p:cBhvr>
                                    </p:animEffect>
                                  </p:childTnLst>
                                </p:cTn>
                              </p:par>
                              <p:par>
                                <p:cTn id="15" presetID="22" presetClass="entr" presetSubtype="4"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down)">
                                      <p:cBhvr>
                                        <p:cTn id="17" dur="500"/>
                                        <p:tgtEl>
                                          <p:spTgt spid="84"/>
                                        </p:tgtEl>
                                      </p:cBhvr>
                                    </p:animEffect>
                                  </p:childTnLst>
                                </p:cTn>
                              </p:par>
                              <p:par>
                                <p:cTn id="18" presetID="22" presetClass="entr" presetSubtype="2" fill="hold"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wipe(right)">
                                      <p:cBhvr>
                                        <p:cTn id="20" dur="500"/>
                                        <p:tgtEl>
                                          <p:spTgt spid="81"/>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anim calcmode="lin" valueType="num">
                                      <p:cBhvr>
                                        <p:cTn id="25" dur="500" fill="hold"/>
                                        <p:tgtEl>
                                          <p:spTgt spid="74"/>
                                        </p:tgtEl>
                                        <p:attrNameLst>
                                          <p:attrName>ppt_x</p:attrName>
                                        </p:attrNameLst>
                                      </p:cBhvr>
                                      <p:tavLst>
                                        <p:tav tm="0">
                                          <p:val>
                                            <p:strVal val="#ppt_x"/>
                                          </p:val>
                                        </p:tav>
                                        <p:tav tm="100000">
                                          <p:val>
                                            <p:strVal val="#ppt_x"/>
                                          </p:val>
                                        </p:tav>
                                      </p:tavLst>
                                    </p:anim>
                                    <p:anim calcmode="lin" valueType="num">
                                      <p:cBhvr>
                                        <p:cTn id="26" dur="500" fill="hold"/>
                                        <p:tgtEl>
                                          <p:spTgt spid="7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500"/>
                                        <p:tgtEl>
                                          <p:spTgt spid="75"/>
                                        </p:tgtEl>
                                      </p:cBhvr>
                                    </p:animEffect>
                                    <p:anim calcmode="lin" valueType="num">
                                      <p:cBhvr>
                                        <p:cTn id="30" dur="500" fill="hold"/>
                                        <p:tgtEl>
                                          <p:spTgt spid="75"/>
                                        </p:tgtEl>
                                        <p:attrNameLst>
                                          <p:attrName>ppt_x</p:attrName>
                                        </p:attrNameLst>
                                      </p:cBhvr>
                                      <p:tavLst>
                                        <p:tav tm="0">
                                          <p:val>
                                            <p:strVal val="#ppt_x"/>
                                          </p:val>
                                        </p:tav>
                                        <p:tav tm="100000">
                                          <p:val>
                                            <p:strVal val="#ppt_x"/>
                                          </p:val>
                                        </p:tav>
                                      </p:tavLst>
                                    </p:anim>
                                    <p:anim calcmode="lin" valueType="num">
                                      <p:cBhvr>
                                        <p:cTn id="31" dur="500" fill="hold"/>
                                        <p:tgtEl>
                                          <p:spTgt spid="7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anim calcmode="lin" valueType="num">
                                      <p:cBhvr>
                                        <p:cTn id="35" dur="500" fill="hold"/>
                                        <p:tgtEl>
                                          <p:spTgt spid="76"/>
                                        </p:tgtEl>
                                        <p:attrNameLst>
                                          <p:attrName>ppt_x</p:attrName>
                                        </p:attrNameLst>
                                      </p:cBhvr>
                                      <p:tavLst>
                                        <p:tav tm="0">
                                          <p:val>
                                            <p:strVal val="#ppt_x"/>
                                          </p:val>
                                        </p:tav>
                                        <p:tav tm="100000">
                                          <p:val>
                                            <p:strVal val="#ppt_x"/>
                                          </p:val>
                                        </p:tav>
                                      </p:tavLst>
                                    </p:anim>
                                    <p:anim calcmode="lin" valueType="num">
                                      <p:cBhvr>
                                        <p:cTn id="36" dur="5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87">
                                            <p:txEl>
                                              <p:pRg st="0" end="0"/>
                                            </p:txEl>
                                          </p:spTgt>
                                        </p:tgtEl>
                                        <p:attrNameLst>
                                          <p:attrName>style.visibility</p:attrName>
                                        </p:attrNameLst>
                                      </p:cBhvr>
                                      <p:to>
                                        <p:strVal val="visible"/>
                                      </p:to>
                                    </p:set>
                                    <p:animEffect transition="in" filter="fade">
                                      <p:cBhvr>
                                        <p:cTn id="46" dur="750"/>
                                        <p:tgtEl>
                                          <p:spTgt spid="87">
                                            <p:txEl>
                                              <p:pRg st="0" end="0"/>
                                            </p:txEl>
                                          </p:spTgt>
                                        </p:tgtEl>
                                      </p:cBhvr>
                                    </p:animEffect>
                                    <p:anim calcmode="lin" valueType="num">
                                      <p:cBhvr>
                                        <p:cTn id="47" dur="750" fill="hold"/>
                                        <p:tgtEl>
                                          <p:spTgt spid="87">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87">
                                            <p:txEl>
                                              <p:pRg st="1" end="1"/>
                                            </p:txEl>
                                          </p:spTgt>
                                        </p:tgtEl>
                                        <p:attrNameLst>
                                          <p:attrName>style.visibility</p:attrName>
                                        </p:attrNameLst>
                                      </p:cBhvr>
                                      <p:to>
                                        <p:strVal val="visible"/>
                                      </p:to>
                                    </p:set>
                                    <p:animEffect transition="in" filter="fade">
                                      <p:cBhvr>
                                        <p:cTn id="53" dur="750"/>
                                        <p:tgtEl>
                                          <p:spTgt spid="87">
                                            <p:txEl>
                                              <p:pRg st="1" end="1"/>
                                            </p:txEl>
                                          </p:spTgt>
                                        </p:tgtEl>
                                      </p:cBhvr>
                                    </p:animEffect>
                                    <p:anim calcmode="lin" valueType="num">
                                      <p:cBhvr>
                                        <p:cTn id="54" dur="750" fill="hold"/>
                                        <p:tgtEl>
                                          <p:spTgt spid="87">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heel(4)">
                                      <p:cBhvr>
                                        <p:cTn id="6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87" grpId="0" build="p"/>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Oval 98"/>
          <p:cNvSpPr>
            <a:spLocks noChangeArrowheads="1"/>
          </p:cNvSpPr>
          <p:nvPr/>
        </p:nvSpPr>
        <p:spPr bwMode="auto">
          <a:xfrm>
            <a:off x="2790582" y="1287447"/>
            <a:ext cx="1699993" cy="1521082"/>
          </a:xfrm>
          <a:prstGeom prst="ellipse">
            <a:avLst/>
          </a:prstGeom>
          <a:solidFill>
            <a:srgbClr val="C00000"/>
          </a:solidFill>
          <a:ln w="2540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29" name="Oval 100"/>
          <p:cNvSpPr>
            <a:spLocks noChangeArrowheads="1"/>
          </p:cNvSpPr>
          <p:nvPr/>
        </p:nvSpPr>
        <p:spPr bwMode="auto">
          <a:xfrm>
            <a:off x="4054849" y="1210204"/>
            <a:ext cx="2112613" cy="1892439"/>
          </a:xfrm>
          <a:prstGeom prst="ellipse">
            <a:avLst/>
          </a:prstGeom>
          <a:solidFill>
            <a:srgbClr val="FF6600"/>
          </a:solidFill>
          <a:ln w="1905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30" name="Oval 101"/>
          <p:cNvSpPr>
            <a:spLocks noChangeArrowheads="1"/>
          </p:cNvSpPr>
          <p:nvPr/>
        </p:nvSpPr>
        <p:spPr bwMode="auto">
          <a:xfrm>
            <a:off x="3322035" y="2220298"/>
            <a:ext cx="1769314" cy="1598324"/>
          </a:xfrm>
          <a:prstGeom prst="ellipse">
            <a:avLst/>
          </a:prstGeom>
          <a:solidFill>
            <a:srgbClr val="FFC000"/>
          </a:solidFill>
          <a:ln w="19050">
            <a:solidFill>
              <a:schemeClr val="bg1"/>
            </a:solid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131" name="直接箭头连接符 130"/>
          <p:cNvCxnSpPr/>
          <p:nvPr/>
        </p:nvCxnSpPr>
        <p:spPr>
          <a:xfrm>
            <a:off x="6167461" y="1927667"/>
            <a:ext cx="1627094" cy="0"/>
          </a:xfrm>
          <a:prstGeom prst="straightConnector1">
            <a:avLst/>
          </a:prstGeom>
          <a:noFill/>
          <a:ln w="9525" cap="flat" cmpd="sng" algn="ctr">
            <a:solidFill>
              <a:srgbClr val="C00000"/>
            </a:solidFill>
            <a:prstDash val="solid"/>
            <a:tailEnd type="arrow"/>
          </a:ln>
          <a:effectLst/>
        </p:spPr>
      </p:cxnSp>
      <p:sp>
        <p:nvSpPr>
          <p:cNvPr id="132" name="TextBox 131"/>
          <p:cNvSpPr txBox="1"/>
          <p:nvPr/>
        </p:nvSpPr>
        <p:spPr>
          <a:xfrm>
            <a:off x="6252931" y="1096670"/>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133" name="直接箭头连接符 132"/>
          <p:cNvCxnSpPr>
            <a:stCxn id="130" idx="4"/>
          </p:cNvCxnSpPr>
          <p:nvPr/>
        </p:nvCxnSpPr>
        <p:spPr>
          <a:xfrm>
            <a:off x="4206692" y="3818622"/>
            <a:ext cx="6602" cy="891766"/>
          </a:xfrm>
          <a:prstGeom prst="straightConnector1">
            <a:avLst/>
          </a:prstGeom>
          <a:noFill/>
          <a:ln w="9525" cap="flat" cmpd="sng" algn="ctr">
            <a:solidFill>
              <a:srgbClr val="C00000"/>
            </a:solidFill>
            <a:prstDash val="solid"/>
            <a:tailEnd type="arrow"/>
          </a:ln>
          <a:effectLst/>
        </p:spPr>
      </p:cxnSp>
      <p:sp>
        <p:nvSpPr>
          <p:cNvPr id="134" name="TextBox 133"/>
          <p:cNvSpPr txBox="1"/>
          <p:nvPr/>
        </p:nvSpPr>
        <p:spPr>
          <a:xfrm>
            <a:off x="4326619" y="3818622"/>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135" name="直接箭头连接符 134"/>
          <p:cNvCxnSpPr/>
          <p:nvPr/>
        </p:nvCxnSpPr>
        <p:spPr>
          <a:xfrm flipH="1">
            <a:off x="1014251" y="2101463"/>
            <a:ext cx="1776331" cy="0"/>
          </a:xfrm>
          <a:prstGeom prst="straightConnector1">
            <a:avLst/>
          </a:prstGeom>
          <a:noFill/>
          <a:ln w="9525" cap="flat" cmpd="sng" algn="ctr">
            <a:solidFill>
              <a:srgbClr val="C00000"/>
            </a:solidFill>
            <a:prstDash val="solid"/>
            <a:tailEnd type="arrow"/>
          </a:ln>
          <a:effectLst/>
        </p:spPr>
      </p:cxnSp>
      <p:sp>
        <p:nvSpPr>
          <p:cNvPr id="136" name="TextBox 135"/>
          <p:cNvSpPr txBox="1"/>
          <p:nvPr/>
        </p:nvSpPr>
        <p:spPr>
          <a:xfrm>
            <a:off x="1210857" y="1259547"/>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137" name="TextBox 136"/>
          <p:cNvSpPr txBox="1"/>
          <p:nvPr/>
        </p:nvSpPr>
        <p:spPr>
          <a:xfrm>
            <a:off x="3149090" y="1758279"/>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138" name="TextBox 137"/>
          <p:cNvSpPr txBox="1"/>
          <p:nvPr/>
        </p:nvSpPr>
        <p:spPr>
          <a:xfrm>
            <a:off x="4758666" y="1867937"/>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00"/>
                </a:solidFill>
                <a:latin typeface="微软雅黑" pitchFamily="34" charset="-122"/>
                <a:ea typeface="微软雅黑" pitchFamily="34" charset="-122"/>
              </a:rPr>
              <a:t>项目</a:t>
            </a:r>
            <a:r>
              <a:rPr lang="en-US" altLang="zh-CN" sz="2000" b="1" dirty="0" smtClean="0">
                <a:solidFill>
                  <a:srgbClr val="FFFF00"/>
                </a:solidFill>
                <a:latin typeface="微软雅黑" pitchFamily="34" charset="-122"/>
                <a:ea typeface="微软雅黑" pitchFamily="34" charset="-122"/>
              </a:rPr>
              <a:t>2</a:t>
            </a:r>
            <a:endParaRPr lang="zh-CN" altLang="en-US" sz="2000" b="1" dirty="0">
              <a:solidFill>
                <a:srgbClr val="FFFF00"/>
              </a:solidFill>
              <a:latin typeface="微软雅黑" pitchFamily="34" charset="-122"/>
              <a:ea typeface="微软雅黑" pitchFamily="34" charset="-122"/>
            </a:endParaRPr>
          </a:p>
        </p:txBody>
      </p:sp>
      <p:sp>
        <p:nvSpPr>
          <p:cNvPr id="139" name="TextBox 138"/>
          <p:cNvSpPr txBox="1"/>
          <p:nvPr/>
        </p:nvSpPr>
        <p:spPr>
          <a:xfrm>
            <a:off x="3779213" y="2837731"/>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140" name="右弧形箭头 139"/>
          <p:cNvSpPr/>
          <p:nvPr/>
        </p:nvSpPr>
        <p:spPr>
          <a:xfrm rot="9229339">
            <a:off x="2631118" y="2645637"/>
            <a:ext cx="504056" cy="853502"/>
          </a:xfrm>
          <a:prstGeom prst="curvedLeftArrow">
            <a:avLst/>
          </a:prstGeom>
          <a:solidFill>
            <a:srgbClr val="FF000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41" name="TextBox 140"/>
          <p:cNvSpPr txBox="1"/>
          <p:nvPr/>
        </p:nvSpPr>
        <p:spPr>
          <a:xfrm>
            <a:off x="1374290" y="3107800"/>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
        <p:nvSpPr>
          <p:cNvPr id="17"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strVal val="4*#ppt_w"/>
                                          </p:val>
                                        </p:tav>
                                        <p:tav tm="100000">
                                          <p:val>
                                            <p:strVal val="#ppt_w"/>
                                          </p:val>
                                        </p:tav>
                                      </p:tavLst>
                                    </p:anim>
                                    <p:anim calcmode="lin" valueType="num">
                                      <p:cBhvr>
                                        <p:cTn id="8" dur="500" fill="hold"/>
                                        <p:tgtEl>
                                          <p:spTgt spid="12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p:val>
                                            <p:strVal val="4*#ppt_w"/>
                                          </p:val>
                                        </p:tav>
                                        <p:tav tm="100000">
                                          <p:val>
                                            <p:strVal val="#ppt_w"/>
                                          </p:val>
                                        </p:tav>
                                      </p:tavLst>
                                    </p:anim>
                                    <p:anim calcmode="lin" valueType="num">
                                      <p:cBhvr>
                                        <p:cTn id="12" dur="500" fill="hold"/>
                                        <p:tgtEl>
                                          <p:spTgt spid="12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130"/>
                                        </p:tgtEl>
                                        <p:attrNameLst>
                                          <p:attrName>style.visibility</p:attrName>
                                        </p:attrNameLst>
                                      </p:cBhvr>
                                      <p:to>
                                        <p:strVal val="visible"/>
                                      </p:to>
                                    </p:set>
                                    <p:anim calcmode="lin" valueType="num">
                                      <p:cBhvr>
                                        <p:cTn id="15" dur="250" fill="hold"/>
                                        <p:tgtEl>
                                          <p:spTgt spid="130"/>
                                        </p:tgtEl>
                                        <p:attrNameLst>
                                          <p:attrName>ppt_w</p:attrName>
                                        </p:attrNameLst>
                                      </p:cBhvr>
                                      <p:tavLst>
                                        <p:tav tm="0">
                                          <p:val>
                                            <p:strVal val="4*#ppt_w"/>
                                          </p:val>
                                        </p:tav>
                                        <p:tav tm="100000">
                                          <p:val>
                                            <p:strVal val="#ppt_w"/>
                                          </p:val>
                                        </p:tav>
                                      </p:tavLst>
                                    </p:anim>
                                    <p:anim calcmode="lin" valueType="num">
                                      <p:cBhvr>
                                        <p:cTn id="16" dur="250" fill="hold"/>
                                        <p:tgtEl>
                                          <p:spTgt spid="130"/>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137"/>
                                        </p:tgtEl>
                                        <p:attrNameLst>
                                          <p:attrName>style.visibility</p:attrName>
                                        </p:attrNameLst>
                                      </p:cBhvr>
                                      <p:to>
                                        <p:strVal val="visible"/>
                                      </p:to>
                                    </p:set>
                                    <p:anim calcmode="lin" valueType="num">
                                      <p:cBhvr>
                                        <p:cTn id="20" dur="500" fill="hold"/>
                                        <p:tgtEl>
                                          <p:spTgt spid="137"/>
                                        </p:tgtEl>
                                        <p:attrNameLst>
                                          <p:attrName>ppt_w</p:attrName>
                                        </p:attrNameLst>
                                      </p:cBhvr>
                                      <p:tavLst>
                                        <p:tav tm="0">
                                          <p:val>
                                            <p:fltVal val="0"/>
                                          </p:val>
                                        </p:tav>
                                        <p:tav tm="100000">
                                          <p:val>
                                            <p:strVal val="#ppt_w"/>
                                          </p:val>
                                        </p:tav>
                                      </p:tavLst>
                                    </p:anim>
                                    <p:anim calcmode="lin" valueType="num">
                                      <p:cBhvr>
                                        <p:cTn id="21" dur="500" fill="hold"/>
                                        <p:tgtEl>
                                          <p:spTgt spid="137"/>
                                        </p:tgtEl>
                                        <p:attrNameLst>
                                          <p:attrName>ppt_h</p:attrName>
                                        </p:attrNameLst>
                                      </p:cBhvr>
                                      <p:tavLst>
                                        <p:tav tm="0">
                                          <p:val>
                                            <p:fltVal val="0"/>
                                          </p:val>
                                        </p:tav>
                                        <p:tav tm="100000">
                                          <p:val>
                                            <p:strVal val="#ppt_h"/>
                                          </p:val>
                                        </p:tav>
                                      </p:tavLst>
                                    </p:anim>
                                    <p:anim calcmode="lin" valueType="num">
                                      <p:cBhvr>
                                        <p:cTn id="22" dur="500" fill="hold"/>
                                        <p:tgtEl>
                                          <p:spTgt spid="137"/>
                                        </p:tgtEl>
                                        <p:attrNameLst>
                                          <p:attrName>style.rotation</p:attrName>
                                        </p:attrNameLst>
                                      </p:cBhvr>
                                      <p:tavLst>
                                        <p:tav tm="0">
                                          <p:val>
                                            <p:fltVal val="360"/>
                                          </p:val>
                                        </p:tav>
                                        <p:tav tm="100000">
                                          <p:val>
                                            <p:fltVal val="0"/>
                                          </p:val>
                                        </p:tav>
                                      </p:tavLst>
                                    </p:anim>
                                    <p:animEffect transition="in" filter="fade">
                                      <p:cBhvr>
                                        <p:cTn id="23" dur="500"/>
                                        <p:tgtEl>
                                          <p:spTgt spid="137"/>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39"/>
                                        </p:tgtEl>
                                        <p:attrNameLst>
                                          <p:attrName>style.visibility</p:attrName>
                                        </p:attrNameLst>
                                      </p:cBhvr>
                                      <p:to>
                                        <p:strVal val="visible"/>
                                      </p:to>
                                    </p:set>
                                    <p:anim calcmode="lin" valueType="num">
                                      <p:cBhvr>
                                        <p:cTn id="26" dur="500" fill="hold"/>
                                        <p:tgtEl>
                                          <p:spTgt spid="139"/>
                                        </p:tgtEl>
                                        <p:attrNameLst>
                                          <p:attrName>ppt_w</p:attrName>
                                        </p:attrNameLst>
                                      </p:cBhvr>
                                      <p:tavLst>
                                        <p:tav tm="0">
                                          <p:val>
                                            <p:fltVal val="0"/>
                                          </p:val>
                                        </p:tav>
                                        <p:tav tm="100000">
                                          <p:val>
                                            <p:strVal val="#ppt_w"/>
                                          </p:val>
                                        </p:tav>
                                      </p:tavLst>
                                    </p:anim>
                                    <p:anim calcmode="lin" valueType="num">
                                      <p:cBhvr>
                                        <p:cTn id="27" dur="500" fill="hold"/>
                                        <p:tgtEl>
                                          <p:spTgt spid="139"/>
                                        </p:tgtEl>
                                        <p:attrNameLst>
                                          <p:attrName>ppt_h</p:attrName>
                                        </p:attrNameLst>
                                      </p:cBhvr>
                                      <p:tavLst>
                                        <p:tav tm="0">
                                          <p:val>
                                            <p:fltVal val="0"/>
                                          </p:val>
                                        </p:tav>
                                        <p:tav tm="100000">
                                          <p:val>
                                            <p:strVal val="#ppt_h"/>
                                          </p:val>
                                        </p:tav>
                                      </p:tavLst>
                                    </p:anim>
                                    <p:anim calcmode="lin" valueType="num">
                                      <p:cBhvr>
                                        <p:cTn id="28" dur="500" fill="hold"/>
                                        <p:tgtEl>
                                          <p:spTgt spid="139"/>
                                        </p:tgtEl>
                                        <p:attrNameLst>
                                          <p:attrName>style.rotation</p:attrName>
                                        </p:attrNameLst>
                                      </p:cBhvr>
                                      <p:tavLst>
                                        <p:tav tm="0">
                                          <p:val>
                                            <p:fltVal val="360"/>
                                          </p:val>
                                        </p:tav>
                                        <p:tav tm="100000">
                                          <p:val>
                                            <p:fltVal val="0"/>
                                          </p:val>
                                        </p:tav>
                                      </p:tavLst>
                                    </p:anim>
                                    <p:animEffect transition="in" filter="fade">
                                      <p:cBhvr>
                                        <p:cTn id="29" dur="500"/>
                                        <p:tgtEl>
                                          <p:spTgt spid="139"/>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38"/>
                                        </p:tgtEl>
                                        <p:attrNameLst>
                                          <p:attrName>style.visibility</p:attrName>
                                        </p:attrNameLst>
                                      </p:cBhvr>
                                      <p:to>
                                        <p:strVal val="visible"/>
                                      </p:to>
                                    </p:set>
                                    <p:anim calcmode="lin" valueType="num">
                                      <p:cBhvr>
                                        <p:cTn id="32" dur="500" fill="hold"/>
                                        <p:tgtEl>
                                          <p:spTgt spid="138"/>
                                        </p:tgtEl>
                                        <p:attrNameLst>
                                          <p:attrName>ppt_w</p:attrName>
                                        </p:attrNameLst>
                                      </p:cBhvr>
                                      <p:tavLst>
                                        <p:tav tm="0">
                                          <p:val>
                                            <p:fltVal val="0"/>
                                          </p:val>
                                        </p:tav>
                                        <p:tav tm="100000">
                                          <p:val>
                                            <p:strVal val="#ppt_w"/>
                                          </p:val>
                                        </p:tav>
                                      </p:tavLst>
                                    </p:anim>
                                    <p:anim calcmode="lin" valueType="num">
                                      <p:cBhvr>
                                        <p:cTn id="33" dur="500" fill="hold"/>
                                        <p:tgtEl>
                                          <p:spTgt spid="138"/>
                                        </p:tgtEl>
                                        <p:attrNameLst>
                                          <p:attrName>ppt_h</p:attrName>
                                        </p:attrNameLst>
                                      </p:cBhvr>
                                      <p:tavLst>
                                        <p:tav tm="0">
                                          <p:val>
                                            <p:fltVal val="0"/>
                                          </p:val>
                                        </p:tav>
                                        <p:tav tm="100000">
                                          <p:val>
                                            <p:strVal val="#ppt_h"/>
                                          </p:val>
                                        </p:tav>
                                      </p:tavLst>
                                    </p:anim>
                                    <p:anim calcmode="lin" valueType="num">
                                      <p:cBhvr>
                                        <p:cTn id="34" dur="500" fill="hold"/>
                                        <p:tgtEl>
                                          <p:spTgt spid="138"/>
                                        </p:tgtEl>
                                        <p:attrNameLst>
                                          <p:attrName>style.rotation</p:attrName>
                                        </p:attrNameLst>
                                      </p:cBhvr>
                                      <p:tavLst>
                                        <p:tav tm="0">
                                          <p:val>
                                            <p:fltVal val="360"/>
                                          </p:val>
                                        </p:tav>
                                        <p:tav tm="100000">
                                          <p:val>
                                            <p:fltVal val="0"/>
                                          </p:val>
                                        </p:tav>
                                      </p:tavLst>
                                    </p:anim>
                                    <p:animEffect transition="in" filter="fade">
                                      <p:cBhvr>
                                        <p:cTn id="35" dur="500"/>
                                        <p:tgtEl>
                                          <p:spTgt spid="138"/>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Effect transition="in" filter="wipe(left)">
                                      <p:cBhvr>
                                        <p:cTn id="39" dur="500"/>
                                        <p:tgtEl>
                                          <p:spTgt spid="131"/>
                                        </p:tgtEl>
                                      </p:cBhvr>
                                    </p:animEffect>
                                  </p:childTnLst>
                                </p:cTn>
                              </p:par>
                              <p:par>
                                <p:cTn id="40" presetID="22" presetClass="entr" presetSubtype="1" fill="hold" nodeType="with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wipe(up)">
                                      <p:cBhvr>
                                        <p:cTn id="42" dur="500"/>
                                        <p:tgtEl>
                                          <p:spTgt spid="133"/>
                                        </p:tgtEl>
                                      </p:cBhvr>
                                    </p:animEffect>
                                  </p:childTnLst>
                                </p:cTn>
                              </p:par>
                              <p:par>
                                <p:cTn id="43" presetID="22" presetClass="entr" presetSubtype="2" fill="hold" nodeType="withEffect">
                                  <p:stCondLst>
                                    <p:cond delay="0"/>
                                  </p:stCondLst>
                                  <p:childTnLst>
                                    <p:set>
                                      <p:cBhvr>
                                        <p:cTn id="44" dur="1" fill="hold">
                                          <p:stCondLst>
                                            <p:cond delay="0"/>
                                          </p:stCondLst>
                                        </p:cTn>
                                        <p:tgtEl>
                                          <p:spTgt spid="135"/>
                                        </p:tgtEl>
                                        <p:attrNameLst>
                                          <p:attrName>style.visibility</p:attrName>
                                        </p:attrNameLst>
                                      </p:cBhvr>
                                      <p:to>
                                        <p:strVal val="visible"/>
                                      </p:to>
                                    </p:set>
                                    <p:animEffect transition="in" filter="wipe(right)">
                                      <p:cBhvr>
                                        <p:cTn id="45" dur="500"/>
                                        <p:tgtEl>
                                          <p:spTgt spid="135"/>
                                        </p:tgtEl>
                                      </p:cBhvr>
                                    </p:animEffect>
                                  </p:childTnLst>
                                </p:cTn>
                              </p:par>
                            </p:childTnLst>
                          </p:cTn>
                        </p:par>
                        <p:par>
                          <p:cTn id="46" fill="hold">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136"/>
                                        </p:tgtEl>
                                        <p:attrNameLst>
                                          <p:attrName>style.visibility</p:attrName>
                                        </p:attrNameLst>
                                      </p:cBhvr>
                                      <p:to>
                                        <p:strVal val="visible"/>
                                      </p:to>
                                    </p:set>
                                    <p:animEffect transition="in" filter="wipe(right)">
                                      <p:cBhvr>
                                        <p:cTn id="49" dur="500"/>
                                        <p:tgtEl>
                                          <p:spTgt spid="13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34"/>
                                        </p:tgtEl>
                                        <p:attrNameLst>
                                          <p:attrName>style.visibility</p:attrName>
                                        </p:attrNameLst>
                                      </p:cBhvr>
                                      <p:to>
                                        <p:strVal val="visible"/>
                                      </p:to>
                                    </p:set>
                                    <p:animEffect transition="in" filter="wipe(right)">
                                      <p:cBhvr>
                                        <p:cTn id="52" dur="500"/>
                                        <p:tgtEl>
                                          <p:spTgt spid="13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32"/>
                                        </p:tgtEl>
                                        <p:attrNameLst>
                                          <p:attrName>style.visibility</p:attrName>
                                        </p:attrNameLst>
                                      </p:cBhvr>
                                      <p:to>
                                        <p:strVal val="visible"/>
                                      </p:to>
                                    </p:set>
                                    <p:animEffect transition="in" filter="wipe(right)">
                                      <p:cBhvr>
                                        <p:cTn id="55" dur="500"/>
                                        <p:tgtEl>
                                          <p:spTgt spid="132"/>
                                        </p:tgtEl>
                                      </p:cBhvr>
                                    </p:animEffect>
                                  </p:childTnLst>
                                </p:cTn>
                              </p:par>
                            </p:childTnLst>
                          </p:cTn>
                        </p:par>
                        <p:par>
                          <p:cTn id="56" fill="hold">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wipe(down)">
                                      <p:cBhvr>
                                        <p:cTn id="59" dur="500"/>
                                        <p:tgtEl>
                                          <p:spTgt spid="140"/>
                                        </p:tgtEl>
                                      </p:cBhvr>
                                    </p:animEffect>
                                  </p:childTnLst>
                                </p:cTn>
                              </p:par>
                            </p:childTnLst>
                          </p:cTn>
                        </p:par>
                        <p:par>
                          <p:cTn id="60" fill="hold">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141"/>
                                        </p:tgtEl>
                                        <p:attrNameLst>
                                          <p:attrName>style.visibility</p:attrName>
                                        </p:attrNameLst>
                                      </p:cBhvr>
                                      <p:to>
                                        <p:strVal val="visible"/>
                                      </p:to>
                                    </p:set>
                                    <p:animEffect transition="in" filter="barn(outVertical)">
                                      <p:cBhvr>
                                        <p:cTn id="63" dur="500"/>
                                        <p:tgtEl>
                                          <p:spTgt spid="141"/>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4"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heel(4)">
                                      <p:cBhvr>
                                        <p:cTn id="6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2" grpId="0"/>
      <p:bldP spid="134" grpId="0"/>
      <p:bldP spid="136" grpId="0"/>
      <p:bldP spid="137" grpId="0"/>
      <p:bldP spid="138" grpId="0"/>
      <p:bldP spid="139" grpId="0"/>
      <p:bldP spid="140" grpId="0" animBg="1"/>
      <p:bldP spid="141"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06799" y="1288888"/>
            <a:ext cx="3144589" cy="3053670"/>
            <a:chOff x="3914775" y="1804442"/>
            <a:chExt cx="3962400" cy="4275138"/>
          </a:xfrm>
        </p:grpSpPr>
        <p:sp>
          <p:nvSpPr>
            <p:cNvPr id="57346" name="Oval 2"/>
            <p:cNvSpPr>
              <a:spLocks noChangeArrowheads="1"/>
            </p:cNvSpPr>
            <p:nvPr/>
          </p:nvSpPr>
          <p:spPr bwMode="auto">
            <a:xfrm>
              <a:off x="4635500" y="1804442"/>
              <a:ext cx="2520950" cy="2520950"/>
            </a:xfrm>
            <a:prstGeom prst="ellipse">
              <a:avLst/>
            </a:prstGeom>
            <a:gradFill rotWithShape="1">
              <a:gsLst>
                <a:gs pos="0">
                  <a:srgbClr val="969696"/>
                </a:gs>
                <a:gs pos="100000">
                  <a:schemeClr val="bg1"/>
                </a:gs>
              </a:gsLst>
              <a:lin ang="54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47" name="Oval 3"/>
            <p:cNvSpPr>
              <a:spLocks noChangeArrowheads="1"/>
            </p:cNvSpPr>
            <p:nvPr/>
          </p:nvSpPr>
          <p:spPr bwMode="auto">
            <a:xfrm>
              <a:off x="3914775" y="3088730"/>
              <a:ext cx="2520950" cy="2520950"/>
            </a:xfrm>
            <a:prstGeom prst="ellipse">
              <a:avLst/>
            </a:prstGeom>
            <a:gradFill rotWithShape="1">
              <a:gsLst>
                <a:gs pos="0">
                  <a:srgbClr val="B2B2B2"/>
                </a:gs>
                <a:gs pos="100000">
                  <a:schemeClr val="bg1"/>
                </a:gs>
              </a:gsLst>
              <a:lin ang="189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48" name="Oval 4"/>
            <p:cNvSpPr>
              <a:spLocks noChangeArrowheads="1"/>
            </p:cNvSpPr>
            <p:nvPr/>
          </p:nvSpPr>
          <p:spPr bwMode="auto">
            <a:xfrm>
              <a:off x="5356225" y="3088730"/>
              <a:ext cx="2520950" cy="2520950"/>
            </a:xfrm>
            <a:prstGeom prst="ellipse">
              <a:avLst/>
            </a:prstGeom>
            <a:gradFill rotWithShape="1">
              <a:gsLst>
                <a:gs pos="0">
                  <a:schemeClr val="bg1"/>
                </a:gs>
                <a:gs pos="100000">
                  <a:srgbClr val="B2B2B2"/>
                </a:gs>
              </a:gsLst>
              <a:lin ang="27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 name="Freeform 5"/>
            <p:cNvSpPr>
              <a:spLocks/>
            </p:cNvSpPr>
            <p:nvPr/>
          </p:nvSpPr>
          <p:spPr bwMode="auto">
            <a:xfrm>
              <a:off x="5370513" y="3318917"/>
              <a:ext cx="1050925" cy="1168400"/>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pPr>
                <a:defRPr/>
              </a:pPr>
              <a:endParaRPr lang="zh-CN" altLang="en-US" sz="1100">
                <a:latin typeface="微软雅黑" pitchFamily="34" charset="-122"/>
                <a:ea typeface="微软雅黑" pitchFamily="34" charset="-122"/>
              </a:endParaRPr>
            </a:p>
          </p:txBody>
        </p:sp>
        <p:sp>
          <p:nvSpPr>
            <p:cNvPr id="57350" name="Freeform 6"/>
            <p:cNvSpPr>
              <a:spLocks/>
            </p:cNvSpPr>
            <p:nvPr/>
          </p:nvSpPr>
          <p:spPr bwMode="auto">
            <a:xfrm>
              <a:off x="5897563" y="2887117"/>
              <a:ext cx="1247775" cy="1311275"/>
            </a:xfrm>
            <a:custGeom>
              <a:avLst/>
              <a:gdLst>
                <a:gd name="T0" fmla="*/ 0 w 786"/>
                <a:gd name="T1" fmla="*/ 431800 h 826"/>
                <a:gd name="T2" fmla="*/ 1247775 w 786"/>
                <a:gd name="T3" fmla="*/ 320675 h 826"/>
                <a:gd name="T4" fmla="*/ 530225 w 786"/>
                <a:gd name="T5" fmla="*/ 1311275 h 826"/>
                <a:gd name="T6" fmla="*/ 0 w 786"/>
                <a:gd name="T7" fmla="*/ 431800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6" h="826">
                  <a:moveTo>
                    <a:pt x="0" y="272"/>
                  </a:moveTo>
                  <a:cubicBezTo>
                    <a:pt x="0" y="272"/>
                    <a:pt x="350" y="0"/>
                    <a:pt x="786" y="202"/>
                  </a:cubicBezTo>
                  <a:cubicBezTo>
                    <a:pt x="786" y="202"/>
                    <a:pt x="744" y="656"/>
                    <a:pt x="334" y="826"/>
                  </a:cubicBezTo>
                  <a:cubicBezTo>
                    <a:pt x="296" y="466"/>
                    <a:pt x="0" y="272"/>
                    <a:pt x="0" y="272"/>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1" name="Freeform 7"/>
            <p:cNvSpPr>
              <a:spLocks/>
            </p:cNvSpPr>
            <p:nvPr/>
          </p:nvSpPr>
          <p:spPr bwMode="auto">
            <a:xfrm>
              <a:off x="4643438" y="2883942"/>
              <a:ext cx="1250950" cy="1317625"/>
            </a:xfrm>
            <a:custGeom>
              <a:avLst/>
              <a:gdLst>
                <a:gd name="T0" fmla="*/ 727075 w 788"/>
                <a:gd name="T1" fmla="*/ 1317625 h 826"/>
                <a:gd name="T2" fmla="*/ 0 w 788"/>
                <a:gd name="T3" fmla="*/ 322228 h 826"/>
                <a:gd name="T4" fmla="*/ 1250950 w 788"/>
                <a:gd name="T5" fmla="*/ 437081 h 826"/>
                <a:gd name="T6" fmla="*/ 727075 w 788"/>
                <a:gd name="T7" fmla="*/ 1317625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2" name="Freeform 8"/>
            <p:cNvSpPr>
              <a:spLocks/>
            </p:cNvSpPr>
            <p:nvPr/>
          </p:nvSpPr>
          <p:spPr bwMode="auto">
            <a:xfrm>
              <a:off x="5259388" y="4198392"/>
              <a:ext cx="1270000" cy="1187450"/>
            </a:xfrm>
            <a:custGeom>
              <a:avLst/>
              <a:gdLst>
                <a:gd name="T0" fmla="*/ 107950 w 800"/>
                <a:gd name="T1" fmla="*/ 0 h 748"/>
                <a:gd name="T2" fmla="*/ 1165225 w 800"/>
                <a:gd name="T3" fmla="*/ 6350 h 748"/>
                <a:gd name="T4" fmla="*/ 635000 w 800"/>
                <a:gd name="T5" fmla="*/ 1187450 h 748"/>
                <a:gd name="T6" fmla="*/ 107950 w 800"/>
                <a:gd name="T7" fmla="*/ 0 h 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748">
                  <a:moveTo>
                    <a:pt x="68" y="0"/>
                  </a:moveTo>
                  <a:cubicBezTo>
                    <a:pt x="68" y="0"/>
                    <a:pt x="406" y="182"/>
                    <a:pt x="734" y="4"/>
                  </a:cubicBezTo>
                  <a:cubicBezTo>
                    <a:pt x="734" y="4"/>
                    <a:pt x="800" y="460"/>
                    <a:pt x="400" y="748"/>
                  </a:cubicBezTo>
                  <a:cubicBezTo>
                    <a:pt x="0" y="468"/>
                    <a:pt x="68" y="0"/>
                    <a:pt x="68" y="0"/>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3" name="Freeform 9"/>
            <p:cNvSpPr>
              <a:spLocks/>
            </p:cNvSpPr>
            <p:nvPr/>
          </p:nvSpPr>
          <p:spPr bwMode="gray">
            <a:xfrm>
              <a:off x="4954588" y="1813967"/>
              <a:ext cx="1876425" cy="914400"/>
            </a:xfrm>
            <a:custGeom>
              <a:avLst/>
              <a:gdLst>
                <a:gd name="T0" fmla="*/ 1848016 w 1321"/>
                <a:gd name="T1" fmla="*/ 514992 h 712"/>
                <a:gd name="T2" fmla="*/ 1870743 w 1321"/>
                <a:gd name="T3" fmla="*/ 567647 h 712"/>
                <a:gd name="T4" fmla="*/ 1876425 w 1321"/>
                <a:gd name="T5" fmla="*/ 617734 h 712"/>
                <a:gd name="T6" fmla="*/ 1867902 w 1321"/>
                <a:gd name="T7" fmla="*/ 662683 h 712"/>
                <a:gd name="T8" fmla="*/ 1843754 w 1321"/>
                <a:gd name="T9" fmla="*/ 706348 h 712"/>
                <a:gd name="T10" fmla="*/ 1806823 w 1321"/>
                <a:gd name="T11" fmla="*/ 743592 h 712"/>
                <a:gd name="T12" fmla="*/ 1759947 w 1321"/>
                <a:gd name="T13" fmla="*/ 775699 h 712"/>
                <a:gd name="T14" fmla="*/ 1698868 w 1321"/>
                <a:gd name="T15" fmla="*/ 806521 h 712"/>
                <a:gd name="T16" fmla="*/ 1629265 w 1321"/>
                <a:gd name="T17" fmla="*/ 833491 h 712"/>
                <a:gd name="T18" fmla="*/ 1551140 w 1321"/>
                <a:gd name="T19" fmla="*/ 856608 h 712"/>
                <a:gd name="T20" fmla="*/ 1464492 w 1321"/>
                <a:gd name="T21" fmla="*/ 877156 h 712"/>
                <a:gd name="T22" fmla="*/ 1373583 w 1321"/>
                <a:gd name="T23" fmla="*/ 891283 h 712"/>
                <a:gd name="T24" fmla="*/ 1272730 w 1321"/>
                <a:gd name="T25" fmla="*/ 904126 h 712"/>
                <a:gd name="T26" fmla="*/ 1170457 w 1321"/>
                <a:gd name="T27" fmla="*/ 911831 h 712"/>
                <a:gd name="T28" fmla="*/ 1129264 w 1321"/>
                <a:gd name="T29" fmla="*/ 914400 h 712"/>
                <a:gd name="T30" fmla="*/ 676138 w 1321"/>
                <a:gd name="T31" fmla="*/ 914400 h 712"/>
                <a:gd name="T32" fmla="*/ 670456 w 1321"/>
                <a:gd name="T33" fmla="*/ 914400 h 712"/>
                <a:gd name="T34" fmla="*/ 580967 w 1321"/>
                <a:gd name="T35" fmla="*/ 909263 h 712"/>
                <a:gd name="T36" fmla="*/ 494319 w 1321"/>
                <a:gd name="T37" fmla="*/ 904126 h 712"/>
                <a:gd name="T38" fmla="*/ 411933 w 1321"/>
                <a:gd name="T39" fmla="*/ 893852 h 712"/>
                <a:gd name="T40" fmla="*/ 333808 w 1321"/>
                <a:gd name="T41" fmla="*/ 884862 h 712"/>
                <a:gd name="T42" fmla="*/ 264205 w 1321"/>
                <a:gd name="T43" fmla="*/ 869451 h 712"/>
                <a:gd name="T44" fmla="*/ 200285 w 1321"/>
                <a:gd name="T45" fmla="*/ 851471 h 712"/>
                <a:gd name="T46" fmla="*/ 144887 w 1321"/>
                <a:gd name="T47" fmla="*/ 832207 h 712"/>
                <a:gd name="T48" fmla="*/ 95171 w 1321"/>
                <a:gd name="T49" fmla="*/ 809090 h 712"/>
                <a:gd name="T50" fmla="*/ 55398 w 1321"/>
                <a:gd name="T51" fmla="*/ 780836 h 712"/>
                <a:gd name="T52" fmla="*/ 25568 w 1321"/>
                <a:gd name="T53" fmla="*/ 748729 h 712"/>
                <a:gd name="T54" fmla="*/ 8523 w 1321"/>
                <a:gd name="T55" fmla="*/ 711485 h 712"/>
                <a:gd name="T56" fmla="*/ 0 w 1321"/>
                <a:gd name="T57" fmla="*/ 672957 h 712"/>
                <a:gd name="T58" fmla="*/ 0 w 1321"/>
                <a:gd name="T59" fmla="*/ 667820 h 712"/>
                <a:gd name="T60" fmla="*/ 5682 w 1321"/>
                <a:gd name="T61" fmla="*/ 625439 h 712"/>
                <a:gd name="T62" fmla="*/ 22727 w 1321"/>
                <a:gd name="T63" fmla="*/ 572784 h 712"/>
                <a:gd name="T64" fmla="*/ 72443 w 1321"/>
                <a:gd name="T65" fmla="*/ 475180 h 712"/>
                <a:gd name="T66" fmla="*/ 133523 w 1321"/>
                <a:gd name="T67" fmla="*/ 383997 h 712"/>
                <a:gd name="T68" fmla="*/ 208807 w 1321"/>
                <a:gd name="T69" fmla="*/ 301803 h 712"/>
                <a:gd name="T70" fmla="*/ 289773 w 1321"/>
                <a:gd name="T71" fmla="*/ 226031 h 712"/>
                <a:gd name="T72" fmla="*/ 383524 w 1321"/>
                <a:gd name="T73" fmla="*/ 160534 h 712"/>
                <a:gd name="T74" fmla="*/ 484376 w 1321"/>
                <a:gd name="T75" fmla="*/ 105310 h 712"/>
                <a:gd name="T76" fmla="*/ 589490 w 1321"/>
                <a:gd name="T77" fmla="*/ 60361 h 712"/>
                <a:gd name="T78" fmla="*/ 705968 w 1321"/>
                <a:gd name="T79" fmla="*/ 26970 h 712"/>
                <a:gd name="T80" fmla="*/ 825286 w 1321"/>
                <a:gd name="T81" fmla="*/ 7706 h 712"/>
                <a:gd name="T82" fmla="*/ 947445 w 1321"/>
                <a:gd name="T83" fmla="*/ 0 h 712"/>
                <a:gd name="T84" fmla="*/ 947445 w 1321"/>
                <a:gd name="T85" fmla="*/ 0 h 712"/>
                <a:gd name="T86" fmla="*/ 1078128 w 1321"/>
                <a:gd name="T87" fmla="*/ 7706 h 712"/>
                <a:gd name="T88" fmla="*/ 1203128 w 1321"/>
                <a:gd name="T89" fmla="*/ 29538 h 712"/>
                <a:gd name="T90" fmla="*/ 1323867 w 1321"/>
                <a:gd name="T91" fmla="*/ 68066 h 712"/>
                <a:gd name="T92" fmla="*/ 1434663 w 1321"/>
                <a:gd name="T93" fmla="*/ 115584 h 712"/>
                <a:gd name="T94" fmla="*/ 1536936 w 1321"/>
                <a:gd name="T95" fmla="*/ 175945 h 712"/>
                <a:gd name="T96" fmla="*/ 1632106 w 1321"/>
                <a:gd name="T97" fmla="*/ 249148 h 712"/>
                <a:gd name="T98" fmla="*/ 1715913 w 1321"/>
                <a:gd name="T99" fmla="*/ 328773 h 712"/>
                <a:gd name="T100" fmla="*/ 1786936 w 1321"/>
                <a:gd name="T101" fmla="*/ 417388 h 712"/>
                <a:gd name="T102" fmla="*/ 1848016 w 1321"/>
                <a:gd name="T103" fmla="*/ 514992 h 712"/>
                <a:gd name="T104" fmla="*/ 1848016 w 1321"/>
                <a:gd name="T105" fmla="*/ 51499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chemeClr val="bg1">
                    <a:alpha val="0"/>
                  </a:scheme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366" tIns="45681" rIns="91366" bIns="45681"/>
            <a:lstStyle/>
            <a:p>
              <a:endParaRPr lang="zh-CN" altLang="en-US"/>
            </a:p>
          </p:txBody>
        </p:sp>
        <p:sp>
          <p:nvSpPr>
            <p:cNvPr id="57354" name="Oval 10"/>
            <p:cNvSpPr>
              <a:spLocks noChangeArrowheads="1"/>
            </p:cNvSpPr>
            <p:nvPr/>
          </p:nvSpPr>
          <p:spPr bwMode="auto">
            <a:xfrm>
              <a:off x="4111625" y="5708105"/>
              <a:ext cx="3594100" cy="371475"/>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55" name="Freeform 11"/>
            <p:cNvSpPr>
              <a:spLocks/>
            </p:cNvSpPr>
            <p:nvPr/>
          </p:nvSpPr>
          <p:spPr bwMode="auto">
            <a:xfrm rot="10800000" flipV="1">
              <a:off x="5630863" y="3331617"/>
              <a:ext cx="536575" cy="596900"/>
            </a:xfrm>
            <a:custGeom>
              <a:avLst/>
              <a:gdLst>
                <a:gd name="T0" fmla="*/ 268288 w 662"/>
                <a:gd name="T1" fmla="*/ 0 h 736"/>
                <a:gd name="T2" fmla="*/ 536575 w 662"/>
                <a:gd name="T3" fmla="*/ 450919 h 736"/>
                <a:gd name="T4" fmla="*/ 0 w 662"/>
                <a:gd name="T5" fmla="*/ 449297 h 736"/>
                <a:gd name="T6" fmla="*/ 268288 w 662"/>
                <a:gd name="T7" fmla="*/ 0 h 7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bg1">
                    <a:alpha val="60001"/>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6" name="Freeform 12"/>
            <p:cNvSpPr>
              <a:spLocks/>
            </p:cNvSpPr>
            <p:nvPr/>
          </p:nvSpPr>
          <p:spPr bwMode="auto">
            <a:xfrm>
              <a:off x="4673600" y="2950617"/>
              <a:ext cx="1144588" cy="936625"/>
            </a:xfrm>
            <a:custGeom>
              <a:avLst/>
              <a:gdLst>
                <a:gd name="T0" fmla="*/ 665162 w 721"/>
                <a:gd name="T1" fmla="*/ 936625 h 590"/>
                <a:gd name="T2" fmla="*/ 0 w 721"/>
                <a:gd name="T3" fmla="*/ 241300 h 590"/>
                <a:gd name="T4" fmla="*/ 1144587 w 721"/>
                <a:gd name="T5" fmla="*/ 311150 h 590"/>
                <a:gd name="T6" fmla="*/ 665162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7" name="Text Box 13"/>
            <p:cNvSpPr txBox="1">
              <a:spLocks noChangeArrowheads="1"/>
            </p:cNvSpPr>
            <p:nvPr/>
          </p:nvSpPr>
          <p:spPr bwMode="auto">
            <a:xfrm>
              <a:off x="4884739" y="3301455"/>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dirty="0">
                  <a:latin typeface="微软雅黑" pitchFamily="34" charset="-122"/>
                  <a:ea typeface="微软雅黑" pitchFamily="34" charset="-122"/>
                </a:rPr>
                <a:t>内容１</a:t>
              </a:r>
            </a:p>
          </p:txBody>
        </p:sp>
        <p:sp>
          <p:nvSpPr>
            <p:cNvPr id="57358" name="Text Box 14"/>
            <p:cNvSpPr txBox="1">
              <a:spLocks noChangeArrowheads="1"/>
            </p:cNvSpPr>
            <p:nvPr/>
          </p:nvSpPr>
          <p:spPr bwMode="auto">
            <a:xfrm>
              <a:off x="5568950" y="3715793"/>
              <a:ext cx="58800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solidFill>
                    <a:schemeClr val="bg1"/>
                  </a:solidFill>
                  <a:latin typeface="微软雅黑" pitchFamily="34" charset="-122"/>
                  <a:ea typeface="微软雅黑" pitchFamily="34" charset="-122"/>
                </a:rPr>
                <a:t>标题</a:t>
              </a:r>
            </a:p>
          </p:txBody>
        </p:sp>
        <p:sp>
          <p:nvSpPr>
            <p:cNvPr id="57359" name="Rectangle 15"/>
            <p:cNvSpPr>
              <a:spLocks noChangeArrowheads="1"/>
            </p:cNvSpPr>
            <p:nvPr/>
          </p:nvSpPr>
          <p:spPr bwMode="auto">
            <a:xfrm>
              <a:off x="6519862" y="4338093"/>
              <a:ext cx="1277937"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a:latin typeface="微软雅黑" pitchFamily="34" charset="-122"/>
                  <a:ea typeface="微软雅黑" pitchFamily="34" charset="-122"/>
                </a:rPr>
                <a:t>单击此处添加段落文字内容</a:t>
              </a:r>
            </a:p>
          </p:txBody>
        </p:sp>
        <p:sp>
          <p:nvSpPr>
            <p:cNvPr id="57360" name="Rectangle 16"/>
            <p:cNvSpPr>
              <a:spLocks noChangeArrowheads="1"/>
            </p:cNvSpPr>
            <p:nvPr/>
          </p:nvSpPr>
          <p:spPr bwMode="auto">
            <a:xfrm>
              <a:off x="4052887" y="4338093"/>
              <a:ext cx="1277937"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a:latin typeface="微软雅黑" pitchFamily="34" charset="-122"/>
                  <a:ea typeface="微软雅黑" pitchFamily="34" charset="-122"/>
                </a:rPr>
                <a:t>单击此处添加段落文字内容</a:t>
              </a:r>
            </a:p>
          </p:txBody>
        </p:sp>
        <p:sp>
          <p:nvSpPr>
            <p:cNvPr id="57361" name="Rectangle 17"/>
            <p:cNvSpPr>
              <a:spLocks noChangeArrowheads="1"/>
            </p:cNvSpPr>
            <p:nvPr/>
          </p:nvSpPr>
          <p:spPr bwMode="auto">
            <a:xfrm>
              <a:off x="5302250" y="2464842"/>
              <a:ext cx="1277938"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dirty="0">
                  <a:latin typeface="微软雅黑" pitchFamily="34" charset="-122"/>
                  <a:ea typeface="微软雅黑" pitchFamily="34" charset="-122"/>
                </a:rPr>
                <a:t>单击此处添加段落文字内容</a:t>
              </a:r>
            </a:p>
          </p:txBody>
        </p:sp>
        <p:sp>
          <p:nvSpPr>
            <p:cNvPr id="57362" name="Freeform 18"/>
            <p:cNvSpPr>
              <a:spLocks/>
            </p:cNvSpPr>
            <p:nvPr/>
          </p:nvSpPr>
          <p:spPr bwMode="auto">
            <a:xfrm flipH="1">
              <a:off x="5967413" y="2950617"/>
              <a:ext cx="1144587" cy="936625"/>
            </a:xfrm>
            <a:custGeom>
              <a:avLst/>
              <a:gdLst>
                <a:gd name="T0" fmla="*/ 665163 w 721"/>
                <a:gd name="T1" fmla="*/ 936625 h 590"/>
                <a:gd name="T2" fmla="*/ 0 w 721"/>
                <a:gd name="T3" fmla="*/ 241300 h 590"/>
                <a:gd name="T4" fmla="*/ 1144588 w 721"/>
                <a:gd name="T5" fmla="*/ 311150 h 590"/>
                <a:gd name="T6" fmla="*/ 665163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63" name="Freeform 19"/>
            <p:cNvSpPr>
              <a:spLocks/>
            </p:cNvSpPr>
            <p:nvPr/>
          </p:nvSpPr>
          <p:spPr bwMode="auto">
            <a:xfrm rot="7200000" flipH="1">
              <a:off x="5439569" y="4289673"/>
              <a:ext cx="1144588" cy="936625"/>
            </a:xfrm>
            <a:custGeom>
              <a:avLst/>
              <a:gdLst>
                <a:gd name="T0" fmla="*/ 665163 w 721"/>
                <a:gd name="T1" fmla="*/ 936625 h 590"/>
                <a:gd name="T2" fmla="*/ 0 w 721"/>
                <a:gd name="T3" fmla="*/ 241300 h 590"/>
                <a:gd name="T4" fmla="*/ 1144588 w 721"/>
                <a:gd name="T5" fmla="*/ 311150 h 590"/>
                <a:gd name="T6" fmla="*/ 665163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64" name="Text Box 20"/>
            <p:cNvSpPr txBox="1">
              <a:spLocks noChangeArrowheads="1"/>
            </p:cNvSpPr>
            <p:nvPr/>
          </p:nvSpPr>
          <p:spPr bwMode="auto">
            <a:xfrm>
              <a:off x="5591175" y="4557168"/>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latin typeface="微软雅黑" pitchFamily="34" charset="-122"/>
                  <a:ea typeface="微软雅黑" pitchFamily="34" charset="-122"/>
                </a:rPr>
                <a:t>内容３</a:t>
              </a:r>
            </a:p>
          </p:txBody>
        </p:sp>
        <p:sp>
          <p:nvSpPr>
            <p:cNvPr id="57365" name="Text Box 21"/>
            <p:cNvSpPr txBox="1">
              <a:spLocks noChangeArrowheads="1"/>
            </p:cNvSpPr>
            <p:nvPr/>
          </p:nvSpPr>
          <p:spPr bwMode="auto">
            <a:xfrm>
              <a:off x="6327775" y="3301455"/>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latin typeface="微软雅黑" pitchFamily="34" charset="-122"/>
                  <a:ea typeface="微软雅黑" pitchFamily="34" charset="-122"/>
                </a:rPr>
                <a:t>内容２</a:t>
              </a:r>
            </a:p>
          </p:txBody>
        </p:sp>
      </p:grpSp>
      <p:sp>
        <p:nvSpPr>
          <p:cNvPr id="57366" name="Text Box 23"/>
          <p:cNvSpPr txBox="1">
            <a:spLocks noChangeArrowheads="1"/>
          </p:cNvSpPr>
          <p:nvPr/>
        </p:nvSpPr>
        <p:spPr bwMode="auto">
          <a:xfrm>
            <a:off x="1826785" y="1406817"/>
            <a:ext cx="1646626"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dirty="0">
                <a:latin typeface="微软雅黑" pitchFamily="34" charset="-122"/>
                <a:ea typeface="微软雅黑" pitchFamily="34" charset="-122"/>
              </a:rPr>
              <a:t>此处添加内容</a:t>
            </a:r>
          </a:p>
        </p:txBody>
      </p:sp>
      <p:sp>
        <p:nvSpPr>
          <p:cNvPr id="57367" name="Rectangle 24"/>
          <p:cNvSpPr>
            <a:spLocks noChangeArrowheads="1"/>
          </p:cNvSpPr>
          <p:nvPr/>
        </p:nvSpPr>
        <p:spPr bwMode="auto">
          <a:xfrm>
            <a:off x="1823005" y="1786685"/>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dirty="0">
                <a:latin typeface="微软雅黑" pitchFamily="34" charset="-122"/>
                <a:ea typeface="微软雅黑" pitchFamily="34" charset="-122"/>
              </a:rPr>
              <a:t>单击添加段落文字</a:t>
            </a:r>
          </a:p>
          <a:p>
            <a:pPr marL="207813" indent="-207813">
              <a:lnSpc>
                <a:spcPct val="120000"/>
              </a:lnSpc>
              <a:buFontTx/>
              <a:buChar char="•"/>
            </a:pPr>
            <a:r>
              <a:rPr lang="zh-CN" altLang="en-US" sz="1100" dirty="0">
                <a:latin typeface="微软雅黑" pitchFamily="34" charset="-122"/>
                <a:ea typeface="微软雅黑" pitchFamily="34" charset="-122"/>
              </a:rPr>
              <a:t>单击添加段落文字</a:t>
            </a:r>
          </a:p>
        </p:txBody>
      </p:sp>
      <p:sp>
        <p:nvSpPr>
          <p:cNvPr id="57368" name="Text Box 25"/>
          <p:cNvSpPr txBox="1">
            <a:spLocks noChangeArrowheads="1"/>
          </p:cNvSpPr>
          <p:nvPr/>
        </p:nvSpPr>
        <p:spPr bwMode="auto">
          <a:xfrm>
            <a:off x="1373238" y="3466031"/>
            <a:ext cx="1646626"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a:latin typeface="微软雅黑" pitchFamily="34" charset="-122"/>
                <a:ea typeface="微软雅黑" pitchFamily="34" charset="-122"/>
              </a:rPr>
              <a:t>此处添加内容</a:t>
            </a:r>
          </a:p>
        </p:txBody>
      </p:sp>
      <p:sp>
        <p:nvSpPr>
          <p:cNvPr id="57369" name="Rectangle 26"/>
          <p:cNvSpPr>
            <a:spLocks noChangeArrowheads="1"/>
          </p:cNvSpPr>
          <p:nvPr/>
        </p:nvSpPr>
        <p:spPr bwMode="auto">
          <a:xfrm>
            <a:off x="1369460" y="3845900"/>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a:latin typeface="微软雅黑" pitchFamily="34" charset="-122"/>
                <a:ea typeface="微软雅黑" pitchFamily="34" charset="-122"/>
              </a:rPr>
              <a:t>单击添加段落文字</a:t>
            </a:r>
          </a:p>
          <a:p>
            <a:pPr marL="207813" indent="-207813">
              <a:lnSpc>
                <a:spcPct val="120000"/>
              </a:lnSpc>
              <a:buFontTx/>
              <a:buChar char="•"/>
            </a:pPr>
            <a:r>
              <a:rPr lang="zh-CN" altLang="en-US" sz="1100">
                <a:latin typeface="微软雅黑" pitchFamily="34" charset="-122"/>
                <a:ea typeface="微软雅黑" pitchFamily="34" charset="-122"/>
              </a:rPr>
              <a:t>单击添加段落文字</a:t>
            </a:r>
          </a:p>
        </p:txBody>
      </p:sp>
      <p:sp>
        <p:nvSpPr>
          <p:cNvPr id="57370" name="Text Box 27"/>
          <p:cNvSpPr txBox="1">
            <a:spLocks noChangeArrowheads="1"/>
          </p:cNvSpPr>
          <p:nvPr/>
        </p:nvSpPr>
        <p:spPr bwMode="auto">
          <a:xfrm>
            <a:off x="6194694" y="3466031"/>
            <a:ext cx="1646625"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a:latin typeface="微软雅黑" pitchFamily="34" charset="-122"/>
                <a:ea typeface="微软雅黑" pitchFamily="34" charset="-122"/>
              </a:rPr>
              <a:t>此处添加内容</a:t>
            </a:r>
          </a:p>
        </p:txBody>
      </p:sp>
      <p:sp>
        <p:nvSpPr>
          <p:cNvPr id="57371" name="Rectangle 28"/>
          <p:cNvSpPr>
            <a:spLocks noChangeArrowheads="1"/>
          </p:cNvSpPr>
          <p:nvPr/>
        </p:nvSpPr>
        <p:spPr bwMode="auto">
          <a:xfrm>
            <a:off x="6190909" y="3845900"/>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a:latin typeface="微软雅黑" pitchFamily="34" charset="-122"/>
                <a:ea typeface="微软雅黑" pitchFamily="34" charset="-122"/>
              </a:rPr>
              <a:t>单击添加段落文字</a:t>
            </a:r>
          </a:p>
          <a:p>
            <a:pPr marL="207813" indent="-207813">
              <a:lnSpc>
                <a:spcPct val="120000"/>
              </a:lnSpc>
              <a:buFontTx/>
              <a:buChar char="•"/>
            </a:pPr>
            <a:r>
              <a:rPr lang="zh-CN" altLang="en-US" sz="1100">
                <a:latin typeface="微软雅黑" pitchFamily="34" charset="-122"/>
                <a:ea typeface="微软雅黑" pitchFamily="34" charset="-122"/>
              </a:rPr>
              <a:t>单击添加段落文字</a:t>
            </a:r>
          </a:p>
        </p:txBody>
      </p:sp>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2573"/>
          <a:stretch>
            <a:fillRect/>
          </a:stretch>
        </p:blipFill>
        <p:spPr bwMode="auto">
          <a:xfrm>
            <a:off x="5782974" y="1183026"/>
            <a:ext cx="2160644"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7366"/>
                                        </p:tgtEl>
                                        <p:attrNameLst>
                                          <p:attrName>style.visibility</p:attrName>
                                        </p:attrNameLst>
                                      </p:cBhvr>
                                      <p:to>
                                        <p:strVal val="visible"/>
                                      </p:to>
                                    </p:set>
                                    <p:anim calcmode="lin" valueType="num">
                                      <p:cBhvr additive="base">
                                        <p:cTn id="22" dur="500" fill="hold"/>
                                        <p:tgtEl>
                                          <p:spTgt spid="57366"/>
                                        </p:tgtEl>
                                        <p:attrNameLst>
                                          <p:attrName>ppt_x</p:attrName>
                                        </p:attrNameLst>
                                      </p:cBhvr>
                                      <p:tavLst>
                                        <p:tav tm="0">
                                          <p:val>
                                            <p:strVal val="#ppt_x"/>
                                          </p:val>
                                        </p:tav>
                                        <p:tav tm="100000">
                                          <p:val>
                                            <p:strVal val="#ppt_x"/>
                                          </p:val>
                                        </p:tav>
                                      </p:tavLst>
                                    </p:anim>
                                    <p:anim calcmode="lin" valueType="num">
                                      <p:cBhvr additive="base">
                                        <p:cTn id="23" dur="500" fill="hold"/>
                                        <p:tgtEl>
                                          <p:spTgt spid="5736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7367"/>
                                        </p:tgtEl>
                                        <p:attrNameLst>
                                          <p:attrName>style.visibility</p:attrName>
                                        </p:attrNameLst>
                                      </p:cBhvr>
                                      <p:to>
                                        <p:strVal val="visible"/>
                                      </p:to>
                                    </p:set>
                                    <p:anim calcmode="lin" valueType="num">
                                      <p:cBhvr additive="base">
                                        <p:cTn id="26" dur="500" fill="hold"/>
                                        <p:tgtEl>
                                          <p:spTgt spid="57367"/>
                                        </p:tgtEl>
                                        <p:attrNameLst>
                                          <p:attrName>ppt_x</p:attrName>
                                        </p:attrNameLst>
                                      </p:cBhvr>
                                      <p:tavLst>
                                        <p:tav tm="0">
                                          <p:val>
                                            <p:strVal val="#ppt_x"/>
                                          </p:val>
                                        </p:tav>
                                        <p:tav tm="100000">
                                          <p:val>
                                            <p:strVal val="#ppt_x"/>
                                          </p:val>
                                        </p:tav>
                                      </p:tavLst>
                                    </p:anim>
                                    <p:anim calcmode="lin" valueType="num">
                                      <p:cBhvr additive="base">
                                        <p:cTn id="27" dur="500" fill="hold"/>
                                        <p:tgtEl>
                                          <p:spTgt spid="5736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57368"/>
                                        </p:tgtEl>
                                        <p:attrNameLst>
                                          <p:attrName>style.visibility</p:attrName>
                                        </p:attrNameLst>
                                      </p:cBhvr>
                                      <p:to>
                                        <p:strVal val="visible"/>
                                      </p:to>
                                    </p:set>
                                    <p:anim calcmode="lin" valueType="num">
                                      <p:cBhvr additive="base">
                                        <p:cTn id="30" dur="500" fill="hold"/>
                                        <p:tgtEl>
                                          <p:spTgt spid="57368"/>
                                        </p:tgtEl>
                                        <p:attrNameLst>
                                          <p:attrName>ppt_x</p:attrName>
                                        </p:attrNameLst>
                                      </p:cBhvr>
                                      <p:tavLst>
                                        <p:tav tm="0">
                                          <p:val>
                                            <p:strVal val="#ppt_x"/>
                                          </p:val>
                                        </p:tav>
                                        <p:tav tm="100000">
                                          <p:val>
                                            <p:strVal val="#ppt_x"/>
                                          </p:val>
                                        </p:tav>
                                      </p:tavLst>
                                    </p:anim>
                                    <p:anim calcmode="lin" valueType="num">
                                      <p:cBhvr additive="base">
                                        <p:cTn id="31" dur="500" fill="hold"/>
                                        <p:tgtEl>
                                          <p:spTgt spid="5736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57369"/>
                                        </p:tgtEl>
                                        <p:attrNameLst>
                                          <p:attrName>style.visibility</p:attrName>
                                        </p:attrNameLst>
                                      </p:cBhvr>
                                      <p:to>
                                        <p:strVal val="visible"/>
                                      </p:to>
                                    </p:set>
                                    <p:anim calcmode="lin" valueType="num">
                                      <p:cBhvr additive="base">
                                        <p:cTn id="34" dur="500" fill="hold"/>
                                        <p:tgtEl>
                                          <p:spTgt spid="57369"/>
                                        </p:tgtEl>
                                        <p:attrNameLst>
                                          <p:attrName>ppt_x</p:attrName>
                                        </p:attrNameLst>
                                      </p:cBhvr>
                                      <p:tavLst>
                                        <p:tav tm="0">
                                          <p:val>
                                            <p:strVal val="#ppt_x"/>
                                          </p:val>
                                        </p:tav>
                                        <p:tav tm="100000">
                                          <p:val>
                                            <p:strVal val="#ppt_x"/>
                                          </p:val>
                                        </p:tav>
                                      </p:tavLst>
                                    </p:anim>
                                    <p:anim calcmode="lin" valueType="num">
                                      <p:cBhvr additive="base">
                                        <p:cTn id="35" dur="500" fill="hold"/>
                                        <p:tgtEl>
                                          <p:spTgt spid="5736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57370"/>
                                        </p:tgtEl>
                                        <p:attrNameLst>
                                          <p:attrName>style.visibility</p:attrName>
                                        </p:attrNameLst>
                                      </p:cBhvr>
                                      <p:to>
                                        <p:strVal val="visible"/>
                                      </p:to>
                                    </p:set>
                                    <p:anim calcmode="lin" valueType="num">
                                      <p:cBhvr additive="base">
                                        <p:cTn id="38" dur="500" fill="hold"/>
                                        <p:tgtEl>
                                          <p:spTgt spid="57370"/>
                                        </p:tgtEl>
                                        <p:attrNameLst>
                                          <p:attrName>ppt_x</p:attrName>
                                        </p:attrNameLst>
                                      </p:cBhvr>
                                      <p:tavLst>
                                        <p:tav tm="0">
                                          <p:val>
                                            <p:strVal val="#ppt_x"/>
                                          </p:val>
                                        </p:tav>
                                        <p:tav tm="100000">
                                          <p:val>
                                            <p:strVal val="#ppt_x"/>
                                          </p:val>
                                        </p:tav>
                                      </p:tavLst>
                                    </p:anim>
                                    <p:anim calcmode="lin" valueType="num">
                                      <p:cBhvr additive="base">
                                        <p:cTn id="39" dur="500" fill="hold"/>
                                        <p:tgtEl>
                                          <p:spTgt spid="5737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800"/>
                                  </p:stCondLst>
                                  <p:childTnLst>
                                    <p:set>
                                      <p:cBhvr>
                                        <p:cTn id="41" dur="1" fill="hold">
                                          <p:stCondLst>
                                            <p:cond delay="0"/>
                                          </p:stCondLst>
                                        </p:cTn>
                                        <p:tgtEl>
                                          <p:spTgt spid="57371"/>
                                        </p:tgtEl>
                                        <p:attrNameLst>
                                          <p:attrName>style.visibility</p:attrName>
                                        </p:attrNameLst>
                                      </p:cBhvr>
                                      <p:to>
                                        <p:strVal val="visible"/>
                                      </p:to>
                                    </p:set>
                                    <p:anim calcmode="lin" valueType="num">
                                      <p:cBhvr additive="base">
                                        <p:cTn id="42" dur="500" fill="hold"/>
                                        <p:tgtEl>
                                          <p:spTgt spid="57371"/>
                                        </p:tgtEl>
                                        <p:attrNameLst>
                                          <p:attrName>ppt_x</p:attrName>
                                        </p:attrNameLst>
                                      </p:cBhvr>
                                      <p:tavLst>
                                        <p:tav tm="0">
                                          <p:val>
                                            <p:strVal val="#ppt_x"/>
                                          </p:val>
                                        </p:tav>
                                        <p:tav tm="100000">
                                          <p:val>
                                            <p:strVal val="#ppt_x"/>
                                          </p:val>
                                        </p:tav>
                                      </p:tavLst>
                                    </p:anim>
                                    <p:anim calcmode="lin" valueType="num">
                                      <p:cBhvr additive="base">
                                        <p:cTn id="43" dur="500" fill="hold"/>
                                        <p:tgtEl>
                                          <p:spTgt spid="5737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heel(4)">
                                      <p:cBhvr>
                                        <p:cTn id="4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66" grpId="0"/>
      <p:bldP spid="57367" grpId="0"/>
      <p:bldP spid="57368" grpId="0"/>
      <p:bldP spid="57369" grpId="0"/>
      <p:bldP spid="57370" grpId="0"/>
      <p:bldP spid="57371" grpId="0"/>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组合 165"/>
          <p:cNvGrpSpPr/>
          <p:nvPr/>
        </p:nvGrpSpPr>
        <p:grpSpPr>
          <a:xfrm>
            <a:off x="2907371" y="2203993"/>
            <a:ext cx="1396490" cy="727196"/>
            <a:chOff x="2835362" y="2781789"/>
            <a:chExt cx="1712377" cy="990764"/>
          </a:xfrm>
        </p:grpSpPr>
        <p:sp>
          <p:nvSpPr>
            <p:cNvPr id="167"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68"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69"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0" name="组合 169"/>
          <p:cNvGrpSpPr/>
          <p:nvPr/>
        </p:nvGrpSpPr>
        <p:grpSpPr>
          <a:xfrm>
            <a:off x="1720200" y="2159475"/>
            <a:ext cx="1446323" cy="809418"/>
            <a:chOff x="1648191" y="2732324"/>
            <a:chExt cx="1773483" cy="1102788"/>
          </a:xfrm>
        </p:grpSpPr>
        <p:sp>
          <p:nvSpPr>
            <p:cNvPr id="171"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2"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73"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4" name="组合 173"/>
          <p:cNvGrpSpPr/>
          <p:nvPr/>
        </p:nvGrpSpPr>
        <p:grpSpPr>
          <a:xfrm>
            <a:off x="4734683" y="2203993"/>
            <a:ext cx="1402422" cy="727196"/>
            <a:chOff x="4662674" y="2781789"/>
            <a:chExt cx="1719651" cy="990764"/>
          </a:xfrm>
        </p:grpSpPr>
        <p:sp>
          <p:nvSpPr>
            <p:cNvPr id="175"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7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8" name="组合 177"/>
          <p:cNvGrpSpPr/>
          <p:nvPr/>
        </p:nvGrpSpPr>
        <p:grpSpPr>
          <a:xfrm>
            <a:off x="5852020" y="2159475"/>
            <a:ext cx="1445135" cy="804080"/>
            <a:chOff x="5780011" y="2732324"/>
            <a:chExt cx="1772026" cy="1095515"/>
          </a:xfrm>
        </p:grpSpPr>
        <p:sp>
          <p:nvSpPr>
            <p:cNvPr id="179"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80"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81"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82"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83"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4"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5"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6"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7"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8"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89"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0"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1"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2"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3"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4"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95"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96"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97"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98"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99" name="组合 198"/>
          <p:cNvGrpSpPr/>
          <p:nvPr/>
        </p:nvGrpSpPr>
        <p:grpSpPr>
          <a:xfrm>
            <a:off x="7100294" y="2091387"/>
            <a:ext cx="1466492" cy="936491"/>
            <a:chOff x="7028286" y="2656671"/>
            <a:chExt cx="1798214" cy="1275918"/>
          </a:xfrm>
        </p:grpSpPr>
        <p:sp>
          <p:nvSpPr>
            <p:cNvPr id="200"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01"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02"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203"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204" name="组合 203"/>
          <p:cNvGrpSpPr/>
          <p:nvPr/>
        </p:nvGrpSpPr>
        <p:grpSpPr>
          <a:xfrm>
            <a:off x="323529" y="2091387"/>
            <a:ext cx="1574463" cy="939695"/>
            <a:chOff x="251520" y="2656671"/>
            <a:chExt cx="1930608" cy="1280282"/>
          </a:xfrm>
        </p:grpSpPr>
        <p:sp>
          <p:nvSpPr>
            <p:cNvPr id="205"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206"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207"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208"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
        <p:nvSpPr>
          <p:cNvPr id="46"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fade">
                                      <p:cBhvr>
                                        <p:cTn id="7" dur="500"/>
                                        <p:tgtEl>
                                          <p:spTgt spid="204"/>
                                        </p:tgtEl>
                                      </p:cBhvr>
                                    </p:animEffect>
                                    <p:anim calcmode="lin" valueType="num">
                                      <p:cBhvr>
                                        <p:cTn id="8" dur="500" fill="hold"/>
                                        <p:tgtEl>
                                          <p:spTgt spid="204"/>
                                        </p:tgtEl>
                                        <p:attrNameLst>
                                          <p:attrName>ppt_x</p:attrName>
                                        </p:attrNameLst>
                                      </p:cBhvr>
                                      <p:tavLst>
                                        <p:tav tm="0">
                                          <p:val>
                                            <p:strVal val="#ppt_x"/>
                                          </p:val>
                                        </p:tav>
                                        <p:tav tm="100000">
                                          <p:val>
                                            <p:strVal val="#ppt_x"/>
                                          </p:val>
                                        </p:tav>
                                      </p:tavLst>
                                    </p:anim>
                                    <p:anim calcmode="lin" valueType="num">
                                      <p:cBhvr>
                                        <p:cTn id="9" dur="450" decel="100000" fill="hold"/>
                                        <p:tgtEl>
                                          <p:spTgt spid="20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0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70"/>
                                        </p:tgtEl>
                                        <p:attrNameLst>
                                          <p:attrName>style.visibility</p:attrName>
                                        </p:attrNameLst>
                                      </p:cBhvr>
                                      <p:to>
                                        <p:strVal val="visible"/>
                                      </p:to>
                                    </p:set>
                                    <p:animEffect transition="in" filter="fade">
                                      <p:cBhvr>
                                        <p:cTn id="13" dur="500"/>
                                        <p:tgtEl>
                                          <p:spTgt spid="170"/>
                                        </p:tgtEl>
                                      </p:cBhvr>
                                    </p:animEffect>
                                    <p:anim calcmode="lin" valueType="num">
                                      <p:cBhvr>
                                        <p:cTn id="14" dur="500" fill="hold"/>
                                        <p:tgtEl>
                                          <p:spTgt spid="170"/>
                                        </p:tgtEl>
                                        <p:attrNameLst>
                                          <p:attrName>ppt_x</p:attrName>
                                        </p:attrNameLst>
                                      </p:cBhvr>
                                      <p:tavLst>
                                        <p:tav tm="0">
                                          <p:val>
                                            <p:strVal val="#ppt_x"/>
                                          </p:val>
                                        </p:tav>
                                        <p:tav tm="100000">
                                          <p:val>
                                            <p:strVal val="#ppt_x"/>
                                          </p:val>
                                        </p:tav>
                                      </p:tavLst>
                                    </p:anim>
                                    <p:anim calcmode="lin" valueType="num">
                                      <p:cBhvr>
                                        <p:cTn id="15" dur="450" decel="100000" fill="hold"/>
                                        <p:tgtEl>
                                          <p:spTgt spid="17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7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66"/>
                                        </p:tgtEl>
                                        <p:attrNameLst>
                                          <p:attrName>style.visibility</p:attrName>
                                        </p:attrNameLst>
                                      </p:cBhvr>
                                      <p:to>
                                        <p:strVal val="visible"/>
                                      </p:to>
                                    </p:set>
                                    <p:animEffect transition="in" filter="fade">
                                      <p:cBhvr>
                                        <p:cTn id="19" dur="500"/>
                                        <p:tgtEl>
                                          <p:spTgt spid="166"/>
                                        </p:tgtEl>
                                      </p:cBhvr>
                                    </p:animEffect>
                                    <p:anim calcmode="lin" valueType="num">
                                      <p:cBhvr>
                                        <p:cTn id="20" dur="500" fill="hold"/>
                                        <p:tgtEl>
                                          <p:spTgt spid="166"/>
                                        </p:tgtEl>
                                        <p:attrNameLst>
                                          <p:attrName>ppt_x</p:attrName>
                                        </p:attrNameLst>
                                      </p:cBhvr>
                                      <p:tavLst>
                                        <p:tav tm="0">
                                          <p:val>
                                            <p:strVal val="#ppt_x"/>
                                          </p:val>
                                        </p:tav>
                                        <p:tav tm="100000">
                                          <p:val>
                                            <p:strVal val="#ppt_x"/>
                                          </p:val>
                                        </p:tav>
                                      </p:tavLst>
                                    </p:anim>
                                    <p:anim calcmode="lin" valueType="num">
                                      <p:cBhvr>
                                        <p:cTn id="21" dur="450" decel="100000" fill="hold"/>
                                        <p:tgtEl>
                                          <p:spTgt spid="166"/>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6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74"/>
                                        </p:tgtEl>
                                        <p:attrNameLst>
                                          <p:attrName>style.visibility</p:attrName>
                                        </p:attrNameLst>
                                      </p:cBhvr>
                                      <p:to>
                                        <p:strVal val="visible"/>
                                      </p:to>
                                    </p:set>
                                    <p:animEffect transition="in" filter="fade">
                                      <p:cBhvr>
                                        <p:cTn id="25" dur="500"/>
                                        <p:tgtEl>
                                          <p:spTgt spid="174"/>
                                        </p:tgtEl>
                                      </p:cBhvr>
                                    </p:animEffect>
                                    <p:anim calcmode="lin" valueType="num">
                                      <p:cBhvr>
                                        <p:cTn id="26" dur="500" fill="hold"/>
                                        <p:tgtEl>
                                          <p:spTgt spid="174"/>
                                        </p:tgtEl>
                                        <p:attrNameLst>
                                          <p:attrName>ppt_x</p:attrName>
                                        </p:attrNameLst>
                                      </p:cBhvr>
                                      <p:tavLst>
                                        <p:tav tm="0">
                                          <p:val>
                                            <p:strVal val="#ppt_x"/>
                                          </p:val>
                                        </p:tav>
                                        <p:tav tm="100000">
                                          <p:val>
                                            <p:strVal val="#ppt_x"/>
                                          </p:val>
                                        </p:tav>
                                      </p:tavLst>
                                    </p:anim>
                                    <p:anim calcmode="lin" valueType="num">
                                      <p:cBhvr>
                                        <p:cTn id="27" dur="450" decel="100000" fill="hold"/>
                                        <p:tgtEl>
                                          <p:spTgt spid="174"/>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74"/>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78"/>
                                        </p:tgtEl>
                                        <p:attrNameLst>
                                          <p:attrName>style.visibility</p:attrName>
                                        </p:attrNameLst>
                                      </p:cBhvr>
                                      <p:to>
                                        <p:strVal val="visible"/>
                                      </p:to>
                                    </p:set>
                                    <p:animEffect transition="in" filter="fade">
                                      <p:cBhvr>
                                        <p:cTn id="31" dur="500"/>
                                        <p:tgtEl>
                                          <p:spTgt spid="178"/>
                                        </p:tgtEl>
                                      </p:cBhvr>
                                    </p:animEffect>
                                    <p:anim calcmode="lin" valueType="num">
                                      <p:cBhvr>
                                        <p:cTn id="32" dur="500" fill="hold"/>
                                        <p:tgtEl>
                                          <p:spTgt spid="178"/>
                                        </p:tgtEl>
                                        <p:attrNameLst>
                                          <p:attrName>ppt_x</p:attrName>
                                        </p:attrNameLst>
                                      </p:cBhvr>
                                      <p:tavLst>
                                        <p:tav tm="0">
                                          <p:val>
                                            <p:strVal val="#ppt_x"/>
                                          </p:val>
                                        </p:tav>
                                        <p:tav tm="100000">
                                          <p:val>
                                            <p:strVal val="#ppt_x"/>
                                          </p:val>
                                        </p:tav>
                                      </p:tavLst>
                                    </p:anim>
                                    <p:anim calcmode="lin" valueType="num">
                                      <p:cBhvr>
                                        <p:cTn id="33" dur="450" decel="100000" fill="hold"/>
                                        <p:tgtEl>
                                          <p:spTgt spid="178"/>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78"/>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199"/>
                                        </p:tgtEl>
                                        <p:attrNameLst>
                                          <p:attrName>style.visibility</p:attrName>
                                        </p:attrNameLst>
                                      </p:cBhvr>
                                      <p:to>
                                        <p:strVal val="visible"/>
                                      </p:to>
                                    </p:set>
                                    <p:animEffect transition="in" filter="fade">
                                      <p:cBhvr>
                                        <p:cTn id="37" dur="500"/>
                                        <p:tgtEl>
                                          <p:spTgt spid="199"/>
                                        </p:tgtEl>
                                      </p:cBhvr>
                                    </p:animEffect>
                                    <p:anim calcmode="lin" valueType="num">
                                      <p:cBhvr>
                                        <p:cTn id="38" dur="500" fill="hold"/>
                                        <p:tgtEl>
                                          <p:spTgt spid="199"/>
                                        </p:tgtEl>
                                        <p:attrNameLst>
                                          <p:attrName>ppt_x</p:attrName>
                                        </p:attrNameLst>
                                      </p:cBhvr>
                                      <p:tavLst>
                                        <p:tav tm="0">
                                          <p:val>
                                            <p:strVal val="#ppt_x"/>
                                          </p:val>
                                        </p:tav>
                                        <p:tav tm="100000">
                                          <p:val>
                                            <p:strVal val="#ppt_x"/>
                                          </p:val>
                                        </p:tav>
                                      </p:tavLst>
                                    </p:anim>
                                    <p:anim calcmode="lin" valueType="num">
                                      <p:cBhvr>
                                        <p:cTn id="39" dur="450" decel="100000" fill="hold"/>
                                        <p:tgtEl>
                                          <p:spTgt spid="199"/>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99"/>
                                        </p:tgtEl>
                                        <p:attrNameLst>
                                          <p:attrName>ppt_y</p:attrName>
                                        </p:attrNameLst>
                                      </p:cBhvr>
                                      <p:tavLst>
                                        <p:tav tm="0">
                                          <p:val>
                                            <p:strVal val="#ppt_y-.03"/>
                                          </p:val>
                                        </p:tav>
                                        <p:tav tm="100000">
                                          <p:val>
                                            <p:strVal val="#ppt_y"/>
                                          </p:val>
                                        </p:tav>
                                      </p:tavLst>
                                    </p:anim>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03"/>
                                        </p:tgtEl>
                                        <p:attrNameLst>
                                          <p:attrName>style.visibility</p:attrName>
                                        </p:attrNameLst>
                                      </p:cBhvr>
                                      <p:to>
                                        <p:strVal val="visible"/>
                                      </p:to>
                                    </p:set>
                                    <p:animEffect transition="in" filter="fade">
                                      <p:cBhvr>
                                        <p:cTn id="44" dur="250"/>
                                        <p:tgtEl>
                                          <p:spTgt spid="203"/>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197"/>
                                        </p:tgtEl>
                                        <p:attrNameLst>
                                          <p:attrName>style.visibility</p:attrName>
                                        </p:attrNameLst>
                                      </p:cBhvr>
                                      <p:to>
                                        <p:strVal val="visible"/>
                                      </p:to>
                                    </p:set>
                                    <p:animEffect transition="in" filter="fade">
                                      <p:cBhvr>
                                        <p:cTn id="47" dur="250"/>
                                        <p:tgtEl>
                                          <p:spTgt spid="197"/>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96"/>
                                        </p:tgtEl>
                                        <p:attrNameLst>
                                          <p:attrName>style.visibility</p:attrName>
                                        </p:attrNameLst>
                                      </p:cBhvr>
                                      <p:to>
                                        <p:strVal val="visible"/>
                                      </p:to>
                                    </p:set>
                                    <p:animEffect transition="in" filter="fade">
                                      <p:cBhvr>
                                        <p:cTn id="50" dur="250"/>
                                        <p:tgtEl>
                                          <p:spTgt spid="196"/>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95"/>
                                        </p:tgtEl>
                                        <p:attrNameLst>
                                          <p:attrName>style.visibility</p:attrName>
                                        </p:attrNameLst>
                                      </p:cBhvr>
                                      <p:to>
                                        <p:strVal val="visible"/>
                                      </p:to>
                                    </p:set>
                                    <p:animEffect transition="in" filter="fade">
                                      <p:cBhvr>
                                        <p:cTn id="53" dur="250"/>
                                        <p:tgtEl>
                                          <p:spTgt spid="195"/>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94"/>
                                        </p:tgtEl>
                                        <p:attrNameLst>
                                          <p:attrName>style.visibility</p:attrName>
                                        </p:attrNameLst>
                                      </p:cBhvr>
                                      <p:to>
                                        <p:strVal val="visible"/>
                                      </p:to>
                                    </p:set>
                                    <p:animEffect transition="in" filter="fade">
                                      <p:cBhvr>
                                        <p:cTn id="56" dur="250"/>
                                        <p:tgtEl>
                                          <p:spTgt spid="194"/>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08"/>
                                        </p:tgtEl>
                                        <p:attrNameLst>
                                          <p:attrName>style.visibility</p:attrName>
                                        </p:attrNameLst>
                                      </p:cBhvr>
                                      <p:to>
                                        <p:strVal val="visible"/>
                                      </p:to>
                                    </p:set>
                                    <p:animEffect transition="in" filter="fade">
                                      <p:cBhvr>
                                        <p:cTn id="59" dur="250"/>
                                        <p:tgtEl>
                                          <p:spTgt spid="208"/>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183"/>
                                        </p:tgtEl>
                                        <p:attrNameLst>
                                          <p:attrName>style.visibility</p:attrName>
                                        </p:attrNameLst>
                                      </p:cBhvr>
                                      <p:to>
                                        <p:strVal val="visible"/>
                                      </p:to>
                                    </p:set>
                                    <p:animEffect transition="in" filter="wipe(down)">
                                      <p:cBhvr>
                                        <p:cTn id="63" dur="250"/>
                                        <p:tgtEl>
                                          <p:spTgt spid="183"/>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85"/>
                                        </p:tgtEl>
                                        <p:attrNameLst>
                                          <p:attrName>style.visibility</p:attrName>
                                        </p:attrNameLst>
                                      </p:cBhvr>
                                      <p:to>
                                        <p:strVal val="visible"/>
                                      </p:to>
                                    </p:set>
                                    <p:animEffect transition="in" filter="wipe(down)">
                                      <p:cBhvr>
                                        <p:cTn id="66" dur="250"/>
                                        <p:tgtEl>
                                          <p:spTgt spid="185"/>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87"/>
                                        </p:tgtEl>
                                        <p:attrNameLst>
                                          <p:attrName>style.visibility</p:attrName>
                                        </p:attrNameLst>
                                      </p:cBhvr>
                                      <p:to>
                                        <p:strVal val="visible"/>
                                      </p:to>
                                    </p:set>
                                    <p:animEffect transition="in" filter="wipe(down)">
                                      <p:cBhvr>
                                        <p:cTn id="69" dur="250"/>
                                        <p:tgtEl>
                                          <p:spTgt spid="187"/>
                                        </p:tgtEl>
                                      </p:cBhvr>
                                    </p:animEffect>
                                  </p:childTnLst>
                                </p:cTn>
                              </p:par>
                            </p:childTnLst>
                          </p:cTn>
                        </p:par>
                        <p:par>
                          <p:cTn id="70" fill="hold">
                            <p:stCondLst>
                              <p:cond delay="3500"/>
                            </p:stCondLst>
                            <p:childTnLst>
                              <p:par>
                                <p:cTn id="71" presetID="22" presetClass="entr" presetSubtype="1" fill="hold" grpId="0" nodeType="afterEffect">
                                  <p:stCondLst>
                                    <p:cond delay="0"/>
                                  </p:stCondLst>
                                  <p:childTnLst>
                                    <p:set>
                                      <p:cBhvr>
                                        <p:cTn id="72" dur="1" fill="hold">
                                          <p:stCondLst>
                                            <p:cond delay="0"/>
                                          </p:stCondLst>
                                        </p:cTn>
                                        <p:tgtEl>
                                          <p:spTgt spid="189"/>
                                        </p:tgtEl>
                                        <p:attrNameLst>
                                          <p:attrName>style.visibility</p:attrName>
                                        </p:attrNameLst>
                                      </p:cBhvr>
                                      <p:to>
                                        <p:strVal val="visible"/>
                                      </p:to>
                                    </p:set>
                                    <p:animEffect transition="in" filter="wipe(up)">
                                      <p:cBhvr>
                                        <p:cTn id="73" dur="250"/>
                                        <p:tgtEl>
                                          <p:spTgt spid="18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91"/>
                                        </p:tgtEl>
                                        <p:attrNameLst>
                                          <p:attrName>style.visibility</p:attrName>
                                        </p:attrNameLst>
                                      </p:cBhvr>
                                      <p:to>
                                        <p:strVal val="visible"/>
                                      </p:to>
                                    </p:set>
                                    <p:animEffect transition="in" filter="wipe(up)">
                                      <p:cBhvr>
                                        <p:cTn id="76" dur="250"/>
                                        <p:tgtEl>
                                          <p:spTgt spid="191"/>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93"/>
                                        </p:tgtEl>
                                        <p:attrNameLst>
                                          <p:attrName>style.visibility</p:attrName>
                                        </p:attrNameLst>
                                      </p:cBhvr>
                                      <p:to>
                                        <p:strVal val="visible"/>
                                      </p:to>
                                    </p:set>
                                    <p:animEffect transition="in" filter="wipe(up)">
                                      <p:cBhvr>
                                        <p:cTn id="79" dur="250"/>
                                        <p:tgtEl>
                                          <p:spTgt spid="193"/>
                                        </p:tgtEl>
                                      </p:cBhvr>
                                    </p:animEffect>
                                  </p:childTnLst>
                                </p:cTn>
                              </p:par>
                            </p:childTnLst>
                          </p:cTn>
                        </p:par>
                        <p:par>
                          <p:cTn id="80" fill="hold">
                            <p:stCondLst>
                              <p:cond delay="3750"/>
                            </p:stCondLst>
                            <p:childTnLst>
                              <p:par>
                                <p:cTn id="81" presetID="18" presetClass="entr" presetSubtype="3" fill="hold" grpId="0" nodeType="afterEffect">
                                  <p:stCondLst>
                                    <p:cond delay="0"/>
                                  </p:stCondLst>
                                  <p:childTnLst>
                                    <p:set>
                                      <p:cBhvr>
                                        <p:cTn id="82" dur="1" fill="hold">
                                          <p:stCondLst>
                                            <p:cond delay="0"/>
                                          </p:stCondLst>
                                        </p:cTn>
                                        <p:tgtEl>
                                          <p:spTgt spid="182"/>
                                        </p:tgtEl>
                                        <p:attrNameLst>
                                          <p:attrName>style.visibility</p:attrName>
                                        </p:attrNameLst>
                                      </p:cBhvr>
                                      <p:to>
                                        <p:strVal val="visible"/>
                                      </p:to>
                                    </p:set>
                                    <p:animEffect transition="in" filter="strips(upRight)">
                                      <p:cBhvr>
                                        <p:cTn id="83" dur="250"/>
                                        <p:tgtEl>
                                          <p:spTgt spid="182"/>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184"/>
                                        </p:tgtEl>
                                        <p:attrNameLst>
                                          <p:attrName>style.visibility</p:attrName>
                                        </p:attrNameLst>
                                      </p:cBhvr>
                                      <p:to>
                                        <p:strVal val="visible"/>
                                      </p:to>
                                    </p:set>
                                    <p:animEffect transition="in" filter="strips(upRight)">
                                      <p:cBhvr>
                                        <p:cTn id="86" dur="250"/>
                                        <p:tgtEl>
                                          <p:spTgt spid="184"/>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strips(upRight)">
                                      <p:cBhvr>
                                        <p:cTn id="89" dur="250"/>
                                        <p:tgtEl>
                                          <p:spTgt spid="186"/>
                                        </p:tgtEl>
                                      </p:cBhvr>
                                    </p:animEffect>
                                  </p:childTnLst>
                                </p:cTn>
                              </p:par>
                            </p:childTnLst>
                          </p:cTn>
                        </p:par>
                        <p:par>
                          <p:cTn id="90" fill="hold">
                            <p:stCondLst>
                              <p:cond delay="4000"/>
                            </p:stCondLst>
                            <p:childTnLst>
                              <p:par>
                                <p:cTn id="91" presetID="18" presetClass="entr" presetSubtype="9" fill="hold" grpId="0" nodeType="afterEffect">
                                  <p:stCondLst>
                                    <p:cond delay="0"/>
                                  </p:stCondLst>
                                  <p:childTnLst>
                                    <p:set>
                                      <p:cBhvr>
                                        <p:cTn id="92" dur="1" fill="hold">
                                          <p:stCondLst>
                                            <p:cond delay="0"/>
                                          </p:stCondLst>
                                        </p:cTn>
                                        <p:tgtEl>
                                          <p:spTgt spid="188"/>
                                        </p:tgtEl>
                                        <p:attrNameLst>
                                          <p:attrName>style.visibility</p:attrName>
                                        </p:attrNameLst>
                                      </p:cBhvr>
                                      <p:to>
                                        <p:strVal val="visible"/>
                                      </p:to>
                                    </p:set>
                                    <p:animEffect transition="in" filter="strips(upLeft)">
                                      <p:cBhvr>
                                        <p:cTn id="93" dur="250"/>
                                        <p:tgtEl>
                                          <p:spTgt spid="188"/>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190"/>
                                        </p:tgtEl>
                                        <p:attrNameLst>
                                          <p:attrName>style.visibility</p:attrName>
                                        </p:attrNameLst>
                                      </p:cBhvr>
                                      <p:to>
                                        <p:strVal val="visible"/>
                                      </p:to>
                                    </p:set>
                                    <p:animEffect transition="in" filter="strips(upLeft)">
                                      <p:cBhvr>
                                        <p:cTn id="96" dur="250"/>
                                        <p:tgtEl>
                                          <p:spTgt spid="190"/>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192"/>
                                        </p:tgtEl>
                                        <p:attrNameLst>
                                          <p:attrName>style.visibility</p:attrName>
                                        </p:attrNameLst>
                                      </p:cBhvr>
                                      <p:to>
                                        <p:strVal val="visible"/>
                                      </p:to>
                                    </p:set>
                                    <p:animEffect transition="in" filter="strips(upLeft)">
                                      <p:cBhvr>
                                        <p:cTn id="99" dur="250"/>
                                        <p:tgtEl>
                                          <p:spTgt spid="192"/>
                                        </p:tgtEl>
                                      </p:cBhvr>
                                    </p:animEffect>
                                  </p:childTnLst>
                                </p:cTn>
                              </p:par>
                            </p:childTnLst>
                          </p:cTn>
                        </p:par>
                      </p:childTnLst>
                    </p:cTn>
                  </p:par>
                  <p:par>
                    <p:cTn id="100" fill="hold">
                      <p:stCondLst>
                        <p:cond delay="indefinite"/>
                      </p:stCondLst>
                      <p:childTnLst>
                        <p:par>
                          <p:cTn id="101" fill="hold">
                            <p:stCondLst>
                              <p:cond delay="0"/>
                            </p:stCondLst>
                            <p:childTnLst>
                              <p:par>
                                <p:cTn id="102" presetID="21" presetClass="entr" presetSubtype="4" fill="hold" grpId="0" nodeType="click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heel(4)">
                                      <p:cBhvr>
                                        <p:cTn id="104"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p:bldP spid="183" grpId="0" animBg="1"/>
      <p:bldP spid="184" grpId="0"/>
      <p:bldP spid="185" grpId="0" animBg="1"/>
      <p:bldP spid="186" grpId="0"/>
      <p:bldP spid="187" grpId="0" animBg="1"/>
      <p:bldP spid="188" grpId="0"/>
      <p:bldP spid="189" grpId="0" animBg="1"/>
      <p:bldP spid="190" grpId="0"/>
      <p:bldP spid="191" grpId="0" animBg="1"/>
      <p:bldP spid="192" grpId="0"/>
      <p:bldP spid="193" grpId="0" animBg="1"/>
      <p:bldP spid="194" grpId="0"/>
      <p:bldP spid="195" grpId="0"/>
      <p:bldP spid="196" grpId="0"/>
      <p:bldP spid="197" grpId="0"/>
      <p:bldP spid="203" grpId="0"/>
      <p:bldP spid="208" grpId="0"/>
      <p:bldP spid="4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13"/>
          <p:cNvSpPr txBox="1">
            <a:spLocks noChangeArrowheads="1"/>
          </p:cNvSpPr>
          <p:nvPr/>
        </p:nvSpPr>
        <p:spPr bwMode="auto">
          <a:xfrm>
            <a:off x="2717391" y="3010759"/>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谢</a:t>
            </a:r>
            <a:r>
              <a:rPr lang="zh-CN" altLang="en-US" sz="5700" b="0" i="0" dirty="0" smtClean="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谢观看</a:t>
            </a:r>
            <a:endParaRPr lang="zh-CN" altLang="en-US" sz="57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5664" y="3083081"/>
            <a:ext cx="2330339" cy="208095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9419" y="411510"/>
            <a:ext cx="2584709" cy="2209804"/>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9" y="1879972"/>
            <a:ext cx="3840488" cy="3328423"/>
          </a:xfrm>
          <a:prstGeom prst="rect">
            <a:avLst/>
          </a:prstGeom>
        </p:spPr>
      </p:pic>
      <p:sp>
        <p:nvSpPr>
          <p:cNvPr id="6" name="圆角矩形 5"/>
          <p:cNvSpPr/>
          <p:nvPr/>
        </p:nvSpPr>
        <p:spPr bwMode="auto">
          <a:xfrm>
            <a:off x="3418624" y="3948353"/>
            <a:ext cx="2337741" cy="360040"/>
          </a:xfrm>
          <a:prstGeom prst="roundRect">
            <a:avLst>
              <a:gd name="adj" fmla="val 50000"/>
            </a:avLst>
          </a:prstGeom>
          <a:solidFill>
            <a:srgbClr val="DE0000"/>
          </a:solidFill>
          <a:ln w="9525" cap="flat" cmpd="sng" algn="ctr">
            <a:noFill/>
            <a:prstDash val="solid"/>
            <a:round/>
            <a:headEnd type="none" w="med" len="med"/>
            <a:tailEnd type="none" w="med" len="med"/>
          </a:ln>
          <a:effectLst>
            <a:innerShdw blurRad="114300" dist="139700" dir="13620000">
              <a:prstClr val="black">
                <a:alpha val="57000"/>
              </a:prstClr>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rgbClr val="FFF340"/>
                </a:solidFill>
                <a:effectLst/>
                <a:latin typeface="+mj-ea"/>
                <a:ea typeface="+mj-ea"/>
              </a:rPr>
              <a:t>汇报人：东方之</a:t>
            </a:r>
            <a:r>
              <a:rPr kumimoji="0" lang="en-US" altLang="zh-CN" sz="1100" b="1" i="0" u="none" strike="noStrike" cap="none" normalizeH="0" baseline="0" dirty="0" smtClean="0">
                <a:ln>
                  <a:noFill/>
                </a:ln>
                <a:solidFill>
                  <a:srgbClr val="FFF340"/>
                </a:solidFill>
                <a:effectLst/>
                <a:latin typeface="+mj-ea"/>
                <a:ea typeface="+mj-ea"/>
              </a:rPr>
              <a:t>P</a:t>
            </a:r>
            <a:endParaRPr kumimoji="0" lang="zh-CN" altLang="en-US" sz="1100" b="1" i="0" u="none" strike="noStrike" cap="none" normalizeH="0" baseline="0" dirty="0" smtClean="0">
              <a:ln>
                <a:noFill/>
              </a:ln>
              <a:solidFill>
                <a:srgbClr val="FFF340"/>
              </a:solidFill>
              <a:effectLst/>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52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fltVal val="0.5"/>
                                          </p:val>
                                        </p:tav>
                                        <p:tav tm="100000">
                                          <p:val>
                                            <p:strVal val="#ppt_x"/>
                                          </p:val>
                                        </p:tav>
                                      </p:tavLst>
                                    </p:anim>
                                    <p:anim calcmode="lin" valueType="num">
                                      <p:cBhvr>
                                        <p:cTn id="23" dur="10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4"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9" grpId="1" bldLvl="0" autoUpdateAnimBg="0"/>
      <p:bldP spid="9" grpId="2" bldLvl="0" autoUpdateAnimBg="0"/>
      <p:bldP spid="9" grpId="3" bldLvl="0" autoUpdateAnimBg="0"/>
      <p:bldP spid="9" grpId="4"/>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
        <p:nvSpPr>
          <p:cNvPr id="88" name="椭圆 1"/>
          <p:cNvSpPr/>
          <p:nvPr/>
        </p:nvSpPr>
        <p:spPr>
          <a:xfrm>
            <a:off x="2529716" y="1217434"/>
            <a:ext cx="1379217"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89" name="椭圆 1"/>
          <p:cNvSpPr/>
          <p:nvPr/>
        </p:nvSpPr>
        <p:spPr>
          <a:xfrm>
            <a:off x="2403613" y="2305222"/>
            <a:ext cx="692888"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0" name="椭圆 1"/>
          <p:cNvSpPr/>
          <p:nvPr/>
        </p:nvSpPr>
        <p:spPr>
          <a:xfrm rot="5400000">
            <a:off x="2378152" y="3335400"/>
            <a:ext cx="1234584" cy="13857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91" name="椭圆 1"/>
          <p:cNvSpPr/>
          <p:nvPr/>
        </p:nvSpPr>
        <p:spPr>
          <a:xfrm rot="10800000">
            <a:off x="1297011" y="1046504"/>
            <a:ext cx="1379217"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2" name="椭圆 1"/>
          <p:cNvSpPr/>
          <p:nvPr/>
        </p:nvSpPr>
        <p:spPr>
          <a:xfrm rot="6199008">
            <a:off x="1592127" y="2855481"/>
            <a:ext cx="620227" cy="130560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3" name="圆角矩形 14"/>
          <p:cNvSpPr/>
          <p:nvPr/>
        </p:nvSpPr>
        <p:spPr>
          <a:xfrm>
            <a:off x="3780630" y="1517478"/>
            <a:ext cx="3313811"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FF0000"/>
          </a:solidFill>
          <a:ln w="25400" cap="flat" cmpd="sng" algn="ctr">
            <a:noFill/>
            <a:prstDash val="solid"/>
          </a:ln>
          <a:effectLst/>
        </p:spPr>
        <p:txBody>
          <a:bodyPr rtlCol="0" anchor="ctr"/>
          <a:lstStyle/>
          <a:p>
            <a:pPr algn="ctr">
              <a:defRPr/>
            </a:pPr>
            <a:r>
              <a:rPr lang="zh-CN" altLang="en-US" sz="2000" b="1" kern="0" dirty="0" smtClean="0">
                <a:solidFill>
                  <a:sysClr val="window" lastClr="FFFFFF"/>
                </a:solidFill>
                <a:latin typeface="微软雅黑" pitchFamily="34" charset="-122"/>
                <a:ea typeface="微软雅黑" pitchFamily="34" charset="-122"/>
              </a:rPr>
              <a:t>您的标题写在这里</a:t>
            </a:r>
            <a:endParaRPr lang="zh-CN" altLang="en-US" sz="2000" b="1" kern="0" dirty="0">
              <a:solidFill>
                <a:sysClr val="window" lastClr="FFFFFF"/>
              </a:solidFill>
              <a:latin typeface="微软雅黑" pitchFamily="34" charset="-122"/>
              <a:ea typeface="微软雅黑" pitchFamily="34" charset="-122"/>
            </a:endParaRPr>
          </a:p>
        </p:txBody>
      </p:sp>
      <p:sp>
        <p:nvSpPr>
          <p:cNvPr id="94" name="圆角矩形 14"/>
          <p:cNvSpPr/>
          <p:nvPr/>
        </p:nvSpPr>
        <p:spPr>
          <a:xfrm>
            <a:off x="3502929" y="3622654"/>
            <a:ext cx="3374771"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FF0000"/>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95" name="TextBox 94"/>
          <p:cNvSpPr txBox="1"/>
          <p:nvPr/>
        </p:nvSpPr>
        <p:spPr>
          <a:xfrm>
            <a:off x="2976962" y="1534440"/>
            <a:ext cx="507034" cy="769441"/>
          </a:xfrm>
          <a:prstGeom prst="rect">
            <a:avLst/>
          </a:prstGeom>
          <a:noFill/>
        </p:spPr>
        <p:txBody>
          <a:bodyPr wrap="square" rtlCol="0">
            <a:spAutoFit/>
          </a:bodyPr>
          <a:lstStyle/>
          <a:p>
            <a:pPr>
              <a:defRPr/>
            </a:pPr>
            <a:r>
              <a:rPr lang="en-US" altLang="zh-CN" sz="4400" b="1" kern="0" dirty="0" smtClean="0">
                <a:solidFill>
                  <a:schemeClr val="bg1">
                    <a:lumMod val="50000"/>
                  </a:schemeClr>
                </a:solidFill>
                <a:latin typeface="Arial Black" pitchFamily="34" charset="0"/>
                <a:ea typeface="微软雅黑" pitchFamily="34" charset="-122"/>
              </a:rPr>
              <a:t>A</a:t>
            </a:r>
            <a:endParaRPr lang="zh-CN" altLang="en-US" sz="4400" b="1" kern="0" dirty="0">
              <a:solidFill>
                <a:schemeClr val="bg1">
                  <a:lumMod val="50000"/>
                </a:schemeClr>
              </a:solidFill>
              <a:latin typeface="Arial Black" pitchFamily="34" charset="0"/>
              <a:ea typeface="微软雅黑" pitchFamily="34" charset="-122"/>
            </a:endParaRPr>
          </a:p>
        </p:txBody>
      </p:sp>
      <p:sp>
        <p:nvSpPr>
          <p:cNvPr id="96" name="TextBox 95"/>
          <p:cNvSpPr txBox="1"/>
          <p:nvPr/>
        </p:nvSpPr>
        <p:spPr>
          <a:xfrm>
            <a:off x="2856459" y="3740139"/>
            <a:ext cx="507034" cy="769441"/>
          </a:xfrm>
          <a:prstGeom prst="rect">
            <a:avLst/>
          </a:prstGeom>
          <a:noFill/>
        </p:spPr>
        <p:txBody>
          <a:bodyPr wrap="square" rtlCol="0">
            <a:spAutoFit/>
          </a:bodyPr>
          <a:lstStyle/>
          <a:p>
            <a:pPr>
              <a:defRPr/>
            </a:pPr>
            <a:r>
              <a:rPr lang="en-US" altLang="zh-CN" sz="4400" b="1" kern="0" dirty="0" smtClean="0">
                <a:solidFill>
                  <a:schemeClr val="bg1">
                    <a:lumMod val="50000"/>
                  </a:schemeClr>
                </a:solidFill>
                <a:latin typeface="Arial Black" pitchFamily="34" charset="0"/>
                <a:ea typeface="微软雅黑" pitchFamily="34" charset="-122"/>
              </a:rPr>
              <a:t>B</a:t>
            </a:r>
            <a:endParaRPr lang="zh-CN" altLang="en-US" sz="4400" b="1" kern="0" dirty="0">
              <a:solidFill>
                <a:schemeClr val="bg1">
                  <a:lumMod val="50000"/>
                </a:schemeClr>
              </a:solidFill>
              <a:latin typeface="Arial Black" pitchFamily="34" charset="0"/>
              <a:ea typeface="微软雅黑" pitchFamily="34" charset="-122"/>
            </a:endParaRPr>
          </a:p>
        </p:txBody>
      </p:sp>
      <p:sp>
        <p:nvSpPr>
          <p:cNvPr id="97" name="TextBox 96"/>
          <p:cNvSpPr txBox="1"/>
          <p:nvPr/>
        </p:nvSpPr>
        <p:spPr>
          <a:xfrm>
            <a:off x="3880728" y="2110739"/>
            <a:ext cx="3711653" cy="1052596"/>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a:t>
            </a:r>
            <a:r>
              <a:rPr lang="zh-CN" altLang="en-US" sz="1600" kern="0" dirty="0" smtClean="0">
                <a:solidFill>
                  <a:schemeClr val="tx1">
                    <a:lumMod val="95000"/>
                    <a:lumOff val="5000"/>
                  </a:schemeClr>
                </a:solidFill>
                <a:latin typeface="微软雅黑" pitchFamily="34" charset="-122"/>
                <a:ea typeface="微软雅黑" pitchFamily="34" charset="-122"/>
              </a:rPr>
              <a:t>这里</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98" name="TextBox 97"/>
          <p:cNvSpPr txBox="1"/>
          <p:nvPr/>
        </p:nvSpPr>
        <p:spPr>
          <a:xfrm>
            <a:off x="3780629" y="4108049"/>
            <a:ext cx="3988666" cy="412421"/>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a:t>
            </a:r>
            <a:r>
              <a:rPr lang="zh-CN" altLang="en-US" sz="1600" kern="0" dirty="0" smtClean="0">
                <a:solidFill>
                  <a:schemeClr val="tx1">
                    <a:lumMod val="95000"/>
                    <a:lumOff val="5000"/>
                  </a:schemeClr>
                </a:solidFill>
                <a:latin typeface="微软雅黑" pitchFamily="34" charset="-122"/>
                <a:ea typeface="微软雅黑" pitchFamily="34" charset="-122"/>
              </a:rPr>
              <a:t>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250"/>
                                        <p:tgtEl>
                                          <p:spTgt spid="91"/>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up)">
                                      <p:cBhvr>
                                        <p:cTn id="15" dur="250"/>
                                        <p:tgtEl>
                                          <p:spTgt spid="8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up)">
                                      <p:cBhvr>
                                        <p:cTn id="19" dur="250"/>
                                        <p:tgtEl>
                                          <p:spTgt spid="89"/>
                                        </p:tgtEl>
                                      </p:cBhvr>
                                    </p:animEffect>
                                  </p:childTnLst>
                                </p:cTn>
                              </p:par>
                            </p:childTnLst>
                          </p:cTn>
                        </p:par>
                        <p:par>
                          <p:cTn id="20" fill="hold">
                            <p:stCondLst>
                              <p:cond delay="1750"/>
                            </p:stCondLst>
                            <p:childTnLst>
                              <p:par>
                                <p:cTn id="21" presetID="21" presetClass="entr" presetSubtype="1"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heel(1)">
                                      <p:cBhvr>
                                        <p:cTn id="23" dur="1000"/>
                                        <p:tgtEl>
                                          <p:spTgt spid="90"/>
                                        </p:tgtEl>
                                      </p:cBhvr>
                                    </p:animEffect>
                                  </p:childTnLst>
                                </p:cTn>
                              </p:par>
                              <p:par>
                                <p:cTn id="24" presetID="22" presetClass="entr" presetSubtype="2" fill="hold" grpId="0" nodeType="withEffect">
                                  <p:stCondLst>
                                    <p:cond delay="750"/>
                                  </p:stCondLst>
                                  <p:childTnLst>
                                    <p:set>
                                      <p:cBhvr>
                                        <p:cTn id="25" dur="1" fill="hold">
                                          <p:stCondLst>
                                            <p:cond delay="0"/>
                                          </p:stCondLst>
                                        </p:cTn>
                                        <p:tgtEl>
                                          <p:spTgt spid="92"/>
                                        </p:tgtEl>
                                        <p:attrNameLst>
                                          <p:attrName>style.visibility</p:attrName>
                                        </p:attrNameLst>
                                      </p:cBhvr>
                                      <p:to>
                                        <p:strVal val="visible"/>
                                      </p:to>
                                    </p:set>
                                    <p:animEffect transition="in" filter="wipe(right)">
                                      <p:cBhvr>
                                        <p:cTn id="26" dur="250"/>
                                        <p:tgtEl>
                                          <p:spTgt spid="92"/>
                                        </p:tgtEl>
                                      </p:cBhvr>
                                    </p:animEffect>
                                  </p:childTnLst>
                                </p:cTn>
                              </p:par>
                            </p:childTnLst>
                          </p:cTn>
                        </p:par>
                        <p:par>
                          <p:cTn id="27" fill="hold">
                            <p:stCondLst>
                              <p:cond delay="2750"/>
                            </p:stCondLst>
                            <p:childTnLst>
                              <p:par>
                                <p:cTn id="28" presetID="42" presetClass="entr" presetSubtype="0" fill="hold" grpId="0" nodeType="after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anim calcmode="lin" valueType="num">
                                      <p:cBhvr>
                                        <p:cTn id="31" dur="500" fill="hold"/>
                                        <p:tgtEl>
                                          <p:spTgt spid="95"/>
                                        </p:tgtEl>
                                        <p:attrNameLst>
                                          <p:attrName>ppt_x</p:attrName>
                                        </p:attrNameLst>
                                      </p:cBhvr>
                                      <p:tavLst>
                                        <p:tav tm="0">
                                          <p:val>
                                            <p:strVal val="#ppt_x"/>
                                          </p:val>
                                        </p:tav>
                                        <p:tav tm="100000">
                                          <p:val>
                                            <p:strVal val="#ppt_x"/>
                                          </p:val>
                                        </p:tav>
                                      </p:tavLst>
                                    </p:anim>
                                    <p:anim calcmode="lin" valueType="num">
                                      <p:cBhvr>
                                        <p:cTn id="32" dur="500" fill="hold"/>
                                        <p:tgtEl>
                                          <p:spTgt spid="95"/>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wipe(left)">
                                      <p:cBhvr>
                                        <p:cTn id="36" dur="250"/>
                                        <p:tgtEl>
                                          <p:spTgt spid="9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animEffect transition="in" filter="wipe(down)">
                                      <p:cBhvr>
                                        <p:cTn id="40" dur="250"/>
                                        <p:tgtEl>
                                          <p:spTgt spid="97"/>
                                        </p:tgtEl>
                                      </p:cBhvr>
                                    </p:animEffect>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anim calcmode="lin" valueType="num">
                                      <p:cBhvr>
                                        <p:cTn id="45" dur="500" fill="hold"/>
                                        <p:tgtEl>
                                          <p:spTgt spid="96"/>
                                        </p:tgtEl>
                                        <p:attrNameLst>
                                          <p:attrName>ppt_x</p:attrName>
                                        </p:attrNameLst>
                                      </p:cBhvr>
                                      <p:tavLst>
                                        <p:tav tm="0">
                                          <p:val>
                                            <p:strVal val="#ppt_x"/>
                                          </p:val>
                                        </p:tav>
                                        <p:tav tm="100000">
                                          <p:val>
                                            <p:strVal val="#ppt_x"/>
                                          </p:val>
                                        </p:tav>
                                      </p:tavLst>
                                    </p:anim>
                                    <p:anim calcmode="lin" valueType="num">
                                      <p:cBhvr>
                                        <p:cTn id="46" dur="500" fill="hold"/>
                                        <p:tgtEl>
                                          <p:spTgt spid="96"/>
                                        </p:tgtEl>
                                        <p:attrNameLst>
                                          <p:attrName>ppt_y</p:attrName>
                                        </p:attrNameLst>
                                      </p:cBhvr>
                                      <p:tavLst>
                                        <p:tav tm="0">
                                          <p:val>
                                            <p:strVal val="#ppt_y+.1"/>
                                          </p:val>
                                        </p:tav>
                                        <p:tav tm="100000">
                                          <p:val>
                                            <p:strVal val="#ppt_y"/>
                                          </p:val>
                                        </p:tav>
                                      </p:tavLst>
                                    </p:anim>
                                  </p:childTnLst>
                                </p:cTn>
                              </p:par>
                            </p:childTnLst>
                          </p:cTn>
                        </p:par>
                        <p:par>
                          <p:cTn id="47" fill="hold">
                            <p:stCondLst>
                              <p:cond delay="4250"/>
                            </p:stCondLst>
                            <p:childTnLst>
                              <p:par>
                                <p:cTn id="48" presetID="22" presetClass="entr" presetSubtype="8" fill="hold" grpId="0"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left)">
                                      <p:cBhvr>
                                        <p:cTn id="50" dur="250"/>
                                        <p:tgtEl>
                                          <p:spTgt spid="94"/>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fade">
                                      <p:cBhvr>
                                        <p:cTn id="54" dur="250"/>
                                        <p:tgtEl>
                                          <p:spTgt spid="98"/>
                                        </p:tgtEl>
                                      </p:cBhvr>
                                    </p:animEffect>
                                    <p:anim calcmode="lin" valueType="num">
                                      <p:cBhvr>
                                        <p:cTn id="55" dur="250" fill="hold"/>
                                        <p:tgtEl>
                                          <p:spTgt spid="98"/>
                                        </p:tgtEl>
                                        <p:attrNameLst>
                                          <p:attrName>ppt_x</p:attrName>
                                        </p:attrNameLst>
                                      </p:cBhvr>
                                      <p:tavLst>
                                        <p:tav tm="0">
                                          <p:val>
                                            <p:strVal val="#ppt_x"/>
                                          </p:val>
                                        </p:tav>
                                        <p:tav tm="100000">
                                          <p:val>
                                            <p:strVal val="#ppt_x"/>
                                          </p:val>
                                        </p:tav>
                                      </p:tavLst>
                                    </p:anim>
                                    <p:anim calcmode="lin" valueType="num">
                                      <p:cBhvr>
                                        <p:cTn id="56" dur="25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8" grpId="0" animBg="1"/>
      <p:bldP spid="89" grpId="0" animBg="1"/>
      <p:bldP spid="90" grpId="0" animBg="1"/>
      <p:bldP spid="91" grpId="0" animBg="1"/>
      <p:bldP spid="92" grpId="0" animBg="1"/>
      <p:bldP spid="93" grpId="0" animBg="1"/>
      <p:bldP spid="94" grpId="0" animBg="1"/>
      <p:bldP spid="95" grpId="0"/>
      <p:bldP spid="96" grpId="0"/>
      <p:bldP spid="97" grpId="0"/>
      <p:bldP spid="9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704" y="1779662"/>
            <a:ext cx="5406673" cy="1477328"/>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6758653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8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987574"/>
            <a:ext cx="3168650" cy="335756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8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987574"/>
            <a:ext cx="3240087" cy="343376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799"/>
          <p:cNvPicPr>
            <a:picLocks noChangeAspect="1" noChangeArrowheads="1"/>
          </p:cNvPicPr>
          <p:nvPr/>
        </p:nvPicPr>
        <p:blipFill>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547813" y="992337"/>
            <a:ext cx="3311525" cy="3509962"/>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5"/>
          <p:cNvSpPr>
            <a:spLocks noChangeArrowheads="1"/>
          </p:cNvSpPr>
          <p:nvPr/>
        </p:nvSpPr>
        <p:spPr bwMode="gray">
          <a:xfrm>
            <a:off x="2433638" y="22813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sp>
        <p:nvSpPr>
          <p:cNvPr id="42" name="Rectangle 6"/>
          <p:cNvSpPr>
            <a:spLocks noChangeArrowheads="1"/>
          </p:cNvSpPr>
          <p:nvPr/>
        </p:nvSpPr>
        <p:spPr bwMode="gray">
          <a:xfrm>
            <a:off x="4643438" y="22813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sp>
        <p:nvSpPr>
          <p:cNvPr id="43" name="Rectangle 7"/>
          <p:cNvSpPr>
            <a:spLocks noChangeArrowheads="1"/>
          </p:cNvSpPr>
          <p:nvPr/>
        </p:nvSpPr>
        <p:spPr bwMode="gray">
          <a:xfrm>
            <a:off x="6532563" y="22051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pic>
        <p:nvPicPr>
          <p:cNvPr id="44" name="Picture 10" descr="89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814922" flipH="1">
            <a:off x="358775" y="2216299"/>
            <a:ext cx="2065338" cy="22240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1000"/>
                                        <p:tgtEl>
                                          <p:spTgt spid="38"/>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2"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right)">
                                      <p:cBhvr>
                                        <p:cTn id="16" dur="500"/>
                                        <p:tgtEl>
                                          <p:spTgt spid="39"/>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right)">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1000"/>
                                        <p:tgtEl>
                                          <p:spTgt spid="44"/>
                                        </p:tgtEl>
                                      </p:cBhvr>
                                    </p:animEffect>
                                    <p:anim calcmode="lin" valueType="num">
                                      <p:cBhvr>
                                        <p:cTn id="35" dur="1000" fill="hold"/>
                                        <p:tgtEl>
                                          <p:spTgt spid="44"/>
                                        </p:tgtEl>
                                        <p:attrNameLst>
                                          <p:attrName>ppt_x</p:attrName>
                                        </p:attrNameLst>
                                      </p:cBhvr>
                                      <p:tavLst>
                                        <p:tav tm="0">
                                          <p:val>
                                            <p:strVal val="#ppt_x"/>
                                          </p:val>
                                        </p:tav>
                                        <p:tav tm="100000">
                                          <p:val>
                                            <p:strVal val="#ppt_x"/>
                                          </p:val>
                                        </p:tav>
                                      </p:tavLst>
                                    </p:anim>
                                    <p:anim calcmode="lin" valueType="num">
                                      <p:cBhvr>
                                        <p:cTn id="3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heel(4)">
                                      <p:cBhvr>
                                        <p:cTn id="4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908792"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162363" rIns="162363" bIns="521214"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smtClean="0">
                <a:solidFill>
                  <a:srgbClr val="1C1C1C"/>
                </a:solidFill>
              </a:rPr>
              <a:t>单击此处添加文本</a:t>
            </a:r>
            <a:endParaRPr lang="zh-CN" altLang="en-US" sz="1400" kern="1200" dirty="0">
              <a:solidFill>
                <a:srgbClr val="1C1C1C"/>
              </a:solidFill>
            </a:endParaRPr>
          </a:p>
        </p:txBody>
      </p:sp>
      <p:sp>
        <p:nvSpPr>
          <p:cNvPr id="4" name="形状 3"/>
          <p:cNvSpPr/>
          <p:nvPr/>
        </p:nvSpPr>
        <p:spPr>
          <a:xfrm>
            <a:off x="2067079" y="2518405"/>
            <a:ext cx="2147504" cy="1932754"/>
          </a:xfrm>
          <a:prstGeom prst="leftCircularArrow">
            <a:avLst>
              <a:gd name="adj1" fmla="val 2731"/>
              <a:gd name="adj2" fmla="val 332723"/>
              <a:gd name="adj3" fmla="val 2108234"/>
              <a:gd name="adj4" fmla="val 9024489"/>
              <a:gd name="adj5" fmla="val 3186"/>
            </a:avLst>
          </a:prstGeom>
          <a:solidFill>
            <a:srgbClr val="FF0000"/>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5" name="任意多边形 4"/>
          <p:cNvSpPr/>
          <p:nvPr/>
        </p:nvSpPr>
        <p:spPr>
          <a:xfrm>
            <a:off x="1359988" y="3287832"/>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6" name="任意多边形 5"/>
          <p:cNvSpPr/>
          <p:nvPr/>
        </p:nvSpPr>
        <p:spPr>
          <a:xfrm>
            <a:off x="3444013"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521214" rIns="162363" bIns="162363"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smtClean="0">
                <a:solidFill>
                  <a:srgbClr val="1C1C1C"/>
                </a:solidFill>
              </a:rPr>
              <a:t>单击此处添加文本</a:t>
            </a:r>
            <a:endParaRPr lang="zh-CN" altLang="en-US" sz="1400" kern="1200" dirty="0">
              <a:solidFill>
                <a:srgbClr val="1C1C1C"/>
              </a:solidFill>
            </a:endParaRPr>
          </a:p>
        </p:txBody>
      </p:sp>
      <p:sp>
        <p:nvSpPr>
          <p:cNvPr id="7" name="环形箭头 6"/>
          <p:cNvSpPr/>
          <p:nvPr/>
        </p:nvSpPr>
        <p:spPr>
          <a:xfrm>
            <a:off x="4585382" y="1204167"/>
            <a:ext cx="2406941" cy="2166247"/>
          </a:xfrm>
          <a:prstGeom prst="circularArrow">
            <a:avLst>
              <a:gd name="adj1" fmla="val 2436"/>
              <a:gd name="adj2" fmla="val 294837"/>
              <a:gd name="adj3" fmla="val 19529653"/>
              <a:gd name="adj4" fmla="val 12575511"/>
              <a:gd name="adj5" fmla="val 2842"/>
            </a:avLst>
          </a:prstGeom>
          <a:solidFill>
            <a:srgbClr val="FF0000"/>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8" name="任意多边形 7"/>
          <p:cNvSpPr/>
          <p:nvPr/>
        </p:nvSpPr>
        <p:spPr>
          <a:xfrm>
            <a:off x="3895209" y="1780659"/>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9" name="任意多边形 8"/>
          <p:cNvSpPr/>
          <p:nvPr/>
        </p:nvSpPr>
        <p:spPr>
          <a:xfrm>
            <a:off x="5979235"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162363" rIns="162363" bIns="521214"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p:txBody>
      </p:sp>
      <p:sp>
        <p:nvSpPr>
          <p:cNvPr id="10" name="任意多边形 9"/>
          <p:cNvSpPr/>
          <p:nvPr/>
        </p:nvSpPr>
        <p:spPr>
          <a:xfrm>
            <a:off x="6430431" y="3287832"/>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1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4)">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9" grpId="0" animBg="1"/>
      <p:bldP spid="10"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2"/>
          <p:cNvGrpSpPr>
            <a:grpSpLocks/>
          </p:cNvGrpSpPr>
          <p:nvPr/>
        </p:nvGrpSpPr>
        <p:grpSpPr bwMode="auto">
          <a:xfrm>
            <a:off x="1103081" y="1991332"/>
            <a:ext cx="1250950" cy="2358899"/>
            <a:chOff x="0" y="0"/>
            <a:chExt cx="1249808" cy="3178902"/>
          </a:xfrm>
        </p:grpSpPr>
        <p:sp>
          <p:nvSpPr>
            <p:cNvPr id="34" name="圆角矩形 4"/>
            <p:cNvSpPr>
              <a:spLocks noChangeArrowheads="1"/>
            </p:cNvSpPr>
            <p:nvPr/>
          </p:nvSpPr>
          <p:spPr bwMode="auto">
            <a:xfrm>
              <a:off x="0" y="0"/>
              <a:ext cx="1249808" cy="3068037"/>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36" name="椭圆 6"/>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smtClean="0">
                  <a:solidFill>
                    <a:srgbClr val="000000"/>
                  </a:solidFill>
                  <a:latin typeface="Calibri" pitchFamily="34" charset="0"/>
                  <a:sym typeface="Calibri" pitchFamily="34" charset="0"/>
                </a:rPr>
                <a:t>添加</a:t>
              </a:r>
              <a:endParaRPr lang="en-US" altLang="zh-CN" sz="1600" b="0" dirty="0" smtClean="0">
                <a:solidFill>
                  <a:srgbClr val="000000"/>
                </a:solidFill>
                <a:latin typeface="Calibri" pitchFamily="34" charset="0"/>
                <a:sym typeface="Calibri" pitchFamily="34" charset="0"/>
              </a:endParaRPr>
            </a:p>
            <a:p>
              <a:pPr algn="ctr"/>
              <a:r>
                <a:rPr lang="zh-CN" altLang="en-US" sz="1600" b="0" dirty="0" smtClean="0">
                  <a:solidFill>
                    <a:srgbClr val="000000"/>
                  </a:solidFill>
                  <a:latin typeface="Calibri" pitchFamily="34" charset="0"/>
                  <a:sym typeface="Calibri" pitchFamily="34" charset="0"/>
                </a:rPr>
                <a:t>文字</a:t>
              </a:r>
              <a:endParaRPr lang="zh-CN" altLang="en-US" sz="1600" b="0" dirty="0">
                <a:solidFill>
                  <a:srgbClr val="000000"/>
                </a:solidFill>
                <a:latin typeface="Calibri" pitchFamily="34" charset="0"/>
                <a:sym typeface="Calibri" pitchFamily="34" charset="0"/>
              </a:endParaRPr>
            </a:p>
          </p:txBody>
        </p:sp>
        <p:sp>
          <p:nvSpPr>
            <p:cNvPr id="37" name="TextBox 7"/>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38" name="TextBox 8"/>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smtClean="0">
                  <a:solidFill>
                    <a:schemeClr val="bg1"/>
                  </a:solidFill>
                  <a:latin typeface="微软雅黑" pitchFamily="34" charset="-122"/>
                  <a:ea typeface="微软雅黑" pitchFamily="34" charset="-122"/>
                  <a:sym typeface="微软雅黑" pitchFamily="34" charset="-122"/>
                </a:rPr>
                <a:t>文字内容</a:t>
              </a:r>
              <a:r>
                <a:rPr lang="zh-CN" altLang="en-US" b="0" dirty="0">
                  <a:solidFill>
                    <a:schemeClr val="bg1"/>
                  </a:solidFill>
                  <a:latin typeface="微软雅黑" pitchFamily="34" charset="-122"/>
                  <a:ea typeface="微软雅黑" pitchFamily="34" charset="-122"/>
                  <a:sym typeface="微软雅黑" pitchFamily="34" charset="-122"/>
                </a:rPr>
                <a:t>文字</a:t>
              </a:r>
              <a:r>
                <a:rPr lang="zh-CN" altLang="en-US" b="0" dirty="0" smtClean="0">
                  <a:solidFill>
                    <a:schemeClr val="bg1"/>
                  </a:solidFill>
                  <a:latin typeface="微软雅黑" pitchFamily="34" charset="-122"/>
                  <a:ea typeface="微软雅黑" pitchFamily="34" charset="-122"/>
                  <a:sym typeface="微软雅黑" pitchFamily="34" charset="-122"/>
                </a:rPr>
                <a:t>内容</a:t>
              </a:r>
              <a:r>
                <a:rPr lang="zh-CN" altLang="en-US" b="0" dirty="0">
                  <a:solidFill>
                    <a:schemeClr val="bg1"/>
                  </a:solidFill>
                  <a:latin typeface="微软雅黑" pitchFamily="34" charset="-122"/>
                  <a:ea typeface="微软雅黑" pitchFamily="34" charset="-122"/>
                  <a:sym typeface="微软雅黑" pitchFamily="34" charset="-122"/>
                </a:rPr>
                <a:t>文字内容</a:t>
              </a:r>
            </a:p>
          </p:txBody>
        </p:sp>
      </p:grpSp>
      <p:grpSp>
        <p:nvGrpSpPr>
          <p:cNvPr id="39" name="Group 7"/>
          <p:cNvGrpSpPr>
            <a:grpSpLocks/>
          </p:cNvGrpSpPr>
          <p:nvPr/>
        </p:nvGrpSpPr>
        <p:grpSpPr bwMode="auto">
          <a:xfrm>
            <a:off x="7056206" y="2001334"/>
            <a:ext cx="1250950" cy="2358899"/>
            <a:chOff x="0" y="0"/>
            <a:chExt cx="1249808" cy="3178902"/>
          </a:xfrm>
        </p:grpSpPr>
        <p:sp>
          <p:nvSpPr>
            <p:cNvPr id="40" name="圆角矩形 33"/>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41" name="椭圆 34"/>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42" name="TextBox 35"/>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43" name="TextBox 36"/>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grpSp>
        <p:nvGrpSpPr>
          <p:cNvPr id="44" name="Group 12"/>
          <p:cNvGrpSpPr>
            <a:grpSpLocks/>
          </p:cNvGrpSpPr>
          <p:nvPr/>
        </p:nvGrpSpPr>
        <p:grpSpPr bwMode="auto">
          <a:xfrm>
            <a:off x="5611581" y="2001334"/>
            <a:ext cx="1249362" cy="2358899"/>
            <a:chOff x="0" y="0"/>
            <a:chExt cx="1249808" cy="3178902"/>
          </a:xfrm>
        </p:grpSpPr>
        <p:sp>
          <p:nvSpPr>
            <p:cNvPr id="45" name="圆角矩形 38"/>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46" name="椭圆 39"/>
            <p:cNvSpPr>
              <a:spLocks noChangeArrowheads="1"/>
            </p:cNvSpPr>
            <p:nvPr/>
          </p:nvSpPr>
          <p:spPr bwMode="auto">
            <a:xfrm>
              <a:off x="63523" y="101580"/>
              <a:ext cx="1122763"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47" name="TextBox 40"/>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48" name="TextBox 41"/>
            <p:cNvSpPr>
              <a:spLocks noChangeArrowheads="1"/>
            </p:cNvSpPr>
            <p:nvPr/>
          </p:nvSpPr>
          <p:spPr bwMode="auto">
            <a:xfrm>
              <a:off x="63523" y="1493294"/>
              <a:ext cx="1122763"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grpSp>
        <p:nvGrpSpPr>
          <p:cNvPr id="49" name="Group 17"/>
          <p:cNvGrpSpPr>
            <a:grpSpLocks/>
          </p:cNvGrpSpPr>
          <p:nvPr/>
        </p:nvGrpSpPr>
        <p:grpSpPr bwMode="auto">
          <a:xfrm>
            <a:off x="2654068" y="1974187"/>
            <a:ext cx="1250950" cy="2357711"/>
            <a:chOff x="0" y="0"/>
            <a:chExt cx="1249808" cy="3179229"/>
          </a:xfrm>
        </p:grpSpPr>
        <p:sp>
          <p:nvSpPr>
            <p:cNvPr id="50" name="圆角矩形 49"/>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51" name="椭圆 50"/>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52" name="TextBox 51"/>
            <p:cNvSpPr>
              <a:spLocks noChangeArrowheads="1"/>
            </p:cNvSpPr>
            <p:nvPr/>
          </p:nvSpPr>
          <p:spPr bwMode="auto">
            <a:xfrm>
              <a:off x="351948" y="2639705"/>
              <a:ext cx="545912" cy="53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53" name="TextBox 52"/>
            <p:cNvSpPr>
              <a:spLocks noChangeArrowheads="1"/>
            </p:cNvSpPr>
            <p:nvPr/>
          </p:nvSpPr>
          <p:spPr bwMode="auto">
            <a:xfrm>
              <a:off x="63442" y="1493295"/>
              <a:ext cx="1122924" cy="124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sp>
        <p:nvSpPr>
          <p:cNvPr id="54" name="环形箭头 55"/>
          <p:cNvSpPr>
            <a:spLocks noChangeArrowheads="1"/>
          </p:cNvSpPr>
          <p:nvPr/>
        </p:nvSpPr>
        <p:spPr bwMode="auto">
          <a:xfrm>
            <a:off x="4787669" y="1269814"/>
            <a:ext cx="3198813" cy="1767363"/>
          </a:xfrm>
          <a:custGeom>
            <a:avLst/>
            <a:gdLst>
              <a:gd name="T0" fmla="*/ 1885768 w 3198813"/>
              <a:gd name="T1" fmla="*/ 186575 h 2382838"/>
              <a:gd name="T2" fmla="*/ 1885767 w 3198813"/>
              <a:gd name="T3" fmla="*/ 186575 h 2382838"/>
              <a:gd name="T4" fmla="*/ 2892342 w 3198813"/>
              <a:gd name="T5" fmla="*/ 748544 h 2382838"/>
              <a:gd name="T6" fmla="*/ 3051955 w 3198813"/>
              <a:gd name="T7" fmla="*/ 726522 h 2382838"/>
              <a:gd name="T8" fmla="*/ 2962122 w 3198813"/>
              <a:gd name="T9" fmla="*/ 1003420 h 2382838"/>
              <a:gd name="T10" fmla="*/ 2634055 w 3198813"/>
              <a:gd name="T11" fmla="*/ 784175 h 2382838"/>
              <a:gd name="T12" fmla="*/ 2793121 w 3198813"/>
              <a:gd name="T13" fmla="*/ 762230 h 2382838"/>
              <a:gd name="T14" fmla="*/ 2793121 w 3198813"/>
              <a:gd name="T15" fmla="*/ 762229 h 2382838"/>
              <a:gd name="T16" fmla="*/ 1860895 w 3198813"/>
              <a:gd name="T17" fmla="*/ 273841 h 23828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98813"/>
              <a:gd name="T28" fmla="*/ 0 h 2382838"/>
              <a:gd name="T29" fmla="*/ 3198813 w 3198813"/>
              <a:gd name="T30" fmla="*/ 2382838 h 23828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98813" h="2382838">
                <a:moveTo>
                  <a:pt x="1885768" y="186575"/>
                </a:moveTo>
                <a:lnTo>
                  <a:pt x="1885767" y="186575"/>
                </a:lnTo>
                <a:cubicBezTo>
                  <a:pt x="2325820" y="250756"/>
                  <a:pt x="2698394" y="458763"/>
                  <a:pt x="2892342" y="748544"/>
                </a:cubicBezTo>
                <a:lnTo>
                  <a:pt x="3051955" y="726522"/>
                </a:lnTo>
                <a:lnTo>
                  <a:pt x="2962122" y="1003420"/>
                </a:lnTo>
                <a:lnTo>
                  <a:pt x="2634055" y="784175"/>
                </a:lnTo>
                <a:lnTo>
                  <a:pt x="2793121" y="762230"/>
                </a:lnTo>
                <a:lnTo>
                  <a:pt x="2793121" y="762229"/>
                </a:lnTo>
                <a:cubicBezTo>
                  <a:pt x="2605400" y="509079"/>
                  <a:pt x="2262232" y="329295"/>
                  <a:pt x="1860895" y="273841"/>
                </a:cubicBezTo>
                <a:close/>
              </a:path>
            </a:pathLst>
          </a:custGeom>
          <a:solidFill>
            <a:srgbClr val="FF0000"/>
          </a:solidFill>
          <a:ln>
            <a:noFill/>
          </a:ln>
        </p:spPr>
        <p:txBody>
          <a:bodyPr anchor="ctr"/>
          <a:lstStyle/>
          <a:p>
            <a:endParaRPr lang="zh-CN" altLang="zh-CN" sz="1600">
              <a:solidFill>
                <a:srgbClr val="000000"/>
              </a:solidFill>
              <a:sym typeface="Calibri" pitchFamily="34" charset="0"/>
            </a:endParaRPr>
          </a:p>
        </p:txBody>
      </p:sp>
      <p:sp>
        <p:nvSpPr>
          <p:cNvPr id="55" name="环形箭头 56"/>
          <p:cNvSpPr>
            <a:spLocks noChangeArrowheads="1"/>
          </p:cNvSpPr>
          <p:nvPr/>
        </p:nvSpPr>
        <p:spPr bwMode="auto">
          <a:xfrm flipH="1">
            <a:off x="1361843" y="1234095"/>
            <a:ext cx="3221038" cy="1767364"/>
          </a:xfrm>
          <a:custGeom>
            <a:avLst/>
            <a:gdLst>
              <a:gd name="T0" fmla="*/ 1896968 w 3221038"/>
              <a:gd name="T1" fmla="*/ 186268 h 2382837"/>
              <a:gd name="T2" fmla="*/ 1896968 w 3221038"/>
              <a:gd name="T3" fmla="*/ 186267 h 2382837"/>
              <a:gd name="T4" fmla="*/ 2911572 w 3221038"/>
              <a:gd name="T5" fmla="*/ 745730 h 2382837"/>
              <a:gd name="T6" fmla="*/ 3071032 w 3221038"/>
              <a:gd name="T7" fmla="*/ 723728 h 2382837"/>
              <a:gd name="T8" fmla="*/ 2983735 w 3221038"/>
              <a:gd name="T9" fmla="*/ 1001971 h 2382837"/>
              <a:gd name="T10" fmla="*/ 2653133 w 3221038"/>
              <a:gd name="T11" fmla="*/ 781381 h 2382837"/>
              <a:gd name="T12" fmla="*/ 2812028 w 3221038"/>
              <a:gd name="T13" fmla="*/ 759460 h 2382837"/>
              <a:gd name="T14" fmla="*/ 2812028 w 3221038"/>
              <a:gd name="T15" fmla="*/ 759459 h 2382837"/>
              <a:gd name="T16" fmla="*/ 1872088 w 3221038"/>
              <a:gd name="T17" fmla="*/ 273557 h 23828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21038"/>
              <a:gd name="T28" fmla="*/ 0 h 2382837"/>
              <a:gd name="T29" fmla="*/ 3221038 w 3221038"/>
              <a:gd name="T30" fmla="*/ 2382837 h 23828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21038" h="2382837">
                <a:moveTo>
                  <a:pt x="1896968" y="186268"/>
                </a:moveTo>
                <a:lnTo>
                  <a:pt x="1896968" y="186267"/>
                </a:lnTo>
                <a:cubicBezTo>
                  <a:pt x="2339801" y="249864"/>
                  <a:pt x="2715218" y="456873"/>
                  <a:pt x="2911572" y="745730"/>
                </a:cubicBezTo>
                <a:lnTo>
                  <a:pt x="3071032" y="723728"/>
                </a:lnTo>
                <a:lnTo>
                  <a:pt x="2983735" y="1001971"/>
                </a:lnTo>
                <a:lnTo>
                  <a:pt x="2653133" y="781381"/>
                </a:lnTo>
                <a:lnTo>
                  <a:pt x="2812028" y="759460"/>
                </a:lnTo>
                <a:lnTo>
                  <a:pt x="2812028" y="759459"/>
                </a:lnTo>
                <a:cubicBezTo>
                  <a:pt x="2621920" y="507261"/>
                  <a:pt x="2276046" y="328461"/>
                  <a:pt x="1872088" y="273557"/>
                </a:cubicBezTo>
                <a:close/>
              </a:path>
            </a:pathLst>
          </a:custGeom>
          <a:solidFill>
            <a:srgbClr val="FF0000"/>
          </a:solidFill>
          <a:ln>
            <a:noFill/>
          </a:ln>
        </p:spPr>
        <p:txBody>
          <a:bodyPr anchor="ctr"/>
          <a:lstStyle/>
          <a:p>
            <a:endParaRPr lang="zh-CN" altLang="zh-CN" sz="1600">
              <a:solidFill>
                <a:srgbClr val="000000"/>
              </a:solidFill>
              <a:sym typeface="Calibri" pitchFamily="34" charset="0"/>
            </a:endParaRPr>
          </a:p>
        </p:txBody>
      </p:sp>
      <p:sp>
        <p:nvSpPr>
          <p:cNvPr id="56" name="TextBox 57"/>
          <p:cNvSpPr>
            <a:spLocks noChangeArrowheads="1"/>
          </p:cNvSpPr>
          <p:nvPr/>
        </p:nvSpPr>
        <p:spPr bwMode="auto">
          <a:xfrm>
            <a:off x="2827106" y="1224094"/>
            <a:ext cx="3713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sz="2400">
                <a:solidFill>
                  <a:srgbClr val="000000"/>
                </a:solidFill>
                <a:latin typeface="Calibri" pitchFamily="34" charset="0"/>
                <a:sym typeface="Calibri" pitchFamily="34" charset="0"/>
              </a:rPr>
              <a:t>请在此输入文本内容</a:t>
            </a:r>
          </a:p>
        </p:txBody>
      </p:sp>
      <p:grpSp>
        <p:nvGrpSpPr>
          <p:cNvPr id="57" name="Group 25"/>
          <p:cNvGrpSpPr>
            <a:grpSpLocks/>
          </p:cNvGrpSpPr>
          <p:nvPr/>
        </p:nvGrpSpPr>
        <p:grpSpPr bwMode="auto">
          <a:xfrm>
            <a:off x="4165368" y="1965614"/>
            <a:ext cx="1250950" cy="2358899"/>
            <a:chOff x="0" y="0"/>
            <a:chExt cx="1249808" cy="3178902"/>
          </a:xfrm>
        </p:grpSpPr>
        <p:sp>
          <p:nvSpPr>
            <p:cNvPr id="58" name="圆角矩形 31"/>
            <p:cNvSpPr>
              <a:spLocks noChangeArrowheads="1"/>
            </p:cNvSpPr>
            <p:nvPr/>
          </p:nvSpPr>
          <p:spPr bwMode="auto">
            <a:xfrm>
              <a:off x="0" y="0"/>
              <a:ext cx="1249808" cy="3068037"/>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59" name="椭圆 32"/>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60" name="TextBox 35"/>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61" name="TextBox 36"/>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50"/>
                                  </p:stCondLst>
                                  <p:childTnLst>
                                    <p:set>
                                      <p:cBhvr>
                                        <p:cTn id="11" dur="1" fill="hold">
                                          <p:stCondLst>
                                            <p:cond delay="0"/>
                                          </p:stCondLst>
                                        </p:cTn>
                                        <p:tgtEl>
                                          <p:spTgt spid="49"/>
                                        </p:tgtEl>
                                        <p:attrNameLst>
                                          <p:attrName>style.visibility</p:attrName>
                                        </p:attrNameLst>
                                      </p:cBhvr>
                                      <p:to>
                                        <p:strVal val="visible"/>
                                      </p:to>
                                    </p:set>
                                    <p:animEffect>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850"/>
                                  </p:stCondLst>
                                  <p:childTnLst>
                                    <p:set>
                                      <p:cBhvr>
                                        <p:cTn id="16" dur="1" fill="hold">
                                          <p:stCondLst>
                                            <p:cond delay="0"/>
                                          </p:stCondLst>
                                        </p:cTn>
                                        <p:tgtEl>
                                          <p:spTgt spid="57"/>
                                        </p:tgtEl>
                                        <p:attrNameLst>
                                          <p:attrName>style.visibility</p:attrName>
                                        </p:attrNameLst>
                                      </p:cBhvr>
                                      <p:to>
                                        <p:strVal val="visible"/>
                                      </p:to>
                                    </p:set>
                                    <p:animEffect>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450"/>
                                  </p:stCondLst>
                                  <p:childTnLst>
                                    <p:set>
                                      <p:cBhvr>
                                        <p:cTn id="21" dur="1" fill="hold">
                                          <p:stCondLst>
                                            <p:cond delay="0"/>
                                          </p:stCondLst>
                                        </p:cTn>
                                        <p:tgtEl>
                                          <p:spTgt spid="44"/>
                                        </p:tgtEl>
                                        <p:attrNameLst>
                                          <p:attrName>style.visibility</p:attrName>
                                        </p:attrNameLst>
                                      </p:cBhvr>
                                      <p:to>
                                        <p:strVal val="visible"/>
                                      </p:to>
                                    </p:set>
                                    <p:animEffect>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950"/>
                                  </p:stCondLst>
                                  <p:childTnLst>
                                    <p:set>
                                      <p:cBhvr>
                                        <p:cTn id="26" dur="1" fill="hold">
                                          <p:stCondLst>
                                            <p:cond delay="0"/>
                                          </p:stCondLst>
                                        </p:cTn>
                                        <p:tgtEl>
                                          <p:spTgt spid="39"/>
                                        </p:tgtEl>
                                        <p:attrNameLst>
                                          <p:attrName>style.visibility</p:attrName>
                                        </p:attrNameLst>
                                      </p:cBhvr>
                                      <p:to>
                                        <p:strVal val="visible"/>
                                      </p:to>
                                    </p:set>
                                    <p:animEffect>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2950"/>
                            </p:stCondLst>
                            <p:childTnLst>
                              <p:par>
                                <p:cTn id="31" presetID="47" presetClass="entr" presetSubtype="0"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p:cBhvr>
                                        <p:cTn id="33" dur="1000"/>
                                        <p:tgtEl>
                                          <p:spTgt spid="54"/>
                                        </p:tgtEl>
                                      </p:cBhvr>
                                    </p:animEffect>
                                    <p:anim calcmode="lin" valueType="num">
                                      <p:cBhvr>
                                        <p:cTn id="34" dur="1000" fill="hold"/>
                                        <p:tgtEl>
                                          <p:spTgt spid="54"/>
                                        </p:tgtEl>
                                        <p:attrNameLst>
                                          <p:attrName>ppt_x</p:attrName>
                                        </p:attrNameLst>
                                      </p:cBhvr>
                                      <p:tavLst>
                                        <p:tav tm="0">
                                          <p:val>
                                            <p:strVal val="#ppt_x"/>
                                          </p:val>
                                        </p:tav>
                                        <p:tav tm="100000">
                                          <p:val>
                                            <p:strVal val="#ppt_x"/>
                                          </p:val>
                                        </p:tav>
                                      </p:tavLst>
                                    </p:anim>
                                    <p:anim calcmode="lin" valueType="num">
                                      <p:cBhvr>
                                        <p:cTn id="35" dur="1000" fill="hold"/>
                                        <p:tgtEl>
                                          <p:spTgt spid="5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childTnLst>
                          </p:cTn>
                        </p:par>
                        <p:par>
                          <p:cTn id="41" fill="hold">
                            <p:stCondLst>
                              <p:cond delay="3950"/>
                            </p:stCondLst>
                            <p:childTnLst>
                              <p:par>
                                <p:cTn id="42" presetID="22" presetClass="entr" presetSubtype="4"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p:cBhvr>
                                        <p:cTn id="44" dur="5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4"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heel(4)">
                                      <p:cBhvr>
                                        <p:cTn id="4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autoUpdateAnimBg="0"/>
      <p:bldP spid="56" grpId="0" bldLvl="0" autoUpdateAnimBg="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2854499" y="1741488"/>
            <a:ext cx="3400425" cy="371475"/>
          </a:xfrm>
          <a:prstGeom prst="rightArrow">
            <a:avLst>
              <a:gd name="adj1" fmla="val 50000"/>
              <a:gd name="adj2" fmla="val 50092"/>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3" name="右箭头 2"/>
          <p:cNvSpPr>
            <a:spLocks noChangeArrowheads="1"/>
          </p:cNvSpPr>
          <p:nvPr/>
        </p:nvSpPr>
        <p:spPr bwMode="auto">
          <a:xfrm flipH="1">
            <a:off x="2979912" y="2298700"/>
            <a:ext cx="3521075" cy="369888"/>
          </a:xfrm>
          <a:prstGeom prst="rightArrow">
            <a:avLst>
              <a:gd name="adj1" fmla="val 50000"/>
              <a:gd name="adj2" fmla="val 50064"/>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4" name="椭圆 3"/>
          <p:cNvSpPr>
            <a:spLocks noChangeArrowheads="1"/>
          </p:cNvSpPr>
          <p:nvPr/>
        </p:nvSpPr>
        <p:spPr bwMode="auto">
          <a:xfrm>
            <a:off x="1187624" y="1277938"/>
            <a:ext cx="1792288"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5" name="椭圆 4"/>
          <p:cNvSpPr>
            <a:spLocks noChangeArrowheads="1"/>
          </p:cNvSpPr>
          <p:nvPr/>
        </p:nvSpPr>
        <p:spPr bwMode="auto">
          <a:xfrm>
            <a:off x="6315249" y="1277938"/>
            <a:ext cx="1793875"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6" name="矩形 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7" name="下箭头 6"/>
          <p:cNvSpPr>
            <a:spLocks noChangeArrowheads="1"/>
          </p:cNvSpPr>
          <p:nvPr/>
        </p:nvSpPr>
        <p:spPr bwMode="auto">
          <a:xfrm>
            <a:off x="4146724" y="3106738"/>
            <a:ext cx="804863" cy="555625"/>
          </a:xfrm>
          <a:prstGeom prst="downArrow">
            <a:avLst>
              <a:gd name="adj1" fmla="val 50000"/>
              <a:gd name="adj2" fmla="val 5000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8" name="TextBox 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9" name="TextBox 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0" name="TextBox 19"/>
          <p:cNvSpPr txBox="1">
            <a:spLocks noChangeArrowheads="1"/>
          </p:cNvSpPr>
          <p:nvPr/>
        </p:nvSpPr>
        <p:spPr bwMode="auto">
          <a:xfrm>
            <a:off x="4011787"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
        <p:nvSpPr>
          <p:cNvPr id="1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3152014800"/>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Right)">
                                      <p:cBhvr>
                                        <p:cTn id="23" dur="500"/>
                                        <p:tgtEl>
                                          <p:spTgt spid="3"/>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500"/>
                                        <p:tgtEl>
                                          <p:spTgt spid="1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amond(in)">
                                      <p:cBhvr>
                                        <p:cTn id="41" dur="500"/>
                                        <p:tgtEl>
                                          <p:spTgt spid="8"/>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amond(i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4)">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rgbClr val="FFF340"/>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在此输入您的标题内容</a:t>
            </a:r>
          </a:p>
        </p:txBody>
      </p:sp>
    </p:spTree>
    <p:extLst>
      <p:ext uri="{BB962C8B-B14F-4D97-AF65-F5344CB8AC3E}">
        <p14:creationId xmlns:p14="http://schemas.microsoft.com/office/powerpoint/2010/main" val="1540152506"/>
      </p:ext>
    </p:extLst>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7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 calcmode="lin" valueType="num">
                                      <p:cBhvr>
                                        <p:cTn id="3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
                                        </p:tgtEl>
                                      </p:cBhvr>
                                    </p:animEffect>
                                  </p:childTnLst>
                                </p:cTn>
                              </p:par>
                              <p:par>
                                <p:cTn id="36" presetID="41" presetClass="entr" presetSubtype="0" fill="hold" grpId="0" nodeType="withEffect">
                                  <p:stCondLst>
                                    <p:cond delay="400"/>
                                  </p:stCondLst>
                                  <p:iterate type="lt">
                                    <p:tmPct val="10000"/>
                                  </p:iterate>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8"/>
                                        </p:tgtEl>
                                        <p:attrNameLst>
                                          <p:attrName>ppt_y</p:attrName>
                                        </p:attrNameLst>
                                      </p:cBhvr>
                                      <p:tavLst>
                                        <p:tav tm="0">
                                          <p:val>
                                            <p:strVal val="#ppt_y"/>
                                          </p:val>
                                        </p:tav>
                                        <p:tav tm="100000">
                                          <p:val>
                                            <p:strVal val="#ppt_y"/>
                                          </p:val>
                                        </p:tav>
                                      </p:tavLst>
                                    </p:anim>
                                    <p:anim calcmode="lin" valueType="num">
                                      <p:cBhvr>
                                        <p:cTn id="4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8"/>
                                        </p:tgtEl>
                                      </p:cBhvr>
                                    </p:animEffec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
                                        </p:tgtEl>
                                        <p:attrNameLst>
                                          <p:attrName>ppt_y</p:attrName>
                                        </p:attrNameLst>
                                      </p:cBhvr>
                                      <p:tavLst>
                                        <p:tav tm="0">
                                          <p:val>
                                            <p:strVal val="#ppt_y"/>
                                          </p:val>
                                        </p:tav>
                                        <p:tav tm="100000">
                                          <p:val>
                                            <p:strVal val="#ppt_y"/>
                                          </p:val>
                                        </p:tav>
                                      </p:tavLst>
                                    </p:anim>
                                    <p:anim calcmode="lin" valueType="num">
                                      <p:cBhvr>
                                        <p:cTn id="4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
                                        </p:tgtEl>
                                      </p:cBhvr>
                                    </p:animEffect>
                                  </p:childTnLst>
                                </p:cTn>
                              </p:par>
                              <p:par>
                                <p:cTn id="50" presetID="41" presetClass="entr" presetSubtype="0" fill="hold" grpId="0" nodeType="withEffect">
                                  <p:stCondLst>
                                    <p:cond delay="1500"/>
                                  </p:stCondLst>
                                  <p:iterate type="lt">
                                    <p:tmPct val="10000"/>
                                  </p:iterate>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
                                        </p:tgtEl>
                                        <p:attrNameLst>
                                          <p:attrName>ppt_y</p:attrName>
                                        </p:attrNameLst>
                                      </p:cBhvr>
                                      <p:tavLst>
                                        <p:tav tm="0">
                                          <p:val>
                                            <p:strVal val="#ppt_y"/>
                                          </p:val>
                                        </p:tav>
                                        <p:tav tm="100000">
                                          <p:val>
                                            <p:strVal val="#ppt_y"/>
                                          </p:val>
                                        </p:tav>
                                      </p:tavLst>
                                    </p:anim>
                                    <p:anim calcmode="lin" valueType="num">
                                      <p:cBhvr>
                                        <p:cTn id="5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heel(4)">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7472</TotalTime>
  <Words>4008</Words>
  <Application>Microsoft Office PowerPoint</Application>
  <PresentationFormat>全屏显示(16:9)</PresentationFormat>
  <Paragraphs>527</Paragraphs>
  <Slides>40</Slides>
  <Notes>39</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40</vt:i4>
      </vt:variant>
    </vt:vector>
  </HeadingPairs>
  <TitlesOfParts>
    <vt:vector size="63" baseType="lpstr">
      <vt:lpstr>Arial Unicode MS</vt:lpstr>
      <vt:lpstr>Broadway BT</vt:lpstr>
      <vt:lpstr>굴림</vt:lpstr>
      <vt:lpstr>Malgun Gothic</vt:lpstr>
      <vt:lpstr>Mistral</vt:lpstr>
      <vt:lpstr>阿里巴巴普惠体 B</vt:lpstr>
      <vt:lpstr>阿里巴巴普惠体 H</vt:lpstr>
      <vt:lpstr>方正黑体简体</vt:lpstr>
      <vt:lpstr>方正兰亭大黑_GBK</vt:lpstr>
      <vt:lpstr>黑体</vt:lpstr>
      <vt:lpstr>华文细黑</vt:lpstr>
      <vt:lpstr>时尚中黑简体</vt:lpstr>
      <vt:lpstr>宋体</vt:lpstr>
      <vt:lpstr>微软雅黑</vt:lpstr>
      <vt:lpstr>Arial</vt:lpstr>
      <vt:lpstr>Arial Black</vt:lpstr>
      <vt:lpstr>Calibri</vt:lpstr>
      <vt:lpstr>Constantia</vt:lpstr>
      <vt:lpstr>Impact</vt:lpstr>
      <vt:lpstr>Microsoft Sans Serif</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104</dc:title>
  <dc:creator>东方之P</dc:creator>
  <cp:keywords>51PPT模板网</cp:keywords>
  <dc:description>www.51pp tmob an.com</dc:description>
  <cp:lastModifiedBy>YANGs</cp:lastModifiedBy>
  <cp:revision>198</cp:revision>
  <dcterms:created xsi:type="dcterms:W3CDTF">2010-02-22T07:41:47Z</dcterms:created>
  <dcterms:modified xsi:type="dcterms:W3CDTF">2020-10-27T13:43:07Z</dcterms:modified>
</cp:coreProperties>
</file>