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79" r:id="rId9"/>
    <p:sldId id="266" r:id="rId10"/>
    <p:sldId id="267" r:id="rId11"/>
    <p:sldId id="268" r:id="rId12"/>
    <p:sldId id="280" r:id="rId13"/>
    <p:sldId id="269" r:id="rId14"/>
    <p:sldId id="271" r:id="rId15"/>
    <p:sldId id="272" r:id="rId16"/>
    <p:sldId id="281" r:id="rId17"/>
    <p:sldId id="270" r:id="rId18"/>
    <p:sldId id="273" r:id="rId19"/>
    <p:sldId id="274" r:id="rId20"/>
    <p:sldId id="275" r:id="rId21"/>
    <p:sldId id="276" r:id="rId22"/>
    <p:sldId id="278" r:id="rId23"/>
    <p:sldId id="282" r:id="rId24"/>
    <p:sldId id="283" r:id="rId25"/>
    <p:sldId id="28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01C"/>
    <a:srgbClr val="002B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B1AC51-ABB1-40DF-81B5-D529FF04ACDE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5D27A6-55D8-439B-90AE-BAB105CCE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317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826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162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497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44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Line 15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V="1">
            <a:off x="6156644" y="-6034"/>
            <a:ext cx="4710150" cy="6864033"/>
          </a:xfrm>
          <a:prstGeom prst="line">
            <a:avLst/>
          </a:prstGeom>
          <a:noFill/>
          <a:ln w="7938" cap="flat">
            <a:solidFill>
              <a:srgbClr val="C8001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9" name="PA_Line 16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7917116" y="536"/>
            <a:ext cx="4011110" cy="7039024"/>
          </a:xfrm>
          <a:prstGeom prst="line">
            <a:avLst/>
          </a:prstGeom>
          <a:noFill/>
          <a:ln w="7938" cap="flat">
            <a:solidFill>
              <a:srgbClr val="C8001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0" name="PA_Line 1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832260" y="536"/>
            <a:ext cx="8369517" cy="4942246"/>
          </a:xfrm>
          <a:prstGeom prst="line">
            <a:avLst/>
          </a:prstGeom>
          <a:noFill/>
          <a:ln w="7938" cap="flat">
            <a:solidFill>
              <a:srgbClr val="C8001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1" name="PA_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9410256" y="-6034"/>
            <a:ext cx="1850780" cy="6945911"/>
          </a:xfrm>
          <a:prstGeom prst="line">
            <a:avLst/>
          </a:prstGeom>
          <a:noFill/>
          <a:ln w="7938" cap="flat">
            <a:solidFill>
              <a:srgbClr val="C8001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2" name="PA_椭圆 1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795332" y="2893302"/>
            <a:ext cx="100206" cy="100206"/>
          </a:xfrm>
          <a:prstGeom prst="ellipse">
            <a:avLst/>
          </a:prstGeom>
          <a:solidFill>
            <a:srgbClr val="C8001C"/>
          </a:solidFill>
          <a:ln>
            <a:noFill/>
          </a:ln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3" name="PA_椭圆 2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160183" y="3956791"/>
            <a:ext cx="100206" cy="100206"/>
          </a:xfrm>
          <a:prstGeom prst="ellipse">
            <a:avLst/>
          </a:prstGeom>
          <a:solidFill>
            <a:srgbClr val="C8001C"/>
          </a:solidFill>
          <a:ln>
            <a:noFill/>
          </a:ln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4" name="PA_任意多边形 5"/>
          <p:cNvSpPr/>
          <p:nvPr>
            <p:custDataLst>
              <p:tags r:id="rId8"/>
            </p:custDataLst>
          </p:nvPr>
        </p:nvSpPr>
        <p:spPr bwMode="auto">
          <a:xfrm>
            <a:off x="9256629" y="536"/>
            <a:ext cx="2926234" cy="4911114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C8001C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00183C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5" name="PA_椭圆 1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217442" y="2313316"/>
            <a:ext cx="100206" cy="100206"/>
          </a:xfrm>
          <a:prstGeom prst="ellipse">
            <a:avLst/>
          </a:prstGeom>
          <a:solidFill>
            <a:srgbClr val="C8001C"/>
          </a:solidFill>
          <a:ln>
            <a:noFill/>
          </a:ln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84642" y="1571232"/>
            <a:ext cx="3044745" cy="13220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80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2020</a:t>
            </a:r>
            <a:endParaRPr lang="zh-CN" altLang="en-US" sz="80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84642" y="2711878"/>
            <a:ext cx="6669949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8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年终工作总结</a:t>
            </a:r>
            <a:r>
              <a:rPr lang="en-US" altLang="zh-CN" sz="48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zh-CN" altLang="en-US" sz="48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341710" y="3749422"/>
            <a:ext cx="799667" cy="329221"/>
          </a:xfrm>
          <a:prstGeom prst="rect">
            <a:avLst/>
          </a:prstGeom>
          <a:solidFill>
            <a:srgbClr val="C800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2141375" y="3749422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280"/>
          <p:cNvSpPr/>
          <p:nvPr/>
        </p:nvSpPr>
        <p:spPr>
          <a:xfrm>
            <a:off x="1427967" y="3839842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4290925" y="3740630"/>
            <a:ext cx="799667" cy="329221"/>
          </a:xfrm>
          <a:prstGeom prst="rect">
            <a:avLst/>
          </a:prstGeom>
          <a:solidFill>
            <a:srgbClr val="C800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5090590" y="3740630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Shape 280"/>
          <p:cNvSpPr/>
          <p:nvPr/>
        </p:nvSpPr>
        <p:spPr>
          <a:xfrm>
            <a:off x="4338447" y="3829504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6"/>
          <p:cNvSpPr/>
          <p:nvPr/>
        </p:nvSpPr>
        <p:spPr bwMode="auto">
          <a:xfrm>
            <a:off x="4019562" y="1720315"/>
            <a:ext cx="2239433" cy="2243667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3" name="Freeform 107"/>
          <p:cNvSpPr/>
          <p:nvPr/>
        </p:nvSpPr>
        <p:spPr bwMode="auto">
          <a:xfrm>
            <a:off x="4019562" y="3144831"/>
            <a:ext cx="2239433" cy="2239433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4" name="Freeform 108"/>
          <p:cNvSpPr/>
          <p:nvPr/>
        </p:nvSpPr>
        <p:spPr bwMode="auto">
          <a:xfrm>
            <a:off x="5439844" y="1720315"/>
            <a:ext cx="2239433" cy="2243667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>
              <a:solidFill>
                <a:srgbClr val="594D7B"/>
              </a:solidFill>
            </a:endParaRPr>
          </a:p>
        </p:txBody>
      </p:sp>
      <p:sp>
        <p:nvSpPr>
          <p:cNvPr id="5" name="Freeform 109"/>
          <p:cNvSpPr/>
          <p:nvPr/>
        </p:nvSpPr>
        <p:spPr bwMode="auto">
          <a:xfrm>
            <a:off x="5439844" y="3144831"/>
            <a:ext cx="2239433" cy="2239433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6" name="Freeform 110"/>
          <p:cNvSpPr>
            <a:spLocks noEditPoints="1"/>
          </p:cNvSpPr>
          <p:nvPr/>
        </p:nvSpPr>
        <p:spPr bwMode="auto">
          <a:xfrm>
            <a:off x="7084495" y="3441164"/>
            <a:ext cx="376767" cy="302684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7" name="Freeform 111"/>
          <p:cNvSpPr>
            <a:spLocks noEditPoints="1"/>
          </p:cNvSpPr>
          <p:nvPr/>
        </p:nvSpPr>
        <p:spPr bwMode="auto">
          <a:xfrm>
            <a:off x="4203711" y="3436931"/>
            <a:ext cx="372533" cy="311151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8" name="Freeform 112"/>
          <p:cNvSpPr>
            <a:spLocks noEditPoints="1"/>
          </p:cNvSpPr>
          <p:nvPr/>
        </p:nvSpPr>
        <p:spPr bwMode="auto">
          <a:xfrm>
            <a:off x="5689611" y="1929864"/>
            <a:ext cx="374651" cy="311151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9" name="Freeform 113"/>
          <p:cNvSpPr>
            <a:spLocks noEditPoints="1"/>
          </p:cNvSpPr>
          <p:nvPr/>
        </p:nvSpPr>
        <p:spPr bwMode="auto">
          <a:xfrm>
            <a:off x="5647278" y="3381898"/>
            <a:ext cx="412751" cy="336551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0" name="Freeform 114"/>
          <p:cNvSpPr>
            <a:spLocks noEditPoints="1"/>
          </p:cNvSpPr>
          <p:nvPr/>
        </p:nvSpPr>
        <p:spPr bwMode="auto">
          <a:xfrm>
            <a:off x="5746762" y="4829698"/>
            <a:ext cx="260349" cy="3683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1" name="Line 115"/>
          <p:cNvSpPr>
            <a:spLocks noChangeShapeType="1"/>
          </p:cNvSpPr>
          <p:nvPr/>
        </p:nvSpPr>
        <p:spPr bwMode="auto">
          <a:xfrm flipH="1">
            <a:off x="4389978" y="2031464"/>
            <a:ext cx="1013884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2" name="Line 116"/>
          <p:cNvSpPr>
            <a:spLocks noChangeShapeType="1"/>
          </p:cNvSpPr>
          <p:nvPr/>
        </p:nvSpPr>
        <p:spPr bwMode="auto">
          <a:xfrm>
            <a:off x="4389978" y="4014782"/>
            <a:ext cx="0" cy="999067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3" name="Line 117"/>
          <p:cNvSpPr>
            <a:spLocks noChangeShapeType="1"/>
          </p:cNvSpPr>
          <p:nvPr/>
        </p:nvSpPr>
        <p:spPr bwMode="auto">
          <a:xfrm>
            <a:off x="6309795" y="5013848"/>
            <a:ext cx="960967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4" name="Line 118"/>
          <p:cNvSpPr>
            <a:spLocks noChangeShapeType="1"/>
          </p:cNvSpPr>
          <p:nvPr/>
        </p:nvSpPr>
        <p:spPr bwMode="auto">
          <a:xfrm flipV="1">
            <a:off x="7270762" y="2031464"/>
            <a:ext cx="0" cy="1051984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5" name="Text Placeholder 2"/>
          <p:cNvSpPr txBox="1"/>
          <p:nvPr/>
        </p:nvSpPr>
        <p:spPr>
          <a:xfrm>
            <a:off x="1200606" y="212100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6" name="文本框 36"/>
          <p:cNvSpPr txBox="1"/>
          <p:nvPr/>
        </p:nvSpPr>
        <p:spPr>
          <a:xfrm>
            <a:off x="1088208" y="174445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1200606" y="497886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8" name="文本框 36"/>
          <p:cNvSpPr txBox="1"/>
          <p:nvPr/>
        </p:nvSpPr>
        <p:spPr>
          <a:xfrm>
            <a:off x="1088208" y="460231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8772660" y="212100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0" name="文本框 36"/>
          <p:cNvSpPr txBox="1"/>
          <p:nvPr/>
        </p:nvSpPr>
        <p:spPr>
          <a:xfrm>
            <a:off x="8660262" y="174445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8772660" y="497886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2" name="文本框 36"/>
          <p:cNvSpPr txBox="1"/>
          <p:nvPr/>
        </p:nvSpPr>
        <p:spPr>
          <a:xfrm>
            <a:off x="8660262" y="460231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37167" y="1232756"/>
            <a:ext cx="2917667" cy="4392488"/>
            <a:chOff x="4642859" y="1232756"/>
            <a:chExt cx="2917667" cy="4392488"/>
          </a:xfrm>
        </p:grpSpPr>
        <p:sp>
          <p:nvSpPr>
            <p:cNvPr id="3" name="矩形: 圆角 16"/>
            <p:cNvSpPr/>
            <p:nvPr/>
          </p:nvSpPr>
          <p:spPr bwMode="auto">
            <a:xfrm rot="6138628">
              <a:off x="5626785" y="3101231"/>
              <a:ext cx="2930337" cy="613750"/>
            </a:xfrm>
            <a:prstGeom prst="roundRect">
              <a:avLst>
                <a:gd name="adj" fmla="val 50000"/>
              </a:avLst>
            </a:prstGeom>
            <a:solidFill>
              <a:srgbClr val="C8001C"/>
            </a:solidFill>
            <a:ln w="762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矩形: 圆角 17"/>
            <p:cNvSpPr/>
            <p:nvPr/>
          </p:nvSpPr>
          <p:spPr bwMode="auto">
            <a:xfrm rot="5200262">
              <a:off x="5190746" y="2802065"/>
              <a:ext cx="3154900" cy="613750"/>
            </a:xfrm>
            <a:prstGeom prst="roundRect">
              <a:avLst>
                <a:gd name="adj" fmla="val 50000"/>
              </a:avLst>
            </a:prstGeom>
            <a:solidFill>
              <a:srgbClr val="C8001C"/>
            </a:solidFill>
            <a:ln w="762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矩形: 圆角 18"/>
            <p:cNvSpPr/>
            <p:nvPr/>
          </p:nvSpPr>
          <p:spPr bwMode="auto">
            <a:xfrm rot="4124492">
              <a:off x="4719111" y="2563264"/>
              <a:ext cx="3274766" cy="613750"/>
            </a:xfrm>
            <a:prstGeom prst="roundRect">
              <a:avLst>
                <a:gd name="adj" fmla="val 50000"/>
              </a:avLst>
            </a:prstGeom>
            <a:solidFill>
              <a:srgbClr val="C8001C"/>
            </a:solidFill>
            <a:ln w="762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" name="任意多边形: 形状 19"/>
            <p:cNvSpPr/>
            <p:nvPr/>
          </p:nvSpPr>
          <p:spPr bwMode="auto">
            <a:xfrm>
              <a:off x="4642859" y="3101922"/>
              <a:ext cx="2523295" cy="2523322"/>
            </a:xfrm>
            <a:custGeom>
              <a:avLst/>
              <a:gdLst>
                <a:gd name="connsiteX0" fmla="*/ 1104687 w 2232362"/>
                <a:gd name="connsiteY0" fmla="*/ 54 h 2232385"/>
                <a:gd name="connsiteX1" fmla="*/ 1945531 w 2232362"/>
                <a:gd name="connsiteY1" fmla="*/ 369173 h 2232385"/>
                <a:gd name="connsiteX2" fmla="*/ 2019450 w 2232362"/>
                <a:gd name="connsiteY2" fmla="*/ 1771858 h 2232385"/>
                <a:gd name="connsiteX3" fmla="*/ 662856 w 2232362"/>
                <a:gd name="connsiteY3" fmla="*/ 2136059 h 2232385"/>
                <a:gd name="connsiteX4" fmla="*/ 8215 w 2232362"/>
                <a:gd name="connsiteY4" fmla="*/ 981601 h 2232385"/>
                <a:gd name="connsiteX5" fmla="*/ 20002 w 2232362"/>
                <a:gd name="connsiteY5" fmla="*/ 910872 h 2232385"/>
                <a:gd name="connsiteX6" fmla="*/ 22287 w 2232362"/>
                <a:gd name="connsiteY6" fmla="*/ 888201 h 2232385"/>
                <a:gd name="connsiteX7" fmla="*/ 295712 w 2232362"/>
                <a:gd name="connsiteY7" fmla="*/ 665353 h 2232385"/>
                <a:gd name="connsiteX8" fmla="*/ 574807 w 2232362"/>
                <a:gd name="connsiteY8" fmla="*/ 944448 h 2232385"/>
                <a:gd name="connsiteX9" fmla="*/ 569174 w 2232362"/>
                <a:gd name="connsiteY9" fmla="*/ 1000327 h 2232385"/>
                <a:gd name="connsiteX10" fmla="*/ 570277 w 2232362"/>
                <a:gd name="connsiteY10" fmla="*/ 1000560 h 2232385"/>
                <a:gd name="connsiteX11" fmla="*/ 889545 w 2232362"/>
                <a:gd name="connsiteY11" fmla="*/ 1626112 h 2232385"/>
                <a:gd name="connsiteX12" fmla="*/ 1567842 w 2232362"/>
                <a:gd name="connsiteY12" fmla="*/ 1444012 h 2232385"/>
                <a:gd name="connsiteX13" fmla="*/ 1530882 w 2232362"/>
                <a:gd name="connsiteY13" fmla="*/ 742669 h 2232385"/>
                <a:gd name="connsiteX14" fmla="*/ 837202 w 2232362"/>
                <a:gd name="connsiteY14" fmla="*/ 632870 h 2232385"/>
                <a:gd name="connsiteX15" fmla="*/ 836586 w 2232362"/>
                <a:gd name="connsiteY15" fmla="*/ 631802 h 2232385"/>
                <a:gd name="connsiteX16" fmla="*/ 822840 w 2232362"/>
                <a:gd name="connsiteY16" fmla="*/ 639264 h 2232385"/>
                <a:gd name="connsiteX17" fmla="*/ 714203 w 2232362"/>
                <a:gd name="connsiteY17" fmla="*/ 661196 h 2232385"/>
                <a:gd name="connsiteX18" fmla="*/ 435108 w 2232362"/>
                <a:gd name="connsiteY18" fmla="*/ 382101 h 2232385"/>
                <a:gd name="connsiteX19" fmla="*/ 558158 w 2232362"/>
                <a:gd name="connsiteY19" fmla="*/ 150671 h 2232385"/>
                <a:gd name="connsiteX20" fmla="*/ 558650 w 2232362"/>
                <a:gd name="connsiteY20" fmla="*/ 150404 h 2232385"/>
                <a:gd name="connsiteX21" fmla="*/ 558171 w 2232362"/>
                <a:gd name="connsiteY21" fmla="*/ 149574 h 2232385"/>
                <a:gd name="connsiteX22" fmla="*/ 1104687 w 2232362"/>
                <a:gd name="connsiteY22" fmla="*/ 54 h 223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32362" h="2232385">
                  <a:moveTo>
                    <a:pt x="1104687" y="54"/>
                  </a:moveTo>
                  <a:cubicBezTo>
                    <a:pt x="1416539" y="-3035"/>
                    <a:pt x="1725128" y="124486"/>
                    <a:pt x="1945531" y="369173"/>
                  </a:cubicBezTo>
                  <a:cubicBezTo>
                    <a:pt x="2298176" y="760672"/>
                    <a:pt x="2328993" y="1345463"/>
                    <a:pt x="2019450" y="1771858"/>
                  </a:cubicBezTo>
                  <a:cubicBezTo>
                    <a:pt x="1709907" y="2198254"/>
                    <a:pt x="1144333" y="2350092"/>
                    <a:pt x="662856" y="2136059"/>
                  </a:cubicBezTo>
                  <a:cubicBezTo>
                    <a:pt x="211471" y="1935403"/>
                    <a:pt x="-50714" y="1464429"/>
                    <a:pt x="8215" y="981601"/>
                  </a:cubicBezTo>
                  <a:lnTo>
                    <a:pt x="20002" y="910872"/>
                  </a:lnTo>
                  <a:lnTo>
                    <a:pt x="22287" y="888201"/>
                  </a:lnTo>
                  <a:cubicBezTo>
                    <a:pt x="48312" y="761022"/>
                    <a:pt x="160840" y="665353"/>
                    <a:pt x="295712" y="665353"/>
                  </a:cubicBezTo>
                  <a:cubicBezTo>
                    <a:pt x="449852" y="665353"/>
                    <a:pt x="574807" y="790308"/>
                    <a:pt x="574807" y="944448"/>
                  </a:cubicBezTo>
                  <a:lnTo>
                    <a:pt x="569174" y="1000327"/>
                  </a:lnTo>
                  <a:lnTo>
                    <a:pt x="570277" y="1000560"/>
                  </a:lnTo>
                  <a:cubicBezTo>
                    <a:pt x="515701" y="1258298"/>
                    <a:pt x="648806" y="1519096"/>
                    <a:pt x="889545" y="1626112"/>
                  </a:cubicBezTo>
                  <a:cubicBezTo>
                    <a:pt x="1130283" y="1733129"/>
                    <a:pt x="1413071" y="1657210"/>
                    <a:pt x="1567842" y="1444012"/>
                  </a:cubicBezTo>
                  <a:cubicBezTo>
                    <a:pt x="1722613" y="1230814"/>
                    <a:pt x="1707205" y="938419"/>
                    <a:pt x="1530882" y="742669"/>
                  </a:cubicBezTo>
                  <a:cubicBezTo>
                    <a:pt x="1354560" y="546919"/>
                    <a:pt x="1065359" y="501143"/>
                    <a:pt x="837202" y="632870"/>
                  </a:cubicBezTo>
                  <a:lnTo>
                    <a:pt x="836586" y="631802"/>
                  </a:lnTo>
                  <a:lnTo>
                    <a:pt x="822840" y="639264"/>
                  </a:lnTo>
                  <a:cubicBezTo>
                    <a:pt x="789449" y="653386"/>
                    <a:pt x="752738" y="661196"/>
                    <a:pt x="714203" y="661196"/>
                  </a:cubicBezTo>
                  <a:cubicBezTo>
                    <a:pt x="560063" y="661196"/>
                    <a:pt x="435108" y="536241"/>
                    <a:pt x="435108" y="382101"/>
                  </a:cubicBezTo>
                  <a:cubicBezTo>
                    <a:pt x="435108" y="285764"/>
                    <a:pt x="483919" y="200827"/>
                    <a:pt x="558158" y="150671"/>
                  </a:cubicBezTo>
                  <a:lnTo>
                    <a:pt x="558650" y="150404"/>
                  </a:lnTo>
                  <a:lnTo>
                    <a:pt x="558171" y="149574"/>
                  </a:lnTo>
                  <a:cubicBezTo>
                    <a:pt x="729289" y="50779"/>
                    <a:pt x="917575" y="1907"/>
                    <a:pt x="1104687" y="54"/>
                  </a:cubicBezTo>
                  <a:close/>
                </a:path>
              </a:pathLst>
            </a:custGeom>
            <a:solidFill>
              <a:srgbClr val="C8001C"/>
            </a:solidFill>
            <a:ln w="762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任意多边形: 形状 20"/>
            <p:cNvSpPr/>
            <p:nvPr/>
          </p:nvSpPr>
          <p:spPr bwMode="auto">
            <a:xfrm>
              <a:off x="5666720" y="4125796"/>
              <a:ext cx="475573" cy="475574"/>
            </a:xfrm>
            <a:custGeom>
              <a:avLst/>
              <a:gdLst>
                <a:gd name="T0" fmla="+- 0 10800 98"/>
                <a:gd name="T1" fmla="*/ T0 w 21404"/>
                <a:gd name="T2" fmla="+- 0 10864 128"/>
                <a:gd name="T3" fmla="*/ 10864 h 21472"/>
                <a:gd name="T4" fmla="+- 0 10800 98"/>
                <a:gd name="T5" fmla="*/ T4 w 21404"/>
                <a:gd name="T6" fmla="+- 0 10864 128"/>
                <a:gd name="T7" fmla="*/ 10864 h 21472"/>
                <a:gd name="T8" fmla="+- 0 10800 98"/>
                <a:gd name="T9" fmla="*/ T8 w 21404"/>
                <a:gd name="T10" fmla="+- 0 10864 128"/>
                <a:gd name="T11" fmla="*/ 10864 h 21472"/>
                <a:gd name="T12" fmla="+- 0 10800 98"/>
                <a:gd name="T13" fmla="*/ T12 w 21404"/>
                <a:gd name="T14" fmla="+- 0 10864 128"/>
                <a:gd name="T15" fmla="*/ 10864 h 2147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04" h="21472">
                  <a:moveTo>
                    <a:pt x="3386" y="13932"/>
                  </a:moveTo>
                  <a:cubicBezTo>
                    <a:pt x="4126" y="16483"/>
                    <a:pt x="4518" y="17503"/>
                    <a:pt x="6826" y="18467"/>
                  </a:cubicBezTo>
                  <a:cubicBezTo>
                    <a:pt x="8742" y="19998"/>
                    <a:pt x="9918" y="21472"/>
                    <a:pt x="10702" y="21472"/>
                  </a:cubicBezTo>
                  <a:cubicBezTo>
                    <a:pt x="11486" y="21472"/>
                    <a:pt x="12662" y="19998"/>
                    <a:pt x="14578" y="18978"/>
                  </a:cubicBezTo>
                  <a:cubicBezTo>
                    <a:pt x="16886" y="17503"/>
                    <a:pt x="16102" y="17503"/>
                    <a:pt x="16886" y="14499"/>
                  </a:cubicBezTo>
                  <a:cubicBezTo>
                    <a:pt x="10702" y="18467"/>
                    <a:pt x="10702" y="18467"/>
                    <a:pt x="10702" y="18467"/>
                  </a:cubicBezTo>
                  <a:lnTo>
                    <a:pt x="3386" y="13932"/>
                  </a:lnTo>
                  <a:close/>
                  <a:moveTo>
                    <a:pt x="21110" y="6902"/>
                  </a:moveTo>
                  <a:cubicBezTo>
                    <a:pt x="11834" y="382"/>
                    <a:pt x="11834" y="382"/>
                    <a:pt x="11834" y="382"/>
                  </a:cubicBezTo>
                  <a:cubicBezTo>
                    <a:pt x="11486" y="-128"/>
                    <a:pt x="10310" y="-128"/>
                    <a:pt x="9526" y="382"/>
                  </a:cubicBezTo>
                  <a:cubicBezTo>
                    <a:pt x="294" y="6902"/>
                    <a:pt x="294" y="6902"/>
                    <a:pt x="294" y="6902"/>
                  </a:cubicBezTo>
                  <a:cubicBezTo>
                    <a:pt x="-98" y="7412"/>
                    <a:pt x="-98" y="7922"/>
                    <a:pt x="294" y="8943"/>
                  </a:cubicBezTo>
                  <a:cubicBezTo>
                    <a:pt x="9526" y="15463"/>
                    <a:pt x="9526" y="15463"/>
                    <a:pt x="9526" y="15463"/>
                  </a:cubicBezTo>
                  <a:cubicBezTo>
                    <a:pt x="10310" y="15973"/>
                    <a:pt x="11486" y="15973"/>
                    <a:pt x="11834" y="15463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1486" y="8943"/>
                    <a:pt x="11486" y="8943"/>
                    <a:pt x="11486" y="8943"/>
                  </a:cubicBezTo>
                  <a:cubicBezTo>
                    <a:pt x="11094" y="8943"/>
                    <a:pt x="11094" y="9396"/>
                    <a:pt x="10702" y="9396"/>
                  </a:cubicBezTo>
                  <a:cubicBezTo>
                    <a:pt x="9526" y="9396"/>
                    <a:pt x="8742" y="8433"/>
                    <a:pt x="8742" y="7412"/>
                  </a:cubicBezTo>
                  <a:cubicBezTo>
                    <a:pt x="8742" y="6902"/>
                    <a:pt x="9526" y="5938"/>
                    <a:pt x="10702" y="5938"/>
                  </a:cubicBezTo>
                  <a:cubicBezTo>
                    <a:pt x="11486" y="5938"/>
                    <a:pt x="12270" y="6392"/>
                    <a:pt x="12662" y="6902"/>
                  </a:cubicBezTo>
                  <a:cubicBezTo>
                    <a:pt x="19194" y="9907"/>
                    <a:pt x="19194" y="9907"/>
                    <a:pt x="19194" y="9907"/>
                  </a:cubicBezTo>
                  <a:cubicBezTo>
                    <a:pt x="21110" y="8943"/>
                    <a:pt x="21110" y="8943"/>
                    <a:pt x="21110" y="8943"/>
                  </a:cubicBezTo>
                  <a:cubicBezTo>
                    <a:pt x="21502" y="7922"/>
                    <a:pt x="21502" y="7412"/>
                    <a:pt x="21110" y="6902"/>
                  </a:cubicBezTo>
                  <a:close/>
                  <a:moveTo>
                    <a:pt x="18410" y="19488"/>
                  </a:moveTo>
                  <a:cubicBezTo>
                    <a:pt x="18018" y="19998"/>
                    <a:pt x="19586" y="20508"/>
                    <a:pt x="19978" y="18978"/>
                  </a:cubicBezTo>
                  <a:cubicBezTo>
                    <a:pt x="20326" y="11948"/>
                    <a:pt x="19194" y="9907"/>
                    <a:pt x="19194" y="9907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7670" y="10927"/>
                    <a:pt x="19194" y="12458"/>
                    <a:pt x="18410" y="19488"/>
                  </a:cubicBez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任意多边形: 形状 21"/>
            <p:cNvSpPr/>
            <p:nvPr/>
          </p:nvSpPr>
          <p:spPr bwMode="auto">
            <a:xfrm>
              <a:off x="4764465" y="3959892"/>
              <a:ext cx="405597" cy="403691"/>
            </a:xfrm>
            <a:custGeom>
              <a:avLst/>
              <a:gdLst>
                <a:gd name="connsiteX0" fmla="*/ 106363 w 338138"/>
                <a:gd name="connsiteY0" fmla="*/ 188912 h 336550"/>
                <a:gd name="connsiteX1" fmla="*/ 106363 w 338138"/>
                <a:gd name="connsiteY1" fmla="*/ 190500 h 336550"/>
                <a:gd name="connsiteX2" fmla="*/ 107951 w 338138"/>
                <a:gd name="connsiteY2" fmla="*/ 190500 h 336550"/>
                <a:gd name="connsiteX3" fmla="*/ 107951 w 338138"/>
                <a:gd name="connsiteY3" fmla="*/ 188912 h 336550"/>
                <a:gd name="connsiteX4" fmla="*/ 169863 w 338138"/>
                <a:gd name="connsiteY4" fmla="*/ 96837 h 336550"/>
                <a:gd name="connsiteX5" fmla="*/ 98425 w 338138"/>
                <a:gd name="connsiteY5" fmla="*/ 168275 h 336550"/>
                <a:gd name="connsiteX6" fmla="*/ 115888 w 338138"/>
                <a:gd name="connsiteY6" fmla="*/ 168275 h 336550"/>
                <a:gd name="connsiteX7" fmla="*/ 115888 w 338138"/>
                <a:gd name="connsiteY7" fmla="*/ 242887 h 336550"/>
                <a:gd name="connsiteX8" fmla="*/ 222251 w 338138"/>
                <a:gd name="connsiteY8" fmla="*/ 242887 h 336550"/>
                <a:gd name="connsiteX9" fmla="*/ 222251 w 338138"/>
                <a:gd name="connsiteY9" fmla="*/ 168275 h 336550"/>
                <a:gd name="connsiteX10" fmla="*/ 239713 w 338138"/>
                <a:gd name="connsiteY10" fmla="*/ 168275 h 336550"/>
                <a:gd name="connsiteX11" fmla="*/ 166416 w 338138"/>
                <a:gd name="connsiteY11" fmla="*/ 85183 h 336550"/>
                <a:gd name="connsiteX12" fmla="*/ 171724 w 338138"/>
                <a:gd name="connsiteY12" fmla="*/ 85183 h 336550"/>
                <a:gd name="connsiteX13" fmla="*/ 246039 w 338138"/>
                <a:gd name="connsiteY13" fmla="*/ 157606 h 336550"/>
                <a:gd name="connsiteX14" fmla="*/ 254001 w 338138"/>
                <a:gd name="connsiteY14" fmla="*/ 168140 h 336550"/>
                <a:gd name="connsiteX15" fmla="*/ 243385 w 338138"/>
                <a:gd name="connsiteY15" fmla="*/ 178674 h 336550"/>
                <a:gd name="connsiteX16" fmla="*/ 232768 w 338138"/>
                <a:gd name="connsiteY16" fmla="*/ 178674 h 336550"/>
                <a:gd name="connsiteX17" fmla="*/ 232768 w 338138"/>
                <a:gd name="connsiteY17" fmla="*/ 241879 h 336550"/>
                <a:gd name="connsiteX18" fmla="*/ 222152 w 338138"/>
                <a:gd name="connsiteY18" fmla="*/ 252413 h 336550"/>
                <a:gd name="connsiteX19" fmla="*/ 115987 w 338138"/>
                <a:gd name="connsiteY19" fmla="*/ 252413 h 336550"/>
                <a:gd name="connsiteX20" fmla="*/ 105371 w 338138"/>
                <a:gd name="connsiteY20" fmla="*/ 241879 h 336550"/>
                <a:gd name="connsiteX21" fmla="*/ 105371 w 338138"/>
                <a:gd name="connsiteY21" fmla="*/ 178674 h 336550"/>
                <a:gd name="connsiteX22" fmla="*/ 94754 w 338138"/>
                <a:gd name="connsiteY22" fmla="*/ 178674 h 336550"/>
                <a:gd name="connsiteX23" fmla="*/ 84138 w 338138"/>
                <a:gd name="connsiteY23" fmla="*/ 168140 h 336550"/>
                <a:gd name="connsiteX24" fmla="*/ 84138 w 338138"/>
                <a:gd name="connsiteY24" fmla="*/ 166823 h 336550"/>
                <a:gd name="connsiteX25" fmla="*/ 92100 w 338138"/>
                <a:gd name="connsiteY25" fmla="*/ 157606 h 336550"/>
                <a:gd name="connsiteX26" fmla="*/ 166416 w 338138"/>
                <a:gd name="connsiteY26" fmla="*/ 85183 h 336550"/>
                <a:gd name="connsiteX27" fmla="*/ 169070 w 338138"/>
                <a:gd name="connsiteY27" fmla="*/ 11112 h 336550"/>
                <a:gd name="connsiteX28" fmla="*/ 11113 w 338138"/>
                <a:gd name="connsiteY28" fmla="*/ 169069 h 336550"/>
                <a:gd name="connsiteX29" fmla="*/ 169070 w 338138"/>
                <a:gd name="connsiteY29" fmla="*/ 327026 h 336550"/>
                <a:gd name="connsiteX30" fmla="*/ 327027 w 338138"/>
                <a:gd name="connsiteY30" fmla="*/ 169069 h 336550"/>
                <a:gd name="connsiteX31" fmla="*/ 169070 w 338138"/>
                <a:gd name="connsiteY31" fmla="*/ 11112 h 336550"/>
                <a:gd name="connsiteX32" fmla="*/ 169069 w 338138"/>
                <a:gd name="connsiteY32" fmla="*/ 0 h 336550"/>
                <a:gd name="connsiteX33" fmla="*/ 338138 w 338138"/>
                <a:gd name="connsiteY33" fmla="*/ 168275 h 336550"/>
                <a:gd name="connsiteX34" fmla="*/ 169069 w 338138"/>
                <a:gd name="connsiteY34" fmla="*/ 336550 h 336550"/>
                <a:gd name="connsiteX35" fmla="*/ 0 w 338138"/>
                <a:gd name="connsiteY35" fmla="*/ 168275 h 336550"/>
                <a:gd name="connsiteX36" fmla="*/ 169069 w 338138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8138" h="336550">
                  <a:moveTo>
                    <a:pt x="106363" y="188912"/>
                  </a:moveTo>
                  <a:lnTo>
                    <a:pt x="106363" y="190500"/>
                  </a:lnTo>
                  <a:lnTo>
                    <a:pt x="107951" y="190500"/>
                  </a:lnTo>
                  <a:lnTo>
                    <a:pt x="107951" y="188912"/>
                  </a:lnTo>
                  <a:close/>
                  <a:moveTo>
                    <a:pt x="169863" y="96837"/>
                  </a:moveTo>
                  <a:lnTo>
                    <a:pt x="98425" y="168275"/>
                  </a:lnTo>
                  <a:lnTo>
                    <a:pt x="115888" y="168275"/>
                  </a:lnTo>
                  <a:lnTo>
                    <a:pt x="115888" y="242887"/>
                  </a:lnTo>
                  <a:lnTo>
                    <a:pt x="222251" y="242887"/>
                  </a:lnTo>
                  <a:lnTo>
                    <a:pt x="222251" y="168275"/>
                  </a:lnTo>
                  <a:lnTo>
                    <a:pt x="239713" y="168275"/>
                  </a:lnTo>
                  <a:close/>
                  <a:moveTo>
                    <a:pt x="166416" y="85183"/>
                  </a:moveTo>
                  <a:cubicBezTo>
                    <a:pt x="167743" y="82550"/>
                    <a:pt x="170397" y="82550"/>
                    <a:pt x="171724" y="85183"/>
                  </a:cubicBezTo>
                  <a:cubicBezTo>
                    <a:pt x="171724" y="85183"/>
                    <a:pt x="171724" y="85183"/>
                    <a:pt x="246039" y="157606"/>
                  </a:cubicBezTo>
                  <a:cubicBezTo>
                    <a:pt x="250020" y="158923"/>
                    <a:pt x="254001" y="162873"/>
                    <a:pt x="254001" y="168140"/>
                  </a:cubicBezTo>
                  <a:cubicBezTo>
                    <a:pt x="254001" y="173407"/>
                    <a:pt x="248693" y="178674"/>
                    <a:pt x="243385" y="178674"/>
                  </a:cubicBezTo>
                  <a:cubicBezTo>
                    <a:pt x="243385" y="178674"/>
                    <a:pt x="243385" y="178674"/>
                    <a:pt x="232768" y="178674"/>
                  </a:cubicBezTo>
                  <a:cubicBezTo>
                    <a:pt x="232768" y="178674"/>
                    <a:pt x="232768" y="178674"/>
                    <a:pt x="232768" y="241879"/>
                  </a:cubicBezTo>
                  <a:cubicBezTo>
                    <a:pt x="232768" y="247146"/>
                    <a:pt x="227460" y="252413"/>
                    <a:pt x="222152" y="252413"/>
                  </a:cubicBezTo>
                  <a:cubicBezTo>
                    <a:pt x="222152" y="252413"/>
                    <a:pt x="222152" y="252413"/>
                    <a:pt x="115987" y="252413"/>
                  </a:cubicBezTo>
                  <a:cubicBezTo>
                    <a:pt x="110679" y="252413"/>
                    <a:pt x="105371" y="247146"/>
                    <a:pt x="105371" y="241879"/>
                  </a:cubicBezTo>
                  <a:cubicBezTo>
                    <a:pt x="105371" y="241879"/>
                    <a:pt x="105371" y="241879"/>
                    <a:pt x="105371" y="178674"/>
                  </a:cubicBezTo>
                  <a:cubicBezTo>
                    <a:pt x="105371" y="178674"/>
                    <a:pt x="105371" y="178674"/>
                    <a:pt x="94754" y="178674"/>
                  </a:cubicBezTo>
                  <a:cubicBezTo>
                    <a:pt x="89446" y="178674"/>
                    <a:pt x="84138" y="173407"/>
                    <a:pt x="84138" y="168140"/>
                  </a:cubicBezTo>
                  <a:cubicBezTo>
                    <a:pt x="84138" y="168140"/>
                    <a:pt x="84138" y="166823"/>
                    <a:pt x="84138" y="166823"/>
                  </a:cubicBezTo>
                  <a:cubicBezTo>
                    <a:pt x="85465" y="162873"/>
                    <a:pt x="88119" y="158923"/>
                    <a:pt x="92100" y="157606"/>
                  </a:cubicBezTo>
                  <a:cubicBezTo>
                    <a:pt x="92100" y="157606"/>
                    <a:pt x="92100" y="157606"/>
                    <a:pt x="166416" y="85183"/>
                  </a:cubicBezTo>
                  <a:close/>
                  <a:moveTo>
                    <a:pt x="169070" y="11112"/>
                  </a:moveTo>
                  <a:cubicBezTo>
                    <a:pt x="81833" y="11112"/>
                    <a:pt x="11113" y="81832"/>
                    <a:pt x="11113" y="169069"/>
                  </a:cubicBezTo>
                  <a:cubicBezTo>
                    <a:pt x="11113" y="256306"/>
                    <a:pt x="81833" y="327026"/>
                    <a:pt x="169070" y="327026"/>
                  </a:cubicBezTo>
                  <a:cubicBezTo>
                    <a:pt x="256307" y="327026"/>
                    <a:pt x="327027" y="256306"/>
                    <a:pt x="327027" y="169069"/>
                  </a:cubicBezTo>
                  <a:cubicBezTo>
                    <a:pt x="327027" y="81832"/>
                    <a:pt x="256307" y="11112"/>
                    <a:pt x="169070" y="11112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任意多边形: 形状 22"/>
            <p:cNvSpPr/>
            <p:nvPr/>
          </p:nvSpPr>
          <p:spPr bwMode="auto">
            <a:xfrm>
              <a:off x="5248995" y="3318823"/>
              <a:ext cx="405597" cy="405597"/>
            </a:xfrm>
            <a:custGeom>
              <a:avLst/>
              <a:gdLst>
                <a:gd name="connsiteX0" fmla="*/ 165894 w 331788"/>
                <a:gd name="connsiteY0" fmla="*/ 145113 h 331788"/>
                <a:gd name="connsiteX1" fmla="*/ 151827 w 331788"/>
                <a:gd name="connsiteY1" fmla="*/ 151827 h 331788"/>
                <a:gd name="connsiteX2" fmla="*/ 151827 w 331788"/>
                <a:gd name="connsiteY2" fmla="*/ 179961 h 331788"/>
                <a:gd name="connsiteX3" fmla="*/ 179961 w 331788"/>
                <a:gd name="connsiteY3" fmla="*/ 179961 h 331788"/>
                <a:gd name="connsiteX4" fmla="*/ 179961 w 331788"/>
                <a:gd name="connsiteY4" fmla="*/ 151827 h 331788"/>
                <a:gd name="connsiteX5" fmla="*/ 165894 w 331788"/>
                <a:gd name="connsiteY5" fmla="*/ 145113 h 331788"/>
                <a:gd name="connsiteX6" fmla="*/ 103187 w 331788"/>
                <a:gd name="connsiteY6" fmla="*/ 103187 h 331788"/>
                <a:gd name="connsiteX7" fmla="*/ 147604 w 331788"/>
                <a:gd name="connsiteY7" fmla="*/ 111025 h 331788"/>
                <a:gd name="connsiteX8" fmla="*/ 133234 w 331788"/>
                <a:gd name="connsiteY8" fmla="*/ 125395 h 331788"/>
                <a:gd name="connsiteX9" fmla="*/ 147604 w 331788"/>
                <a:gd name="connsiteY9" fmla="*/ 139766 h 331788"/>
                <a:gd name="connsiteX10" fmla="*/ 184183 w 331788"/>
                <a:gd name="connsiteY10" fmla="*/ 139766 h 331788"/>
                <a:gd name="connsiteX11" fmla="*/ 198553 w 331788"/>
                <a:gd name="connsiteY11" fmla="*/ 125395 h 331788"/>
                <a:gd name="connsiteX12" fmla="*/ 184183 w 331788"/>
                <a:gd name="connsiteY12" fmla="*/ 111025 h 331788"/>
                <a:gd name="connsiteX13" fmla="*/ 228600 w 331788"/>
                <a:gd name="connsiteY13" fmla="*/ 103187 h 331788"/>
                <a:gd name="connsiteX14" fmla="*/ 220762 w 331788"/>
                <a:gd name="connsiteY14" fmla="*/ 147604 h 331788"/>
                <a:gd name="connsiteX15" fmla="*/ 206392 w 331788"/>
                <a:gd name="connsiteY15" fmla="*/ 133234 h 331788"/>
                <a:gd name="connsiteX16" fmla="*/ 192021 w 331788"/>
                <a:gd name="connsiteY16" fmla="*/ 147604 h 331788"/>
                <a:gd name="connsiteX17" fmla="*/ 192021 w 331788"/>
                <a:gd name="connsiteY17" fmla="*/ 184183 h 331788"/>
                <a:gd name="connsiteX18" fmla="*/ 206392 w 331788"/>
                <a:gd name="connsiteY18" fmla="*/ 198553 h 331788"/>
                <a:gd name="connsiteX19" fmla="*/ 220762 w 331788"/>
                <a:gd name="connsiteY19" fmla="*/ 184183 h 331788"/>
                <a:gd name="connsiteX20" fmla="*/ 228600 w 331788"/>
                <a:gd name="connsiteY20" fmla="*/ 228600 h 331788"/>
                <a:gd name="connsiteX21" fmla="*/ 184183 w 331788"/>
                <a:gd name="connsiteY21" fmla="*/ 220762 h 331788"/>
                <a:gd name="connsiteX22" fmla="*/ 198553 w 331788"/>
                <a:gd name="connsiteY22" fmla="*/ 206392 h 331788"/>
                <a:gd name="connsiteX23" fmla="*/ 184183 w 331788"/>
                <a:gd name="connsiteY23" fmla="*/ 192021 h 331788"/>
                <a:gd name="connsiteX24" fmla="*/ 147604 w 331788"/>
                <a:gd name="connsiteY24" fmla="*/ 192021 h 331788"/>
                <a:gd name="connsiteX25" fmla="*/ 133234 w 331788"/>
                <a:gd name="connsiteY25" fmla="*/ 206392 h 331788"/>
                <a:gd name="connsiteX26" fmla="*/ 147604 w 331788"/>
                <a:gd name="connsiteY26" fmla="*/ 220762 h 331788"/>
                <a:gd name="connsiteX27" fmla="*/ 103187 w 331788"/>
                <a:gd name="connsiteY27" fmla="*/ 228600 h 331788"/>
                <a:gd name="connsiteX28" fmla="*/ 111025 w 331788"/>
                <a:gd name="connsiteY28" fmla="*/ 184183 h 331788"/>
                <a:gd name="connsiteX29" fmla="*/ 125395 w 331788"/>
                <a:gd name="connsiteY29" fmla="*/ 198553 h 331788"/>
                <a:gd name="connsiteX30" fmla="*/ 139766 w 331788"/>
                <a:gd name="connsiteY30" fmla="*/ 184183 h 331788"/>
                <a:gd name="connsiteX31" fmla="*/ 139766 w 331788"/>
                <a:gd name="connsiteY31" fmla="*/ 147604 h 331788"/>
                <a:gd name="connsiteX32" fmla="*/ 125395 w 331788"/>
                <a:gd name="connsiteY32" fmla="*/ 133234 h 331788"/>
                <a:gd name="connsiteX33" fmla="*/ 111025 w 331788"/>
                <a:gd name="connsiteY33" fmla="*/ 147604 h 331788"/>
                <a:gd name="connsiteX34" fmla="*/ 103187 w 331788"/>
                <a:gd name="connsiteY34" fmla="*/ 103187 h 331788"/>
                <a:gd name="connsiteX35" fmla="*/ 165894 w 331788"/>
                <a:gd name="connsiteY35" fmla="*/ 11112 h 331788"/>
                <a:gd name="connsiteX36" fmla="*/ 11112 w 331788"/>
                <a:gd name="connsiteY36" fmla="*/ 165894 h 331788"/>
                <a:gd name="connsiteX37" fmla="*/ 165894 w 331788"/>
                <a:gd name="connsiteY37" fmla="*/ 320676 h 331788"/>
                <a:gd name="connsiteX38" fmla="*/ 320676 w 331788"/>
                <a:gd name="connsiteY38" fmla="*/ 165894 h 331788"/>
                <a:gd name="connsiteX39" fmla="*/ 165894 w 331788"/>
                <a:gd name="connsiteY39" fmla="*/ 11112 h 331788"/>
                <a:gd name="connsiteX40" fmla="*/ 165894 w 331788"/>
                <a:gd name="connsiteY40" fmla="*/ 0 h 331788"/>
                <a:gd name="connsiteX41" fmla="*/ 331788 w 331788"/>
                <a:gd name="connsiteY41" fmla="*/ 165894 h 331788"/>
                <a:gd name="connsiteX42" fmla="*/ 165894 w 331788"/>
                <a:gd name="connsiteY42" fmla="*/ 331788 h 331788"/>
                <a:gd name="connsiteX43" fmla="*/ 0 w 331788"/>
                <a:gd name="connsiteY43" fmla="*/ 165894 h 331788"/>
                <a:gd name="connsiteX44" fmla="*/ 165894 w 331788"/>
                <a:gd name="connsiteY4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1788" h="331788">
                  <a:moveTo>
                    <a:pt x="165894" y="145113"/>
                  </a:moveTo>
                  <a:cubicBezTo>
                    <a:pt x="160779" y="145113"/>
                    <a:pt x="155664" y="147351"/>
                    <a:pt x="151827" y="151827"/>
                  </a:cubicBezTo>
                  <a:cubicBezTo>
                    <a:pt x="142875" y="159500"/>
                    <a:pt x="142875" y="172288"/>
                    <a:pt x="151827" y="179961"/>
                  </a:cubicBezTo>
                  <a:cubicBezTo>
                    <a:pt x="159500" y="188913"/>
                    <a:pt x="172288" y="188913"/>
                    <a:pt x="179961" y="179961"/>
                  </a:cubicBezTo>
                  <a:cubicBezTo>
                    <a:pt x="188913" y="172288"/>
                    <a:pt x="188913" y="159500"/>
                    <a:pt x="179961" y="151827"/>
                  </a:cubicBezTo>
                  <a:cubicBezTo>
                    <a:pt x="176125" y="147351"/>
                    <a:pt x="171010" y="145113"/>
                    <a:pt x="165894" y="145113"/>
                  </a:cubicBezTo>
                  <a:close/>
                  <a:moveTo>
                    <a:pt x="103187" y="103187"/>
                  </a:moveTo>
                  <a:cubicBezTo>
                    <a:pt x="103187" y="103187"/>
                    <a:pt x="103187" y="103187"/>
                    <a:pt x="147604" y="111025"/>
                  </a:cubicBezTo>
                  <a:cubicBezTo>
                    <a:pt x="147604" y="111025"/>
                    <a:pt x="147604" y="111025"/>
                    <a:pt x="133234" y="125395"/>
                  </a:cubicBezTo>
                  <a:cubicBezTo>
                    <a:pt x="133234" y="125395"/>
                    <a:pt x="133234" y="125395"/>
                    <a:pt x="147604" y="139766"/>
                  </a:cubicBezTo>
                  <a:cubicBezTo>
                    <a:pt x="158055" y="133234"/>
                    <a:pt x="173732" y="133234"/>
                    <a:pt x="184183" y="139766"/>
                  </a:cubicBezTo>
                  <a:cubicBezTo>
                    <a:pt x="184183" y="139766"/>
                    <a:pt x="184183" y="139766"/>
                    <a:pt x="198553" y="125395"/>
                  </a:cubicBezTo>
                  <a:cubicBezTo>
                    <a:pt x="198553" y="125395"/>
                    <a:pt x="198553" y="125395"/>
                    <a:pt x="184183" y="111025"/>
                  </a:cubicBezTo>
                  <a:cubicBezTo>
                    <a:pt x="184183" y="111025"/>
                    <a:pt x="184183" y="111025"/>
                    <a:pt x="228600" y="103187"/>
                  </a:cubicBezTo>
                  <a:cubicBezTo>
                    <a:pt x="228600" y="103187"/>
                    <a:pt x="228600" y="103187"/>
                    <a:pt x="220762" y="147604"/>
                  </a:cubicBezTo>
                  <a:cubicBezTo>
                    <a:pt x="220762" y="147604"/>
                    <a:pt x="220762" y="147604"/>
                    <a:pt x="206392" y="133234"/>
                  </a:cubicBezTo>
                  <a:cubicBezTo>
                    <a:pt x="206392" y="133234"/>
                    <a:pt x="206392" y="133234"/>
                    <a:pt x="192021" y="147604"/>
                  </a:cubicBezTo>
                  <a:cubicBezTo>
                    <a:pt x="198553" y="158055"/>
                    <a:pt x="198553" y="173732"/>
                    <a:pt x="192021" y="184183"/>
                  </a:cubicBezTo>
                  <a:cubicBezTo>
                    <a:pt x="192021" y="184183"/>
                    <a:pt x="192021" y="184183"/>
                    <a:pt x="206392" y="198553"/>
                  </a:cubicBezTo>
                  <a:lnTo>
                    <a:pt x="220762" y="184183"/>
                  </a:lnTo>
                  <a:cubicBezTo>
                    <a:pt x="220762" y="184183"/>
                    <a:pt x="220762" y="184183"/>
                    <a:pt x="228600" y="228600"/>
                  </a:cubicBezTo>
                  <a:cubicBezTo>
                    <a:pt x="228600" y="228600"/>
                    <a:pt x="228600" y="228600"/>
                    <a:pt x="184183" y="220762"/>
                  </a:cubicBezTo>
                  <a:cubicBezTo>
                    <a:pt x="184183" y="220762"/>
                    <a:pt x="184183" y="220762"/>
                    <a:pt x="198553" y="206392"/>
                  </a:cubicBezTo>
                  <a:cubicBezTo>
                    <a:pt x="198553" y="206392"/>
                    <a:pt x="198553" y="206392"/>
                    <a:pt x="184183" y="192021"/>
                  </a:cubicBezTo>
                  <a:cubicBezTo>
                    <a:pt x="173732" y="198553"/>
                    <a:pt x="158055" y="198553"/>
                    <a:pt x="147604" y="192021"/>
                  </a:cubicBezTo>
                  <a:cubicBezTo>
                    <a:pt x="147604" y="192021"/>
                    <a:pt x="147604" y="192021"/>
                    <a:pt x="133234" y="206392"/>
                  </a:cubicBezTo>
                  <a:cubicBezTo>
                    <a:pt x="133234" y="206392"/>
                    <a:pt x="133234" y="206392"/>
                    <a:pt x="147604" y="220762"/>
                  </a:cubicBezTo>
                  <a:cubicBezTo>
                    <a:pt x="147604" y="220762"/>
                    <a:pt x="147604" y="220762"/>
                    <a:pt x="103187" y="228600"/>
                  </a:cubicBezTo>
                  <a:cubicBezTo>
                    <a:pt x="103187" y="228600"/>
                    <a:pt x="103187" y="228600"/>
                    <a:pt x="111025" y="184183"/>
                  </a:cubicBezTo>
                  <a:cubicBezTo>
                    <a:pt x="111025" y="184183"/>
                    <a:pt x="111025" y="184183"/>
                    <a:pt x="125395" y="198553"/>
                  </a:cubicBezTo>
                  <a:cubicBezTo>
                    <a:pt x="125395" y="198553"/>
                    <a:pt x="125395" y="198553"/>
                    <a:pt x="139766" y="184183"/>
                  </a:cubicBezTo>
                  <a:cubicBezTo>
                    <a:pt x="133234" y="173732"/>
                    <a:pt x="133234" y="158055"/>
                    <a:pt x="139766" y="147604"/>
                  </a:cubicBezTo>
                  <a:cubicBezTo>
                    <a:pt x="139766" y="147604"/>
                    <a:pt x="139766" y="147604"/>
                    <a:pt x="125395" y="133234"/>
                  </a:cubicBezTo>
                  <a:cubicBezTo>
                    <a:pt x="125395" y="133234"/>
                    <a:pt x="125395" y="133234"/>
                    <a:pt x="111025" y="147604"/>
                  </a:cubicBezTo>
                  <a:cubicBezTo>
                    <a:pt x="111025" y="147604"/>
                    <a:pt x="111025" y="147604"/>
                    <a:pt x="103187" y="103187"/>
                  </a:cubicBezTo>
                  <a:close/>
                  <a:moveTo>
                    <a:pt x="165894" y="11112"/>
                  </a:moveTo>
                  <a:cubicBezTo>
                    <a:pt x="80410" y="11112"/>
                    <a:pt x="11112" y="80410"/>
                    <a:pt x="11112" y="165894"/>
                  </a:cubicBezTo>
                  <a:cubicBezTo>
                    <a:pt x="11112" y="251378"/>
                    <a:pt x="80410" y="320676"/>
                    <a:pt x="165894" y="320676"/>
                  </a:cubicBezTo>
                  <a:cubicBezTo>
                    <a:pt x="251378" y="320676"/>
                    <a:pt x="320676" y="251378"/>
                    <a:pt x="320676" y="165894"/>
                  </a:cubicBezTo>
                  <a:cubicBezTo>
                    <a:pt x="320676" y="80410"/>
                    <a:pt x="251378" y="11112"/>
                    <a:pt x="165894" y="11112"/>
                  </a:cubicBezTo>
                  <a:close/>
                  <a:moveTo>
                    <a:pt x="165894" y="0"/>
                  </a:moveTo>
                  <a:cubicBezTo>
                    <a:pt x="257515" y="0"/>
                    <a:pt x="331788" y="74273"/>
                    <a:pt x="331788" y="165894"/>
                  </a:cubicBezTo>
                  <a:cubicBezTo>
                    <a:pt x="331788" y="257515"/>
                    <a:pt x="257515" y="331788"/>
                    <a:pt x="165894" y="331788"/>
                  </a:cubicBezTo>
                  <a:cubicBezTo>
                    <a:pt x="74273" y="331788"/>
                    <a:pt x="0" y="257515"/>
                    <a:pt x="0" y="165894"/>
                  </a:cubicBezTo>
                  <a:cubicBezTo>
                    <a:pt x="0" y="74273"/>
                    <a:pt x="74273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文本框 12"/>
            <p:cNvSpPr txBox="1"/>
            <p:nvPr/>
          </p:nvSpPr>
          <p:spPr>
            <a:xfrm>
              <a:off x="5682858" y="1506552"/>
              <a:ext cx="396263" cy="369332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1" name="文本框 13"/>
            <p:cNvSpPr txBox="1"/>
            <p:nvPr/>
          </p:nvSpPr>
          <p:spPr>
            <a:xfrm>
              <a:off x="6503198" y="1726531"/>
              <a:ext cx="423514" cy="369332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2" name="文本框 14"/>
            <p:cNvSpPr txBox="1"/>
            <p:nvPr/>
          </p:nvSpPr>
          <p:spPr>
            <a:xfrm>
              <a:off x="7130600" y="2120060"/>
              <a:ext cx="429926" cy="369332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13" name="Text Placeholder 2"/>
          <p:cNvSpPr txBox="1"/>
          <p:nvPr/>
        </p:nvSpPr>
        <p:spPr>
          <a:xfrm>
            <a:off x="1272525" y="2052374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4" name="文本框 36"/>
          <p:cNvSpPr txBox="1"/>
          <p:nvPr/>
        </p:nvSpPr>
        <p:spPr>
          <a:xfrm>
            <a:off x="1160127" y="1675829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1272525" y="4910234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6" name="文本框 36"/>
          <p:cNvSpPr txBox="1"/>
          <p:nvPr/>
        </p:nvSpPr>
        <p:spPr>
          <a:xfrm>
            <a:off x="1160127" y="4533689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8844579" y="2052374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8" name="文本框 36"/>
          <p:cNvSpPr txBox="1"/>
          <p:nvPr/>
        </p:nvSpPr>
        <p:spPr>
          <a:xfrm>
            <a:off x="8732181" y="1675829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8844579" y="4910234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0" name="文本框 36"/>
          <p:cNvSpPr txBox="1"/>
          <p:nvPr/>
        </p:nvSpPr>
        <p:spPr>
          <a:xfrm>
            <a:off x="8732181" y="4533689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</a:t>
            </a:r>
            <a:r>
              <a:rPr lang="zh-CN" altLang="en-US" sz="28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8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</a:t>
            </a:r>
            <a:r>
              <a:rPr lang="zh-CN" altLang="en-US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</a:t>
            </a:r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357923" y="1445071"/>
            <a:ext cx="3378518" cy="3500704"/>
            <a:chOff x="4306552" y="1908176"/>
            <a:chExt cx="3631055" cy="3762374"/>
          </a:xfrm>
        </p:grpSpPr>
        <p:grpSp>
          <p:nvGrpSpPr>
            <p:cNvPr id="8" name="组合 7"/>
            <p:cNvGrpSpPr/>
            <p:nvPr/>
          </p:nvGrpSpPr>
          <p:grpSpPr>
            <a:xfrm>
              <a:off x="4475880" y="1908176"/>
              <a:ext cx="3461727" cy="3762374"/>
              <a:chOff x="4213224" y="1176338"/>
              <a:chExt cx="3838576" cy="4171950"/>
            </a:xfrm>
          </p:grpSpPr>
          <p:sp>
            <p:nvSpPr>
              <p:cNvPr id="22" name="îŝḷîḓé-任意多边形: 形状 51"/>
              <p:cNvSpPr/>
              <p:nvPr/>
            </p:nvSpPr>
            <p:spPr>
              <a:xfrm>
                <a:off x="4213224" y="1509712"/>
                <a:ext cx="3838576" cy="3838576"/>
              </a:xfrm>
              <a:custGeom>
                <a:avLst/>
                <a:gdLst>
                  <a:gd name="connsiteX0" fmla="*/ 1919288 w 3838576"/>
                  <a:gd name="connsiteY0" fmla="*/ 0 h 3838576"/>
                  <a:gd name="connsiteX1" fmla="*/ 3838576 w 3838576"/>
                  <a:gd name="connsiteY1" fmla="*/ 1919288 h 3838576"/>
                  <a:gd name="connsiteX2" fmla="*/ 1919288 w 3838576"/>
                  <a:gd name="connsiteY2" fmla="*/ 3838576 h 3838576"/>
                  <a:gd name="connsiteX3" fmla="*/ 0 w 3838576"/>
                  <a:gd name="connsiteY3" fmla="*/ 1919288 h 3838576"/>
                  <a:gd name="connsiteX4" fmla="*/ 959644 w 3838576"/>
                  <a:gd name="connsiteY4" fmla="*/ 1919288 h 3838576"/>
                  <a:gd name="connsiteX5" fmla="*/ 1919288 w 3838576"/>
                  <a:gd name="connsiteY5" fmla="*/ 2878932 h 3838576"/>
                  <a:gd name="connsiteX6" fmla="*/ 2878932 w 3838576"/>
                  <a:gd name="connsiteY6" fmla="*/ 1919288 h 3838576"/>
                  <a:gd name="connsiteX7" fmla="*/ 1919288 w 3838576"/>
                  <a:gd name="connsiteY7" fmla="*/ 959644 h 3838576"/>
                  <a:gd name="connsiteX8" fmla="*/ 1919288 w 3838576"/>
                  <a:gd name="connsiteY8" fmla="*/ 0 h 383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8576" h="3838576">
                    <a:moveTo>
                      <a:pt x="1919288" y="0"/>
                    </a:moveTo>
                    <a:cubicBezTo>
                      <a:pt x="2979281" y="0"/>
                      <a:pt x="3838576" y="859295"/>
                      <a:pt x="3838576" y="1919288"/>
                    </a:cubicBezTo>
                    <a:cubicBezTo>
                      <a:pt x="3838576" y="2979281"/>
                      <a:pt x="2979281" y="3838576"/>
                      <a:pt x="1919288" y="3838576"/>
                    </a:cubicBezTo>
                    <a:cubicBezTo>
                      <a:pt x="859295" y="3838576"/>
                      <a:pt x="0" y="2979281"/>
                      <a:pt x="0" y="1919288"/>
                    </a:cubicBezTo>
                    <a:lnTo>
                      <a:pt x="959644" y="1919288"/>
                    </a:lnTo>
                    <a:cubicBezTo>
                      <a:pt x="959644" y="2449285"/>
                      <a:pt x="1389291" y="2878932"/>
                      <a:pt x="1919288" y="2878932"/>
                    </a:cubicBezTo>
                    <a:cubicBezTo>
                      <a:pt x="2449285" y="2878932"/>
                      <a:pt x="2878932" y="2449285"/>
                      <a:pt x="2878932" y="1919288"/>
                    </a:cubicBezTo>
                    <a:cubicBezTo>
                      <a:pt x="2878932" y="1389291"/>
                      <a:pt x="2449285" y="959644"/>
                      <a:pt x="1919288" y="959644"/>
                    </a:cubicBezTo>
                    <a:lnTo>
                      <a:pt x="1919288" y="0"/>
                    </a:lnTo>
                    <a:close/>
                  </a:path>
                </a:pathLst>
              </a:custGeom>
              <a:solidFill>
                <a:srgbClr val="C8001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3" name="îŝḷîḓé-Isosceles Triangle 29"/>
              <p:cNvSpPr/>
              <p:nvPr/>
            </p:nvSpPr>
            <p:spPr>
              <a:xfrm rot="16200000">
                <a:off x="5028161" y="1691234"/>
                <a:ext cx="1619250" cy="589457"/>
              </a:xfrm>
              <a:prstGeom prst="triangle">
                <a:avLst/>
              </a:prstGeom>
              <a:solidFill>
                <a:srgbClr val="C8001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0" name="îŝḷîḓé-矩形: 圆角 50"/>
            <p:cNvSpPr/>
            <p:nvPr/>
          </p:nvSpPr>
          <p:spPr>
            <a:xfrm>
              <a:off x="4306552" y="2713565"/>
              <a:ext cx="1126865" cy="1126866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C800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îŝḷîḓé-Oval 16"/>
            <p:cNvSpPr/>
            <p:nvPr/>
          </p:nvSpPr>
          <p:spPr>
            <a:xfrm>
              <a:off x="6620206" y="2509852"/>
              <a:ext cx="635811" cy="635811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îŝḷîḓé-Oval 17"/>
            <p:cNvSpPr/>
            <p:nvPr/>
          </p:nvSpPr>
          <p:spPr>
            <a:xfrm>
              <a:off x="7187552" y="3621780"/>
              <a:ext cx="635811" cy="635811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îŝḷîḓé-Oval 18"/>
            <p:cNvSpPr/>
            <p:nvPr/>
          </p:nvSpPr>
          <p:spPr>
            <a:xfrm>
              <a:off x="4664699" y="4039661"/>
              <a:ext cx="635811" cy="635811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îŝḷîḓé-Oval 19"/>
            <p:cNvSpPr/>
            <p:nvPr/>
          </p:nvSpPr>
          <p:spPr>
            <a:xfrm>
              <a:off x="5461429" y="4835088"/>
              <a:ext cx="635811" cy="635811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ṥļîḑé-Oval 20"/>
            <p:cNvSpPr/>
            <p:nvPr/>
          </p:nvSpPr>
          <p:spPr>
            <a:xfrm>
              <a:off x="6699518" y="4646165"/>
              <a:ext cx="635811" cy="635811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îṥļîḑé-任意多边形: 形状 53"/>
            <p:cNvSpPr/>
            <p:nvPr/>
          </p:nvSpPr>
          <p:spPr bwMode="auto">
            <a:xfrm>
              <a:off x="4530311" y="2985359"/>
              <a:ext cx="735372" cy="62144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C800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ŝḷîḓé-Oval 16"/>
            <p:cNvSpPr/>
            <p:nvPr/>
          </p:nvSpPr>
          <p:spPr>
            <a:xfrm>
              <a:off x="6822280" y="2713565"/>
              <a:ext cx="231664" cy="228386"/>
            </a:xfrm>
            <a:custGeom>
              <a:avLst/>
              <a:gdLst>
                <a:gd name="connsiteX0" fmla="*/ 481576 w 607554"/>
                <a:gd name="connsiteY0" fmla="*/ 446886 h 598959"/>
                <a:gd name="connsiteX1" fmla="*/ 481576 w 607554"/>
                <a:gd name="connsiteY1" fmla="*/ 503769 h 598959"/>
                <a:gd name="connsiteX2" fmla="*/ 519134 w 607554"/>
                <a:gd name="connsiteY2" fmla="*/ 503769 h 598959"/>
                <a:gd name="connsiteX3" fmla="*/ 519134 w 607554"/>
                <a:gd name="connsiteY3" fmla="*/ 446886 h 598959"/>
                <a:gd name="connsiteX4" fmla="*/ 481576 w 607554"/>
                <a:gd name="connsiteY4" fmla="*/ 270994 h 598959"/>
                <a:gd name="connsiteX5" fmla="*/ 481576 w 607554"/>
                <a:gd name="connsiteY5" fmla="*/ 327877 h 598959"/>
                <a:gd name="connsiteX6" fmla="*/ 519134 w 607554"/>
                <a:gd name="connsiteY6" fmla="*/ 327877 h 598959"/>
                <a:gd name="connsiteX7" fmla="*/ 519134 w 607554"/>
                <a:gd name="connsiteY7" fmla="*/ 270994 h 598959"/>
                <a:gd name="connsiteX8" fmla="*/ 195909 w 607554"/>
                <a:gd name="connsiteY8" fmla="*/ 265961 h 598959"/>
                <a:gd name="connsiteX9" fmla="*/ 358877 w 607554"/>
                <a:gd name="connsiteY9" fmla="*/ 265961 h 598959"/>
                <a:gd name="connsiteX10" fmla="*/ 378725 w 607554"/>
                <a:gd name="connsiteY10" fmla="*/ 285870 h 598959"/>
                <a:gd name="connsiteX11" fmla="*/ 358877 w 607554"/>
                <a:gd name="connsiteY11" fmla="*/ 305689 h 598959"/>
                <a:gd name="connsiteX12" fmla="*/ 195909 w 607554"/>
                <a:gd name="connsiteY12" fmla="*/ 305689 h 598959"/>
                <a:gd name="connsiteX13" fmla="*/ 176061 w 607554"/>
                <a:gd name="connsiteY13" fmla="*/ 285870 h 598959"/>
                <a:gd name="connsiteX14" fmla="*/ 195909 w 607554"/>
                <a:gd name="connsiteY14" fmla="*/ 265961 h 598959"/>
                <a:gd name="connsiteX15" fmla="*/ 195909 w 607554"/>
                <a:gd name="connsiteY15" fmla="*/ 169145 h 598959"/>
                <a:gd name="connsiteX16" fmla="*/ 358877 w 607554"/>
                <a:gd name="connsiteY16" fmla="*/ 169145 h 598959"/>
                <a:gd name="connsiteX17" fmla="*/ 378725 w 607554"/>
                <a:gd name="connsiteY17" fmla="*/ 189053 h 598959"/>
                <a:gd name="connsiteX18" fmla="*/ 358877 w 607554"/>
                <a:gd name="connsiteY18" fmla="*/ 208873 h 598959"/>
                <a:gd name="connsiteX19" fmla="*/ 195909 w 607554"/>
                <a:gd name="connsiteY19" fmla="*/ 208873 h 598959"/>
                <a:gd name="connsiteX20" fmla="*/ 176061 w 607554"/>
                <a:gd name="connsiteY20" fmla="*/ 189053 h 598959"/>
                <a:gd name="connsiteX21" fmla="*/ 195909 w 607554"/>
                <a:gd name="connsiteY21" fmla="*/ 169145 h 598959"/>
                <a:gd name="connsiteX22" fmla="*/ 481576 w 607554"/>
                <a:gd name="connsiteY22" fmla="*/ 95190 h 598959"/>
                <a:gd name="connsiteX23" fmla="*/ 481576 w 607554"/>
                <a:gd name="connsiteY23" fmla="*/ 152073 h 598959"/>
                <a:gd name="connsiteX24" fmla="*/ 552954 w 607554"/>
                <a:gd name="connsiteY24" fmla="*/ 152073 h 598959"/>
                <a:gd name="connsiteX25" fmla="*/ 565858 w 607554"/>
                <a:gd name="connsiteY25" fmla="*/ 123631 h 598959"/>
                <a:gd name="connsiteX26" fmla="*/ 552954 w 607554"/>
                <a:gd name="connsiteY26" fmla="*/ 95190 h 598959"/>
                <a:gd name="connsiteX27" fmla="*/ 118547 w 607554"/>
                <a:gd name="connsiteY27" fmla="*/ 39640 h 598959"/>
                <a:gd name="connsiteX28" fmla="*/ 118547 w 607554"/>
                <a:gd name="connsiteY28" fmla="*/ 559230 h 598959"/>
                <a:gd name="connsiteX29" fmla="*/ 441793 w 607554"/>
                <a:gd name="connsiteY29" fmla="*/ 559230 h 598959"/>
                <a:gd name="connsiteX30" fmla="*/ 441793 w 607554"/>
                <a:gd name="connsiteY30" fmla="*/ 39640 h 598959"/>
                <a:gd name="connsiteX31" fmla="*/ 39783 w 607554"/>
                <a:gd name="connsiteY31" fmla="*/ 39640 h 598959"/>
                <a:gd name="connsiteX32" fmla="*/ 39783 w 607554"/>
                <a:gd name="connsiteY32" fmla="*/ 559230 h 598959"/>
                <a:gd name="connsiteX33" fmla="*/ 78764 w 607554"/>
                <a:gd name="connsiteY33" fmla="*/ 559230 h 598959"/>
                <a:gd name="connsiteX34" fmla="*/ 78764 w 607554"/>
                <a:gd name="connsiteY34" fmla="*/ 39640 h 598959"/>
                <a:gd name="connsiteX35" fmla="*/ 19847 w 607554"/>
                <a:gd name="connsiteY35" fmla="*/ 0 h 598959"/>
                <a:gd name="connsiteX36" fmla="*/ 461729 w 607554"/>
                <a:gd name="connsiteY36" fmla="*/ 0 h 598959"/>
                <a:gd name="connsiteX37" fmla="*/ 481576 w 607554"/>
                <a:gd name="connsiteY37" fmla="*/ 19820 h 598959"/>
                <a:gd name="connsiteX38" fmla="*/ 481576 w 607554"/>
                <a:gd name="connsiteY38" fmla="*/ 55461 h 598959"/>
                <a:gd name="connsiteX39" fmla="*/ 565769 w 607554"/>
                <a:gd name="connsiteY39" fmla="*/ 55461 h 598959"/>
                <a:gd name="connsiteX40" fmla="*/ 583836 w 607554"/>
                <a:gd name="connsiteY40" fmla="*/ 67104 h 598959"/>
                <a:gd name="connsiteX41" fmla="*/ 605819 w 607554"/>
                <a:gd name="connsiteY41" fmla="*/ 115454 h 598959"/>
                <a:gd name="connsiteX42" fmla="*/ 605819 w 607554"/>
                <a:gd name="connsiteY42" fmla="*/ 131808 h 598959"/>
                <a:gd name="connsiteX43" fmla="*/ 583836 w 607554"/>
                <a:gd name="connsiteY43" fmla="*/ 180159 h 598959"/>
                <a:gd name="connsiteX44" fmla="*/ 565769 w 607554"/>
                <a:gd name="connsiteY44" fmla="*/ 191802 h 598959"/>
                <a:gd name="connsiteX45" fmla="*/ 481576 w 607554"/>
                <a:gd name="connsiteY45" fmla="*/ 191802 h 598959"/>
                <a:gd name="connsiteX46" fmla="*/ 481576 w 607554"/>
                <a:gd name="connsiteY46" fmla="*/ 231264 h 598959"/>
                <a:gd name="connsiteX47" fmla="*/ 539070 w 607554"/>
                <a:gd name="connsiteY47" fmla="*/ 231264 h 598959"/>
                <a:gd name="connsiteX48" fmla="*/ 558916 w 607554"/>
                <a:gd name="connsiteY48" fmla="*/ 251173 h 598959"/>
                <a:gd name="connsiteX49" fmla="*/ 558916 w 607554"/>
                <a:gd name="connsiteY49" fmla="*/ 347786 h 598959"/>
                <a:gd name="connsiteX50" fmla="*/ 539070 w 607554"/>
                <a:gd name="connsiteY50" fmla="*/ 367606 h 598959"/>
                <a:gd name="connsiteX51" fmla="*/ 481576 w 607554"/>
                <a:gd name="connsiteY51" fmla="*/ 367606 h 598959"/>
                <a:gd name="connsiteX52" fmla="*/ 481576 w 607554"/>
                <a:gd name="connsiteY52" fmla="*/ 407157 h 598959"/>
                <a:gd name="connsiteX53" fmla="*/ 539070 w 607554"/>
                <a:gd name="connsiteY53" fmla="*/ 407157 h 598959"/>
                <a:gd name="connsiteX54" fmla="*/ 558916 w 607554"/>
                <a:gd name="connsiteY54" fmla="*/ 426977 h 598959"/>
                <a:gd name="connsiteX55" fmla="*/ 558916 w 607554"/>
                <a:gd name="connsiteY55" fmla="*/ 523589 h 598959"/>
                <a:gd name="connsiteX56" fmla="*/ 539070 w 607554"/>
                <a:gd name="connsiteY56" fmla="*/ 543498 h 598959"/>
                <a:gd name="connsiteX57" fmla="*/ 481576 w 607554"/>
                <a:gd name="connsiteY57" fmla="*/ 543498 h 598959"/>
                <a:gd name="connsiteX58" fmla="*/ 481576 w 607554"/>
                <a:gd name="connsiteY58" fmla="*/ 579139 h 598959"/>
                <a:gd name="connsiteX59" fmla="*/ 461729 w 607554"/>
                <a:gd name="connsiteY59" fmla="*/ 598959 h 598959"/>
                <a:gd name="connsiteX60" fmla="*/ 19847 w 607554"/>
                <a:gd name="connsiteY60" fmla="*/ 598959 h 598959"/>
                <a:gd name="connsiteX61" fmla="*/ 0 w 607554"/>
                <a:gd name="connsiteY61" fmla="*/ 579139 h 598959"/>
                <a:gd name="connsiteX62" fmla="*/ 0 w 607554"/>
                <a:gd name="connsiteY62" fmla="*/ 19820 h 598959"/>
                <a:gd name="connsiteX63" fmla="*/ 19847 w 607554"/>
                <a:gd name="connsiteY63" fmla="*/ 0 h 59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07554" h="598959">
                  <a:moveTo>
                    <a:pt x="481576" y="446886"/>
                  </a:moveTo>
                  <a:lnTo>
                    <a:pt x="481576" y="503769"/>
                  </a:lnTo>
                  <a:lnTo>
                    <a:pt x="519134" y="503769"/>
                  </a:lnTo>
                  <a:lnTo>
                    <a:pt x="519134" y="446886"/>
                  </a:lnTo>
                  <a:close/>
                  <a:moveTo>
                    <a:pt x="481576" y="270994"/>
                  </a:moveTo>
                  <a:lnTo>
                    <a:pt x="481576" y="327877"/>
                  </a:lnTo>
                  <a:lnTo>
                    <a:pt x="519134" y="327877"/>
                  </a:lnTo>
                  <a:lnTo>
                    <a:pt x="519134" y="270994"/>
                  </a:lnTo>
                  <a:close/>
                  <a:moveTo>
                    <a:pt x="195909" y="265961"/>
                  </a:moveTo>
                  <a:lnTo>
                    <a:pt x="358877" y="265961"/>
                  </a:lnTo>
                  <a:cubicBezTo>
                    <a:pt x="369825" y="265961"/>
                    <a:pt x="378725" y="274849"/>
                    <a:pt x="378725" y="285870"/>
                  </a:cubicBezTo>
                  <a:cubicBezTo>
                    <a:pt x="378725" y="296801"/>
                    <a:pt x="369825" y="305689"/>
                    <a:pt x="358877" y="305689"/>
                  </a:cubicBezTo>
                  <a:lnTo>
                    <a:pt x="195909" y="305689"/>
                  </a:lnTo>
                  <a:cubicBezTo>
                    <a:pt x="184962" y="305689"/>
                    <a:pt x="176061" y="296801"/>
                    <a:pt x="176061" y="285870"/>
                  </a:cubicBezTo>
                  <a:cubicBezTo>
                    <a:pt x="176061" y="274849"/>
                    <a:pt x="184962" y="265961"/>
                    <a:pt x="195909" y="265961"/>
                  </a:cubicBezTo>
                  <a:close/>
                  <a:moveTo>
                    <a:pt x="195909" y="169145"/>
                  </a:moveTo>
                  <a:lnTo>
                    <a:pt x="358877" y="169145"/>
                  </a:lnTo>
                  <a:cubicBezTo>
                    <a:pt x="369825" y="169145"/>
                    <a:pt x="378725" y="178033"/>
                    <a:pt x="378725" y="189053"/>
                  </a:cubicBezTo>
                  <a:cubicBezTo>
                    <a:pt x="378725" y="199985"/>
                    <a:pt x="369825" y="208873"/>
                    <a:pt x="358877" y="208873"/>
                  </a:cubicBezTo>
                  <a:lnTo>
                    <a:pt x="195909" y="208873"/>
                  </a:lnTo>
                  <a:cubicBezTo>
                    <a:pt x="184962" y="208873"/>
                    <a:pt x="176061" y="199985"/>
                    <a:pt x="176061" y="189053"/>
                  </a:cubicBezTo>
                  <a:cubicBezTo>
                    <a:pt x="176061" y="178033"/>
                    <a:pt x="184962" y="169145"/>
                    <a:pt x="195909" y="169145"/>
                  </a:cubicBezTo>
                  <a:close/>
                  <a:moveTo>
                    <a:pt x="481576" y="95190"/>
                  </a:moveTo>
                  <a:lnTo>
                    <a:pt x="481576" y="152073"/>
                  </a:lnTo>
                  <a:lnTo>
                    <a:pt x="552954" y="152073"/>
                  </a:lnTo>
                  <a:lnTo>
                    <a:pt x="565858" y="123631"/>
                  </a:lnTo>
                  <a:lnTo>
                    <a:pt x="552954" y="95190"/>
                  </a:lnTo>
                  <a:close/>
                  <a:moveTo>
                    <a:pt x="118547" y="39640"/>
                  </a:moveTo>
                  <a:lnTo>
                    <a:pt x="118547" y="559230"/>
                  </a:lnTo>
                  <a:lnTo>
                    <a:pt x="441793" y="559230"/>
                  </a:lnTo>
                  <a:lnTo>
                    <a:pt x="441793" y="39640"/>
                  </a:lnTo>
                  <a:close/>
                  <a:moveTo>
                    <a:pt x="39783" y="39640"/>
                  </a:moveTo>
                  <a:lnTo>
                    <a:pt x="39783" y="559230"/>
                  </a:lnTo>
                  <a:lnTo>
                    <a:pt x="78764" y="559230"/>
                  </a:lnTo>
                  <a:lnTo>
                    <a:pt x="78764" y="39640"/>
                  </a:lnTo>
                  <a:close/>
                  <a:moveTo>
                    <a:pt x="19847" y="0"/>
                  </a:moveTo>
                  <a:lnTo>
                    <a:pt x="461729" y="0"/>
                  </a:lnTo>
                  <a:cubicBezTo>
                    <a:pt x="472676" y="0"/>
                    <a:pt x="481576" y="8888"/>
                    <a:pt x="481576" y="19820"/>
                  </a:cubicBezTo>
                  <a:lnTo>
                    <a:pt x="481576" y="55461"/>
                  </a:lnTo>
                  <a:lnTo>
                    <a:pt x="565769" y="55461"/>
                  </a:lnTo>
                  <a:cubicBezTo>
                    <a:pt x="573512" y="55461"/>
                    <a:pt x="580632" y="59994"/>
                    <a:pt x="583836" y="67104"/>
                  </a:cubicBezTo>
                  <a:lnTo>
                    <a:pt x="605819" y="115454"/>
                  </a:lnTo>
                  <a:cubicBezTo>
                    <a:pt x="608133" y="120609"/>
                    <a:pt x="608133" y="126653"/>
                    <a:pt x="605819" y="131808"/>
                  </a:cubicBezTo>
                  <a:lnTo>
                    <a:pt x="583836" y="180159"/>
                  </a:lnTo>
                  <a:cubicBezTo>
                    <a:pt x="580632" y="187269"/>
                    <a:pt x="573512" y="191802"/>
                    <a:pt x="565769" y="191802"/>
                  </a:cubicBezTo>
                  <a:lnTo>
                    <a:pt x="481576" y="191802"/>
                  </a:lnTo>
                  <a:lnTo>
                    <a:pt x="481576" y="231264"/>
                  </a:lnTo>
                  <a:lnTo>
                    <a:pt x="539070" y="231264"/>
                  </a:lnTo>
                  <a:cubicBezTo>
                    <a:pt x="550017" y="231264"/>
                    <a:pt x="558916" y="240152"/>
                    <a:pt x="558916" y="251173"/>
                  </a:cubicBezTo>
                  <a:lnTo>
                    <a:pt x="558916" y="347786"/>
                  </a:lnTo>
                  <a:cubicBezTo>
                    <a:pt x="558916" y="358718"/>
                    <a:pt x="550017" y="367606"/>
                    <a:pt x="539070" y="367606"/>
                  </a:cubicBezTo>
                  <a:lnTo>
                    <a:pt x="481576" y="367606"/>
                  </a:lnTo>
                  <a:lnTo>
                    <a:pt x="481576" y="407157"/>
                  </a:lnTo>
                  <a:lnTo>
                    <a:pt x="539070" y="407157"/>
                  </a:lnTo>
                  <a:cubicBezTo>
                    <a:pt x="550017" y="407157"/>
                    <a:pt x="558916" y="416045"/>
                    <a:pt x="558916" y="426977"/>
                  </a:cubicBezTo>
                  <a:lnTo>
                    <a:pt x="558916" y="523589"/>
                  </a:lnTo>
                  <a:cubicBezTo>
                    <a:pt x="558916" y="534610"/>
                    <a:pt x="550017" y="543498"/>
                    <a:pt x="539070" y="543498"/>
                  </a:cubicBezTo>
                  <a:lnTo>
                    <a:pt x="481576" y="543498"/>
                  </a:lnTo>
                  <a:lnTo>
                    <a:pt x="481576" y="579139"/>
                  </a:lnTo>
                  <a:cubicBezTo>
                    <a:pt x="481576" y="590071"/>
                    <a:pt x="472676" y="598959"/>
                    <a:pt x="461729" y="598959"/>
                  </a:cubicBezTo>
                  <a:lnTo>
                    <a:pt x="19847" y="598959"/>
                  </a:lnTo>
                  <a:cubicBezTo>
                    <a:pt x="8900" y="598959"/>
                    <a:pt x="0" y="590071"/>
                    <a:pt x="0" y="579139"/>
                  </a:cubicBezTo>
                  <a:lnTo>
                    <a:pt x="0" y="19820"/>
                  </a:lnTo>
                  <a:cubicBezTo>
                    <a:pt x="0" y="8888"/>
                    <a:pt x="8900" y="0"/>
                    <a:pt x="19847" y="0"/>
                  </a:cubicBezTo>
                  <a:close/>
                </a:path>
              </a:pathLst>
            </a:custGeom>
            <a:solidFill>
              <a:srgbClr val="C800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îŝḷîḓé-Oval 17"/>
            <p:cNvSpPr/>
            <p:nvPr/>
          </p:nvSpPr>
          <p:spPr>
            <a:xfrm>
              <a:off x="7392146" y="3823854"/>
              <a:ext cx="226624" cy="231664"/>
            </a:xfrm>
            <a:custGeom>
              <a:avLst/>
              <a:gdLst>
                <a:gd name="connsiteX0" fmla="*/ 59789 w 593384"/>
                <a:gd name="connsiteY0" fmla="*/ 323835 h 606580"/>
                <a:gd name="connsiteX1" fmla="*/ 44670 w 593384"/>
                <a:gd name="connsiteY1" fmla="*/ 338857 h 606580"/>
                <a:gd name="connsiteX2" fmla="*/ 44670 w 593384"/>
                <a:gd name="connsiteY2" fmla="*/ 477027 h 606580"/>
                <a:gd name="connsiteX3" fmla="*/ 59713 w 593384"/>
                <a:gd name="connsiteY3" fmla="*/ 492048 h 606580"/>
                <a:gd name="connsiteX4" fmla="*/ 386834 w 593384"/>
                <a:gd name="connsiteY4" fmla="*/ 492048 h 606580"/>
                <a:gd name="connsiteX5" fmla="*/ 402946 w 593384"/>
                <a:gd name="connsiteY5" fmla="*/ 508138 h 606580"/>
                <a:gd name="connsiteX6" fmla="*/ 402946 w 593384"/>
                <a:gd name="connsiteY6" fmla="*/ 545959 h 606580"/>
                <a:gd name="connsiteX7" fmla="*/ 419058 w 593384"/>
                <a:gd name="connsiteY7" fmla="*/ 561972 h 606580"/>
                <a:gd name="connsiteX8" fmla="*/ 429137 w 593384"/>
                <a:gd name="connsiteY8" fmla="*/ 558388 h 606580"/>
                <a:gd name="connsiteX9" fmla="*/ 543981 w 593384"/>
                <a:gd name="connsiteY9" fmla="*/ 464369 h 606580"/>
                <a:gd name="connsiteX10" fmla="*/ 544897 w 593384"/>
                <a:gd name="connsiteY10" fmla="*/ 463606 h 606580"/>
                <a:gd name="connsiteX11" fmla="*/ 544897 w 593384"/>
                <a:gd name="connsiteY11" fmla="*/ 445000 h 606580"/>
                <a:gd name="connsiteX12" fmla="*/ 543904 w 593384"/>
                <a:gd name="connsiteY12" fmla="*/ 444162 h 606580"/>
                <a:gd name="connsiteX13" fmla="*/ 427533 w 593384"/>
                <a:gd name="connsiteY13" fmla="*/ 349990 h 606580"/>
                <a:gd name="connsiteX14" fmla="*/ 418065 w 593384"/>
                <a:gd name="connsiteY14" fmla="*/ 346634 h 606580"/>
                <a:gd name="connsiteX15" fmla="*/ 402946 w 593384"/>
                <a:gd name="connsiteY15" fmla="*/ 361656 h 606580"/>
                <a:gd name="connsiteX16" fmla="*/ 402946 w 593384"/>
                <a:gd name="connsiteY16" fmla="*/ 400469 h 606580"/>
                <a:gd name="connsiteX17" fmla="*/ 386834 w 593384"/>
                <a:gd name="connsiteY17" fmla="*/ 416482 h 606580"/>
                <a:gd name="connsiteX18" fmla="*/ 136453 w 593384"/>
                <a:gd name="connsiteY18" fmla="*/ 416482 h 606580"/>
                <a:gd name="connsiteX19" fmla="*/ 120342 w 593384"/>
                <a:gd name="connsiteY19" fmla="*/ 400469 h 606580"/>
                <a:gd name="connsiteX20" fmla="*/ 120342 w 593384"/>
                <a:gd name="connsiteY20" fmla="*/ 376602 h 606580"/>
                <a:gd name="connsiteX21" fmla="*/ 113469 w 593384"/>
                <a:gd name="connsiteY21" fmla="*/ 362342 h 606580"/>
                <a:gd name="connsiteX22" fmla="*/ 69105 w 593384"/>
                <a:gd name="connsiteY22" fmla="*/ 327114 h 606580"/>
                <a:gd name="connsiteX23" fmla="*/ 59789 w 593384"/>
                <a:gd name="connsiteY23" fmla="*/ 323835 h 606580"/>
                <a:gd name="connsiteX24" fmla="*/ 59757 w 593384"/>
                <a:gd name="connsiteY24" fmla="*/ 323324 h 606580"/>
                <a:gd name="connsiteX25" fmla="*/ 69379 w 593384"/>
                <a:gd name="connsiteY25" fmla="*/ 326755 h 606580"/>
                <a:gd name="connsiteX26" fmla="*/ 113750 w 593384"/>
                <a:gd name="connsiteY26" fmla="*/ 361977 h 606580"/>
                <a:gd name="connsiteX27" fmla="*/ 120852 w 593384"/>
                <a:gd name="connsiteY27" fmla="*/ 376615 h 606580"/>
                <a:gd name="connsiteX28" fmla="*/ 120852 w 593384"/>
                <a:gd name="connsiteY28" fmla="*/ 400477 h 606580"/>
                <a:gd name="connsiteX29" fmla="*/ 136431 w 593384"/>
                <a:gd name="connsiteY29" fmla="*/ 416030 h 606580"/>
                <a:gd name="connsiteX30" fmla="*/ 386846 w 593384"/>
                <a:gd name="connsiteY30" fmla="*/ 416030 h 606580"/>
                <a:gd name="connsiteX31" fmla="*/ 402425 w 593384"/>
                <a:gd name="connsiteY31" fmla="*/ 400477 h 606580"/>
                <a:gd name="connsiteX32" fmla="*/ 402425 w 593384"/>
                <a:gd name="connsiteY32" fmla="*/ 361672 h 606580"/>
                <a:gd name="connsiteX33" fmla="*/ 418081 w 593384"/>
                <a:gd name="connsiteY33" fmla="*/ 346119 h 606580"/>
                <a:gd name="connsiteX34" fmla="*/ 427856 w 593384"/>
                <a:gd name="connsiteY34" fmla="*/ 349626 h 606580"/>
                <a:gd name="connsiteX35" fmla="*/ 544319 w 593384"/>
                <a:gd name="connsiteY35" fmla="*/ 443781 h 606580"/>
                <a:gd name="connsiteX36" fmla="*/ 545312 w 593384"/>
                <a:gd name="connsiteY36" fmla="*/ 444696 h 606580"/>
                <a:gd name="connsiteX37" fmla="*/ 545236 w 593384"/>
                <a:gd name="connsiteY37" fmla="*/ 463908 h 606580"/>
                <a:gd name="connsiteX38" fmla="*/ 544319 w 593384"/>
                <a:gd name="connsiteY38" fmla="*/ 464746 h 606580"/>
                <a:gd name="connsiteX39" fmla="*/ 429460 w 593384"/>
                <a:gd name="connsiteY39" fmla="*/ 558748 h 606580"/>
                <a:gd name="connsiteX40" fmla="*/ 419074 w 593384"/>
                <a:gd name="connsiteY40" fmla="*/ 562484 h 606580"/>
                <a:gd name="connsiteX41" fmla="*/ 402425 w 593384"/>
                <a:gd name="connsiteY41" fmla="*/ 545940 h 606580"/>
                <a:gd name="connsiteX42" fmla="*/ 402425 w 593384"/>
                <a:gd name="connsiteY42" fmla="*/ 508126 h 606580"/>
                <a:gd name="connsiteX43" fmla="*/ 386846 w 593384"/>
                <a:gd name="connsiteY43" fmla="*/ 492573 h 606580"/>
                <a:gd name="connsiteX44" fmla="*/ 59680 w 593384"/>
                <a:gd name="connsiteY44" fmla="*/ 492573 h 606580"/>
                <a:gd name="connsiteX45" fmla="*/ 44101 w 593384"/>
                <a:gd name="connsiteY45" fmla="*/ 477021 h 606580"/>
                <a:gd name="connsiteX46" fmla="*/ 44101 w 593384"/>
                <a:gd name="connsiteY46" fmla="*/ 338877 h 606580"/>
                <a:gd name="connsiteX47" fmla="*/ 59757 w 593384"/>
                <a:gd name="connsiteY47" fmla="*/ 323324 h 606580"/>
                <a:gd name="connsiteX48" fmla="*/ 59789 w 593384"/>
                <a:gd name="connsiteY48" fmla="*/ 322767 h 606580"/>
                <a:gd name="connsiteX49" fmla="*/ 43677 w 593384"/>
                <a:gd name="connsiteY49" fmla="*/ 338857 h 606580"/>
                <a:gd name="connsiteX50" fmla="*/ 43677 w 593384"/>
                <a:gd name="connsiteY50" fmla="*/ 477027 h 606580"/>
                <a:gd name="connsiteX51" fmla="*/ 59713 w 593384"/>
                <a:gd name="connsiteY51" fmla="*/ 493116 h 606580"/>
                <a:gd name="connsiteX52" fmla="*/ 386834 w 593384"/>
                <a:gd name="connsiteY52" fmla="*/ 493116 h 606580"/>
                <a:gd name="connsiteX53" fmla="*/ 401953 w 593384"/>
                <a:gd name="connsiteY53" fmla="*/ 508138 h 606580"/>
                <a:gd name="connsiteX54" fmla="*/ 401953 w 593384"/>
                <a:gd name="connsiteY54" fmla="*/ 545959 h 606580"/>
                <a:gd name="connsiteX55" fmla="*/ 419058 w 593384"/>
                <a:gd name="connsiteY55" fmla="*/ 563040 h 606580"/>
                <a:gd name="connsiteX56" fmla="*/ 429748 w 593384"/>
                <a:gd name="connsiteY56" fmla="*/ 559151 h 606580"/>
                <a:gd name="connsiteX57" fmla="*/ 544592 w 593384"/>
                <a:gd name="connsiteY57" fmla="*/ 465131 h 606580"/>
                <a:gd name="connsiteX58" fmla="*/ 545584 w 593384"/>
                <a:gd name="connsiteY58" fmla="*/ 464292 h 606580"/>
                <a:gd name="connsiteX59" fmla="*/ 545584 w 593384"/>
                <a:gd name="connsiteY59" fmla="*/ 444314 h 606580"/>
                <a:gd name="connsiteX60" fmla="*/ 544592 w 593384"/>
                <a:gd name="connsiteY60" fmla="*/ 443399 h 606580"/>
                <a:gd name="connsiteX61" fmla="*/ 428144 w 593384"/>
                <a:gd name="connsiteY61" fmla="*/ 349227 h 606580"/>
                <a:gd name="connsiteX62" fmla="*/ 418065 w 593384"/>
                <a:gd name="connsiteY62" fmla="*/ 345567 h 606580"/>
                <a:gd name="connsiteX63" fmla="*/ 401953 w 593384"/>
                <a:gd name="connsiteY63" fmla="*/ 361656 h 606580"/>
                <a:gd name="connsiteX64" fmla="*/ 401953 w 593384"/>
                <a:gd name="connsiteY64" fmla="*/ 400469 h 606580"/>
                <a:gd name="connsiteX65" fmla="*/ 386834 w 593384"/>
                <a:gd name="connsiteY65" fmla="*/ 415491 h 606580"/>
                <a:gd name="connsiteX66" fmla="*/ 136453 w 593384"/>
                <a:gd name="connsiteY66" fmla="*/ 415491 h 606580"/>
                <a:gd name="connsiteX67" fmla="*/ 121334 w 593384"/>
                <a:gd name="connsiteY67" fmla="*/ 400469 h 606580"/>
                <a:gd name="connsiteX68" fmla="*/ 121334 w 593384"/>
                <a:gd name="connsiteY68" fmla="*/ 376602 h 606580"/>
                <a:gd name="connsiteX69" fmla="*/ 114080 w 593384"/>
                <a:gd name="connsiteY69" fmla="*/ 361580 h 606580"/>
                <a:gd name="connsiteX70" fmla="*/ 69716 w 593384"/>
                <a:gd name="connsiteY70" fmla="*/ 326351 h 606580"/>
                <a:gd name="connsiteX71" fmla="*/ 59789 w 593384"/>
                <a:gd name="connsiteY71" fmla="*/ 322767 h 606580"/>
                <a:gd name="connsiteX72" fmla="*/ 59789 w 593384"/>
                <a:gd name="connsiteY72" fmla="*/ 280218 h 606580"/>
                <a:gd name="connsiteX73" fmla="*/ 96289 w 593384"/>
                <a:gd name="connsiteY73" fmla="*/ 293029 h 606580"/>
                <a:gd name="connsiteX74" fmla="*/ 140653 w 593384"/>
                <a:gd name="connsiteY74" fmla="*/ 328258 h 606580"/>
                <a:gd name="connsiteX75" fmla="*/ 157834 w 593384"/>
                <a:gd name="connsiteY75" fmla="*/ 349761 h 606580"/>
                <a:gd name="connsiteX76" fmla="*/ 163790 w 593384"/>
                <a:gd name="connsiteY76" fmla="*/ 372484 h 606580"/>
                <a:gd name="connsiteX77" fmla="*/ 163866 w 593384"/>
                <a:gd name="connsiteY77" fmla="*/ 372942 h 606580"/>
                <a:gd name="connsiteX78" fmla="*/ 359345 w 593384"/>
                <a:gd name="connsiteY78" fmla="*/ 372942 h 606580"/>
                <a:gd name="connsiteX79" fmla="*/ 359345 w 593384"/>
                <a:gd name="connsiteY79" fmla="*/ 361656 h 606580"/>
                <a:gd name="connsiteX80" fmla="*/ 364308 w 593384"/>
                <a:gd name="connsiteY80" fmla="*/ 337942 h 606580"/>
                <a:gd name="connsiteX81" fmla="*/ 377671 w 593384"/>
                <a:gd name="connsiteY81" fmla="*/ 319107 h 606580"/>
                <a:gd name="connsiteX82" fmla="*/ 418065 w 593384"/>
                <a:gd name="connsiteY82" fmla="*/ 303018 h 606580"/>
                <a:gd name="connsiteX83" fmla="*/ 454946 w 593384"/>
                <a:gd name="connsiteY83" fmla="*/ 316133 h 606580"/>
                <a:gd name="connsiteX84" fmla="*/ 571393 w 593384"/>
                <a:gd name="connsiteY84" fmla="*/ 410305 h 606580"/>
                <a:gd name="connsiteX85" fmla="*/ 575822 w 593384"/>
                <a:gd name="connsiteY85" fmla="*/ 414271 h 606580"/>
                <a:gd name="connsiteX86" fmla="*/ 575670 w 593384"/>
                <a:gd name="connsiteY86" fmla="*/ 494412 h 606580"/>
                <a:gd name="connsiteX87" fmla="*/ 571623 w 593384"/>
                <a:gd name="connsiteY87" fmla="*/ 498072 h 606580"/>
                <a:gd name="connsiteX88" fmla="*/ 456779 w 593384"/>
                <a:gd name="connsiteY88" fmla="*/ 592016 h 606580"/>
                <a:gd name="connsiteX89" fmla="*/ 419058 w 593384"/>
                <a:gd name="connsiteY89" fmla="*/ 605589 h 606580"/>
                <a:gd name="connsiteX90" fmla="*/ 377976 w 593384"/>
                <a:gd name="connsiteY90" fmla="*/ 589271 h 606580"/>
                <a:gd name="connsiteX91" fmla="*/ 364385 w 593384"/>
                <a:gd name="connsiteY91" fmla="*/ 570131 h 606580"/>
                <a:gd name="connsiteX92" fmla="*/ 359345 w 593384"/>
                <a:gd name="connsiteY92" fmla="*/ 545959 h 606580"/>
                <a:gd name="connsiteX93" fmla="*/ 359345 w 593384"/>
                <a:gd name="connsiteY93" fmla="*/ 535665 h 606580"/>
                <a:gd name="connsiteX94" fmla="*/ 59713 w 593384"/>
                <a:gd name="connsiteY94" fmla="*/ 535665 h 606580"/>
                <a:gd name="connsiteX95" fmla="*/ 1069 w 593384"/>
                <a:gd name="connsiteY95" fmla="*/ 477027 h 606580"/>
                <a:gd name="connsiteX96" fmla="*/ 1069 w 593384"/>
                <a:gd name="connsiteY96" fmla="*/ 338857 h 606580"/>
                <a:gd name="connsiteX97" fmla="*/ 6032 w 593384"/>
                <a:gd name="connsiteY97" fmla="*/ 315142 h 606580"/>
                <a:gd name="connsiteX98" fmla="*/ 19395 w 593384"/>
                <a:gd name="connsiteY98" fmla="*/ 296308 h 606580"/>
                <a:gd name="connsiteX99" fmla="*/ 59789 w 593384"/>
                <a:gd name="connsiteY99" fmla="*/ 280218 h 606580"/>
                <a:gd name="connsiteX100" fmla="*/ 59757 w 593384"/>
                <a:gd name="connsiteY100" fmla="*/ 279792 h 606580"/>
                <a:gd name="connsiteX101" fmla="*/ 18975 w 593384"/>
                <a:gd name="connsiteY101" fmla="*/ 295955 h 606580"/>
                <a:gd name="connsiteX102" fmla="*/ 5534 w 593384"/>
                <a:gd name="connsiteY102" fmla="*/ 315014 h 606580"/>
                <a:gd name="connsiteX103" fmla="*/ 494 w 593384"/>
                <a:gd name="connsiteY103" fmla="*/ 338877 h 606580"/>
                <a:gd name="connsiteX104" fmla="*/ 494 w 593384"/>
                <a:gd name="connsiteY104" fmla="*/ 477021 h 606580"/>
                <a:gd name="connsiteX105" fmla="*/ 59680 w 593384"/>
                <a:gd name="connsiteY105" fmla="*/ 536105 h 606580"/>
                <a:gd name="connsiteX106" fmla="*/ 358818 w 593384"/>
                <a:gd name="connsiteY106" fmla="*/ 536105 h 606580"/>
                <a:gd name="connsiteX107" fmla="*/ 358818 w 593384"/>
                <a:gd name="connsiteY107" fmla="*/ 545940 h 606580"/>
                <a:gd name="connsiteX108" fmla="*/ 363935 w 593384"/>
                <a:gd name="connsiteY108" fmla="*/ 570260 h 606580"/>
                <a:gd name="connsiteX109" fmla="*/ 377605 w 593384"/>
                <a:gd name="connsiteY109" fmla="*/ 589625 h 606580"/>
                <a:gd name="connsiteX110" fmla="*/ 419074 w 593384"/>
                <a:gd name="connsiteY110" fmla="*/ 606016 h 606580"/>
                <a:gd name="connsiteX111" fmla="*/ 457106 w 593384"/>
                <a:gd name="connsiteY111" fmla="*/ 592446 h 606580"/>
                <a:gd name="connsiteX112" fmla="*/ 571965 w 593384"/>
                <a:gd name="connsiteY112" fmla="*/ 498444 h 606580"/>
                <a:gd name="connsiteX113" fmla="*/ 576089 w 593384"/>
                <a:gd name="connsiteY113" fmla="*/ 494784 h 606580"/>
                <a:gd name="connsiteX114" fmla="*/ 576165 w 593384"/>
                <a:gd name="connsiteY114" fmla="*/ 413895 h 606580"/>
                <a:gd name="connsiteX115" fmla="*/ 571736 w 593384"/>
                <a:gd name="connsiteY115" fmla="*/ 409931 h 606580"/>
                <a:gd name="connsiteX116" fmla="*/ 455273 w 593384"/>
                <a:gd name="connsiteY116" fmla="*/ 315777 h 606580"/>
                <a:gd name="connsiteX117" fmla="*/ 418081 w 593384"/>
                <a:gd name="connsiteY117" fmla="*/ 302587 h 606580"/>
                <a:gd name="connsiteX118" fmla="*/ 377300 w 593384"/>
                <a:gd name="connsiteY118" fmla="*/ 318750 h 606580"/>
                <a:gd name="connsiteX119" fmla="*/ 363859 w 593384"/>
                <a:gd name="connsiteY119" fmla="*/ 337733 h 606580"/>
                <a:gd name="connsiteX120" fmla="*/ 358818 w 593384"/>
                <a:gd name="connsiteY120" fmla="*/ 361672 h 606580"/>
                <a:gd name="connsiteX121" fmla="*/ 358818 w 593384"/>
                <a:gd name="connsiteY121" fmla="*/ 372422 h 606580"/>
                <a:gd name="connsiteX122" fmla="*/ 164306 w 593384"/>
                <a:gd name="connsiteY122" fmla="*/ 372422 h 606580"/>
                <a:gd name="connsiteX123" fmla="*/ 158273 w 593384"/>
                <a:gd name="connsiteY123" fmla="*/ 349550 h 606580"/>
                <a:gd name="connsiteX124" fmla="*/ 140937 w 593384"/>
                <a:gd name="connsiteY124" fmla="*/ 327898 h 606580"/>
                <a:gd name="connsiteX125" fmla="*/ 96566 w 593384"/>
                <a:gd name="connsiteY125" fmla="*/ 292676 h 606580"/>
                <a:gd name="connsiteX126" fmla="*/ 59757 w 593384"/>
                <a:gd name="connsiteY126" fmla="*/ 279792 h 606580"/>
                <a:gd name="connsiteX127" fmla="*/ 59789 w 593384"/>
                <a:gd name="connsiteY127" fmla="*/ 279227 h 606580"/>
                <a:gd name="connsiteX128" fmla="*/ 96899 w 593384"/>
                <a:gd name="connsiteY128" fmla="*/ 292266 h 606580"/>
                <a:gd name="connsiteX129" fmla="*/ 141264 w 593384"/>
                <a:gd name="connsiteY129" fmla="*/ 327495 h 606580"/>
                <a:gd name="connsiteX130" fmla="*/ 158750 w 593384"/>
                <a:gd name="connsiteY130" fmla="*/ 349303 h 606580"/>
                <a:gd name="connsiteX131" fmla="*/ 164782 w 593384"/>
                <a:gd name="connsiteY131" fmla="*/ 371950 h 606580"/>
                <a:gd name="connsiteX132" fmla="*/ 358276 w 593384"/>
                <a:gd name="connsiteY132" fmla="*/ 371950 h 606580"/>
                <a:gd name="connsiteX133" fmla="*/ 358276 w 593384"/>
                <a:gd name="connsiteY133" fmla="*/ 361656 h 606580"/>
                <a:gd name="connsiteX134" fmla="*/ 363392 w 593384"/>
                <a:gd name="connsiteY134" fmla="*/ 337560 h 606580"/>
                <a:gd name="connsiteX135" fmla="*/ 376984 w 593384"/>
                <a:gd name="connsiteY135" fmla="*/ 318345 h 606580"/>
                <a:gd name="connsiteX136" fmla="*/ 418065 w 593384"/>
                <a:gd name="connsiteY136" fmla="*/ 302027 h 606580"/>
                <a:gd name="connsiteX137" fmla="*/ 455557 w 593384"/>
                <a:gd name="connsiteY137" fmla="*/ 315371 h 606580"/>
                <a:gd name="connsiteX138" fmla="*/ 572004 w 593384"/>
                <a:gd name="connsiteY138" fmla="*/ 409543 h 606580"/>
                <a:gd name="connsiteX139" fmla="*/ 576510 w 593384"/>
                <a:gd name="connsiteY139" fmla="*/ 413584 h 606580"/>
                <a:gd name="connsiteX140" fmla="*/ 576357 w 593384"/>
                <a:gd name="connsiteY140" fmla="*/ 495099 h 606580"/>
                <a:gd name="connsiteX141" fmla="*/ 572233 w 593384"/>
                <a:gd name="connsiteY141" fmla="*/ 498835 h 606580"/>
                <a:gd name="connsiteX142" fmla="*/ 457390 w 593384"/>
                <a:gd name="connsiteY142" fmla="*/ 592855 h 606580"/>
                <a:gd name="connsiteX143" fmla="*/ 419058 w 593384"/>
                <a:gd name="connsiteY143" fmla="*/ 606580 h 606580"/>
                <a:gd name="connsiteX144" fmla="*/ 377289 w 593384"/>
                <a:gd name="connsiteY144" fmla="*/ 589957 h 606580"/>
                <a:gd name="connsiteX145" fmla="*/ 363468 w 593384"/>
                <a:gd name="connsiteY145" fmla="*/ 570512 h 606580"/>
                <a:gd name="connsiteX146" fmla="*/ 358276 w 593384"/>
                <a:gd name="connsiteY146" fmla="*/ 545959 h 606580"/>
                <a:gd name="connsiteX147" fmla="*/ 358276 w 593384"/>
                <a:gd name="connsiteY147" fmla="*/ 536656 h 606580"/>
                <a:gd name="connsiteX148" fmla="*/ 59713 w 593384"/>
                <a:gd name="connsiteY148" fmla="*/ 536656 h 606580"/>
                <a:gd name="connsiteX149" fmla="*/ 0 w 593384"/>
                <a:gd name="connsiteY149" fmla="*/ 477027 h 606580"/>
                <a:gd name="connsiteX150" fmla="*/ 0 w 593384"/>
                <a:gd name="connsiteY150" fmla="*/ 338857 h 606580"/>
                <a:gd name="connsiteX151" fmla="*/ 5116 w 593384"/>
                <a:gd name="connsiteY151" fmla="*/ 314761 h 606580"/>
                <a:gd name="connsiteX152" fmla="*/ 18632 w 593384"/>
                <a:gd name="connsiteY152" fmla="*/ 295621 h 606580"/>
                <a:gd name="connsiteX153" fmla="*/ 59789 w 593384"/>
                <a:gd name="connsiteY153" fmla="*/ 279227 h 606580"/>
                <a:gd name="connsiteX154" fmla="*/ 174327 w 593384"/>
                <a:gd name="connsiteY154" fmla="*/ 44608 h 606580"/>
                <a:gd name="connsiteX155" fmla="*/ 164247 w 593384"/>
                <a:gd name="connsiteY155" fmla="*/ 48192 h 606580"/>
                <a:gd name="connsiteX156" fmla="*/ 49403 w 593384"/>
                <a:gd name="connsiteY156" fmla="*/ 142211 h 606580"/>
                <a:gd name="connsiteX157" fmla="*/ 48487 w 593384"/>
                <a:gd name="connsiteY157" fmla="*/ 142974 h 606580"/>
                <a:gd name="connsiteX158" fmla="*/ 48487 w 593384"/>
                <a:gd name="connsiteY158" fmla="*/ 161580 h 606580"/>
                <a:gd name="connsiteX159" fmla="*/ 49480 w 593384"/>
                <a:gd name="connsiteY159" fmla="*/ 162418 h 606580"/>
                <a:gd name="connsiteX160" fmla="*/ 165851 w 593384"/>
                <a:gd name="connsiteY160" fmla="*/ 256590 h 606580"/>
                <a:gd name="connsiteX161" fmla="*/ 175319 w 593384"/>
                <a:gd name="connsiteY161" fmla="*/ 259946 h 606580"/>
                <a:gd name="connsiteX162" fmla="*/ 190438 w 593384"/>
                <a:gd name="connsiteY162" fmla="*/ 244924 h 606580"/>
                <a:gd name="connsiteX163" fmla="*/ 190438 w 593384"/>
                <a:gd name="connsiteY163" fmla="*/ 206111 h 606580"/>
                <a:gd name="connsiteX164" fmla="*/ 206550 w 593384"/>
                <a:gd name="connsiteY164" fmla="*/ 190098 h 606580"/>
                <a:gd name="connsiteX165" fmla="*/ 456931 w 593384"/>
                <a:gd name="connsiteY165" fmla="*/ 190098 h 606580"/>
                <a:gd name="connsiteX166" fmla="*/ 473042 w 593384"/>
                <a:gd name="connsiteY166" fmla="*/ 206111 h 606580"/>
                <a:gd name="connsiteX167" fmla="*/ 473042 w 593384"/>
                <a:gd name="connsiteY167" fmla="*/ 229978 h 606580"/>
                <a:gd name="connsiteX168" fmla="*/ 479915 w 593384"/>
                <a:gd name="connsiteY168" fmla="*/ 244238 h 606580"/>
                <a:gd name="connsiteX169" fmla="*/ 524279 w 593384"/>
                <a:gd name="connsiteY169" fmla="*/ 279466 h 606580"/>
                <a:gd name="connsiteX170" fmla="*/ 533595 w 593384"/>
                <a:gd name="connsiteY170" fmla="*/ 282745 h 606580"/>
                <a:gd name="connsiteX171" fmla="*/ 548714 w 593384"/>
                <a:gd name="connsiteY171" fmla="*/ 267723 h 606580"/>
                <a:gd name="connsiteX172" fmla="*/ 548714 w 593384"/>
                <a:gd name="connsiteY172" fmla="*/ 129553 h 606580"/>
                <a:gd name="connsiteX173" fmla="*/ 533671 w 593384"/>
                <a:gd name="connsiteY173" fmla="*/ 114532 h 606580"/>
                <a:gd name="connsiteX174" fmla="*/ 206550 w 593384"/>
                <a:gd name="connsiteY174" fmla="*/ 114532 h 606580"/>
                <a:gd name="connsiteX175" fmla="*/ 190438 w 593384"/>
                <a:gd name="connsiteY175" fmla="*/ 98442 h 606580"/>
                <a:gd name="connsiteX176" fmla="*/ 190438 w 593384"/>
                <a:gd name="connsiteY176" fmla="*/ 60621 h 606580"/>
                <a:gd name="connsiteX177" fmla="*/ 174327 w 593384"/>
                <a:gd name="connsiteY177" fmla="*/ 44608 h 606580"/>
                <a:gd name="connsiteX178" fmla="*/ 174289 w 593384"/>
                <a:gd name="connsiteY178" fmla="*/ 44097 h 606580"/>
                <a:gd name="connsiteX179" fmla="*/ 190936 w 593384"/>
                <a:gd name="connsiteY179" fmla="*/ 60641 h 606580"/>
                <a:gd name="connsiteX180" fmla="*/ 190936 w 593384"/>
                <a:gd name="connsiteY180" fmla="*/ 98455 h 606580"/>
                <a:gd name="connsiteX181" fmla="*/ 206513 w 593384"/>
                <a:gd name="connsiteY181" fmla="*/ 114008 h 606580"/>
                <a:gd name="connsiteX182" fmla="*/ 533641 w 593384"/>
                <a:gd name="connsiteY182" fmla="*/ 114008 h 606580"/>
                <a:gd name="connsiteX183" fmla="*/ 549218 w 593384"/>
                <a:gd name="connsiteY183" fmla="*/ 129560 h 606580"/>
                <a:gd name="connsiteX184" fmla="*/ 549218 w 593384"/>
                <a:gd name="connsiteY184" fmla="*/ 267704 h 606580"/>
                <a:gd name="connsiteX185" fmla="*/ 533564 w 593384"/>
                <a:gd name="connsiteY185" fmla="*/ 283257 h 606580"/>
                <a:gd name="connsiteX186" fmla="*/ 523943 w 593384"/>
                <a:gd name="connsiteY186" fmla="*/ 279826 h 606580"/>
                <a:gd name="connsiteX187" fmla="*/ 479578 w 593384"/>
                <a:gd name="connsiteY187" fmla="*/ 244604 h 606580"/>
                <a:gd name="connsiteX188" fmla="*/ 472476 w 593384"/>
                <a:gd name="connsiteY188" fmla="*/ 229966 h 606580"/>
                <a:gd name="connsiteX189" fmla="*/ 472476 w 593384"/>
                <a:gd name="connsiteY189" fmla="*/ 206104 h 606580"/>
                <a:gd name="connsiteX190" fmla="*/ 456899 w 593384"/>
                <a:gd name="connsiteY190" fmla="*/ 190551 h 606580"/>
                <a:gd name="connsiteX191" fmla="*/ 206513 w 593384"/>
                <a:gd name="connsiteY191" fmla="*/ 190551 h 606580"/>
                <a:gd name="connsiteX192" fmla="*/ 190936 w 593384"/>
                <a:gd name="connsiteY192" fmla="*/ 206104 h 606580"/>
                <a:gd name="connsiteX193" fmla="*/ 190936 w 593384"/>
                <a:gd name="connsiteY193" fmla="*/ 244909 h 606580"/>
                <a:gd name="connsiteX194" fmla="*/ 175282 w 593384"/>
                <a:gd name="connsiteY194" fmla="*/ 260462 h 606580"/>
                <a:gd name="connsiteX195" fmla="*/ 165508 w 593384"/>
                <a:gd name="connsiteY195" fmla="*/ 256955 h 606580"/>
                <a:gd name="connsiteX196" fmla="*/ 49058 w 593384"/>
                <a:gd name="connsiteY196" fmla="*/ 162800 h 606580"/>
                <a:gd name="connsiteX197" fmla="*/ 48066 w 593384"/>
                <a:gd name="connsiteY197" fmla="*/ 161885 h 606580"/>
                <a:gd name="connsiteX198" fmla="*/ 48142 w 593384"/>
                <a:gd name="connsiteY198" fmla="*/ 142673 h 606580"/>
                <a:gd name="connsiteX199" fmla="*/ 49058 w 593384"/>
                <a:gd name="connsiteY199" fmla="*/ 141835 h 606580"/>
                <a:gd name="connsiteX200" fmla="*/ 163904 w 593384"/>
                <a:gd name="connsiteY200" fmla="*/ 47833 h 606580"/>
                <a:gd name="connsiteX201" fmla="*/ 174289 w 593384"/>
                <a:gd name="connsiteY201" fmla="*/ 44097 h 606580"/>
                <a:gd name="connsiteX202" fmla="*/ 174327 w 593384"/>
                <a:gd name="connsiteY202" fmla="*/ 43540 h 606580"/>
                <a:gd name="connsiteX203" fmla="*/ 163636 w 593384"/>
                <a:gd name="connsiteY203" fmla="*/ 47429 h 606580"/>
                <a:gd name="connsiteX204" fmla="*/ 48793 w 593384"/>
                <a:gd name="connsiteY204" fmla="*/ 141449 h 606580"/>
                <a:gd name="connsiteX205" fmla="*/ 47800 w 593384"/>
                <a:gd name="connsiteY205" fmla="*/ 142288 h 606580"/>
                <a:gd name="connsiteX206" fmla="*/ 47800 w 593384"/>
                <a:gd name="connsiteY206" fmla="*/ 162266 h 606580"/>
                <a:gd name="connsiteX207" fmla="*/ 48793 w 593384"/>
                <a:gd name="connsiteY207" fmla="*/ 163181 h 606580"/>
                <a:gd name="connsiteX208" fmla="*/ 165240 w 593384"/>
                <a:gd name="connsiteY208" fmla="*/ 257353 h 606580"/>
                <a:gd name="connsiteX209" fmla="*/ 175319 w 593384"/>
                <a:gd name="connsiteY209" fmla="*/ 261013 h 606580"/>
                <a:gd name="connsiteX210" fmla="*/ 191431 w 593384"/>
                <a:gd name="connsiteY210" fmla="*/ 244924 h 606580"/>
                <a:gd name="connsiteX211" fmla="*/ 191431 w 593384"/>
                <a:gd name="connsiteY211" fmla="*/ 206111 h 606580"/>
                <a:gd name="connsiteX212" fmla="*/ 206550 w 593384"/>
                <a:gd name="connsiteY212" fmla="*/ 191089 h 606580"/>
                <a:gd name="connsiteX213" fmla="*/ 456931 w 593384"/>
                <a:gd name="connsiteY213" fmla="*/ 191089 h 606580"/>
                <a:gd name="connsiteX214" fmla="*/ 472050 w 593384"/>
                <a:gd name="connsiteY214" fmla="*/ 206111 h 606580"/>
                <a:gd name="connsiteX215" fmla="*/ 472050 w 593384"/>
                <a:gd name="connsiteY215" fmla="*/ 229978 h 606580"/>
                <a:gd name="connsiteX216" fmla="*/ 479304 w 593384"/>
                <a:gd name="connsiteY216" fmla="*/ 245000 h 606580"/>
                <a:gd name="connsiteX217" fmla="*/ 523668 w 593384"/>
                <a:gd name="connsiteY217" fmla="*/ 280229 h 606580"/>
                <a:gd name="connsiteX218" fmla="*/ 533595 w 593384"/>
                <a:gd name="connsiteY218" fmla="*/ 283813 h 606580"/>
                <a:gd name="connsiteX219" fmla="*/ 549707 w 593384"/>
                <a:gd name="connsiteY219" fmla="*/ 267723 h 606580"/>
                <a:gd name="connsiteX220" fmla="*/ 549707 w 593384"/>
                <a:gd name="connsiteY220" fmla="*/ 129553 h 606580"/>
                <a:gd name="connsiteX221" fmla="*/ 533671 w 593384"/>
                <a:gd name="connsiteY221" fmla="*/ 113464 h 606580"/>
                <a:gd name="connsiteX222" fmla="*/ 206550 w 593384"/>
                <a:gd name="connsiteY222" fmla="*/ 113464 h 606580"/>
                <a:gd name="connsiteX223" fmla="*/ 191431 w 593384"/>
                <a:gd name="connsiteY223" fmla="*/ 98442 h 606580"/>
                <a:gd name="connsiteX224" fmla="*/ 191431 w 593384"/>
                <a:gd name="connsiteY224" fmla="*/ 60621 h 606580"/>
                <a:gd name="connsiteX225" fmla="*/ 174327 w 593384"/>
                <a:gd name="connsiteY225" fmla="*/ 43540 h 606580"/>
                <a:gd name="connsiteX226" fmla="*/ 174327 w 593384"/>
                <a:gd name="connsiteY226" fmla="*/ 991 h 606580"/>
                <a:gd name="connsiteX227" fmla="*/ 215408 w 593384"/>
                <a:gd name="connsiteY227" fmla="*/ 17309 h 606580"/>
                <a:gd name="connsiteX228" fmla="*/ 228999 w 593384"/>
                <a:gd name="connsiteY228" fmla="*/ 36449 h 606580"/>
                <a:gd name="connsiteX229" fmla="*/ 234039 w 593384"/>
                <a:gd name="connsiteY229" fmla="*/ 60621 h 606580"/>
                <a:gd name="connsiteX230" fmla="*/ 234039 w 593384"/>
                <a:gd name="connsiteY230" fmla="*/ 70915 h 606580"/>
                <a:gd name="connsiteX231" fmla="*/ 533671 w 593384"/>
                <a:gd name="connsiteY231" fmla="*/ 70915 h 606580"/>
                <a:gd name="connsiteX232" fmla="*/ 592315 w 593384"/>
                <a:gd name="connsiteY232" fmla="*/ 129553 h 606580"/>
                <a:gd name="connsiteX233" fmla="*/ 592315 w 593384"/>
                <a:gd name="connsiteY233" fmla="*/ 267723 h 606580"/>
                <a:gd name="connsiteX234" fmla="*/ 587352 w 593384"/>
                <a:gd name="connsiteY234" fmla="*/ 291438 h 606580"/>
                <a:gd name="connsiteX235" fmla="*/ 573989 w 593384"/>
                <a:gd name="connsiteY235" fmla="*/ 310272 h 606580"/>
                <a:gd name="connsiteX236" fmla="*/ 533595 w 593384"/>
                <a:gd name="connsiteY236" fmla="*/ 326285 h 606580"/>
                <a:gd name="connsiteX237" fmla="*/ 497095 w 593384"/>
                <a:gd name="connsiteY237" fmla="*/ 313551 h 606580"/>
                <a:gd name="connsiteX238" fmla="*/ 452731 w 593384"/>
                <a:gd name="connsiteY238" fmla="*/ 278323 h 606580"/>
                <a:gd name="connsiteX239" fmla="*/ 435550 w 593384"/>
                <a:gd name="connsiteY239" fmla="*/ 256819 h 606580"/>
                <a:gd name="connsiteX240" fmla="*/ 429594 w 593384"/>
                <a:gd name="connsiteY240" fmla="*/ 234096 h 606580"/>
                <a:gd name="connsiteX241" fmla="*/ 429518 w 593384"/>
                <a:gd name="connsiteY241" fmla="*/ 233638 h 606580"/>
                <a:gd name="connsiteX242" fmla="*/ 234039 w 593384"/>
                <a:gd name="connsiteY242" fmla="*/ 233638 h 606580"/>
                <a:gd name="connsiteX243" fmla="*/ 234039 w 593384"/>
                <a:gd name="connsiteY243" fmla="*/ 244924 h 606580"/>
                <a:gd name="connsiteX244" fmla="*/ 229076 w 593384"/>
                <a:gd name="connsiteY244" fmla="*/ 268638 h 606580"/>
                <a:gd name="connsiteX245" fmla="*/ 215713 w 593384"/>
                <a:gd name="connsiteY245" fmla="*/ 287473 h 606580"/>
                <a:gd name="connsiteX246" fmla="*/ 175319 w 593384"/>
                <a:gd name="connsiteY246" fmla="*/ 303562 h 606580"/>
                <a:gd name="connsiteX247" fmla="*/ 138438 w 593384"/>
                <a:gd name="connsiteY247" fmla="*/ 290447 h 606580"/>
                <a:gd name="connsiteX248" fmla="*/ 21991 w 593384"/>
                <a:gd name="connsiteY248" fmla="*/ 196275 h 606580"/>
                <a:gd name="connsiteX249" fmla="*/ 17562 w 593384"/>
                <a:gd name="connsiteY249" fmla="*/ 192309 h 606580"/>
                <a:gd name="connsiteX250" fmla="*/ 17714 w 593384"/>
                <a:gd name="connsiteY250" fmla="*/ 112168 h 606580"/>
                <a:gd name="connsiteX251" fmla="*/ 21762 w 593384"/>
                <a:gd name="connsiteY251" fmla="*/ 108508 h 606580"/>
                <a:gd name="connsiteX252" fmla="*/ 136605 w 593384"/>
                <a:gd name="connsiteY252" fmla="*/ 14564 h 606580"/>
                <a:gd name="connsiteX253" fmla="*/ 174327 w 593384"/>
                <a:gd name="connsiteY253" fmla="*/ 991 h 606580"/>
                <a:gd name="connsiteX254" fmla="*/ 174289 w 593384"/>
                <a:gd name="connsiteY254" fmla="*/ 565 h 606580"/>
                <a:gd name="connsiteX255" fmla="*/ 136262 w 593384"/>
                <a:gd name="connsiteY255" fmla="*/ 14135 h 606580"/>
                <a:gd name="connsiteX256" fmla="*/ 21416 w 593384"/>
                <a:gd name="connsiteY256" fmla="*/ 108137 h 606580"/>
                <a:gd name="connsiteX257" fmla="*/ 17293 w 593384"/>
                <a:gd name="connsiteY257" fmla="*/ 111797 h 606580"/>
                <a:gd name="connsiteX258" fmla="*/ 17216 w 593384"/>
                <a:gd name="connsiteY258" fmla="*/ 192686 h 606580"/>
                <a:gd name="connsiteX259" fmla="*/ 21645 w 593384"/>
                <a:gd name="connsiteY259" fmla="*/ 196650 h 606580"/>
                <a:gd name="connsiteX260" fmla="*/ 138095 w 593384"/>
                <a:gd name="connsiteY260" fmla="*/ 290805 h 606580"/>
                <a:gd name="connsiteX261" fmla="*/ 175282 w 593384"/>
                <a:gd name="connsiteY261" fmla="*/ 303994 h 606580"/>
                <a:gd name="connsiteX262" fmla="*/ 216058 w 593384"/>
                <a:gd name="connsiteY262" fmla="*/ 287831 h 606580"/>
                <a:gd name="connsiteX263" fmla="*/ 229498 w 593384"/>
                <a:gd name="connsiteY263" fmla="*/ 268848 h 606580"/>
                <a:gd name="connsiteX264" fmla="*/ 234538 w 593384"/>
                <a:gd name="connsiteY264" fmla="*/ 244909 h 606580"/>
                <a:gd name="connsiteX265" fmla="*/ 234538 w 593384"/>
                <a:gd name="connsiteY265" fmla="*/ 234159 h 606580"/>
                <a:gd name="connsiteX266" fmla="*/ 429027 w 593384"/>
                <a:gd name="connsiteY266" fmla="*/ 234159 h 606580"/>
                <a:gd name="connsiteX267" fmla="*/ 435060 w 593384"/>
                <a:gd name="connsiteY267" fmla="*/ 257031 h 606580"/>
                <a:gd name="connsiteX268" fmla="*/ 452393 w 593384"/>
                <a:gd name="connsiteY268" fmla="*/ 278683 h 606580"/>
                <a:gd name="connsiteX269" fmla="*/ 496759 w 593384"/>
                <a:gd name="connsiteY269" fmla="*/ 313905 h 606580"/>
                <a:gd name="connsiteX270" fmla="*/ 533564 w 593384"/>
                <a:gd name="connsiteY270" fmla="*/ 326789 h 606580"/>
                <a:gd name="connsiteX271" fmla="*/ 574341 w 593384"/>
                <a:gd name="connsiteY271" fmla="*/ 310550 h 606580"/>
                <a:gd name="connsiteX272" fmla="*/ 587780 w 593384"/>
                <a:gd name="connsiteY272" fmla="*/ 291567 h 606580"/>
                <a:gd name="connsiteX273" fmla="*/ 592820 w 593384"/>
                <a:gd name="connsiteY273" fmla="*/ 267704 h 606580"/>
                <a:gd name="connsiteX274" fmla="*/ 592820 w 593384"/>
                <a:gd name="connsiteY274" fmla="*/ 129560 h 606580"/>
                <a:gd name="connsiteX275" fmla="*/ 533641 w 593384"/>
                <a:gd name="connsiteY275" fmla="*/ 70476 h 606580"/>
                <a:gd name="connsiteX276" fmla="*/ 234538 w 593384"/>
                <a:gd name="connsiteY276" fmla="*/ 70476 h 606580"/>
                <a:gd name="connsiteX277" fmla="*/ 234538 w 593384"/>
                <a:gd name="connsiteY277" fmla="*/ 60641 h 606580"/>
                <a:gd name="connsiteX278" fmla="*/ 229421 w 593384"/>
                <a:gd name="connsiteY278" fmla="*/ 36321 h 606580"/>
                <a:gd name="connsiteX279" fmla="*/ 215753 w 593384"/>
                <a:gd name="connsiteY279" fmla="*/ 16956 h 606580"/>
                <a:gd name="connsiteX280" fmla="*/ 174289 w 593384"/>
                <a:gd name="connsiteY280" fmla="*/ 565 h 606580"/>
                <a:gd name="connsiteX281" fmla="*/ 174327 w 593384"/>
                <a:gd name="connsiteY281" fmla="*/ 0 h 606580"/>
                <a:gd name="connsiteX282" fmla="*/ 216095 w 593384"/>
                <a:gd name="connsiteY282" fmla="*/ 16623 h 606580"/>
                <a:gd name="connsiteX283" fmla="*/ 229916 w 593384"/>
                <a:gd name="connsiteY283" fmla="*/ 36068 h 606580"/>
                <a:gd name="connsiteX284" fmla="*/ 235108 w 593384"/>
                <a:gd name="connsiteY284" fmla="*/ 60621 h 606580"/>
                <a:gd name="connsiteX285" fmla="*/ 235108 w 593384"/>
                <a:gd name="connsiteY285" fmla="*/ 69924 h 606580"/>
                <a:gd name="connsiteX286" fmla="*/ 533671 w 593384"/>
                <a:gd name="connsiteY286" fmla="*/ 69924 h 606580"/>
                <a:gd name="connsiteX287" fmla="*/ 593384 w 593384"/>
                <a:gd name="connsiteY287" fmla="*/ 129553 h 606580"/>
                <a:gd name="connsiteX288" fmla="*/ 593384 w 593384"/>
                <a:gd name="connsiteY288" fmla="*/ 267723 h 606580"/>
                <a:gd name="connsiteX289" fmla="*/ 588268 w 593384"/>
                <a:gd name="connsiteY289" fmla="*/ 291819 h 606580"/>
                <a:gd name="connsiteX290" fmla="*/ 574752 w 593384"/>
                <a:gd name="connsiteY290" fmla="*/ 310959 h 606580"/>
                <a:gd name="connsiteX291" fmla="*/ 533595 w 593384"/>
                <a:gd name="connsiteY291" fmla="*/ 327353 h 606580"/>
                <a:gd name="connsiteX292" fmla="*/ 496485 w 593384"/>
                <a:gd name="connsiteY292" fmla="*/ 314314 h 606580"/>
                <a:gd name="connsiteX293" fmla="*/ 452120 w 593384"/>
                <a:gd name="connsiteY293" fmla="*/ 279085 h 606580"/>
                <a:gd name="connsiteX294" fmla="*/ 434634 w 593384"/>
                <a:gd name="connsiteY294" fmla="*/ 257277 h 606580"/>
                <a:gd name="connsiteX295" fmla="*/ 428602 w 593384"/>
                <a:gd name="connsiteY295" fmla="*/ 234630 h 606580"/>
                <a:gd name="connsiteX296" fmla="*/ 235108 w 593384"/>
                <a:gd name="connsiteY296" fmla="*/ 234630 h 606580"/>
                <a:gd name="connsiteX297" fmla="*/ 235108 w 593384"/>
                <a:gd name="connsiteY297" fmla="*/ 244924 h 606580"/>
                <a:gd name="connsiteX298" fmla="*/ 229992 w 593384"/>
                <a:gd name="connsiteY298" fmla="*/ 269020 h 606580"/>
                <a:gd name="connsiteX299" fmla="*/ 216400 w 593384"/>
                <a:gd name="connsiteY299" fmla="*/ 288235 h 606580"/>
                <a:gd name="connsiteX300" fmla="*/ 175319 w 593384"/>
                <a:gd name="connsiteY300" fmla="*/ 304553 h 606580"/>
                <a:gd name="connsiteX301" fmla="*/ 137827 w 593384"/>
                <a:gd name="connsiteY301" fmla="*/ 291209 h 606580"/>
                <a:gd name="connsiteX302" fmla="*/ 21380 w 593384"/>
                <a:gd name="connsiteY302" fmla="*/ 197037 h 606580"/>
                <a:gd name="connsiteX303" fmla="*/ 16875 w 593384"/>
                <a:gd name="connsiteY303" fmla="*/ 192996 h 606580"/>
                <a:gd name="connsiteX304" fmla="*/ 17027 w 593384"/>
                <a:gd name="connsiteY304" fmla="*/ 111405 h 606580"/>
                <a:gd name="connsiteX305" fmla="*/ 21151 w 593384"/>
                <a:gd name="connsiteY305" fmla="*/ 107745 h 606580"/>
                <a:gd name="connsiteX306" fmla="*/ 135994 w 593384"/>
                <a:gd name="connsiteY306" fmla="*/ 13725 h 606580"/>
                <a:gd name="connsiteX307" fmla="*/ 174327 w 593384"/>
                <a:gd name="connsiteY307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593384" h="606580">
                  <a:moveTo>
                    <a:pt x="59789" y="323835"/>
                  </a:moveTo>
                  <a:cubicBezTo>
                    <a:pt x="52535" y="323835"/>
                    <a:pt x="44670" y="329554"/>
                    <a:pt x="44670" y="338857"/>
                  </a:cubicBezTo>
                  <a:lnTo>
                    <a:pt x="44670" y="477027"/>
                  </a:lnTo>
                  <a:cubicBezTo>
                    <a:pt x="44670" y="485338"/>
                    <a:pt x="51390" y="492048"/>
                    <a:pt x="59713" y="492048"/>
                  </a:cubicBezTo>
                  <a:lnTo>
                    <a:pt x="386834" y="492048"/>
                  </a:lnTo>
                  <a:cubicBezTo>
                    <a:pt x="395692" y="492048"/>
                    <a:pt x="402946" y="499292"/>
                    <a:pt x="402946" y="508138"/>
                  </a:cubicBezTo>
                  <a:lnTo>
                    <a:pt x="402946" y="545959"/>
                  </a:lnTo>
                  <a:cubicBezTo>
                    <a:pt x="402946" y="555872"/>
                    <a:pt x="411269" y="561972"/>
                    <a:pt x="419058" y="561972"/>
                  </a:cubicBezTo>
                  <a:cubicBezTo>
                    <a:pt x="422723" y="561972"/>
                    <a:pt x="426159" y="560752"/>
                    <a:pt x="429137" y="558388"/>
                  </a:cubicBezTo>
                  <a:lnTo>
                    <a:pt x="543981" y="464369"/>
                  </a:lnTo>
                  <a:cubicBezTo>
                    <a:pt x="544286" y="464140"/>
                    <a:pt x="544592" y="463835"/>
                    <a:pt x="544897" y="463606"/>
                  </a:cubicBezTo>
                  <a:cubicBezTo>
                    <a:pt x="550013" y="458497"/>
                    <a:pt x="550013" y="450109"/>
                    <a:pt x="544897" y="445000"/>
                  </a:cubicBezTo>
                  <a:cubicBezTo>
                    <a:pt x="544592" y="444695"/>
                    <a:pt x="544210" y="444390"/>
                    <a:pt x="543904" y="444162"/>
                  </a:cubicBezTo>
                  <a:lnTo>
                    <a:pt x="427533" y="349990"/>
                  </a:lnTo>
                  <a:cubicBezTo>
                    <a:pt x="424784" y="347778"/>
                    <a:pt x="421501" y="346634"/>
                    <a:pt x="418065" y="346634"/>
                  </a:cubicBezTo>
                  <a:cubicBezTo>
                    <a:pt x="410811" y="346634"/>
                    <a:pt x="402946" y="352353"/>
                    <a:pt x="402946" y="361656"/>
                  </a:cubicBezTo>
                  <a:lnTo>
                    <a:pt x="402946" y="400469"/>
                  </a:lnTo>
                  <a:cubicBezTo>
                    <a:pt x="402946" y="409314"/>
                    <a:pt x="395692" y="416482"/>
                    <a:pt x="386834" y="416482"/>
                  </a:cubicBezTo>
                  <a:lnTo>
                    <a:pt x="136453" y="416482"/>
                  </a:lnTo>
                  <a:cubicBezTo>
                    <a:pt x="127519" y="416482"/>
                    <a:pt x="120342" y="409314"/>
                    <a:pt x="120342" y="400469"/>
                  </a:cubicBezTo>
                  <a:lnTo>
                    <a:pt x="120342" y="376602"/>
                  </a:lnTo>
                  <a:cubicBezTo>
                    <a:pt x="120342" y="371035"/>
                    <a:pt x="117822" y="365850"/>
                    <a:pt x="113469" y="362342"/>
                  </a:cubicBezTo>
                  <a:lnTo>
                    <a:pt x="69105" y="327114"/>
                  </a:lnTo>
                  <a:cubicBezTo>
                    <a:pt x="66356" y="324979"/>
                    <a:pt x="63149" y="323835"/>
                    <a:pt x="59789" y="323835"/>
                  </a:cubicBezTo>
                  <a:close/>
                  <a:moveTo>
                    <a:pt x="59757" y="323324"/>
                  </a:moveTo>
                  <a:cubicBezTo>
                    <a:pt x="63040" y="323324"/>
                    <a:pt x="66401" y="324391"/>
                    <a:pt x="69379" y="326755"/>
                  </a:cubicBezTo>
                  <a:lnTo>
                    <a:pt x="113750" y="361977"/>
                  </a:lnTo>
                  <a:cubicBezTo>
                    <a:pt x="118255" y="365484"/>
                    <a:pt x="120852" y="370897"/>
                    <a:pt x="120852" y="376615"/>
                  </a:cubicBezTo>
                  <a:lnTo>
                    <a:pt x="120852" y="400477"/>
                  </a:lnTo>
                  <a:cubicBezTo>
                    <a:pt x="120852" y="409016"/>
                    <a:pt x="127802" y="416030"/>
                    <a:pt x="136431" y="416030"/>
                  </a:cubicBezTo>
                  <a:lnTo>
                    <a:pt x="386846" y="416030"/>
                  </a:lnTo>
                  <a:cubicBezTo>
                    <a:pt x="395476" y="416030"/>
                    <a:pt x="402425" y="409016"/>
                    <a:pt x="402425" y="400477"/>
                  </a:cubicBezTo>
                  <a:lnTo>
                    <a:pt x="402425" y="361672"/>
                  </a:lnTo>
                  <a:cubicBezTo>
                    <a:pt x="402425" y="352447"/>
                    <a:pt x="410062" y="346119"/>
                    <a:pt x="418081" y="346119"/>
                  </a:cubicBezTo>
                  <a:cubicBezTo>
                    <a:pt x="421441" y="346119"/>
                    <a:pt x="424878" y="347187"/>
                    <a:pt x="427856" y="349626"/>
                  </a:cubicBezTo>
                  <a:lnTo>
                    <a:pt x="544319" y="443781"/>
                  </a:lnTo>
                  <a:cubicBezTo>
                    <a:pt x="544625" y="444086"/>
                    <a:pt x="545007" y="444314"/>
                    <a:pt x="545312" y="444696"/>
                  </a:cubicBezTo>
                  <a:cubicBezTo>
                    <a:pt x="550582" y="449956"/>
                    <a:pt x="550582" y="458647"/>
                    <a:pt x="545236" y="463908"/>
                  </a:cubicBezTo>
                  <a:cubicBezTo>
                    <a:pt x="544930" y="464213"/>
                    <a:pt x="544625" y="464518"/>
                    <a:pt x="544319" y="464746"/>
                  </a:cubicBezTo>
                  <a:lnTo>
                    <a:pt x="429460" y="558748"/>
                  </a:lnTo>
                  <a:cubicBezTo>
                    <a:pt x="426252" y="561340"/>
                    <a:pt x="422587" y="562484"/>
                    <a:pt x="419074" y="562484"/>
                  </a:cubicBezTo>
                  <a:cubicBezTo>
                    <a:pt x="410520" y="562484"/>
                    <a:pt x="402425" y="555775"/>
                    <a:pt x="402425" y="545940"/>
                  </a:cubicBezTo>
                  <a:lnTo>
                    <a:pt x="402425" y="508126"/>
                  </a:lnTo>
                  <a:cubicBezTo>
                    <a:pt x="402425" y="499511"/>
                    <a:pt x="395476" y="492573"/>
                    <a:pt x="386846" y="492573"/>
                  </a:cubicBezTo>
                  <a:lnTo>
                    <a:pt x="59680" y="492573"/>
                  </a:lnTo>
                  <a:cubicBezTo>
                    <a:pt x="51127" y="492573"/>
                    <a:pt x="44101" y="485636"/>
                    <a:pt x="44101" y="477021"/>
                  </a:cubicBezTo>
                  <a:lnTo>
                    <a:pt x="44101" y="338877"/>
                  </a:lnTo>
                  <a:cubicBezTo>
                    <a:pt x="44101" y="329652"/>
                    <a:pt x="51738" y="323324"/>
                    <a:pt x="59757" y="323324"/>
                  </a:cubicBezTo>
                  <a:close/>
                  <a:moveTo>
                    <a:pt x="59789" y="322767"/>
                  </a:moveTo>
                  <a:cubicBezTo>
                    <a:pt x="52000" y="322767"/>
                    <a:pt x="43677" y="328944"/>
                    <a:pt x="43677" y="338857"/>
                  </a:cubicBezTo>
                  <a:lnTo>
                    <a:pt x="43677" y="477027"/>
                  </a:lnTo>
                  <a:cubicBezTo>
                    <a:pt x="43677" y="485872"/>
                    <a:pt x="50855" y="493116"/>
                    <a:pt x="59713" y="493116"/>
                  </a:cubicBezTo>
                  <a:lnTo>
                    <a:pt x="386834" y="493116"/>
                  </a:lnTo>
                  <a:cubicBezTo>
                    <a:pt x="395157" y="493116"/>
                    <a:pt x="401953" y="499826"/>
                    <a:pt x="401953" y="508138"/>
                  </a:cubicBezTo>
                  <a:lnTo>
                    <a:pt x="401953" y="545959"/>
                  </a:lnTo>
                  <a:cubicBezTo>
                    <a:pt x="401953" y="556482"/>
                    <a:pt x="410811" y="563040"/>
                    <a:pt x="419058" y="563040"/>
                  </a:cubicBezTo>
                  <a:cubicBezTo>
                    <a:pt x="422952" y="563040"/>
                    <a:pt x="426617" y="561667"/>
                    <a:pt x="429748" y="559151"/>
                  </a:cubicBezTo>
                  <a:lnTo>
                    <a:pt x="544592" y="465131"/>
                  </a:lnTo>
                  <a:cubicBezTo>
                    <a:pt x="544973" y="464902"/>
                    <a:pt x="545279" y="464597"/>
                    <a:pt x="545584" y="464292"/>
                  </a:cubicBezTo>
                  <a:cubicBezTo>
                    <a:pt x="551082" y="458802"/>
                    <a:pt x="551082" y="449804"/>
                    <a:pt x="545584" y="444314"/>
                  </a:cubicBezTo>
                  <a:cubicBezTo>
                    <a:pt x="545279" y="443933"/>
                    <a:pt x="544897" y="443628"/>
                    <a:pt x="544592" y="443399"/>
                  </a:cubicBezTo>
                  <a:lnTo>
                    <a:pt x="428144" y="349227"/>
                  </a:lnTo>
                  <a:cubicBezTo>
                    <a:pt x="425243" y="346863"/>
                    <a:pt x="421730" y="345567"/>
                    <a:pt x="418065" y="345567"/>
                  </a:cubicBezTo>
                  <a:cubicBezTo>
                    <a:pt x="410276" y="345567"/>
                    <a:pt x="401953" y="351743"/>
                    <a:pt x="401953" y="361656"/>
                  </a:cubicBezTo>
                  <a:lnTo>
                    <a:pt x="401953" y="400469"/>
                  </a:lnTo>
                  <a:cubicBezTo>
                    <a:pt x="401953" y="408704"/>
                    <a:pt x="395157" y="415491"/>
                    <a:pt x="386834" y="415491"/>
                  </a:cubicBezTo>
                  <a:lnTo>
                    <a:pt x="136453" y="415491"/>
                  </a:lnTo>
                  <a:cubicBezTo>
                    <a:pt x="128130" y="415491"/>
                    <a:pt x="121334" y="408704"/>
                    <a:pt x="121334" y="400469"/>
                  </a:cubicBezTo>
                  <a:lnTo>
                    <a:pt x="121334" y="376602"/>
                  </a:lnTo>
                  <a:cubicBezTo>
                    <a:pt x="121334" y="370730"/>
                    <a:pt x="118738" y="365240"/>
                    <a:pt x="114080" y="361580"/>
                  </a:cubicBezTo>
                  <a:lnTo>
                    <a:pt x="69716" y="326351"/>
                  </a:lnTo>
                  <a:cubicBezTo>
                    <a:pt x="66814" y="323987"/>
                    <a:pt x="63378" y="322767"/>
                    <a:pt x="59789" y="322767"/>
                  </a:cubicBezTo>
                  <a:close/>
                  <a:moveTo>
                    <a:pt x="59789" y="280218"/>
                  </a:moveTo>
                  <a:cubicBezTo>
                    <a:pt x="72923" y="280218"/>
                    <a:pt x="85904" y="284793"/>
                    <a:pt x="96289" y="293029"/>
                  </a:cubicBezTo>
                  <a:lnTo>
                    <a:pt x="140653" y="328258"/>
                  </a:lnTo>
                  <a:cubicBezTo>
                    <a:pt x="147831" y="334053"/>
                    <a:pt x="153787" y="341449"/>
                    <a:pt x="157834" y="349761"/>
                  </a:cubicBezTo>
                  <a:cubicBezTo>
                    <a:pt x="161194" y="356776"/>
                    <a:pt x="163255" y="364630"/>
                    <a:pt x="163790" y="372484"/>
                  </a:cubicBezTo>
                  <a:lnTo>
                    <a:pt x="163866" y="372942"/>
                  </a:lnTo>
                  <a:lnTo>
                    <a:pt x="359345" y="372942"/>
                  </a:lnTo>
                  <a:lnTo>
                    <a:pt x="359345" y="361656"/>
                  </a:lnTo>
                  <a:cubicBezTo>
                    <a:pt x="359345" y="353421"/>
                    <a:pt x="361025" y="345414"/>
                    <a:pt x="364308" y="337942"/>
                  </a:cubicBezTo>
                  <a:cubicBezTo>
                    <a:pt x="367439" y="330850"/>
                    <a:pt x="371944" y="324445"/>
                    <a:pt x="377671" y="319107"/>
                  </a:cubicBezTo>
                  <a:cubicBezTo>
                    <a:pt x="388667" y="308737"/>
                    <a:pt x="403022" y="303018"/>
                    <a:pt x="418065" y="303018"/>
                  </a:cubicBezTo>
                  <a:cubicBezTo>
                    <a:pt x="431428" y="303018"/>
                    <a:pt x="444485" y="307669"/>
                    <a:pt x="454946" y="316133"/>
                  </a:cubicBezTo>
                  <a:lnTo>
                    <a:pt x="571393" y="410305"/>
                  </a:lnTo>
                  <a:cubicBezTo>
                    <a:pt x="572386" y="411144"/>
                    <a:pt x="573990" y="412517"/>
                    <a:pt x="575822" y="414271"/>
                  </a:cubicBezTo>
                  <a:cubicBezTo>
                    <a:pt x="597890" y="436384"/>
                    <a:pt x="597814" y="472375"/>
                    <a:pt x="575670" y="494412"/>
                  </a:cubicBezTo>
                  <a:cubicBezTo>
                    <a:pt x="574066" y="496014"/>
                    <a:pt x="572539" y="497310"/>
                    <a:pt x="571623" y="498072"/>
                  </a:cubicBezTo>
                  <a:lnTo>
                    <a:pt x="456779" y="592016"/>
                  </a:lnTo>
                  <a:cubicBezTo>
                    <a:pt x="446089" y="600785"/>
                    <a:pt x="432726" y="605589"/>
                    <a:pt x="419058" y="605589"/>
                  </a:cubicBezTo>
                  <a:cubicBezTo>
                    <a:pt x="403709" y="605589"/>
                    <a:pt x="389125" y="599793"/>
                    <a:pt x="377976" y="589271"/>
                  </a:cubicBezTo>
                  <a:cubicBezTo>
                    <a:pt x="372173" y="583780"/>
                    <a:pt x="367592" y="577375"/>
                    <a:pt x="364385" y="570131"/>
                  </a:cubicBezTo>
                  <a:cubicBezTo>
                    <a:pt x="361025" y="562506"/>
                    <a:pt x="359345" y="554423"/>
                    <a:pt x="359345" y="545959"/>
                  </a:cubicBezTo>
                  <a:lnTo>
                    <a:pt x="359345" y="535665"/>
                  </a:lnTo>
                  <a:lnTo>
                    <a:pt x="59713" y="535665"/>
                  </a:lnTo>
                  <a:cubicBezTo>
                    <a:pt x="27336" y="535665"/>
                    <a:pt x="1069" y="509358"/>
                    <a:pt x="1069" y="477027"/>
                  </a:cubicBezTo>
                  <a:lnTo>
                    <a:pt x="1069" y="338857"/>
                  </a:lnTo>
                  <a:cubicBezTo>
                    <a:pt x="1069" y="330621"/>
                    <a:pt x="2749" y="322615"/>
                    <a:pt x="6032" y="315142"/>
                  </a:cubicBezTo>
                  <a:cubicBezTo>
                    <a:pt x="9163" y="308051"/>
                    <a:pt x="13668" y="301722"/>
                    <a:pt x="19395" y="296308"/>
                  </a:cubicBezTo>
                  <a:cubicBezTo>
                    <a:pt x="30314" y="285937"/>
                    <a:pt x="44746" y="280218"/>
                    <a:pt x="59789" y="280218"/>
                  </a:cubicBezTo>
                  <a:close/>
                  <a:moveTo>
                    <a:pt x="59757" y="279792"/>
                  </a:moveTo>
                  <a:cubicBezTo>
                    <a:pt x="44559" y="279792"/>
                    <a:pt x="30049" y="285510"/>
                    <a:pt x="18975" y="295955"/>
                  </a:cubicBezTo>
                  <a:cubicBezTo>
                    <a:pt x="13248" y="301367"/>
                    <a:pt x="8742" y="307771"/>
                    <a:pt x="5534" y="315014"/>
                  </a:cubicBezTo>
                  <a:cubicBezTo>
                    <a:pt x="2174" y="322562"/>
                    <a:pt x="494" y="330567"/>
                    <a:pt x="494" y="338877"/>
                  </a:cubicBezTo>
                  <a:lnTo>
                    <a:pt x="494" y="477021"/>
                  </a:lnTo>
                  <a:cubicBezTo>
                    <a:pt x="494" y="509574"/>
                    <a:pt x="27070" y="536105"/>
                    <a:pt x="59680" y="536105"/>
                  </a:cubicBezTo>
                  <a:lnTo>
                    <a:pt x="358818" y="536105"/>
                  </a:lnTo>
                  <a:lnTo>
                    <a:pt x="358818" y="545940"/>
                  </a:lnTo>
                  <a:cubicBezTo>
                    <a:pt x="358818" y="554403"/>
                    <a:pt x="360575" y="562636"/>
                    <a:pt x="363935" y="570260"/>
                  </a:cubicBezTo>
                  <a:cubicBezTo>
                    <a:pt x="367143" y="577579"/>
                    <a:pt x="371801" y="584059"/>
                    <a:pt x="377605" y="589625"/>
                  </a:cubicBezTo>
                  <a:cubicBezTo>
                    <a:pt x="388908" y="600222"/>
                    <a:pt x="403571" y="606016"/>
                    <a:pt x="419074" y="606016"/>
                  </a:cubicBezTo>
                  <a:cubicBezTo>
                    <a:pt x="432820" y="606016"/>
                    <a:pt x="446338" y="601213"/>
                    <a:pt x="457106" y="592446"/>
                  </a:cubicBezTo>
                  <a:lnTo>
                    <a:pt x="571965" y="498444"/>
                  </a:lnTo>
                  <a:cubicBezTo>
                    <a:pt x="572958" y="497681"/>
                    <a:pt x="574409" y="496385"/>
                    <a:pt x="576089" y="494784"/>
                  </a:cubicBezTo>
                  <a:cubicBezTo>
                    <a:pt x="598389" y="472523"/>
                    <a:pt x="598465" y="436233"/>
                    <a:pt x="576165" y="413895"/>
                  </a:cubicBezTo>
                  <a:cubicBezTo>
                    <a:pt x="574409" y="412142"/>
                    <a:pt x="572805" y="410770"/>
                    <a:pt x="571736" y="409931"/>
                  </a:cubicBezTo>
                  <a:lnTo>
                    <a:pt x="455273" y="315777"/>
                  </a:lnTo>
                  <a:cubicBezTo>
                    <a:pt x="444734" y="307238"/>
                    <a:pt x="431522" y="302587"/>
                    <a:pt x="418081" y="302587"/>
                  </a:cubicBezTo>
                  <a:cubicBezTo>
                    <a:pt x="402883" y="302587"/>
                    <a:pt x="388373" y="308305"/>
                    <a:pt x="377300" y="318750"/>
                  </a:cubicBezTo>
                  <a:cubicBezTo>
                    <a:pt x="371572" y="324163"/>
                    <a:pt x="367066" y="330567"/>
                    <a:pt x="363859" y="337733"/>
                  </a:cubicBezTo>
                  <a:cubicBezTo>
                    <a:pt x="360499" y="345281"/>
                    <a:pt x="358818" y="353362"/>
                    <a:pt x="358818" y="361672"/>
                  </a:cubicBezTo>
                  <a:lnTo>
                    <a:pt x="358818" y="372422"/>
                  </a:lnTo>
                  <a:lnTo>
                    <a:pt x="164306" y="372422"/>
                  </a:lnTo>
                  <a:cubicBezTo>
                    <a:pt x="163771" y="364569"/>
                    <a:pt x="161709" y="356717"/>
                    <a:pt x="158273" y="349550"/>
                  </a:cubicBezTo>
                  <a:cubicBezTo>
                    <a:pt x="154225" y="341164"/>
                    <a:pt x="148192" y="333693"/>
                    <a:pt x="140937" y="327898"/>
                  </a:cubicBezTo>
                  <a:lnTo>
                    <a:pt x="96566" y="292676"/>
                  </a:lnTo>
                  <a:cubicBezTo>
                    <a:pt x="86104" y="284366"/>
                    <a:pt x="73045" y="279792"/>
                    <a:pt x="59757" y="279792"/>
                  </a:cubicBezTo>
                  <a:close/>
                  <a:moveTo>
                    <a:pt x="59789" y="279227"/>
                  </a:moveTo>
                  <a:cubicBezTo>
                    <a:pt x="73152" y="279227"/>
                    <a:pt x="86362" y="283878"/>
                    <a:pt x="96899" y="292266"/>
                  </a:cubicBezTo>
                  <a:lnTo>
                    <a:pt x="141264" y="327495"/>
                  </a:lnTo>
                  <a:cubicBezTo>
                    <a:pt x="148594" y="333290"/>
                    <a:pt x="154627" y="340839"/>
                    <a:pt x="158750" y="349303"/>
                  </a:cubicBezTo>
                  <a:cubicBezTo>
                    <a:pt x="162110" y="356319"/>
                    <a:pt x="164172" y="364096"/>
                    <a:pt x="164782" y="371950"/>
                  </a:cubicBezTo>
                  <a:lnTo>
                    <a:pt x="358276" y="371950"/>
                  </a:lnTo>
                  <a:lnTo>
                    <a:pt x="358276" y="361656"/>
                  </a:lnTo>
                  <a:cubicBezTo>
                    <a:pt x="358276" y="353268"/>
                    <a:pt x="360032" y="345186"/>
                    <a:pt x="363392" y="337560"/>
                  </a:cubicBezTo>
                  <a:cubicBezTo>
                    <a:pt x="366599" y="330316"/>
                    <a:pt x="371180" y="323835"/>
                    <a:pt x="376984" y="318345"/>
                  </a:cubicBezTo>
                  <a:cubicBezTo>
                    <a:pt x="388132" y="307822"/>
                    <a:pt x="402717" y="302027"/>
                    <a:pt x="418065" y="302027"/>
                  </a:cubicBezTo>
                  <a:cubicBezTo>
                    <a:pt x="431657" y="302027"/>
                    <a:pt x="444943" y="306754"/>
                    <a:pt x="455557" y="315371"/>
                  </a:cubicBezTo>
                  <a:lnTo>
                    <a:pt x="572004" y="409543"/>
                  </a:lnTo>
                  <a:cubicBezTo>
                    <a:pt x="573073" y="410382"/>
                    <a:pt x="574677" y="411754"/>
                    <a:pt x="576510" y="413584"/>
                  </a:cubicBezTo>
                  <a:cubicBezTo>
                    <a:pt x="598959" y="436079"/>
                    <a:pt x="598959" y="472680"/>
                    <a:pt x="576357" y="495099"/>
                  </a:cubicBezTo>
                  <a:cubicBezTo>
                    <a:pt x="574753" y="496776"/>
                    <a:pt x="573226" y="498072"/>
                    <a:pt x="572233" y="498835"/>
                  </a:cubicBezTo>
                  <a:lnTo>
                    <a:pt x="457390" y="592855"/>
                  </a:lnTo>
                  <a:cubicBezTo>
                    <a:pt x="446547" y="601700"/>
                    <a:pt x="432955" y="606580"/>
                    <a:pt x="419058" y="606580"/>
                  </a:cubicBezTo>
                  <a:cubicBezTo>
                    <a:pt x="403480" y="606580"/>
                    <a:pt x="388590" y="600709"/>
                    <a:pt x="377289" y="589957"/>
                  </a:cubicBezTo>
                  <a:cubicBezTo>
                    <a:pt x="371333" y="584467"/>
                    <a:pt x="366752" y="577909"/>
                    <a:pt x="363468" y="570512"/>
                  </a:cubicBezTo>
                  <a:cubicBezTo>
                    <a:pt x="360032" y="562811"/>
                    <a:pt x="358276" y="554499"/>
                    <a:pt x="358276" y="545959"/>
                  </a:cubicBezTo>
                  <a:lnTo>
                    <a:pt x="358276" y="536656"/>
                  </a:lnTo>
                  <a:lnTo>
                    <a:pt x="59713" y="536656"/>
                  </a:lnTo>
                  <a:cubicBezTo>
                    <a:pt x="26802" y="536656"/>
                    <a:pt x="0" y="509892"/>
                    <a:pt x="0" y="477027"/>
                  </a:cubicBezTo>
                  <a:lnTo>
                    <a:pt x="0" y="338857"/>
                  </a:lnTo>
                  <a:cubicBezTo>
                    <a:pt x="0" y="330469"/>
                    <a:pt x="1756" y="322386"/>
                    <a:pt x="5116" y="314761"/>
                  </a:cubicBezTo>
                  <a:cubicBezTo>
                    <a:pt x="8323" y="307517"/>
                    <a:pt x="12905" y="301035"/>
                    <a:pt x="18632" y="295621"/>
                  </a:cubicBezTo>
                  <a:cubicBezTo>
                    <a:pt x="29856" y="285022"/>
                    <a:pt x="44441" y="279227"/>
                    <a:pt x="59789" y="279227"/>
                  </a:cubicBezTo>
                  <a:close/>
                  <a:moveTo>
                    <a:pt x="174327" y="44608"/>
                  </a:moveTo>
                  <a:cubicBezTo>
                    <a:pt x="170661" y="44608"/>
                    <a:pt x="167225" y="45828"/>
                    <a:pt x="164247" y="48192"/>
                  </a:cubicBezTo>
                  <a:lnTo>
                    <a:pt x="49403" y="142211"/>
                  </a:lnTo>
                  <a:cubicBezTo>
                    <a:pt x="49098" y="142440"/>
                    <a:pt x="48793" y="142745"/>
                    <a:pt x="48487" y="142974"/>
                  </a:cubicBezTo>
                  <a:cubicBezTo>
                    <a:pt x="43371" y="148083"/>
                    <a:pt x="43371" y="156394"/>
                    <a:pt x="48487" y="161580"/>
                  </a:cubicBezTo>
                  <a:cubicBezTo>
                    <a:pt x="48793" y="161885"/>
                    <a:pt x="49098" y="162113"/>
                    <a:pt x="49480" y="162418"/>
                  </a:cubicBezTo>
                  <a:lnTo>
                    <a:pt x="165851" y="256590"/>
                  </a:lnTo>
                  <a:cubicBezTo>
                    <a:pt x="168600" y="258802"/>
                    <a:pt x="171883" y="259946"/>
                    <a:pt x="175319" y="259946"/>
                  </a:cubicBezTo>
                  <a:cubicBezTo>
                    <a:pt x="182573" y="259946"/>
                    <a:pt x="190438" y="254227"/>
                    <a:pt x="190438" y="244924"/>
                  </a:cubicBezTo>
                  <a:lnTo>
                    <a:pt x="190438" y="206111"/>
                  </a:lnTo>
                  <a:cubicBezTo>
                    <a:pt x="190438" y="197266"/>
                    <a:pt x="197616" y="190098"/>
                    <a:pt x="206550" y="190098"/>
                  </a:cubicBezTo>
                  <a:lnTo>
                    <a:pt x="456931" y="190098"/>
                  </a:lnTo>
                  <a:cubicBezTo>
                    <a:pt x="465788" y="190098"/>
                    <a:pt x="473042" y="197266"/>
                    <a:pt x="473042" y="206111"/>
                  </a:cubicBezTo>
                  <a:lnTo>
                    <a:pt x="473042" y="229978"/>
                  </a:lnTo>
                  <a:cubicBezTo>
                    <a:pt x="473042" y="235545"/>
                    <a:pt x="475562" y="240730"/>
                    <a:pt x="479915" y="244238"/>
                  </a:cubicBezTo>
                  <a:lnTo>
                    <a:pt x="524279" y="279466"/>
                  </a:lnTo>
                  <a:cubicBezTo>
                    <a:pt x="526952" y="281601"/>
                    <a:pt x="530235" y="282745"/>
                    <a:pt x="533595" y="282745"/>
                  </a:cubicBezTo>
                  <a:cubicBezTo>
                    <a:pt x="540849" y="282745"/>
                    <a:pt x="548714" y="277026"/>
                    <a:pt x="548714" y="267723"/>
                  </a:cubicBezTo>
                  <a:lnTo>
                    <a:pt x="548714" y="129553"/>
                  </a:lnTo>
                  <a:cubicBezTo>
                    <a:pt x="548714" y="121242"/>
                    <a:pt x="541995" y="114532"/>
                    <a:pt x="533671" y="114532"/>
                  </a:cubicBezTo>
                  <a:lnTo>
                    <a:pt x="206550" y="114532"/>
                  </a:lnTo>
                  <a:cubicBezTo>
                    <a:pt x="197616" y="114532"/>
                    <a:pt x="190438" y="107288"/>
                    <a:pt x="190438" y="98442"/>
                  </a:cubicBezTo>
                  <a:lnTo>
                    <a:pt x="190438" y="60621"/>
                  </a:lnTo>
                  <a:cubicBezTo>
                    <a:pt x="190438" y="50708"/>
                    <a:pt x="182115" y="44608"/>
                    <a:pt x="174327" y="44608"/>
                  </a:cubicBezTo>
                  <a:close/>
                  <a:moveTo>
                    <a:pt x="174289" y="44097"/>
                  </a:moveTo>
                  <a:cubicBezTo>
                    <a:pt x="182842" y="44097"/>
                    <a:pt x="190936" y="50806"/>
                    <a:pt x="190936" y="60641"/>
                  </a:cubicBezTo>
                  <a:lnTo>
                    <a:pt x="190936" y="98455"/>
                  </a:lnTo>
                  <a:cubicBezTo>
                    <a:pt x="190936" y="107070"/>
                    <a:pt x="197885" y="114008"/>
                    <a:pt x="206513" y="114008"/>
                  </a:cubicBezTo>
                  <a:lnTo>
                    <a:pt x="533641" y="114008"/>
                  </a:lnTo>
                  <a:cubicBezTo>
                    <a:pt x="542193" y="114008"/>
                    <a:pt x="549218" y="120945"/>
                    <a:pt x="549218" y="129560"/>
                  </a:cubicBezTo>
                  <a:lnTo>
                    <a:pt x="549218" y="267704"/>
                  </a:lnTo>
                  <a:cubicBezTo>
                    <a:pt x="549218" y="276929"/>
                    <a:pt x="541582" y="283257"/>
                    <a:pt x="533564" y="283257"/>
                  </a:cubicBezTo>
                  <a:cubicBezTo>
                    <a:pt x="530281" y="283257"/>
                    <a:pt x="526845" y="282190"/>
                    <a:pt x="523943" y="279826"/>
                  </a:cubicBezTo>
                  <a:lnTo>
                    <a:pt x="479578" y="244604"/>
                  </a:lnTo>
                  <a:cubicBezTo>
                    <a:pt x="475072" y="241021"/>
                    <a:pt x="472476" y="235684"/>
                    <a:pt x="472476" y="229966"/>
                  </a:cubicBezTo>
                  <a:lnTo>
                    <a:pt x="472476" y="206104"/>
                  </a:lnTo>
                  <a:cubicBezTo>
                    <a:pt x="472476" y="197565"/>
                    <a:pt x="465527" y="190551"/>
                    <a:pt x="456899" y="190551"/>
                  </a:cubicBezTo>
                  <a:lnTo>
                    <a:pt x="206513" y="190551"/>
                  </a:lnTo>
                  <a:cubicBezTo>
                    <a:pt x="197885" y="190551"/>
                    <a:pt x="190936" y="197565"/>
                    <a:pt x="190936" y="206104"/>
                  </a:cubicBezTo>
                  <a:lnTo>
                    <a:pt x="190936" y="244909"/>
                  </a:lnTo>
                  <a:cubicBezTo>
                    <a:pt x="190936" y="254134"/>
                    <a:pt x="183300" y="260462"/>
                    <a:pt x="175282" y="260462"/>
                  </a:cubicBezTo>
                  <a:cubicBezTo>
                    <a:pt x="171922" y="260462"/>
                    <a:pt x="168486" y="259394"/>
                    <a:pt x="165508" y="256955"/>
                  </a:cubicBezTo>
                  <a:lnTo>
                    <a:pt x="49058" y="162800"/>
                  </a:lnTo>
                  <a:cubicBezTo>
                    <a:pt x="48753" y="162495"/>
                    <a:pt x="48371" y="162190"/>
                    <a:pt x="48066" y="161885"/>
                  </a:cubicBezTo>
                  <a:cubicBezTo>
                    <a:pt x="42797" y="156625"/>
                    <a:pt x="42797" y="147934"/>
                    <a:pt x="48142" y="142673"/>
                  </a:cubicBezTo>
                  <a:cubicBezTo>
                    <a:pt x="48448" y="142368"/>
                    <a:pt x="48753" y="142063"/>
                    <a:pt x="49058" y="141835"/>
                  </a:cubicBezTo>
                  <a:lnTo>
                    <a:pt x="163904" y="47833"/>
                  </a:lnTo>
                  <a:cubicBezTo>
                    <a:pt x="167111" y="45241"/>
                    <a:pt x="170777" y="44097"/>
                    <a:pt x="174289" y="44097"/>
                  </a:cubicBezTo>
                  <a:close/>
                  <a:moveTo>
                    <a:pt x="174327" y="43540"/>
                  </a:moveTo>
                  <a:cubicBezTo>
                    <a:pt x="170432" y="43540"/>
                    <a:pt x="166767" y="44913"/>
                    <a:pt x="163636" y="47429"/>
                  </a:cubicBezTo>
                  <a:lnTo>
                    <a:pt x="48793" y="141449"/>
                  </a:lnTo>
                  <a:cubicBezTo>
                    <a:pt x="48411" y="141678"/>
                    <a:pt x="48105" y="141983"/>
                    <a:pt x="47800" y="142288"/>
                  </a:cubicBezTo>
                  <a:cubicBezTo>
                    <a:pt x="42302" y="147778"/>
                    <a:pt x="42226" y="156776"/>
                    <a:pt x="47800" y="162266"/>
                  </a:cubicBezTo>
                  <a:cubicBezTo>
                    <a:pt x="48105" y="162647"/>
                    <a:pt x="48487" y="162876"/>
                    <a:pt x="48793" y="163181"/>
                  </a:cubicBezTo>
                  <a:lnTo>
                    <a:pt x="165240" y="257353"/>
                  </a:lnTo>
                  <a:cubicBezTo>
                    <a:pt x="168141" y="259717"/>
                    <a:pt x="171654" y="261013"/>
                    <a:pt x="175319" y="261013"/>
                  </a:cubicBezTo>
                  <a:cubicBezTo>
                    <a:pt x="183031" y="261013"/>
                    <a:pt x="191431" y="254837"/>
                    <a:pt x="191431" y="244924"/>
                  </a:cubicBezTo>
                  <a:lnTo>
                    <a:pt x="191431" y="206111"/>
                  </a:lnTo>
                  <a:cubicBezTo>
                    <a:pt x="191431" y="197876"/>
                    <a:pt x="198227" y="191089"/>
                    <a:pt x="206550" y="191089"/>
                  </a:cubicBezTo>
                  <a:lnTo>
                    <a:pt x="456931" y="191089"/>
                  </a:lnTo>
                  <a:cubicBezTo>
                    <a:pt x="465254" y="191089"/>
                    <a:pt x="472050" y="197876"/>
                    <a:pt x="472050" y="206111"/>
                  </a:cubicBezTo>
                  <a:lnTo>
                    <a:pt x="472050" y="229978"/>
                  </a:lnTo>
                  <a:cubicBezTo>
                    <a:pt x="472050" y="235850"/>
                    <a:pt x="474646" y="241340"/>
                    <a:pt x="479304" y="245000"/>
                  </a:cubicBezTo>
                  <a:lnTo>
                    <a:pt x="523668" y="280229"/>
                  </a:lnTo>
                  <a:cubicBezTo>
                    <a:pt x="526570" y="282593"/>
                    <a:pt x="530006" y="283813"/>
                    <a:pt x="533595" y="283813"/>
                  </a:cubicBezTo>
                  <a:cubicBezTo>
                    <a:pt x="541384" y="283813"/>
                    <a:pt x="549707" y="277636"/>
                    <a:pt x="549707" y="267723"/>
                  </a:cubicBezTo>
                  <a:lnTo>
                    <a:pt x="549707" y="129553"/>
                  </a:lnTo>
                  <a:cubicBezTo>
                    <a:pt x="549707" y="120708"/>
                    <a:pt x="542529" y="113464"/>
                    <a:pt x="533671" y="113464"/>
                  </a:cubicBezTo>
                  <a:lnTo>
                    <a:pt x="206550" y="113464"/>
                  </a:lnTo>
                  <a:cubicBezTo>
                    <a:pt x="198227" y="113464"/>
                    <a:pt x="191431" y="106754"/>
                    <a:pt x="191431" y="98442"/>
                  </a:cubicBezTo>
                  <a:lnTo>
                    <a:pt x="191431" y="60621"/>
                  </a:lnTo>
                  <a:cubicBezTo>
                    <a:pt x="191431" y="50098"/>
                    <a:pt x="182573" y="43540"/>
                    <a:pt x="174327" y="43540"/>
                  </a:cubicBezTo>
                  <a:close/>
                  <a:moveTo>
                    <a:pt x="174327" y="991"/>
                  </a:moveTo>
                  <a:cubicBezTo>
                    <a:pt x="189675" y="991"/>
                    <a:pt x="204259" y="6786"/>
                    <a:pt x="215408" y="17309"/>
                  </a:cubicBezTo>
                  <a:cubicBezTo>
                    <a:pt x="221211" y="22800"/>
                    <a:pt x="225792" y="29205"/>
                    <a:pt x="228999" y="36449"/>
                  </a:cubicBezTo>
                  <a:cubicBezTo>
                    <a:pt x="232359" y="44074"/>
                    <a:pt x="234039" y="52157"/>
                    <a:pt x="234039" y="60621"/>
                  </a:cubicBezTo>
                  <a:lnTo>
                    <a:pt x="234039" y="70915"/>
                  </a:lnTo>
                  <a:lnTo>
                    <a:pt x="533671" y="70915"/>
                  </a:lnTo>
                  <a:cubicBezTo>
                    <a:pt x="565971" y="70915"/>
                    <a:pt x="592315" y="97222"/>
                    <a:pt x="592315" y="129553"/>
                  </a:cubicBezTo>
                  <a:lnTo>
                    <a:pt x="592315" y="267723"/>
                  </a:lnTo>
                  <a:cubicBezTo>
                    <a:pt x="592315" y="275959"/>
                    <a:pt x="590635" y="283965"/>
                    <a:pt x="587352" y="291438"/>
                  </a:cubicBezTo>
                  <a:cubicBezTo>
                    <a:pt x="584221" y="298529"/>
                    <a:pt x="579716" y="304858"/>
                    <a:pt x="573989" y="310272"/>
                  </a:cubicBezTo>
                  <a:cubicBezTo>
                    <a:pt x="562993" y="320643"/>
                    <a:pt x="548638" y="326285"/>
                    <a:pt x="533595" y="326285"/>
                  </a:cubicBezTo>
                  <a:cubicBezTo>
                    <a:pt x="520461" y="326285"/>
                    <a:pt x="507480" y="321787"/>
                    <a:pt x="497095" y="313551"/>
                  </a:cubicBezTo>
                  <a:lnTo>
                    <a:pt x="452731" y="278323"/>
                  </a:lnTo>
                  <a:cubicBezTo>
                    <a:pt x="445477" y="272527"/>
                    <a:pt x="439597" y="265131"/>
                    <a:pt x="435550" y="256819"/>
                  </a:cubicBezTo>
                  <a:cubicBezTo>
                    <a:pt x="432190" y="249804"/>
                    <a:pt x="430129" y="241950"/>
                    <a:pt x="429594" y="234096"/>
                  </a:cubicBezTo>
                  <a:lnTo>
                    <a:pt x="429518" y="233638"/>
                  </a:lnTo>
                  <a:lnTo>
                    <a:pt x="234039" y="233638"/>
                  </a:lnTo>
                  <a:lnTo>
                    <a:pt x="234039" y="244924"/>
                  </a:lnTo>
                  <a:cubicBezTo>
                    <a:pt x="234039" y="253159"/>
                    <a:pt x="232359" y="261166"/>
                    <a:pt x="229076" y="268638"/>
                  </a:cubicBezTo>
                  <a:cubicBezTo>
                    <a:pt x="225945" y="275730"/>
                    <a:pt x="221440" y="282059"/>
                    <a:pt x="215713" y="287473"/>
                  </a:cubicBezTo>
                  <a:cubicBezTo>
                    <a:pt x="204717" y="297843"/>
                    <a:pt x="190362" y="303562"/>
                    <a:pt x="175319" y="303562"/>
                  </a:cubicBezTo>
                  <a:cubicBezTo>
                    <a:pt x="161956" y="303562"/>
                    <a:pt x="148899" y="298911"/>
                    <a:pt x="138438" y="290447"/>
                  </a:cubicBezTo>
                  <a:lnTo>
                    <a:pt x="21991" y="196275"/>
                  </a:lnTo>
                  <a:cubicBezTo>
                    <a:pt x="20922" y="195436"/>
                    <a:pt x="19394" y="194063"/>
                    <a:pt x="17562" y="192309"/>
                  </a:cubicBezTo>
                  <a:cubicBezTo>
                    <a:pt x="-4506" y="170196"/>
                    <a:pt x="-4430" y="134205"/>
                    <a:pt x="17714" y="112168"/>
                  </a:cubicBezTo>
                  <a:cubicBezTo>
                    <a:pt x="19394" y="110490"/>
                    <a:pt x="20845" y="109270"/>
                    <a:pt x="21762" y="108508"/>
                  </a:cubicBezTo>
                  <a:lnTo>
                    <a:pt x="136605" y="14564"/>
                  </a:lnTo>
                  <a:cubicBezTo>
                    <a:pt x="147296" y="5795"/>
                    <a:pt x="160658" y="991"/>
                    <a:pt x="174327" y="991"/>
                  </a:cubicBezTo>
                  <a:close/>
                  <a:moveTo>
                    <a:pt x="174289" y="565"/>
                  </a:moveTo>
                  <a:cubicBezTo>
                    <a:pt x="160544" y="565"/>
                    <a:pt x="147029" y="5368"/>
                    <a:pt x="136262" y="14135"/>
                  </a:cubicBezTo>
                  <a:lnTo>
                    <a:pt x="21416" y="108137"/>
                  </a:lnTo>
                  <a:cubicBezTo>
                    <a:pt x="20423" y="108900"/>
                    <a:pt x="18973" y="110120"/>
                    <a:pt x="17293" y="111797"/>
                  </a:cubicBezTo>
                  <a:cubicBezTo>
                    <a:pt x="-5005" y="134058"/>
                    <a:pt x="-5081" y="170348"/>
                    <a:pt x="17216" y="192686"/>
                  </a:cubicBezTo>
                  <a:cubicBezTo>
                    <a:pt x="18973" y="194439"/>
                    <a:pt x="20576" y="195811"/>
                    <a:pt x="21645" y="196650"/>
                  </a:cubicBezTo>
                  <a:lnTo>
                    <a:pt x="138095" y="290805"/>
                  </a:lnTo>
                  <a:cubicBezTo>
                    <a:pt x="148632" y="299343"/>
                    <a:pt x="161843" y="303994"/>
                    <a:pt x="175282" y="303994"/>
                  </a:cubicBezTo>
                  <a:cubicBezTo>
                    <a:pt x="190478" y="303994"/>
                    <a:pt x="204986" y="298276"/>
                    <a:pt x="216058" y="287831"/>
                  </a:cubicBezTo>
                  <a:cubicBezTo>
                    <a:pt x="221785" y="282418"/>
                    <a:pt x="226291" y="276014"/>
                    <a:pt x="229498" y="268848"/>
                  </a:cubicBezTo>
                  <a:cubicBezTo>
                    <a:pt x="232858" y="261300"/>
                    <a:pt x="234538" y="253219"/>
                    <a:pt x="234538" y="244909"/>
                  </a:cubicBezTo>
                  <a:lnTo>
                    <a:pt x="234538" y="234159"/>
                  </a:lnTo>
                  <a:lnTo>
                    <a:pt x="429027" y="234159"/>
                  </a:lnTo>
                  <a:cubicBezTo>
                    <a:pt x="429562" y="242012"/>
                    <a:pt x="431623" y="249864"/>
                    <a:pt x="435060" y="257031"/>
                  </a:cubicBezTo>
                  <a:cubicBezTo>
                    <a:pt x="439107" y="265417"/>
                    <a:pt x="445139" y="272888"/>
                    <a:pt x="452393" y="278683"/>
                  </a:cubicBezTo>
                  <a:lnTo>
                    <a:pt x="496759" y="313905"/>
                  </a:lnTo>
                  <a:cubicBezTo>
                    <a:pt x="507220" y="322215"/>
                    <a:pt x="520278" y="326789"/>
                    <a:pt x="533564" y="326789"/>
                  </a:cubicBezTo>
                  <a:cubicBezTo>
                    <a:pt x="548760" y="326789"/>
                    <a:pt x="563269" y="321071"/>
                    <a:pt x="574341" y="310550"/>
                  </a:cubicBezTo>
                  <a:cubicBezTo>
                    <a:pt x="580068" y="305137"/>
                    <a:pt x="584573" y="298810"/>
                    <a:pt x="587780" y="291567"/>
                  </a:cubicBezTo>
                  <a:cubicBezTo>
                    <a:pt x="591140" y="284019"/>
                    <a:pt x="592820" y="276014"/>
                    <a:pt x="592820" y="267704"/>
                  </a:cubicBezTo>
                  <a:lnTo>
                    <a:pt x="592820" y="129560"/>
                  </a:lnTo>
                  <a:cubicBezTo>
                    <a:pt x="592820" y="97007"/>
                    <a:pt x="566247" y="70476"/>
                    <a:pt x="533641" y="70476"/>
                  </a:cubicBezTo>
                  <a:lnTo>
                    <a:pt x="234538" y="70476"/>
                  </a:lnTo>
                  <a:lnTo>
                    <a:pt x="234538" y="60641"/>
                  </a:lnTo>
                  <a:cubicBezTo>
                    <a:pt x="234538" y="52102"/>
                    <a:pt x="232781" y="43945"/>
                    <a:pt x="229421" y="36321"/>
                  </a:cubicBezTo>
                  <a:cubicBezTo>
                    <a:pt x="226138" y="29002"/>
                    <a:pt x="221556" y="22522"/>
                    <a:pt x="215753" y="16956"/>
                  </a:cubicBezTo>
                  <a:cubicBezTo>
                    <a:pt x="204452" y="6359"/>
                    <a:pt x="189790" y="565"/>
                    <a:pt x="174289" y="565"/>
                  </a:cubicBezTo>
                  <a:close/>
                  <a:moveTo>
                    <a:pt x="174327" y="0"/>
                  </a:moveTo>
                  <a:cubicBezTo>
                    <a:pt x="189904" y="0"/>
                    <a:pt x="204794" y="5871"/>
                    <a:pt x="216095" y="16623"/>
                  </a:cubicBezTo>
                  <a:cubicBezTo>
                    <a:pt x="221974" y="22113"/>
                    <a:pt x="226632" y="28671"/>
                    <a:pt x="229916" y="36068"/>
                  </a:cubicBezTo>
                  <a:cubicBezTo>
                    <a:pt x="233352" y="43769"/>
                    <a:pt x="235108" y="52081"/>
                    <a:pt x="235108" y="60621"/>
                  </a:cubicBezTo>
                  <a:lnTo>
                    <a:pt x="235108" y="69924"/>
                  </a:lnTo>
                  <a:lnTo>
                    <a:pt x="533671" y="69924"/>
                  </a:lnTo>
                  <a:cubicBezTo>
                    <a:pt x="566582" y="69924"/>
                    <a:pt x="593384" y="96688"/>
                    <a:pt x="593384" y="129553"/>
                  </a:cubicBezTo>
                  <a:lnTo>
                    <a:pt x="593384" y="267723"/>
                  </a:lnTo>
                  <a:cubicBezTo>
                    <a:pt x="593384" y="276111"/>
                    <a:pt x="591628" y="284194"/>
                    <a:pt x="588268" y="291819"/>
                  </a:cubicBezTo>
                  <a:cubicBezTo>
                    <a:pt x="585061" y="299063"/>
                    <a:pt x="580479" y="305545"/>
                    <a:pt x="574752" y="310959"/>
                  </a:cubicBezTo>
                  <a:cubicBezTo>
                    <a:pt x="563528" y="321558"/>
                    <a:pt x="548943" y="327353"/>
                    <a:pt x="533595" y="327353"/>
                  </a:cubicBezTo>
                  <a:cubicBezTo>
                    <a:pt x="520232" y="327353"/>
                    <a:pt x="507022" y="322702"/>
                    <a:pt x="496485" y="314314"/>
                  </a:cubicBezTo>
                  <a:lnTo>
                    <a:pt x="452120" y="279085"/>
                  </a:lnTo>
                  <a:cubicBezTo>
                    <a:pt x="444790" y="273290"/>
                    <a:pt x="438757" y="265665"/>
                    <a:pt x="434634" y="257277"/>
                  </a:cubicBezTo>
                  <a:cubicBezTo>
                    <a:pt x="431274" y="250261"/>
                    <a:pt x="429136" y="242407"/>
                    <a:pt x="428602" y="234630"/>
                  </a:cubicBezTo>
                  <a:lnTo>
                    <a:pt x="235108" y="234630"/>
                  </a:lnTo>
                  <a:lnTo>
                    <a:pt x="235108" y="244924"/>
                  </a:lnTo>
                  <a:cubicBezTo>
                    <a:pt x="235108" y="253312"/>
                    <a:pt x="233352" y="261394"/>
                    <a:pt x="229992" y="269020"/>
                  </a:cubicBezTo>
                  <a:cubicBezTo>
                    <a:pt x="226785" y="276264"/>
                    <a:pt x="222204" y="282745"/>
                    <a:pt x="216400" y="288235"/>
                  </a:cubicBezTo>
                  <a:cubicBezTo>
                    <a:pt x="205252" y="298758"/>
                    <a:pt x="190667" y="304553"/>
                    <a:pt x="175319" y="304553"/>
                  </a:cubicBezTo>
                  <a:cubicBezTo>
                    <a:pt x="161727" y="304553"/>
                    <a:pt x="148441" y="299826"/>
                    <a:pt x="137827" y="291209"/>
                  </a:cubicBezTo>
                  <a:lnTo>
                    <a:pt x="21380" y="197037"/>
                  </a:lnTo>
                  <a:cubicBezTo>
                    <a:pt x="20311" y="196198"/>
                    <a:pt x="18707" y="194826"/>
                    <a:pt x="16875" y="192996"/>
                  </a:cubicBezTo>
                  <a:cubicBezTo>
                    <a:pt x="-5575" y="170501"/>
                    <a:pt x="-5575" y="133900"/>
                    <a:pt x="17027" y="111405"/>
                  </a:cubicBezTo>
                  <a:cubicBezTo>
                    <a:pt x="18707" y="109804"/>
                    <a:pt x="20158" y="108508"/>
                    <a:pt x="21151" y="107745"/>
                  </a:cubicBezTo>
                  <a:lnTo>
                    <a:pt x="135994" y="13725"/>
                  </a:lnTo>
                  <a:cubicBezTo>
                    <a:pt x="146837" y="4880"/>
                    <a:pt x="160429" y="0"/>
                    <a:pt x="174327" y="0"/>
                  </a:cubicBezTo>
                  <a:close/>
                </a:path>
              </a:pathLst>
            </a:custGeom>
            <a:solidFill>
              <a:srgbClr val="C800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îŝḷîḓé-Oval 18"/>
            <p:cNvSpPr/>
            <p:nvPr/>
          </p:nvSpPr>
          <p:spPr>
            <a:xfrm>
              <a:off x="4869985" y="4241735"/>
              <a:ext cx="225240" cy="23166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rgbClr val="C800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îŝḷîḓé-Oval 19"/>
            <p:cNvSpPr/>
            <p:nvPr/>
          </p:nvSpPr>
          <p:spPr>
            <a:xfrm>
              <a:off x="5663503" y="5046161"/>
              <a:ext cx="231664" cy="213665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rgbClr val="C800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îṥļîḑé-Oval 20"/>
            <p:cNvSpPr/>
            <p:nvPr/>
          </p:nvSpPr>
          <p:spPr>
            <a:xfrm>
              <a:off x="6901592" y="4848392"/>
              <a:ext cx="231664" cy="231359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rgbClr val="C800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4" name="Text Placeholder 2"/>
          <p:cNvSpPr txBox="1"/>
          <p:nvPr/>
        </p:nvSpPr>
        <p:spPr>
          <a:xfrm>
            <a:off x="7599357" y="1383215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5" name="文本框 36"/>
          <p:cNvSpPr txBox="1"/>
          <p:nvPr/>
        </p:nvSpPr>
        <p:spPr>
          <a:xfrm>
            <a:off x="7486959" y="1006670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8000122" y="3379899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7" name="文本框 36"/>
          <p:cNvSpPr txBox="1"/>
          <p:nvPr/>
        </p:nvSpPr>
        <p:spPr>
          <a:xfrm>
            <a:off x="7887724" y="3003354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7288449" y="5265094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9" name="文本框 36"/>
          <p:cNvSpPr txBox="1"/>
          <p:nvPr/>
        </p:nvSpPr>
        <p:spPr>
          <a:xfrm>
            <a:off x="7176051" y="4888549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2342689" y="5175101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1" name="文本框 36"/>
          <p:cNvSpPr txBox="1"/>
          <p:nvPr/>
        </p:nvSpPr>
        <p:spPr>
          <a:xfrm>
            <a:off x="2230291" y="4798556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1468680" y="3379899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3" name="文本框 36"/>
          <p:cNvSpPr txBox="1"/>
          <p:nvPr/>
        </p:nvSpPr>
        <p:spPr>
          <a:xfrm>
            <a:off x="1356282" y="3003354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410560" y="888787"/>
            <a:ext cx="3685476" cy="5127701"/>
            <a:chOff x="4174254" y="755224"/>
            <a:chExt cx="3843491" cy="5347552"/>
          </a:xfrm>
          <a:solidFill>
            <a:srgbClr val="C8001C"/>
          </a:solidFill>
        </p:grpSpPr>
        <p:sp>
          <p:nvSpPr>
            <p:cNvPr id="7" name="Freeform 5"/>
            <p:cNvSpPr/>
            <p:nvPr/>
          </p:nvSpPr>
          <p:spPr bwMode="auto">
            <a:xfrm>
              <a:off x="6057846" y="755224"/>
              <a:ext cx="1959899" cy="2076368"/>
            </a:xfrm>
            <a:custGeom>
              <a:avLst/>
              <a:gdLst>
                <a:gd name="T0" fmla="*/ 2245 w 2245"/>
                <a:gd name="T1" fmla="*/ 0 h 2370"/>
                <a:gd name="T2" fmla="*/ 1772 w 2245"/>
                <a:gd name="T3" fmla="*/ 223 h 2370"/>
                <a:gd name="T4" fmla="*/ 702 w 2245"/>
                <a:gd name="T5" fmla="*/ 223 h 2370"/>
                <a:gd name="T6" fmla="*/ 0 w 2245"/>
                <a:gd name="T7" fmla="*/ 1012 h 2370"/>
                <a:gd name="T8" fmla="*/ 0 w 2245"/>
                <a:gd name="T9" fmla="*/ 2370 h 2370"/>
                <a:gd name="T10" fmla="*/ 468 w 2245"/>
                <a:gd name="T11" fmla="*/ 2089 h 2370"/>
                <a:gd name="T12" fmla="*/ 1431 w 2245"/>
                <a:gd name="T13" fmla="*/ 2089 h 2370"/>
                <a:gd name="T14" fmla="*/ 2240 w 2245"/>
                <a:gd name="T15" fmla="*/ 1373 h 2370"/>
                <a:gd name="T16" fmla="*/ 2245 w 2245"/>
                <a:gd name="T17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5" h="2370">
                  <a:moveTo>
                    <a:pt x="2245" y="0"/>
                  </a:moveTo>
                  <a:cubicBezTo>
                    <a:pt x="2134" y="114"/>
                    <a:pt x="1990" y="199"/>
                    <a:pt x="1772" y="223"/>
                  </a:cubicBezTo>
                  <a:cubicBezTo>
                    <a:pt x="1415" y="223"/>
                    <a:pt x="1058" y="223"/>
                    <a:pt x="702" y="223"/>
                  </a:cubicBezTo>
                  <a:cubicBezTo>
                    <a:pt x="409" y="254"/>
                    <a:pt x="2" y="616"/>
                    <a:pt x="0" y="1012"/>
                  </a:cubicBezTo>
                  <a:cubicBezTo>
                    <a:pt x="0" y="1465"/>
                    <a:pt x="0" y="1917"/>
                    <a:pt x="0" y="2370"/>
                  </a:cubicBezTo>
                  <a:cubicBezTo>
                    <a:pt x="101" y="2221"/>
                    <a:pt x="241" y="2112"/>
                    <a:pt x="468" y="2089"/>
                  </a:cubicBezTo>
                  <a:cubicBezTo>
                    <a:pt x="789" y="2089"/>
                    <a:pt x="1110" y="2089"/>
                    <a:pt x="1431" y="2089"/>
                  </a:cubicBezTo>
                  <a:cubicBezTo>
                    <a:pt x="1798" y="2064"/>
                    <a:pt x="2087" y="1870"/>
                    <a:pt x="2240" y="1373"/>
                  </a:cubicBezTo>
                  <a:cubicBezTo>
                    <a:pt x="2242" y="916"/>
                    <a:pt x="2243" y="458"/>
                    <a:pt x="2245" y="0"/>
                  </a:cubicBez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</a:ln>
          </p:spPr>
          <p:txBody>
            <a:bodyPr vert="horz" wrap="square" lIns="91376" tIns="45689" rIns="91376" bIns="4568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6284761" y="2837617"/>
              <a:ext cx="1413698" cy="1498038"/>
            </a:xfrm>
            <a:custGeom>
              <a:avLst/>
              <a:gdLst>
                <a:gd name="T0" fmla="*/ 1621 w 1621"/>
                <a:gd name="T1" fmla="*/ 0 h 1711"/>
                <a:gd name="T2" fmla="*/ 1280 w 1621"/>
                <a:gd name="T3" fmla="*/ 161 h 1711"/>
                <a:gd name="T4" fmla="*/ 507 w 1621"/>
                <a:gd name="T5" fmla="*/ 161 h 1711"/>
                <a:gd name="T6" fmla="*/ 0 w 1621"/>
                <a:gd name="T7" fmla="*/ 731 h 1711"/>
                <a:gd name="T8" fmla="*/ 0 w 1621"/>
                <a:gd name="T9" fmla="*/ 1711 h 1711"/>
                <a:gd name="T10" fmla="*/ 338 w 1621"/>
                <a:gd name="T11" fmla="*/ 1508 h 1711"/>
                <a:gd name="T12" fmla="*/ 1033 w 1621"/>
                <a:gd name="T13" fmla="*/ 1508 h 1711"/>
                <a:gd name="T14" fmla="*/ 1618 w 1621"/>
                <a:gd name="T15" fmla="*/ 991 h 1711"/>
                <a:gd name="T16" fmla="*/ 1621 w 1621"/>
                <a:gd name="T17" fmla="*/ 0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1" h="1711">
                  <a:moveTo>
                    <a:pt x="1621" y="0"/>
                  </a:moveTo>
                  <a:cubicBezTo>
                    <a:pt x="1541" y="82"/>
                    <a:pt x="1437" y="144"/>
                    <a:pt x="1280" y="161"/>
                  </a:cubicBezTo>
                  <a:cubicBezTo>
                    <a:pt x="1022" y="161"/>
                    <a:pt x="764" y="161"/>
                    <a:pt x="507" y="161"/>
                  </a:cubicBezTo>
                  <a:cubicBezTo>
                    <a:pt x="295" y="183"/>
                    <a:pt x="1" y="444"/>
                    <a:pt x="0" y="731"/>
                  </a:cubicBezTo>
                  <a:cubicBezTo>
                    <a:pt x="0" y="1057"/>
                    <a:pt x="0" y="1384"/>
                    <a:pt x="0" y="1711"/>
                  </a:cubicBezTo>
                  <a:cubicBezTo>
                    <a:pt x="73" y="1604"/>
                    <a:pt x="174" y="1525"/>
                    <a:pt x="338" y="1508"/>
                  </a:cubicBezTo>
                  <a:cubicBezTo>
                    <a:pt x="570" y="1508"/>
                    <a:pt x="801" y="1508"/>
                    <a:pt x="1033" y="1508"/>
                  </a:cubicBezTo>
                  <a:cubicBezTo>
                    <a:pt x="1298" y="1490"/>
                    <a:pt x="1507" y="1350"/>
                    <a:pt x="1618" y="991"/>
                  </a:cubicBezTo>
                  <a:cubicBezTo>
                    <a:pt x="1619" y="661"/>
                    <a:pt x="1620" y="331"/>
                    <a:pt x="1621" y="0"/>
                  </a:cubicBez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</a:ln>
          </p:spPr>
          <p:txBody>
            <a:bodyPr vert="horz" wrap="square" lIns="91376" tIns="45689" rIns="91376" bIns="4568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4495548" y="3508319"/>
              <a:ext cx="1415707" cy="1496030"/>
            </a:xfrm>
            <a:custGeom>
              <a:avLst/>
              <a:gdLst>
                <a:gd name="T0" fmla="*/ 0 w 1621"/>
                <a:gd name="T1" fmla="*/ 0 h 1710"/>
                <a:gd name="T2" fmla="*/ 342 w 1621"/>
                <a:gd name="T3" fmla="*/ 160 h 1710"/>
                <a:gd name="T4" fmla="*/ 1114 w 1621"/>
                <a:gd name="T5" fmla="*/ 160 h 1710"/>
                <a:gd name="T6" fmla="*/ 1621 w 1621"/>
                <a:gd name="T7" fmla="*/ 730 h 1710"/>
                <a:gd name="T8" fmla="*/ 1621 w 1621"/>
                <a:gd name="T9" fmla="*/ 1710 h 1710"/>
                <a:gd name="T10" fmla="*/ 1283 w 1621"/>
                <a:gd name="T11" fmla="*/ 1508 h 1710"/>
                <a:gd name="T12" fmla="*/ 588 w 1621"/>
                <a:gd name="T13" fmla="*/ 1508 h 1710"/>
                <a:gd name="T14" fmla="*/ 4 w 1621"/>
                <a:gd name="T15" fmla="*/ 991 h 1710"/>
                <a:gd name="T16" fmla="*/ 0 w 1621"/>
                <a:gd name="T17" fmla="*/ 0 h 1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1" h="1710">
                  <a:moveTo>
                    <a:pt x="0" y="0"/>
                  </a:moveTo>
                  <a:cubicBezTo>
                    <a:pt x="80" y="81"/>
                    <a:pt x="184" y="143"/>
                    <a:pt x="342" y="160"/>
                  </a:cubicBezTo>
                  <a:cubicBezTo>
                    <a:pt x="599" y="160"/>
                    <a:pt x="857" y="160"/>
                    <a:pt x="1114" y="160"/>
                  </a:cubicBezTo>
                  <a:cubicBezTo>
                    <a:pt x="1326" y="182"/>
                    <a:pt x="1620" y="444"/>
                    <a:pt x="1621" y="730"/>
                  </a:cubicBezTo>
                  <a:cubicBezTo>
                    <a:pt x="1621" y="1057"/>
                    <a:pt x="1621" y="1384"/>
                    <a:pt x="1621" y="1710"/>
                  </a:cubicBezTo>
                  <a:cubicBezTo>
                    <a:pt x="1548" y="1603"/>
                    <a:pt x="1447" y="1524"/>
                    <a:pt x="1283" y="1508"/>
                  </a:cubicBezTo>
                  <a:cubicBezTo>
                    <a:pt x="1052" y="1508"/>
                    <a:pt x="820" y="1508"/>
                    <a:pt x="588" y="1508"/>
                  </a:cubicBezTo>
                  <a:cubicBezTo>
                    <a:pt x="323" y="1490"/>
                    <a:pt x="114" y="1350"/>
                    <a:pt x="4" y="991"/>
                  </a:cubicBezTo>
                  <a:cubicBezTo>
                    <a:pt x="2" y="661"/>
                    <a:pt x="1" y="330"/>
                    <a:pt x="0" y="0"/>
                  </a:cubicBez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</a:ln>
          </p:spPr>
          <p:txBody>
            <a:bodyPr vert="horz" wrap="square" lIns="91376" tIns="45689" rIns="91376" bIns="4568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4174254" y="1528340"/>
              <a:ext cx="1602459" cy="1696840"/>
            </a:xfrm>
            <a:custGeom>
              <a:avLst/>
              <a:gdLst>
                <a:gd name="T0" fmla="*/ 0 w 1835"/>
                <a:gd name="T1" fmla="*/ 0 h 1937"/>
                <a:gd name="T2" fmla="*/ 387 w 1835"/>
                <a:gd name="T3" fmla="*/ 182 h 1937"/>
                <a:gd name="T4" fmla="*/ 1261 w 1835"/>
                <a:gd name="T5" fmla="*/ 182 h 1937"/>
                <a:gd name="T6" fmla="*/ 1835 w 1835"/>
                <a:gd name="T7" fmla="*/ 827 h 1937"/>
                <a:gd name="T8" fmla="*/ 1835 w 1835"/>
                <a:gd name="T9" fmla="*/ 1937 h 1937"/>
                <a:gd name="T10" fmla="*/ 1453 w 1835"/>
                <a:gd name="T11" fmla="*/ 1707 h 1937"/>
                <a:gd name="T12" fmla="*/ 666 w 1835"/>
                <a:gd name="T13" fmla="*/ 1707 h 1937"/>
                <a:gd name="T14" fmla="*/ 4 w 1835"/>
                <a:gd name="T15" fmla="*/ 1122 h 1937"/>
                <a:gd name="T16" fmla="*/ 0 w 1835"/>
                <a:gd name="T17" fmla="*/ 0 h 1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5" h="1937">
                  <a:moveTo>
                    <a:pt x="0" y="0"/>
                  </a:moveTo>
                  <a:cubicBezTo>
                    <a:pt x="91" y="93"/>
                    <a:pt x="209" y="163"/>
                    <a:pt x="387" y="182"/>
                  </a:cubicBezTo>
                  <a:cubicBezTo>
                    <a:pt x="678" y="182"/>
                    <a:pt x="970" y="182"/>
                    <a:pt x="1261" y="182"/>
                  </a:cubicBezTo>
                  <a:cubicBezTo>
                    <a:pt x="1501" y="207"/>
                    <a:pt x="1834" y="503"/>
                    <a:pt x="1835" y="827"/>
                  </a:cubicBezTo>
                  <a:cubicBezTo>
                    <a:pt x="1835" y="1197"/>
                    <a:pt x="1835" y="1567"/>
                    <a:pt x="1835" y="1937"/>
                  </a:cubicBezTo>
                  <a:cubicBezTo>
                    <a:pt x="1753" y="1816"/>
                    <a:pt x="1638" y="1726"/>
                    <a:pt x="1453" y="1707"/>
                  </a:cubicBezTo>
                  <a:cubicBezTo>
                    <a:pt x="1190" y="1707"/>
                    <a:pt x="928" y="1707"/>
                    <a:pt x="666" y="1707"/>
                  </a:cubicBezTo>
                  <a:cubicBezTo>
                    <a:pt x="366" y="1687"/>
                    <a:pt x="129" y="1529"/>
                    <a:pt x="4" y="1122"/>
                  </a:cubicBezTo>
                  <a:cubicBezTo>
                    <a:pt x="3" y="748"/>
                    <a:pt x="1" y="374"/>
                    <a:pt x="0" y="0"/>
                  </a:cubicBez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</a:ln>
          </p:spPr>
          <p:txBody>
            <a:bodyPr vert="horz" wrap="square" lIns="91376" tIns="45689" rIns="91376" bIns="4568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5989571" y="4779442"/>
              <a:ext cx="1251043" cy="1323334"/>
            </a:xfrm>
            <a:custGeom>
              <a:avLst/>
              <a:gdLst>
                <a:gd name="T0" fmla="*/ 1434 w 1434"/>
                <a:gd name="T1" fmla="*/ 0 h 1513"/>
                <a:gd name="T2" fmla="*/ 1132 w 1434"/>
                <a:gd name="T3" fmla="*/ 142 h 1513"/>
                <a:gd name="T4" fmla="*/ 449 w 1434"/>
                <a:gd name="T5" fmla="*/ 142 h 1513"/>
                <a:gd name="T6" fmla="*/ 0 w 1434"/>
                <a:gd name="T7" fmla="*/ 646 h 1513"/>
                <a:gd name="T8" fmla="*/ 0 w 1434"/>
                <a:gd name="T9" fmla="*/ 1513 h 1513"/>
                <a:gd name="T10" fmla="*/ 299 w 1434"/>
                <a:gd name="T11" fmla="*/ 1334 h 1513"/>
                <a:gd name="T12" fmla="*/ 914 w 1434"/>
                <a:gd name="T13" fmla="*/ 1334 h 1513"/>
                <a:gd name="T14" fmla="*/ 1431 w 1434"/>
                <a:gd name="T15" fmla="*/ 877 h 1513"/>
                <a:gd name="T16" fmla="*/ 1434 w 1434"/>
                <a:gd name="T17" fmla="*/ 0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4" h="1513">
                  <a:moveTo>
                    <a:pt x="1434" y="0"/>
                  </a:moveTo>
                  <a:cubicBezTo>
                    <a:pt x="1364" y="73"/>
                    <a:pt x="1271" y="127"/>
                    <a:pt x="1132" y="142"/>
                  </a:cubicBezTo>
                  <a:cubicBezTo>
                    <a:pt x="904" y="142"/>
                    <a:pt x="677" y="142"/>
                    <a:pt x="449" y="142"/>
                  </a:cubicBezTo>
                  <a:cubicBezTo>
                    <a:pt x="262" y="162"/>
                    <a:pt x="2" y="393"/>
                    <a:pt x="0" y="646"/>
                  </a:cubicBezTo>
                  <a:cubicBezTo>
                    <a:pt x="0" y="935"/>
                    <a:pt x="0" y="1224"/>
                    <a:pt x="0" y="1513"/>
                  </a:cubicBezTo>
                  <a:cubicBezTo>
                    <a:pt x="65" y="1419"/>
                    <a:pt x="155" y="1349"/>
                    <a:pt x="299" y="1334"/>
                  </a:cubicBezTo>
                  <a:cubicBezTo>
                    <a:pt x="504" y="1334"/>
                    <a:pt x="709" y="1334"/>
                    <a:pt x="914" y="1334"/>
                  </a:cubicBezTo>
                  <a:cubicBezTo>
                    <a:pt x="1149" y="1318"/>
                    <a:pt x="1334" y="1194"/>
                    <a:pt x="1431" y="877"/>
                  </a:cubicBezTo>
                  <a:cubicBezTo>
                    <a:pt x="1432" y="585"/>
                    <a:pt x="1433" y="292"/>
                    <a:pt x="1434" y="0"/>
                  </a:cubicBez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</a:ln>
          </p:spPr>
          <p:txBody>
            <a:bodyPr vert="horz" wrap="square" lIns="91376" tIns="45689" rIns="91376" bIns="4568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8"/>
            <p:cNvSpPr txBox="1"/>
            <p:nvPr/>
          </p:nvSpPr>
          <p:spPr>
            <a:xfrm>
              <a:off x="6569353" y="1408954"/>
              <a:ext cx="777690" cy="69490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73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73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4593862" y="1992307"/>
              <a:ext cx="777690" cy="69490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73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73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0"/>
            <p:cNvSpPr txBox="1"/>
            <p:nvPr/>
          </p:nvSpPr>
          <p:spPr>
            <a:xfrm>
              <a:off x="6612636" y="3161070"/>
              <a:ext cx="881337" cy="80162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39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39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1"/>
            <p:cNvSpPr txBox="1"/>
            <p:nvPr/>
          </p:nvSpPr>
          <p:spPr>
            <a:xfrm>
              <a:off x="4816989" y="3894204"/>
              <a:ext cx="777690" cy="69490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73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73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2"/>
            <p:cNvSpPr txBox="1"/>
            <p:nvPr/>
          </p:nvSpPr>
          <p:spPr>
            <a:xfrm>
              <a:off x="6198255" y="5062967"/>
              <a:ext cx="777690" cy="69490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73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373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 Placeholder 2"/>
          <p:cNvSpPr txBox="1"/>
          <p:nvPr/>
        </p:nvSpPr>
        <p:spPr>
          <a:xfrm>
            <a:off x="1537460" y="218846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9" name="文本框 36"/>
          <p:cNvSpPr txBox="1"/>
          <p:nvPr/>
        </p:nvSpPr>
        <p:spPr>
          <a:xfrm>
            <a:off x="1425062" y="181191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3100171" y="4978647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1" name="文本框 36"/>
          <p:cNvSpPr txBox="1"/>
          <p:nvPr/>
        </p:nvSpPr>
        <p:spPr>
          <a:xfrm>
            <a:off x="2987773" y="4602102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8216670" y="3372213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3" name="文本框 36"/>
          <p:cNvSpPr txBox="1"/>
          <p:nvPr/>
        </p:nvSpPr>
        <p:spPr>
          <a:xfrm>
            <a:off x="8104272" y="2995668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8478009" y="1366238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5" name="文本框 36"/>
          <p:cNvSpPr txBox="1"/>
          <p:nvPr/>
        </p:nvSpPr>
        <p:spPr>
          <a:xfrm>
            <a:off x="8365611" y="989693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7902275" y="5178702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1" name="文本框 36"/>
          <p:cNvSpPr txBox="1"/>
          <p:nvPr/>
        </p:nvSpPr>
        <p:spPr>
          <a:xfrm>
            <a:off x="7789877" y="4802157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3714452" y="2782606"/>
            <a:ext cx="4710407" cy="3162688"/>
            <a:chOff x="3232592" y="1968492"/>
            <a:chExt cx="5424625" cy="3642232"/>
          </a:xfrm>
        </p:grpSpPr>
        <p:grpSp>
          <p:nvGrpSpPr>
            <p:cNvPr id="3" name="Group 113"/>
            <p:cNvGrpSpPr/>
            <p:nvPr/>
          </p:nvGrpSpPr>
          <p:grpSpPr>
            <a:xfrm>
              <a:off x="3232592" y="1968492"/>
              <a:ext cx="5424625" cy="3642232"/>
              <a:chOff x="2814101" y="2265723"/>
              <a:chExt cx="6563799" cy="4407100"/>
            </a:xfrm>
          </p:grpSpPr>
          <p:sp>
            <p:nvSpPr>
              <p:cNvPr id="18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 defTabSz="836930">
                  <a:lnSpc>
                    <a:spcPct val="120000"/>
                  </a:lnSpc>
                  <a:defRPr/>
                </a:pPr>
                <a:endParaRPr lang="en-US" sz="855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9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20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76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96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 defTabSz="836930">
                    <a:lnSpc>
                      <a:spcPct val="120000"/>
                    </a:lnSpc>
                    <a:defRPr/>
                  </a:pPr>
                  <a:endParaRPr lang="en-US" sz="855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76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96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 defTabSz="836930">
                    <a:lnSpc>
                      <a:spcPct val="120000"/>
                    </a:lnSpc>
                    <a:defRPr/>
                  </a:pPr>
                  <a:endParaRPr lang="en-US" sz="855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22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23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7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9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855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4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rgbClr val="C8001C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7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9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855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5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7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9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855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6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rgbClr val="C8001C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7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9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855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7" name="椭圆 26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tx2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7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9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855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4" name="AutoShape 59"/>
            <p:cNvSpPr/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208915" hangingPunct="0">
                <a:lnSpc>
                  <a:spcPct val="120000"/>
                </a:lnSpc>
              </a:pPr>
              <a:endParaRPr lang="en-US" sz="85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AutoShape 112"/>
            <p:cNvSpPr/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208915" hangingPunct="0">
                <a:lnSpc>
                  <a:spcPct val="120000"/>
                </a:lnSpc>
              </a:pPr>
              <a:endParaRPr lang="en-US" sz="855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132"/>
            <p:cNvGrpSpPr/>
            <p:nvPr/>
          </p:nvGrpSpPr>
          <p:grpSpPr>
            <a:xfrm>
              <a:off x="6843607" y="2534306"/>
              <a:ext cx="384412" cy="323405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5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2" tIns="16542" rIns="16542" bIns="16542" anchor="ctr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 defTabSz="208915" hangingPunct="0">
                  <a:lnSpc>
                    <a:spcPct val="120000"/>
                  </a:lnSpc>
                </a:pPr>
                <a:endParaRPr lang="en-US" sz="855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2" tIns="16542" rIns="16542" bIns="16542" anchor="ctr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 defTabSz="208915" hangingPunct="0">
                  <a:lnSpc>
                    <a:spcPct val="120000"/>
                  </a:lnSpc>
                </a:pPr>
                <a:endParaRPr lang="en-US" sz="855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2" tIns="16542" rIns="16542" bIns="16542" anchor="ctr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 defTabSz="208915" hangingPunct="0">
                  <a:lnSpc>
                    <a:spcPct val="120000"/>
                  </a:lnSpc>
                </a:pPr>
                <a:endParaRPr lang="en-US" sz="855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2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2" tIns="16542" rIns="16542" bIns="16542" anchor="ctr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 defTabSz="208915" hangingPunct="0">
                  <a:lnSpc>
                    <a:spcPct val="120000"/>
                  </a:lnSpc>
                </a:pPr>
                <a:endParaRPr lang="en-US" sz="85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2" tIns="16542" rIns="16542" bIns="16542" anchor="ctr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 defTabSz="208915" hangingPunct="0">
                  <a:lnSpc>
                    <a:spcPct val="120000"/>
                  </a:lnSpc>
                </a:pPr>
                <a:endParaRPr lang="en-US" sz="85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2" tIns="16542" rIns="16542" bIns="16542" anchor="ctr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 defTabSz="208915" hangingPunct="0">
                  <a:lnSpc>
                    <a:spcPct val="120000"/>
                  </a:lnSpc>
                </a:pPr>
                <a:endParaRPr lang="en-US" sz="85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" name="Text Placeholder 2"/>
          <p:cNvSpPr txBox="1"/>
          <p:nvPr/>
        </p:nvSpPr>
        <p:spPr>
          <a:xfrm>
            <a:off x="8707071" y="431873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9" name="文本框 36"/>
          <p:cNvSpPr txBox="1"/>
          <p:nvPr/>
        </p:nvSpPr>
        <p:spPr>
          <a:xfrm>
            <a:off x="8594673" y="394218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8023178" y="2355495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1" name="文本框 36"/>
          <p:cNvSpPr txBox="1"/>
          <p:nvPr/>
        </p:nvSpPr>
        <p:spPr>
          <a:xfrm>
            <a:off x="7910780" y="1978950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1611500" y="2355495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3" name="文本框 36"/>
          <p:cNvSpPr txBox="1"/>
          <p:nvPr/>
        </p:nvSpPr>
        <p:spPr>
          <a:xfrm>
            <a:off x="1499102" y="1978950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09269" y="4253711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5" name="文本框 36"/>
          <p:cNvSpPr txBox="1"/>
          <p:nvPr/>
        </p:nvSpPr>
        <p:spPr>
          <a:xfrm>
            <a:off x="696871" y="3877166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28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第四部分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79606" y="1136349"/>
            <a:ext cx="2257568" cy="1575385"/>
            <a:chOff x="467623" y="1600608"/>
            <a:chExt cx="2257568" cy="1575385"/>
          </a:xfrm>
        </p:grpSpPr>
        <p:sp>
          <p:nvSpPr>
            <p:cNvPr id="26" name="圆角矩形 25"/>
            <p:cNvSpPr/>
            <p:nvPr/>
          </p:nvSpPr>
          <p:spPr>
            <a:xfrm rot="18900000">
              <a:off x="467623" y="196684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flipH="1">
              <a:off x="767738" y="2550806"/>
              <a:ext cx="625187" cy="625187"/>
            </a:xfrm>
            <a:prstGeom prst="ellipse">
              <a:avLst/>
            </a:prstGeom>
            <a:solidFill>
              <a:srgbClr val="C8001C"/>
            </a:solidFill>
            <a:ln w="25400">
              <a:solidFill>
                <a:srgbClr val="C8001C"/>
              </a:solidFill>
            </a:ln>
            <a:effectLst>
              <a:outerShdw blurRad="228600" dist="228600" dir="5400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786962" y="2715833"/>
              <a:ext cx="586740" cy="3168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1465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5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242008" y="2133448"/>
              <a:ext cx="792480" cy="33718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6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一季度</a:t>
              </a:r>
              <a:endPara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1972314" y="1600608"/>
              <a:ext cx="364486" cy="350512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45642" y="2873370"/>
            <a:ext cx="2257568" cy="1580335"/>
            <a:chOff x="498658" y="3970152"/>
            <a:chExt cx="2257568" cy="1580335"/>
          </a:xfrm>
        </p:grpSpPr>
        <p:sp>
          <p:nvSpPr>
            <p:cNvPr id="20" name="圆角矩形 19"/>
            <p:cNvSpPr/>
            <p:nvPr/>
          </p:nvSpPr>
          <p:spPr>
            <a:xfrm rot="18900000">
              <a:off x="498658" y="443631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841564" y="3970152"/>
              <a:ext cx="625187" cy="625187"/>
              <a:chOff x="798773" y="5020276"/>
              <a:chExt cx="625187" cy="625187"/>
            </a:xfrm>
          </p:grpSpPr>
          <p:sp>
            <p:nvSpPr>
              <p:cNvPr id="24" name="椭圆 23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rgbClr val="C8001C"/>
              </a:solidFill>
              <a:ln w="25400">
                <a:solidFill>
                  <a:srgbClr val="C8001C"/>
                </a:solidFill>
              </a:ln>
              <a:effectLst>
                <a:outerShdw blurRad="228600" dist="228600" dir="540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900000">
                <a:off x="817995" y="5185303"/>
                <a:ext cx="586740" cy="3168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r>
                  <a:rPr lang="en-US" altLang="zh-CN" sz="1465" b="1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80%</a:t>
                </a:r>
                <a:endParaRPr lang="zh-CN" altLang="en-US" sz="1465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 rot="18900000">
              <a:off x="1170717" y="4679836"/>
              <a:ext cx="792480" cy="33718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6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二季度</a:t>
              </a:r>
              <a:endPara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>
              <a:off x="900862" y="5247065"/>
              <a:ext cx="373190" cy="303422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任意多边形 3"/>
          <p:cNvSpPr/>
          <p:nvPr/>
        </p:nvSpPr>
        <p:spPr>
          <a:xfrm rot="2250102">
            <a:off x="3064622" y="2898894"/>
            <a:ext cx="5898369" cy="1278943"/>
          </a:xfrm>
          <a:custGeom>
            <a:avLst/>
            <a:gdLst>
              <a:gd name="connsiteX0" fmla="*/ 0 w 5390588"/>
              <a:gd name="connsiteY0" fmla="*/ 203650 h 1278942"/>
              <a:gd name="connsiteX1" fmla="*/ 529391 w 5390588"/>
              <a:gd name="connsiteY1" fmla="*/ 203650 h 1278942"/>
              <a:gd name="connsiteX2" fmla="*/ 529391 w 5390588"/>
              <a:gd name="connsiteY2" fmla="*/ 206916 h 1278942"/>
              <a:gd name="connsiteX3" fmla="*/ 666642 w 5390588"/>
              <a:gd name="connsiteY3" fmla="*/ 207797 h 1278942"/>
              <a:gd name="connsiteX4" fmla="*/ 829333 w 5390588"/>
              <a:gd name="connsiteY4" fmla="*/ 372586 h 1278942"/>
              <a:gd name="connsiteX5" fmla="*/ 823477 w 5390588"/>
              <a:gd name="connsiteY5" fmla="*/ 529189 h 1278942"/>
              <a:gd name="connsiteX6" fmla="*/ 1039160 w 5390588"/>
              <a:gd name="connsiteY6" fmla="*/ 892787 h 1278942"/>
              <a:gd name="connsiteX7" fmla="*/ 1590345 w 5390588"/>
              <a:gd name="connsiteY7" fmla="*/ 935139 h 1278942"/>
              <a:gd name="connsiteX8" fmla="*/ 1874201 w 5390588"/>
              <a:gd name="connsiteY8" fmla="*/ 537589 h 1278942"/>
              <a:gd name="connsiteX9" fmla="*/ 1877625 w 5390588"/>
              <a:gd name="connsiteY9" fmla="*/ 489658 h 1278942"/>
              <a:gd name="connsiteX10" fmla="*/ 1876158 w 5390588"/>
              <a:gd name="connsiteY10" fmla="*/ 489476 h 1278942"/>
              <a:gd name="connsiteX11" fmla="*/ 1878497 w 5390588"/>
              <a:gd name="connsiteY11" fmla="*/ 477447 h 1278942"/>
              <a:gd name="connsiteX12" fmla="*/ 1879461 w 5390588"/>
              <a:gd name="connsiteY12" fmla="*/ 463957 h 1278942"/>
              <a:gd name="connsiteX13" fmla="*/ 1881121 w 5390588"/>
              <a:gd name="connsiteY13" fmla="*/ 463960 h 1278942"/>
              <a:gd name="connsiteX14" fmla="*/ 1890813 w 5390588"/>
              <a:gd name="connsiteY14" fmla="*/ 414129 h 1278942"/>
              <a:gd name="connsiteX15" fmla="*/ 2231559 w 5390588"/>
              <a:gd name="connsiteY15" fmla="*/ 36516 h 1278942"/>
              <a:gd name="connsiteX16" fmla="*/ 2798190 w 5390588"/>
              <a:gd name="connsiteY16" fmla="*/ 138559 h 1278942"/>
              <a:gd name="connsiteX17" fmla="*/ 2985795 w 5390588"/>
              <a:gd name="connsiteY17" fmla="*/ 611320 h 1278942"/>
              <a:gd name="connsiteX18" fmla="*/ 2973287 w 5390588"/>
              <a:gd name="connsiteY18" fmla="*/ 686789 h 1278942"/>
              <a:gd name="connsiteX19" fmla="*/ 2971841 w 5390588"/>
              <a:gd name="connsiteY19" fmla="*/ 743454 h 1278942"/>
              <a:gd name="connsiteX20" fmla="*/ 3206765 w 5390588"/>
              <a:gd name="connsiteY20" fmla="*/ 1161349 h 1278942"/>
              <a:gd name="connsiteX21" fmla="*/ 3748785 w 5390588"/>
              <a:gd name="connsiteY21" fmla="*/ 1189539 h 1278942"/>
              <a:gd name="connsiteX22" fmla="*/ 4025791 w 5390588"/>
              <a:gd name="connsiteY22" fmla="*/ 798268 h 1278942"/>
              <a:gd name="connsiteX23" fmla="*/ 4030339 w 5390588"/>
              <a:gd name="connsiteY23" fmla="*/ 740379 h 1278942"/>
              <a:gd name="connsiteX24" fmla="*/ 4025977 w 5390588"/>
              <a:gd name="connsiteY24" fmla="*/ 739554 h 1278942"/>
              <a:gd name="connsiteX25" fmla="*/ 4232166 w 5390588"/>
              <a:gd name="connsiteY25" fmla="*/ 402536 h 1278942"/>
              <a:gd name="connsiteX26" fmla="*/ 4609810 w 5390588"/>
              <a:gd name="connsiteY26" fmla="*/ 286427 h 1278942"/>
              <a:gd name="connsiteX27" fmla="*/ 5115824 w 5390588"/>
              <a:gd name="connsiteY27" fmla="*/ 707333 h 1278942"/>
              <a:gd name="connsiteX28" fmla="*/ 5131067 w 5390588"/>
              <a:gd name="connsiteY28" fmla="*/ 806333 h 1278942"/>
              <a:gd name="connsiteX29" fmla="*/ 5135113 w 5390588"/>
              <a:gd name="connsiteY29" fmla="*/ 806564 h 1278942"/>
              <a:gd name="connsiteX30" fmla="*/ 5126192 w 5390588"/>
              <a:gd name="connsiteY30" fmla="*/ 913040 h 1278942"/>
              <a:gd name="connsiteX31" fmla="*/ 5236410 w 5390588"/>
              <a:gd name="connsiteY31" fmla="*/ 1043417 h 1278942"/>
              <a:gd name="connsiteX32" fmla="*/ 5390588 w 5390588"/>
              <a:gd name="connsiteY32" fmla="*/ 1056335 h 1278942"/>
              <a:gd name="connsiteX33" fmla="*/ 5388416 w 5390588"/>
              <a:gd name="connsiteY33" fmla="*/ 1096439 h 1278942"/>
              <a:gd name="connsiteX34" fmla="*/ 5237261 w 5390588"/>
              <a:gd name="connsiteY34" fmla="*/ 1083708 h 1278942"/>
              <a:gd name="connsiteX35" fmla="*/ 5087837 w 5390588"/>
              <a:gd name="connsiteY35" fmla="*/ 906801 h 1278942"/>
              <a:gd name="connsiteX36" fmla="*/ 5096462 w 5390588"/>
              <a:gd name="connsiteY36" fmla="*/ 804356 h 1278942"/>
              <a:gd name="connsiteX37" fmla="*/ 5098635 w 5390588"/>
              <a:gd name="connsiteY37" fmla="*/ 804481 h 1278942"/>
              <a:gd name="connsiteX38" fmla="*/ 5084876 w 5390588"/>
              <a:gd name="connsiteY38" fmla="*/ 715118 h 1278942"/>
              <a:gd name="connsiteX39" fmla="*/ 4607786 w 5390588"/>
              <a:gd name="connsiteY39" fmla="*/ 318272 h 1278942"/>
              <a:gd name="connsiteX40" fmla="*/ 4084307 w 5390588"/>
              <a:gd name="connsiteY40" fmla="*/ 651549 h 1278942"/>
              <a:gd name="connsiteX41" fmla="*/ 4058397 w 5390588"/>
              <a:gd name="connsiteY41" fmla="*/ 741768 h 1278942"/>
              <a:gd name="connsiteX42" fmla="*/ 4053635 w 5390588"/>
              <a:gd name="connsiteY42" fmla="*/ 802385 h 1278942"/>
              <a:gd name="connsiteX43" fmla="*/ 3761921 w 5390588"/>
              <a:gd name="connsiteY43" fmla="*/ 1214432 h 1278942"/>
              <a:gd name="connsiteX44" fmla="*/ 3191121 w 5390588"/>
              <a:gd name="connsiteY44" fmla="*/ 1184745 h 1278942"/>
              <a:gd name="connsiteX45" fmla="*/ 2945665 w 5390588"/>
              <a:gd name="connsiteY45" fmla="*/ 668562 h 1278942"/>
              <a:gd name="connsiteX46" fmla="*/ 2947591 w 5390588"/>
              <a:gd name="connsiteY46" fmla="*/ 668744 h 1278942"/>
              <a:gd name="connsiteX47" fmla="*/ 2957555 w 5390588"/>
              <a:gd name="connsiteY47" fmla="*/ 608620 h 1278942"/>
              <a:gd name="connsiteX48" fmla="*/ 2779484 w 5390588"/>
              <a:gd name="connsiteY48" fmla="*/ 159884 h 1278942"/>
              <a:gd name="connsiteX49" fmla="*/ 2241650 w 5390588"/>
              <a:gd name="connsiteY49" fmla="*/ 63029 h 1278942"/>
              <a:gd name="connsiteX50" fmla="*/ 1918221 w 5390588"/>
              <a:gd name="connsiteY50" fmla="*/ 421451 h 1278942"/>
              <a:gd name="connsiteX51" fmla="*/ 1906250 w 5390588"/>
              <a:gd name="connsiteY51" fmla="*/ 482996 h 1278942"/>
              <a:gd name="connsiteX52" fmla="*/ 1902067 w 5390588"/>
              <a:gd name="connsiteY52" fmla="*/ 541550 h 1278942"/>
              <a:gd name="connsiteX53" fmla="*/ 1603140 w 5390588"/>
              <a:gd name="connsiteY53" fmla="*/ 960209 h 1278942"/>
              <a:gd name="connsiteX54" fmla="*/ 1022686 w 5390588"/>
              <a:gd name="connsiteY54" fmla="*/ 915607 h 1278942"/>
              <a:gd name="connsiteX55" fmla="*/ 795552 w 5390588"/>
              <a:gd name="connsiteY55" fmla="*/ 532703 h 1278942"/>
              <a:gd name="connsiteX56" fmla="*/ 792356 w 5390588"/>
              <a:gd name="connsiteY56" fmla="*/ 476139 h 1278942"/>
              <a:gd name="connsiteX57" fmla="*/ 789967 w 5390588"/>
              <a:gd name="connsiteY57" fmla="*/ 476188 h 1278942"/>
              <a:gd name="connsiteX58" fmla="*/ 790607 w 5390588"/>
              <a:gd name="connsiteY58" fmla="*/ 369340 h 1278942"/>
              <a:gd name="connsiteX59" fmla="*/ 670615 w 5390588"/>
              <a:gd name="connsiteY59" fmla="*/ 247901 h 1278942"/>
              <a:gd name="connsiteX60" fmla="*/ 529391 w 5390588"/>
              <a:gd name="connsiteY60" fmla="*/ 247056 h 1278942"/>
              <a:gd name="connsiteX61" fmla="*/ 529391 w 5390588"/>
              <a:gd name="connsiteY61" fmla="*/ 252293 h 1278942"/>
              <a:gd name="connsiteX62" fmla="*/ 0 w 5390588"/>
              <a:gd name="connsiteY62" fmla="*/ 252293 h 1278942"/>
              <a:gd name="connsiteX0-1" fmla="*/ 0 w 5390588"/>
              <a:gd name="connsiteY0-2" fmla="*/ 203650 h 1278942"/>
              <a:gd name="connsiteX1-3" fmla="*/ 529391 w 5390588"/>
              <a:gd name="connsiteY1-4" fmla="*/ 203650 h 1278942"/>
              <a:gd name="connsiteX2-5" fmla="*/ 529391 w 5390588"/>
              <a:gd name="connsiteY2-6" fmla="*/ 206916 h 1278942"/>
              <a:gd name="connsiteX3-7" fmla="*/ 666642 w 5390588"/>
              <a:gd name="connsiteY3-8" fmla="*/ 207797 h 1278942"/>
              <a:gd name="connsiteX4-9" fmla="*/ 829333 w 5390588"/>
              <a:gd name="connsiteY4-10" fmla="*/ 372586 h 1278942"/>
              <a:gd name="connsiteX5-11" fmla="*/ 823477 w 5390588"/>
              <a:gd name="connsiteY5-12" fmla="*/ 529189 h 1278942"/>
              <a:gd name="connsiteX6-13" fmla="*/ 1039160 w 5390588"/>
              <a:gd name="connsiteY6-14" fmla="*/ 892787 h 1278942"/>
              <a:gd name="connsiteX7-15" fmla="*/ 1590345 w 5390588"/>
              <a:gd name="connsiteY7-16" fmla="*/ 935139 h 1278942"/>
              <a:gd name="connsiteX8-17" fmla="*/ 1874201 w 5390588"/>
              <a:gd name="connsiteY8-18" fmla="*/ 537589 h 1278942"/>
              <a:gd name="connsiteX9-19" fmla="*/ 1877625 w 5390588"/>
              <a:gd name="connsiteY9-20" fmla="*/ 489658 h 1278942"/>
              <a:gd name="connsiteX10-21" fmla="*/ 1876158 w 5390588"/>
              <a:gd name="connsiteY10-22" fmla="*/ 489476 h 1278942"/>
              <a:gd name="connsiteX11-23" fmla="*/ 1878497 w 5390588"/>
              <a:gd name="connsiteY11-24" fmla="*/ 477447 h 1278942"/>
              <a:gd name="connsiteX12-25" fmla="*/ 1879461 w 5390588"/>
              <a:gd name="connsiteY12-26" fmla="*/ 463957 h 1278942"/>
              <a:gd name="connsiteX13-27" fmla="*/ 1881121 w 5390588"/>
              <a:gd name="connsiteY13-28" fmla="*/ 463960 h 1278942"/>
              <a:gd name="connsiteX14-29" fmla="*/ 1890813 w 5390588"/>
              <a:gd name="connsiteY14-30" fmla="*/ 414129 h 1278942"/>
              <a:gd name="connsiteX15-31" fmla="*/ 2231559 w 5390588"/>
              <a:gd name="connsiteY15-32" fmla="*/ 36516 h 1278942"/>
              <a:gd name="connsiteX16-33" fmla="*/ 2798190 w 5390588"/>
              <a:gd name="connsiteY16-34" fmla="*/ 138559 h 1278942"/>
              <a:gd name="connsiteX17-35" fmla="*/ 2985795 w 5390588"/>
              <a:gd name="connsiteY17-36" fmla="*/ 611320 h 1278942"/>
              <a:gd name="connsiteX18-37" fmla="*/ 2973287 w 5390588"/>
              <a:gd name="connsiteY18-38" fmla="*/ 686789 h 1278942"/>
              <a:gd name="connsiteX19-39" fmla="*/ 2971841 w 5390588"/>
              <a:gd name="connsiteY19-40" fmla="*/ 743454 h 1278942"/>
              <a:gd name="connsiteX20-41" fmla="*/ 3206765 w 5390588"/>
              <a:gd name="connsiteY20-42" fmla="*/ 1161349 h 1278942"/>
              <a:gd name="connsiteX21-43" fmla="*/ 3748785 w 5390588"/>
              <a:gd name="connsiteY21-44" fmla="*/ 1189539 h 1278942"/>
              <a:gd name="connsiteX22-45" fmla="*/ 4025791 w 5390588"/>
              <a:gd name="connsiteY22-46" fmla="*/ 798268 h 1278942"/>
              <a:gd name="connsiteX23-47" fmla="*/ 4030339 w 5390588"/>
              <a:gd name="connsiteY23-48" fmla="*/ 740379 h 1278942"/>
              <a:gd name="connsiteX24-49" fmla="*/ 4025977 w 5390588"/>
              <a:gd name="connsiteY24-50" fmla="*/ 739554 h 1278942"/>
              <a:gd name="connsiteX25-51" fmla="*/ 4232166 w 5390588"/>
              <a:gd name="connsiteY25-52" fmla="*/ 402536 h 1278942"/>
              <a:gd name="connsiteX26-53" fmla="*/ 4609810 w 5390588"/>
              <a:gd name="connsiteY26-54" fmla="*/ 286427 h 1278942"/>
              <a:gd name="connsiteX27-55" fmla="*/ 5115824 w 5390588"/>
              <a:gd name="connsiteY27-56" fmla="*/ 707333 h 1278942"/>
              <a:gd name="connsiteX28-57" fmla="*/ 5131067 w 5390588"/>
              <a:gd name="connsiteY28-58" fmla="*/ 806333 h 1278942"/>
              <a:gd name="connsiteX29-59" fmla="*/ 5135113 w 5390588"/>
              <a:gd name="connsiteY29-60" fmla="*/ 806564 h 1278942"/>
              <a:gd name="connsiteX30-61" fmla="*/ 5126192 w 5390588"/>
              <a:gd name="connsiteY30-62" fmla="*/ 913040 h 1278942"/>
              <a:gd name="connsiteX31-63" fmla="*/ 5236410 w 5390588"/>
              <a:gd name="connsiteY31-64" fmla="*/ 1043417 h 1278942"/>
              <a:gd name="connsiteX32-65" fmla="*/ 5390588 w 5390588"/>
              <a:gd name="connsiteY32-66" fmla="*/ 1056335 h 1278942"/>
              <a:gd name="connsiteX33-67" fmla="*/ 5388416 w 5390588"/>
              <a:gd name="connsiteY33-68" fmla="*/ 1096439 h 1278942"/>
              <a:gd name="connsiteX34-69" fmla="*/ 5237261 w 5390588"/>
              <a:gd name="connsiteY34-70" fmla="*/ 1083708 h 1278942"/>
              <a:gd name="connsiteX35-71" fmla="*/ 5087837 w 5390588"/>
              <a:gd name="connsiteY35-72" fmla="*/ 906801 h 1278942"/>
              <a:gd name="connsiteX36-73" fmla="*/ 5096462 w 5390588"/>
              <a:gd name="connsiteY36-74" fmla="*/ 804356 h 1278942"/>
              <a:gd name="connsiteX37-75" fmla="*/ 5098635 w 5390588"/>
              <a:gd name="connsiteY37-76" fmla="*/ 804481 h 1278942"/>
              <a:gd name="connsiteX38-77" fmla="*/ 5084876 w 5390588"/>
              <a:gd name="connsiteY38-78" fmla="*/ 715118 h 1278942"/>
              <a:gd name="connsiteX39-79" fmla="*/ 4607786 w 5390588"/>
              <a:gd name="connsiteY39-80" fmla="*/ 318272 h 1278942"/>
              <a:gd name="connsiteX40-81" fmla="*/ 4084307 w 5390588"/>
              <a:gd name="connsiteY40-82" fmla="*/ 651549 h 1278942"/>
              <a:gd name="connsiteX41-83" fmla="*/ 4058397 w 5390588"/>
              <a:gd name="connsiteY41-84" fmla="*/ 741768 h 1278942"/>
              <a:gd name="connsiteX42-85" fmla="*/ 4053635 w 5390588"/>
              <a:gd name="connsiteY42-86" fmla="*/ 802385 h 1278942"/>
              <a:gd name="connsiteX43-87" fmla="*/ 3761921 w 5390588"/>
              <a:gd name="connsiteY43-88" fmla="*/ 1214432 h 1278942"/>
              <a:gd name="connsiteX44-89" fmla="*/ 3191121 w 5390588"/>
              <a:gd name="connsiteY44-90" fmla="*/ 1184745 h 1278942"/>
              <a:gd name="connsiteX45-91" fmla="*/ 2945665 w 5390588"/>
              <a:gd name="connsiteY45-92" fmla="*/ 668562 h 1278942"/>
              <a:gd name="connsiteX46-93" fmla="*/ 2947591 w 5390588"/>
              <a:gd name="connsiteY46-94" fmla="*/ 668744 h 1278942"/>
              <a:gd name="connsiteX47-95" fmla="*/ 2957555 w 5390588"/>
              <a:gd name="connsiteY47-96" fmla="*/ 608620 h 1278942"/>
              <a:gd name="connsiteX48-97" fmla="*/ 2779484 w 5390588"/>
              <a:gd name="connsiteY48-98" fmla="*/ 159884 h 1278942"/>
              <a:gd name="connsiteX49-99" fmla="*/ 2241650 w 5390588"/>
              <a:gd name="connsiteY49-100" fmla="*/ 63029 h 1278942"/>
              <a:gd name="connsiteX50-101" fmla="*/ 1918221 w 5390588"/>
              <a:gd name="connsiteY50-102" fmla="*/ 421451 h 1278942"/>
              <a:gd name="connsiteX51-103" fmla="*/ 1906250 w 5390588"/>
              <a:gd name="connsiteY51-104" fmla="*/ 482996 h 1278942"/>
              <a:gd name="connsiteX52-105" fmla="*/ 1902067 w 5390588"/>
              <a:gd name="connsiteY52-106" fmla="*/ 541550 h 1278942"/>
              <a:gd name="connsiteX53-107" fmla="*/ 1603140 w 5390588"/>
              <a:gd name="connsiteY53-108" fmla="*/ 960209 h 1278942"/>
              <a:gd name="connsiteX54-109" fmla="*/ 1022686 w 5390588"/>
              <a:gd name="connsiteY54-110" fmla="*/ 915607 h 1278942"/>
              <a:gd name="connsiteX55-111" fmla="*/ 795552 w 5390588"/>
              <a:gd name="connsiteY55-112" fmla="*/ 532703 h 1278942"/>
              <a:gd name="connsiteX56-113" fmla="*/ 792356 w 5390588"/>
              <a:gd name="connsiteY56-114" fmla="*/ 476139 h 1278942"/>
              <a:gd name="connsiteX57-115" fmla="*/ 789967 w 5390588"/>
              <a:gd name="connsiteY57-116" fmla="*/ 476188 h 1278942"/>
              <a:gd name="connsiteX58-117" fmla="*/ 790607 w 5390588"/>
              <a:gd name="connsiteY58-118" fmla="*/ 369340 h 1278942"/>
              <a:gd name="connsiteX59-119" fmla="*/ 670615 w 5390588"/>
              <a:gd name="connsiteY59-120" fmla="*/ 247901 h 1278942"/>
              <a:gd name="connsiteX60-121" fmla="*/ 529391 w 5390588"/>
              <a:gd name="connsiteY60-122" fmla="*/ 247056 h 1278942"/>
              <a:gd name="connsiteX61-123" fmla="*/ 0 w 5390588"/>
              <a:gd name="connsiteY61-124" fmla="*/ 252293 h 1278942"/>
              <a:gd name="connsiteX62-125" fmla="*/ 0 w 5390588"/>
              <a:gd name="connsiteY62-126" fmla="*/ 203650 h 1278942"/>
              <a:gd name="connsiteX0-127" fmla="*/ 0 w 5390588"/>
              <a:gd name="connsiteY0-128" fmla="*/ 203650 h 1278942"/>
              <a:gd name="connsiteX1-129" fmla="*/ 529391 w 5390588"/>
              <a:gd name="connsiteY1-130" fmla="*/ 203650 h 1278942"/>
              <a:gd name="connsiteX2-131" fmla="*/ 529391 w 5390588"/>
              <a:gd name="connsiteY2-132" fmla="*/ 206916 h 1278942"/>
              <a:gd name="connsiteX3-133" fmla="*/ 666642 w 5390588"/>
              <a:gd name="connsiteY3-134" fmla="*/ 207797 h 1278942"/>
              <a:gd name="connsiteX4-135" fmla="*/ 829333 w 5390588"/>
              <a:gd name="connsiteY4-136" fmla="*/ 372586 h 1278942"/>
              <a:gd name="connsiteX5-137" fmla="*/ 823477 w 5390588"/>
              <a:gd name="connsiteY5-138" fmla="*/ 529189 h 1278942"/>
              <a:gd name="connsiteX6-139" fmla="*/ 1039160 w 5390588"/>
              <a:gd name="connsiteY6-140" fmla="*/ 892787 h 1278942"/>
              <a:gd name="connsiteX7-141" fmla="*/ 1590345 w 5390588"/>
              <a:gd name="connsiteY7-142" fmla="*/ 935139 h 1278942"/>
              <a:gd name="connsiteX8-143" fmla="*/ 1874201 w 5390588"/>
              <a:gd name="connsiteY8-144" fmla="*/ 537589 h 1278942"/>
              <a:gd name="connsiteX9-145" fmla="*/ 1877625 w 5390588"/>
              <a:gd name="connsiteY9-146" fmla="*/ 489658 h 1278942"/>
              <a:gd name="connsiteX10-147" fmla="*/ 1876158 w 5390588"/>
              <a:gd name="connsiteY10-148" fmla="*/ 489476 h 1278942"/>
              <a:gd name="connsiteX11-149" fmla="*/ 1878497 w 5390588"/>
              <a:gd name="connsiteY11-150" fmla="*/ 477447 h 1278942"/>
              <a:gd name="connsiteX12-151" fmla="*/ 1879461 w 5390588"/>
              <a:gd name="connsiteY12-152" fmla="*/ 463957 h 1278942"/>
              <a:gd name="connsiteX13-153" fmla="*/ 1881121 w 5390588"/>
              <a:gd name="connsiteY13-154" fmla="*/ 463960 h 1278942"/>
              <a:gd name="connsiteX14-155" fmla="*/ 1890813 w 5390588"/>
              <a:gd name="connsiteY14-156" fmla="*/ 414129 h 1278942"/>
              <a:gd name="connsiteX15-157" fmla="*/ 2231559 w 5390588"/>
              <a:gd name="connsiteY15-158" fmla="*/ 36516 h 1278942"/>
              <a:gd name="connsiteX16-159" fmla="*/ 2798190 w 5390588"/>
              <a:gd name="connsiteY16-160" fmla="*/ 138559 h 1278942"/>
              <a:gd name="connsiteX17-161" fmla="*/ 2985795 w 5390588"/>
              <a:gd name="connsiteY17-162" fmla="*/ 611320 h 1278942"/>
              <a:gd name="connsiteX18-163" fmla="*/ 2973287 w 5390588"/>
              <a:gd name="connsiteY18-164" fmla="*/ 686789 h 1278942"/>
              <a:gd name="connsiteX19-165" fmla="*/ 2971841 w 5390588"/>
              <a:gd name="connsiteY19-166" fmla="*/ 743454 h 1278942"/>
              <a:gd name="connsiteX20-167" fmla="*/ 3206765 w 5390588"/>
              <a:gd name="connsiteY20-168" fmla="*/ 1161349 h 1278942"/>
              <a:gd name="connsiteX21-169" fmla="*/ 3748785 w 5390588"/>
              <a:gd name="connsiteY21-170" fmla="*/ 1189539 h 1278942"/>
              <a:gd name="connsiteX22-171" fmla="*/ 4025791 w 5390588"/>
              <a:gd name="connsiteY22-172" fmla="*/ 798268 h 1278942"/>
              <a:gd name="connsiteX23-173" fmla="*/ 4030339 w 5390588"/>
              <a:gd name="connsiteY23-174" fmla="*/ 740379 h 1278942"/>
              <a:gd name="connsiteX24-175" fmla="*/ 4025977 w 5390588"/>
              <a:gd name="connsiteY24-176" fmla="*/ 739554 h 1278942"/>
              <a:gd name="connsiteX25-177" fmla="*/ 4232166 w 5390588"/>
              <a:gd name="connsiteY25-178" fmla="*/ 402536 h 1278942"/>
              <a:gd name="connsiteX26-179" fmla="*/ 4609810 w 5390588"/>
              <a:gd name="connsiteY26-180" fmla="*/ 286427 h 1278942"/>
              <a:gd name="connsiteX27-181" fmla="*/ 5115824 w 5390588"/>
              <a:gd name="connsiteY27-182" fmla="*/ 707333 h 1278942"/>
              <a:gd name="connsiteX28-183" fmla="*/ 5131067 w 5390588"/>
              <a:gd name="connsiteY28-184" fmla="*/ 806333 h 1278942"/>
              <a:gd name="connsiteX29-185" fmla="*/ 5135113 w 5390588"/>
              <a:gd name="connsiteY29-186" fmla="*/ 806564 h 1278942"/>
              <a:gd name="connsiteX30-187" fmla="*/ 5126192 w 5390588"/>
              <a:gd name="connsiteY30-188" fmla="*/ 913040 h 1278942"/>
              <a:gd name="connsiteX31-189" fmla="*/ 5236410 w 5390588"/>
              <a:gd name="connsiteY31-190" fmla="*/ 1043417 h 1278942"/>
              <a:gd name="connsiteX32-191" fmla="*/ 5390588 w 5390588"/>
              <a:gd name="connsiteY32-192" fmla="*/ 1056335 h 1278942"/>
              <a:gd name="connsiteX33-193" fmla="*/ 5388416 w 5390588"/>
              <a:gd name="connsiteY33-194" fmla="*/ 1096439 h 1278942"/>
              <a:gd name="connsiteX34-195" fmla="*/ 5237261 w 5390588"/>
              <a:gd name="connsiteY34-196" fmla="*/ 1083708 h 1278942"/>
              <a:gd name="connsiteX35-197" fmla="*/ 5087837 w 5390588"/>
              <a:gd name="connsiteY35-198" fmla="*/ 906801 h 1278942"/>
              <a:gd name="connsiteX36-199" fmla="*/ 5096462 w 5390588"/>
              <a:gd name="connsiteY36-200" fmla="*/ 804356 h 1278942"/>
              <a:gd name="connsiteX37-201" fmla="*/ 5098635 w 5390588"/>
              <a:gd name="connsiteY37-202" fmla="*/ 804481 h 1278942"/>
              <a:gd name="connsiteX38-203" fmla="*/ 5084876 w 5390588"/>
              <a:gd name="connsiteY38-204" fmla="*/ 715118 h 1278942"/>
              <a:gd name="connsiteX39-205" fmla="*/ 4607786 w 5390588"/>
              <a:gd name="connsiteY39-206" fmla="*/ 318272 h 1278942"/>
              <a:gd name="connsiteX40-207" fmla="*/ 4084307 w 5390588"/>
              <a:gd name="connsiteY40-208" fmla="*/ 651549 h 1278942"/>
              <a:gd name="connsiteX41-209" fmla="*/ 4058397 w 5390588"/>
              <a:gd name="connsiteY41-210" fmla="*/ 741768 h 1278942"/>
              <a:gd name="connsiteX42-211" fmla="*/ 4053635 w 5390588"/>
              <a:gd name="connsiteY42-212" fmla="*/ 802385 h 1278942"/>
              <a:gd name="connsiteX43-213" fmla="*/ 3761921 w 5390588"/>
              <a:gd name="connsiteY43-214" fmla="*/ 1214432 h 1278942"/>
              <a:gd name="connsiteX44-215" fmla="*/ 3191121 w 5390588"/>
              <a:gd name="connsiteY44-216" fmla="*/ 1184745 h 1278942"/>
              <a:gd name="connsiteX45-217" fmla="*/ 2945665 w 5390588"/>
              <a:gd name="connsiteY45-218" fmla="*/ 668562 h 1278942"/>
              <a:gd name="connsiteX46-219" fmla="*/ 2947591 w 5390588"/>
              <a:gd name="connsiteY46-220" fmla="*/ 668744 h 1278942"/>
              <a:gd name="connsiteX47-221" fmla="*/ 2957555 w 5390588"/>
              <a:gd name="connsiteY47-222" fmla="*/ 608620 h 1278942"/>
              <a:gd name="connsiteX48-223" fmla="*/ 2779484 w 5390588"/>
              <a:gd name="connsiteY48-224" fmla="*/ 159884 h 1278942"/>
              <a:gd name="connsiteX49-225" fmla="*/ 2241650 w 5390588"/>
              <a:gd name="connsiteY49-226" fmla="*/ 63029 h 1278942"/>
              <a:gd name="connsiteX50-227" fmla="*/ 1918221 w 5390588"/>
              <a:gd name="connsiteY50-228" fmla="*/ 421451 h 1278942"/>
              <a:gd name="connsiteX51-229" fmla="*/ 1906250 w 5390588"/>
              <a:gd name="connsiteY51-230" fmla="*/ 482996 h 1278942"/>
              <a:gd name="connsiteX52-231" fmla="*/ 1902067 w 5390588"/>
              <a:gd name="connsiteY52-232" fmla="*/ 541550 h 1278942"/>
              <a:gd name="connsiteX53-233" fmla="*/ 1603140 w 5390588"/>
              <a:gd name="connsiteY53-234" fmla="*/ 960209 h 1278942"/>
              <a:gd name="connsiteX54-235" fmla="*/ 1022686 w 5390588"/>
              <a:gd name="connsiteY54-236" fmla="*/ 915607 h 1278942"/>
              <a:gd name="connsiteX55-237" fmla="*/ 795552 w 5390588"/>
              <a:gd name="connsiteY55-238" fmla="*/ 532703 h 1278942"/>
              <a:gd name="connsiteX56-239" fmla="*/ 792356 w 5390588"/>
              <a:gd name="connsiteY56-240" fmla="*/ 476139 h 1278942"/>
              <a:gd name="connsiteX57-241" fmla="*/ 789967 w 5390588"/>
              <a:gd name="connsiteY57-242" fmla="*/ 476188 h 1278942"/>
              <a:gd name="connsiteX58-243" fmla="*/ 790607 w 5390588"/>
              <a:gd name="connsiteY58-244" fmla="*/ 369340 h 1278942"/>
              <a:gd name="connsiteX59-245" fmla="*/ 670615 w 5390588"/>
              <a:gd name="connsiteY59-246" fmla="*/ 247901 h 1278942"/>
              <a:gd name="connsiteX60-247" fmla="*/ 0 w 5390588"/>
              <a:gd name="connsiteY60-248" fmla="*/ 252293 h 1278942"/>
              <a:gd name="connsiteX61-249" fmla="*/ 0 w 5390588"/>
              <a:gd name="connsiteY61-250" fmla="*/ 203650 h 1278942"/>
              <a:gd name="connsiteX0-251" fmla="*/ 0 w 5390588"/>
              <a:gd name="connsiteY0-252" fmla="*/ 203650 h 1278942"/>
              <a:gd name="connsiteX1-253" fmla="*/ 529391 w 5390588"/>
              <a:gd name="connsiteY1-254" fmla="*/ 203650 h 1278942"/>
              <a:gd name="connsiteX2-255" fmla="*/ 666642 w 5390588"/>
              <a:gd name="connsiteY2-256" fmla="*/ 207797 h 1278942"/>
              <a:gd name="connsiteX3-257" fmla="*/ 829333 w 5390588"/>
              <a:gd name="connsiteY3-258" fmla="*/ 372586 h 1278942"/>
              <a:gd name="connsiteX4-259" fmla="*/ 823477 w 5390588"/>
              <a:gd name="connsiteY4-260" fmla="*/ 529189 h 1278942"/>
              <a:gd name="connsiteX5-261" fmla="*/ 1039160 w 5390588"/>
              <a:gd name="connsiteY5-262" fmla="*/ 892787 h 1278942"/>
              <a:gd name="connsiteX6-263" fmla="*/ 1590345 w 5390588"/>
              <a:gd name="connsiteY6-264" fmla="*/ 935139 h 1278942"/>
              <a:gd name="connsiteX7-265" fmla="*/ 1874201 w 5390588"/>
              <a:gd name="connsiteY7-266" fmla="*/ 537589 h 1278942"/>
              <a:gd name="connsiteX8-267" fmla="*/ 1877625 w 5390588"/>
              <a:gd name="connsiteY8-268" fmla="*/ 489658 h 1278942"/>
              <a:gd name="connsiteX9-269" fmla="*/ 1876158 w 5390588"/>
              <a:gd name="connsiteY9-270" fmla="*/ 489476 h 1278942"/>
              <a:gd name="connsiteX10-271" fmla="*/ 1878497 w 5390588"/>
              <a:gd name="connsiteY10-272" fmla="*/ 477447 h 1278942"/>
              <a:gd name="connsiteX11-273" fmla="*/ 1879461 w 5390588"/>
              <a:gd name="connsiteY11-274" fmla="*/ 463957 h 1278942"/>
              <a:gd name="connsiteX12-275" fmla="*/ 1881121 w 5390588"/>
              <a:gd name="connsiteY12-276" fmla="*/ 463960 h 1278942"/>
              <a:gd name="connsiteX13-277" fmla="*/ 1890813 w 5390588"/>
              <a:gd name="connsiteY13-278" fmla="*/ 414129 h 1278942"/>
              <a:gd name="connsiteX14-279" fmla="*/ 2231559 w 5390588"/>
              <a:gd name="connsiteY14-280" fmla="*/ 36516 h 1278942"/>
              <a:gd name="connsiteX15-281" fmla="*/ 2798190 w 5390588"/>
              <a:gd name="connsiteY15-282" fmla="*/ 138559 h 1278942"/>
              <a:gd name="connsiteX16-283" fmla="*/ 2985795 w 5390588"/>
              <a:gd name="connsiteY16-284" fmla="*/ 611320 h 1278942"/>
              <a:gd name="connsiteX17-285" fmla="*/ 2973287 w 5390588"/>
              <a:gd name="connsiteY17-286" fmla="*/ 686789 h 1278942"/>
              <a:gd name="connsiteX18-287" fmla="*/ 2971841 w 5390588"/>
              <a:gd name="connsiteY18-288" fmla="*/ 743454 h 1278942"/>
              <a:gd name="connsiteX19-289" fmla="*/ 3206765 w 5390588"/>
              <a:gd name="connsiteY19-290" fmla="*/ 1161349 h 1278942"/>
              <a:gd name="connsiteX20-291" fmla="*/ 3748785 w 5390588"/>
              <a:gd name="connsiteY20-292" fmla="*/ 1189539 h 1278942"/>
              <a:gd name="connsiteX21-293" fmla="*/ 4025791 w 5390588"/>
              <a:gd name="connsiteY21-294" fmla="*/ 798268 h 1278942"/>
              <a:gd name="connsiteX22-295" fmla="*/ 4030339 w 5390588"/>
              <a:gd name="connsiteY22-296" fmla="*/ 740379 h 1278942"/>
              <a:gd name="connsiteX23-297" fmla="*/ 4025977 w 5390588"/>
              <a:gd name="connsiteY23-298" fmla="*/ 739554 h 1278942"/>
              <a:gd name="connsiteX24-299" fmla="*/ 4232166 w 5390588"/>
              <a:gd name="connsiteY24-300" fmla="*/ 402536 h 1278942"/>
              <a:gd name="connsiteX25-301" fmla="*/ 4609810 w 5390588"/>
              <a:gd name="connsiteY25-302" fmla="*/ 286427 h 1278942"/>
              <a:gd name="connsiteX26-303" fmla="*/ 5115824 w 5390588"/>
              <a:gd name="connsiteY26-304" fmla="*/ 707333 h 1278942"/>
              <a:gd name="connsiteX27-305" fmla="*/ 5131067 w 5390588"/>
              <a:gd name="connsiteY27-306" fmla="*/ 806333 h 1278942"/>
              <a:gd name="connsiteX28-307" fmla="*/ 5135113 w 5390588"/>
              <a:gd name="connsiteY28-308" fmla="*/ 806564 h 1278942"/>
              <a:gd name="connsiteX29-309" fmla="*/ 5126192 w 5390588"/>
              <a:gd name="connsiteY29-310" fmla="*/ 913040 h 1278942"/>
              <a:gd name="connsiteX30-311" fmla="*/ 5236410 w 5390588"/>
              <a:gd name="connsiteY30-312" fmla="*/ 1043417 h 1278942"/>
              <a:gd name="connsiteX31-313" fmla="*/ 5390588 w 5390588"/>
              <a:gd name="connsiteY31-314" fmla="*/ 1056335 h 1278942"/>
              <a:gd name="connsiteX32-315" fmla="*/ 5388416 w 5390588"/>
              <a:gd name="connsiteY32-316" fmla="*/ 1096439 h 1278942"/>
              <a:gd name="connsiteX33-317" fmla="*/ 5237261 w 5390588"/>
              <a:gd name="connsiteY33-318" fmla="*/ 1083708 h 1278942"/>
              <a:gd name="connsiteX34-319" fmla="*/ 5087837 w 5390588"/>
              <a:gd name="connsiteY34-320" fmla="*/ 906801 h 1278942"/>
              <a:gd name="connsiteX35-321" fmla="*/ 5096462 w 5390588"/>
              <a:gd name="connsiteY35-322" fmla="*/ 804356 h 1278942"/>
              <a:gd name="connsiteX36-323" fmla="*/ 5098635 w 5390588"/>
              <a:gd name="connsiteY36-324" fmla="*/ 804481 h 1278942"/>
              <a:gd name="connsiteX37-325" fmla="*/ 5084876 w 5390588"/>
              <a:gd name="connsiteY37-326" fmla="*/ 715118 h 1278942"/>
              <a:gd name="connsiteX38-327" fmla="*/ 4607786 w 5390588"/>
              <a:gd name="connsiteY38-328" fmla="*/ 318272 h 1278942"/>
              <a:gd name="connsiteX39-329" fmla="*/ 4084307 w 5390588"/>
              <a:gd name="connsiteY39-330" fmla="*/ 651549 h 1278942"/>
              <a:gd name="connsiteX40-331" fmla="*/ 4058397 w 5390588"/>
              <a:gd name="connsiteY40-332" fmla="*/ 741768 h 1278942"/>
              <a:gd name="connsiteX41-333" fmla="*/ 4053635 w 5390588"/>
              <a:gd name="connsiteY41-334" fmla="*/ 802385 h 1278942"/>
              <a:gd name="connsiteX42-335" fmla="*/ 3761921 w 5390588"/>
              <a:gd name="connsiteY42-336" fmla="*/ 1214432 h 1278942"/>
              <a:gd name="connsiteX43-337" fmla="*/ 3191121 w 5390588"/>
              <a:gd name="connsiteY43-338" fmla="*/ 1184745 h 1278942"/>
              <a:gd name="connsiteX44-339" fmla="*/ 2945665 w 5390588"/>
              <a:gd name="connsiteY44-340" fmla="*/ 668562 h 1278942"/>
              <a:gd name="connsiteX45-341" fmla="*/ 2947591 w 5390588"/>
              <a:gd name="connsiteY45-342" fmla="*/ 668744 h 1278942"/>
              <a:gd name="connsiteX46-343" fmla="*/ 2957555 w 5390588"/>
              <a:gd name="connsiteY46-344" fmla="*/ 608620 h 1278942"/>
              <a:gd name="connsiteX47-345" fmla="*/ 2779484 w 5390588"/>
              <a:gd name="connsiteY47-346" fmla="*/ 159884 h 1278942"/>
              <a:gd name="connsiteX48-347" fmla="*/ 2241650 w 5390588"/>
              <a:gd name="connsiteY48-348" fmla="*/ 63029 h 1278942"/>
              <a:gd name="connsiteX49-349" fmla="*/ 1918221 w 5390588"/>
              <a:gd name="connsiteY49-350" fmla="*/ 421451 h 1278942"/>
              <a:gd name="connsiteX50-351" fmla="*/ 1906250 w 5390588"/>
              <a:gd name="connsiteY50-352" fmla="*/ 482996 h 1278942"/>
              <a:gd name="connsiteX51-353" fmla="*/ 1902067 w 5390588"/>
              <a:gd name="connsiteY51-354" fmla="*/ 541550 h 1278942"/>
              <a:gd name="connsiteX52-355" fmla="*/ 1603140 w 5390588"/>
              <a:gd name="connsiteY52-356" fmla="*/ 960209 h 1278942"/>
              <a:gd name="connsiteX53-357" fmla="*/ 1022686 w 5390588"/>
              <a:gd name="connsiteY53-358" fmla="*/ 915607 h 1278942"/>
              <a:gd name="connsiteX54-359" fmla="*/ 795552 w 5390588"/>
              <a:gd name="connsiteY54-360" fmla="*/ 532703 h 1278942"/>
              <a:gd name="connsiteX55-361" fmla="*/ 792356 w 5390588"/>
              <a:gd name="connsiteY55-362" fmla="*/ 476139 h 1278942"/>
              <a:gd name="connsiteX56-363" fmla="*/ 789967 w 5390588"/>
              <a:gd name="connsiteY56-364" fmla="*/ 476188 h 1278942"/>
              <a:gd name="connsiteX57-365" fmla="*/ 790607 w 5390588"/>
              <a:gd name="connsiteY57-366" fmla="*/ 369340 h 1278942"/>
              <a:gd name="connsiteX58-367" fmla="*/ 670615 w 5390588"/>
              <a:gd name="connsiteY58-368" fmla="*/ 247901 h 1278942"/>
              <a:gd name="connsiteX59-369" fmla="*/ 0 w 5390588"/>
              <a:gd name="connsiteY59-370" fmla="*/ 252293 h 1278942"/>
              <a:gd name="connsiteX60-371" fmla="*/ 0 w 5390588"/>
              <a:gd name="connsiteY60-372" fmla="*/ 203650 h 1278942"/>
              <a:gd name="connsiteX0-373" fmla="*/ 0 w 5390588"/>
              <a:gd name="connsiteY0-374" fmla="*/ 203650 h 1278942"/>
              <a:gd name="connsiteX1-375" fmla="*/ 666642 w 5390588"/>
              <a:gd name="connsiteY1-376" fmla="*/ 207797 h 1278942"/>
              <a:gd name="connsiteX2-377" fmla="*/ 829333 w 5390588"/>
              <a:gd name="connsiteY2-378" fmla="*/ 372586 h 1278942"/>
              <a:gd name="connsiteX3-379" fmla="*/ 823477 w 5390588"/>
              <a:gd name="connsiteY3-380" fmla="*/ 529189 h 1278942"/>
              <a:gd name="connsiteX4-381" fmla="*/ 1039160 w 5390588"/>
              <a:gd name="connsiteY4-382" fmla="*/ 892787 h 1278942"/>
              <a:gd name="connsiteX5-383" fmla="*/ 1590345 w 5390588"/>
              <a:gd name="connsiteY5-384" fmla="*/ 935139 h 1278942"/>
              <a:gd name="connsiteX6-385" fmla="*/ 1874201 w 5390588"/>
              <a:gd name="connsiteY6-386" fmla="*/ 537589 h 1278942"/>
              <a:gd name="connsiteX7-387" fmla="*/ 1877625 w 5390588"/>
              <a:gd name="connsiteY7-388" fmla="*/ 489658 h 1278942"/>
              <a:gd name="connsiteX8-389" fmla="*/ 1876158 w 5390588"/>
              <a:gd name="connsiteY8-390" fmla="*/ 489476 h 1278942"/>
              <a:gd name="connsiteX9-391" fmla="*/ 1878497 w 5390588"/>
              <a:gd name="connsiteY9-392" fmla="*/ 477447 h 1278942"/>
              <a:gd name="connsiteX10-393" fmla="*/ 1879461 w 5390588"/>
              <a:gd name="connsiteY10-394" fmla="*/ 463957 h 1278942"/>
              <a:gd name="connsiteX11-395" fmla="*/ 1881121 w 5390588"/>
              <a:gd name="connsiteY11-396" fmla="*/ 463960 h 1278942"/>
              <a:gd name="connsiteX12-397" fmla="*/ 1890813 w 5390588"/>
              <a:gd name="connsiteY12-398" fmla="*/ 414129 h 1278942"/>
              <a:gd name="connsiteX13-399" fmla="*/ 2231559 w 5390588"/>
              <a:gd name="connsiteY13-400" fmla="*/ 36516 h 1278942"/>
              <a:gd name="connsiteX14-401" fmla="*/ 2798190 w 5390588"/>
              <a:gd name="connsiteY14-402" fmla="*/ 138559 h 1278942"/>
              <a:gd name="connsiteX15-403" fmla="*/ 2985795 w 5390588"/>
              <a:gd name="connsiteY15-404" fmla="*/ 611320 h 1278942"/>
              <a:gd name="connsiteX16-405" fmla="*/ 2973287 w 5390588"/>
              <a:gd name="connsiteY16-406" fmla="*/ 686789 h 1278942"/>
              <a:gd name="connsiteX17-407" fmla="*/ 2971841 w 5390588"/>
              <a:gd name="connsiteY17-408" fmla="*/ 743454 h 1278942"/>
              <a:gd name="connsiteX18-409" fmla="*/ 3206765 w 5390588"/>
              <a:gd name="connsiteY18-410" fmla="*/ 1161349 h 1278942"/>
              <a:gd name="connsiteX19-411" fmla="*/ 3748785 w 5390588"/>
              <a:gd name="connsiteY19-412" fmla="*/ 1189539 h 1278942"/>
              <a:gd name="connsiteX20-413" fmla="*/ 4025791 w 5390588"/>
              <a:gd name="connsiteY20-414" fmla="*/ 798268 h 1278942"/>
              <a:gd name="connsiteX21-415" fmla="*/ 4030339 w 5390588"/>
              <a:gd name="connsiteY21-416" fmla="*/ 740379 h 1278942"/>
              <a:gd name="connsiteX22-417" fmla="*/ 4025977 w 5390588"/>
              <a:gd name="connsiteY22-418" fmla="*/ 739554 h 1278942"/>
              <a:gd name="connsiteX23-419" fmla="*/ 4232166 w 5390588"/>
              <a:gd name="connsiteY23-420" fmla="*/ 402536 h 1278942"/>
              <a:gd name="connsiteX24-421" fmla="*/ 4609810 w 5390588"/>
              <a:gd name="connsiteY24-422" fmla="*/ 286427 h 1278942"/>
              <a:gd name="connsiteX25-423" fmla="*/ 5115824 w 5390588"/>
              <a:gd name="connsiteY25-424" fmla="*/ 707333 h 1278942"/>
              <a:gd name="connsiteX26-425" fmla="*/ 5131067 w 5390588"/>
              <a:gd name="connsiteY26-426" fmla="*/ 806333 h 1278942"/>
              <a:gd name="connsiteX27-427" fmla="*/ 5135113 w 5390588"/>
              <a:gd name="connsiteY27-428" fmla="*/ 806564 h 1278942"/>
              <a:gd name="connsiteX28-429" fmla="*/ 5126192 w 5390588"/>
              <a:gd name="connsiteY28-430" fmla="*/ 913040 h 1278942"/>
              <a:gd name="connsiteX29-431" fmla="*/ 5236410 w 5390588"/>
              <a:gd name="connsiteY29-432" fmla="*/ 1043417 h 1278942"/>
              <a:gd name="connsiteX30-433" fmla="*/ 5390588 w 5390588"/>
              <a:gd name="connsiteY30-434" fmla="*/ 1056335 h 1278942"/>
              <a:gd name="connsiteX31-435" fmla="*/ 5388416 w 5390588"/>
              <a:gd name="connsiteY31-436" fmla="*/ 1096439 h 1278942"/>
              <a:gd name="connsiteX32-437" fmla="*/ 5237261 w 5390588"/>
              <a:gd name="connsiteY32-438" fmla="*/ 1083708 h 1278942"/>
              <a:gd name="connsiteX33-439" fmla="*/ 5087837 w 5390588"/>
              <a:gd name="connsiteY33-440" fmla="*/ 906801 h 1278942"/>
              <a:gd name="connsiteX34-441" fmla="*/ 5096462 w 5390588"/>
              <a:gd name="connsiteY34-442" fmla="*/ 804356 h 1278942"/>
              <a:gd name="connsiteX35-443" fmla="*/ 5098635 w 5390588"/>
              <a:gd name="connsiteY35-444" fmla="*/ 804481 h 1278942"/>
              <a:gd name="connsiteX36-445" fmla="*/ 5084876 w 5390588"/>
              <a:gd name="connsiteY36-446" fmla="*/ 715118 h 1278942"/>
              <a:gd name="connsiteX37-447" fmla="*/ 4607786 w 5390588"/>
              <a:gd name="connsiteY37-448" fmla="*/ 318272 h 1278942"/>
              <a:gd name="connsiteX38-449" fmla="*/ 4084307 w 5390588"/>
              <a:gd name="connsiteY38-450" fmla="*/ 651549 h 1278942"/>
              <a:gd name="connsiteX39-451" fmla="*/ 4058397 w 5390588"/>
              <a:gd name="connsiteY39-452" fmla="*/ 741768 h 1278942"/>
              <a:gd name="connsiteX40-453" fmla="*/ 4053635 w 5390588"/>
              <a:gd name="connsiteY40-454" fmla="*/ 802385 h 1278942"/>
              <a:gd name="connsiteX41-455" fmla="*/ 3761921 w 5390588"/>
              <a:gd name="connsiteY41-456" fmla="*/ 1214432 h 1278942"/>
              <a:gd name="connsiteX42-457" fmla="*/ 3191121 w 5390588"/>
              <a:gd name="connsiteY42-458" fmla="*/ 1184745 h 1278942"/>
              <a:gd name="connsiteX43-459" fmla="*/ 2945665 w 5390588"/>
              <a:gd name="connsiteY43-460" fmla="*/ 668562 h 1278942"/>
              <a:gd name="connsiteX44-461" fmla="*/ 2947591 w 5390588"/>
              <a:gd name="connsiteY44-462" fmla="*/ 668744 h 1278942"/>
              <a:gd name="connsiteX45-463" fmla="*/ 2957555 w 5390588"/>
              <a:gd name="connsiteY45-464" fmla="*/ 608620 h 1278942"/>
              <a:gd name="connsiteX46-465" fmla="*/ 2779484 w 5390588"/>
              <a:gd name="connsiteY46-466" fmla="*/ 159884 h 1278942"/>
              <a:gd name="connsiteX47-467" fmla="*/ 2241650 w 5390588"/>
              <a:gd name="connsiteY47-468" fmla="*/ 63029 h 1278942"/>
              <a:gd name="connsiteX48-469" fmla="*/ 1918221 w 5390588"/>
              <a:gd name="connsiteY48-470" fmla="*/ 421451 h 1278942"/>
              <a:gd name="connsiteX49-471" fmla="*/ 1906250 w 5390588"/>
              <a:gd name="connsiteY49-472" fmla="*/ 482996 h 1278942"/>
              <a:gd name="connsiteX50-473" fmla="*/ 1902067 w 5390588"/>
              <a:gd name="connsiteY50-474" fmla="*/ 541550 h 1278942"/>
              <a:gd name="connsiteX51-475" fmla="*/ 1603140 w 5390588"/>
              <a:gd name="connsiteY51-476" fmla="*/ 960209 h 1278942"/>
              <a:gd name="connsiteX52-477" fmla="*/ 1022686 w 5390588"/>
              <a:gd name="connsiteY52-478" fmla="*/ 915607 h 1278942"/>
              <a:gd name="connsiteX53-479" fmla="*/ 795552 w 5390588"/>
              <a:gd name="connsiteY53-480" fmla="*/ 532703 h 1278942"/>
              <a:gd name="connsiteX54-481" fmla="*/ 792356 w 5390588"/>
              <a:gd name="connsiteY54-482" fmla="*/ 476139 h 1278942"/>
              <a:gd name="connsiteX55-483" fmla="*/ 789967 w 5390588"/>
              <a:gd name="connsiteY55-484" fmla="*/ 476188 h 1278942"/>
              <a:gd name="connsiteX56-485" fmla="*/ 790607 w 5390588"/>
              <a:gd name="connsiteY56-486" fmla="*/ 369340 h 1278942"/>
              <a:gd name="connsiteX57-487" fmla="*/ 670615 w 5390588"/>
              <a:gd name="connsiteY57-488" fmla="*/ 247901 h 1278942"/>
              <a:gd name="connsiteX58-489" fmla="*/ 0 w 5390588"/>
              <a:gd name="connsiteY58-490" fmla="*/ 252293 h 1278942"/>
              <a:gd name="connsiteX59-491" fmla="*/ 0 w 5390588"/>
              <a:gd name="connsiteY59-492" fmla="*/ 203650 h 1278942"/>
              <a:gd name="connsiteX0-493" fmla="*/ 0 w 5898369"/>
              <a:gd name="connsiteY0-494" fmla="*/ 203650 h 1278942"/>
              <a:gd name="connsiteX1-495" fmla="*/ 666642 w 5898369"/>
              <a:gd name="connsiteY1-496" fmla="*/ 207797 h 1278942"/>
              <a:gd name="connsiteX2-497" fmla="*/ 829333 w 5898369"/>
              <a:gd name="connsiteY2-498" fmla="*/ 372586 h 1278942"/>
              <a:gd name="connsiteX3-499" fmla="*/ 823477 w 5898369"/>
              <a:gd name="connsiteY3-500" fmla="*/ 529189 h 1278942"/>
              <a:gd name="connsiteX4-501" fmla="*/ 1039160 w 5898369"/>
              <a:gd name="connsiteY4-502" fmla="*/ 892787 h 1278942"/>
              <a:gd name="connsiteX5-503" fmla="*/ 1590345 w 5898369"/>
              <a:gd name="connsiteY5-504" fmla="*/ 935139 h 1278942"/>
              <a:gd name="connsiteX6-505" fmla="*/ 1874201 w 5898369"/>
              <a:gd name="connsiteY6-506" fmla="*/ 537589 h 1278942"/>
              <a:gd name="connsiteX7-507" fmla="*/ 1877625 w 5898369"/>
              <a:gd name="connsiteY7-508" fmla="*/ 489658 h 1278942"/>
              <a:gd name="connsiteX8-509" fmla="*/ 1876158 w 5898369"/>
              <a:gd name="connsiteY8-510" fmla="*/ 489476 h 1278942"/>
              <a:gd name="connsiteX9-511" fmla="*/ 1878497 w 5898369"/>
              <a:gd name="connsiteY9-512" fmla="*/ 477447 h 1278942"/>
              <a:gd name="connsiteX10-513" fmla="*/ 1879461 w 5898369"/>
              <a:gd name="connsiteY10-514" fmla="*/ 463957 h 1278942"/>
              <a:gd name="connsiteX11-515" fmla="*/ 1881121 w 5898369"/>
              <a:gd name="connsiteY11-516" fmla="*/ 463960 h 1278942"/>
              <a:gd name="connsiteX12-517" fmla="*/ 1890813 w 5898369"/>
              <a:gd name="connsiteY12-518" fmla="*/ 414129 h 1278942"/>
              <a:gd name="connsiteX13-519" fmla="*/ 2231559 w 5898369"/>
              <a:gd name="connsiteY13-520" fmla="*/ 36516 h 1278942"/>
              <a:gd name="connsiteX14-521" fmla="*/ 2798190 w 5898369"/>
              <a:gd name="connsiteY14-522" fmla="*/ 138559 h 1278942"/>
              <a:gd name="connsiteX15-523" fmla="*/ 2985795 w 5898369"/>
              <a:gd name="connsiteY15-524" fmla="*/ 611320 h 1278942"/>
              <a:gd name="connsiteX16-525" fmla="*/ 2973287 w 5898369"/>
              <a:gd name="connsiteY16-526" fmla="*/ 686789 h 1278942"/>
              <a:gd name="connsiteX17-527" fmla="*/ 2971841 w 5898369"/>
              <a:gd name="connsiteY17-528" fmla="*/ 743454 h 1278942"/>
              <a:gd name="connsiteX18-529" fmla="*/ 3206765 w 5898369"/>
              <a:gd name="connsiteY18-530" fmla="*/ 1161349 h 1278942"/>
              <a:gd name="connsiteX19-531" fmla="*/ 3748785 w 5898369"/>
              <a:gd name="connsiteY19-532" fmla="*/ 1189539 h 1278942"/>
              <a:gd name="connsiteX20-533" fmla="*/ 4025791 w 5898369"/>
              <a:gd name="connsiteY20-534" fmla="*/ 798268 h 1278942"/>
              <a:gd name="connsiteX21-535" fmla="*/ 4030339 w 5898369"/>
              <a:gd name="connsiteY21-536" fmla="*/ 740379 h 1278942"/>
              <a:gd name="connsiteX22-537" fmla="*/ 4025977 w 5898369"/>
              <a:gd name="connsiteY22-538" fmla="*/ 739554 h 1278942"/>
              <a:gd name="connsiteX23-539" fmla="*/ 4232166 w 5898369"/>
              <a:gd name="connsiteY23-540" fmla="*/ 402536 h 1278942"/>
              <a:gd name="connsiteX24-541" fmla="*/ 4609810 w 5898369"/>
              <a:gd name="connsiteY24-542" fmla="*/ 286427 h 1278942"/>
              <a:gd name="connsiteX25-543" fmla="*/ 5115824 w 5898369"/>
              <a:gd name="connsiteY25-544" fmla="*/ 707333 h 1278942"/>
              <a:gd name="connsiteX26-545" fmla="*/ 5131067 w 5898369"/>
              <a:gd name="connsiteY26-546" fmla="*/ 806333 h 1278942"/>
              <a:gd name="connsiteX27-547" fmla="*/ 5135113 w 5898369"/>
              <a:gd name="connsiteY27-548" fmla="*/ 806564 h 1278942"/>
              <a:gd name="connsiteX28-549" fmla="*/ 5126192 w 5898369"/>
              <a:gd name="connsiteY28-550" fmla="*/ 913040 h 1278942"/>
              <a:gd name="connsiteX29-551" fmla="*/ 5236410 w 5898369"/>
              <a:gd name="connsiteY29-552" fmla="*/ 1043417 h 1278942"/>
              <a:gd name="connsiteX30-553" fmla="*/ 5898369 w 5898369"/>
              <a:gd name="connsiteY30-554" fmla="*/ 1079693 h 1278942"/>
              <a:gd name="connsiteX31-555" fmla="*/ 5388416 w 5898369"/>
              <a:gd name="connsiteY31-556" fmla="*/ 1096439 h 1278942"/>
              <a:gd name="connsiteX32-557" fmla="*/ 5237261 w 5898369"/>
              <a:gd name="connsiteY32-558" fmla="*/ 1083708 h 1278942"/>
              <a:gd name="connsiteX33-559" fmla="*/ 5087837 w 5898369"/>
              <a:gd name="connsiteY33-560" fmla="*/ 906801 h 1278942"/>
              <a:gd name="connsiteX34-561" fmla="*/ 5096462 w 5898369"/>
              <a:gd name="connsiteY34-562" fmla="*/ 804356 h 1278942"/>
              <a:gd name="connsiteX35-563" fmla="*/ 5098635 w 5898369"/>
              <a:gd name="connsiteY35-564" fmla="*/ 804481 h 1278942"/>
              <a:gd name="connsiteX36-565" fmla="*/ 5084876 w 5898369"/>
              <a:gd name="connsiteY36-566" fmla="*/ 715118 h 1278942"/>
              <a:gd name="connsiteX37-567" fmla="*/ 4607786 w 5898369"/>
              <a:gd name="connsiteY37-568" fmla="*/ 318272 h 1278942"/>
              <a:gd name="connsiteX38-569" fmla="*/ 4084307 w 5898369"/>
              <a:gd name="connsiteY38-570" fmla="*/ 651549 h 1278942"/>
              <a:gd name="connsiteX39-571" fmla="*/ 4058397 w 5898369"/>
              <a:gd name="connsiteY39-572" fmla="*/ 741768 h 1278942"/>
              <a:gd name="connsiteX40-573" fmla="*/ 4053635 w 5898369"/>
              <a:gd name="connsiteY40-574" fmla="*/ 802385 h 1278942"/>
              <a:gd name="connsiteX41-575" fmla="*/ 3761921 w 5898369"/>
              <a:gd name="connsiteY41-576" fmla="*/ 1214432 h 1278942"/>
              <a:gd name="connsiteX42-577" fmla="*/ 3191121 w 5898369"/>
              <a:gd name="connsiteY42-578" fmla="*/ 1184745 h 1278942"/>
              <a:gd name="connsiteX43-579" fmla="*/ 2945665 w 5898369"/>
              <a:gd name="connsiteY43-580" fmla="*/ 668562 h 1278942"/>
              <a:gd name="connsiteX44-581" fmla="*/ 2947591 w 5898369"/>
              <a:gd name="connsiteY44-582" fmla="*/ 668744 h 1278942"/>
              <a:gd name="connsiteX45-583" fmla="*/ 2957555 w 5898369"/>
              <a:gd name="connsiteY45-584" fmla="*/ 608620 h 1278942"/>
              <a:gd name="connsiteX46-585" fmla="*/ 2779484 w 5898369"/>
              <a:gd name="connsiteY46-586" fmla="*/ 159884 h 1278942"/>
              <a:gd name="connsiteX47-587" fmla="*/ 2241650 w 5898369"/>
              <a:gd name="connsiteY47-588" fmla="*/ 63029 h 1278942"/>
              <a:gd name="connsiteX48-589" fmla="*/ 1918221 w 5898369"/>
              <a:gd name="connsiteY48-590" fmla="*/ 421451 h 1278942"/>
              <a:gd name="connsiteX49-591" fmla="*/ 1906250 w 5898369"/>
              <a:gd name="connsiteY49-592" fmla="*/ 482996 h 1278942"/>
              <a:gd name="connsiteX50-593" fmla="*/ 1902067 w 5898369"/>
              <a:gd name="connsiteY50-594" fmla="*/ 541550 h 1278942"/>
              <a:gd name="connsiteX51-595" fmla="*/ 1603140 w 5898369"/>
              <a:gd name="connsiteY51-596" fmla="*/ 960209 h 1278942"/>
              <a:gd name="connsiteX52-597" fmla="*/ 1022686 w 5898369"/>
              <a:gd name="connsiteY52-598" fmla="*/ 915607 h 1278942"/>
              <a:gd name="connsiteX53-599" fmla="*/ 795552 w 5898369"/>
              <a:gd name="connsiteY53-600" fmla="*/ 532703 h 1278942"/>
              <a:gd name="connsiteX54-601" fmla="*/ 792356 w 5898369"/>
              <a:gd name="connsiteY54-602" fmla="*/ 476139 h 1278942"/>
              <a:gd name="connsiteX55-603" fmla="*/ 789967 w 5898369"/>
              <a:gd name="connsiteY55-604" fmla="*/ 476188 h 1278942"/>
              <a:gd name="connsiteX56-605" fmla="*/ 790607 w 5898369"/>
              <a:gd name="connsiteY56-606" fmla="*/ 369340 h 1278942"/>
              <a:gd name="connsiteX57-607" fmla="*/ 670615 w 5898369"/>
              <a:gd name="connsiteY57-608" fmla="*/ 247901 h 1278942"/>
              <a:gd name="connsiteX58-609" fmla="*/ 0 w 5898369"/>
              <a:gd name="connsiteY58-610" fmla="*/ 252293 h 1278942"/>
              <a:gd name="connsiteX59-611" fmla="*/ 0 w 5898369"/>
              <a:gd name="connsiteY59-612" fmla="*/ 203650 h 1278942"/>
              <a:gd name="connsiteX0-613" fmla="*/ 0 w 5898369"/>
              <a:gd name="connsiteY0-614" fmla="*/ 203650 h 1278942"/>
              <a:gd name="connsiteX1-615" fmla="*/ 666642 w 5898369"/>
              <a:gd name="connsiteY1-616" fmla="*/ 207797 h 1278942"/>
              <a:gd name="connsiteX2-617" fmla="*/ 829333 w 5898369"/>
              <a:gd name="connsiteY2-618" fmla="*/ 372586 h 1278942"/>
              <a:gd name="connsiteX3-619" fmla="*/ 823477 w 5898369"/>
              <a:gd name="connsiteY3-620" fmla="*/ 529189 h 1278942"/>
              <a:gd name="connsiteX4-621" fmla="*/ 1039160 w 5898369"/>
              <a:gd name="connsiteY4-622" fmla="*/ 892787 h 1278942"/>
              <a:gd name="connsiteX5-623" fmla="*/ 1590345 w 5898369"/>
              <a:gd name="connsiteY5-624" fmla="*/ 935139 h 1278942"/>
              <a:gd name="connsiteX6-625" fmla="*/ 1874201 w 5898369"/>
              <a:gd name="connsiteY6-626" fmla="*/ 537589 h 1278942"/>
              <a:gd name="connsiteX7-627" fmla="*/ 1877625 w 5898369"/>
              <a:gd name="connsiteY7-628" fmla="*/ 489658 h 1278942"/>
              <a:gd name="connsiteX8-629" fmla="*/ 1876158 w 5898369"/>
              <a:gd name="connsiteY8-630" fmla="*/ 489476 h 1278942"/>
              <a:gd name="connsiteX9-631" fmla="*/ 1878497 w 5898369"/>
              <a:gd name="connsiteY9-632" fmla="*/ 477447 h 1278942"/>
              <a:gd name="connsiteX10-633" fmla="*/ 1879461 w 5898369"/>
              <a:gd name="connsiteY10-634" fmla="*/ 463957 h 1278942"/>
              <a:gd name="connsiteX11-635" fmla="*/ 1881121 w 5898369"/>
              <a:gd name="connsiteY11-636" fmla="*/ 463960 h 1278942"/>
              <a:gd name="connsiteX12-637" fmla="*/ 1890813 w 5898369"/>
              <a:gd name="connsiteY12-638" fmla="*/ 414129 h 1278942"/>
              <a:gd name="connsiteX13-639" fmla="*/ 2231559 w 5898369"/>
              <a:gd name="connsiteY13-640" fmla="*/ 36516 h 1278942"/>
              <a:gd name="connsiteX14-641" fmla="*/ 2798190 w 5898369"/>
              <a:gd name="connsiteY14-642" fmla="*/ 138559 h 1278942"/>
              <a:gd name="connsiteX15-643" fmla="*/ 2985795 w 5898369"/>
              <a:gd name="connsiteY15-644" fmla="*/ 611320 h 1278942"/>
              <a:gd name="connsiteX16-645" fmla="*/ 2973287 w 5898369"/>
              <a:gd name="connsiteY16-646" fmla="*/ 686789 h 1278942"/>
              <a:gd name="connsiteX17-647" fmla="*/ 2971841 w 5898369"/>
              <a:gd name="connsiteY17-648" fmla="*/ 743454 h 1278942"/>
              <a:gd name="connsiteX18-649" fmla="*/ 3206765 w 5898369"/>
              <a:gd name="connsiteY18-650" fmla="*/ 1161349 h 1278942"/>
              <a:gd name="connsiteX19-651" fmla="*/ 3748785 w 5898369"/>
              <a:gd name="connsiteY19-652" fmla="*/ 1189539 h 1278942"/>
              <a:gd name="connsiteX20-653" fmla="*/ 4025791 w 5898369"/>
              <a:gd name="connsiteY20-654" fmla="*/ 798268 h 1278942"/>
              <a:gd name="connsiteX21-655" fmla="*/ 4030339 w 5898369"/>
              <a:gd name="connsiteY21-656" fmla="*/ 740379 h 1278942"/>
              <a:gd name="connsiteX22-657" fmla="*/ 4025977 w 5898369"/>
              <a:gd name="connsiteY22-658" fmla="*/ 739554 h 1278942"/>
              <a:gd name="connsiteX23-659" fmla="*/ 4232166 w 5898369"/>
              <a:gd name="connsiteY23-660" fmla="*/ 402536 h 1278942"/>
              <a:gd name="connsiteX24-661" fmla="*/ 4609810 w 5898369"/>
              <a:gd name="connsiteY24-662" fmla="*/ 286427 h 1278942"/>
              <a:gd name="connsiteX25-663" fmla="*/ 5115824 w 5898369"/>
              <a:gd name="connsiteY25-664" fmla="*/ 707333 h 1278942"/>
              <a:gd name="connsiteX26-665" fmla="*/ 5131067 w 5898369"/>
              <a:gd name="connsiteY26-666" fmla="*/ 806333 h 1278942"/>
              <a:gd name="connsiteX27-667" fmla="*/ 5135113 w 5898369"/>
              <a:gd name="connsiteY27-668" fmla="*/ 806564 h 1278942"/>
              <a:gd name="connsiteX28-669" fmla="*/ 5126192 w 5898369"/>
              <a:gd name="connsiteY28-670" fmla="*/ 913040 h 1278942"/>
              <a:gd name="connsiteX29-671" fmla="*/ 5236410 w 5898369"/>
              <a:gd name="connsiteY29-672" fmla="*/ 1043417 h 1278942"/>
              <a:gd name="connsiteX30-673" fmla="*/ 5898369 w 5898369"/>
              <a:gd name="connsiteY30-674" fmla="*/ 1079693 h 1278942"/>
              <a:gd name="connsiteX31-675" fmla="*/ 5891039 w 5898369"/>
              <a:gd name="connsiteY31-676" fmla="*/ 1109947 h 1278942"/>
              <a:gd name="connsiteX32-677" fmla="*/ 5237261 w 5898369"/>
              <a:gd name="connsiteY32-678" fmla="*/ 1083708 h 1278942"/>
              <a:gd name="connsiteX33-679" fmla="*/ 5087837 w 5898369"/>
              <a:gd name="connsiteY33-680" fmla="*/ 906801 h 1278942"/>
              <a:gd name="connsiteX34-681" fmla="*/ 5096462 w 5898369"/>
              <a:gd name="connsiteY34-682" fmla="*/ 804356 h 1278942"/>
              <a:gd name="connsiteX35-683" fmla="*/ 5098635 w 5898369"/>
              <a:gd name="connsiteY35-684" fmla="*/ 804481 h 1278942"/>
              <a:gd name="connsiteX36-685" fmla="*/ 5084876 w 5898369"/>
              <a:gd name="connsiteY36-686" fmla="*/ 715118 h 1278942"/>
              <a:gd name="connsiteX37-687" fmla="*/ 4607786 w 5898369"/>
              <a:gd name="connsiteY37-688" fmla="*/ 318272 h 1278942"/>
              <a:gd name="connsiteX38-689" fmla="*/ 4084307 w 5898369"/>
              <a:gd name="connsiteY38-690" fmla="*/ 651549 h 1278942"/>
              <a:gd name="connsiteX39-691" fmla="*/ 4058397 w 5898369"/>
              <a:gd name="connsiteY39-692" fmla="*/ 741768 h 1278942"/>
              <a:gd name="connsiteX40-693" fmla="*/ 4053635 w 5898369"/>
              <a:gd name="connsiteY40-694" fmla="*/ 802385 h 1278942"/>
              <a:gd name="connsiteX41-695" fmla="*/ 3761921 w 5898369"/>
              <a:gd name="connsiteY41-696" fmla="*/ 1214432 h 1278942"/>
              <a:gd name="connsiteX42-697" fmla="*/ 3191121 w 5898369"/>
              <a:gd name="connsiteY42-698" fmla="*/ 1184745 h 1278942"/>
              <a:gd name="connsiteX43-699" fmla="*/ 2945665 w 5898369"/>
              <a:gd name="connsiteY43-700" fmla="*/ 668562 h 1278942"/>
              <a:gd name="connsiteX44-701" fmla="*/ 2947591 w 5898369"/>
              <a:gd name="connsiteY44-702" fmla="*/ 668744 h 1278942"/>
              <a:gd name="connsiteX45-703" fmla="*/ 2957555 w 5898369"/>
              <a:gd name="connsiteY45-704" fmla="*/ 608620 h 1278942"/>
              <a:gd name="connsiteX46-705" fmla="*/ 2779484 w 5898369"/>
              <a:gd name="connsiteY46-706" fmla="*/ 159884 h 1278942"/>
              <a:gd name="connsiteX47-707" fmla="*/ 2241650 w 5898369"/>
              <a:gd name="connsiteY47-708" fmla="*/ 63029 h 1278942"/>
              <a:gd name="connsiteX48-709" fmla="*/ 1918221 w 5898369"/>
              <a:gd name="connsiteY48-710" fmla="*/ 421451 h 1278942"/>
              <a:gd name="connsiteX49-711" fmla="*/ 1906250 w 5898369"/>
              <a:gd name="connsiteY49-712" fmla="*/ 482996 h 1278942"/>
              <a:gd name="connsiteX50-713" fmla="*/ 1902067 w 5898369"/>
              <a:gd name="connsiteY50-714" fmla="*/ 541550 h 1278942"/>
              <a:gd name="connsiteX51-715" fmla="*/ 1603140 w 5898369"/>
              <a:gd name="connsiteY51-716" fmla="*/ 960209 h 1278942"/>
              <a:gd name="connsiteX52-717" fmla="*/ 1022686 w 5898369"/>
              <a:gd name="connsiteY52-718" fmla="*/ 915607 h 1278942"/>
              <a:gd name="connsiteX53-719" fmla="*/ 795552 w 5898369"/>
              <a:gd name="connsiteY53-720" fmla="*/ 532703 h 1278942"/>
              <a:gd name="connsiteX54-721" fmla="*/ 792356 w 5898369"/>
              <a:gd name="connsiteY54-722" fmla="*/ 476139 h 1278942"/>
              <a:gd name="connsiteX55-723" fmla="*/ 789967 w 5898369"/>
              <a:gd name="connsiteY55-724" fmla="*/ 476188 h 1278942"/>
              <a:gd name="connsiteX56-725" fmla="*/ 790607 w 5898369"/>
              <a:gd name="connsiteY56-726" fmla="*/ 369340 h 1278942"/>
              <a:gd name="connsiteX57-727" fmla="*/ 670615 w 5898369"/>
              <a:gd name="connsiteY57-728" fmla="*/ 247901 h 1278942"/>
              <a:gd name="connsiteX58-729" fmla="*/ 0 w 5898369"/>
              <a:gd name="connsiteY58-730" fmla="*/ 252293 h 1278942"/>
              <a:gd name="connsiteX59-731" fmla="*/ 0 w 5898369"/>
              <a:gd name="connsiteY59-732" fmla="*/ 203650 h 1278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</a:cxnLst>
            <a:rect l="l" t="t" r="r" b="b"/>
            <a:pathLst>
              <a:path w="5898369" h="1278942">
                <a:moveTo>
                  <a:pt x="0" y="203650"/>
                </a:moveTo>
                <a:lnTo>
                  <a:pt x="666642" y="207797"/>
                </a:lnTo>
                <a:cubicBezTo>
                  <a:pt x="757073" y="208376"/>
                  <a:pt x="829912" y="282156"/>
                  <a:pt x="829333" y="372586"/>
                </a:cubicBezTo>
                <a:lnTo>
                  <a:pt x="823477" y="529189"/>
                </a:lnTo>
                <a:cubicBezTo>
                  <a:pt x="841578" y="672941"/>
                  <a:pt x="918231" y="805492"/>
                  <a:pt x="1039160" y="892787"/>
                </a:cubicBezTo>
                <a:cubicBezTo>
                  <a:pt x="1200398" y="1009179"/>
                  <a:pt x="1413218" y="1025532"/>
                  <a:pt x="1590345" y="935139"/>
                </a:cubicBezTo>
                <a:cubicBezTo>
                  <a:pt x="1745332" y="856044"/>
                  <a:pt x="1850173" y="706867"/>
                  <a:pt x="1874201" y="537589"/>
                </a:cubicBezTo>
                <a:lnTo>
                  <a:pt x="1877625" y="489658"/>
                </a:lnTo>
                <a:lnTo>
                  <a:pt x="1876158" y="489476"/>
                </a:lnTo>
                <a:lnTo>
                  <a:pt x="1878497" y="477447"/>
                </a:lnTo>
                <a:cubicBezTo>
                  <a:pt x="1878818" y="472950"/>
                  <a:pt x="1879140" y="468454"/>
                  <a:pt x="1879461" y="463957"/>
                </a:cubicBezTo>
                <a:lnTo>
                  <a:pt x="1881121" y="463960"/>
                </a:lnTo>
                <a:lnTo>
                  <a:pt x="1890813" y="414129"/>
                </a:lnTo>
                <a:cubicBezTo>
                  <a:pt x="1936682" y="242333"/>
                  <a:pt x="2062509" y="100856"/>
                  <a:pt x="2231559" y="36516"/>
                </a:cubicBezTo>
                <a:cubicBezTo>
                  <a:pt x="2424760" y="-37015"/>
                  <a:pt x="2642778" y="2247"/>
                  <a:pt x="2798190" y="138559"/>
                </a:cubicBezTo>
                <a:cubicBezTo>
                  <a:pt x="2934174" y="257831"/>
                  <a:pt x="3002741" y="434314"/>
                  <a:pt x="2985795" y="611320"/>
                </a:cubicBezTo>
                <a:lnTo>
                  <a:pt x="2973287" y="686789"/>
                </a:lnTo>
                <a:lnTo>
                  <a:pt x="2971841" y="743454"/>
                </a:lnTo>
                <a:cubicBezTo>
                  <a:pt x="2978991" y="910773"/>
                  <a:pt x="3065197" y="1066676"/>
                  <a:pt x="3206765" y="1161349"/>
                </a:cubicBezTo>
                <a:cubicBezTo>
                  <a:pt x="3368559" y="1269550"/>
                  <a:pt x="3576639" y="1280372"/>
                  <a:pt x="3748785" y="1189539"/>
                </a:cubicBezTo>
                <a:cubicBezTo>
                  <a:pt x="3899411" y="1110062"/>
                  <a:pt x="4001322" y="963942"/>
                  <a:pt x="4025791" y="798268"/>
                </a:cubicBezTo>
                <a:lnTo>
                  <a:pt x="4030339" y="740379"/>
                </a:lnTo>
                <a:lnTo>
                  <a:pt x="4025977" y="739554"/>
                </a:lnTo>
                <a:cubicBezTo>
                  <a:pt x="4052200" y="601208"/>
                  <a:pt x="4127895" y="483462"/>
                  <a:pt x="4232166" y="402536"/>
                </a:cubicBezTo>
                <a:cubicBezTo>
                  <a:pt x="4336437" y="321608"/>
                  <a:pt x="4469284" y="277499"/>
                  <a:pt x="4609810" y="286427"/>
                </a:cubicBezTo>
                <a:cubicBezTo>
                  <a:pt x="4855728" y="302052"/>
                  <a:pt x="5057764" y="475820"/>
                  <a:pt x="5115824" y="707333"/>
                </a:cubicBezTo>
                <a:lnTo>
                  <a:pt x="5131067" y="806333"/>
                </a:lnTo>
                <a:lnTo>
                  <a:pt x="5135113" y="806564"/>
                </a:lnTo>
                <a:lnTo>
                  <a:pt x="5126192" y="913040"/>
                </a:lnTo>
                <a:cubicBezTo>
                  <a:pt x="5120625" y="979477"/>
                  <a:pt x="5169972" y="1037850"/>
                  <a:pt x="5236410" y="1043417"/>
                </a:cubicBezTo>
                <a:lnTo>
                  <a:pt x="5898369" y="1079693"/>
                </a:lnTo>
                <a:lnTo>
                  <a:pt x="5891039" y="1109947"/>
                </a:lnTo>
                <a:lnTo>
                  <a:pt x="5237261" y="1083708"/>
                </a:lnTo>
                <a:cubicBezTo>
                  <a:pt x="5147147" y="1076120"/>
                  <a:pt x="5080247" y="996917"/>
                  <a:pt x="5087837" y="906801"/>
                </a:cubicBezTo>
                <a:lnTo>
                  <a:pt x="5096462" y="804356"/>
                </a:lnTo>
                <a:lnTo>
                  <a:pt x="5098635" y="804481"/>
                </a:lnTo>
                <a:lnTo>
                  <a:pt x="5084876" y="715118"/>
                </a:lnTo>
                <a:cubicBezTo>
                  <a:pt x="5030135" y="496837"/>
                  <a:pt x="4839647" y="333001"/>
                  <a:pt x="4607786" y="318272"/>
                </a:cubicBezTo>
                <a:cubicBezTo>
                  <a:pt x="4375925" y="303539"/>
                  <a:pt x="4166234" y="441950"/>
                  <a:pt x="4084307" y="651549"/>
                </a:cubicBezTo>
                <a:lnTo>
                  <a:pt x="4058397" y="741768"/>
                </a:lnTo>
                <a:lnTo>
                  <a:pt x="4053635" y="802385"/>
                </a:lnTo>
                <a:cubicBezTo>
                  <a:pt x="4027867" y="976856"/>
                  <a:pt x="3920545" y="1130733"/>
                  <a:pt x="3761921" y="1214432"/>
                </a:cubicBezTo>
                <a:cubicBezTo>
                  <a:pt x="3580635" y="1310086"/>
                  <a:pt x="3361506" y="1298691"/>
                  <a:pt x="3191121" y="1184745"/>
                </a:cubicBezTo>
                <a:cubicBezTo>
                  <a:pt x="3020736" y="1070801"/>
                  <a:pt x="2926505" y="872639"/>
                  <a:pt x="2945665" y="668562"/>
                </a:cubicBezTo>
                <a:lnTo>
                  <a:pt x="2947591" y="668744"/>
                </a:lnTo>
                <a:lnTo>
                  <a:pt x="2957555" y="608620"/>
                </a:lnTo>
                <a:cubicBezTo>
                  <a:pt x="2973639" y="440610"/>
                  <a:pt x="2908558" y="273096"/>
                  <a:pt x="2779484" y="159884"/>
                </a:cubicBezTo>
                <a:cubicBezTo>
                  <a:pt x="2631971" y="30501"/>
                  <a:pt x="2425032" y="-6765"/>
                  <a:pt x="2241650" y="63029"/>
                </a:cubicBezTo>
                <a:cubicBezTo>
                  <a:pt x="2081191" y="124098"/>
                  <a:pt x="1961759" y="258385"/>
                  <a:pt x="1918221" y="421451"/>
                </a:cubicBezTo>
                <a:lnTo>
                  <a:pt x="1906250" y="482996"/>
                </a:lnTo>
                <a:lnTo>
                  <a:pt x="1902067" y="541550"/>
                </a:lnTo>
                <a:cubicBezTo>
                  <a:pt x="1876764" y="719818"/>
                  <a:pt x="1766355" y="876915"/>
                  <a:pt x="1603140" y="960209"/>
                </a:cubicBezTo>
                <a:cubicBezTo>
                  <a:pt x="1416607" y="1055401"/>
                  <a:pt x="1192485" y="1038180"/>
                  <a:pt x="1022686" y="915607"/>
                </a:cubicBezTo>
                <a:cubicBezTo>
                  <a:pt x="895336" y="823677"/>
                  <a:pt x="814613" y="684087"/>
                  <a:pt x="795552" y="532703"/>
                </a:cubicBezTo>
                <a:lnTo>
                  <a:pt x="792356" y="476139"/>
                </a:lnTo>
                <a:lnTo>
                  <a:pt x="789967" y="476188"/>
                </a:lnTo>
                <a:cubicBezTo>
                  <a:pt x="790180" y="440572"/>
                  <a:pt x="790394" y="404956"/>
                  <a:pt x="790607" y="369340"/>
                </a:cubicBezTo>
                <a:cubicBezTo>
                  <a:pt x="791008" y="302671"/>
                  <a:pt x="737284" y="248300"/>
                  <a:pt x="670615" y="247901"/>
                </a:cubicBezTo>
                <a:lnTo>
                  <a:pt x="0" y="252293"/>
                </a:lnTo>
                <a:lnTo>
                  <a:pt x="0" y="20365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solidFill>
              <a:srgbClr val="C8001C"/>
            </a:solidFill>
            <a:prstDash val="solid"/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35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MH_Other_2"/>
          <p:cNvPicPr/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337959">
            <a:off x="3887787" y="884649"/>
            <a:ext cx="124420" cy="115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MH_Other_2"/>
          <p:cNvPicPr/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3386646" flipV="1">
            <a:off x="7962426" y="5083912"/>
            <a:ext cx="124420" cy="115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5843622" y="2618889"/>
            <a:ext cx="2257568" cy="1607117"/>
            <a:chOff x="5796187" y="2936124"/>
            <a:chExt cx="2257568" cy="1607117"/>
          </a:xfrm>
        </p:grpSpPr>
        <p:sp>
          <p:nvSpPr>
            <p:cNvPr id="15" name="圆角矩形 14"/>
            <p:cNvSpPr/>
            <p:nvPr/>
          </p:nvSpPr>
          <p:spPr>
            <a:xfrm rot="18900000">
              <a:off x="5796187" y="3334092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6096302" y="3918054"/>
              <a:ext cx="625187" cy="625187"/>
            </a:xfrm>
            <a:prstGeom prst="ellipse">
              <a:avLst/>
            </a:prstGeom>
            <a:solidFill>
              <a:srgbClr val="C8001C"/>
            </a:solidFill>
            <a:ln w="25400">
              <a:solidFill>
                <a:srgbClr val="C8001C"/>
              </a:solidFill>
            </a:ln>
            <a:effectLst>
              <a:outerShdw blurRad="228600" dist="228600" dir="5400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6115526" y="4083081"/>
              <a:ext cx="586740" cy="3168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1465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5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6570572" y="3500696"/>
              <a:ext cx="792480" cy="33718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6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三季度</a:t>
              </a:r>
              <a:endPara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7348819" y="2936124"/>
              <a:ext cx="298250" cy="378330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62718" y="4375150"/>
            <a:ext cx="2257568" cy="1545450"/>
            <a:chOff x="5515282" y="4692388"/>
            <a:chExt cx="2257568" cy="1545450"/>
          </a:xfrm>
        </p:grpSpPr>
        <p:sp>
          <p:nvSpPr>
            <p:cNvPr id="9" name="圆角矩形 8"/>
            <p:cNvSpPr/>
            <p:nvPr/>
          </p:nvSpPr>
          <p:spPr>
            <a:xfrm rot="18900000">
              <a:off x="5515282" y="5158550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858188" y="4692388"/>
              <a:ext cx="625187" cy="625187"/>
              <a:chOff x="798773" y="5020276"/>
              <a:chExt cx="625187" cy="625187"/>
            </a:xfrm>
          </p:grpSpPr>
          <p:sp>
            <p:nvSpPr>
              <p:cNvPr id="13" name="椭圆 12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rgbClr val="C8001C"/>
              </a:solidFill>
              <a:ln w="25400">
                <a:solidFill>
                  <a:srgbClr val="C8001C"/>
                </a:solidFill>
              </a:ln>
              <a:effectLst>
                <a:outerShdw blurRad="228600" dist="228600" dir="540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6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817995" y="5185303"/>
                <a:ext cx="586740" cy="3168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r>
                  <a:rPr lang="en-US" altLang="zh-CN" sz="1465" b="1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90%</a:t>
                </a:r>
                <a:endParaRPr lang="zh-CN" altLang="en-US" sz="1465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 rot="18900000">
              <a:off x="6210525" y="5418476"/>
              <a:ext cx="792480" cy="33718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6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四季度</a:t>
              </a:r>
              <a:endPara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KSO_Shape"/>
            <p:cNvSpPr/>
            <p:nvPr/>
          </p:nvSpPr>
          <p:spPr bwMode="auto">
            <a:xfrm>
              <a:off x="5913305" y="5835542"/>
              <a:ext cx="405678" cy="402296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rgbClr val="C8001C"/>
            </a:solidFill>
            <a:ln>
              <a:solidFill>
                <a:srgbClr val="C8001C"/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 Placeholder 2"/>
          <p:cNvSpPr txBox="1"/>
          <p:nvPr/>
        </p:nvSpPr>
        <p:spPr>
          <a:xfrm>
            <a:off x="1472037" y="2795379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2" name="文本框 36"/>
          <p:cNvSpPr txBox="1"/>
          <p:nvPr/>
        </p:nvSpPr>
        <p:spPr>
          <a:xfrm>
            <a:off x="1359639" y="2418834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2287581" y="5151062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4" name="文本框 36"/>
          <p:cNvSpPr txBox="1"/>
          <p:nvPr/>
        </p:nvSpPr>
        <p:spPr>
          <a:xfrm>
            <a:off x="2175183" y="4774517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8194780" y="3675932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6" name="文本框 36"/>
          <p:cNvSpPr txBox="1"/>
          <p:nvPr/>
        </p:nvSpPr>
        <p:spPr>
          <a:xfrm>
            <a:off x="8082382" y="3299387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7078189" y="1334596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8" name="文本框 36"/>
          <p:cNvSpPr txBox="1"/>
          <p:nvPr/>
        </p:nvSpPr>
        <p:spPr>
          <a:xfrm>
            <a:off x="6965791" y="958051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960137" y="2028896"/>
            <a:ext cx="2312822" cy="4176948"/>
            <a:chOff x="4665732" y="1530069"/>
            <a:chExt cx="2860537" cy="5166121"/>
          </a:xfrm>
        </p:grpSpPr>
        <p:sp>
          <p:nvSpPr>
            <p:cNvPr id="3" name="Freeform 5"/>
            <p:cNvSpPr/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4665732" y="1530069"/>
              <a:ext cx="1695426" cy="1762455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rgbClr val="C8001C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56"/>
            <p:cNvSpPr/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58"/>
            <p:cNvSpPr/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60"/>
            <p:cNvSpPr/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61"/>
            <p:cNvSpPr/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62"/>
            <p:cNvSpPr/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63"/>
            <p:cNvSpPr/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64"/>
            <p:cNvSpPr/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65"/>
            <p:cNvSpPr/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Text Placeholder 2"/>
          <p:cNvSpPr txBox="1"/>
          <p:nvPr/>
        </p:nvSpPr>
        <p:spPr>
          <a:xfrm>
            <a:off x="7747186" y="2776818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9" name="文本框 36"/>
          <p:cNvSpPr txBox="1"/>
          <p:nvPr/>
        </p:nvSpPr>
        <p:spPr>
          <a:xfrm>
            <a:off x="7634788" y="2400273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611500" y="2355495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1" name="文本框 36"/>
          <p:cNvSpPr txBox="1"/>
          <p:nvPr/>
        </p:nvSpPr>
        <p:spPr>
          <a:xfrm>
            <a:off x="1499102" y="1978950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2368218" y="4070722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3" name="文本框 36"/>
          <p:cNvSpPr txBox="1"/>
          <p:nvPr/>
        </p:nvSpPr>
        <p:spPr>
          <a:xfrm>
            <a:off x="2255820" y="3694177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65124" y="2220221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35222" y="2971244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46414" y="3632622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ïṣlíḍê"/>
          <p:cNvGrpSpPr/>
          <p:nvPr/>
        </p:nvGrpSpPr>
        <p:grpSpPr>
          <a:xfrm>
            <a:off x="4092257" y="1756094"/>
            <a:ext cx="4007485" cy="3345816"/>
            <a:chOff x="4066811" y="2259000"/>
            <a:chExt cx="4007585" cy="3345726"/>
          </a:xfrm>
        </p:grpSpPr>
        <p:sp>
          <p:nvSpPr>
            <p:cNvPr id="11" name="íSḷíďè"/>
            <p:cNvSpPr/>
            <p:nvPr/>
          </p:nvSpPr>
          <p:spPr bwMode="auto">
            <a:xfrm rot="16200000" flipV="1">
              <a:off x="6113309" y="1973736"/>
              <a:ext cx="1675824" cy="2246351"/>
            </a:xfrm>
            <a:custGeom>
              <a:avLst/>
              <a:gdLst/>
              <a:ahLst/>
              <a:cxnLst>
                <a:cxn ang="0">
                  <a:pos x="1252" y="681"/>
                </a:cxn>
                <a:cxn ang="0">
                  <a:pos x="0" y="0"/>
                </a:cxn>
                <a:cxn ang="0">
                  <a:pos x="0" y="1830"/>
                </a:cxn>
                <a:cxn ang="0">
                  <a:pos x="1252" y="2509"/>
                </a:cxn>
                <a:cxn ang="0">
                  <a:pos x="1252" y="681"/>
                </a:cxn>
              </a:cxnLst>
              <a:rect l="0" t="0" r="r" b="b"/>
              <a:pathLst>
                <a:path w="1252" h="2509">
                  <a:moveTo>
                    <a:pt x="1252" y="681"/>
                  </a:moveTo>
                  <a:lnTo>
                    <a:pt x="0" y="0"/>
                  </a:lnTo>
                  <a:lnTo>
                    <a:pt x="0" y="1830"/>
                  </a:lnTo>
                  <a:lnTo>
                    <a:pt x="1252" y="2509"/>
                  </a:lnTo>
                  <a:lnTo>
                    <a:pt x="1252" y="68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81407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sḷïḋe"/>
            <p:cNvSpPr/>
            <p:nvPr/>
          </p:nvSpPr>
          <p:spPr bwMode="auto">
            <a:xfrm rot="16200000" flipV="1">
              <a:off x="4352077" y="3643638"/>
              <a:ext cx="1675824" cy="2246351"/>
            </a:xfrm>
            <a:custGeom>
              <a:avLst/>
              <a:gdLst/>
              <a:ahLst/>
              <a:cxnLst>
                <a:cxn ang="0">
                  <a:pos x="1252" y="681"/>
                </a:cxn>
                <a:cxn ang="0">
                  <a:pos x="0" y="0"/>
                </a:cxn>
                <a:cxn ang="0">
                  <a:pos x="0" y="1830"/>
                </a:cxn>
                <a:cxn ang="0">
                  <a:pos x="1252" y="2509"/>
                </a:cxn>
                <a:cxn ang="0">
                  <a:pos x="1252" y="681"/>
                </a:cxn>
              </a:cxnLst>
              <a:rect l="0" t="0" r="r" b="b"/>
              <a:pathLst>
                <a:path w="1252" h="2509">
                  <a:moveTo>
                    <a:pt x="1252" y="681"/>
                  </a:moveTo>
                  <a:lnTo>
                    <a:pt x="0" y="0"/>
                  </a:lnTo>
                  <a:lnTo>
                    <a:pt x="0" y="1830"/>
                  </a:lnTo>
                  <a:lnTo>
                    <a:pt x="1252" y="2509"/>
                  </a:lnTo>
                  <a:lnTo>
                    <a:pt x="1252" y="68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14070">
                <a:lnSpc>
                  <a:spcPct val="90000"/>
                </a:lnSpc>
              </a:pPr>
              <a:endParaRPr lang="en-US" sz="2400" dirty="0">
                <a:solidFill>
                  <a:srgbClr val="444444"/>
                </a:solidFill>
              </a:endParaRPr>
            </a:p>
          </p:txBody>
        </p:sp>
        <p:sp>
          <p:nvSpPr>
            <p:cNvPr id="13" name="i$1ïḋê"/>
            <p:cNvSpPr/>
            <p:nvPr/>
          </p:nvSpPr>
          <p:spPr bwMode="auto">
            <a:xfrm rot="5400000" flipH="1" flipV="1">
              <a:off x="4352075" y="1973736"/>
              <a:ext cx="1675824" cy="2246351"/>
            </a:xfrm>
            <a:custGeom>
              <a:avLst/>
              <a:gdLst/>
              <a:ahLst/>
              <a:cxnLst>
                <a:cxn ang="0">
                  <a:pos x="1252" y="681"/>
                </a:cxn>
                <a:cxn ang="0">
                  <a:pos x="0" y="0"/>
                </a:cxn>
                <a:cxn ang="0">
                  <a:pos x="0" y="1830"/>
                </a:cxn>
                <a:cxn ang="0">
                  <a:pos x="1252" y="2509"/>
                </a:cxn>
                <a:cxn ang="0">
                  <a:pos x="1252" y="681"/>
                </a:cxn>
              </a:cxnLst>
              <a:rect l="0" t="0" r="r" b="b"/>
              <a:pathLst>
                <a:path w="1252" h="2509">
                  <a:moveTo>
                    <a:pt x="1252" y="681"/>
                  </a:moveTo>
                  <a:lnTo>
                    <a:pt x="0" y="0"/>
                  </a:lnTo>
                  <a:lnTo>
                    <a:pt x="0" y="1830"/>
                  </a:lnTo>
                  <a:lnTo>
                    <a:pt x="1252" y="2509"/>
                  </a:lnTo>
                  <a:lnTo>
                    <a:pt x="1252" y="681"/>
                  </a:lnTo>
                  <a:close/>
                </a:path>
              </a:pathLst>
            </a:custGeom>
            <a:solidFill>
              <a:srgbClr val="C8001C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81407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ïś1íďè"/>
            <p:cNvSpPr/>
            <p:nvPr/>
          </p:nvSpPr>
          <p:spPr bwMode="auto">
            <a:xfrm rot="5400000" flipH="1" flipV="1">
              <a:off x="6113309" y="3643638"/>
              <a:ext cx="1675824" cy="2246351"/>
            </a:xfrm>
            <a:custGeom>
              <a:avLst/>
              <a:gdLst/>
              <a:ahLst/>
              <a:cxnLst>
                <a:cxn ang="0">
                  <a:pos x="1252" y="681"/>
                </a:cxn>
                <a:cxn ang="0">
                  <a:pos x="0" y="0"/>
                </a:cxn>
                <a:cxn ang="0">
                  <a:pos x="0" y="1830"/>
                </a:cxn>
                <a:cxn ang="0">
                  <a:pos x="1252" y="2509"/>
                </a:cxn>
                <a:cxn ang="0">
                  <a:pos x="1252" y="681"/>
                </a:cxn>
              </a:cxnLst>
              <a:rect l="0" t="0" r="r" b="b"/>
              <a:pathLst>
                <a:path w="1252" h="2509">
                  <a:moveTo>
                    <a:pt x="1252" y="681"/>
                  </a:moveTo>
                  <a:lnTo>
                    <a:pt x="0" y="0"/>
                  </a:lnTo>
                  <a:lnTo>
                    <a:pt x="0" y="1830"/>
                  </a:lnTo>
                  <a:lnTo>
                    <a:pt x="1252" y="2509"/>
                  </a:lnTo>
                  <a:lnTo>
                    <a:pt x="1252" y="681"/>
                  </a:lnTo>
                  <a:close/>
                </a:path>
              </a:pathLst>
            </a:custGeom>
            <a:solidFill>
              <a:srgbClr val="C8001C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14070">
                <a:lnSpc>
                  <a:spcPct val="90000"/>
                </a:lnSpc>
              </a:pPr>
              <a:endParaRPr lang="en-US" sz="2400" dirty="0">
                <a:solidFill>
                  <a:srgbClr val="444444"/>
                </a:solidFill>
              </a:endParaRPr>
            </a:p>
          </p:txBody>
        </p:sp>
      </p:grpSp>
      <p:sp>
        <p:nvSpPr>
          <p:cNvPr id="15" name="Text Placeholder 2"/>
          <p:cNvSpPr txBox="1"/>
          <p:nvPr/>
        </p:nvSpPr>
        <p:spPr>
          <a:xfrm>
            <a:off x="8550542" y="2132638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6" name="文本框 36"/>
          <p:cNvSpPr txBox="1"/>
          <p:nvPr/>
        </p:nvSpPr>
        <p:spPr>
          <a:xfrm>
            <a:off x="8438144" y="1756093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1133582" y="1932583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8" name="文本框 36"/>
          <p:cNvSpPr txBox="1"/>
          <p:nvPr/>
        </p:nvSpPr>
        <p:spPr>
          <a:xfrm>
            <a:off x="1021184" y="1556038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1386000" y="442555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0" name="文本框 36"/>
          <p:cNvSpPr txBox="1"/>
          <p:nvPr/>
        </p:nvSpPr>
        <p:spPr>
          <a:xfrm>
            <a:off x="1273602" y="404900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8325042" y="442555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2" name="文本框 36"/>
          <p:cNvSpPr txBox="1"/>
          <p:nvPr/>
        </p:nvSpPr>
        <p:spPr>
          <a:xfrm>
            <a:off x="8212644" y="404900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íśḷiḋé"/>
          <p:cNvSpPr txBox="1"/>
          <p:nvPr/>
        </p:nvSpPr>
        <p:spPr bwMode="auto">
          <a:xfrm>
            <a:off x="4462070" y="2376833"/>
            <a:ext cx="3082925" cy="4419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4" name="íśḷiḋé"/>
          <p:cNvSpPr txBox="1"/>
          <p:nvPr/>
        </p:nvSpPr>
        <p:spPr bwMode="auto">
          <a:xfrm>
            <a:off x="6280907" y="2376833"/>
            <a:ext cx="3082925" cy="4419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5" name="íśḷiḋé"/>
          <p:cNvSpPr txBox="1"/>
          <p:nvPr/>
        </p:nvSpPr>
        <p:spPr bwMode="auto">
          <a:xfrm>
            <a:off x="4462070" y="3831722"/>
            <a:ext cx="3082925" cy="4419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6" name="íśḷiḋé"/>
          <p:cNvSpPr txBox="1"/>
          <p:nvPr/>
        </p:nvSpPr>
        <p:spPr bwMode="auto">
          <a:xfrm>
            <a:off x="6280907" y="3831722"/>
            <a:ext cx="3082925" cy="4419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6"/>
          <p:cNvSpPr>
            <a:spLocks noChangeShapeType="1"/>
          </p:cNvSpPr>
          <p:nvPr/>
        </p:nvSpPr>
        <p:spPr bwMode="auto">
          <a:xfrm flipH="1">
            <a:off x="2004395" y="0"/>
            <a:ext cx="1964863" cy="6863187"/>
          </a:xfrm>
          <a:prstGeom prst="line">
            <a:avLst/>
          </a:prstGeom>
          <a:noFill/>
          <a:ln w="7938" cap="flat">
            <a:solidFill>
              <a:srgbClr val="C8001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H="1" flipV="1">
            <a:off x="814715" y="-5349"/>
            <a:ext cx="3091361" cy="6863348"/>
          </a:xfrm>
          <a:prstGeom prst="line">
            <a:avLst/>
          </a:prstGeom>
          <a:noFill/>
          <a:ln w="7938" cap="flat">
            <a:solidFill>
              <a:srgbClr val="C8001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5"/>
          <p:cNvSpPr/>
          <p:nvPr/>
        </p:nvSpPr>
        <p:spPr bwMode="auto">
          <a:xfrm flipH="1" flipV="1">
            <a:off x="951" y="255019"/>
            <a:ext cx="3053809" cy="6608168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C8001C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00183C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2058528"/>
            <a:ext cx="246333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CONTENT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1"/>
          <p:cNvSpPr>
            <a:spLocks noChangeArrowheads="1"/>
          </p:cNvSpPr>
          <p:nvPr/>
        </p:nvSpPr>
        <p:spPr bwMode="auto">
          <a:xfrm>
            <a:off x="6458649" y="1274055"/>
            <a:ext cx="727717" cy="727717"/>
          </a:xfrm>
          <a:prstGeom prst="roundRect">
            <a:avLst/>
          </a:prstGeom>
          <a:solidFill>
            <a:srgbClr val="C8001C"/>
          </a:solidFill>
          <a:ln w="28575">
            <a:solidFill>
              <a:srgbClr val="C8001C"/>
            </a:solidFill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6521832" y="1352218"/>
            <a:ext cx="665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6458649" y="2518326"/>
            <a:ext cx="727717" cy="727717"/>
          </a:xfrm>
          <a:prstGeom prst="roundRect">
            <a:avLst/>
          </a:prstGeom>
          <a:solidFill>
            <a:srgbClr val="C8001C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6521832" y="2596489"/>
            <a:ext cx="665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6458649" y="3765493"/>
            <a:ext cx="727717" cy="727717"/>
          </a:xfrm>
          <a:prstGeom prst="roundRect">
            <a:avLst/>
          </a:prstGeom>
          <a:solidFill>
            <a:srgbClr val="C8001C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TextBox 32"/>
          <p:cNvSpPr txBox="1">
            <a:spLocks noChangeArrowheads="1"/>
          </p:cNvSpPr>
          <p:nvPr/>
        </p:nvSpPr>
        <p:spPr bwMode="auto">
          <a:xfrm>
            <a:off x="6521832" y="3843656"/>
            <a:ext cx="665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椭圆 1"/>
          <p:cNvSpPr>
            <a:spLocks noChangeArrowheads="1"/>
          </p:cNvSpPr>
          <p:nvPr/>
        </p:nvSpPr>
        <p:spPr bwMode="auto">
          <a:xfrm>
            <a:off x="6458649" y="5005591"/>
            <a:ext cx="727717" cy="727717"/>
          </a:xfrm>
          <a:prstGeom prst="roundRect">
            <a:avLst/>
          </a:prstGeom>
          <a:solidFill>
            <a:srgbClr val="C8001C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6521832" y="5083754"/>
            <a:ext cx="665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PA_椭圆 1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95169" y="4201993"/>
            <a:ext cx="100206" cy="100206"/>
          </a:xfrm>
          <a:prstGeom prst="ellipse">
            <a:avLst/>
          </a:prstGeom>
          <a:solidFill>
            <a:srgbClr val="C8001C"/>
          </a:solidFill>
          <a:ln>
            <a:noFill/>
          </a:ln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26" name="文本框 1"/>
          <p:cNvSpPr txBox="1"/>
          <p:nvPr/>
        </p:nvSpPr>
        <p:spPr>
          <a:xfrm>
            <a:off x="7524072" y="136045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  <a:endParaRPr lang="zh-CN" altLang="en-US" sz="2800" b="1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30"/>
          <p:cNvSpPr txBox="1"/>
          <p:nvPr/>
        </p:nvSpPr>
        <p:spPr>
          <a:xfrm>
            <a:off x="7524072" y="260546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年终工作业绩</a:t>
            </a:r>
            <a:endParaRPr lang="zh-CN" altLang="en-US" sz="2800" b="1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31"/>
          <p:cNvSpPr txBox="1"/>
          <p:nvPr/>
        </p:nvSpPr>
        <p:spPr>
          <a:xfrm>
            <a:off x="7524072" y="3907800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年终工作不足</a:t>
            </a:r>
            <a:endParaRPr lang="zh-CN" altLang="en-US" sz="2800" b="1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32"/>
          <p:cNvSpPr txBox="1"/>
          <p:nvPr/>
        </p:nvSpPr>
        <p:spPr>
          <a:xfrm>
            <a:off x="7524072" y="5147898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来年工作计划</a:t>
            </a:r>
            <a:endParaRPr lang="zh-CN" altLang="en-US" sz="2800" b="1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íš1ídé"/>
          <p:cNvGrpSpPr/>
          <p:nvPr/>
        </p:nvGrpSpPr>
        <p:grpSpPr>
          <a:xfrm>
            <a:off x="3436056" y="1721221"/>
            <a:ext cx="5338076" cy="2990940"/>
            <a:chOff x="2542479" y="2148500"/>
            <a:chExt cx="6547738" cy="3668715"/>
          </a:xfrm>
        </p:grpSpPr>
        <p:grpSp>
          <p:nvGrpSpPr>
            <p:cNvPr id="20" name="íṧ1îďê"/>
            <p:cNvGrpSpPr>
              <a:grpSpLocks noChangeAspect="1"/>
            </p:cNvGrpSpPr>
            <p:nvPr/>
          </p:nvGrpSpPr>
          <p:grpSpPr bwMode="auto">
            <a:xfrm rot="5400000">
              <a:off x="3981990" y="708989"/>
              <a:ext cx="3668715" cy="6547738"/>
              <a:chOff x="2689" y="825"/>
              <a:chExt cx="2311" cy="3300"/>
            </a:xfrm>
          </p:grpSpPr>
          <p:sp>
            <p:nvSpPr>
              <p:cNvPr id="25" name="iṩlíḍé"/>
              <p:cNvSpPr/>
              <p:nvPr/>
            </p:nvSpPr>
            <p:spPr bwMode="auto">
              <a:xfrm>
                <a:off x="4311" y="1179"/>
                <a:ext cx="462" cy="2068"/>
              </a:xfrm>
              <a:custGeom>
                <a:avLst/>
                <a:gdLst>
                  <a:gd name="T0" fmla="*/ 0 w 462"/>
                  <a:gd name="T1" fmla="*/ 0 h 2068"/>
                  <a:gd name="T2" fmla="*/ 0 w 462"/>
                  <a:gd name="T3" fmla="*/ 2068 h 2068"/>
                  <a:gd name="T4" fmla="*/ 462 w 462"/>
                  <a:gd name="T5" fmla="*/ 1702 h 2068"/>
                  <a:gd name="T6" fmla="*/ 462 w 462"/>
                  <a:gd name="T7" fmla="*/ 0 h 2068"/>
                  <a:gd name="T8" fmla="*/ 0 w 462"/>
                  <a:gd name="T9" fmla="*/ 0 h 2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2068">
                    <a:moveTo>
                      <a:pt x="0" y="0"/>
                    </a:moveTo>
                    <a:lnTo>
                      <a:pt x="0" y="2068"/>
                    </a:lnTo>
                    <a:lnTo>
                      <a:pt x="462" y="1702"/>
                    </a:lnTo>
                    <a:lnTo>
                      <a:pt x="4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ïśḻiḍe"/>
              <p:cNvSpPr/>
              <p:nvPr/>
            </p:nvSpPr>
            <p:spPr bwMode="auto">
              <a:xfrm>
                <a:off x="4311" y="1179"/>
                <a:ext cx="462" cy="2068"/>
              </a:xfrm>
              <a:custGeom>
                <a:avLst/>
                <a:gdLst>
                  <a:gd name="T0" fmla="*/ 0 w 462"/>
                  <a:gd name="T1" fmla="*/ 0 h 2068"/>
                  <a:gd name="T2" fmla="*/ 0 w 462"/>
                  <a:gd name="T3" fmla="*/ 2068 h 2068"/>
                  <a:gd name="T4" fmla="*/ 462 w 462"/>
                  <a:gd name="T5" fmla="*/ 1702 h 2068"/>
                  <a:gd name="T6" fmla="*/ 462 w 462"/>
                  <a:gd name="T7" fmla="*/ 0 h 2068"/>
                  <a:gd name="T8" fmla="*/ 0 w 462"/>
                  <a:gd name="T9" fmla="*/ 0 h 2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2068">
                    <a:moveTo>
                      <a:pt x="0" y="0"/>
                    </a:moveTo>
                    <a:lnTo>
                      <a:pt x="0" y="2068"/>
                    </a:lnTo>
                    <a:lnTo>
                      <a:pt x="462" y="1702"/>
                    </a:lnTo>
                    <a:lnTo>
                      <a:pt x="46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íṧḷidê"/>
              <p:cNvSpPr/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916 w 916"/>
                  <a:gd name="T3" fmla="*/ 395 h 395"/>
                  <a:gd name="T4" fmla="*/ 458 w 916"/>
                  <a:gd name="T5" fmla="*/ 395 h 395"/>
                  <a:gd name="T6" fmla="*/ 0 w 916"/>
                  <a:gd name="T7" fmla="*/ 395 h 395"/>
                  <a:gd name="T8" fmla="*/ 458 w 916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916" y="395"/>
                    </a:lnTo>
                    <a:lnTo>
                      <a:pt x="458" y="395"/>
                    </a:lnTo>
                    <a:lnTo>
                      <a:pt x="0" y="395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8" name="ïśḷídê"/>
              <p:cNvSpPr/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916 w 916"/>
                  <a:gd name="T3" fmla="*/ 395 h 395"/>
                  <a:gd name="T4" fmla="*/ 458 w 916"/>
                  <a:gd name="T5" fmla="*/ 395 h 395"/>
                  <a:gd name="T6" fmla="*/ 0 w 916"/>
                  <a:gd name="T7" fmla="*/ 395 h 395"/>
                  <a:gd name="T8" fmla="*/ 458 w 916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916" y="395"/>
                    </a:lnTo>
                    <a:lnTo>
                      <a:pt x="458" y="395"/>
                    </a:lnTo>
                    <a:lnTo>
                      <a:pt x="0" y="395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9" name="ïṣ1îďe"/>
              <p:cNvSpPr/>
              <p:nvPr/>
            </p:nvSpPr>
            <p:spPr bwMode="auto">
              <a:xfrm>
                <a:off x="4084" y="825"/>
                <a:ext cx="458" cy="395"/>
              </a:xfrm>
              <a:custGeom>
                <a:avLst/>
                <a:gdLst>
                  <a:gd name="T0" fmla="*/ 458 w 458"/>
                  <a:gd name="T1" fmla="*/ 0 h 395"/>
                  <a:gd name="T2" fmla="*/ 0 w 458"/>
                  <a:gd name="T3" fmla="*/ 395 h 395"/>
                  <a:gd name="T4" fmla="*/ 227 w 458"/>
                  <a:gd name="T5" fmla="*/ 395 h 395"/>
                  <a:gd name="T6" fmla="*/ 0 w 458"/>
                  <a:gd name="T7" fmla="*/ 395 h 395"/>
                  <a:gd name="T8" fmla="*/ 210 w 458"/>
                  <a:gd name="T9" fmla="*/ 214 h 395"/>
                  <a:gd name="T10" fmla="*/ 458 w 458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8" h="395">
                    <a:moveTo>
                      <a:pt x="458" y="0"/>
                    </a:moveTo>
                    <a:lnTo>
                      <a:pt x="0" y="395"/>
                    </a:lnTo>
                    <a:lnTo>
                      <a:pt x="227" y="395"/>
                    </a:lnTo>
                    <a:lnTo>
                      <a:pt x="0" y="395"/>
                    </a:lnTo>
                    <a:lnTo>
                      <a:pt x="210" y="214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0" name="ïşlidè"/>
              <p:cNvSpPr/>
              <p:nvPr/>
            </p:nvSpPr>
            <p:spPr bwMode="auto">
              <a:xfrm>
                <a:off x="4084" y="825"/>
                <a:ext cx="458" cy="395"/>
              </a:xfrm>
              <a:custGeom>
                <a:avLst/>
                <a:gdLst>
                  <a:gd name="T0" fmla="*/ 458 w 458"/>
                  <a:gd name="T1" fmla="*/ 0 h 395"/>
                  <a:gd name="T2" fmla="*/ 0 w 458"/>
                  <a:gd name="T3" fmla="*/ 395 h 395"/>
                  <a:gd name="T4" fmla="*/ 227 w 458"/>
                  <a:gd name="T5" fmla="*/ 395 h 395"/>
                  <a:gd name="T6" fmla="*/ 0 w 458"/>
                  <a:gd name="T7" fmla="*/ 395 h 395"/>
                  <a:gd name="T8" fmla="*/ 210 w 458"/>
                  <a:gd name="T9" fmla="*/ 214 h 395"/>
                  <a:gd name="T10" fmla="*/ 458 w 458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8" h="395">
                    <a:moveTo>
                      <a:pt x="458" y="0"/>
                    </a:moveTo>
                    <a:lnTo>
                      <a:pt x="0" y="395"/>
                    </a:lnTo>
                    <a:lnTo>
                      <a:pt x="227" y="395"/>
                    </a:lnTo>
                    <a:lnTo>
                      <a:pt x="0" y="395"/>
                    </a:lnTo>
                    <a:lnTo>
                      <a:pt x="210" y="214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" name="îsḻíďe"/>
              <p:cNvSpPr/>
              <p:nvPr/>
            </p:nvSpPr>
            <p:spPr bwMode="auto">
              <a:xfrm>
                <a:off x="4542" y="825"/>
                <a:ext cx="458" cy="395"/>
              </a:xfrm>
              <a:custGeom>
                <a:avLst/>
                <a:gdLst>
                  <a:gd name="T0" fmla="*/ 0 w 458"/>
                  <a:gd name="T1" fmla="*/ 0 h 395"/>
                  <a:gd name="T2" fmla="*/ 0 w 458"/>
                  <a:gd name="T3" fmla="*/ 0 h 395"/>
                  <a:gd name="T4" fmla="*/ 458 w 458"/>
                  <a:gd name="T5" fmla="*/ 395 h 395"/>
                  <a:gd name="T6" fmla="*/ 458 w 458"/>
                  <a:gd name="T7" fmla="*/ 395 h 395"/>
                  <a:gd name="T8" fmla="*/ 0 w 458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395">
                    <a:moveTo>
                      <a:pt x="0" y="0"/>
                    </a:moveTo>
                    <a:lnTo>
                      <a:pt x="0" y="0"/>
                    </a:lnTo>
                    <a:lnTo>
                      <a:pt x="458" y="395"/>
                    </a:lnTo>
                    <a:lnTo>
                      <a:pt x="458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EA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2" name="îšḷîdè"/>
              <p:cNvSpPr/>
              <p:nvPr/>
            </p:nvSpPr>
            <p:spPr bwMode="auto">
              <a:xfrm>
                <a:off x="4542" y="825"/>
                <a:ext cx="458" cy="395"/>
              </a:xfrm>
              <a:custGeom>
                <a:avLst/>
                <a:gdLst>
                  <a:gd name="T0" fmla="*/ 0 w 458"/>
                  <a:gd name="T1" fmla="*/ 0 h 395"/>
                  <a:gd name="T2" fmla="*/ 0 w 458"/>
                  <a:gd name="T3" fmla="*/ 0 h 395"/>
                  <a:gd name="T4" fmla="*/ 458 w 458"/>
                  <a:gd name="T5" fmla="*/ 395 h 395"/>
                  <a:gd name="T6" fmla="*/ 458 w 458"/>
                  <a:gd name="T7" fmla="*/ 395 h 395"/>
                  <a:gd name="T8" fmla="*/ 0 w 458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395">
                    <a:moveTo>
                      <a:pt x="0" y="0"/>
                    </a:moveTo>
                    <a:lnTo>
                      <a:pt x="0" y="0"/>
                    </a:lnTo>
                    <a:lnTo>
                      <a:pt x="458" y="395"/>
                    </a:lnTo>
                    <a:lnTo>
                      <a:pt x="458" y="3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3" name="iṩḷídé"/>
              <p:cNvSpPr/>
              <p:nvPr/>
            </p:nvSpPr>
            <p:spPr bwMode="auto">
              <a:xfrm>
                <a:off x="4311" y="1220"/>
                <a:ext cx="462" cy="2027"/>
              </a:xfrm>
              <a:custGeom>
                <a:avLst/>
                <a:gdLst>
                  <a:gd name="T0" fmla="*/ 462 w 462"/>
                  <a:gd name="T1" fmla="*/ 0 h 2027"/>
                  <a:gd name="T2" fmla="*/ 231 w 462"/>
                  <a:gd name="T3" fmla="*/ 0 h 2027"/>
                  <a:gd name="T4" fmla="*/ 0 w 462"/>
                  <a:gd name="T5" fmla="*/ 0 h 2027"/>
                  <a:gd name="T6" fmla="*/ 0 w 462"/>
                  <a:gd name="T7" fmla="*/ 2027 h 2027"/>
                  <a:gd name="T8" fmla="*/ 462 w 462"/>
                  <a:gd name="T9" fmla="*/ 1661 h 2027"/>
                  <a:gd name="T10" fmla="*/ 462 w 462"/>
                  <a:gd name="T11" fmla="*/ 0 h 2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2027">
                    <a:moveTo>
                      <a:pt x="462" y="0"/>
                    </a:moveTo>
                    <a:lnTo>
                      <a:pt x="231" y="0"/>
                    </a:lnTo>
                    <a:lnTo>
                      <a:pt x="0" y="0"/>
                    </a:lnTo>
                    <a:lnTo>
                      <a:pt x="0" y="2027"/>
                    </a:lnTo>
                    <a:lnTo>
                      <a:pt x="462" y="1661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4" name="išľîḓê"/>
              <p:cNvSpPr/>
              <p:nvPr/>
            </p:nvSpPr>
            <p:spPr bwMode="auto">
              <a:xfrm>
                <a:off x="4311" y="1220"/>
                <a:ext cx="462" cy="2027"/>
              </a:xfrm>
              <a:custGeom>
                <a:avLst/>
                <a:gdLst>
                  <a:gd name="T0" fmla="*/ 462 w 462"/>
                  <a:gd name="T1" fmla="*/ 0 h 2027"/>
                  <a:gd name="T2" fmla="*/ 231 w 462"/>
                  <a:gd name="T3" fmla="*/ 0 h 2027"/>
                  <a:gd name="T4" fmla="*/ 0 w 462"/>
                  <a:gd name="T5" fmla="*/ 0 h 2027"/>
                  <a:gd name="T6" fmla="*/ 0 w 462"/>
                  <a:gd name="T7" fmla="*/ 2027 h 2027"/>
                  <a:gd name="T8" fmla="*/ 462 w 462"/>
                  <a:gd name="T9" fmla="*/ 1661 h 2027"/>
                  <a:gd name="T10" fmla="*/ 462 w 462"/>
                  <a:gd name="T11" fmla="*/ 0 h 2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2027">
                    <a:moveTo>
                      <a:pt x="462" y="0"/>
                    </a:moveTo>
                    <a:lnTo>
                      <a:pt x="231" y="0"/>
                    </a:lnTo>
                    <a:lnTo>
                      <a:pt x="0" y="0"/>
                    </a:lnTo>
                    <a:lnTo>
                      <a:pt x="0" y="2027"/>
                    </a:lnTo>
                    <a:lnTo>
                      <a:pt x="462" y="1661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5" name="í$ľîḋè"/>
              <p:cNvSpPr/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458 w 916"/>
                  <a:gd name="T3" fmla="*/ 0 h 395"/>
                  <a:gd name="T4" fmla="*/ 210 w 916"/>
                  <a:gd name="T5" fmla="*/ 214 h 395"/>
                  <a:gd name="T6" fmla="*/ 0 w 916"/>
                  <a:gd name="T7" fmla="*/ 395 h 395"/>
                  <a:gd name="T8" fmla="*/ 227 w 916"/>
                  <a:gd name="T9" fmla="*/ 395 h 395"/>
                  <a:gd name="T10" fmla="*/ 458 w 916"/>
                  <a:gd name="T11" fmla="*/ 395 h 395"/>
                  <a:gd name="T12" fmla="*/ 689 w 916"/>
                  <a:gd name="T13" fmla="*/ 395 h 395"/>
                  <a:gd name="T14" fmla="*/ 916 w 916"/>
                  <a:gd name="T15" fmla="*/ 395 h 395"/>
                  <a:gd name="T16" fmla="*/ 458 w 916"/>
                  <a:gd name="T17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458" y="0"/>
                    </a:lnTo>
                    <a:lnTo>
                      <a:pt x="210" y="214"/>
                    </a:lnTo>
                    <a:lnTo>
                      <a:pt x="0" y="395"/>
                    </a:lnTo>
                    <a:lnTo>
                      <a:pt x="227" y="395"/>
                    </a:lnTo>
                    <a:lnTo>
                      <a:pt x="458" y="395"/>
                    </a:lnTo>
                    <a:lnTo>
                      <a:pt x="689" y="395"/>
                    </a:lnTo>
                    <a:lnTo>
                      <a:pt x="916" y="395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6" name="iśḷíḍê"/>
              <p:cNvSpPr/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458 w 916"/>
                  <a:gd name="T3" fmla="*/ 0 h 395"/>
                  <a:gd name="T4" fmla="*/ 210 w 916"/>
                  <a:gd name="T5" fmla="*/ 214 h 395"/>
                  <a:gd name="T6" fmla="*/ 0 w 916"/>
                  <a:gd name="T7" fmla="*/ 395 h 395"/>
                  <a:gd name="T8" fmla="*/ 227 w 916"/>
                  <a:gd name="T9" fmla="*/ 395 h 395"/>
                  <a:gd name="T10" fmla="*/ 458 w 916"/>
                  <a:gd name="T11" fmla="*/ 395 h 395"/>
                  <a:gd name="T12" fmla="*/ 689 w 916"/>
                  <a:gd name="T13" fmla="*/ 395 h 395"/>
                  <a:gd name="T14" fmla="*/ 916 w 916"/>
                  <a:gd name="T15" fmla="*/ 395 h 395"/>
                  <a:gd name="T16" fmla="*/ 458 w 916"/>
                  <a:gd name="T17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458" y="0"/>
                    </a:lnTo>
                    <a:lnTo>
                      <a:pt x="210" y="214"/>
                    </a:lnTo>
                    <a:lnTo>
                      <a:pt x="0" y="395"/>
                    </a:lnTo>
                    <a:lnTo>
                      <a:pt x="227" y="395"/>
                    </a:lnTo>
                    <a:lnTo>
                      <a:pt x="458" y="395"/>
                    </a:lnTo>
                    <a:lnTo>
                      <a:pt x="689" y="395"/>
                    </a:lnTo>
                    <a:lnTo>
                      <a:pt x="916" y="395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7" name="iŝľïḑe"/>
              <p:cNvSpPr/>
              <p:nvPr/>
            </p:nvSpPr>
            <p:spPr bwMode="auto">
              <a:xfrm>
                <a:off x="3844" y="1950"/>
                <a:ext cx="467" cy="1532"/>
              </a:xfrm>
              <a:custGeom>
                <a:avLst/>
                <a:gdLst>
                  <a:gd name="T0" fmla="*/ 0 w 467"/>
                  <a:gd name="T1" fmla="*/ 1532 h 1532"/>
                  <a:gd name="T2" fmla="*/ 0 w 467"/>
                  <a:gd name="T3" fmla="*/ 0 h 1532"/>
                  <a:gd name="T4" fmla="*/ 467 w 467"/>
                  <a:gd name="T5" fmla="*/ 366 h 1532"/>
                  <a:gd name="T6" fmla="*/ 467 w 467"/>
                  <a:gd name="T7" fmla="*/ 1532 h 1532"/>
                  <a:gd name="T8" fmla="*/ 0 w 467"/>
                  <a:gd name="T9" fmla="*/ 1532 h 1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1532">
                    <a:moveTo>
                      <a:pt x="0" y="1532"/>
                    </a:moveTo>
                    <a:lnTo>
                      <a:pt x="0" y="0"/>
                    </a:lnTo>
                    <a:lnTo>
                      <a:pt x="467" y="366"/>
                    </a:lnTo>
                    <a:lnTo>
                      <a:pt x="467" y="1532"/>
                    </a:lnTo>
                    <a:lnTo>
                      <a:pt x="0" y="1532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8" name="iśļîḑè"/>
              <p:cNvSpPr/>
              <p:nvPr/>
            </p:nvSpPr>
            <p:spPr bwMode="auto">
              <a:xfrm>
                <a:off x="3844" y="1950"/>
                <a:ext cx="467" cy="1532"/>
              </a:xfrm>
              <a:custGeom>
                <a:avLst/>
                <a:gdLst>
                  <a:gd name="T0" fmla="*/ 0 w 467"/>
                  <a:gd name="T1" fmla="*/ 1532 h 1532"/>
                  <a:gd name="T2" fmla="*/ 0 w 467"/>
                  <a:gd name="T3" fmla="*/ 0 h 1532"/>
                  <a:gd name="T4" fmla="*/ 467 w 467"/>
                  <a:gd name="T5" fmla="*/ 366 h 1532"/>
                  <a:gd name="T6" fmla="*/ 467 w 467"/>
                  <a:gd name="T7" fmla="*/ 1532 h 1532"/>
                  <a:gd name="T8" fmla="*/ 0 w 467"/>
                  <a:gd name="T9" fmla="*/ 1532 h 1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1532">
                    <a:moveTo>
                      <a:pt x="0" y="1532"/>
                    </a:moveTo>
                    <a:lnTo>
                      <a:pt x="0" y="0"/>
                    </a:lnTo>
                    <a:lnTo>
                      <a:pt x="467" y="366"/>
                    </a:lnTo>
                    <a:lnTo>
                      <a:pt x="467" y="1532"/>
                    </a:lnTo>
                    <a:lnTo>
                      <a:pt x="0" y="15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9" name="îṡḻîďe"/>
              <p:cNvSpPr/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458 w 917"/>
                  <a:gd name="T1" fmla="*/ 396 h 396"/>
                  <a:gd name="T2" fmla="*/ 917 w 917"/>
                  <a:gd name="T3" fmla="*/ 0 h 396"/>
                  <a:gd name="T4" fmla="*/ 458 w 917"/>
                  <a:gd name="T5" fmla="*/ 0 h 396"/>
                  <a:gd name="T6" fmla="*/ 0 w 917"/>
                  <a:gd name="T7" fmla="*/ 0 h 396"/>
                  <a:gd name="T8" fmla="*/ 458 w 917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7" h="396">
                    <a:moveTo>
                      <a:pt x="458" y="396"/>
                    </a:moveTo>
                    <a:lnTo>
                      <a:pt x="917" y="0"/>
                    </a:lnTo>
                    <a:lnTo>
                      <a:pt x="458" y="0"/>
                    </a:lnTo>
                    <a:lnTo>
                      <a:pt x="0" y="0"/>
                    </a:lnTo>
                    <a:lnTo>
                      <a:pt x="458" y="396"/>
                    </a:lnTo>
                    <a:close/>
                  </a:path>
                </a:pathLst>
              </a:custGeom>
              <a:solidFill>
                <a:srgbClr val="C800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0" name="ïSľiḓé"/>
              <p:cNvSpPr/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458 w 917"/>
                  <a:gd name="T1" fmla="*/ 396 h 396"/>
                  <a:gd name="T2" fmla="*/ 917 w 917"/>
                  <a:gd name="T3" fmla="*/ 0 h 396"/>
                  <a:gd name="T4" fmla="*/ 458 w 917"/>
                  <a:gd name="T5" fmla="*/ 0 h 396"/>
                  <a:gd name="T6" fmla="*/ 0 w 917"/>
                  <a:gd name="T7" fmla="*/ 0 h 396"/>
                  <a:gd name="T8" fmla="*/ 458 w 917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7" h="396">
                    <a:moveTo>
                      <a:pt x="458" y="396"/>
                    </a:moveTo>
                    <a:lnTo>
                      <a:pt x="917" y="0"/>
                    </a:lnTo>
                    <a:lnTo>
                      <a:pt x="458" y="0"/>
                    </a:lnTo>
                    <a:lnTo>
                      <a:pt x="0" y="0"/>
                    </a:lnTo>
                    <a:lnTo>
                      <a:pt x="458" y="39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îsļiḑê"/>
              <p:cNvSpPr/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917 w 917"/>
                  <a:gd name="T3" fmla="*/ 0 h 396"/>
                  <a:gd name="T4" fmla="*/ 458 w 917"/>
                  <a:gd name="T5" fmla="*/ 396 h 396"/>
                  <a:gd name="T6" fmla="*/ 0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917" y="0"/>
                    </a:lnTo>
                    <a:lnTo>
                      <a:pt x="458" y="39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îŝḻïḍè"/>
              <p:cNvSpPr/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917 w 917"/>
                  <a:gd name="T3" fmla="*/ 0 h 396"/>
                  <a:gd name="T4" fmla="*/ 458 w 917"/>
                  <a:gd name="T5" fmla="*/ 396 h 396"/>
                  <a:gd name="T6" fmla="*/ 0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917" y="0"/>
                    </a:lnTo>
                    <a:lnTo>
                      <a:pt x="458" y="39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íṩlíḍè"/>
              <p:cNvSpPr/>
              <p:nvPr/>
            </p:nvSpPr>
            <p:spPr bwMode="auto">
              <a:xfrm>
                <a:off x="3617" y="1950"/>
                <a:ext cx="917" cy="1491"/>
              </a:xfrm>
              <a:custGeom>
                <a:avLst/>
                <a:gdLst>
                  <a:gd name="T0" fmla="*/ 227 w 917"/>
                  <a:gd name="T1" fmla="*/ 1491 h 1491"/>
                  <a:gd name="T2" fmla="*/ 0 w 917"/>
                  <a:gd name="T3" fmla="*/ 1491 h 1491"/>
                  <a:gd name="T4" fmla="*/ 227 w 917"/>
                  <a:gd name="T5" fmla="*/ 1491 h 1491"/>
                  <a:gd name="T6" fmla="*/ 227 w 917"/>
                  <a:gd name="T7" fmla="*/ 1491 h 1491"/>
                  <a:gd name="T8" fmla="*/ 227 w 917"/>
                  <a:gd name="T9" fmla="*/ 0 h 1491"/>
                  <a:gd name="T10" fmla="*/ 227 w 917"/>
                  <a:gd name="T11" fmla="*/ 0 h 1491"/>
                  <a:gd name="T12" fmla="*/ 694 w 917"/>
                  <a:gd name="T13" fmla="*/ 366 h 1491"/>
                  <a:gd name="T14" fmla="*/ 694 w 917"/>
                  <a:gd name="T15" fmla="*/ 1491 h 1491"/>
                  <a:gd name="T16" fmla="*/ 917 w 917"/>
                  <a:gd name="T17" fmla="*/ 1491 h 1491"/>
                  <a:gd name="T18" fmla="*/ 917 w 917"/>
                  <a:gd name="T19" fmla="*/ 1491 h 1491"/>
                  <a:gd name="T20" fmla="*/ 694 w 917"/>
                  <a:gd name="T21" fmla="*/ 1491 h 1491"/>
                  <a:gd name="T22" fmla="*/ 694 w 917"/>
                  <a:gd name="T23" fmla="*/ 366 h 1491"/>
                  <a:gd name="T24" fmla="*/ 227 w 917"/>
                  <a:gd name="T25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1491">
                    <a:moveTo>
                      <a:pt x="227" y="1491"/>
                    </a:moveTo>
                    <a:lnTo>
                      <a:pt x="0" y="1491"/>
                    </a:lnTo>
                    <a:lnTo>
                      <a:pt x="227" y="1491"/>
                    </a:lnTo>
                    <a:lnTo>
                      <a:pt x="227" y="1491"/>
                    </a:lnTo>
                    <a:close/>
                    <a:moveTo>
                      <a:pt x="227" y="0"/>
                    </a:moveTo>
                    <a:lnTo>
                      <a:pt x="227" y="0"/>
                    </a:lnTo>
                    <a:lnTo>
                      <a:pt x="694" y="366"/>
                    </a:lnTo>
                    <a:lnTo>
                      <a:pt x="694" y="1491"/>
                    </a:lnTo>
                    <a:lnTo>
                      <a:pt x="917" y="1491"/>
                    </a:lnTo>
                    <a:lnTo>
                      <a:pt x="917" y="1491"/>
                    </a:lnTo>
                    <a:lnTo>
                      <a:pt x="694" y="1491"/>
                    </a:lnTo>
                    <a:lnTo>
                      <a:pt x="694" y="366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4" name="iṧḷidê"/>
              <p:cNvSpPr/>
              <p:nvPr/>
            </p:nvSpPr>
            <p:spPr bwMode="auto">
              <a:xfrm>
                <a:off x="3617" y="1950"/>
                <a:ext cx="917" cy="1491"/>
              </a:xfrm>
              <a:custGeom>
                <a:avLst/>
                <a:gdLst>
                  <a:gd name="T0" fmla="*/ 227 w 917"/>
                  <a:gd name="T1" fmla="*/ 1491 h 1491"/>
                  <a:gd name="T2" fmla="*/ 0 w 917"/>
                  <a:gd name="T3" fmla="*/ 1491 h 1491"/>
                  <a:gd name="T4" fmla="*/ 227 w 917"/>
                  <a:gd name="T5" fmla="*/ 1491 h 1491"/>
                  <a:gd name="T6" fmla="*/ 227 w 917"/>
                  <a:gd name="T7" fmla="*/ 1491 h 1491"/>
                  <a:gd name="T8" fmla="*/ 227 w 917"/>
                  <a:gd name="T9" fmla="*/ 0 h 1491"/>
                  <a:gd name="T10" fmla="*/ 227 w 917"/>
                  <a:gd name="T11" fmla="*/ 0 h 1491"/>
                  <a:gd name="T12" fmla="*/ 694 w 917"/>
                  <a:gd name="T13" fmla="*/ 366 h 1491"/>
                  <a:gd name="T14" fmla="*/ 694 w 917"/>
                  <a:gd name="T15" fmla="*/ 1491 h 1491"/>
                  <a:gd name="T16" fmla="*/ 917 w 917"/>
                  <a:gd name="T17" fmla="*/ 1491 h 1491"/>
                  <a:gd name="T18" fmla="*/ 917 w 917"/>
                  <a:gd name="T19" fmla="*/ 1491 h 1491"/>
                  <a:gd name="T20" fmla="*/ 694 w 917"/>
                  <a:gd name="T21" fmla="*/ 1491 h 1491"/>
                  <a:gd name="T22" fmla="*/ 694 w 917"/>
                  <a:gd name="T23" fmla="*/ 366 h 1491"/>
                  <a:gd name="T24" fmla="*/ 227 w 917"/>
                  <a:gd name="T25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1491">
                    <a:moveTo>
                      <a:pt x="227" y="1491"/>
                    </a:moveTo>
                    <a:lnTo>
                      <a:pt x="0" y="1491"/>
                    </a:lnTo>
                    <a:lnTo>
                      <a:pt x="227" y="1491"/>
                    </a:lnTo>
                    <a:lnTo>
                      <a:pt x="227" y="1491"/>
                    </a:lnTo>
                    <a:moveTo>
                      <a:pt x="227" y="0"/>
                    </a:moveTo>
                    <a:lnTo>
                      <a:pt x="227" y="0"/>
                    </a:lnTo>
                    <a:lnTo>
                      <a:pt x="694" y="366"/>
                    </a:lnTo>
                    <a:lnTo>
                      <a:pt x="694" y="1491"/>
                    </a:lnTo>
                    <a:lnTo>
                      <a:pt x="917" y="1491"/>
                    </a:lnTo>
                    <a:lnTo>
                      <a:pt x="917" y="1491"/>
                    </a:lnTo>
                    <a:lnTo>
                      <a:pt x="694" y="1491"/>
                    </a:lnTo>
                    <a:lnTo>
                      <a:pt x="694" y="366"/>
                    </a:lnTo>
                    <a:lnTo>
                      <a:pt x="2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îṡlîḋè"/>
              <p:cNvSpPr/>
              <p:nvPr/>
            </p:nvSpPr>
            <p:spPr bwMode="auto">
              <a:xfrm>
                <a:off x="3844" y="1950"/>
                <a:ext cx="467" cy="1491"/>
              </a:xfrm>
              <a:custGeom>
                <a:avLst/>
                <a:gdLst>
                  <a:gd name="T0" fmla="*/ 0 w 467"/>
                  <a:gd name="T1" fmla="*/ 0 h 1491"/>
                  <a:gd name="T2" fmla="*/ 0 w 467"/>
                  <a:gd name="T3" fmla="*/ 1491 h 1491"/>
                  <a:gd name="T4" fmla="*/ 0 w 467"/>
                  <a:gd name="T5" fmla="*/ 1491 h 1491"/>
                  <a:gd name="T6" fmla="*/ 231 w 467"/>
                  <a:gd name="T7" fmla="*/ 1491 h 1491"/>
                  <a:gd name="T8" fmla="*/ 467 w 467"/>
                  <a:gd name="T9" fmla="*/ 1491 h 1491"/>
                  <a:gd name="T10" fmla="*/ 467 w 467"/>
                  <a:gd name="T11" fmla="*/ 366 h 1491"/>
                  <a:gd name="T12" fmla="*/ 0 w 467"/>
                  <a:gd name="T13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491">
                    <a:moveTo>
                      <a:pt x="0" y="0"/>
                    </a:moveTo>
                    <a:lnTo>
                      <a:pt x="0" y="1491"/>
                    </a:lnTo>
                    <a:lnTo>
                      <a:pt x="0" y="1491"/>
                    </a:lnTo>
                    <a:lnTo>
                      <a:pt x="231" y="1491"/>
                    </a:lnTo>
                    <a:lnTo>
                      <a:pt x="467" y="1491"/>
                    </a:lnTo>
                    <a:lnTo>
                      <a:pt x="467" y="3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800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6" name="íşḻîdé"/>
              <p:cNvSpPr/>
              <p:nvPr/>
            </p:nvSpPr>
            <p:spPr bwMode="auto">
              <a:xfrm>
                <a:off x="3844" y="1950"/>
                <a:ext cx="467" cy="1491"/>
              </a:xfrm>
              <a:custGeom>
                <a:avLst/>
                <a:gdLst>
                  <a:gd name="T0" fmla="*/ 0 w 467"/>
                  <a:gd name="T1" fmla="*/ 0 h 1491"/>
                  <a:gd name="T2" fmla="*/ 0 w 467"/>
                  <a:gd name="T3" fmla="*/ 1491 h 1491"/>
                  <a:gd name="T4" fmla="*/ 0 w 467"/>
                  <a:gd name="T5" fmla="*/ 1491 h 1491"/>
                  <a:gd name="T6" fmla="*/ 231 w 467"/>
                  <a:gd name="T7" fmla="*/ 1491 h 1491"/>
                  <a:gd name="T8" fmla="*/ 467 w 467"/>
                  <a:gd name="T9" fmla="*/ 1491 h 1491"/>
                  <a:gd name="T10" fmla="*/ 467 w 467"/>
                  <a:gd name="T11" fmla="*/ 366 h 1491"/>
                  <a:gd name="T12" fmla="*/ 0 w 467"/>
                  <a:gd name="T13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491">
                    <a:moveTo>
                      <a:pt x="0" y="0"/>
                    </a:moveTo>
                    <a:lnTo>
                      <a:pt x="0" y="1491"/>
                    </a:lnTo>
                    <a:lnTo>
                      <a:pt x="0" y="1491"/>
                    </a:lnTo>
                    <a:lnTo>
                      <a:pt x="231" y="1491"/>
                    </a:lnTo>
                    <a:lnTo>
                      <a:pt x="467" y="1491"/>
                    </a:lnTo>
                    <a:lnTo>
                      <a:pt x="467" y="36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îšḷîďê"/>
              <p:cNvSpPr/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694 w 917"/>
                  <a:gd name="T3" fmla="*/ 0 h 396"/>
                  <a:gd name="T4" fmla="*/ 458 w 917"/>
                  <a:gd name="T5" fmla="*/ 0 h 396"/>
                  <a:gd name="T6" fmla="*/ 227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694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8" name="íṧḻíḍé"/>
              <p:cNvSpPr/>
              <p:nvPr/>
            </p:nvSpPr>
            <p:spPr bwMode="auto">
              <a:xfrm>
                <a:off x="3378" y="1426"/>
                <a:ext cx="466" cy="1591"/>
              </a:xfrm>
              <a:custGeom>
                <a:avLst/>
                <a:gdLst>
                  <a:gd name="T0" fmla="*/ 466 w 466"/>
                  <a:gd name="T1" fmla="*/ 0 h 1591"/>
                  <a:gd name="T2" fmla="*/ 466 w 466"/>
                  <a:gd name="T3" fmla="*/ 1591 h 1591"/>
                  <a:gd name="T4" fmla="*/ 0 w 466"/>
                  <a:gd name="T5" fmla="*/ 1224 h 1591"/>
                  <a:gd name="T6" fmla="*/ 0 w 466"/>
                  <a:gd name="T7" fmla="*/ 0 h 1591"/>
                  <a:gd name="T8" fmla="*/ 466 w 466"/>
                  <a:gd name="T9" fmla="*/ 0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1591">
                    <a:moveTo>
                      <a:pt x="466" y="0"/>
                    </a:moveTo>
                    <a:lnTo>
                      <a:pt x="466" y="1591"/>
                    </a:lnTo>
                    <a:lnTo>
                      <a:pt x="0" y="1224"/>
                    </a:lnTo>
                    <a:lnTo>
                      <a:pt x="0" y="0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9" name="ïṣļiďê"/>
              <p:cNvSpPr/>
              <p:nvPr/>
            </p:nvSpPr>
            <p:spPr bwMode="auto">
              <a:xfrm>
                <a:off x="3378" y="1426"/>
                <a:ext cx="466" cy="1591"/>
              </a:xfrm>
              <a:custGeom>
                <a:avLst/>
                <a:gdLst>
                  <a:gd name="T0" fmla="*/ 466 w 466"/>
                  <a:gd name="T1" fmla="*/ 0 h 1591"/>
                  <a:gd name="T2" fmla="*/ 466 w 466"/>
                  <a:gd name="T3" fmla="*/ 1591 h 1591"/>
                  <a:gd name="T4" fmla="*/ 0 w 466"/>
                  <a:gd name="T5" fmla="*/ 1224 h 1591"/>
                  <a:gd name="T6" fmla="*/ 0 w 466"/>
                  <a:gd name="T7" fmla="*/ 0 h 1591"/>
                  <a:gd name="T8" fmla="*/ 466 w 466"/>
                  <a:gd name="T9" fmla="*/ 0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1591">
                    <a:moveTo>
                      <a:pt x="466" y="0"/>
                    </a:moveTo>
                    <a:lnTo>
                      <a:pt x="466" y="1591"/>
                    </a:lnTo>
                    <a:lnTo>
                      <a:pt x="0" y="1224"/>
                    </a:lnTo>
                    <a:lnTo>
                      <a:pt x="0" y="0"/>
                    </a:lnTo>
                    <a:lnTo>
                      <a:pt x="4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0" name="iṥḻîḑe"/>
              <p:cNvSpPr/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462 w 920"/>
                  <a:gd name="T5" fmla="*/ 396 h 396"/>
                  <a:gd name="T6" fmla="*/ 920 w 920"/>
                  <a:gd name="T7" fmla="*/ 396 h 396"/>
                  <a:gd name="T8" fmla="*/ 462 w 920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462" y="396"/>
                    </a:lnTo>
                    <a:lnTo>
                      <a:pt x="920" y="396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1" name="îsľîḋè"/>
              <p:cNvSpPr/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462 w 920"/>
                  <a:gd name="T5" fmla="*/ 396 h 396"/>
                  <a:gd name="T6" fmla="*/ 920 w 920"/>
                  <a:gd name="T7" fmla="*/ 396 h 396"/>
                  <a:gd name="T8" fmla="*/ 462 w 920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462" y="396"/>
                    </a:lnTo>
                    <a:lnTo>
                      <a:pt x="920" y="396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2" name="íṣlîḓé"/>
              <p:cNvSpPr/>
              <p:nvPr/>
            </p:nvSpPr>
            <p:spPr bwMode="auto">
              <a:xfrm>
                <a:off x="3378" y="1468"/>
                <a:ext cx="466" cy="1549"/>
              </a:xfrm>
              <a:custGeom>
                <a:avLst/>
                <a:gdLst>
                  <a:gd name="T0" fmla="*/ 466 w 466"/>
                  <a:gd name="T1" fmla="*/ 0 h 1549"/>
                  <a:gd name="T2" fmla="*/ 235 w 466"/>
                  <a:gd name="T3" fmla="*/ 0 h 1549"/>
                  <a:gd name="T4" fmla="*/ 0 w 466"/>
                  <a:gd name="T5" fmla="*/ 0 h 1549"/>
                  <a:gd name="T6" fmla="*/ 0 w 466"/>
                  <a:gd name="T7" fmla="*/ 539 h 1549"/>
                  <a:gd name="T8" fmla="*/ 0 w 466"/>
                  <a:gd name="T9" fmla="*/ 539 h 1549"/>
                  <a:gd name="T10" fmla="*/ 0 w 466"/>
                  <a:gd name="T11" fmla="*/ 1182 h 1549"/>
                  <a:gd name="T12" fmla="*/ 466 w 466"/>
                  <a:gd name="T13" fmla="*/ 1549 h 1549"/>
                  <a:gd name="T14" fmla="*/ 466 w 466"/>
                  <a:gd name="T15" fmla="*/ 0 h 1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6" h="1549">
                    <a:moveTo>
                      <a:pt x="466" y="0"/>
                    </a:moveTo>
                    <a:lnTo>
                      <a:pt x="235" y="0"/>
                    </a:lnTo>
                    <a:lnTo>
                      <a:pt x="0" y="0"/>
                    </a:lnTo>
                    <a:lnTo>
                      <a:pt x="0" y="539"/>
                    </a:lnTo>
                    <a:lnTo>
                      <a:pt x="0" y="539"/>
                    </a:lnTo>
                    <a:lnTo>
                      <a:pt x="0" y="1182"/>
                    </a:lnTo>
                    <a:lnTo>
                      <a:pt x="466" y="1549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3" name="îṩḻïḑè"/>
              <p:cNvSpPr/>
              <p:nvPr/>
            </p:nvSpPr>
            <p:spPr bwMode="auto">
              <a:xfrm>
                <a:off x="3378" y="1468"/>
                <a:ext cx="466" cy="1549"/>
              </a:xfrm>
              <a:custGeom>
                <a:avLst/>
                <a:gdLst>
                  <a:gd name="T0" fmla="*/ 466 w 466"/>
                  <a:gd name="T1" fmla="*/ 0 h 1549"/>
                  <a:gd name="T2" fmla="*/ 235 w 466"/>
                  <a:gd name="T3" fmla="*/ 0 h 1549"/>
                  <a:gd name="T4" fmla="*/ 0 w 466"/>
                  <a:gd name="T5" fmla="*/ 0 h 1549"/>
                  <a:gd name="T6" fmla="*/ 0 w 466"/>
                  <a:gd name="T7" fmla="*/ 539 h 1549"/>
                  <a:gd name="T8" fmla="*/ 0 w 466"/>
                  <a:gd name="T9" fmla="*/ 539 h 1549"/>
                  <a:gd name="T10" fmla="*/ 0 w 466"/>
                  <a:gd name="T11" fmla="*/ 1182 h 1549"/>
                  <a:gd name="T12" fmla="*/ 466 w 466"/>
                  <a:gd name="T13" fmla="*/ 1549 h 1549"/>
                  <a:gd name="T14" fmla="*/ 466 w 466"/>
                  <a:gd name="T15" fmla="*/ 0 h 1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6" h="1549">
                    <a:moveTo>
                      <a:pt x="466" y="0"/>
                    </a:moveTo>
                    <a:lnTo>
                      <a:pt x="235" y="0"/>
                    </a:lnTo>
                    <a:lnTo>
                      <a:pt x="0" y="0"/>
                    </a:lnTo>
                    <a:lnTo>
                      <a:pt x="0" y="539"/>
                    </a:lnTo>
                    <a:lnTo>
                      <a:pt x="0" y="539"/>
                    </a:lnTo>
                    <a:lnTo>
                      <a:pt x="0" y="1182"/>
                    </a:lnTo>
                    <a:lnTo>
                      <a:pt x="466" y="1549"/>
                    </a:lnTo>
                    <a:lnTo>
                      <a:pt x="4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4" name="is1îḑé"/>
              <p:cNvSpPr/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227 w 920"/>
                  <a:gd name="T5" fmla="*/ 396 h 396"/>
                  <a:gd name="T6" fmla="*/ 462 w 920"/>
                  <a:gd name="T7" fmla="*/ 396 h 396"/>
                  <a:gd name="T8" fmla="*/ 693 w 920"/>
                  <a:gd name="T9" fmla="*/ 396 h 396"/>
                  <a:gd name="T10" fmla="*/ 920 w 920"/>
                  <a:gd name="T11" fmla="*/ 396 h 396"/>
                  <a:gd name="T12" fmla="*/ 462 w 920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227" y="396"/>
                    </a:lnTo>
                    <a:lnTo>
                      <a:pt x="462" y="396"/>
                    </a:lnTo>
                    <a:lnTo>
                      <a:pt x="693" y="396"/>
                    </a:lnTo>
                    <a:lnTo>
                      <a:pt x="920" y="396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5" name="ïṡ1ïḑé"/>
              <p:cNvSpPr/>
              <p:nvPr/>
            </p:nvSpPr>
            <p:spPr bwMode="auto">
              <a:xfrm>
                <a:off x="2916" y="2007"/>
                <a:ext cx="462" cy="1768"/>
              </a:xfrm>
              <a:custGeom>
                <a:avLst/>
                <a:gdLst>
                  <a:gd name="T0" fmla="*/ 462 w 462"/>
                  <a:gd name="T1" fmla="*/ 1768 h 1768"/>
                  <a:gd name="T2" fmla="*/ 462 w 462"/>
                  <a:gd name="T3" fmla="*/ 0 h 1768"/>
                  <a:gd name="T4" fmla="*/ 0 w 462"/>
                  <a:gd name="T5" fmla="*/ 367 h 1768"/>
                  <a:gd name="T6" fmla="*/ 0 w 462"/>
                  <a:gd name="T7" fmla="*/ 1768 h 1768"/>
                  <a:gd name="T8" fmla="*/ 462 w 462"/>
                  <a:gd name="T9" fmla="*/ 1768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768">
                    <a:moveTo>
                      <a:pt x="462" y="1768"/>
                    </a:moveTo>
                    <a:lnTo>
                      <a:pt x="462" y="0"/>
                    </a:lnTo>
                    <a:lnTo>
                      <a:pt x="0" y="367"/>
                    </a:lnTo>
                    <a:lnTo>
                      <a:pt x="0" y="1768"/>
                    </a:lnTo>
                    <a:lnTo>
                      <a:pt x="462" y="1768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6" name="îSlîḋê"/>
              <p:cNvSpPr/>
              <p:nvPr/>
            </p:nvSpPr>
            <p:spPr bwMode="auto">
              <a:xfrm>
                <a:off x="2916" y="2007"/>
                <a:ext cx="462" cy="1768"/>
              </a:xfrm>
              <a:custGeom>
                <a:avLst/>
                <a:gdLst>
                  <a:gd name="T0" fmla="*/ 462 w 462"/>
                  <a:gd name="T1" fmla="*/ 1768 h 1768"/>
                  <a:gd name="T2" fmla="*/ 462 w 462"/>
                  <a:gd name="T3" fmla="*/ 0 h 1768"/>
                  <a:gd name="T4" fmla="*/ 0 w 462"/>
                  <a:gd name="T5" fmla="*/ 367 h 1768"/>
                  <a:gd name="T6" fmla="*/ 0 w 462"/>
                  <a:gd name="T7" fmla="*/ 1768 h 1768"/>
                  <a:gd name="T8" fmla="*/ 462 w 462"/>
                  <a:gd name="T9" fmla="*/ 1768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768">
                    <a:moveTo>
                      <a:pt x="462" y="1768"/>
                    </a:moveTo>
                    <a:lnTo>
                      <a:pt x="462" y="0"/>
                    </a:lnTo>
                    <a:lnTo>
                      <a:pt x="0" y="367"/>
                    </a:lnTo>
                    <a:lnTo>
                      <a:pt x="0" y="1768"/>
                    </a:lnTo>
                    <a:lnTo>
                      <a:pt x="462" y="176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7" name="íšľídé"/>
              <p:cNvSpPr/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458 w 916"/>
                  <a:gd name="T1" fmla="*/ 396 h 396"/>
                  <a:gd name="T2" fmla="*/ 0 w 916"/>
                  <a:gd name="T3" fmla="*/ 0 h 396"/>
                  <a:gd name="T4" fmla="*/ 458 w 916"/>
                  <a:gd name="T5" fmla="*/ 0 h 396"/>
                  <a:gd name="T6" fmla="*/ 916 w 916"/>
                  <a:gd name="T7" fmla="*/ 0 h 396"/>
                  <a:gd name="T8" fmla="*/ 458 w 916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6">
                    <a:moveTo>
                      <a:pt x="458" y="396"/>
                    </a:moveTo>
                    <a:lnTo>
                      <a:pt x="0" y="0"/>
                    </a:lnTo>
                    <a:lnTo>
                      <a:pt x="458" y="0"/>
                    </a:lnTo>
                    <a:lnTo>
                      <a:pt x="916" y="0"/>
                    </a:lnTo>
                    <a:lnTo>
                      <a:pt x="458" y="396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8" name="iśḻiḍè"/>
              <p:cNvSpPr/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458 w 916"/>
                  <a:gd name="T1" fmla="*/ 396 h 396"/>
                  <a:gd name="T2" fmla="*/ 0 w 916"/>
                  <a:gd name="T3" fmla="*/ 0 h 396"/>
                  <a:gd name="T4" fmla="*/ 458 w 916"/>
                  <a:gd name="T5" fmla="*/ 0 h 396"/>
                  <a:gd name="T6" fmla="*/ 916 w 916"/>
                  <a:gd name="T7" fmla="*/ 0 h 396"/>
                  <a:gd name="T8" fmla="*/ 458 w 916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6">
                    <a:moveTo>
                      <a:pt x="458" y="396"/>
                    </a:moveTo>
                    <a:lnTo>
                      <a:pt x="0" y="0"/>
                    </a:lnTo>
                    <a:lnTo>
                      <a:pt x="458" y="0"/>
                    </a:lnTo>
                    <a:lnTo>
                      <a:pt x="916" y="0"/>
                    </a:lnTo>
                    <a:lnTo>
                      <a:pt x="458" y="39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9" name="i$ḻîḑè"/>
              <p:cNvSpPr/>
              <p:nvPr/>
            </p:nvSpPr>
            <p:spPr bwMode="auto">
              <a:xfrm>
                <a:off x="3147" y="3729"/>
                <a:ext cx="458" cy="396"/>
              </a:xfrm>
              <a:custGeom>
                <a:avLst/>
                <a:gdLst>
                  <a:gd name="T0" fmla="*/ 458 w 458"/>
                  <a:gd name="T1" fmla="*/ 0 h 396"/>
                  <a:gd name="T2" fmla="*/ 0 w 458"/>
                  <a:gd name="T3" fmla="*/ 396 h 396"/>
                  <a:gd name="T4" fmla="*/ 396 w 458"/>
                  <a:gd name="T5" fmla="*/ 58 h 396"/>
                  <a:gd name="T6" fmla="*/ 458 w 458"/>
                  <a:gd name="T7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8" h="396">
                    <a:moveTo>
                      <a:pt x="458" y="0"/>
                    </a:moveTo>
                    <a:lnTo>
                      <a:pt x="0" y="396"/>
                    </a:lnTo>
                    <a:lnTo>
                      <a:pt x="396" y="58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0" name="iṧļïḓê"/>
              <p:cNvSpPr/>
              <p:nvPr/>
            </p:nvSpPr>
            <p:spPr bwMode="auto">
              <a:xfrm>
                <a:off x="3147" y="3729"/>
                <a:ext cx="458" cy="396"/>
              </a:xfrm>
              <a:custGeom>
                <a:avLst/>
                <a:gdLst>
                  <a:gd name="T0" fmla="*/ 458 w 458"/>
                  <a:gd name="T1" fmla="*/ 0 h 396"/>
                  <a:gd name="T2" fmla="*/ 0 w 458"/>
                  <a:gd name="T3" fmla="*/ 396 h 396"/>
                  <a:gd name="T4" fmla="*/ 396 w 458"/>
                  <a:gd name="T5" fmla="*/ 58 h 396"/>
                  <a:gd name="T6" fmla="*/ 458 w 458"/>
                  <a:gd name="T7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8" h="396">
                    <a:moveTo>
                      <a:pt x="458" y="0"/>
                    </a:moveTo>
                    <a:lnTo>
                      <a:pt x="0" y="396"/>
                    </a:lnTo>
                    <a:lnTo>
                      <a:pt x="396" y="58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1" name="íṩ1îdé"/>
              <p:cNvSpPr/>
              <p:nvPr/>
            </p:nvSpPr>
            <p:spPr bwMode="auto">
              <a:xfrm>
                <a:off x="2916" y="2007"/>
                <a:ext cx="462" cy="1722"/>
              </a:xfrm>
              <a:custGeom>
                <a:avLst/>
                <a:gdLst>
                  <a:gd name="T0" fmla="*/ 462 w 462"/>
                  <a:gd name="T1" fmla="*/ 0 h 1722"/>
                  <a:gd name="T2" fmla="*/ 0 w 462"/>
                  <a:gd name="T3" fmla="*/ 367 h 1722"/>
                  <a:gd name="T4" fmla="*/ 0 w 462"/>
                  <a:gd name="T5" fmla="*/ 1722 h 1722"/>
                  <a:gd name="T6" fmla="*/ 231 w 462"/>
                  <a:gd name="T7" fmla="*/ 1722 h 1722"/>
                  <a:gd name="T8" fmla="*/ 462 w 462"/>
                  <a:gd name="T9" fmla="*/ 1722 h 1722"/>
                  <a:gd name="T10" fmla="*/ 462 w 462"/>
                  <a:gd name="T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1722">
                    <a:moveTo>
                      <a:pt x="462" y="0"/>
                    </a:moveTo>
                    <a:lnTo>
                      <a:pt x="0" y="367"/>
                    </a:lnTo>
                    <a:lnTo>
                      <a:pt x="0" y="1722"/>
                    </a:lnTo>
                    <a:lnTo>
                      <a:pt x="231" y="1722"/>
                    </a:lnTo>
                    <a:lnTo>
                      <a:pt x="462" y="1722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C800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2" name="íşliḑé"/>
              <p:cNvSpPr/>
              <p:nvPr/>
            </p:nvSpPr>
            <p:spPr bwMode="auto">
              <a:xfrm>
                <a:off x="2916" y="2007"/>
                <a:ext cx="462" cy="1722"/>
              </a:xfrm>
              <a:custGeom>
                <a:avLst/>
                <a:gdLst>
                  <a:gd name="T0" fmla="*/ 462 w 462"/>
                  <a:gd name="T1" fmla="*/ 0 h 1722"/>
                  <a:gd name="T2" fmla="*/ 0 w 462"/>
                  <a:gd name="T3" fmla="*/ 367 h 1722"/>
                  <a:gd name="T4" fmla="*/ 0 w 462"/>
                  <a:gd name="T5" fmla="*/ 1722 h 1722"/>
                  <a:gd name="T6" fmla="*/ 231 w 462"/>
                  <a:gd name="T7" fmla="*/ 1722 h 1722"/>
                  <a:gd name="T8" fmla="*/ 462 w 462"/>
                  <a:gd name="T9" fmla="*/ 1722 h 1722"/>
                  <a:gd name="T10" fmla="*/ 462 w 462"/>
                  <a:gd name="T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1722">
                    <a:moveTo>
                      <a:pt x="462" y="0"/>
                    </a:moveTo>
                    <a:lnTo>
                      <a:pt x="0" y="367"/>
                    </a:lnTo>
                    <a:lnTo>
                      <a:pt x="0" y="1722"/>
                    </a:lnTo>
                    <a:lnTo>
                      <a:pt x="231" y="1722"/>
                    </a:lnTo>
                    <a:lnTo>
                      <a:pt x="462" y="1722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3" name="ïṥ1íḑè"/>
              <p:cNvSpPr/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  <a:close/>
                  </a:path>
                </a:pathLst>
              </a:custGeom>
              <a:solidFill>
                <a:srgbClr val="C800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4" name="îṣḻîďè"/>
              <p:cNvSpPr/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21" name="îSľïḑè"/>
            <p:cNvSpPr txBox="1"/>
            <p:nvPr/>
          </p:nvSpPr>
          <p:spPr>
            <a:xfrm>
              <a:off x="3692044" y="2706295"/>
              <a:ext cx="1520707" cy="363647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íṥ1ídé"/>
            <p:cNvSpPr txBox="1"/>
            <p:nvPr/>
          </p:nvSpPr>
          <p:spPr>
            <a:xfrm>
              <a:off x="6045545" y="3487722"/>
              <a:ext cx="1520707" cy="363647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îṥliḓé"/>
            <p:cNvSpPr txBox="1"/>
            <p:nvPr/>
          </p:nvSpPr>
          <p:spPr>
            <a:xfrm>
              <a:off x="4095656" y="4209211"/>
              <a:ext cx="1520707" cy="363647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işļíḑê"/>
            <p:cNvSpPr txBox="1"/>
            <p:nvPr/>
          </p:nvSpPr>
          <p:spPr>
            <a:xfrm>
              <a:off x="5855365" y="4953344"/>
              <a:ext cx="1520707" cy="363647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5" name="Text Placeholder 2"/>
          <p:cNvSpPr txBox="1"/>
          <p:nvPr/>
        </p:nvSpPr>
        <p:spPr>
          <a:xfrm>
            <a:off x="8665403" y="2690518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66" name="文本框 36"/>
          <p:cNvSpPr txBox="1"/>
          <p:nvPr/>
        </p:nvSpPr>
        <p:spPr>
          <a:xfrm>
            <a:off x="8553005" y="2313973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693175" y="185413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68" name="文本框 36"/>
          <p:cNvSpPr txBox="1"/>
          <p:nvPr/>
        </p:nvSpPr>
        <p:spPr>
          <a:xfrm>
            <a:off x="580777" y="147758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 Placeholder 2"/>
          <p:cNvSpPr txBox="1"/>
          <p:nvPr/>
        </p:nvSpPr>
        <p:spPr>
          <a:xfrm>
            <a:off x="1269040" y="3646201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70" name="文本框 36"/>
          <p:cNvSpPr txBox="1"/>
          <p:nvPr/>
        </p:nvSpPr>
        <p:spPr>
          <a:xfrm>
            <a:off x="1156642" y="3269656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 Placeholder 2"/>
          <p:cNvSpPr txBox="1"/>
          <p:nvPr/>
        </p:nvSpPr>
        <p:spPr>
          <a:xfrm>
            <a:off x="8886530" y="4782534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72" name="文本框 36"/>
          <p:cNvSpPr txBox="1"/>
          <p:nvPr/>
        </p:nvSpPr>
        <p:spPr>
          <a:xfrm>
            <a:off x="8774132" y="4405989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098664" y="2583801"/>
            <a:ext cx="4271483" cy="3755353"/>
            <a:chOff x="4078116" y="2583802"/>
            <a:chExt cx="3814341" cy="3353448"/>
          </a:xfrm>
        </p:grpSpPr>
        <p:sp>
          <p:nvSpPr>
            <p:cNvPr id="3" name="îṩlîdè"/>
            <p:cNvSpPr/>
            <p:nvPr/>
          </p:nvSpPr>
          <p:spPr>
            <a:xfrm>
              <a:off x="5359352" y="4103728"/>
              <a:ext cx="696484" cy="1833522"/>
            </a:xfrm>
            <a:custGeom>
              <a:avLst/>
              <a:gdLst>
                <a:gd name="connsiteX0" fmla="*/ 20886 w 671135"/>
                <a:gd name="connsiteY0" fmla="*/ 1523568 h 1640130"/>
                <a:gd name="connsiteX1" fmla="*/ 148106 w 671135"/>
                <a:gd name="connsiteY1" fmla="*/ 664827 h 1640130"/>
                <a:gd name="connsiteX2" fmla="*/ 92447 w 671135"/>
                <a:gd name="connsiteY2" fmla="*/ 124138 h 1640130"/>
                <a:gd name="connsiteX3" fmla="*/ 410499 w 671135"/>
                <a:gd name="connsiteY3" fmla="*/ 84382 h 1640130"/>
                <a:gd name="connsiteX4" fmla="*/ 561574 w 671135"/>
                <a:gd name="connsiteY4" fmla="*/ 36674 h 1640130"/>
                <a:gd name="connsiteX5" fmla="*/ 474110 w 671135"/>
                <a:gd name="connsiteY5" fmla="*/ 680729 h 1640130"/>
                <a:gd name="connsiteX6" fmla="*/ 656990 w 671135"/>
                <a:gd name="connsiteY6" fmla="*/ 1539470 h 1640130"/>
                <a:gd name="connsiteX7" fmla="*/ 20886 w 671135"/>
                <a:gd name="connsiteY7" fmla="*/ 1523568 h 16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1135" h="1640130">
                  <a:moveTo>
                    <a:pt x="20886" y="1523568"/>
                  </a:moveTo>
                  <a:cubicBezTo>
                    <a:pt x="-63928" y="1377794"/>
                    <a:pt x="136179" y="898065"/>
                    <a:pt x="148106" y="664827"/>
                  </a:cubicBezTo>
                  <a:cubicBezTo>
                    <a:pt x="160033" y="431589"/>
                    <a:pt x="48715" y="220879"/>
                    <a:pt x="92447" y="124138"/>
                  </a:cubicBezTo>
                  <a:cubicBezTo>
                    <a:pt x="136179" y="27397"/>
                    <a:pt x="332311" y="98959"/>
                    <a:pt x="410499" y="84382"/>
                  </a:cubicBezTo>
                  <a:cubicBezTo>
                    <a:pt x="488687" y="69805"/>
                    <a:pt x="550972" y="-62717"/>
                    <a:pt x="561574" y="36674"/>
                  </a:cubicBezTo>
                  <a:cubicBezTo>
                    <a:pt x="572176" y="136065"/>
                    <a:pt x="458207" y="430263"/>
                    <a:pt x="474110" y="680729"/>
                  </a:cubicBezTo>
                  <a:cubicBezTo>
                    <a:pt x="490013" y="931195"/>
                    <a:pt x="731202" y="1396347"/>
                    <a:pt x="656990" y="1539470"/>
                  </a:cubicBezTo>
                  <a:cubicBezTo>
                    <a:pt x="582778" y="1682593"/>
                    <a:pt x="105700" y="1669342"/>
                    <a:pt x="20886" y="1523568"/>
                  </a:cubicBez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4" name="isḷîḍe"/>
            <p:cNvGrpSpPr/>
            <p:nvPr/>
          </p:nvGrpSpPr>
          <p:grpSpPr>
            <a:xfrm>
              <a:off x="4219076" y="2583802"/>
              <a:ext cx="3673381" cy="2454195"/>
              <a:chOff x="4456583" y="2437656"/>
              <a:chExt cx="2822336" cy="1885612"/>
            </a:xfrm>
            <a:solidFill>
              <a:schemeClr val="bg1">
                <a:lumMod val="65000"/>
              </a:schemeClr>
            </a:solidFill>
          </p:grpSpPr>
          <p:sp>
            <p:nvSpPr>
              <p:cNvPr id="24" name="îṥ1íḋè"/>
              <p:cNvSpPr/>
              <p:nvPr/>
            </p:nvSpPr>
            <p:spPr bwMode="auto">
              <a:xfrm>
                <a:off x="6169948" y="3119620"/>
                <a:ext cx="109247" cy="145640"/>
              </a:xfrm>
              <a:custGeom>
                <a:avLst/>
                <a:gdLst>
                  <a:gd name="T0" fmla="*/ 23 w 59"/>
                  <a:gd name="T1" fmla="*/ 26 h 80"/>
                  <a:gd name="T2" fmla="*/ 11 w 59"/>
                  <a:gd name="T3" fmla="*/ 72 h 80"/>
                  <a:gd name="T4" fmla="*/ 35 w 59"/>
                  <a:gd name="T5" fmla="*/ 52 h 80"/>
                  <a:gd name="T6" fmla="*/ 55 w 59"/>
                  <a:gd name="T7" fmla="*/ 15 h 80"/>
                  <a:gd name="T8" fmla="*/ 23 w 59"/>
                  <a:gd name="T9" fmla="*/ 2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0">
                    <a:moveTo>
                      <a:pt x="23" y="26"/>
                    </a:moveTo>
                    <a:cubicBezTo>
                      <a:pt x="0" y="44"/>
                      <a:pt x="11" y="72"/>
                      <a:pt x="11" y="72"/>
                    </a:cubicBezTo>
                    <a:cubicBezTo>
                      <a:pt x="26" y="80"/>
                      <a:pt x="46" y="75"/>
                      <a:pt x="35" y="52"/>
                    </a:cubicBezTo>
                    <a:cubicBezTo>
                      <a:pt x="24" y="30"/>
                      <a:pt x="51" y="30"/>
                      <a:pt x="55" y="15"/>
                    </a:cubicBezTo>
                    <a:cubicBezTo>
                      <a:pt x="59" y="0"/>
                      <a:pt x="46" y="7"/>
                      <a:pt x="2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5" name="íšļíḋê"/>
              <p:cNvSpPr/>
              <p:nvPr/>
            </p:nvSpPr>
            <p:spPr bwMode="auto">
              <a:xfrm>
                <a:off x="6227322" y="3467152"/>
                <a:ext cx="80167" cy="158740"/>
              </a:xfrm>
              <a:custGeom>
                <a:avLst/>
                <a:gdLst>
                  <a:gd name="T0" fmla="*/ 15 w 43"/>
                  <a:gd name="T1" fmla="*/ 72 h 87"/>
                  <a:gd name="T2" fmla="*/ 36 w 43"/>
                  <a:gd name="T3" fmla="*/ 55 h 87"/>
                  <a:gd name="T4" fmla="*/ 13 w 43"/>
                  <a:gd name="T5" fmla="*/ 3 h 87"/>
                  <a:gd name="T6" fmla="*/ 16 w 43"/>
                  <a:gd name="T7" fmla="*/ 27 h 87"/>
                  <a:gd name="T8" fmla="*/ 15 w 43"/>
                  <a:gd name="T9" fmla="*/ 7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7">
                    <a:moveTo>
                      <a:pt x="15" y="72"/>
                    </a:moveTo>
                    <a:cubicBezTo>
                      <a:pt x="25" y="87"/>
                      <a:pt x="29" y="72"/>
                      <a:pt x="36" y="55"/>
                    </a:cubicBezTo>
                    <a:cubicBezTo>
                      <a:pt x="43" y="37"/>
                      <a:pt x="27" y="0"/>
                      <a:pt x="13" y="3"/>
                    </a:cubicBezTo>
                    <a:cubicBezTo>
                      <a:pt x="0" y="5"/>
                      <a:pt x="16" y="27"/>
                      <a:pt x="16" y="27"/>
                    </a:cubicBezTo>
                    <a:cubicBezTo>
                      <a:pt x="19" y="51"/>
                      <a:pt x="4" y="57"/>
                      <a:pt x="15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ïŝḷïḓê"/>
              <p:cNvSpPr/>
              <p:nvPr/>
            </p:nvSpPr>
            <p:spPr bwMode="auto">
              <a:xfrm>
                <a:off x="6487470" y="3628974"/>
                <a:ext cx="178410" cy="282033"/>
              </a:xfrm>
              <a:custGeom>
                <a:avLst/>
                <a:gdLst>
                  <a:gd name="T0" fmla="*/ 75 w 96"/>
                  <a:gd name="T1" fmla="*/ 4 h 155"/>
                  <a:gd name="T2" fmla="*/ 45 w 96"/>
                  <a:gd name="T3" fmla="*/ 62 h 155"/>
                  <a:gd name="T4" fmla="*/ 7 w 96"/>
                  <a:gd name="T5" fmla="*/ 115 h 155"/>
                  <a:gd name="T6" fmla="*/ 27 w 96"/>
                  <a:gd name="T7" fmla="*/ 111 h 155"/>
                  <a:gd name="T8" fmla="*/ 55 w 96"/>
                  <a:gd name="T9" fmla="*/ 87 h 155"/>
                  <a:gd name="T10" fmla="*/ 76 w 96"/>
                  <a:gd name="T11" fmla="*/ 19 h 155"/>
                  <a:gd name="T12" fmla="*/ 75 w 96"/>
                  <a:gd name="T13" fmla="*/ 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55">
                    <a:moveTo>
                      <a:pt x="75" y="4"/>
                    </a:moveTo>
                    <a:cubicBezTo>
                      <a:pt x="75" y="4"/>
                      <a:pt x="44" y="36"/>
                      <a:pt x="45" y="62"/>
                    </a:cubicBezTo>
                    <a:cubicBezTo>
                      <a:pt x="47" y="87"/>
                      <a:pt x="13" y="75"/>
                      <a:pt x="7" y="115"/>
                    </a:cubicBezTo>
                    <a:cubicBezTo>
                      <a:pt x="0" y="155"/>
                      <a:pt x="20" y="115"/>
                      <a:pt x="27" y="111"/>
                    </a:cubicBezTo>
                    <a:cubicBezTo>
                      <a:pt x="33" y="107"/>
                      <a:pt x="45" y="96"/>
                      <a:pt x="55" y="87"/>
                    </a:cubicBezTo>
                    <a:cubicBezTo>
                      <a:pt x="64" y="78"/>
                      <a:pt x="56" y="38"/>
                      <a:pt x="76" y="19"/>
                    </a:cubicBezTo>
                    <a:cubicBezTo>
                      <a:pt x="96" y="0"/>
                      <a:pt x="80" y="6"/>
                      <a:pt x="7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ïsľïḑê"/>
              <p:cNvSpPr/>
              <p:nvPr/>
            </p:nvSpPr>
            <p:spPr bwMode="auto">
              <a:xfrm>
                <a:off x="6896163" y="3139655"/>
                <a:ext cx="66806" cy="203433"/>
              </a:xfrm>
              <a:custGeom>
                <a:avLst/>
                <a:gdLst>
                  <a:gd name="T0" fmla="*/ 17 w 36"/>
                  <a:gd name="T1" fmla="*/ 112 h 112"/>
                  <a:gd name="T2" fmla="*/ 24 w 36"/>
                  <a:gd name="T3" fmla="*/ 21 h 112"/>
                  <a:gd name="T4" fmla="*/ 15 w 36"/>
                  <a:gd name="T5" fmla="*/ 23 h 112"/>
                  <a:gd name="T6" fmla="*/ 17 w 36"/>
                  <a:gd name="T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12">
                    <a:moveTo>
                      <a:pt x="17" y="112"/>
                    </a:moveTo>
                    <a:cubicBezTo>
                      <a:pt x="35" y="112"/>
                      <a:pt x="36" y="43"/>
                      <a:pt x="24" y="21"/>
                    </a:cubicBezTo>
                    <a:cubicBezTo>
                      <a:pt x="12" y="0"/>
                      <a:pt x="15" y="23"/>
                      <a:pt x="15" y="23"/>
                    </a:cubicBezTo>
                    <a:cubicBezTo>
                      <a:pt x="15" y="23"/>
                      <a:pt x="0" y="112"/>
                      <a:pt x="17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8" name="í$ľídê"/>
              <p:cNvSpPr/>
              <p:nvPr/>
            </p:nvSpPr>
            <p:spPr bwMode="auto">
              <a:xfrm>
                <a:off x="5522327" y="3694474"/>
                <a:ext cx="116320" cy="167987"/>
              </a:xfrm>
              <a:custGeom>
                <a:avLst/>
                <a:gdLst>
                  <a:gd name="T0" fmla="*/ 44 w 63"/>
                  <a:gd name="T1" fmla="*/ 88 h 92"/>
                  <a:gd name="T2" fmla="*/ 32 w 63"/>
                  <a:gd name="T3" fmla="*/ 46 h 92"/>
                  <a:gd name="T4" fmla="*/ 16 w 63"/>
                  <a:gd name="T5" fmla="*/ 2 h 92"/>
                  <a:gd name="T6" fmla="*/ 11 w 63"/>
                  <a:gd name="T7" fmla="*/ 43 h 92"/>
                  <a:gd name="T8" fmla="*/ 44 w 63"/>
                  <a:gd name="T9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2">
                    <a:moveTo>
                      <a:pt x="44" y="88"/>
                    </a:moveTo>
                    <a:cubicBezTo>
                      <a:pt x="63" y="92"/>
                      <a:pt x="39" y="63"/>
                      <a:pt x="32" y="46"/>
                    </a:cubicBezTo>
                    <a:cubicBezTo>
                      <a:pt x="25" y="28"/>
                      <a:pt x="32" y="0"/>
                      <a:pt x="16" y="2"/>
                    </a:cubicBezTo>
                    <a:cubicBezTo>
                      <a:pt x="0" y="3"/>
                      <a:pt x="11" y="43"/>
                      <a:pt x="11" y="43"/>
                    </a:cubicBezTo>
                    <a:cubicBezTo>
                      <a:pt x="11" y="58"/>
                      <a:pt x="25" y="84"/>
                      <a:pt x="44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9" name="îṡ1îďê"/>
              <p:cNvSpPr/>
              <p:nvPr/>
            </p:nvSpPr>
            <p:spPr bwMode="auto">
              <a:xfrm>
                <a:off x="4456583" y="2437656"/>
                <a:ext cx="2822336" cy="1885612"/>
              </a:xfrm>
              <a:custGeom>
                <a:avLst/>
                <a:gdLst>
                  <a:gd name="T0" fmla="*/ 854 w 1520"/>
                  <a:gd name="T1" fmla="*/ 28 h 1036"/>
                  <a:gd name="T2" fmla="*/ 138 w 1520"/>
                  <a:gd name="T3" fmla="*/ 342 h 1036"/>
                  <a:gd name="T4" fmla="*/ 428 w 1520"/>
                  <a:gd name="T5" fmla="*/ 980 h 1036"/>
                  <a:gd name="T6" fmla="*/ 1364 w 1520"/>
                  <a:gd name="T7" fmla="*/ 818 h 1036"/>
                  <a:gd name="T8" fmla="*/ 1145 w 1520"/>
                  <a:gd name="T9" fmla="*/ 152 h 1036"/>
                  <a:gd name="T10" fmla="*/ 958 w 1520"/>
                  <a:gd name="T11" fmla="*/ 314 h 1036"/>
                  <a:gd name="T12" fmla="*/ 751 w 1520"/>
                  <a:gd name="T13" fmla="*/ 329 h 1036"/>
                  <a:gd name="T14" fmla="*/ 869 w 1520"/>
                  <a:gd name="T15" fmla="*/ 128 h 1036"/>
                  <a:gd name="T16" fmla="*/ 778 w 1520"/>
                  <a:gd name="T17" fmla="*/ 178 h 1036"/>
                  <a:gd name="T18" fmla="*/ 751 w 1520"/>
                  <a:gd name="T19" fmla="*/ 386 h 1036"/>
                  <a:gd name="T20" fmla="*/ 547 w 1520"/>
                  <a:gd name="T21" fmla="*/ 309 h 1036"/>
                  <a:gd name="T22" fmla="*/ 603 w 1520"/>
                  <a:gd name="T23" fmla="*/ 145 h 1036"/>
                  <a:gd name="T24" fmla="*/ 687 w 1520"/>
                  <a:gd name="T25" fmla="*/ 521 h 1036"/>
                  <a:gd name="T26" fmla="*/ 206 w 1520"/>
                  <a:gd name="T27" fmla="*/ 510 h 1036"/>
                  <a:gd name="T28" fmla="*/ 427 w 1520"/>
                  <a:gd name="T29" fmla="*/ 612 h 1036"/>
                  <a:gd name="T30" fmla="*/ 366 w 1520"/>
                  <a:gd name="T31" fmla="*/ 508 h 1036"/>
                  <a:gd name="T32" fmla="*/ 269 w 1520"/>
                  <a:gd name="T33" fmla="*/ 418 h 1036"/>
                  <a:gd name="T34" fmla="*/ 333 w 1520"/>
                  <a:gd name="T35" fmla="*/ 390 h 1036"/>
                  <a:gd name="T36" fmla="*/ 462 w 1520"/>
                  <a:gd name="T37" fmla="*/ 530 h 1036"/>
                  <a:gd name="T38" fmla="*/ 373 w 1520"/>
                  <a:gd name="T39" fmla="*/ 229 h 1036"/>
                  <a:gd name="T40" fmla="*/ 571 w 1520"/>
                  <a:gd name="T41" fmla="*/ 629 h 1036"/>
                  <a:gd name="T42" fmla="*/ 675 w 1520"/>
                  <a:gd name="T43" fmla="*/ 78 h 1036"/>
                  <a:gd name="T44" fmla="*/ 459 w 1520"/>
                  <a:gd name="T45" fmla="*/ 209 h 1036"/>
                  <a:gd name="T46" fmla="*/ 462 w 1520"/>
                  <a:gd name="T47" fmla="*/ 125 h 1036"/>
                  <a:gd name="T48" fmla="*/ 149 w 1520"/>
                  <a:gd name="T49" fmla="*/ 401 h 1036"/>
                  <a:gd name="T50" fmla="*/ 86 w 1520"/>
                  <a:gd name="T51" fmla="*/ 488 h 1036"/>
                  <a:gd name="T52" fmla="*/ 131 w 1520"/>
                  <a:gd name="T53" fmla="*/ 493 h 1036"/>
                  <a:gd name="T54" fmla="*/ 189 w 1520"/>
                  <a:gd name="T55" fmla="*/ 593 h 1036"/>
                  <a:gd name="T56" fmla="*/ 123 w 1520"/>
                  <a:gd name="T57" fmla="*/ 784 h 1036"/>
                  <a:gd name="T58" fmla="*/ 349 w 1520"/>
                  <a:gd name="T59" fmla="*/ 874 h 1036"/>
                  <a:gd name="T60" fmla="*/ 422 w 1520"/>
                  <a:gd name="T61" fmla="*/ 682 h 1036"/>
                  <a:gd name="T62" fmla="*/ 290 w 1520"/>
                  <a:gd name="T63" fmla="*/ 801 h 1036"/>
                  <a:gd name="T64" fmla="*/ 816 w 1520"/>
                  <a:gd name="T65" fmla="*/ 854 h 1036"/>
                  <a:gd name="T66" fmla="*/ 845 w 1520"/>
                  <a:gd name="T67" fmla="*/ 915 h 1036"/>
                  <a:gd name="T68" fmla="*/ 701 w 1520"/>
                  <a:gd name="T69" fmla="*/ 949 h 1036"/>
                  <a:gd name="T70" fmla="*/ 585 w 1520"/>
                  <a:gd name="T71" fmla="*/ 686 h 1036"/>
                  <a:gd name="T72" fmla="*/ 911 w 1520"/>
                  <a:gd name="T73" fmla="*/ 661 h 1036"/>
                  <a:gd name="T74" fmla="*/ 992 w 1520"/>
                  <a:gd name="T75" fmla="*/ 513 h 1036"/>
                  <a:gd name="T76" fmla="*/ 1033 w 1520"/>
                  <a:gd name="T77" fmla="*/ 257 h 1036"/>
                  <a:gd name="T78" fmla="*/ 864 w 1520"/>
                  <a:gd name="T79" fmla="*/ 436 h 1036"/>
                  <a:gd name="T80" fmla="*/ 1067 w 1520"/>
                  <a:gd name="T81" fmla="*/ 218 h 1036"/>
                  <a:gd name="T82" fmla="*/ 1199 w 1520"/>
                  <a:gd name="T83" fmla="*/ 206 h 1036"/>
                  <a:gd name="T84" fmla="*/ 1144 w 1520"/>
                  <a:gd name="T85" fmla="*/ 457 h 1036"/>
                  <a:gd name="T86" fmla="*/ 1228 w 1520"/>
                  <a:gd name="T87" fmla="*/ 279 h 1036"/>
                  <a:gd name="T88" fmla="*/ 1364 w 1520"/>
                  <a:gd name="T89" fmla="*/ 436 h 1036"/>
                  <a:gd name="T90" fmla="*/ 1190 w 1520"/>
                  <a:gd name="T91" fmla="*/ 594 h 1036"/>
                  <a:gd name="T92" fmla="*/ 1034 w 1520"/>
                  <a:gd name="T93" fmla="*/ 503 h 1036"/>
                  <a:gd name="T94" fmla="*/ 823 w 1520"/>
                  <a:gd name="T95" fmla="*/ 662 h 1036"/>
                  <a:gd name="T96" fmla="*/ 624 w 1520"/>
                  <a:gd name="T97" fmla="*/ 789 h 1036"/>
                  <a:gd name="T98" fmla="*/ 598 w 1520"/>
                  <a:gd name="T99" fmla="*/ 826 h 1036"/>
                  <a:gd name="T100" fmla="*/ 1001 w 1520"/>
                  <a:gd name="T101" fmla="*/ 908 h 1036"/>
                  <a:gd name="T102" fmla="*/ 1087 w 1520"/>
                  <a:gd name="T103" fmla="*/ 727 h 1036"/>
                  <a:gd name="T104" fmla="*/ 1182 w 1520"/>
                  <a:gd name="T105" fmla="*/ 831 h 1036"/>
                  <a:gd name="T106" fmla="*/ 1218 w 1520"/>
                  <a:gd name="T107" fmla="*/ 680 h 1036"/>
                  <a:gd name="T108" fmla="*/ 1335 w 1520"/>
                  <a:gd name="T109" fmla="*/ 630 h 1036"/>
                  <a:gd name="T110" fmla="*/ 1277 w 1520"/>
                  <a:gd name="T111" fmla="*/ 557 h 1036"/>
                  <a:gd name="T112" fmla="*/ 1397 w 1520"/>
                  <a:gd name="T113" fmla="*/ 573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20" h="1036">
                    <a:moveTo>
                      <a:pt x="1466" y="492"/>
                    </a:moveTo>
                    <a:cubicBezTo>
                      <a:pt x="1440" y="372"/>
                      <a:pt x="1384" y="352"/>
                      <a:pt x="1384" y="352"/>
                    </a:cubicBezTo>
                    <a:cubicBezTo>
                      <a:pt x="1330" y="248"/>
                      <a:pt x="1290" y="236"/>
                      <a:pt x="1262" y="198"/>
                    </a:cubicBezTo>
                    <a:cubicBezTo>
                      <a:pt x="1234" y="160"/>
                      <a:pt x="1200" y="118"/>
                      <a:pt x="1156" y="112"/>
                    </a:cubicBezTo>
                    <a:cubicBezTo>
                      <a:pt x="1112" y="106"/>
                      <a:pt x="1104" y="78"/>
                      <a:pt x="1068" y="62"/>
                    </a:cubicBezTo>
                    <a:cubicBezTo>
                      <a:pt x="1032" y="46"/>
                      <a:pt x="966" y="38"/>
                      <a:pt x="966" y="38"/>
                    </a:cubicBezTo>
                    <a:cubicBezTo>
                      <a:pt x="914" y="0"/>
                      <a:pt x="854" y="28"/>
                      <a:pt x="854" y="28"/>
                    </a:cubicBezTo>
                    <a:cubicBezTo>
                      <a:pt x="746" y="8"/>
                      <a:pt x="744" y="50"/>
                      <a:pt x="714" y="54"/>
                    </a:cubicBezTo>
                    <a:cubicBezTo>
                      <a:pt x="684" y="58"/>
                      <a:pt x="664" y="26"/>
                      <a:pt x="618" y="38"/>
                    </a:cubicBezTo>
                    <a:cubicBezTo>
                      <a:pt x="572" y="50"/>
                      <a:pt x="520" y="86"/>
                      <a:pt x="520" y="86"/>
                    </a:cubicBezTo>
                    <a:cubicBezTo>
                      <a:pt x="416" y="84"/>
                      <a:pt x="446" y="132"/>
                      <a:pt x="410" y="132"/>
                    </a:cubicBezTo>
                    <a:cubicBezTo>
                      <a:pt x="374" y="132"/>
                      <a:pt x="294" y="156"/>
                      <a:pt x="276" y="194"/>
                    </a:cubicBezTo>
                    <a:cubicBezTo>
                      <a:pt x="258" y="232"/>
                      <a:pt x="236" y="212"/>
                      <a:pt x="192" y="260"/>
                    </a:cubicBezTo>
                    <a:cubicBezTo>
                      <a:pt x="148" y="308"/>
                      <a:pt x="138" y="342"/>
                      <a:pt x="138" y="342"/>
                    </a:cubicBezTo>
                    <a:cubicBezTo>
                      <a:pt x="130" y="372"/>
                      <a:pt x="108" y="384"/>
                      <a:pt x="108" y="384"/>
                    </a:cubicBezTo>
                    <a:cubicBezTo>
                      <a:pt x="44" y="458"/>
                      <a:pt x="48" y="536"/>
                      <a:pt x="48" y="536"/>
                    </a:cubicBezTo>
                    <a:cubicBezTo>
                      <a:pt x="0" y="586"/>
                      <a:pt x="24" y="644"/>
                      <a:pt x="24" y="644"/>
                    </a:cubicBezTo>
                    <a:cubicBezTo>
                      <a:pt x="54" y="690"/>
                      <a:pt x="52" y="738"/>
                      <a:pt x="52" y="738"/>
                    </a:cubicBezTo>
                    <a:cubicBezTo>
                      <a:pt x="104" y="894"/>
                      <a:pt x="272" y="890"/>
                      <a:pt x="300" y="900"/>
                    </a:cubicBezTo>
                    <a:cubicBezTo>
                      <a:pt x="328" y="910"/>
                      <a:pt x="374" y="910"/>
                      <a:pt x="374" y="910"/>
                    </a:cubicBezTo>
                    <a:cubicBezTo>
                      <a:pt x="390" y="946"/>
                      <a:pt x="428" y="980"/>
                      <a:pt x="428" y="980"/>
                    </a:cubicBezTo>
                    <a:cubicBezTo>
                      <a:pt x="462" y="980"/>
                      <a:pt x="604" y="1036"/>
                      <a:pt x="646" y="1036"/>
                    </a:cubicBezTo>
                    <a:cubicBezTo>
                      <a:pt x="688" y="1036"/>
                      <a:pt x="748" y="1012"/>
                      <a:pt x="748" y="1012"/>
                    </a:cubicBezTo>
                    <a:cubicBezTo>
                      <a:pt x="902" y="1020"/>
                      <a:pt x="966" y="952"/>
                      <a:pt x="966" y="952"/>
                    </a:cubicBezTo>
                    <a:cubicBezTo>
                      <a:pt x="1060" y="964"/>
                      <a:pt x="1042" y="928"/>
                      <a:pt x="1076" y="928"/>
                    </a:cubicBezTo>
                    <a:cubicBezTo>
                      <a:pt x="1110" y="928"/>
                      <a:pt x="1164" y="914"/>
                      <a:pt x="1182" y="890"/>
                    </a:cubicBezTo>
                    <a:cubicBezTo>
                      <a:pt x="1200" y="866"/>
                      <a:pt x="1224" y="864"/>
                      <a:pt x="1254" y="844"/>
                    </a:cubicBezTo>
                    <a:cubicBezTo>
                      <a:pt x="1284" y="824"/>
                      <a:pt x="1320" y="798"/>
                      <a:pt x="1364" y="818"/>
                    </a:cubicBezTo>
                    <a:cubicBezTo>
                      <a:pt x="1408" y="838"/>
                      <a:pt x="1430" y="820"/>
                      <a:pt x="1430" y="820"/>
                    </a:cubicBezTo>
                    <a:cubicBezTo>
                      <a:pt x="1520" y="718"/>
                      <a:pt x="1492" y="612"/>
                      <a:pt x="1466" y="492"/>
                    </a:cubicBezTo>
                    <a:close/>
                    <a:moveTo>
                      <a:pt x="977" y="94"/>
                    </a:moveTo>
                    <a:cubicBezTo>
                      <a:pt x="977" y="94"/>
                      <a:pt x="958" y="70"/>
                      <a:pt x="1006" y="81"/>
                    </a:cubicBezTo>
                    <a:cubicBezTo>
                      <a:pt x="1054" y="92"/>
                      <a:pt x="1071" y="104"/>
                      <a:pt x="1102" y="125"/>
                    </a:cubicBezTo>
                    <a:cubicBezTo>
                      <a:pt x="1133" y="146"/>
                      <a:pt x="1150" y="140"/>
                      <a:pt x="1157" y="140"/>
                    </a:cubicBezTo>
                    <a:cubicBezTo>
                      <a:pt x="1163" y="140"/>
                      <a:pt x="1161" y="150"/>
                      <a:pt x="1145" y="152"/>
                    </a:cubicBezTo>
                    <a:cubicBezTo>
                      <a:pt x="1129" y="153"/>
                      <a:pt x="1109" y="158"/>
                      <a:pt x="1073" y="130"/>
                    </a:cubicBezTo>
                    <a:cubicBezTo>
                      <a:pt x="1037" y="102"/>
                      <a:pt x="1015" y="120"/>
                      <a:pt x="1009" y="136"/>
                    </a:cubicBezTo>
                    <a:cubicBezTo>
                      <a:pt x="1002" y="152"/>
                      <a:pt x="1010" y="182"/>
                      <a:pt x="991" y="182"/>
                    </a:cubicBezTo>
                    <a:cubicBezTo>
                      <a:pt x="973" y="182"/>
                      <a:pt x="963" y="177"/>
                      <a:pt x="979" y="154"/>
                    </a:cubicBezTo>
                    <a:cubicBezTo>
                      <a:pt x="979" y="154"/>
                      <a:pt x="989" y="122"/>
                      <a:pt x="977" y="94"/>
                    </a:cubicBezTo>
                    <a:close/>
                    <a:moveTo>
                      <a:pt x="971" y="290"/>
                    </a:moveTo>
                    <a:cubicBezTo>
                      <a:pt x="982" y="298"/>
                      <a:pt x="958" y="314"/>
                      <a:pt x="958" y="314"/>
                    </a:cubicBezTo>
                    <a:cubicBezTo>
                      <a:pt x="941" y="317"/>
                      <a:pt x="934" y="318"/>
                      <a:pt x="909" y="342"/>
                    </a:cubicBezTo>
                    <a:cubicBezTo>
                      <a:pt x="883" y="366"/>
                      <a:pt x="855" y="354"/>
                      <a:pt x="843" y="336"/>
                    </a:cubicBezTo>
                    <a:cubicBezTo>
                      <a:pt x="831" y="317"/>
                      <a:pt x="823" y="320"/>
                      <a:pt x="823" y="320"/>
                    </a:cubicBezTo>
                    <a:cubicBezTo>
                      <a:pt x="810" y="328"/>
                      <a:pt x="833" y="349"/>
                      <a:pt x="833" y="349"/>
                    </a:cubicBezTo>
                    <a:cubicBezTo>
                      <a:pt x="842" y="356"/>
                      <a:pt x="857" y="358"/>
                      <a:pt x="857" y="398"/>
                    </a:cubicBezTo>
                    <a:cubicBezTo>
                      <a:pt x="857" y="438"/>
                      <a:pt x="795" y="482"/>
                      <a:pt x="787" y="428"/>
                    </a:cubicBezTo>
                    <a:cubicBezTo>
                      <a:pt x="779" y="373"/>
                      <a:pt x="757" y="373"/>
                      <a:pt x="751" y="329"/>
                    </a:cubicBezTo>
                    <a:cubicBezTo>
                      <a:pt x="746" y="285"/>
                      <a:pt x="787" y="200"/>
                      <a:pt x="843" y="181"/>
                    </a:cubicBezTo>
                    <a:cubicBezTo>
                      <a:pt x="899" y="162"/>
                      <a:pt x="979" y="189"/>
                      <a:pt x="963" y="208"/>
                    </a:cubicBezTo>
                    <a:cubicBezTo>
                      <a:pt x="947" y="226"/>
                      <a:pt x="961" y="282"/>
                      <a:pt x="971" y="290"/>
                    </a:cubicBezTo>
                    <a:close/>
                    <a:moveTo>
                      <a:pt x="711" y="110"/>
                    </a:moveTo>
                    <a:cubicBezTo>
                      <a:pt x="735" y="96"/>
                      <a:pt x="750" y="44"/>
                      <a:pt x="837" y="61"/>
                    </a:cubicBezTo>
                    <a:cubicBezTo>
                      <a:pt x="837" y="61"/>
                      <a:pt x="871" y="69"/>
                      <a:pt x="862" y="101"/>
                    </a:cubicBezTo>
                    <a:cubicBezTo>
                      <a:pt x="862" y="101"/>
                      <a:pt x="846" y="128"/>
                      <a:pt x="869" y="128"/>
                    </a:cubicBezTo>
                    <a:cubicBezTo>
                      <a:pt x="891" y="128"/>
                      <a:pt x="910" y="98"/>
                      <a:pt x="890" y="73"/>
                    </a:cubicBezTo>
                    <a:cubicBezTo>
                      <a:pt x="890" y="73"/>
                      <a:pt x="875" y="53"/>
                      <a:pt x="906" y="54"/>
                    </a:cubicBezTo>
                    <a:cubicBezTo>
                      <a:pt x="937" y="56"/>
                      <a:pt x="961" y="85"/>
                      <a:pt x="961" y="128"/>
                    </a:cubicBezTo>
                    <a:cubicBezTo>
                      <a:pt x="961" y="128"/>
                      <a:pt x="971" y="166"/>
                      <a:pt x="926" y="148"/>
                    </a:cubicBezTo>
                    <a:cubicBezTo>
                      <a:pt x="926" y="148"/>
                      <a:pt x="877" y="132"/>
                      <a:pt x="847" y="150"/>
                    </a:cubicBezTo>
                    <a:cubicBezTo>
                      <a:pt x="818" y="169"/>
                      <a:pt x="797" y="169"/>
                      <a:pt x="771" y="162"/>
                    </a:cubicBezTo>
                    <a:cubicBezTo>
                      <a:pt x="771" y="162"/>
                      <a:pt x="759" y="174"/>
                      <a:pt x="778" y="178"/>
                    </a:cubicBezTo>
                    <a:cubicBezTo>
                      <a:pt x="778" y="178"/>
                      <a:pt x="809" y="192"/>
                      <a:pt x="791" y="196"/>
                    </a:cubicBezTo>
                    <a:cubicBezTo>
                      <a:pt x="774" y="200"/>
                      <a:pt x="750" y="205"/>
                      <a:pt x="758" y="250"/>
                    </a:cubicBezTo>
                    <a:cubicBezTo>
                      <a:pt x="758" y="250"/>
                      <a:pt x="742" y="266"/>
                      <a:pt x="729" y="234"/>
                    </a:cubicBezTo>
                    <a:cubicBezTo>
                      <a:pt x="729" y="234"/>
                      <a:pt x="727" y="216"/>
                      <a:pt x="719" y="209"/>
                    </a:cubicBezTo>
                    <a:cubicBezTo>
                      <a:pt x="711" y="202"/>
                      <a:pt x="701" y="217"/>
                      <a:pt x="711" y="241"/>
                    </a:cubicBezTo>
                    <a:cubicBezTo>
                      <a:pt x="722" y="265"/>
                      <a:pt x="731" y="268"/>
                      <a:pt x="730" y="294"/>
                    </a:cubicBezTo>
                    <a:cubicBezTo>
                      <a:pt x="729" y="321"/>
                      <a:pt x="734" y="358"/>
                      <a:pt x="751" y="386"/>
                    </a:cubicBezTo>
                    <a:cubicBezTo>
                      <a:pt x="769" y="414"/>
                      <a:pt x="761" y="432"/>
                      <a:pt x="767" y="442"/>
                    </a:cubicBezTo>
                    <a:cubicBezTo>
                      <a:pt x="774" y="453"/>
                      <a:pt x="814" y="478"/>
                      <a:pt x="806" y="510"/>
                    </a:cubicBezTo>
                    <a:cubicBezTo>
                      <a:pt x="798" y="542"/>
                      <a:pt x="783" y="573"/>
                      <a:pt x="742" y="573"/>
                    </a:cubicBezTo>
                    <a:cubicBezTo>
                      <a:pt x="701" y="573"/>
                      <a:pt x="687" y="594"/>
                      <a:pt x="661" y="601"/>
                    </a:cubicBezTo>
                    <a:cubicBezTo>
                      <a:pt x="634" y="608"/>
                      <a:pt x="567" y="590"/>
                      <a:pt x="569" y="474"/>
                    </a:cubicBezTo>
                    <a:cubicBezTo>
                      <a:pt x="569" y="474"/>
                      <a:pt x="571" y="430"/>
                      <a:pt x="537" y="362"/>
                    </a:cubicBezTo>
                    <a:cubicBezTo>
                      <a:pt x="537" y="362"/>
                      <a:pt x="531" y="318"/>
                      <a:pt x="547" y="309"/>
                    </a:cubicBezTo>
                    <a:cubicBezTo>
                      <a:pt x="547" y="309"/>
                      <a:pt x="555" y="265"/>
                      <a:pt x="530" y="261"/>
                    </a:cubicBezTo>
                    <a:cubicBezTo>
                      <a:pt x="530" y="261"/>
                      <a:pt x="521" y="272"/>
                      <a:pt x="527" y="281"/>
                    </a:cubicBezTo>
                    <a:cubicBezTo>
                      <a:pt x="534" y="290"/>
                      <a:pt x="531" y="302"/>
                      <a:pt x="522" y="310"/>
                    </a:cubicBezTo>
                    <a:cubicBezTo>
                      <a:pt x="513" y="318"/>
                      <a:pt x="519" y="341"/>
                      <a:pt x="514" y="341"/>
                    </a:cubicBezTo>
                    <a:cubicBezTo>
                      <a:pt x="514" y="341"/>
                      <a:pt x="491" y="345"/>
                      <a:pt x="506" y="292"/>
                    </a:cubicBezTo>
                    <a:cubicBezTo>
                      <a:pt x="506" y="292"/>
                      <a:pt x="498" y="241"/>
                      <a:pt x="523" y="230"/>
                    </a:cubicBezTo>
                    <a:cubicBezTo>
                      <a:pt x="549" y="220"/>
                      <a:pt x="575" y="204"/>
                      <a:pt x="603" y="145"/>
                    </a:cubicBezTo>
                    <a:cubicBezTo>
                      <a:pt x="603" y="145"/>
                      <a:pt x="653" y="100"/>
                      <a:pt x="673" y="140"/>
                    </a:cubicBezTo>
                    <a:cubicBezTo>
                      <a:pt x="673" y="140"/>
                      <a:pt x="683" y="162"/>
                      <a:pt x="661" y="196"/>
                    </a:cubicBezTo>
                    <a:cubicBezTo>
                      <a:pt x="638" y="229"/>
                      <a:pt x="641" y="236"/>
                      <a:pt x="642" y="257"/>
                    </a:cubicBezTo>
                    <a:cubicBezTo>
                      <a:pt x="642" y="257"/>
                      <a:pt x="605" y="289"/>
                      <a:pt x="603" y="306"/>
                    </a:cubicBezTo>
                    <a:cubicBezTo>
                      <a:pt x="602" y="324"/>
                      <a:pt x="602" y="361"/>
                      <a:pt x="621" y="378"/>
                    </a:cubicBezTo>
                    <a:cubicBezTo>
                      <a:pt x="621" y="378"/>
                      <a:pt x="623" y="445"/>
                      <a:pt x="639" y="476"/>
                    </a:cubicBezTo>
                    <a:cubicBezTo>
                      <a:pt x="655" y="506"/>
                      <a:pt x="661" y="522"/>
                      <a:pt x="687" y="521"/>
                    </a:cubicBezTo>
                    <a:cubicBezTo>
                      <a:pt x="687" y="521"/>
                      <a:pt x="697" y="516"/>
                      <a:pt x="666" y="493"/>
                    </a:cubicBezTo>
                    <a:cubicBezTo>
                      <a:pt x="666" y="493"/>
                      <a:pt x="647" y="484"/>
                      <a:pt x="641" y="378"/>
                    </a:cubicBezTo>
                    <a:cubicBezTo>
                      <a:pt x="641" y="378"/>
                      <a:pt x="602" y="328"/>
                      <a:pt x="650" y="286"/>
                    </a:cubicBezTo>
                    <a:cubicBezTo>
                      <a:pt x="650" y="286"/>
                      <a:pt x="675" y="261"/>
                      <a:pt x="673" y="234"/>
                    </a:cubicBezTo>
                    <a:cubicBezTo>
                      <a:pt x="673" y="234"/>
                      <a:pt x="677" y="204"/>
                      <a:pt x="697" y="193"/>
                    </a:cubicBezTo>
                    <a:cubicBezTo>
                      <a:pt x="697" y="193"/>
                      <a:pt x="687" y="125"/>
                      <a:pt x="711" y="110"/>
                    </a:cubicBezTo>
                    <a:close/>
                    <a:moveTo>
                      <a:pt x="206" y="510"/>
                    </a:moveTo>
                    <a:cubicBezTo>
                      <a:pt x="206" y="510"/>
                      <a:pt x="170" y="564"/>
                      <a:pt x="165" y="516"/>
                    </a:cubicBezTo>
                    <a:cubicBezTo>
                      <a:pt x="165" y="516"/>
                      <a:pt x="205" y="457"/>
                      <a:pt x="234" y="457"/>
                    </a:cubicBezTo>
                    <a:cubicBezTo>
                      <a:pt x="263" y="457"/>
                      <a:pt x="295" y="510"/>
                      <a:pt x="279" y="566"/>
                    </a:cubicBezTo>
                    <a:cubicBezTo>
                      <a:pt x="279" y="566"/>
                      <a:pt x="267" y="604"/>
                      <a:pt x="295" y="564"/>
                    </a:cubicBezTo>
                    <a:cubicBezTo>
                      <a:pt x="295" y="564"/>
                      <a:pt x="310" y="530"/>
                      <a:pt x="303" y="513"/>
                    </a:cubicBezTo>
                    <a:cubicBezTo>
                      <a:pt x="303" y="513"/>
                      <a:pt x="318" y="506"/>
                      <a:pt x="346" y="553"/>
                    </a:cubicBezTo>
                    <a:cubicBezTo>
                      <a:pt x="374" y="600"/>
                      <a:pt x="399" y="608"/>
                      <a:pt x="427" y="612"/>
                    </a:cubicBezTo>
                    <a:cubicBezTo>
                      <a:pt x="455" y="616"/>
                      <a:pt x="475" y="652"/>
                      <a:pt x="475" y="665"/>
                    </a:cubicBezTo>
                    <a:cubicBezTo>
                      <a:pt x="475" y="678"/>
                      <a:pt x="443" y="668"/>
                      <a:pt x="414" y="656"/>
                    </a:cubicBezTo>
                    <a:cubicBezTo>
                      <a:pt x="385" y="644"/>
                      <a:pt x="363" y="612"/>
                      <a:pt x="294" y="628"/>
                    </a:cubicBezTo>
                    <a:cubicBezTo>
                      <a:pt x="225" y="644"/>
                      <a:pt x="182" y="556"/>
                      <a:pt x="230" y="517"/>
                    </a:cubicBezTo>
                    <a:cubicBezTo>
                      <a:pt x="230" y="517"/>
                      <a:pt x="229" y="492"/>
                      <a:pt x="206" y="510"/>
                    </a:cubicBezTo>
                    <a:close/>
                    <a:moveTo>
                      <a:pt x="415" y="582"/>
                    </a:moveTo>
                    <a:cubicBezTo>
                      <a:pt x="362" y="553"/>
                      <a:pt x="330" y="510"/>
                      <a:pt x="366" y="508"/>
                    </a:cubicBezTo>
                    <a:cubicBezTo>
                      <a:pt x="402" y="505"/>
                      <a:pt x="382" y="526"/>
                      <a:pt x="407" y="528"/>
                    </a:cubicBezTo>
                    <a:cubicBezTo>
                      <a:pt x="433" y="529"/>
                      <a:pt x="393" y="502"/>
                      <a:pt x="385" y="480"/>
                    </a:cubicBezTo>
                    <a:cubicBezTo>
                      <a:pt x="377" y="457"/>
                      <a:pt x="377" y="406"/>
                      <a:pt x="377" y="398"/>
                    </a:cubicBezTo>
                    <a:cubicBezTo>
                      <a:pt x="377" y="390"/>
                      <a:pt x="361" y="384"/>
                      <a:pt x="362" y="418"/>
                    </a:cubicBezTo>
                    <a:cubicBezTo>
                      <a:pt x="363" y="453"/>
                      <a:pt x="365" y="514"/>
                      <a:pt x="307" y="490"/>
                    </a:cubicBezTo>
                    <a:cubicBezTo>
                      <a:pt x="307" y="490"/>
                      <a:pt x="271" y="480"/>
                      <a:pt x="283" y="420"/>
                    </a:cubicBezTo>
                    <a:cubicBezTo>
                      <a:pt x="283" y="420"/>
                      <a:pt x="279" y="404"/>
                      <a:pt x="269" y="418"/>
                    </a:cubicBezTo>
                    <a:cubicBezTo>
                      <a:pt x="269" y="418"/>
                      <a:pt x="270" y="436"/>
                      <a:pt x="241" y="425"/>
                    </a:cubicBezTo>
                    <a:cubicBezTo>
                      <a:pt x="241" y="425"/>
                      <a:pt x="195" y="428"/>
                      <a:pt x="185" y="461"/>
                    </a:cubicBezTo>
                    <a:cubicBezTo>
                      <a:pt x="185" y="461"/>
                      <a:pt x="163" y="485"/>
                      <a:pt x="173" y="456"/>
                    </a:cubicBezTo>
                    <a:cubicBezTo>
                      <a:pt x="173" y="456"/>
                      <a:pt x="190" y="402"/>
                      <a:pt x="213" y="384"/>
                    </a:cubicBezTo>
                    <a:cubicBezTo>
                      <a:pt x="235" y="365"/>
                      <a:pt x="263" y="340"/>
                      <a:pt x="281" y="313"/>
                    </a:cubicBezTo>
                    <a:cubicBezTo>
                      <a:pt x="281" y="313"/>
                      <a:pt x="294" y="300"/>
                      <a:pt x="311" y="320"/>
                    </a:cubicBezTo>
                    <a:cubicBezTo>
                      <a:pt x="329" y="340"/>
                      <a:pt x="345" y="344"/>
                      <a:pt x="333" y="390"/>
                    </a:cubicBezTo>
                    <a:cubicBezTo>
                      <a:pt x="321" y="437"/>
                      <a:pt x="321" y="454"/>
                      <a:pt x="334" y="436"/>
                    </a:cubicBezTo>
                    <a:cubicBezTo>
                      <a:pt x="347" y="417"/>
                      <a:pt x="355" y="349"/>
                      <a:pt x="395" y="346"/>
                    </a:cubicBezTo>
                    <a:cubicBezTo>
                      <a:pt x="435" y="344"/>
                      <a:pt x="441" y="354"/>
                      <a:pt x="427" y="389"/>
                    </a:cubicBezTo>
                    <a:cubicBezTo>
                      <a:pt x="414" y="424"/>
                      <a:pt x="427" y="433"/>
                      <a:pt x="439" y="404"/>
                    </a:cubicBezTo>
                    <a:cubicBezTo>
                      <a:pt x="451" y="374"/>
                      <a:pt x="455" y="332"/>
                      <a:pt x="503" y="358"/>
                    </a:cubicBezTo>
                    <a:cubicBezTo>
                      <a:pt x="503" y="358"/>
                      <a:pt x="522" y="385"/>
                      <a:pt x="498" y="409"/>
                    </a:cubicBezTo>
                    <a:cubicBezTo>
                      <a:pt x="474" y="433"/>
                      <a:pt x="462" y="498"/>
                      <a:pt x="462" y="530"/>
                    </a:cubicBezTo>
                    <a:cubicBezTo>
                      <a:pt x="462" y="562"/>
                      <a:pt x="469" y="612"/>
                      <a:pt x="415" y="582"/>
                    </a:cubicBezTo>
                    <a:close/>
                    <a:moveTo>
                      <a:pt x="409" y="306"/>
                    </a:moveTo>
                    <a:cubicBezTo>
                      <a:pt x="409" y="306"/>
                      <a:pt x="417" y="330"/>
                      <a:pt x="385" y="320"/>
                    </a:cubicBezTo>
                    <a:cubicBezTo>
                      <a:pt x="385" y="320"/>
                      <a:pt x="374" y="334"/>
                      <a:pt x="363" y="341"/>
                    </a:cubicBezTo>
                    <a:cubicBezTo>
                      <a:pt x="363" y="341"/>
                      <a:pt x="339" y="310"/>
                      <a:pt x="321" y="296"/>
                    </a:cubicBezTo>
                    <a:cubicBezTo>
                      <a:pt x="321" y="296"/>
                      <a:pt x="297" y="292"/>
                      <a:pt x="302" y="281"/>
                    </a:cubicBezTo>
                    <a:cubicBezTo>
                      <a:pt x="302" y="281"/>
                      <a:pt x="331" y="229"/>
                      <a:pt x="373" y="229"/>
                    </a:cubicBezTo>
                    <a:cubicBezTo>
                      <a:pt x="373" y="229"/>
                      <a:pt x="385" y="226"/>
                      <a:pt x="382" y="266"/>
                    </a:cubicBezTo>
                    <a:cubicBezTo>
                      <a:pt x="379" y="306"/>
                      <a:pt x="399" y="280"/>
                      <a:pt x="409" y="306"/>
                    </a:cubicBezTo>
                    <a:close/>
                    <a:moveTo>
                      <a:pt x="513" y="430"/>
                    </a:moveTo>
                    <a:cubicBezTo>
                      <a:pt x="530" y="409"/>
                      <a:pt x="543" y="424"/>
                      <a:pt x="541" y="445"/>
                    </a:cubicBezTo>
                    <a:cubicBezTo>
                      <a:pt x="538" y="466"/>
                      <a:pt x="545" y="504"/>
                      <a:pt x="562" y="554"/>
                    </a:cubicBezTo>
                    <a:cubicBezTo>
                      <a:pt x="579" y="605"/>
                      <a:pt x="557" y="616"/>
                      <a:pt x="557" y="616"/>
                    </a:cubicBezTo>
                    <a:cubicBezTo>
                      <a:pt x="545" y="652"/>
                      <a:pt x="571" y="629"/>
                      <a:pt x="571" y="629"/>
                    </a:cubicBezTo>
                    <a:cubicBezTo>
                      <a:pt x="575" y="613"/>
                      <a:pt x="594" y="597"/>
                      <a:pt x="594" y="597"/>
                    </a:cubicBezTo>
                    <a:cubicBezTo>
                      <a:pt x="629" y="605"/>
                      <a:pt x="597" y="644"/>
                      <a:pt x="597" y="644"/>
                    </a:cubicBezTo>
                    <a:cubicBezTo>
                      <a:pt x="535" y="676"/>
                      <a:pt x="494" y="644"/>
                      <a:pt x="494" y="644"/>
                    </a:cubicBezTo>
                    <a:cubicBezTo>
                      <a:pt x="449" y="566"/>
                      <a:pt x="513" y="430"/>
                      <a:pt x="513" y="430"/>
                    </a:cubicBezTo>
                    <a:close/>
                    <a:moveTo>
                      <a:pt x="526" y="110"/>
                    </a:moveTo>
                    <a:cubicBezTo>
                      <a:pt x="547" y="113"/>
                      <a:pt x="566" y="98"/>
                      <a:pt x="566" y="98"/>
                    </a:cubicBezTo>
                    <a:cubicBezTo>
                      <a:pt x="590" y="73"/>
                      <a:pt x="646" y="65"/>
                      <a:pt x="675" y="78"/>
                    </a:cubicBezTo>
                    <a:cubicBezTo>
                      <a:pt x="705" y="92"/>
                      <a:pt x="686" y="113"/>
                      <a:pt x="686" y="113"/>
                    </a:cubicBezTo>
                    <a:cubicBezTo>
                      <a:pt x="622" y="90"/>
                      <a:pt x="595" y="117"/>
                      <a:pt x="582" y="130"/>
                    </a:cubicBezTo>
                    <a:cubicBezTo>
                      <a:pt x="569" y="144"/>
                      <a:pt x="578" y="178"/>
                      <a:pt x="526" y="196"/>
                    </a:cubicBezTo>
                    <a:cubicBezTo>
                      <a:pt x="474" y="213"/>
                      <a:pt x="479" y="249"/>
                      <a:pt x="485" y="273"/>
                    </a:cubicBezTo>
                    <a:cubicBezTo>
                      <a:pt x="490" y="297"/>
                      <a:pt x="469" y="368"/>
                      <a:pt x="437" y="310"/>
                    </a:cubicBezTo>
                    <a:cubicBezTo>
                      <a:pt x="405" y="253"/>
                      <a:pt x="403" y="284"/>
                      <a:pt x="405" y="240"/>
                    </a:cubicBezTo>
                    <a:cubicBezTo>
                      <a:pt x="406" y="196"/>
                      <a:pt x="459" y="209"/>
                      <a:pt x="459" y="209"/>
                    </a:cubicBezTo>
                    <a:cubicBezTo>
                      <a:pt x="502" y="206"/>
                      <a:pt x="502" y="176"/>
                      <a:pt x="503" y="150"/>
                    </a:cubicBezTo>
                    <a:cubicBezTo>
                      <a:pt x="505" y="125"/>
                      <a:pt x="526" y="110"/>
                      <a:pt x="526" y="110"/>
                    </a:cubicBezTo>
                    <a:close/>
                    <a:moveTo>
                      <a:pt x="241" y="261"/>
                    </a:moveTo>
                    <a:cubicBezTo>
                      <a:pt x="242" y="257"/>
                      <a:pt x="237" y="252"/>
                      <a:pt x="263" y="248"/>
                    </a:cubicBezTo>
                    <a:cubicBezTo>
                      <a:pt x="290" y="244"/>
                      <a:pt x="297" y="221"/>
                      <a:pt x="297" y="221"/>
                    </a:cubicBezTo>
                    <a:cubicBezTo>
                      <a:pt x="342" y="153"/>
                      <a:pt x="431" y="158"/>
                      <a:pt x="431" y="158"/>
                    </a:cubicBezTo>
                    <a:cubicBezTo>
                      <a:pt x="439" y="145"/>
                      <a:pt x="462" y="125"/>
                      <a:pt x="462" y="125"/>
                    </a:cubicBezTo>
                    <a:cubicBezTo>
                      <a:pt x="487" y="108"/>
                      <a:pt x="491" y="120"/>
                      <a:pt x="491" y="120"/>
                    </a:cubicBezTo>
                    <a:cubicBezTo>
                      <a:pt x="482" y="122"/>
                      <a:pt x="481" y="141"/>
                      <a:pt x="481" y="141"/>
                    </a:cubicBezTo>
                    <a:cubicBezTo>
                      <a:pt x="486" y="185"/>
                      <a:pt x="454" y="184"/>
                      <a:pt x="454" y="184"/>
                    </a:cubicBezTo>
                    <a:cubicBezTo>
                      <a:pt x="417" y="182"/>
                      <a:pt x="382" y="202"/>
                      <a:pt x="382" y="202"/>
                    </a:cubicBezTo>
                    <a:cubicBezTo>
                      <a:pt x="266" y="238"/>
                      <a:pt x="299" y="277"/>
                      <a:pt x="269" y="290"/>
                    </a:cubicBezTo>
                    <a:cubicBezTo>
                      <a:pt x="238" y="304"/>
                      <a:pt x="241" y="261"/>
                      <a:pt x="241" y="261"/>
                    </a:cubicBezTo>
                    <a:close/>
                    <a:moveTo>
                      <a:pt x="149" y="401"/>
                    </a:moveTo>
                    <a:cubicBezTo>
                      <a:pt x="149" y="401"/>
                      <a:pt x="175" y="381"/>
                      <a:pt x="175" y="337"/>
                    </a:cubicBezTo>
                    <a:cubicBezTo>
                      <a:pt x="175" y="337"/>
                      <a:pt x="194" y="296"/>
                      <a:pt x="215" y="285"/>
                    </a:cubicBezTo>
                    <a:cubicBezTo>
                      <a:pt x="215" y="285"/>
                      <a:pt x="215" y="318"/>
                      <a:pt x="246" y="312"/>
                    </a:cubicBezTo>
                    <a:cubicBezTo>
                      <a:pt x="246" y="312"/>
                      <a:pt x="249" y="326"/>
                      <a:pt x="225" y="341"/>
                    </a:cubicBezTo>
                    <a:cubicBezTo>
                      <a:pt x="201" y="356"/>
                      <a:pt x="177" y="377"/>
                      <a:pt x="170" y="401"/>
                    </a:cubicBezTo>
                    <a:cubicBezTo>
                      <a:pt x="170" y="401"/>
                      <a:pt x="153" y="416"/>
                      <a:pt x="145" y="452"/>
                    </a:cubicBezTo>
                    <a:cubicBezTo>
                      <a:pt x="145" y="452"/>
                      <a:pt x="129" y="476"/>
                      <a:pt x="86" y="488"/>
                    </a:cubicBezTo>
                    <a:cubicBezTo>
                      <a:pt x="86" y="488"/>
                      <a:pt x="102" y="433"/>
                      <a:pt x="149" y="401"/>
                    </a:cubicBezTo>
                    <a:close/>
                    <a:moveTo>
                      <a:pt x="131" y="493"/>
                    </a:moveTo>
                    <a:cubicBezTo>
                      <a:pt x="162" y="485"/>
                      <a:pt x="150" y="501"/>
                      <a:pt x="150" y="501"/>
                    </a:cubicBezTo>
                    <a:cubicBezTo>
                      <a:pt x="138" y="505"/>
                      <a:pt x="123" y="532"/>
                      <a:pt x="123" y="532"/>
                    </a:cubicBezTo>
                    <a:cubicBezTo>
                      <a:pt x="82" y="556"/>
                      <a:pt x="103" y="600"/>
                      <a:pt x="103" y="600"/>
                    </a:cubicBezTo>
                    <a:cubicBezTo>
                      <a:pt x="102" y="660"/>
                      <a:pt x="65" y="632"/>
                      <a:pt x="65" y="632"/>
                    </a:cubicBezTo>
                    <a:cubicBezTo>
                      <a:pt x="43" y="530"/>
                      <a:pt x="131" y="493"/>
                      <a:pt x="131" y="493"/>
                    </a:cubicBezTo>
                    <a:close/>
                    <a:moveTo>
                      <a:pt x="91" y="708"/>
                    </a:moveTo>
                    <a:cubicBezTo>
                      <a:pt x="91" y="708"/>
                      <a:pt x="89" y="686"/>
                      <a:pt x="75" y="677"/>
                    </a:cubicBezTo>
                    <a:cubicBezTo>
                      <a:pt x="75" y="677"/>
                      <a:pt x="65" y="656"/>
                      <a:pt x="99" y="656"/>
                    </a:cubicBezTo>
                    <a:cubicBezTo>
                      <a:pt x="99" y="656"/>
                      <a:pt x="138" y="644"/>
                      <a:pt x="137" y="618"/>
                    </a:cubicBezTo>
                    <a:cubicBezTo>
                      <a:pt x="137" y="618"/>
                      <a:pt x="123" y="597"/>
                      <a:pt x="126" y="580"/>
                    </a:cubicBezTo>
                    <a:cubicBezTo>
                      <a:pt x="126" y="580"/>
                      <a:pt x="123" y="546"/>
                      <a:pt x="151" y="542"/>
                    </a:cubicBezTo>
                    <a:cubicBezTo>
                      <a:pt x="179" y="538"/>
                      <a:pt x="190" y="569"/>
                      <a:pt x="189" y="593"/>
                    </a:cubicBezTo>
                    <a:cubicBezTo>
                      <a:pt x="187" y="617"/>
                      <a:pt x="223" y="638"/>
                      <a:pt x="246" y="638"/>
                    </a:cubicBezTo>
                    <a:cubicBezTo>
                      <a:pt x="269" y="638"/>
                      <a:pt x="241" y="662"/>
                      <a:pt x="213" y="676"/>
                    </a:cubicBezTo>
                    <a:cubicBezTo>
                      <a:pt x="185" y="689"/>
                      <a:pt x="178" y="709"/>
                      <a:pt x="111" y="692"/>
                    </a:cubicBezTo>
                    <a:cubicBezTo>
                      <a:pt x="111" y="692"/>
                      <a:pt x="103" y="737"/>
                      <a:pt x="210" y="705"/>
                    </a:cubicBezTo>
                    <a:cubicBezTo>
                      <a:pt x="210" y="705"/>
                      <a:pt x="237" y="696"/>
                      <a:pt x="247" y="681"/>
                    </a:cubicBezTo>
                    <a:cubicBezTo>
                      <a:pt x="247" y="681"/>
                      <a:pt x="243" y="728"/>
                      <a:pt x="259" y="750"/>
                    </a:cubicBezTo>
                    <a:cubicBezTo>
                      <a:pt x="275" y="773"/>
                      <a:pt x="230" y="837"/>
                      <a:pt x="123" y="784"/>
                    </a:cubicBezTo>
                    <a:cubicBezTo>
                      <a:pt x="123" y="784"/>
                      <a:pt x="83" y="762"/>
                      <a:pt x="91" y="708"/>
                    </a:cubicBezTo>
                    <a:close/>
                    <a:moveTo>
                      <a:pt x="293" y="842"/>
                    </a:moveTo>
                    <a:cubicBezTo>
                      <a:pt x="291" y="889"/>
                      <a:pt x="190" y="856"/>
                      <a:pt x="157" y="820"/>
                    </a:cubicBezTo>
                    <a:cubicBezTo>
                      <a:pt x="157" y="820"/>
                      <a:pt x="201" y="842"/>
                      <a:pt x="254" y="817"/>
                    </a:cubicBezTo>
                    <a:cubicBezTo>
                      <a:pt x="254" y="817"/>
                      <a:pt x="294" y="796"/>
                      <a:pt x="293" y="842"/>
                    </a:cubicBezTo>
                    <a:close/>
                    <a:moveTo>
                      <a:pt x="391" y="848"/>
                    </a:moveTo>
                    <a:cubicBezTo>
                      <a:pt x="386" y="868"/>
                      <a:pt x="377" y="874"/>
                      <a:pt x="349" y="874"/>
                    </a:cubicBezTo>
                    <a:cubicBezTo>
                      <a:pt x="321" y="874"/>
                      <a:pt x="303" y="872"/>
                      <a:pt x="315" y="834"/>
                    </a:cubicBezTo>
                    <a:cubicBezTo>
                      <a:pt x="315" y="834"/>
                      <a:pt x="342" y="841"/>
                      <a:pt x="366" y="832"/>
                    </a:cubicBezTo>
                    <a:cubicBezTo>
                      <a:pt x="366" y="832"/>
                      <a:pt x="397" y="828"/>
                      <a:pt x="391" y="848"/>
                    </a:cubicBezTo>
                    <a:close/>
                    <a:moveTo>
                      <a:pt x="290" y="801"/>
                    </a:moveTo>
                    <a:cubicBezTo>
                      <a:pt x="273" y="781"/>
                      <a:pt x="285" y="738"/>
                      <a:pt x="285" y="738"/>
                    </a:cubicBezTo>
                    <a:cubicBezTo>
                      <a:pt x="246" y="678"/>
                      <a:pt x="289" y="649"/>
                      <a:pt x="289" y="649"/>
                    </a:cubicBezTo>
                    <a:cubicBezTo>
                      <a:pt x="365" y="636"/>
                      <a:pt x="363" y="670"/>
                      <a:pt x="422" y="682"/>
                    </a:cubicBezTo>
                    <a:cubicBezTo>
                      <a:pt x="481" y="694"/>
                      <a:pt x="457" y="706"/>
                      <a:pt x="457" y="706"/>
                    </a:cubicBezTo>
                    <a:cubicBezTo>
                      <a:pt x="415" y="728"/>
                      <a:pt x="357" y="722"/>
                      <a:pt x="337" y="717"/>
                    </a:cubicBezTo>
                    <a:cubicBezTo>
                      <a:pt x="317" y="712"/>
                      <a:pt x="294" y="713"/>
                      <a:pt x="318" y="728"/>
                    </a:cubicBezTo>
                    <a:cubicBezTo>
                      <a:pt x="342" y="742"/>
                      <a:pt x="399" y="740"/>
                      <a:pt x="399" y="740"/>
                    </a:cubicBezTo>
                    <a:cubicBezTo>
                      <a:pt x="427" y="729"/>
                      <a:pt x="425" y="753"/>
                      <a:pt x="425" y="753"/>
                    </a:cubicBezTo>
                    <a:cubicBezTo>
                      <a:pt x="407" y="758"/>
                      <a:pt x="407" y="785"/>
                      <a:pt x="407" y="785"/>
                    </a:cubicBezTo>
                    <a:cubicBezTo>
                      <a:pt x="386" y="832"/>
                      <a:pt x="290" y="801"/>
                      <a:pt x="290" y="801"/>
                    </a:cubicBezTo>
                    <a:close/>
                    <a:moveTo>
                      <a:pt x="1182" y="831"/>
                    </a:moveTo>
                    <a:cubicBezTo>
                      <a:pt x="1160" y="869"/>
                      <a:pt x="1127" y="897"/>
                      <a:pt x="1096" y="898"/>
                    </a:cubicBezTo>
                    <a:cubicBezTo>
                      <a:pt x="1065" y="899"/>
                      <a:pt x="1107" y="879"/>
                      <a:pt x="1075" y="859"/>
                    </a:cubicBezTo>
                    <a:cubicBezTo>
                      <a:pt x="1075" y="859"/>
                      <a:pt x="1061" y="846"/>
                      <a:pt x="1061" y="864"/>
                    </a:cubicBezTo>
                    <a:cubicBezTo>
                      <a:pt x="1061" y="864"/>
                      <a:pt x="1078" y="882"/>
                      <a:pt x="1059" y="895"/>
                    </a:cubicBezTo>
                    <a:cubicBezTo>
                      <a:pt x="1040" y="908"/>
                      <a:pt x="1028" y="928"/>
                      <a:pt x="927" y="929"/>
                    </a:cubicBezTo>
                    <a:cubicBezTo>
                      <a:pt x="927" y="929"/>
                      <a:pt x="884" y="928"/>
                      <a:pt x="816" y="854"/>
                    </a:cubicBezTo>
                    <a:cubicBezTo>
                      <a:pt x="816" y="854"/>
                      <a:pt x="798" y="822"/>
                      <a:pt x="787" y="815"/>
                    </a:cubicBezTo>
                    <a:cubicBezTo>
                      <a:pt x="787" y="815"/>
                      <a:pt x="777" y="817"/>
                      <a:pt x="783" y="830"/>
                    </a:cubicBezTo>
                    <a:cubicBezTo>
                      <a:pt x="783" y="830"/>
                      <a:pt x="792" y="854"/>
                      <a:pt x="777" y="857"/>
                    </a:cubicBezTo>
                    <a:cubicBezTo>
                      <a:pt x="762" y="860"/>
                      <a:pt x="691" y="864"/>
                      <a:pt x="672" y="910"/>
                    </a:cubicBezTo>
                    <a:cubicBezTo>
                      <a:pt x="672" y="910"/>
                      <a:pt x="666" y="927"/>
                      <a:pt x="698" y="907"/>
                    </a:cubicBezTo>
                    <a:cubicBezTo>
                      <a:pt x="730" y="887"/>
                      <a:pt x="736" y="875"/>
                      <a:pt x="775" y="876"/>
                    </a:cubicBezTo>
                    <a:cubicBezTo>
                      <a:pt x="814" y="877"/>
                      <a:pt x="816" y="894"/>
                      <a:pt x="845" y="915"/>
                    </a:cubicBezTo>
                    <a:cubicBezTo>
                      <a:pt x="874" y="936"/>
                      <a:pt x="912" y="953"/>
                      <a:pt x="856" y="967"/>
                    </a:cubicBezTo>
                    <a:cubicBezTo>
                      <a:pt x="800" y="981"/>
                      <a:pt x="765" y="961"/>
                      <a:pt x="709" y="990"/>
                    </a:cubicBezTo>
                    <a:cubicBezTo>
                      <a:pt x="653" y="1019"/>
                      <a:pt x="635" y="1008"/>
                      <a:pt x="629" y="1000"/>
                    </a:cubicBezTo>
                    <a:cubicBezTo>
                      <a:pt x="623" y="992"/>
                      <a:pt x="627" y="976"/>
                      <a:pt x="654" y="974"/>
                    </a:cubicBezTo>
                    <a:cubicBezTo>
                      <a:pt x="681" y="972"/>
                      <a:pt x="732" y="964"/>
                      <a:pt x="733" y="946"/>
                    </a:cubicBezTo>
                    <a:cubicBezTo>
                      <a:pt x="734" y="928"/>
                      <a:pt x="728" y="914"/>
                      <a:pt x="722" y="920"/>
                    </a:cubicBezTo>
                    <a:cubicBezTo>
                      <a:pt x="716" y="926"/>
                      <a:pt x="722" y="950"/>
                      <a:pt x="701" y="949"/>
                    </a:cubicBezTo>
                    <a:cubicBezTo>
                      <a:pt x="680" y="948"/>
                      <a:pt x="630" y="946"/>
                      <a:pt x="606" y="961"/>
                    </a:cubicBezTo>
                    <a:cubicBezTo>
                      <a:pt x="582" y="976"/>
                      <a:pt x="549" y="982"/>
                      <a:pt x="510" y="956"/>
                    </a:cubicBezTo>
                    <a:cubicBezTo>
                      <a:pt x="471" y="930"/>
                      <a:pt x="441" y="999"/>
                      <a:pt x="411" y="872"/>
                    </a:cubicBezTo>
                    <a:cubicBezTo>
                      <a:pt x="411" y="872"/>
                      <a:pt x="411" y="826"/>
                      <a:pt x="435" y="808"/>
                    </a:cubicBezTo>
                    <a:cubicBezTo>
                      <a:pt x="435" y="808"/>
                      <a:pt x="439" y="787"/>
                      <a:pt x="433" y="777"/>
                    </a:cubicBezTo>
                    <a:cubicBezTo>
                      <a:pt x="433" y="777"/>
                      <a:pt x="442" y="732"/>
                      <a:pt x="489" y="714"/>
                    </a:cubicBezTo>
                    <a:cubicBezTo>
                      <a:pt x="489" y="714"/>
                      <a:pt x="506" y="666"/>
                      <a:pt x="585" y="686"/>
                    </a:cubicBezTo>
                    <a:cubicBezTo>
                      <a:pt x="585" y="686"/>
                      <a:pt x="621" y="688"/>
                      <a:pt x="627" y="645"/>
                    </a:cubicBezTo>
                    <a:cubicBezTo>
                      <a:pt x="627" y="645"/>
                      <a:pt x="642" y="618"/>
                      <a:pt x="694" y="617"/>
                    </a:cubicBezTo>
                    <a:cubicBezTo>
                      <a:pt x="694" y="617"/>
                      <a:pt x="713" y="614"/>
                      <a:pt x="729" y="597"/>
                    </a:cubicBezTo>
                    <a:cubicBezTo>
                      <a:pt x="729" y="597"/>
                      <a:pt x="755" y="594"/>
                      <a:pt x="771" y="604"/>
                    </a:cubicBezTo>
                    <a:cubicBezTo>
                      <a:pt x="787" y="613"/>
                      <a:pt x="791" y="585"/>
                      <a:pt x="799" y="577"/>
                    </a:cubicBezTo>
                    <a:cubicBezTo>
                      <a:pt x="799" y="577"/>
                      <a:pt x="813" y="545"/>
                      <a:pt x="850" y="571"/>
                    </a:cubicBezTo>
                    <a:cubicBezTo>
                      <a:pt x="887" y="597"/>
                      <a:pt x="890" y="645"/>
                      <a:pt x="911" y="661"/>
                    </a:cubicBezTo>
                    <a:cubicBezTo>
                      <a:pt x="932" y="677"/>
                      <a:pt x="926" y="654"/>
                      <a:pt x="918" y="642"/>
                    </a:cubicBezTo>
                    <a:cubicBezTo>
                      <a:pt x="910" y="630"/>
                      <a:pt x="889" y="581"/>
                      <a:pt x="885" y="571"/>
                    </a:cubicBezTo>
                    <a:cubicBezTo>
                      <a:pt x="881" y="561"/>
                      <a:pt x="881" y="519"/>
                      <a:pt x="919" y="519"/>
                    </a:cubicBezTo>
                    <a:cubicBezTo>
                      <a:pt x="919" y="519"/>
                      <a:pt x="939" y="506"/>
                      <a:pt x="978" y="532"/>
                    </a:cubicBezTo>
                    <a:cubicBezTo>
                      <a:pt x="1017" y="558"/>
                      <a:pt x="1057" y="569"/>
                      <a:pt x="1075" y="566"/>
                    </a:cubicBezTo>
                    <a:cubicBezTo>
                      <a:pt x="1075" y="566"/>
                      <a:pt x="1093" y="558"/>
                      <a:pt x="1065" y="554"/>
                    </a:cubicBezTo>
                    <a:cubicBezTo>
                      <a:pt x="1037" y="550"/>
                      <a:pt x="1001" y="519"/>
                      <a:pt x="992" y="513"/>
                    </a:cubicBezTo>
                    <a:cubicBezTo>
                      <a:pt x="983" y="507"/>
                      <a:pt x="989" y="483"/>
                      <a:pt x="1004" y="477"/>
                    </a:cubicBezTo>
                    <a:cubicBezTo>
                      <a:pt x="1019" y="471"/>
                      <a:pt x="1045" y="401"/>
                      <a:pt x="1079" y="396"/>
                    </a:cubicBezTo>
                    <a:cubicBezTo>
                      <a:pt x="1079" y="396"/>
                      <a:pt x="1095" y="394"/>
                      <a:pt x="1104" y="388"/>
                    </a:cubicBezTo>
                    <a:cubicBezTo>
                      <a:pt x="1104" y="388"/>
                      <a:pt x="1108" y="377"/>
                      <a:pt x="1094" y="379"/>
                    </a:cubicBezTo>
                    <a:cubicBezTo>
                      <a:pt x="1094" y="379"/>
                      <a:pt x="1084" y="352"/>
                      <a:pt x="1085" y="327"/>
                    </a:cubicBezTo>
                    <a:cubicBezTo>
                      <a:pt x="1086" y="302"/>
                      <a:pt x="1055" y="239"/>
                      <a:pt x="1031" y="239"/>
                    </a:cubicBezTo>
                    <a:cubicBezTo>
                      <a:pt x="1031" y="239"/>
                      <a:pt x="1023" y="244"/>
                      <a:pt x="1033" y="257"/>
                    </a:cubicBezTo>
                    <a:cubicBezTo>
                      <a:pt x="1043" y="270"/>
                      <a:pt x="1073" y="315"/>
                      <a:pt x="1061" y="372"/>
                    </a:cubicBezTo>
                    <a:cubicBezTo>
                      <a:pt x="1061" y="372"/>
                      <a:pt x="1059" y="385"/>
                      <a:pt x="1042" y="390"/>
                    </a:cubicBezTo>
                    <a:cubicBezTo>
                      <a:pt x="1042" y="390"/>
                      <a:pt x="1028" y="443"/>
                      <a:pt x="986" y="451"/>
                    </a:cubicBezTo>
                    <a:cubicBezTo>
                      <a:pt x="944" y="459"/>
                      <a:pt x="972" y="492"/>
                      <a:pt x="944" y="497"/>
                    </a:cubicBezTo>
                    <a:cubicBezTo>
                      <a:pt x="916" y="502"/>
                      <a:pt x="903" y="481"/>
                      <a:pt x="875" y="516"/>
                    </a:cubicBezTo>
                    <a:cubicBezTo>
                      <a:pt x="875" y="516"/>
                      <a:pt x="856" y="560"/>
                      <a:pt x="837" y="533"/>
                    </a:cubicBezTo>
                    <a:cubicBezTo>
                      <a:pt x="818" y="506"/>
                      <a:pt x="853" y="455"/>
                      <a:pt x="864" y="436"/>
                    </a:cubicBezTo>
                    <a:cubicBezTo>
                      <a:pt x="875" y="417"/>
                      <a:pt x="890" y="372"/>
                      <a:pt x="941" y="363"/>
                    </a:cubicBezTo>
                    <a:cubicBezTo>
                      <a:pt x="941" y="363"/>
                      <a:pt x="955" y="369"/>
                      <a:pt x="964" y="338"/>
                    </a:cubicBezTo>
                    <a:cubicBezTo>
                      <a:pt x="973" y="307"/>
                      <a:pt x="1016" y="317"/>
                      <a:pt x="1021" y="329"/>
                    </a:cubicBezTo>
                    <a:cubicBezTo>
                      <a:pt x="1026" y="341"/>
                      <a:pt x="1036" y="363"/>
                      <a:pt x="1039" y="338"/>
                    </a:cubicBezTo>
                    <a:cubicBezTo>
                      <a:pt x="1039" y="338"/>
                      <a:pt x="1037" y="304"/>
                      <a:pt x="1011" y="298"/>
                    </a:cubicBezTo>
                    <a:cubicBezTo>
                      <a:pt x="985" y="292"/>
                      <a:pt x="976" y="252"/>
                      <a:pt x="984" y="229"/>
                    </a:cubicBezTo>
                    <a:cubicBezTo>
                      <a:pt x="992" y="206"/>
                      <a:pt x="1017" y="203"/>
                      <a:pt x="1067" y="218"/>
                    </a:cubicBezTo>
                    <a:cubicBezTo>
                      <a:pt x="1067" y="218"/>
                      <a:pt x="1092" y="241"/>
                      <a:pt x="1110" y="241"/>
                    </a:cubicBezTo>
                    <a:cubicBezTo>
                      <a:pt x="1128" y="241"/>
                      <a:pt x="1114" y="227"/>
                      <a:pt x="1105" y="223"/>
                    </a:cubicBezTo>
                    <a:cubicBezTo>
                      <a:pt x="1096" y="219"/>
                      <a:pt x="1076" y="197"/>
                      <a:pt x="1033" y="184"/>
                    </a:cubicBezTo>
                    <a:cubicBezTo>
                      <a:pt x="1012" y="178"/>
                      <a:pt x="1042" y="138"/>
                      <a:pt x="1074" y="161"/>
                    </a:cubicBezTo>
                    <a:cubicBezTo>
                      <a:pt x="1074" y="161"/>
                      <a:pt x="1120" y="185"/>
                      <a:pt x="1160" y="174"/>
                    </a:cubicBezTo>
                    <a:cubicBezTo>
                      <a:pt x="1160" y="174"/>
                      <a:pt x="1207" y="166"/>
                      <a:pt x="1220" y="202"/>
                    </a:cubicBezTo>
                    <a:cubicBezTo>
                      <a:pt x="1220" y="202"/>
                      <a:pt x="1217" y="206"/>
                      <a:pt x="1199" y="206"/>
                    </a:cubicBezTo>
                    <a:cubicBezTo>
                      <a:pt x="1181" y="206"/>
                      <a:pt x="1178" y="217"/>
                      <a:pt x="1168" y="216"/>
                    </a:cubicBezTo>
                    <a:cubicBezTo>
                      <a:pt x="1158" y="215"/>
                      <a:pt x="1165" y="205"/>
                      <a:pt x="1128" y="190"/>
                    </a:cubicBezTo>
                    <a:cubicBezTo>
                      <a:pt x="1091" y="175"/>
                      <a:pt x="1112" y="198"/>
                      <a:pt x="1122" y="206"/>
                    </a:cubicBezTo>
                    <a:cubicBezTo>
                      <a:pt x="1132" y="214"/>
                      <a:pt x="1166" y="226"/>
                      <a:pt x="1163" y="259"/>
                    </a:cubicBezTo>
                    <a:cubicBezTo>
                      <a:pt x="1160" y="292"/>
                      <a:pt x="1122" y="318"/>
                      <a:pt x="1122" y="381"/>
                    </a:cubicBezTo>
                    <a:cubicBezTo>
                      <a:pt x="1122" y="444"/>
                      <a:pt x="1131" y="495"/>
                      <a:pt x="1144" y="495"/>
                    </a:cubicBezTo>
                    <a:cubicBezTo>
                      <a:pt x="1157" y="495"/>
                      <a:pt x="1146" y="485"/>
                      <a:pt x="1144" y="457"/>
                    </a:cubicBezTo>
                    <a:cubicBezTo>
                      <a:pt x="1142" y="429"/>
                      <a:pt x="1135" y="356"/>
                      <a:pt x="1158" y="348"/>
                    </a:cubicBezTo>
                    <a:cubicBezTo>
                      <a:pt x="1181" y="340"/>
                      <a:pt x="1204" y="339"/>
                      <a:pt x="1195" y="325"/>
                    </a:cubicBezTo>
                    <a:cubicBezTo>
                      <a:pt x="1195" y="325"/>
                      <a:pt x="1174" y="321"/>
                      <a:pt x="1163" y="325"/>
                    </a:cubicBezTo>
                    <a:cubicBezTo>
                      <a:pt x="1163" y="325"/>
                      <a:pt x="1154" y="322"/>
                      <a:pt x="1177" y="298"/>
                    </a:cubicBezTo>
                    <a:cubicBezTo>
                      <a:pt x="1200" y="274"/>
                      <a:pt x="1178" y="246"/>
                      <a:pt x="1205" y="232"/>
                    </a:cubicBezTo>
                    <a:cubicBezTo>
                      <a:pt x="1232" y="218"/>
                      <a:pt x="1261" y="235"/>
                      <a:pt x="1260" y="247"/>
                    </a:cubicBezTo>
                    <a:cubicBezTo>
                      <a:pt x="1259" y="259"/>
                      <a:pt x="1234" y="252"/>
                      <a:pt x="1228" y="279"/>
                    </a:cubicBezTo>
                    <a:cubicBezTo>
                      <a:pt x="1222" y="306"/>
                      <a:pt x="1202" y="348"/>
                      <a:pt x="1239" y="406"/>
                    </a:cubicBezTo>
                    <a:cubicBezTo>
                      <a:pt x="1239" y="406"/>
                      <a:pt x="1246" y="472"/>
                      <a:pt x="1241" y="484"/>
                    </a:cubicBezTo>
                    <a:cubicBezTo>
                      <a:pt x="1241" y="484"/>
                      <a:pt x="1252" y="498"/>
                      <a:pt x="1262" y="446"/>
                    </a:cubicBezTo>
                    <a:cubicBezTo>
                      <a:pt x="1272" y="394"/>
                      <a:pt x="1244" y="373"/>
                      <a:pt x="1238" y="347"/>
                    </a:cubicBezTo>
                    <a:cubicBezTo>
                      <a:pt x="1232" y="321"/>
                      <a:pt x="1244" y="277"/>
                      <a:pt x="1260" y="277"/>
                    </a:cubicBezTo>
                    <a:cubicBezTo>
                      <a:pt x="1276" y="277"/>
                      <a:pt x="1289" y="264"/>
                      <a:pt x="1324" y="324"/>
                    </a:cubicBezTo>
                    <a:cubicBezTo>
                      <a:pt x="1359" y="384"/>
                      <a:pt x="1365" y="387"/>
                      <a:pt x="1364" y="436"/>
                    </a:cubicBezTo>
                    <a:cubicBezTo>
                      <a:pt x="1363" y="485"/>
                      <a:pt x="1367" y="502"/>
                      <a:pt x="1381" y="514"/>
                    </a:cubicBezTo>
                    <a:cubicBezTo>
                      <a:pt x="1388" y="520"/>
                      <a:pt x="1374" y="551"/>
                      <a:pt x="1359" y="537"/>
                    </a:cubicBezTo>
                    <a:cubicBezTo>
                      <a:pt x="1359" y="537"/>
                      <a:pt x="1315" y="511"/>
                      <a:pt x="1294" y="528"/>
                    </a:cubicBezTo>
                    <a:cubicBezTo>
                      <a:pt x="1294" y="528"/>
                      <a:pt x="1283" y="520"/>
                      <a:pt x="1297" y="503"/>
                    </a:cubicBezTo>
                    <a:cubicBezTo>
                      <a:pt x="1297" y="503"/>
                      <a:pt x="1310" y="372"/>
                      <a:pt x="1279" y="375"/>
                    </a:cubicBezTo>
                    <a:cubicBezTo>
                      <a:pt x="1248" y="378"/>
                      <a:pt x="1296" y="379"/>
                      <a:pt x="1280" y="473"/>
                    </a:cubicBezTo>
                    <a:cubicBezTo>
                      <a:pt x="1264" y="567"/>
                      <a:pt x="1212" y="595"/>
                      <a:pt x="1190" y="594"/>
                    </a:cubicBezTo>
                    <a:cubicBezTo>
                      <a:pt x="1168" y="593"/>
                      <a:pt x="1164" y="598"/>
                      <a:pt x="1183" y="552"/>
                    </a:cubicBezTo>
                    <a:cubicBezTo>
                      <a:pt x="1202" y="506"/>
                      <a:pt x="1222" y="414"/>
                      <a:pt x="1198" y="417"/>
                    </a:cubicBezTo>
                    <a:cubicBezTo>
                      <a:pt x="1185" y="419"/>
                      <a:pt x="1188" y="426"/>
                      <a:pt x="1188" y="447"/>
                    </a:cubicBezTo>
                    <a:cubicBezTo>
                      <a:pt x="1188" y="468"/>
                      <a:pt x="1183" y="543"/>
                      <a:pt x="1148" y="572"/>
                    </a:cubicBezTo>
                    <a:cubicBezTo>
                      <a:pt x="1113" y="601"/>
                      <a:pt x="1124" y="560"/>
                      <a:pt x="1111" y="545"/>
                    </a:cubicBezTo>
                    <a:cubicBezTo>
                      <a:pt x="1098" y="530"/>
                      <a:pt x="1081" y="481"/>
                      <a:pt x="1021" y="486"/>
                    </a:cubicBezTo>
                    <a:cubicBezTo>
                      <a:pt x="1021" y="486"/>
                      <a:pt x="1015" y="502"/>
                      <a:pt x="1034" y="503"/>
                    </a:cubicBezTo>
                    <a:cubicBezTo>
                      <a:pt x="1053" y="504"/>
                      <a:pt x="1098" y="532"/>
                      <a:pt x="1097" y="565"/>
                    </a:cubicBezTo>
                    <a:cubicBezTo>
                      <a:pt x="1096" y="598"/>
                      <a:pt x="1094" y="596"/>
                      <a:pt x="1069" y="612"/>
                    </a:cubicBezTo>
                    <a:cubicBezTo>
                      <a:pt x="1044" y="628"/>
                      <a:pt x="1017" y="654"/>
                      <a:pt x="1007" y="691"/>
                    </a:cubicBezTo>
                    <a:cubicBezTo>
                      <a:pt x="997" y="728"/>
                      <a:pt x="933" y="749"/>
                      <a:pt x="874" y="742"/>
                    </a:cubicBezTo>
                    <a:cubicBezTo>
                      <a:pt x="815" y="735"/>
                      <a:pt x="843" y="700"/>
                      <a:pt x="841" y="676"/>
                    </a:cubicBezTo>
                    <a:cubicBezTo>
                      <a:pt x="839" y="652"/>
                      <a:pt x="836" y="621"/>
                      <a:pt x="818" y="636"/>
                    </a:cubicBezTo>
                    <a:cubicBezTo>
                      <a:pt x="818" y="636"/>
                      <a:pt x="819" y="642"/>
                      <a:pt x="823" y="662"/>
                    </a:cubicBezTo>
                    <a:cubicBezTo>
                      <a:pt x="827" y="682"/>
                      <a:pt x="809" y="672"/>
                      <a:pt x="808" y="694"/>
                    </a:cubicBezTo>
                    <a:cubicBezTo>
                      <a:pt x="807" y="716"/>
                      <a:pt x="800" y="741"/>
                      <a:pt x="764" y="717"/>
                    </a:cubicBezTo>
                    <a:cubicBezTo>
                      <a:pt x="728" y="693"/>
                      <a:pt x="752" y="699"/>
                      <a:pt x="755" y="656"/>
                    </a:cubicBezTo>
                    <a:cubicBezTo>
                      <a:pt x="758" y="613"/>
                      <a:pt x="719" y="599"/>
                      <a:pt x="727" y="619"/>
                    </a:cubicBezTo>
                    <a:cubicBezTo>
                      <a:pt x="735" y="639"/>
                      <a:pt x="741" y="641"/>
                      <a:pt x="731" y="672"/>
                    </a:cubicBezTo>
                    <a:cubicBezTo>
                      <a:pt x="721" y="703"/>
                      <a:pt x="741" y="713"/>
                      <a:pt x="720" y="735"/>
                    </a:cubicBezTo>
                    <a:cubicBezTo>
                      <a:pt x="699" y="757"/>
                      <a:pt x="657" y="779"/>
                      <a:pt x="624" y="789"/>
                    </a:cubicBezTo>
                    <a:cubicBezTo>
                      <a:pt x="591" y="799"/>
                      <a:pt x="596" y="830"/>
                      <a:pt x="564" y="833"/>
                    </a:cubicBezTo>
                    <a:cubicBezTo>
                      <a:pt x="532" y="836"/>
                      <a:pt x="548" y="796"/>
                      <a:pt x="520" y="794"/>
                    </a:cubicBezTo>
                    <a:cubicBezTo>
                      <a:pt x="520" y="794"/>
                      <a:pt x="503" y="792"/>
                      <a:pt x="513" y="809"/>
                    </a:cubicBezTo>
                    <a:cubicBezTo>
                      <a:pt x="523" y="826"/>
                      <a:pt x="551" y="837"/>
                      <a:pt x="534" y="857"/>
                    </a:cubicBezTo>
                    <a:cubicBezTo>
                      <a:pt x="534" y="857"/>
                      <a:pt x="513" y="878"/>
                      <a:pt x="471" y="874"/>
                    </a:cubicBezTo>
                    <a:cubicBezTo>
                      <a:pt x="471" y="874"/>
                      <a:pt x="458" y="892"/>
                      <a:pt x="499" y="886"/>
                    </a:cubicBezTo>
                    <a:cubicBezTo>
                      <a:pt x="540" y="880"/>
                      <a:pt x="562" y="864"/>
                      <a:pt x="598" y="826"/>
                    </a:cubicBezTo>
                    <a:cubicBezTo>
                      <a:pt x="598" y="826"/>
                      <a:pt x="630" y="806"/>
                      <a:pt x="675" y="794"/>
                    </a:cubicBezTo>
                    <a:cubicBezTo>
                      <a:pt x="720" y="782"/>
                      <a:pt x="727" y="758"/>
                      <a:pt x="762" y="754"/>
                    </a:cubicBezTo>
                    <a:cubicBezTo>
                      <a:pt x="797" y="750"/>
                      <a:pt x="820" y="746"/>
                      <a:pt x="861" y="764"/>
                    </a:cubicBezTo>
                    <a:cubicBezTo>
                      <a:pt x="861" y="764"/>
                      <a:pt x="893" y="770"/>
                      <a:pt x="926" y="768"/>
                    </a:cubicBezTo>
                    <a:cubicBezTo>
                      <a:pt x="926" y="768"/>
                      <a:pt x="938" y="773"/>
                      <a:pt x="938" y="797"/>
                    </a:cubicBezTo>
                    <a:cubicBezTo>
                      <a:pt x="938" y="821"/>
                      <a:pt x="981" y="836"/>
                      <a:pt x="993" y="845"/>
                    </a:cubicBezTo>
                    <a:cubicBezTo>
                      <a:pt x="1005" y="854"/>
                      <a:pt x="992" y="904"/>
                      <a:pt x="1001" y="908"/>
                    </a:cubicBezTo>
                    <a:cubicBezTo>
                      <a:pt x="1010" y="912"/>
                      <a:pt x="1018" y="913"/>
                      <a:pt x="1018" y="881"/>
                    </a:cubicBezTo>
                    <a:cubicBezTo>
                      <a:pt x="1018" y="849"/>
                      <a:pt x="1029" y="840"/>
                      <a:pt x="1059" y="835"/>
                    </a:cubicBezTo>
                    <a:cubicBezTo>
                      <a:pt x="1089" y="830"/>
                      <a:pt x="1141" y="813"/>
                      <a:pt x="1171" y="821"/>
                    </a:cubicBezTo>
                    <a:cubicBezTo>
                      <a:pt x="1171" y="821"/>
                      <a:pt x="1190" y="808"/>
                      <a:pt x="1156" y="801"/>
                    </a:cubicBezTo>
                    <a:cubicBezTo>
                      <a:pt x="1122" y="794"/>
                      <a:pt x="1088" y="816"/>
                      <a:pt x="1059" y="819"/>
                    </a:cubicBezTo>
                    <a:cubicBezTo>
                      <a:pt x="1030" y="822"/>
                      <a:pt x="974" y="845"/>
                      <a:pt x="965" y="780"/>
                    </a:cubicBezTo>
                    <a:cubicBezTo>
                      <a:pt x="956" y="715"/>
                      <a:pt x="1055" y="748"/>
                      <a:pt x="1087" y="727"/>
                    </a:cubicBezTo>
                    <a:cubicBezTo>
                      <a:pt x="1087" y="727"/>
                      <a:pt x="1100" y="715"/>
                      <a:pt x="1078" y="714"/>
                    </a:cubicBezTo>
                    <a:cubicBezTo>
                      <a:pt x="1056" y="713"/>
                      <a:pt x="1027" y="714"/>
                      <a:pt x="1020" y="722"/>
                    </a:cubicBezTo>
                    <a:cubicBezTo>
                      <a:pt x="1020" y="722"/>
                      <a:pt x="1020" y="717"/>
                      <a:pt x="1036" y="691"/>
                    </a:cubicBezTo>
                    <a:cubicBezTo>
                      <a:pt x="1052" y="665"/>
                      <a:pt x="1033" y="656"/>
                      <a:pt x="1062" y="640"/>
                    </a:cubicBezTo>
                    <a:cubicBezTo>
                      <a:pt x="1091" y="624"/>
                      <a:pt x="1119" y="607"/>
                      <a:pt x="1137" y="605"/>
                    </a:cubicBezTo>
                    <a:cubicBezTo>
                      <a:pt x="1155" y="603"/>
                      <a:pt x="1197" y="619"/>
                      <a:pt x="1198" y="652"/>
                    </a:cubicBezTo>
                    <a:cubicBezTo>
                      <a:pt x="1199" y="685"/>
                      <a:pt x="1204" y="793"/>
                      <a:pt x="1182" y="831"/>
                    </a:cubicBezTo>
                    <a:close/>
                    <a:moveTo>
                      <a:pt x="1294" y="780"/>
                    </a:moveTo>
                    <a:cubicBezTo>
                      <a:pt x="1270" y="766"/>
                      <a:pt x="1270" y="729"/>
                      <a:pt x="1270" y="698"/>
                    </a:cubicBezTo>
                    <a:cubicBezTo>
                      <a:pt x="1270" y="668"/>
                      <a:pt x="1251" y="681"/>
                      <a:pt x="1250" y="704"/>
                    </a:cubicBezTo>
                    <a:cubicBezTo>
                      <a:pt x="1249" y="726"/>
                      <a:pt x="1245" y="766"/>
                      <a:pt x="1255" y="774"/>
                    </a:cubicBezTo>
                    <a:cubicBezTo>
                      <a:pt x="1266" y="782"/>
                      <a:pt x="1263" y="785"/>
                      <a:pt x="1250" y="801"/>
                    </a:cubicBezTo>
                    <a:cubicBezTo>
                      <a:pt x="1237" y="817"/>
                      <a:pt x="1226" y="833"/>
                      <a:pt x="1209" y="828"/>
                    </a:cubicBezTo>
                    <a:cubicBezTo>
                      <a:pt x="1209" y="828"/>
                      <a:pt x="1226" y="816"/>
                      <a:pt x="1218" y="680"/>
                    </a:cubicBezTo>
                    <a:cubicBezTo>
                      <a:pt x="1218" y="680"/>
                      <a:pt x="1225" y="638"/>
                      <a:pt x="1261" y="638"/>
                    </a:cubicBezTo>
                    <a:cubicBezTo>
                      <a:pt x="1297" y="638"/>
                      <a:pt x="1306" y="644"/>
                      <a:pt x="1303" y="688"/>
                    </a:cubicBezTo>
                    <a:cubicBezTo>
                      <a:pt x="1301" y="732"/>
                      <a:pt x="1307" y="753"/>
                      <a:pt x="1315" y="766"/>
                    </a:cubicBezTo>
                    <a:cubicBezTo>
                      <a:pt x="1323" y="780"/>
                      <a:pt x="1318" y="793"/>
                      <a:pt x="1294" y="780"/>
                    </a:cubicBezTo>
                    <a:close/>
                    <a:moveTo>
                      <a:pt x="1351" y="773"/>
                    </a:moveTo>
                    <a:cubicBezTo>
                      <a:pt x="1351" y="773"/>
                      <a:pt x="1345" y="802"/>
                      <a:pt x="1329" y="746"/>
                    </a:cubicBezTo>
                    <a:cubicBezTo>
                      <a:pt x="1329" y="746"/>
                      <a:pt x="1313" y="638"/>
                      <a:pt x="1335" y="630"/>
                    </a:cubicBezTo>
                    <a:cubicBezTo>
                      <a:pt x="1335" y="630"/>
                      <a:pt x="1355" y="612"/>
                      <a:pt x="1359" y="600"/>
                    </a:cubicBezTo>
                    <a:cubicBezTo>
                      <a:pt x="1363" y="588"/>
                      <a:pt x="1357" y="589"/>
                      <a:pt x="1341" y="602"/>
                    </a:cubicBezTo>
                    <a:cubicBezTo>
                      <a:pt x="1325" y="616"/>
                      <a:pt x="1323" y="638"/>
                      <a:pt x="1291" y="612"/>
                    </a:cubicBezTo>
                    <a:cubicBezTo>
                      <a:pt x="1291" y="612"/>
                      <a:pt x="1261" y="600"/>
                      <a:pt x="1242" y="610"/>
                    </a:cubicBezTo>
                    <a:cubicBezTo>
                      <a:pt x="1242" y="610"/>
                      <a:pt x="1231" y="628"/>
                      <a:pt x="1219" y="628"/>
                    </a:cubicBezTo>
                    <a:cubicBezTo>
                      <a:pt x="1219" y="628"/>
                      <a:pt x="1203" y="609"/>
                      <a:pt x="1233" y="596"/>
                    </a:cubicBezTo>
                    <a:cubicBezTo>
                      <a:pt x="1262" y="582"/>
                      <a:pt x="1267" y="580"/>
                      <a:pt x="1277" y="557"/>
                    </a:cubicBezTo>
                    <a:cubicBezTo>
                      <a:pt x="1286" y="534"/>
                      <a:pt x="1362" y="554"/>
                      <a:pt x="1373" y="588"/>
                    </a:cubicBezTo>
                    <a:cubicBezTo>
                      <a:pt x="1383" y="621"/>
                      <a:pt x="1403" y="658"/>
                      <a:pt x="1386" y="696"/>
                    </a:cubicBezTo>
                    <a:cubicBezTo>
                      <a:pt x="1369" y="733"/>
                      <a:pt x="1350" y="728"/>
                      <a:pt x="1351" y="773"/>
                    </a:cubicBezTo>
                    <a:close/>
                    <a:moveTo>
                      <a:pt x="1403" y="790"/>
                    </a:moveTo>
                    <a:cubicBezTo>
                      <a:pt x="1403" y="790"/>
                      <a:pt x="1359" y="805"/>
                      <a:pt x="1386" y="749"/>
                    </a:cubicBezTo>
                    <a:cubicBezTo>
                      <a:pt x="1413" y="693"/>
                      <a:pt x="1419" y="740"/>
                      <a:pt x="1414" y="620"/>
                    </a:cubicBezTo>
                    <a:cubicBezTo>
                      <a:pt x="1414" y="620"/>
                      <a:pt x="1406" y="581"/>
                      <a:pt x="1397" y="573"/>
                    </a:cubicBezTo>
                    <a:cubicBezTo>
                      <a:pt x="1387" y="565"/>
                      <a:pt x="1395" y="544"/>
                      <a:pt x="1407" y="542"/>
                    </a:cubicBezTo>
                    <a:cubicBezTo>
                      <a:pt x="1419" y="541"/>
                      <a:pt x="1405" y="497"/>
                      <a:pt x="1386" y="485"/>
                    </a:cubicBezTo>
                    <a:cubicBezTo>
                      <a:pt x="1386" y="485"/>
                      <a:pt x="1375" y="401"/>
                      <a:pt x="1382" y="397"/>
                    </a:cubicBezTo>
                    <a:cubicBezTo>
                      <a:pt x="1382" y="397"/>
                      <a:pt x="1438" y="446"/>
                      <a:pt x="1454" y="642"/>
                    </a:cubicBezTo>
                    <a:cubicBezTo>
                      <a:pt x="1454" y="642"/>
                      <a:pt x="1461" y="774"/>
                      <a:pt x="1403" y="7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0" name="íṩľiḋê"/>
              <p:cNvSpPr/>
              <p:nvPr/>
            </p:nvSpPr>
            <p:spPr bwMode="auto">
              <a:xfrm>
                <a:off x="5969531" y="2826799"/>
                <a:ext cx="208276" cy="123293"/>
              </a:xfrm>
              <a:custGeom>
                <a:avLst/>
                <a:gdLst>
                  <a:gd name="T0" fmla="*/ 98 w 112"/>
                  <a:gd name="T1" fmla="*/ 15 h 68"/>
                  <a:gd name="T2" fmla="*/ 27 w 112"/>
                  <a:gd name="T3" fmla="*/ 29 h 68"/>
                  <a:gd name="T4" fmla="*/ 14 w 112"/>
                  <a:gd name="T5" fmla="*/ 45 h 68"/>
                  <a:gd name="T6" fmla="*/ 35 w 112"/>
                  <a:gd name="T7" fmla="*/ 47 h 68"/>
                  <a:gd name="T8" fmla="*/ 58 w 112"/>
                  <a:gd name="T9" fmla="*/ 55 h 68"/>
                  <a:gd name="T10" fmla="*/ 90 w 112"/>
                  <a:gd name="T11" fmla="*/ 60 h 68"/>
                  <a:gd name="T12" fmla="*/ 111 w 112"/>
                  <a:gd name="T13" fmla="*/ 25 h 68"/>
                  <a:gd name="T14" fmla="*/ 98 w 112"/>
                  <a:gd name="T15" fmla="*/ 1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68">
                    <a:moveTo>
                      <a:pt x="98" y="15"/>
                    </a:moveTo>
                    <a:cubicBezTo>
                      <a:pt x="74" y="65"/>
                      <a:pt x="54" y="29"/>
                      <a:pt x="27" y="29"/>
                    </a:cubicBezTo>
                    <a:cubicBezTo>
                      <a:pt x="0" y="29"/>
                      <a:pt x="7" y="47"/>
                      <a:pt x="14" y="45"/>
                    </a:cubicBezTo>
                    <a:cubicBezTo>
                      <a:pt x="20" y="44"/>
                      <a:pt x="35" y="47"/>
                      <a:pt x="35" y="47"/>
                    </a:cubicBezTo>
                    <a:cubicBezTo>
                      <a:pt x="41" y="45"/>
                      <a:pt x="58" y="55"/>
                      <a:pt x="58" y="55"/>
                    </a:cubicBezTo>
                    <a:cubicBezTo>
                      <a:pt x="74" y="57"/>
                      <a:pt x="79" y="68"/>
                      <a:pt x="90" y="60"/>
                    </a:cubicBezTo>
                    <a:cubicBezTo>
                      <a:pt x="100" y="52"/>
                      <a:pt x="112" y="51"/>
                      <a:pt x="111" y="25"/>
                    </a:cubicBezTo>
                    <a:cubicBezTo>
                      <a:pt x="110" y="0"/>
                      <a:pt x="98" y="15"/>
                      <a:pt x="9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5" name="iśľiḋé"/>
            <p:cNvSpPr/>
            <p:nvPr/>
          </p:nvSpPr>
          <p:spPr>
            <a:xfrm>
              <a:off x="5088335" y="4772938"/>
              <a:ext cx="372284" cy="81228"/>
            </a:xfrm>
            <a:custGeom>
              <a:avLst/>
              <a:gdLst>
                <a:gd name="connsiteX0" fmla="*/ 421470 w 466907"/>
                <a:gd name="connsiteY0" fmla="*/ 103814 h 103905"/>
                <a:gd name="connsiteX1" fmla="*/ 294250 w 466907"/>
                <a:gd name="connsiteY1" fmla="*/ 40204 h 103905"/>
                <a:gd name="connsiteX2" fmla="*/ 51 w 466907"/>
                <a:gd name="connsiteY2" fmla="*/ 40204 h 103905"/>
                <a:gd name="connsiteX3" fmla="*/ 318103 w 466907"/>
                <a:gd name="connsiteY3" fmla="*/ 447 h 103905"/>
                <a:gd name="connsiteX4" fmla="*/ 461227 w 466907"/>
                <a:gd name="connsiteY4" fmla="*/ 24301 h 103905"/>
                <a:gd name="connsiteX5" fmla="*/ 421470 w 466907"/>
                <a:gd name="connsiteY5" fmla="*/ 103814 h 10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907" h="103905">
                  <a:moveTo>
                    <a:pt x="421470" y="103814"/>
                  </a:moveTo>
                  <a:cubicBezTo>
                    <a:pt x="393641" y="106464"/>
                    <a:pt x="364486" y="50806"/>
                    <a:pt x="294250" y="40204"/>
                  </a:cubicBezTo>
                  <a:cubicBezTo>
                    <a:pt x="224013" y="29602"/>
                    <a:pt x="-3924" y="46830"/>
                    <a:pt x="51" y="40204"/>
                  </a:cubicBezTo>
                  <a:cubicBezTo>
                    <a:pt x="4026" y="33578"/>
                    <a:pt x="241240" y="3097"/>
                    <a:pt x="318103" y="447"/>
                  </a:cubicBezTo>
                  <a:cubicBezTo>
                    <a:pt x="394966" y="-2204"/>
                    <a:pt x="442674" y="7073"/>
                    <a:pt x="461227" y="24301"/>
                  </a:cubicBezTo>
                  <a:cubicBezTo>
                    <a:pt x="479780" y="41529"/>
                    <a:pt x="449299" y="101164"/>
                    <a:pt x="421470" y="1038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şľíḑe"/>
            <p:cNvSpPr/>
            <p:nvPr/>
          </p:nvSpPr>
          <p:spPr>
            <a:xfrm>
              <a:off x="6833167" y="2863401"/>
              <a:ext cx="648072" cy="648072"/>
            </a:xfrm>
            <a:prstGeom prst="ellipse">
              <a:avLst/>
            </a:prstGeom>
            <a:solidFill>
              <a:srgbClr val="C8001C"/>
            </a:solidFill>
            <a:ln w="38100">
              <a:solidFill>
                <a:srgbClr val="C800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iṣḻíďê"/>
            <p:cNvSpPr/>
            <p:nvPr/>
          </p:nvSpPr>
          <p:spPr bwMode="auto">
            <a:xfrm>
              <a:off x="7011944" y="3047526"/>
              <a:ext cx="290520" cy="279824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ïSḷïḑê"/>
            <p:cNvSpPr/>
            <p:nvPr/>
          </p:nvSpPr>
          <p:spPr>
            <a:xfrm>
              <a:off x="4555587" y="2796566"/>
              <a:ext cx="648072" cy="648072"/>
            </a:xfrm>
            <a:prstGeom prst="ellipse">
              <a:avLst/>
            </a:prstGeom>
            <a:solidFill>
              <a:srgbClr val="C8001C"/>
            </a:solidFill>
            <a:ln w="38100">
              <a:solidFill>
                <a:srgbClr val="C800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ï$ḻïḑè"/>
            <p:cNvSpPr/>
            <p:nvPr/>
          </p:nvSpPr>
          <p:spPr bwMode="auto">
            <a:xfrm>
              <a:off x="4734364" y="2980691"/>
              <a:ext cx="290520" cy="279824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îŝḻíďè"/>
            <p:cNvSpPr/>
            <p:nvPr/>
          </p:nvSpPr>
          <p:spPr>
            <a:xfrm>
              <a:off x="4078116" y="4308989"/>
              <a:ext cx="648072" cy="648072"/>
            </a:xfrm>
            <a:prstGeom prst="ellipse">
              <a:avLst/>
            </a:prstGeom>
            <a:solidFill>
              <a:srgbClr val="C8001C"/>
            </a:solidFill>
            <a:ln w="38100">
              <a:solidFill>
                <a:srgbClr val="C800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íśḻïḍe"/>
            <p:cNvSpPr/>
            <p:nvPr/>
          </p:nvSpPr>
          <p:spPr bwMode="auto">
            <a:xfrm>
              <a:off x="4256893" y="4493114"/>
              <a:ext cx="290520" cy="279824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íṡḷïḓe"/>
            <p:cNvSpPr/>
            <p:nvPr/>
          </p:nvSpPr>
          <p:spPr>
            <a:xfrm>
              <a:off x="7113128" y="4332273"/>
              <a:ext cx="648072" cy="648072"/>
            </a:xfrm>
            <a:prstGeom prst="ellipse">
              <a:avLst/>
            </a:prstGeom>
            <a:solidFill>
              <a:srgbClr val="C8001C"/>
            </a:solidFill>
            <a:ln w="38100">
              <a:solidFill>
                <a:srgbClr val="C800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ïSļîḋe"/>
            <p:cNvSpPr/>
            <p:nvPr/>
          </p:nvSpPr>
          <p:spPr bwMode="auto">
            <a:xfrm>
              <a:off x="7291905" y="4516398"/>
              <a:ext cx="290520" cy="279824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32" name="Text Placeholder 2"/>
          <p:cNvSpPr txBox="1"/>
          <p:nvPr/>
        </p:nvSpPr>
        <p:spPr>
          <a:xfrm>
            <a:off x="1754429" y="2432561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3" name="文本框 36"/>
          <p:cNvSpPr txBox="1"/>
          <p:nvPr/>
        </p:nvSpPr>
        <p:spPr>
          <a:xfrm>
            <a:off x="1642031" y="2056016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988701" y="4492184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5" name="文本框 36"/>
          <p:cNvSpPr txBox="1"/>
          <p:nvPr/>
        </p:nvSpPr>
        <p:spPr>
          <a:xfrm>
            <a:off x="876303" y="4115639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7972160" y="2032451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859762" y="1655906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8672704" y="4518258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560306" y="4141713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05539" y="1443733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05539" y="3132833"/>
            <a:ext cx="1968500" cy="838200"/>
          </a:xfrm>
          <a:prstGeom prst="rect">
            <a:avLst/>
          </a:prstGeom>
          <a:solidFill>
            <a:srgbClr val="C800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5539" y="2942333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>
            <a:off x="1705539" y="3971033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V="1">
            <a:off x="1450175" y="1485819"/>
            <a:ext cx="2479228" cy="1113607"/>
            <a:chOff x="837732" y="2078700"/>
            <a:chExt cx="4394668" cy="1766999"/>
          </a:xfrm>
        </p:grpSpPr>
        <p:sp>
          <p:nvSpPr>
            <p:cNvPr id="97" name="椭圆 96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" name="文本框 10"/>
          <p:cNvSpPr txBox="1"/>
          <p:nvPr/>
        </p:nvSpPr>
        <p:spPr>
          <a:xfrm>
            <a:off x="2032269" y="1773737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b="1" dirty="0" smtClean="0">
                <a:solidFill>
                  <a:srgbClr val="F1AF59"/>
                </a:solidFill>
              </a:rPr>
              <a:t>INFOGRAPHICS</a:t>
            </a:r>
            <a:endParaRPr lang="zh-CN" altLang="en-US" sz="1400" b="1" dirty="0">
              <a:solidFill>
                <a:srgbClr val="F1AF59"/>
              </a:solidFill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2264833" y="1999557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9" name="文本框 12"/>
          <p:cNvSpPr txBox="1"/>
          <p:nvPr/>
        </p:nvSpPr>
        <p:spPr>
          <a:xfrm>
            <a:off x="1868904" y="2533590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 flipV="1">
            <a:off x="1450175" y="4473369"/>
            <a:ext cx="2479228" cy="1113607"/>
            <a:chOff x="837732" y="2078700"/>
            <a:chExt cx="4394668" cy="1766999"/>
          </a:xfrm>
        </p:grpSpPr>
        <p:sp>
          <p:nvSpPr>
            <p:cNvPr id="94" name="椭圆 93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Freeform 123"/>
          <p:cNvSpPr>
            <a:spLocks noEditPoints="1"/>
          </p:cNvSpPr>
          <p:nvPr/>
        </p:nvSpPr>
        <p:spPr bwMode="auto">
          <a:xfrm>
            <a:off x="2531401" y="4820407"/>
            <a:ext cx="316777" cy="353035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18"/>
          <p:cNvSpPr txBox="1"/>
          <p:nvPr/>
        </p:nvSpPr>
        <p:spPr>
          <a:xfrm>
            <a:off x="2217545" y="3153194"/>
            <a:ext cx="944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058133" y="1443733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58133" y="3132833"/>
            <a:ext cx="1968500" cy="838200"/>
          </a:xfrm>
          <a:prstGeom prst="rect">
            <a:avLst/>
          </a:prstGeom>
          <a:solidFill>
            <a:srgbClr val="C800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58133" y="2942333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0800000">
            <a:off x="4058133" y="3971033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flipV="1">
            <a:off x="3802769" y="1485819"/>
            <a:ext cx="2479228" cy="1113607"/>
            <a:chOff x="837732" y="2078700"/>
            <a:chExt cx="4394668" cy="1766999"/>
          </a:xfrm>
        </p:grpSpPr>
        <p:sp>
          <p:nvSpPr>
            <p:cNvPr id="91" name="椭圆 90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8" name="文本框 32"/>
          <p:cNvSpPr txBox="1"/>
          <p:nvPr/>
        </p:nvSpPr>
        <p:spPr>
          <a:xfrm>
            <a:off x="4384863" y="1773737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b="1" dirty="0" smtClean="0">
                <a:solidFill>
                  <a:srgbClr val="DC6C7C"/>
                </a:solidFill>
              </a:rPr>
              <a:t>INFOGRAPHICS</a:t>
            </a:r>
            <a:endParaRPr lang="zh-CN" altLang="en-US" sz="1400" b="1" dirty="0">
              <a:solidFill>
                <a:srgbClr val="DC6C7C"/>
              </a:solidFill>
            </a:endParaRPr>
          </a:p>
        </p:txBody>
      </p:sp>
      <p:sp>
        <p:nvSpPr>
          <p:cNvPr id="19" name="文本框 33"/>
          <p:cNvSpPr txBox="1"/>
          <p:nvPr/>
        </p:nvSpPr>
        <p:spPr>
          <a:xfrm>
            <a:off x="4617427" y="1999557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20" name="文本框 34"/>
          <p:cNvSpPr txBox="1"/>
          <p:nvPr/>
        </p:nvSpPr>
        <p:spPr>
          <a:xfrm>
            <a:off x="4221498" y="2533590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 flipV="1">
            <a:off x="3802769" y="4473369"/>
            <a:ext cx="2479228" cy="1113607"/>
            <a:chOff x="837732" y="2078700"/>
            <a:chExt cx="4394668" cy="1766999"/>
          </a:xfrm>
        </p:grpSpPr>
        <p:sp>
          <p:nvSpPr>
            <p:cNvPr id="88" name="椭圆 87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2" name="文本框 40"/>
          <p:cNvSpPr txBox="1"/>
          <p:nvPr/>
        </p:nvSpPr>
        <p:spPr>
          <a:xfrm>
            <a:off x="4570139" y="3153194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431886" y="1443733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431886" y="3132833"/>
            <a:ext cx="1968500" cy="838200"/>
          </a:xfrm>
          <a:prstGeom prst="rect">
            <a:avLst/>
          </a:prstGeom>
          <a:solidFill>
            <a:srgbClr val="C800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431886" y="2942333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0800000">
            <a:off x="6431886" y="3971033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 flipV="1">
            <a:off x="6176522" y="1485819"/>
            <a:ext cx="2479228" cy="1113607"/>
            <a:chOff x="837732" y="2078700"/>
            <a:chExt cx="4394668" cy="1766999"/>
          </a:xfrm>
        </p:grpSpPr>
        <p:sp>
          <p:nvSpPr>
            <p:cNvPr id="85" name="椭圆 84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8" name="文本框 49"/>
          <p:cNvSpPr txBox="1"/>
          <p:nvPr/>
        </p:nvSpPr>
        <p:spPr>
          <a:xfrm>
            <a:off x="6758616" y="1773737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b="1" dirty="0" smtClean="0">
                <a:solidFill>
                  <a:srgbClr val="56A8BD"/>
                </a:solidFill>
              </a:rPr>
              <a:t>INFOGRAPHICS</a:t>
            </a:r>
            <a:endParaRPr lang="zh-CN" altLang="en-US" sz="1400" b="1" dirty="0">
              <a:solidFill>
                <a:srgbClr val="56A8BD"/>
              </a:solidFill>
            </a:endParaRPr>
          </a:p>
        </p:txBody>
      </p:sp>
      <p:sp>
        <p:nvSpPr>
          <p:cNvPr id="29" name="文本框 50"/>
          <p:cNvSpPr txBox="1"/>
          <p:nvPr/>
        </p:nvSpPr>
        <p:spPr>
          <a:xfrm>
            <a:off x="6991180" y="1999557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30" name="文本框 51"/>
          <p:cNvSpPr txBox="1"/>
          <p:nvPr/>
        </p:nvSpPr>
        <p:spPr>
          <a:xfrm>
            <a:off x="6595251" y="2533590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 flipV="1">
            <a:off x="6176522" y="4473369"/>
            <a:ext cx="2479228" cy="1113607"/>
            <a:chOff x="837732" y="2078700"/>
            <a:chExt cx="4394668" cy="1766999"/>
          </a:xfrm>
        </p:grpSpPr>
        <p:sp>
          <p:nvSpPr>
            <p:cNvPr id="82" name="椭圆 81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2" name="文本框 57"/>
          <p:cNvSpPr txBox="1"/>
          <p:nvPr/>
        </p:nvSpPr>
        <p:spPr>
          <a:xfrm>
            <a:off x="6943892" y="3153194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8805639" y="1443733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805639" y="3132833"/>
            <a:ext cx="1968500" cy="838200"/>
          </a:xfrm>
          <a:prstGeom prst="rect">
            <a:avLst/>
          </a:prstGeom>
          <a:solidFill>
            <a:srgbClr val="C800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805639" y="2942333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10800000">
            <a:off x="8805639" y="3971033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 flipV="1">
            <a:off x="8550275" y="1485819"/>
            <a:ext cx="2479228" cy="1113607"/>
            <a:chOff x="837732" y="2078700"/>
            <a:chExt cx="4394668" cy="1766999"/>
          </a:xfrm>
        </p:grpSpPr>
        <p:sp>
          <p:nvSpPr>
            <p:cNvPr id="79" name="椭圆 78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8" name="文本框 66"/>
          <p:cNvSpPr txBox="1"/>
          <p:nvPr/>
        </p:nvSpPr>
        <p:spPr>
          <a:xfrm>
            <a:off x="9132369" y="1773737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b="1" dirty="0" smtClean="0">
                <a:solidFill>
                  <a:schemeClr val="tx2">
                    <a:lumMod val="75000"/>
                  </a:schemeClr>
                </a:solidFill>
              </a:rPr>
              <a:t>INFOGRAPHICS</a:t>
            </a:r>
            <a:endParaRPr lang="zh-CN" altLang="en-US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9" name="文本框 67"/>
          <p:cNvSpPr txBox="1"/>
          <p:nvPr/>
        </p:nvSpPr>
        <p:spPr>
          <a:xfrm>
            <a:off x="9364933" y="1999557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40" name="文本框 68"/>
          <p:cNvSpPr txBox="1"/>
          <p:nvPr/>
        </p:nvSpPr>
        <p:spPr>
          <a:xfrm>
            <a:off x="8969004" y="2533590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 flipV="1">
            <a:off x="8550275" y="4473369"/>
            <a:ext cx="2479228" cy="1113607"/>
            <a:chOff x="837732" y="2078700"/>
            <a:chExt cx="4394668" cy="1766999"/>
          </a:xfrm>
        </p:grpSpPr>
        <p:sp>
          <p:nvSpPr>
            <p:cNvPr id="76" name="椭圆 75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2" name="文本框 74"/>
          <p:cNvSpPr txBox="1"/>
          <p:nvPr/>
        </p:nvSpPr>
        <p:spPr>
          <a:xfrm>
            <a:off x="9317645" y="3153194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reeform 142"/>
          <p:cNvSpPr>
            <a:spLocks noEditPoints="1"/>
          </p:cNvSpPr>
          <p:nvPr/>
        </p:nvSpPr>
        <p:spPr bwMode="auto">
          <a:xfrm>
            <a:off x="9587328" y="4820407"/>
            <a:ext cx="405122" cy="388452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4" name="Freeform 147"/>
          <p:cNvSpPr>
            <a:spLocks noEditPoints="1"/>
          </p:cNvSpPr>
          <p:nvPr/>
        </p:nvSpPr>
        <p:spPr bwMode="auto">
          <a:xfrm>
            <a:off x="4921512" y="4799866"/>
            <a:ext cx="241739" cy="381783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5" name="Freeform 203"/>
          <p:cNvSpPr>
            <a:spLocks noEditPoints="1"/>
          </p:cNvSpPr>
          <p:nvPr/>
        </p:nvSpPr>
        <p:spPr bwMode="auto">
          <a:xfrm>
            <a:off x="7268590" y="4893227"/>
            <a:ext cx="295090" cy="288422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3392533" y="1966840"/>
            <a:ext cx="905630" cy="203200"/>
            <a:chOff x="2819400" y="387818"/>
            <a:chExt cx="1384660" cy="310682"/>
          </a:xfrm>
          <a:solidFill>
            <a:srgbClr val="C8001C"/>
          </a:solidFill>
        </p:grpSpPr>
        <p:sp>
          <p:nvSpPr>
            <p:cNvPr id="72" name="椭圆 71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392533" y="4967205"/>
            <a:ext cx="905630" cy="203200"/>
            <a:chOff x="2819400" y="387818"/>
            <a:chExt cx="1384660" cy="310682"/>
          </a:xfrm>
          <a:solidFill>
            <a:srgbClr val="C8001C"/>
          </a:solidFill>
        </p:grpSpPr>
        <p:sp>
          <p:nvSpPr>
            <p:cNvPr id="68" name="椭圆 67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793797" y="1966840"/>
            <a:ext cx="905630" cy="203200"/>
            <a:chOff x="2819400" y="387818"/>
            <a:chExt cx="1384660" cy="310682"/>
          </a:xfrm>
          <a:solidFill>
            <a:srgbClr val="C8001C"/>
          </a:solidFill>
        </p:grpSpPr>
        <p:sp>
          <p:nvSpPr>
            <p:cNvPr id="64" name="椭圆 63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793797" y="4967205"/>
            <a:ext cx="905630" cy="203200"/>
            <a:chOff x="2819400" y="387818"/>
            <a:chExt cx="1384660" cy="310682"/>
          </a:xfrm>
          <a:solidFill>
            <a:srgbClr val="C8001C"/>
          </a:solidFill>
        </p:grpSpPr>
        <p:sp>
          <p:nvSpPr>
            <p:cNvPr id="60" name="椭圆 59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156961" y="1966840"/>
            <a:ext cx="905630" cy="203200"/>
            <a:chOff x="2819400" y="387818"/>
            <a:chExt cx="1384660" cy="310682"/>
          </a:xfrm>
          <a:solidFill>
            <a:srgbClr val="C8001C"/>
          </a:solidFill>
        </p:grpSpPr>
        <p:sp>
          <p:nvSpPr>
            <p:cNvPr id="56" name="椭圆 55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156961" y="4967205"/>
            <a:ext cx="905630" cy="203200"/>
            <a:chOff x="2819400" y="387818"/>
            <a:chExt cx="1384660" cy="310682"/>
          </a:xfrm>
          <a:solidFill>
            <a:srgbClr val="C8001C"/>
          </a:solidFill>
        </p:grpSpPr>
        <p:sp>
          <p:nvSpPr>
            <p:cNvPr id="52" name="椭圆 51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Line 15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6156644" y="-6034"/>
            <a:ext cx="4710150" cy="6864033"/>
          </a:xfrm>
          <a:prstGeom prst="line">
            <a:avLst/>
          </a:prstGeom>
          <a:noFill/>
          <a:ln w="7938" cap="flat">
            <a:solidFill>
              <a:srgbClr val="C8001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9" name="PA_Line 1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7917116" y="536"/>
            <a:ext cx="4011110" cy="7039024"/>
          </a:xfrm>
          <a:prstGeom prst="line">
            <a:avLst/>
          </a:prstGeom>
          <a:noFill/>
          <a:ln w="7938" cap="flat">
            <a:solidFill>
              <a:srgbClr val="C8001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0" name="PA_Line 1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832260" y="536"/>
            <a:ext cx="8369517" cy="4942246"/>
          </a:xfrm>
          <a:prstGeom prst="line">
            <a:avLst/>
          </a:prstGeom>
          <a:noFill/>
          <a:ln w="7938" cap="flat">
            <a:solidFill>
              <a:srgbClr val="C8001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1" name="PA_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9410256" y="-6034"/>
            <a:ext cx="1850780" cy="6945911"/>
          </a:xfrm>
          <a:prstGeom prst="line">
            <a:avLst/>
          </a:prstGeom>
          <a:noFill/>
          <a:ln w="7938" cap="flat">
            <a:solidFill>
              <a:srgbClr val="C8001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2" name="PA_椭圆 1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795332" y="2893302"/>
            <a:ext cx="100206" cy="100206"/>
          </a:xfrm>
          <a:prstGeom prst="ellipse">
            <a:avLst/>
          </a:prstGeom>
          <a:solidFill>
            <a:srgbClr val="C8001C"/>
          </a:solidFill>
          <a:ln>
            <a:noFill/>
          </a:ln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3" name="PA_椭圆 2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160183" y="3956791"/>
            <a:ext cx="100206" cy="100206"/>
          </a:xfrm>
          <a:prstGeom prst="ellipse">
            <a:avLst/>
          </a:prstGeom>
          <a:solidFill>
            <a:srgbClr val="C8001C"/>
          </a:solidFill>
          <a:ln>
            <a:noFill/>
          </a:ln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4" name="PA_任意多边形 5"/>
          <p:cNvSpPr/>
          <p:nvPr>
            <p:custDataLst>
              <p:tags r:id="rId7"/>
            </p:custDataLst>
          </p:nvPr>
        </p:nvSpPr>
        <p:spPr bwMode="auto">
          <a:xfrm>
            <a:off x="9256629" y="536"/>
            <a:ext cx="2926234" cy="4911114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C8001C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00183C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5" name="PA_椭圆 1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217442" y="2313316"/>
            <a:ext cx="100206" cy="100206"/>
          </a:xfrm>
          <a:prstGeom prst="ellipse">
            <a:avLst/>
          </a:prstGeom>
          <a:solidFill>
            <a:srgbClr val="C8001C"/>
          </a:solidFill>
          <a:ln>
            <a:noFill/>
          </a:ln>
        </p:spPr>
        <p:txBody>
          <a:bodyPr vert="horz" wrap="square" lIns="91425" tIns="45712" rIns="91425" bIns="45712" numCol="1" anchor="t" anchorCtr="0" compatLnSpc="1"/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84642" y="1571232"/>
            <a:ext cx="3044745" cy="13220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80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2020</a:t>
            </a:r>
            <a:endParaRPr lang="zh-CN" altLang="en-US" sz="80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84642" y="2711878"/>
            <a:ext cx="6669949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8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谢谢欣赏</a:t>
            </a:r>
            <a:endParaRPr lang="zh-CN" altLang="en-US" sz="48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341710" y="3749422"/>
            <a:ext cx="799667" cy="329221"/>
          </a:xfrm>
          <a:prstGeom prst="rect">
            <a:avLst/>
          </a:prstGeom>
          <a:solidFill>
            <a:srgbClr val="C800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2141375" y="3749422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280"/>
          <p:cNvSpPr/>
          <p:nvPr/>
        </p:nvSpPr>
        <p:spPr>
          <a:xfrm>
            <a:off x="1427967" y="3839842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4290925" y="3740630"/>
            <a:ext cx="799667" cy="329221"/>
          </a:xfrm>
          <a:prstGeom prst="rect">
            <a:avLst/>
          </a:prstGeom>
          <a:solidFill>
            <a:srgbClr val="C800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5090590" y="3740630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Shape 280"/>
          <p:cNvSpPr/>
          <p:nvPr/>
        </p:nvSpPr>
        <p:spPr>
          <a:xfrm>
            <a:off x="4338447" y="3829504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76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920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764127" y="3086915"/>
            <a:ext cx="2703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2000" b="1" dirty="0" smtClean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32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3" y="2839180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2"/>
          <p:cNvSpPr>
            <a:spLocks noChangeArrowheads="1"/>
          </p:cNvSpPr>
          <p:nvPr/>
        </p:nvSpPr>
        <p:spPr bwMode="auto">
          <a:xfrm>
            <a:off x="4023525" y="1253388"/>
            <a:ext cx="1302980" cy="1302141"/>
          </a:xfrm>
          <a:prstGeom prst="ellipse">
            <a:avLst/>
          </a:prstGeom>
          <a:solidFill>
            <a:srgbClr val="C8001C"/>
          </a:solidFill>
          <a:ln w="25400">
            <a:solidFill>
              <a:srgbClr val="C8001C"/>
            </a:solidFill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75490" tIns="37746" rIns="75490" bIns="37746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4265" b="1" baseline="-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Line 23"/>
          <p:cNvSpPr>
            <a:spLocks noChangeShapeType="1"/>
          </p:cNvSpPr>
          <p:nvPr/>
        </p:nvSpPr>
        <p:spPr bwMode="auto">
          <a:xfrm flipH="1">
            <a:off x="860582" y="1906107"/>
            <a:ext cx="3162941" cy="0"/>
          </a:xfrm>
          <a:prstGeom prst="line">
            <a:avLst/>
          </a:prstGeom>
          <a:noFill/>
          <a:ln w="5" cap="flat">
            <a:solidFill>
              <a:srgbClr val="C8001C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0" tIns="37746" rIns="75490" bIns="3774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solidFill>
                <a:srgbClr val="0E4D93"/>
              </a:solidFill>
            </a:endParaRPr>
          </a:p>
        </p:txBody>
      </p:sp>
      <p:sp>
        <p:nvSpPr>
          <p:cNvPr id="4" name="Freeform 27"/>
          <p:cNvSpPr/>
          <p:nvPr/>
        </p:nvSpPr>
        <p:spPr bwMode="auto">
          <a:xfrm>
            <a:off x="3176916" y="2008302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C8001C"/>
          </a:solidFill>
          <a:ln w="12700">
            <a:solidFill>
              <a:srgbClr val="C8001C"/>
            </a:solidFill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75490" tIns="37746" rIns="75490" bIns="3774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solidFill>
                <a:srgbClr val="0E4D93"/>
              </a:solidFill>
            </a:endParaRPr>
          </a:p>
        </p:txBody>
      </p:sp>
      <p:sp>
        <p:nvSpPr>
          <p:cNvPr id="5" name="Freeform 28"/>
          <p:cNvSpPr/>
          <p:nvPr/>
        </p:nvSpPr>
        <p:spPr bwMode="auto">
          <a:xfrm>
            <a:off x="2293934" y="2008302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C8001C"/>
          </a:solidFill>
          <a:ln w="12700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75490" tIns="37746" rIns="75490" bIns="3774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solidFill>
                <a:srgbClr val="0E4D93"/>
              </a:solidFill>
            </a:endParaRPr>
          </a:p>
        </p:txBody>
      </p:sp>
      <p:sp>
        <p:nvSpPr>
          <p:cNvPr id="6" name="Freeform 29"/>
          <p:cNvSpPr/>
          <p:nvPr/>
        </p:nvSpPr>
        <p:spPr bwMode="auto">
          <a:xfrm>
            <a:off x="1437408" y="2008302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C8001C"/>
          </a:solidFill>
          <a:ln w="12700">
            <a:solidFill>
              <a:srgbClr val="C8001C"/>
            </a:solidFill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75490" tIns="37746" rIns="75490" bIns="3774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solidFill>
                <a:srgbClr val="0E4D93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981170" y="2873069"/>
            <a:ext cx="590075" cy="774113"/>
          </a:xfrm>
          <a:prstGeom prst="rect">
            <a:avLst/>
          </a:prstGeom>
          <a:noFill/>
        </p:spPr>
        <p:txBody>
          <a:bodyPr wrap="none" lIns="75490" tIns="37746" rIns="75490" bIns="37746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535" b="1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535" b="1" dirty="0">
              <a:solidFill>
                <a:srgbClr val="C800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981172" y="3735325"/>
            <a:ext cx="549999" cy="774113"/>
          </a:xfrm>
          <a:prstGeom prst="rect">
            <a:avLst/>
          </a:prstGeom>
          <a:noFill/>
        </p:spPr>
        <p:txBody>
          <a:bodyPr wrap="none" lIns="75490" tIns="37746" rIns="75490" bIns="37746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535" b="1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535" b="1" dirty="0">
              <a:solidFill>
                <a:srgbClr val="C800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981170" y="4625674"/>
            <a:ext cx="541985" cy="774113"/>
          </a:xfrm>
          <a:prstGeom prst="rect">
            <a:avLst/>
          </a:prstGeom>
          <a:noFill/>
        </p:spPr>
        <p:txBody>
          <a:bodyPr wrap="none" lIns="75490" tIns="37746" rIns="75490" bIns="37746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535" b="1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535" b="1" dirty="0">
              <a:solidFill>
                <a:srgbClr val="C800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4"/>
          <p:cNvSpPr>
            <a:spLocks noEditPoints="1"/>
          </p:cNvSpPr>
          <p:nvPr/>
        </p:nvSpPr>
        <p:spPr bwMode="auto">
          <a:xfrm>
            <a:off x="3067785" y="1728095"/>
            <a:ext cx="367084" cy="365919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C8001C"/>
          </a:solidFill>
          <a:ln w="12700">
            <a:solidFill>
              <a:srgbClr val="C8001C"/>
            </a:solidFill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75490" tIns="37746" rIns="75490" bIns="3774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solidFill>
                <a:srgbClr val="0E4D93"/>
              </a:solidFill>
            </a:endParaRPr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2207950" y="1728095"/>
            <a:ext cx="370391" cy="365919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C8001C"/>
          </a:solidFill>
          <a:ln w="12700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75490" tIns="37746" rIns="75490" bIns="3774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solidFill>
                <a:srgbClr val="0E4D93"/>
              </a:solidFill>
            </a:endParaRPr>
          </a:p>
        </p:txBody>
      </p:sp>
      <p:sp>
        <p:nvSpPr>
          <p:cNvPr id="12" name="Freeform 26"/>
          <p:cNvSpPr>
            <a:spLocks noEditPoints="1"/>
          </p:cNvSpPr>
          <p:nvPr/>
        </p:nvSpPr>
        <p:spPr bwMode="auto">
          <a:xfrm>
            <a:off x="1351424" y="1728095"/>
            <a:ext cx="373697" cy="365919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C8001C"/>
          </a:solidFill>
          <a:ln w="12700">
            <a:solidFill>
              <a:srgbClr val="C8001C"/>
            </a:solidFill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75490" tIns="37746" rIns="75490" bIns="3774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solidFill>
                <a:srgbClr val="0E4D93"/>
              </a:solidFill>
            </a:endParaRPr>
          </a:p>
        </p:txBody>
      </p:sp>
      <p:sp>
        <p:nvSpPr>
          <p:cNvPr id="13" name="Text Placeholder 2"/>
          <p:cNvSpPr txBox="1"/>
          <p:nvPr/>
        </p:nvSpPr>
        <p:spPr>
          <a:xfrm>
            <a:off x="5915114" y="2932074"/>
            <a:ext cx="4656994" cy="6093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4" name="文本框 36"/>
          <p:cNvSpPr txBox="1"/>
          <p:nvPr/>
        </p:nvSpPr>
        <p:spPr>
          <a:xfrm>
            <a:off x="5802717" y="2555529"/>
            <a:ext cx="4538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5915114" y="3918017"/>
            <a:ext cx="4656994" cy="6093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6" name="文本框 36"/>
          <p:cNvSpPr txBox="1"/>
          <p:nvPr/>
        </p:nvSpPr>
        <p:spPr>
          <a:xfrm>
            <a:off x="5802717" y="3541472"/>
            <a:ext cx="4538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5915114" y="5080450"/>
            <a:ext cx="4656994" cy="6093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8" name="文本框 36"/>
          <p:cNvSpPr txBox="1"/>
          <p:nvPr/>
        </p:nvSpPr>
        <p:spPr>
          <a:xfrm>
            <a:off x="5802717" y="4703905"/>
            <a:ext cx="4538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9443132" y="1539468"/>
            <a:ext cx="2226733" cy="2146300"/>
            <a:chOff x="0" y="0"/>
            <a:chExt cx="1671177" cy="1609411"/>
          </a:xfrm>
          <a:solidFill>
            <a:srgbClr val="C8001C"/>
          </a:solidFill>
        </p:grpSpPr>
        <p:sp>
          <p:nvSpPr>
            <p:cNvPr id="23" name="右箭头 55"/>
            <p:cNvSpPr/>
            <p:nvPr/>
          </p:nvSpPr>
          <p:spPr bwMode="auto">
            <a:xfrm>
              <a:off x="0" y="0"/>
              <a:ext cx="1671177" cy="1609411"/>
            </a:xfrm>
            <a:custGeom>
              <a:avLst/>
              <a:gdLst>
                <a:gd name="T0" fmla="*/ 0 w 1671177"/>
                <a:gd name="T1" fmla="*/ 354510 h 1609411"/>
                <a:gd name="T2" fmla="*/ 556334 w 1671177"/>
                <a:gd name="T3" fmla="*/ 353057 h 1609411"/>
                <a:gd name="T4" fmla="*/ 850996 w 1671177"/>
                <a:gd name="T5" fmla="*/ 94099 h 1609411"/>
                <a:gd name="T6" fmla="*/ 1004876 w 1671177"/>
                <a:gd name="T7" fmla="*/ 34278 h 1609411"/>
                <a:gd name="T8" fmla="*/ 1577267 w 1671177"/>
                <a:gd name="T9" fmla="*/ 619386 h 1609411"/>
                <a:gd name="T10" fmla="*/ 1589104 w 1671177"/>
                <a:gd name="T11" fmla="*/ 982488 h 1609411"/>
                <a:gd name="T12" fmla="*/ 1013753 w 1671177"/>
                <a:gd name="T13" fmla="*/ 1548957 h 1609411"/>
                <a:gd name="T14" fmla="*/ 853956 w 1671177"/>
                <a:gd name="T15" fmla="*/ 1495056 h 1609411"/>
                <a:gd name="T16" fmla="*/ 582967 w 1671177"/>
                <a:gd name="T17" fmla="*/ 1267456 h 1609411"/>
                <a:gd name="T18" fmla="*/ 0 w 1671177"/>
                <a:gd name="T19" fmla="*/ 1267196 h 1609411"/>
                <a:gd name="T20" fmla="*/ 266330 w 1671177"/>
                <a:gd name="T21" fmla="*/ 989289 h 1609411"/>
                <a:gd name="T22" fmla="*/ 287045 w 1671177"/>
                <a:gd name="T23" fmla="*/ 646020 h 1609411"/>
                <a:gd name="T24" fmla="*/ 0 w 1671177"/>
                <a:gd name="T25" fmla="*/ 354510 h 16094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grpFill/>
            <a:ln w="25400">
              <a:solidFill>
                <a:srgbClr val="C8001C"/>
              </a:solidFill>
              <a:round/>
            </a:ln>
            <a:effectLst>
              <a:outerShdw blurRad="228600" dist="228600" dir="5400000" algn="t" rotWithShape="0">
                <a:prstClr val="black">
                  <a:alpha val="3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/>
            </a:p>
          </p:txBody>
        </p:sp>
        <p:sp>
          <p:nvSpPr>
            <p:cNvPr id="24" name="TextBox 14"/>
            <p:cNvSpPr txBox="1">
              <a:spLocks noChangeArrowheads="1"/>
            </p:cNvSpPr>
            <p:nvPr/>
          </p:nvSpPr>
          <p:spPr bwMode="auto">
            <a:xfrm>
              <a:off x="680641" y="543095"/>
              <a:ext cx="519463" cy="49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35" dirty="0">
                  <a:solidFill>
                    <a:srgbClr val="FFFFFF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3735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7208152" y="1539468"/>
            <a:ext cx="2364317" cy="2146299"/>
            <a:chOff x="0" y="0"/>
            <a:chExt cx="1773781" cy="1609411"/>
          </a:xfrm>
          <a:solidFill>
            <a:srgbClr val="C8001C"/>
          </a:solidFill>
        </p:grpSpPr>
        <p:grpSp>
          <p:nvGrpSpPr>
            <p:cNvPr id="19" name="组合 18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  <a:grpFill/>
          </p:grpSpPr>
          <p:sp>
            <p:nvSpPr>
              <p:cNvPr id="21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65"/>
              </a:p>
            </p:txBody>
          </p:sp>
          <p:sp>
            <p:nvSpPr>
              <p:cNvPr id="22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pFill/>
              <a:ln w="25400">
                <a:solidFill>
                  <a:srgbClr val="C8001C"/>
                </a:solidFill>
                <a:round/>
              </a:ln>
              <a:effectLst>
                <a:outerShdw blurRad="228600" dist="228600" dir="5400000" algn="t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65"/>
              </a:p>
            </p:txBody>
          </p:sp>
        </p:grpSp>
        <p:sp>
          <p:nvSpPr>
            <p:cNvPr id="20" name="TextBox 17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19271" cy="49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35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735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4981420" y="1539468"/>
            <a:ext cx="2364316" cy="2146299"/>
            <a:chOff x="0" y="0"/>
            <a:chExt cx="1773781" cy="1609411"/>
          </a:xfrm>
          <a:solidFill>
            <a:srgbClr val="C8001C"/>
          </a:solidFill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grpSpPr>
        <p:grpSp>
          <p:nvGrpSpPr>
            <p:cNvPr id="15" name="组合 14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  <a:grpFill/>
          </p:grpSpPr>
          <p:sp>
            <p:nvSpPr>
              <p:cNvPr id="17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65"/>
              </a:p>
            </p:txBody>
          </p:sp>
          <p:sp>
            <p:nvSpPr>
              <p:cNvPr id="18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pFill/>
              <a:ln w="25400">
                <a:solidFill>
                  <a:srgbClr val="C8001C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65"/>
              </a:p>
            </p:txBody>
          </p:sp>
        </p:grpSp>
        <p:sp>
          <p:nvSpPr>
            <p:cNvPr id="16" name="TextBox 22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19272" cy="499489"/>
            </a:xfrm>
            <a:prstGeom prst="rect">
              <a:avLst/>
            </a:prstGeom>
            <a:grpFill/>
            <a:ln w="9525">
              <a:noFill/>
              <a:miter lim="800000"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35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735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2844598" y="1491993"/>
            <a:ext cx="2364317" cy="2146299"/>
            <a:chOff x="0" y="0"/>
            <a:chExt cx="1773781" cy="1609411"/>
          </a:xfrm>
          <a:solidFill>
            <a:srgbClr val="C8001C"/>
          </a:solidFill>
        </p:grpSpPr>
        <p:grpSp>
          <p:nvGrpSpPr>
            <p:cNvPr id="11" name="组合 10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  <a:grpFill/>
          </p:grpSpPr>
          <p:sp>
            <p:nvSpPr>
              <p:cNvPr id="13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65"/>
              </a:p>
            </p:txBody>
          </p:sp>
          <p:sp>
            <p:nvSpPr>
              <p:cNvPr id="14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pFill/>
              <a:ln w="9525">
                <a:solidFill>
                  <a:srgbClr val="C8001C"/>
                </a:solidFill>
                <a:round/>
              </a:ln>
              <a:effectLst>
                <a:outerShdw blurRad="228600" dist="228600" dir="5400000" algn="t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65"/>
              </a:p>
            </p:txBody>
          </p:sp>
        </p:grpSp>
        <p:sp>
          <p:nvSpPr>
            <p:cNvPr id="12" name="TextBox 27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19271" cy="49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35">
                  <a:solidFill>
                    <a:srgbClr val="FFFFFF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735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629984" y="1491993"/>
            <a:ext cx="2366433" cy="2146299"/>
            <a:chOff x="0" y="0"/>
            <a:chExt cx="1773781" cy="1609411"/>
          </a:xfrm>
        </p:grpSpPr>
        <p:grpSp>
          <p:nvGrpSpPr>
            <p:cNvPr id="7" name="组合 6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9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rgbClr val="C8001C"/>
              </a:solidFill>
              <a:ln w="9525">
                <a:solidFill>
                  <a:srgbClr val="C8001C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65"/>
              </a:p>
            </p:txBody>
          </p:sp>
          <p:sp>
            <p:nvSpPr>
              <p:cNvPr id="10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C8001C"/>
              </a:solidFill>
              <a:ln w="25400">
                <a:solidFill>
                  <a:srgbClr val="C8001C"/>
                </a:solidFill>
                <a:round/>
              </a:ln>
              <a:effectLst>
                <a:outerShdw blurRad="228600" dist="228600" dir="5400000" algn="t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65"/>
              </a:p>
            </p:txBody>
          </p:sp>
        </p:grpSp>
        <p:sp>
          <p:nvSpPr>
            <p:cNvPr id="8" name="TextBox 33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18807" cy="499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35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735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5" name="Text Placeholder 2"/>
          <p:cNvSpPr txBox="1"/>
          <p:nvPr/>
        </p:nvSpPr>
        <p:spPr>
          <a:xfrm>
            <a:off x="742382" y="4298459"/>
            <a:ext cx="1805610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6" name="文本框 36"/>
          <p:cNvSpPr txBox="1"/>
          <p:nvPr/>
        </p:nvSpPr>
        <p:spPr>
          <a:xfrm>
            <a:off x="629984" y="3921914"/>
            <a:ext cx="2048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2956996" y="4298459"/>
            <a:ext cx="1805610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0" name="文本框 36"/>
          <p:cNvSpPr txBox="1"/>
          <p:nvPr/>
        </p:nvSpPr>
        <p:spPr>
          <a:xfrm>
            <a:off x="2844598" y="3921914"/>
            <a:ext cx="2048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5171610" y="4298459"/>
            <a:ext cx="1805610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2" name="文本框 36"/>
          <p:cNvSpPr txBox="1"/>
          <p:nvPr/>
        </p:nvSpPr>
        <p:spPr>
          <a:xfrm>
            <a:off x="5059212" y="3921914"/>
            <a:ext cx="2048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7386224" y="4298459"/>
            <a:ext cx="1805610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4" name="文本框 36"/>
          <p:cNvSpPr txBox="1"/>
          <p:nvPr/>
        </p:nvSpPr>
        <p:spPr>
          <a:xfrm>
            <a:off x="7273826" y="3921914"/>
            <a:ext cx="2048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9600838" y="4298459"/>
            <a:ext cx="1805610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6" name="文本框 36"/>
          <p:cNvSpPr txBox="1"/>
          <p:nvPr/>
        </p:nvSpPr>
        <p:spPr>
          <a:xfrm>
            <a:off x="9488440" y="3921914"/>
            <a:ext cx="2048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/>
        </p:nvSpPr>
        <p:spPr>
          <a:xfrm rot="2919292">
            <a:off x="6120030" y="3200309"/>
            <a:ext cx="796679" cy="731892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5"/>
          <p:cNvSpPr/>
          <p:nvPr/>
        </p:nvSpPr>
        <p:spPr>
          <a:xfrm rot="18719445">
            <a:off x="4987004" y="3134171"/>
            <a:ext cx="796679" cy="731892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440213" y="2593528"/>
            <a:ext cx="1007850" cy="1007850"/>
            <a:chOff x="4416945" y="2276872"/>
            <a:chExt cx="1008112" cy="1008112"/>
          </a:xfrm>
        </p:grpSpPr>
        <p:sp>
          <p:nvSpPr>
            <p:cNvPr id="19" name="椭圆 18"/>
            <p:cNvSpPr/>
            <p:nvPr/>
          </p:nvSpPr>
          <p:spPr>
            <a:xfrm>
              <a:off x="4416945" y="2276872"/>
              <a:ext cx="1008112" cy="1008112"/>
            </a:xfrm>
            <a:prstGeom prst="ellipse">
              <a:avLst/>
            </a:prstGeom>
            <a:solidFill>
              <a:srgbClr val="C800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92"/>
            <p:cNvSpPr>
              <a:spLocks noEditPoints="1"/>
            </p:cNvSpPr>
            <p:nvPr/>
          </p:nvSpPr>
          <p:spPr bwMode="auto">
            <a:xfrm>
              <a:off x="4780507" y="2642667"/>
              <a:ext cx="280988" cy="287338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13537" y="3385409"/>
            <a:ext cx="1285482" cy="1285482"/>
            <a:chOff x="5290496" y="3068960"/>
            <a:chExt cx="1285817" cy="1285817"/>
          </a:xfrm>
        </p:grpSpPr>
        <p:sp>
          <p:nvSpPr>
            <p:cNvPr id="17" name="椭圆 16"/>
            <p:cNvSpPr/>
            <p:nvPr/>
          </p:nvSpPr>
          <p:spPr>
            <a:xfrm>
              <a:off x="5290496" y="3068960"/>
              <a:ext cx="1285817" cy="1285817"/>
            </a:xfrm>
            <a:prstGeom prst="ellipse">
              <a:avLst/>
            </a:prstGeom>
            <a:solidFill>
              <a:srgbClr val="C800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Freeform 90"/>
            <p:cNvSpPr>
              <a:spLocks noEditPoints="1"/>
            </p:cNvSpPr>
            <p:nvPr/>
          </p:nvSpPr>
          <p:spPr bwMode="auto">
            <a:xfrm>
              <a:off x="5837798" y="3501008"/>
              <a:ext cx="332982" cy="354529"/>
            </a:xfrm>
            <a:custGeom>
              <a:avLst/>
              <a:gdLst>
                <a:gd name="T0" fmla="*/ 20 w 188"/>
                <a:gd name="T1" fmla="*/ 116 h 200"/>
                <a:gd name="T2" fmla="*/ 160 w 188"/>
                <a:gd name="T3" fmla="*/ 96 h 200"/>
                <a:gd name="T4" fmla="*/ 180 w 188"/>
                <a:gd name="T5" fmla="*/ 56 h 200"/>
                <a:gd name="T6" fmla="*/ 180 w 188"/>
                <a:gd name="T7" fmla="*/ 36 h 200"/>
                <a:gd name="T8" fmla="*/ 20 w 188"/>
                <a:gd name="T9" fmla="*/ 8 h 200"/>
                <a:gd name="T10" fmla="*/ 188 w 188"/>
                <a:gd name="T11" fmla="*/ 104 h 200"/>
                <a:gd name="T12" fmla="*/ 120 w 188"/>
                <a:gd name="T13" fmla="*/ 36 h 200"/>
                <a:gd name="T14" fmla="*/ 120 w 188"/>
                <a:gd name="T15" fmla="*/ 56 h 200"/>
                <a:gd name="T16" fmla="*/ 100 w 188"/>
                <a:gd name="T17" fmla="*/ 36 h 200"/>
                <a:gd name="T18" fmla="*/ 40 w 188"/>
                <a:gd name="T19" fmla="*/ 56 h 200"/>
                <a:gd name="T20" fmla="*/ 60 w 188"/>
                <a:gd name="T21" fmla="*/ 56 h 200"/>
                <a:gd name="T22" fmla="*/ 40 w 188"/>
                <a:gd name="T23" fmla="*/ 96 h 200"/>
                <a:gd name="T24" fmla="*/ 60 w 188"/>
                <a:gd name="T25" fmla="*/ 96 h 200"/>
                <a:gd name="T26" fmla="*/ 80 w 188"/>
                <a:gd name="T27" fmla="*/ 96 h 200"/>
                <a:gd name="T28" fmla="*/ 140 w 188"/>
                <a:gd name="T29" fmla="*/ 76 h 200"/>
                <a:gd name="T30" fmla="*/ 120 w 188"/>
                <a:gd name="T31" fmla="*/ 76 h 200"/>
                <a:gd name="T32" fmla="*/ 160 w 188"/>
                <a:gd name="T33" fmla="*/ 56 h 200"/>
                <a:gd name="T34" fmla="*/ 140 w 188"/>
                <a:gd name="T35" fmla="*/ 56 h 200"/>
                <a:gd name="T36" fmla="*/ 120 w 188"/>
                <a:gd name="T37" fmla="*/ 56 h 200"/>
                <a:gd name="T38" fmla="*/ 60 w 188"/>
                <a:gd name="T39" fmla="*/ 76 h 200"/>
                <a:gd name="T40" fmla="*/ 80 w 188"/>
                <a:gd name="T41" fmla="*/ 76 h 200"/>
                <a:gd name="T42" fmla="*/ 16 w 188"/>
                <a:gd name="T43" fmla="*/ 192 h 200"/>
                <a:gd name="T44" fmla="*/ 0 w 188"/>
                <a:gd name="T45" fmla="*/ 8 h 200"/>
                <a:gd name="T46" fmla="*/ 16 w 188"/>
                <a:gd name="T47" fmla="*/ 124 h 200"/>
                <a:gd name="T48" fmla="*/ 16 w 188"/>
                <a:gd name="T49" fmla="*/ 124 h 200"/>
                <a:gd name="T50" fmla="*/ 140 w 188"/>
                <a:gd name="T51" fmla="*/ 96 h 200"/>
                <a:gd name="T52" fmla="*/ 120 w 188"/>
                <a:gd name="T53" fmla="*/ 116 h 200"/>
                <a:gd name="T54" fmla="*/ 120 w 188"/>
                <a:gd name="T55" fmla="*/ 96 h 200"/>
                <a:gd name="T56" fmla="*/ 60 w 188"/>
                <a:gd name="T57" fmla="*/ 116 h 200"/>
                <a:gd name="T58" fmla="*/ 80 w 188"/>
                <a:gd name="T59" fmla="*/ 116 h 200"/>
                <a:gd name="T60" fmla="*/ 40 w 188"/>
                <a:gd name="T61" fmla="*/ 96 h 200"/>
                <a:gd name="T62" fmla="*/ 20 w 188"/>
                <a:gd name="T63" fmla="*/ 76 h 200"/>
                <a:gd name="T64" fmla="*/ 40 w 188"/>
                <a:gd name="T65" fmla="*/ 76 h 200"/>
                <a:gd name="T66" fmla="*/ 20 w 188"/>
                <a:gd name="T67" fmla="*/ 16 h 200"/>
                <a:gd name="T68" fmla="*/ 40 w 188"/>
                <a:gd name="T69" fmla="*/ 36 h 200"/>
                <a:gd name="T70" fmla="*/ 60 w 188"/>
                <a:gd name="T71" fmla="*/ 16 h 200"/>
                <a:gd name="T72" fmla="*/ 80 w 188"/>
                <a:gd name="T73" fmla="*/ 36 h 200"/>
                <a:gd name="T74" fmla="*/ 100 w 188"/>
                <a:gd name="T75" fmla="*/ 16 h 200"/>
                <a:gd name="T76" fmla="*/ 120 w 188"/>
                <a:gd name="T77" fmla="*/ 36 h 200"/>
                <a:gd name="T78" fmla="*/ 140 w 188"/>
                <a:gd name="T79" fmla="*/ 16 h 200"/>
                <a:gd name="T80" fmla="*/ 160 w 188"/>
                <a:gd name="T81" fmla="*/ 36 h 200"/>
                <a:gd name="T82" fmla="*/ 20 w 188"/>
                <a:gd name="T83" fmla="*/ 8 h 200"/>
                <a:gd name="T84" fmla="*/ 20 w 188"/>
                <a:gd name="T85" fmla="*/ 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200">
                  <a:moveTo>
                    <a:pt x="168" y="124"/>
                  </a:moveTo>
                  <a:cubicBezTo>
                    <a:pt x="168" y="124"/>
                    <a:pt x="57" y="124"/>
                    <a:pt x="20" y="12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71" y="116"/>
                    <a:pt x="180" y="107"/>
                    <a:pt x="180" y="96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25"/>
                    <a:pt x="171" y="16"/>
                    <a:pt x="16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57" y="8"/>
                    <a:pt x="168" y="8"/>
                    <a:pt x="168" y="8"/>
                  </a:cubicBezTo>
                  <a:cubicBezTo>
                    <a:pt x="179" y="8"/>
                    <a:pt x="188" y="17"/>
                    <a:pt x="188" y="28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15"/>
                    <a:pt x="179" y="124"/>
                    <a:pt x="168" y="124"/>
                  </a:cubicBezTo>
                  <a:close/>
                  <a:moveTo>
                    <a:pt x="120" y="56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56"/>
                    <a:pt x="140" y="56"/>
                    <a:pt x="140" y="56"/>
                  </a:cubicBezTo>
                  <a:lnTo>
                    <a:pt x="120" y="56"/>
                  </a:lnTo>
                  <a:close/>
                  <a:moveTo>
                    <a:pt x="80" y="56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80" y="56"/>
                  </a:lnTo>
                  <a:close/>
                  <a:moveTo>
                    <a:pt x="40" y="56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56"/>
                    <a:pt x="60" y="56"/>
                    <a:pt x="60" y="56"/>
                  </a:cubicBezTo>
                  <a:lnTo>
                    <a:pt x="40" y="56"/>
                  </a:lnTo>
                  <a:close/>
                  <a:moveTo>
                    <a:pt x="60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60" y="76"/>
                    <a:pt x="60" y="76"/>
                    <a:pt x="60" y="76"/>
                  </a:cubicBezTo>
                  <a:lnTo>
                    <a:pt x="60" y="96"/>
                  </a:lnTo>
                  <a:close/>
                  <a:moveTo>
                    <a:pt x="100" y="7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100" y="76"/>
                  </a:lnTo>
                  <a:close/>
                  <a:moveTo>
                    <a:pt x="140" y="76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40" y="76"/>
                  </a:lnTo>
                  <a:close/>
                  <a:moveTo>
                    <a:pt x="140" y="56"/>
                  </a:moveTo>
                  <a:cubicBezTo>
                    <a:pt x="160" y="56"/>
                    <a:pt x="160" y="56"/>
                    <a:pt x="160" y="5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40" y="76"/>
                    <a:pt x="140" y="76"/>
                    <a:pt x="140" y="76"/>
                  </a:cubicBezTo>
                  <a:lnTo>
                    <a:pt x="140" y="56"/>
                  </a:lnTo>
                  <a:close/>
                  <a:moveTo>
                    <a:pt x="100" y="76"/>
                  </a:moveTo>
                  <a:cubicBezTo>
                    <a:pt x="100" y="56"/>
                    <a:pt x="100" y="56"/>
                    <a:pt x="10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00" y="76"/>
                  </a:lnTo>
                  <a:close/>
                  <a:moveTo>
                    <a:pt x="60" y="76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60" y="76"/>
                  </a:lnTo>
                  <a:close/>
                  <a:moveTo>
                    <a:pt x="16" y="124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96"/>
                    <a:pt x="12" y="200"/>
                    <a:pt x="8" y="200"/>
                  </a:cubicBezTo>
                  <a:cubicBezTo>
                    <a:pt x="3" y="200"/>
                    <a:pt x="0" y="196"/>
                    <a:pt x="0" y="19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7" y="124"/>
                    <a:pt x="18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8" y="124"/>
                    <a:pt x="17" y="124"/>
                    <a:pt x="16" y="124"/>
                  </a:cubicBezTo>
                  <a:close/>
                  <a:moveTo>
                    <a:pt x="160" y="116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116"/>
                  </a:lnTo>
                  <a:close/>
                  <a:moveTo>
                    <a:pt x="120" y="116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0" y="96"/>
                    <a:pt x="120" y="96"/>
                    <a:pt x="120" y="96"/>
                  </a:cubicBezTo>
                  <a:lnTo>
                    <a:pt x="120" y="116"/>
                  </a:lnTo>
                  <a:close/>
                  <a:moveTo>
                    <a:pt x="80" y="116"/>
                  </a:move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80" y="96"/>
                    <a:pt x="80" y="96"/>
                    <a:pt x="80" y="96"/>
                  </a:cubicBezTo>
                  <a:lnTo>
                    <a:pt x="80" y="116"/>
                  </a:lnTo>
                  <a:close/>
                  <a:moveTo>
                    <a:pt x="20" y="11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116"/>
                    <a:pt x="40" y="116"/>
                    <a:pt x="40" y="116"/>
                  </a:cubicBezTo>
                  <a:lnTo>
                    <a:pt x="20" y="116"/>
                  </a:lnTo>
                  <a:close/>
                  <a:moveTo>
                    <a:pt x="20" y="7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76"/>
                    <a:pt x="40" y="76"/>
                    <a:pt x="40" y="76"/>
                  </a:cubicBezTo>
                  <a:lnTo>
                    <a:pt x="20" y="76"/>
                  </a:lnTo>
                  <a:close/>
                  <a:moveTo>
                    <a:pt x="20" y="3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60" y="3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0" y="36"/>
                    <a:pt x="60" y="36"/>
                    <a:pt x="60" y="36"/>
                  </a:cubicBezTo>
                  <a:close/>
                  <a:moveTo>
                    <a:pt x="100" y="3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00" y="36"/>
                    <a:pt x="100" y="36"/>
                    <a:pt x="100" y="36"/>
                  </a:cubicBezTo>
                  <a:close/>
                  <a:moveTo>
                    <a:pt x="140" y="36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36"/>
                    <a:pt x="140" y="36"/>
                    <a:pt x="140" y="36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5" y="8"/>
                    <a:pt x="16" y="8"/>
                    <a:pt x="20" y="8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43" y="8"/>
                    <a:pt x="27" y="8"/>
                    <a:pt x="2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80364" y="2194546"/>
            <a:ext cx="1511774" cy="1511774"/>
            <a:chOff x="6457627" y="1877786"/>
            <a:chExt cx="1512168" cy="1512168"/>
          </a:xfrm>
          <a:solidFill>
            <a:srgbClr val="C8001C"/>
          </a:solidFill>
        </p:grpSpPr>
        <p:sp>
          <p:nvSpPr>
            <p:cNvPr id="15" name="椭圆 14"/>
            <p:cNvSpPr/>
            <p:nvPr/>
          </p:nvSpPr>
          <p:spPr>
            <a:xfrm>
              <a:off x="6457627" y="1877786"/>
              <a:ext cx="1512168" cy="1512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Freeform 96"/>
            <p:cNvSpPr>
              <a:spLocks noEditPoints="1"/>
            </p:cNvSpPr>
            <p:nvPr/>
          </p:nvSpPr>
          <p:spPr bwMode="auto">
            <a:xfrm>
              <a:off x="7030838" y="2430778"/>
              <a:ext cx="406183" cy="406183"/>
            </a:xfrm>
            <a:custGeom>
              <a:avLst/>
              <a:gdLst>
                <a:gd name="T0" fmla="*/ 140 w 200"/>
                <a:gd name="T1" fmla="*/ 200 h 200"/>
                <a:gd name="T2" fmla="*/ 140 w 200"/>
                <a:gd name="T3" fmla="*/ 184 h 200"/>
                <a:gd name="T4" fmla="*/ 200 w 200"/>
                <a:gd name="T5" fmla="*/ 184 h 200"/>
                <a:gd name="T6" fmla="*/ 200 w 200"/>
                <a:gd name="T7" fmla="*/ 200 h 200"/>
                <a:gd name="T8" fmla="*/ 140 w 200"/>
                <a:gd name="T9" fmla="*/ 200 h 200"/>
                <a:gd name="T10" fmla="*/ 160 w 200"/>
                <a:gd name="T11" fmla="*/ 87 h 200"/>
                <a:gd name="T12" fmla="*/ 40 w 200"/>
                <a:gd name="T13" fmla="*/ 87 h 200"/>
                <a:gd name="T14" fmla="*/ 40 w 200"/>
                <a:gd name="T15" fmla="*/ 180 h 200"/>
                <a:gd name="T16" fmla="*/ 20 w 200"/>
                <a:gd name="T17" fmla="*/ 180 h 200"/>
                <a:gd name="T18" fmla="*/ 20 w 200"/>
                <a:gd name="T19" fmla="*/ 10 h 200"/>
                <a:gd name="T20" fmla="*/ 30 w 200"/>
                <a:gd name="T21" fmla="*/ 0 h 200"/>
                <a:gd name="T22" fmla="*/ 40 w 200"/>
                <a:gd name="T23" fmla="*/ 10 h 200"/>
                <a:gd name="T24" fmla="*/ 40 w 200"/>
                <a:gd name="T25" fmla="*/ 28 h 200"/>
                <a:gd name="T26" fmla="*/ 160 w 200"/>
                <a:gd name="T27" fmla="*/ 28 h 200"/>
                <a:gd name="T28" fmla="*/ 160 w 200"/>
                <a:gd name="T29" fmla="*/ 10 h 200"/>
                <a:gd name="T30" fmla="*/ 170 w 200"/>
                <a:gd name="T31" fmla="*/ 0 h 200"/>
                <a:gd name="T32" fmla="*/ 180 w 200"/>
                <a:gd name="T33" fmla="*/ 10 h 200"/>
                <a:gd name="T34" fmla="*/ 180 w 200"/>
                <a:gd name="T35" fmla="*/ 180 h 200"/>
                <a:gd name="T36" fmla="*/ 160 w 200"/>
                <a:gd name="T37" fmla="*/ 180 h 200"/>
                <a:gd name="T38" fmla="*/ 160 w 200"/>
                <a:gd name="T39" fmla="*/ 87 h 200"/>
                <a:gd name="T40" fmla="*/ 140 w 200"/>
                <a:gd name="T41" fmla="*/ 40 h 200"/>
                <a:gd name="T42" fmla="*/ 140 w 200"/>
                <a:gd name="T43" fmla="*/ 60 h 200"/>
                <a:gd name="T44" fmla="*/ 120 w 200"/>
                <a:gd name="T45" fmla="*/ 60 h 200"/>
                <a:gd name="T46" fmla="*/ 120 w 200"/>
                <a:gd name="T47" fmla="*/ 40 h 200"/>
                <a:gd name="T48" fmla="*/ 100 w 200"/>
                <a:gd name="T49" fmla="*/ 40 h 200"/>
                <a:gd name="T50" fmla="*/ 100 w 200"/>
                <a:gd name="T51" fmla="*/ 60 h 200"/>
                <a:gd name="T52" fmla="*/ 80 w 200"/>
                <a:gd name="T53" fmla="*/ 60 h 200"/>
                <a:gd name="T54" fmla="*/ 80 w 200"/>
                <a:gd name="T55" fmla="*/ 40 h 200"/>
                <a:gd name="T56" fmla="*/ 60 w 200"/>
                <a:gd name="T57" fmla="*/ 40 h 200"/>
                <a:gd name="T58" fmla="*/ 60 w 200"/>
                <a:gd name="T59" fmla="*/ 60 h 200"/>
                <a:gd name="T60" fmla="*/ 40 w 200"/>
                <a:gd name="T61" fmla="*/ 60 h 200"/>
                <a:gd name="T62" fmla="*/ 40 w 200"/>
                <a:gd name="T63" fmla="*/ 80 h 200"/>
                <a:gd name="T64" fmla="*/ 60 w 200"/>
                <a:gd name="T65" fmla="*/ 80 h 200"/>
                <a:gd name="T66" fmla="*/ 60 w 200"/>
                <a:gd name="T67" fmla="*/ 60 h 200"/>
                <a:gd name="T68" fmla="*/ 80 w 200"/>
                <a:gd name="T69" fmla="*/ 60 h 200"/>
                <a:gd name="T70" fmla="*/ 80 w 200"/>
                <a:gd name="T71" fmla="*/ 80 h 200"/>
                <a:gd name="T72" fmla="*/ 100 w 200"/>
                <a:gd name="T73" fmla="*/ 80 h 200"/>
                <a:gd name="T74" fmla="*/ 100 w 200"/>
                <a:gd name="T75" fmla="*/ 60 h 200"/>
                <a:gd name="T76" fmla="*/ 120 w 200"/>
                <a:gd name="T77" fmla="*/ 60 h 200"/>
                <a:gd name="T78" fmla="*/ 120 w 200"/>
                <a:gd name="T79" fmla="*/ 80 h 200"/>
                <a:gd name="T80" fmla="*/ 140 w 200"/>
                <a:gd name="T81" fmla="*/ 80 h 200"/>
                <a:gd name="T82" fmla="*/ 140 w 200"/>
                <a:gd name="T83" fmla="*/ 60 h 200"/>
                <a:gd name="T84" fmla="*/ 160 w 200"/>
                <a:gd name="T85" fmla="*/ 60 h 200"/>
                <a:gd name="T86" fmla="*/ 160 w 200"/>
                <a:gd name="T87" fmla="*/ 40 h 200"/>
                <a:gd name="T88" fmla="*/ 140 w 200"/>
                <a:gd name="T89" fmla="*/ 40 h 200"/>
                <a:gd name="T90" fmla="*/ 60 w 200"/>
                <a:gd name="T91" fmla="*/ 200 h 200"/>
                <a:gd name="T92" fmla="*/ 0 w 200"/>
                <a:gd name="T93" fmla="*/ 200 h 200"/>
                <a:gd name="T94" fmla="*/ 0 w 200"/>
                <a:gd name="T95" fmla="*/ 184 h 200"/>
                <a:gd name="T96" fmla="*/ 60 w 200"/>
                <a:gd name="T97" fmla="*/ 184 h 200"/>
                <a:gd name="T98" fmla="*/ 60 w 200"/>
                <a:gd name="T9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40" y="200"/>
                  </a:moveTo>
                  <a:cubicBezTo>
                    <a:pt x="140" y="184"/>
                    <a:pt x="140" y="184"/>
                    <a:pt x="140" y="184"/>
                  </a:cubicBezTo>
                  <a:cubicBezTo>
                    <a:pt x="200" y="184"/>
                    <a:pt x="200" y="184"/>
                    <a:pt x="200" y="184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140" y="200"/>
                  </a:lnTo>
                  <a:close/>
                  <a:moveTo>
                    <a:pt x="160" y="87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5" y="0"/>
                    <a:pt x="40" y="4"/>
                    <a:pt x="40" y="1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4"/>
                    <a:pt x="164" y="0"/>
                    <a:pt x="170" y="0"/>
                  </a:cubicBezTo>
                  <a:cubicBezTo>
                    <a:pt x="175" y="0"/>
                    <a:pt x="180" y="4"/>
                    <a:pt x="180" y="1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7"/>
                  </a:lnTo>
                  <a:close/>
                  <a:moveTo>
                    <a:pt x="140" y="40"/>
                  </a:moveTo>
                  <a:cubicBezTo>
                    <a:pt x="140" y="60"/>
                    <a:pt x="140" y="60"/>
                    <a:pt x="14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40"/>
                    <a:pt x="160" y="40"/>
                    <a:pt x="160" y="40"/>
                  </a:cubicBezTo>
                  <a:lnTo>
                    <a:pt x="140" y="40"/>
                  </a:lnTo>
                  <a:close/>
                  <a:moveTo>
                    <a:pt x="60" y="20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60" y="184"/>
                    <a:pt x="60" y="184"/>
                    <a:pt x="60" y="184"/>
                  </a:cubicBezTo>
                  <a:lnTo>
                    <a:pt x="60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" name="弧形 6"/>
          <p:cNvSpPr/>
          <p:nvPr/>
        </p:nvSpPr>
        <p:spPr>
          <a:xfrm rot="15231781">
            <a:off x="4199863" y="2459117"/>
            <a:ext cx="1328329" cy="1328329"/>
          </a:xfrm>
          <a:prstGeom prst="arc">
            <a:avLst>
              <a:gd name="adj1" fmla="val 10956006"/>
              <a:gd name="adj2" fmla="val 0"/>
            </a:avLst>
          </a:prstGeom>
          <a:ln w="19050">
            <a:solidFill>
              <a:srgbClr val="C8001C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 rot="8176387">
            <a:off x="5242254" y="3366092"/>
            <a:ext cx="1546283" cy="1546283"/>
          </a:xfrm>
          <a:prstGeom prst="arc">
            <a:avLst>
              <a:gd name="adj1" fmla="val 13244638"/>
              <a:gd name="adj2" fmla="val 56923"/>
            </a:avLst>
          </a:prstGeom>
          <a:ln w="19050">
            <a:solidFill>
              <a:srgbClr val="C8001C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684054" y="2325879"/>
            <a:ext cx="359946" cy="359946"/>
          </a:xfrm>
          <a:prstGeom prst="ellipse">
            <a:avLst/>
          </a:prstGeom>
          <a:solidFill>
            <a:srgbClr val="C800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标题 4"/>
          <p:cNvSpPr txBox="1"/>
          <p:nvPr/>
        </p:nvSpPr>
        <p:spPr>
          <a:xfrm>
            <a:off x="4641186" y="2336579"/>
            <a:ext cx="445682" cy="359947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1" name="椭圆 10"/>
          <p:cNvSpPr/>
          <p:nvPr/>
        </p:nvSpPr>
        <p:spPr>
          <a:xfrm>
            <a:off x="5213679" y="4310569"/>
            <a:ext cx="359946" cy="359946"/>
          </a:xfrm>
          <a:prstGeom prst="ellipse">
            <a:avLst/>
          </a:prstGeom>
          <a:solidFill>
            <a:srgbClr val="C800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标题 4"/>
          <p:cNvSpPr txBox="1"/>
          <p:nvPr/>
        </p:nvSpPr>
        <p:spPr>
          <a:xfrm>
            <a:off x="5170811" y="4321269"/>
            <a:ext cx="445682" cy="359947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3" name="椭圆 12"/>
          <p:cNvSpPr/>
          <p:nvPr/>
        </p:nvSpPr>
        <p:spPr>
          <a:xfrm>
            <a:off x="7301367" y="1945624"/>
            <a:ext cx="359946" cy="359946"/>
          </a:xfrm>
          <a:prstGeom prst="ellipse">
            <a:avLst/>
          </a:prstGeom>
          <a:solidFill>
            <a:srgbClr val="C800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标题 4"/>
          <p:cNvSpPr txBox="1"/>
          <p:nvPr/>
        </p:nvSpPr>
        <p:spPr>
          <a:xfrm>
            <a:off x="7258499" y="1956324"/>
            <a:ext cx="445682" cy="359947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21" name="Text Placeholder 2"/>
          <p:cNvSpPr txBox="1"/>
          <p:nvPr/>
        </p:nvSpPr>
        <p:spPr>
          <a:xfrm>
            <a:off x="1315529" y="2873016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2" name="文本框 36"/>
          <p:cNvSpPr txBox="1"/>
          <p:nvPr/>
        </p:nvSpPr>
        <p:spPr>
          <a:xfrm>
            <a:off x="1203131" y="2496471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4753584" y="5429495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4" name="文本框 36"/>
          <p:cNvSpPr txBox="1"/>
          <p:nvPr/>
        </p:nvSpPr>
        <p:spPr>
          <a:xfrm>
            <a:off x="4641186" y="5052950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477416" y="2567395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6" name="文本框 36"/>
          <p:cNvSpPr txBox="1"/>
          <p:nvPr/>
        </p:nvSpPr>
        <p:spPr>
          <a:xfrm>
            <a:off x="8365018" y="2190850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2"/>
          <p:cNvSpPr>
            <a:spLocks noChangeAspect="1" noChangeArrowheads="1" noTextEdit="1"/>
          </p:cNvSpPr>
          <p:nvPr/>
        </p:nvSpPr>
        <p:spPr bwMode="auto">
          <a:xfrm>
            <a:off x="4193876" y="1340816"/>
            <a:ext cx="3024987" cy="34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12894" y="2291480"/>
            <a:ext cx="1161747" cy="1296650"/>
            <a:chOff x="2776538" y="1841500"/>
            <a:chExt cx="1162050" cy="1296988"/>
          </a:xfrm>
          <a:solidFill>
            <a:srgbClr val="C8001C"/>
          </a:solidFill>
        </p:grpSpPr>
        <p:sp>
          <p:nvSpPr>
            <p:cNvPr id="52" name="Freeform 5"/>
            <p:cNvSpPr>
              <a:spLocks noEditPoints="1"/>
            </p:cNvSpPr>
            <p:nvPr/>
          </p:nvSpPr>
          <p:spPr bwMode="auto">
            <a:xfrm>
              <a:off x="3160713" y="2141538"/>
              <a:ext cx="777875" cy="609600"/>
            </a:xfrm>
            <a:custGeom>
              <a:avLst/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6"/>
            <p:cNvSpPr/>
            <p:nvPr/>
          </p:nvSpPr>
          <p:spPr bwMode="auto">
            <a:xfrm>
              <a:off x="2776538" y="1841500"/>
              <a:ext cx="1127125" cy="1023938"/>
            </a:xfrm>
            <a:custGeom>
              <a:avLst/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"/>
            <p:cNvSpPr>
              <a:spLocks noEditPoints="1"/>
            </p:cNvSpPr>
            <p:nvPr/>
          </p:nvSpPr>
          <p:spPr bwMode="auto">
            <a:xfrm>
              <a:off x="3584575" y="2833688"/>
              <a:ext cx="303213" cy="301625"/>
            </a:xfrm>
            <a:custGeom>
              <a:avLst/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8"/>
            <p:cNvSpPr>
              <a:spLocks noEditPoints="1"/>
            </p:cNvSpPr>
            <p:nvPr/>
          </p:nvSpPr>
          <p:spPr bwMode="auto">
            <a:xfrm>
              <a:off x="3041650" y="2835275"/>
              <a:ext cx="303213" cy="303213"/>
            </a:xfrm>
            <a:custGeom>
              <a:avLst/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9"/>
            <p:cNvSpPr/>
            <p:nvPr/>
          </p:nvSpPr>
          <p:spPr bwMode="auto">
            <a:xfrm>
              <a:off x="328612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10"/>
            <p:cNvSpPr/>
            <p:nvPr/>
          </p:nvSpPr>
          <p:spPr bwMode="auto">
            <a:xfrm>
              <a:off x="341947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11"/>
            <p:cNvSpPr/>
            <p:nvPr/>
          </p:nvSpPr>
          <p:spPr bwMode="auto">
            <a:xfrm>
              <a:off x="3544888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12"/>
            <p:cNvSpPr/>
            <p:nvPr/>
          </p:nvSpPr>
          <p:spPr bwMode="auto">
            <a:xfrm>
              <a:off x="3668713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13"/>
            <p:cNvSpPr/>
            <p:nvPr/>
          </p:nvSpPr>
          <p:spPr bwMode="auto">
            <a:xfrm>
              <a:off x="3789363" y="2163763"/>
              <a:ext cx="12700" cy="563563"/>
            </a:xfrm>
            <a:custGeom>
              <a:avLst/>
              <a:gdLst>
                <a:gd name="T0" fmla="*/ 8 w 8"/>
                <a:gd name="T1" fmla="*/ 355 h 355"/>
                <a:gd name="T2" fmla="*/ 1 w 8"/>
                <a:gd name="T3" fmla="*/ 355 h 355"/>
                <a:gd name="T4" fmla="*/ 0 w 8"/>
                <a:gd name="T5" fmla="*/ 0 h 355"/>
                <a:gd name="T6" fmla="*/ 6 w 8"/>
                <a:gd name="T7" fmla="*/ 0 h 355"/>
                <a:gd name="T8" fmla="*/ 8 w 8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5">
                  <a:moveTo>
                    <a:pt x="8" y="355"/>
                  </a:moveTo>
                  <a:lnTo>
                    <a:pt x="1" y="355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" name="Freeform 14"/>
          <p:cNvSpPr/>
          <p:nvPr/>
        </p:nvSpPr>
        <p:spPr bwMode="auto">
          <a:xfrm>
            <a:off x="6206302" y="1501111"/>
            <a:ext cx="1791821" cy="1825150"/>
          </a:xfrm>
          <a:custGeom>
            <a:avLst/>
            <a:gdLst>
              <a:gd name="T0" fmla="*/ 1249 w 1249"/>
              <a:gd name="T1" fmla="*/ 1192 h 1272"/>
              <a:gd name="T2" fmla="*/ 1155 w 1249"/>
              <a:gd name="T3" fmla="*/ 728 h 1272"/>
              <a:gd name="T4" fmla="*/ 900 w 1249"/>
              <a:gd name="T5" fmla="*/ 349 h 1272"/>
              <a:gd name="T6" fmla="*/ 521 w 1249"/>
              <a:gd name="T7" fmla="*/ 94 h 1272"/>
              <a:gd name="T8" fmla="*/ 57 w 1249"/>
              <a:gd name="T9" fmla="*/ 0 h 1272"/>
              <a:gd name="T10" fmla="*/ 0 w 1249"/>
              <a:gd name="T11" fmla="*/ 1 h 1272"/>
              <a:gd name="T12" fmla="*/ 0 w 1249"/>
              <a:gd name="T13" fmla="*/ 603 h 1272"/>
              <a:gd name="T14" fmla="*/ 57 w 1249"/>
              <a:gd name="T15" fmla="*/ 600 h 1272"/>
              <a:gd name="T16" fmla="*/ 648 w 1249"/>
              <a:gd name="T17" fmla="*/ 1151 h 1272"/>
              <a:gd name="T18" fmla="*/ 1246 w 1249"/>
              <a:gd name="T19" fmla="*/ 1272 h 1272"/>
              <a:gd name="T20" fmla="*/ 1249 w 1249"/>
              <a:gd name="T21" fmla="*/ 1192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1272">
                <a:moveTo>
                  <a:pt x="1249" y="1192"/>
                </a:moveTo>
                <a:cubicBezTo>
                  <a:pt x="1249" y="1031"/>
                  <a:pt x="1217" y="875"/>
                  <a:pt x="1155" y="728"/>
                </a:cubicBezTo>
                <a:cubicBezTo>
                  <a:pt x="1095" y="586"/>
                  <a:pt x="1009" y="458"/>
                  <a:pt x="900" y="349"/>
                </a:cubicBezTo>
                <a:cubicBezTo>
                  <a:pt x="790" y="240"/>
                  <a:pt x="663" y="154"/>
                  <a:pt x="521" y="94"/>
                </a:cubicBezTo>
                <a:cubicBezTo>
                  <a:pt x="374" y="31"/>
                  <a:pt x="218" y="0"/>
                  <a:pt x="57" y="0"/>
                </a:cubicBezTo>
                <a:cubicBezTo>
                  <a:pt x="38" y="0"/>
                  <a:pt x="19" y="0"/>
                  <a:pt x="0" y="1"/>
                </a:cubicBezTo>
                <a:cubicBezTo>
                  <a:pt x="0" y="603"/>
                  <a:pt x="0" y="603"/>
                  <a:pt x="0" y="603"/>
                </a:cubicBezTo>
                <a:cubicBezTo>
                  <a:pt x="18" y="601"/>
                  <a:pt x="38" y="600"/>
                  <a:pt x="57" y="600"/>
                </a:cubicBezTo>
                <a:cubicBezTo>
                  <a:pt x="370" y="600"/>
                  <a:pt x="626" y="844"/>
                  <a:pt x="648" y="1151"/>
                </a:cubicBezTo>
                <a:cubicBezTo>
                  <a:pt x="1246" y="1272"/>
                  <a:pt x="1246" y="1272"/>
                  <a:pt x="1246" y="1272"/>
                </a:cubicBezTo>
                <a:cubicBezTo>
                  <a:pt x="1248" y="1246"/>
                  <a:pt x="1249" y="1219"/>
                  <a:pt x="1249" y="1192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Freeform 15"/>
          <p:cNvSpPr/>
          <p:nvPr/>
        </p:nvSpPr>
        <p:spPr bwMode="auto">
          <a:xfrm>
            <a:off x="5741285" y="3243732"/>
            <a:ext cx="2244141" cy="1677551"/>
          </a:xfrm>
          <a:custGeom>
            <a:avLst/>
            <a:gdLst>
              <a:gd name="T0" fmla="*/ 381 w 1564"/>
              <a:gd name="T1" fmla="*/ 569 h 1169"/>
              <a:gd name="T2" fmla="*/ 301 w 1564"/>
              <a:gd name="T3" fmla="*/ 564 h 1169"/>
              <a:gd name="T4" fmla="*/ 0 w 1564"/>
              <a:gd name="T5" fmla="*/ 1107 h 1169"/>
              <a:gd name="T6" fmla="*/ 381 w 1564"/>
              <a:gd name="T7" fmla="*/ 1169 h 1169"/>
              <a:gd name="T8" fmla="*/ 845 w 1564"/>
              <a:gd name="T9" fmla="*/ 1075 h 1169"/>
              <a:gd name="T10" fmla="*/ 1224 w 1564"/>
              <a:gd name="T11" fmla="*/ 820 h 1169"/>
              <a:gd name="T12" fmla="*/ 1479 w 1564"/>
              <a:gd name="T13" fmla="*/ 441 h 1169"/>
              <a:gd name="T14" fmla="*/ 1564 w 1564"/>
              <a:gd name="T15" fmla="*/ 120 h 1169"/>
              <a:gd name="T16" fmla="*/ 972 w 1564"/>
              <a:gd name="T17" fmla="*/ 0 h 1169"/>
              <a:gd name="T18" fmla="*/ 381 w 1564"/>
              <a:gd name="T19" fmla="*/ 5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4" h="1169">
                <a:moveTo>
                  <a:pt x="381" y="569"/>
                </a:moveTo>
                <a:cubicBezTo>
                  <a:pt x="354" y="569"/>
                  <a:pt x="327" y="567"/>
                  <a:pt x="301" y="564"/>
                </a:cubicBezTo>
                <a:cubicBezTo>
                  <a:pt x="0" y="1107"/>
                  <a:pt x="0" y="1107"/>
                  <a:pt x="0" y="1107"/>
                </a:cubicBezTo>
                <a:cubicBezTo>
                  <a:pt x="122" y="1148"/>
                  <a:pt x="250" y="1169"/>
                  <a:pt x="381" y="1169"/>
                </a:cubicBezTo>
                <a:cubicBezTo>
                  <a:pt x="542" y="1169"/>
                  <a:pt x="698" y="1138"/>
                  <a:pt x="845" y="1075"/>
                </a:cubicBezTo>
                <a:cubicBezTo>
                  <a:pt x="987" y="1015"/>
                  <a:pt x="1114" y="929"/>
                  <a:pt x="1224" y="820"/>
                </a:cubicBezTo>
                <a:cubicBezTo>
                  <a:pt x="1333" y="711"/>
                  <a:pt x="1419" y="583"/>
                  <a:pt x="1479" y="441"/>
                </a:cubicBezTo>
                <a:cubicBezTo>
                  <a:pt x="1523" y="338"/>
                  <a:pt x="1551" y="231"/>
                  <a:pt x="1564" y="120"/>
                </a:cubicBezTo>
                <a:cubicBezTo>
                  <a:pt x="972" y="0"/>
                  <a:pt x="972" y="0"/>
                  <a:pt x="972" y="0"/>
                </a:cubicBezTo>
                <a:cubicBezTo>
                  <a:pt x="960" y="316"/>
                  <a:pt x="700" y="569"/>
                  <a:pt x="381" y="569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Freeform 19"/>
          <p:cNvSpPr/>
          <p:nvPr/>
        </p:nvSpPr>
        <p:spPr bwMode="auto">
          <a:xfrm>
            <a:off x="4633498" y="3640504"/>
            <a:ext cx="1447423" cy="1160161"/>
          </a:xfrm>
          <a:custGeom>
            <a:avLst/>
            <a:gdLst>
              <a:gd name="T0" fmla="*/ 643 w 1009"/>
              <a:gd name="T1" fmla="*/ 0 h 809"/>
              <a:gd name="T2" fmla="*/ 0 w 1009"/>
              <a:gd name="T3" fmla="*/ 0 h 809"/>
              <a:gd name="T4" fmla="*/ 56 w 1009"/>
              <a:gd name="T5" fmla="*/ 165 h 809"/>
              <a:gd name="T6" fmla="*/ 311 w 1009"/>
              <a:gd name="T7" fmla="*/ 544 h 809"/>
              <a:gd name="T8" fmla="*/ 690 w 1009"/>
              <a:gd name="T9" fmla="*/ 799 h 809"/>
              <a:gd name="T10" fmla="*/ 713 w 1009"/>
              <a:gd name="T11" fmla="*/ 809 h 809"/>
              <a:gd name="T12" fmla="*/ 1009 w 1009"/>
              <a:gd name="T13" fmla="*/ 275 h 809"/>
              <a:gd name="T14" fmla="*/ 643 w 1009"/>
              <a:gd name="T15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9" h="809">
                <a:moveTo>
                  <a:pt x="643" y="0"/>
                </a:moveTo>
                <a:cubicBezTo>
                  <a:pt x="0" y="0"/>
                  <a:pt x="0" y="0"/>
                  <a:pt x="0" y="0"/>
                </a:cubicBezTo>
                <a:cubicBezTo>
                  <a:pt x="14" y="56"/>
                  <a:pt x="33" y="111"/>
                  <a:pt x="56" y="165"/>
                </a:cubicBezTo>
                <a:cubicBezTo>
                  <a:pt x="116" y="307"/>
                  <a:pt x="202" y="435"/>
                  <a:pt x="311" y="544"/>
                </a:cubicBezTo>
                <a:cubicBezTo>
                  <a:pt x="420" y="653"/>
                  <a:pt x="548" y="739"/>
                  <a:pt x="690" y="799"/>
                </a:cubicBezTo>
                <a:cubicBezTo>
                  <a:pt x="698" y="803"/>
                  <a:pt x="705" y="806"/>
                  <a:pt x="713" y="809"/>
                </a:cubicBezTo>
                <a:cubicBezTo>
                  <a:pt x="1009" y="275"/>
                  <a:pt x="1009" y="275"/>
                  <a:pt x="1009" y="275"/>
                </a:cubicBezTo>
                <a:cubicBezTo>
                  <a:pt x="854" y="236"/>
                  <a:pt x="722" y="135"/>
                  <a:pt x="643" y="0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Freeform 84"/>
          <p:cNvSpPr>
            <a:spLocks noEditPoints="1"/>
          </p:cNvSpPr>
          <p:nvPr/>
        </p:nvSpPr>
        <p:spPr bwMode="auto">
          <a:xfrm>
            <a:off x="5801594" y="2939012"/>
            <a:ext cx="253934" cy="485649"/>
          </a:xfrm>
          <a:custGeom>
            <a:avLst/>
            <a:gdLst>
              <a:gd name="T0" fmla="*/ 145 w 177"/>
              <a:gd name="T1" fmla="*/ 339 h 339"/>
              <a:gd name="T2" fmla="*/ 145 w 177"/>
              <a:gd name="T3" fmla="*/ 339 h 339"/>
              <a:gd name="T4" fmla="*/ 177 w 177"/>
              <a:gd name="T5" fmla="*/ 214 h 339"/>
              <a:gd name="T6" fmla="*/ 177 w 177"/>
              <a:gd name="T7" fmla="*/ 214 h 339"/>
              <a:gd name="T8" fmla="*/ 177 w 177"/>
              <a:gd name="T9" fmla="*/ 214 h 339"/>
              <a:gd name="T10" fmla="*/ 154 w 177"/>
              <a:gd name="T11" fmla="*/ 104 h 339"/>
              <a:gd name="T12" fmla="*/ 150 w 177"/>
              <a:gd name="T13" fmla="*/ 108 h 339"/>
              <a:gd name="T14" fmla="*/ 151 w 177"/>
              <a:gd name="T15" fmla="*/ 109 h 339"/>
              <a:gd name="T16" fmla="*/ 151 w 177"/>
              <a:gd name="T17" fmla="*/ 109 h 339"/>
              <a:gd name="T18" fmla="*/ 151 w 177"/>
              <a:gd name="T19" fmla="*/ 109 h 339"/>
              <a:gd name="T20" fmla="*/ 154 w 177"/>
              <a:gd name="T21" fmla="*/ 106 h 339"/>
              <a:gd name="T22" fmla="*/ 155 w 177"/>
              <a:gd name="T23" fmla="*/ 106 h 339"/>
              <a:gd name="T24" fmla="*/ 155 w 177"/>
              <a:gd name="T25" fmla="*/ 106 h 339"/>
              <a:gd name="T26" fmla="*/ 155 w 177"/>
              <a:gd name="T27" fmla="*/ 106 h 339"/>
              <a:gd name="T28" fmla="*/ 157 w 177"/>
              <a:gd name="T29" fmla="*/ 106 h 339"/>
              <a:gd name="T30" fmla="*/ 155 w 177"/>
              <a:gd name="T31" fmla="*/ 104 h 339"/>
              <a:gd name="T32" fmla="*/ 154 w 177"/>
              <a:gd name="T33" fmla="*/ 105 h 339"/>
              <a:gd name="T34" fmla="*/ 154 w 177"/>
              <a:gd name="T35" fmla="*/ 104 h 339"/>
              <a:gd name="T36" fmla="*/ 108 w 177"/>
              <a:gd name="T37" fmla="*/ 103 h 339"/>
              <a:gd name="T38" fmla="*/ 108 w 177"/>
              <a:gd name="T39" fmla="*/ 103 h 339"/>
              <a:gd name="T40" fmla="*/ 108 w 177"/>
              <a:gd name="T41" fmla="*/ 103 h 339"/>
              <a:gd name="T42" fmla="*/ 154 w 177"/>
              <a:gd name="T43" fmla="*/ 103 h 339"/>
              <a:gd name="T44" fmla="*/ 153 w 177"/>
              <a:gd name="T45" fmla="*/ 104 h 339"/>
              <a:gd name="T46" fmla="*/ 154 w 177"/>
              <a:gd name="T47" fmla="*/ 104 h 339"/>
              <a:gd name="T48" fmla="*/ 155 w 177"/>
              <a:gd name="T49" fmla="*/ 104 h 339"/>
              <a:gd name="T50" fmla="*/ 154 w 177"/>
              <a:gd name="T51" fmla="*/ 103 h 339"/>
              <a:gd name="T52" fmla="*/ 41 w 177"/>
              <a:gd name="T53" fmla="*/ 89 h 339"/>
              <a:gd name="T54" fmla="*/ 41 w 177"/>
              <a:gd name="T55" fmla="*/ 89 h 339"/>
              <a:gd name="T56" fmla="*/ 41 w 177"/>
              <a:gd name="T57" fmla="*/ 89 h 339"/>
              <a:gd name="T58" fmla="*/ 168 w 177"/>
              <a:gd name="T59" fmla="*/ 75 h 339"/>
              <a:gd name="T60" fmla="*/ 168 w 177"/>
              <a:gd name="T61" fmla="*/ 75 h 339"/>
              <a:gd name="T62" fmla="*/ 168 w 177"/>
              <a:gd name="T63" fmla="*/ 75 h 339"/>
              <a:gd name="T64" fmla="*/ 165 w 177"/>
              <a:gd name="T65" fmla="*/ 65 h 339"/>
              <a:gd name="T66" fmla="*/ 165 w 177"/>
              <a:gd name="T67" fmla="*/ 65 h 339"/>
              <a:gd name="T68" fmla="*/ 165 w 177"/>
              <a:gd name="T69" fmla="*/ 65 h 339"/>
              <a:gd name="T70" fmla="*/ 163 w 177"/>
              <a:gd name="T71" fmla="*/ 58 h 339"/>
              <a:gd name="T72" fmla="*/ 163 w 177"/>
              <a:gd name="T73" fmla="*/ 58 h 339"/>
              <a:gd name="T74" fmla="*/ 163 w 177"/>
              <a:gd name="T75" fmla="*/ 58 h 339"/>
              <a:gd name="T76" fmla="*/ 29 w 177"/>
              <a:gd name="T77" fmla="*/ 46 h 339"/>
              <a:gd name="T78" fmla="*/ 29 w 177"/>
              <a:gd name="T79" fmla="*/ 46 h 339"/>
              <a:gd name="T80" fmla="*/ 85 w 177"/>
              <a:gd name="T81" fmla="*/ 34 h 339"/>
              <a:gd name="T82" fmla="*/ 85 w 177"/>
              <a:gd name="T83" fmla="*/ 34 h 339"/>
              <a:gd name="T84" fmla="*/ 85 w 177"/>
              <a:gd name="T85" fmla="*/ 34 h 339"/>
              <a:gd name="T86" fmla="*/ 106 w 177"/>
              <a:gd name="T87" fmla="*/ 29 h 339"/>
              <a:gd name="T88" fmla="*/ 106 w 177"/>
              <a:gd name="T89" fmla="*/ 29 h 339"/>
              <a:gd name="T90" fmla="*/ 118 w 177"/>
              <a:gd name="T91" fmla="*/ 25 h 339"/>
              <a:gd name="T92" fmla="*/ 118 w 177"/>
              <a:gd name="T93" fmla="*/ 25 h 339"/>
              <a:gd name="T94" fmla="*/ 118 w 177"/>
              <a:gd name="T95" fmla="*/ 25 h 339"/>
              <a:gd name="T96" fmla="*/ 108 w 177"/>
              <a:gd name="T97" fmla="*/ 21 h 339"/>
              <a:gd name="T98" fmla="*/ 108 w 177"/>
              <a:gd name="T99" fmla="*/ 21 h 339"/>
              <a:gd name="T100" fmla="*/ 55 w 177"/>
              <a:gd name="T101" fmla="*/ 1 h 339"/>
              <a:gd name="T102" fmla="*/ 55 w 177"/>
              <a:gd name="T103" fmla="*/ 1 h 339"/>
              <a:gd name="T104" fmla="*/ 55 w 177"/>
              <a:gd name="T105" fmla="*/ 1 h 339"/>
              <a:gd name="T106" fmla="*/ 0 w 177"/>
              <a:gd name="T107" fmla="*/ 1 h 339"/>
              <a:gd name="T108" fmla="*/ 0 w 177"/>
              <a:gd name="T109" fmla="*/ 1 h 339"/>
              <a:gd name="T110" fmla="*/ 2 w 177"/>
              <a:gd name="T111" fmla="*/ 0 h 339"/>
              <a:gd name="T112" fmla="*/ 2 w 177"/>
              <a:gd name="T113" fmla="*/ 0 h 339"/>
              <a:gd name="T114" fmla="*/ 2 w 177"/>
              <a:gd name="T115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7" h="339">
                <a:moveTo>
                  <a:pt x="145" y="339"/>
                </a:moveTo>
                <a:cubicBezTo>
                  <a:pt x="145" y="339"/>
                  <a:pt x="145" y="339"/>
                  <a:pt x="145" y="339"/>
                </a:cubicBezTo>
                <a:moveTo>
                  <a:pt x="177" y="214"/>
                </a:moveTo>
                <a:cubicBezTo>
                  <a:pt x="177" y="214"/>
                  <a:pt x="177" y="214"/>
                  <a:pt x="177" y="214"/>
                </a:cubicBezTo>
                <a:cubicBezTo>
                  <a:pt x="177" y="214"/>
                  <a:pt x="177" y="214"/>
                  <a:pt x="177" y="214"/>
                </a:cubicBezTo>
                <a:moveTo>
                  <a:pt x="154" y="104"/>
                </a:moveTo>
                <a:cubicBezTo>
                  <a:pt x="152" y="105"/>
                  <a:pt x="150" y="105"/>
                  <a:pt x="150" y="108"/>
                </a:cubicBezTo>
                <a:cubicBezTo>
                  <a:pt x="151" y="108"/>
                  <a:pt x="150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2" y="108"/>
                  <a:pt x="154" y="108"/>
                  <a:pt x="154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6" y="106"/>
                  <a:pt x="156" y="106"/>
                  <a:pt x="157" y="106"/>
                </a:cubicBezTo>
                <a:cubicBezTo>
                  <a:pt x="156" y="105"/>
                  <a:pt x="156" y="105"/>
                  <a:pt x="155" y="104"/>
                </a:cubicBezTo>
                <a:cubicBezTo>
                  <a:pt x="155" y="104"/>
                  <a:pt x="154" y="105"/>
                  <a:pt x="154" y="105"/>
                </a:cubicBezTo>
                <a:cubicBezTo>
                  <a:pt x="154" y="104"/>
                  <a:pt x="154" y="104"/>
                  <a:pt x="154" y="104"/>
                </a:cubicBezTo>
                <a:moveTo>
                  <a:pt x="108" y="103"/>
                </a:moveTo>
                <a:cubicBezTo>
                  <a:pt x="108" y="103"/>
                  <a:pt x="108" y="103"/>
                  <a:pt x="108" y="103"/>
                </a:cubicBezTo>
                <a:cubicBezTo>
                  <a:pt x="108" y="103"/>
                  <a:pt x="108" y="103"/>
                  <a:pt x="108" y="103"/>
                </a:cubicBezTo>
                <a:moveTo>
                  <a:pt x="154" y="103"/>
                </a:moveTo>
                <a:cubicBezTo>
                  <a:pt x="154" y="104"/>
                  <a:pt x="153" y="103"/>
                  <a:pt x="153" y="104"/>
                </a:cubicBezTo>
                <a:cubicBezTo>
                  <a:pt x="153" y="104"/>
                  <a:pt x="154" y="104"/>
                  <a:pt x="154" y="104"/>
                </a:cubicBezTo>
                <a:cubicBezTo>
                  <a:pt x="154" y="104"/>
                  <a:pt x="154" y="104"/>
                  <a:pt x="155" y="104"/>
                </a:cubicBezTo>
                <a:cubicBezTo>
                  <a:pt x="154" y="104"/>
                  <a:pt x="154" y="104"/>
                  <a:pt x="154" y="103"/>
                </a:cubicBezTo>
                <a:moveTo>
                  <a:pt x="41" y="89"/>
                </a:moveTo>
                <a:cubicBezTo>
                  <a:pt x="41" y="89"/>
                  <a:pt x="41" y="89"/>
                  <a:pt x="41" y="89"/>
                </a:cubicBezTo>
                <a:cubicBezTo>
                  <a:pt x="41" y="89"/>
                  <a:pt x="41" y="89"/>
                  <a:pt x="41" y="89"/>
                </a:cubicBezTo>
                <a:moveTo>
                  <a:pt x="168" y="75"/>
                </a:moveTo>
                <a:cubicBezTo>
                  <a:pt x="168" y="75"/>
                  <a:pt x="168" y="75"/>
                  <a:pt x="168" y="75"/>
                </a:cubicBezTo>
                <a:cubicBezTo>
                  <a:pt x="168" y="75"/>
                  <a:pt x="168" y="75"/>
                  <a:pt x="168" y="75"/>
                </a:cubicBezTo>
                <a:moveTo>
                  <a:pt x="165" y="65"/>
                </a:moveTo>
                <a:cubicBezTo>
                  <a:pt x="165" y="65"/>
                  <a:pt x="165" y="65"/>
                  <a:pt x="165" y="65"/>
                </a:cubicBezTo>
                <a:cubicBezTo>
                  <a:pt x="165" y="65"/>
                  <a:pt x="165" y="65"/>
                  <a:pt x="165" y="65"/>
                </a:cubicBezTo>
                <a:moveTo>
                  <a:pt x="163" y="58"/>
                </a:moveTo>
                <a:cubicBezTo>
                  <a:pt x="163" y="58"/>
                  <a:pt x="163" y="58"/>
                  <a:pt x="163" y="58"/>
                </a:cubicBezTo>
                <a:cubicBezTo>
                  <a:pt x="163" y="58"/>
                  <a:pt x="163" y="58"/>
                  <a:pt x="163" y="58"/>
                </a:cubicBezTo>
                <a:moveTo>
                  <a:pt x="29" y="46"/>
                </a:moveTo>
                <a:cubicBezTo>
                  <a:pt x="29" y="46"/>
                  <a:pt x="29" y="46"/>
                  <a:pt x="29" y="46"/>
                </a:cubicBezTo>
                <a:moveTo>
                  <a:pt x="85" y="34"/>
                </a:move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moveTo>
                  <a:pt x="106" y="29"/>
                </a:moveTo>
                <a:cubicBezTo>
                  <a:pt x="106" y="29"/>
                  <a:pt x="106" y="29"/>
                  <a:pt x="106" y="29"/>
                </a:cubicBezTo>
                <a:moveTo>
                  <a:pt x="118" y="25"/>
                </a:moveTo>
                <a:cubicBezTo>
                  <a:pt x="118" y="25"/>
                  <a:pt x="118" y="25"/>
                  <a:pt x="118" y="25"/>
                </a:cubicBezTo>
                <a:cubicBezTo>
                  <a:pt x="118" y="25"/>
                  <a:pt x="118" y="25"/>
                  <a:pt x="118" y="25"/>
                </a:cubicBezTo>
                <a:moveTo>
                  <a:pt x="108" y="21"/>
                </a:moveTo>
                <a:cubicBezTo>
                  <a:pt x="108" y="21"/>
                  <a:pt x="108" y="21"/>
                  <a:pt x="108" y="21"/>
                </a:cubicBezTo>
                <a:moveTo>
                  <a:pt x="55" y="1"/>
                </a:moveTo>
                <a:cubicBezTo>
                  <a:pt x="55" y="1"/>
                  <a:pt x="55" y="1"/>
                  <a:pt x="55" y="1"/>
                </a:cubicBezTo>
                <a:cubicBezTo>
                  <a:pt x="55" y="1"/>
                  <a:pt x="55" y="1"/>
                  <a:pt x="55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9A98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" name="KSO_Shape"/>
          <p:cNvGrpSpPr/>
          <p:nvPr/>
        </p:nvGrpSpPr>
        <p:grpSpPr bwMode="auto">
          <a:xfrm>
            <a:off x="5639711" y="2781666"/>
            <a:ext cx="1240987" cy="1025884"/>
            <a:chOff x="1331640" y="1268760"/>
            <a:chExt cx="5832647" cy="4819363"/>
          </a:xfrm>
          <a:solidFill>
            <a:srgbClr val="C8001C"/>
          </a:solidFill>
        </p:grpSpPr>
        <p:sp>
          <p:nvSpPr>
            <p:cNvPr id="20" name="内蒙古"/>
            <p:cNvSpPr/>
            <p:nvPr/>
          </p:nvSpPr>
          <p:spPr bwMode="auto">
            <a:xfrm>
              <a:off x="3781351" y="1323173"/>
              <a:ext cx="2555478" cy="2179596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甘肃"/>
            <p:cNvSpPr/>
            <p:nvPr/>
          </p:nvSpPr>
          <p:spPr bwMode="auto">
            <a:xfrm>
              <a:off x="3289854" y="2796965"/>
              <a:ext cx="1633141" cy="1382068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宁夏"/>
            <p:cNvSpPr/>
            <p:nvPr/>
          </p:nvSpPr>
          <p:spPr bwMode="auto">
            <a:xfrm>
              <a:off x="4450161" y="3277346"/>
              <a:ext cx="329739" cy="544122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新疆"/>
            <p:cNvSpPr/>
            <p:nvPr/>
          </p:nvSpPr>
          <p:spPr bwMode="auto">
            <a:xfrm>
              <a:off x="1331640" y="1845529"/>
              <a:ext cx="2334614" cy="1764508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青海"/>
            <p:cNvSpPr/>
            <p:nvPr/>
          </p:nvSpPr>
          <p:spPr bwMode="auto">
            <a:xfrm>
              <a:off x="2846573" y="3230707"/>
              <a:ext cx="1452718" cy="1041604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四川"/>
            <p:cNvSpPr/>
            <p:nvPr/>
          </p:nvSpPr>
          <p:spPr bwMode="auto">
            <a:xfrm>
              <a:off x="3680253" y="3961385"/>
              <a:ext cx="1256741" cy="1102235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西藏"/>
            <p:cNvSpPr/>
            <p:nvPr/>
          </p:nvSpPr>
          <p:spPr bwMode="auto">
            <a:xfrm>
              <a:off x="1592943" y="3513650"/>
              <a:ext cx="2249069" cy="1368077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云南"/>
            <p:cNvSpPr/>
            <p:nvPr/>
          </p:nvSpPr>
          <p:spPr bwMode="auto">
            <a:xfrm>
              <a:off x="3641368" y="4651642"/>
              <a:ext cx="1017214" cy="1060260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贵州"/>
            <p:cNvSpPr/>
            <p:nvPr/>
          </p:nvSpPr>
          <p:spPr bwMode="auto">
            <a:xfrm>
              <a:off x="4370838" y="4637651"/>
              <a:ext cx="687475" cy="595424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广西"/>
            <p:cNvSpPr/>
            <p:nvPr/>
          </p:nvSpPr>
          <p:spPr bwMode="auto">
            <a:xfrm>
              <a:off x="4482825" y="5002989"/>
              <a:ext cx="899005" cy="684039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重庆"/>
            <p:cNvSpPr/>
            <p:nvPr/>
          </p:nvSpPr>
          <p:spPr bwMode="auto">
            <a:xfrm>
              <a:off x="4607255" y="4250547"/>
              <a:ext cx="508606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陕西"/>
            <p:cNvSpPr/>
            <p:nvPr/>
          </p:nvSpPr>
          <p:spPr bwMode="auto">
            <a:xfrm>
              <a:off x="4607255" y="3249363"/>
              <a:ext cx="580153" cy="1033832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山西"/>
            <p:cNvSpPr/>
            <p:nvPr/>
          </p:nvSpPr>
          <p:spPr bwMode="auto">
            <a:xfrm>
              <a:off x="5109639" y="3055034"/>
              <a:ext cx="385732" cy="848830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湖南"/>
            <p:cNvSpPr/>
            <p:nvPr/>
          </p:nvSpPr>
          <p:spPr bwMode="auto">
            <a:xfrm>
              <a:off x="5008541" y="4502397"/>
              <a:ext cx="615928" cy="715131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湖北"/>
            <p:cNvSpPr/>
            <p:nvPr/>
          </p:nvSpPr>
          <p:spPr bwMode="auto">
            <a:xfrm>
              <a:off x="4936994" y="4090420"/>
              <a:ext cx="874119" cy="547231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广东"/>
            <p:cNvSpPr/>
            <p:nvPr/>
          </p:nvSpPr>
          <p:spPr bwMode="auto">
            <a:xfrm>
              <a:off x="5129860" y="5096267"/>
              <a:ext cx="909892" cy="719796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江西"/>
            <p:cNvSpPr/>
            <p:nvPr/>
          </p:nvSpPr>
          <p:spPr bwMode="auto">
            <a:xfrm>
              <a:off x="5560697" y="4472860"/>
              <a:ext cx="544380" cy="741560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福建"/>
            <p:cNvSpPr/>
            <p:nvPr/>
          </p:nvSpPr>
          <p:spPr bwMode="auto">
            <a:xfrm>
              <a:off x="5843775" y="4670297"/>
              <a:ext cx="503941" cy="615635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浙江"/>
            <p:cNvSpPr/>
            <p:nvPr/>
          </p:nvSpPr>
          <p:spPr bwMode="auto">
            <a:xfrm>
              <a:off x="6069305" y="4280085"/>
              <a:ext cx="432394" cy="500592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安徽"/>
            <p:cNvSpPr/>
            <p:nvPr/>
          </p:nvSpPr>
          <p:spPr bwMode="auto">
            <a:xfrm>
              <a:off x="5646243" y="3846342"/>
              <a:ext cx="547491" cy="670047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天津"/>
            <p:cNvSpPr/>
            <p:nvPr/>
          </p:nvSpPr>
          <p:spPr bwMode="auto">
            <a:xfrm>
              <a:off x="5753564" y="3073690"/>
              <a:ext cx="143094" cy="206766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北京"/>
            <p:cNvSpPr/>
            <p:nvPr/>
          </p:nvSpPr>
          <p:spPr bwMode="auto">
            <a:xfrm>
              <a:off x="5610469" y="2980412"/>
              <a:ext cx="189755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辽宁"/>
            <p:cNvSpPr/>
            <p:nvPr/>
          </p:nvSpPr>
          <p:spPr bwMode="auto">
            <a:xfrm>
              <a:off x="5932432" y="2576207"/>
              <a:ext cx="673476" cy="640509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吉林"/>
            <p:cNvSpPr/>
            <p:nvPr/>
          </p:nvSpPr>
          <p:spPr bwMode="auto">
            <a:xfrm>
              <a:off x="6083303" y="2189103"/>
              <a:ext cx="959665" cy="651392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黑龙江"/>
            <p:cNvSpPr/>
            <p:nvPr/>
          </p:nvSpPr>
          <p:spPr bwMode="auto">
            <a:xfrm>
              <a:off x="5879549" y="1268760"/>
              <a:ext cx="1284738" cy="1167530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山东"/>
            <p:cNvSpPr/>
            <p:nvPr/>
          </p:nvSpPr>
          <p:spPr bwMode="auto">
            <a:xfrm>
              <a:off x="5624468" y="3362851"/>
              <a:ext cx="777686" cy="48815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上海"/>
            <p:cNvSpPr/>
            <p:nvPr/>
          </p:nvSpPr>
          <p:spPr bwMode="auto">
            <a:xfrm>
              <a:off x="6350827" y="4172815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江苏"/>
            <p:cNvSpPr/>
            <p:nvPr/>
          </p:nvSpPr>
          <p:spPr bwMode="auto">
            <a:xfrm>
              <a:off x="5781560" y="3760838"/>
              <a:ext cx="678142" cy="522357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河北"/>
            <p:cNvSpPr/>
            <p:nvPr/>
          </p:nvSpPr>
          <p:spPr bwMode="auto">
            <a:xfrm>
              <a:off x="5428491" y="2761208"/>
              <a:ext cx="629925" cy="898578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河南"/>
            <p:cNvSpPr/>
            <p:nvPr/>
          </p:nvSpPr>
          <p:spPr bwMode="auto">
            <a:xfrm>
              <a:off x="5140747" y="3624030"/>
              <a:ext cx="662589" cy="65605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台湾"/>
            <p:cNvSpPr/>
            <p:nvPr/>
          </p:nvSpPr>
          <p:spPr bwMode="auto">
            <a:xfrm>
              <a:off x="6386601" y="5024754"/>
              <a:ext cx="189755" cy="458617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" name="海南"/>
            <p:cNvSpPr/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68221" y="3824567"/>
            <a:ext cx="377977" cy="512473"/>
            <a:chOff x="5581650" y="2728913"/>
            <a:chExt cx="1035050" cy="1403350"/>
          </a:xfrm>
          <a:solidFill>
            <a:schemeClr val="bg1"/>
          </a:solidFill>
        </p:grpSpPr>
        <p:sp>
          <p:nvSpPr>
            <p:cNvPr id="12" name="Freeform 132"/>
            <p:cNvSpPr>
              <a:spLocks noEditPoints="1"/>
            </p:cNvSpPr>
            <p:nvPr/>
          </p:nvSpPr>
          <p:spPr bwMode="auto">
            <a:xfrm>
              <a:off x="5581650" y="2728913"/>
              <a:ext cx="1035050" cy="1403350"/>
            </a:xfrm>
            <a:custGeom>
              <a:avLst/>
              <a:gdLst>
                <a:gd name="T0" fmla="*/ 255 w 273"/>
                <a:gd name="T1" fmla="*/ 0 h 371"/>
                <a:gd name="T2" fmla="*/ 79 w 273"/>
                <a:gd name="T3" fmla="*/ 0 h 371"/>
                <a:gd name="T4" fmla="*/ 0 w 273"/>
                <a:gd name="T5" fmla="*/ 85 h 371"/>
                <a:gd name="T6" fmla="*/ 0 w 273"/>
                <a:gd name="T7" fmla="*/ 353 h 371"/>
                <a:gd name="T8" fmla="*/ 17 w 273"/>
                <a:gd name="T9" fmla="*/ 371 h 371"/>
                <a:gd name="T10" fmla="*/ 255 w 273"/>
                <a:gd name="T11" fmla="*/ 371 h 371"/>
                <a:gd name="T12" fmla="*/ 273 w 273"/>
                <a:gd name="T13" fmla="*/ 353 h 371"/>
                <a:gd name="T14" fmla="*/ 273 w 273"/>
                <a:gd name="T15" fmla="*/ 17 h 371"/>
                <a:gd name="T16" fmla="*/ 255 w 273"/>
                <a:gd name="T17" fmla="*/ 0 h 371"/>
                <a:gd name="T18" fmla="*/ 259 w 273"/>
                <a:gd name="T19" fmla="*/ 353 h 371"/>
                <a:gd name="T20" fmla="*/ 258 w 273"/>
                <a:gd name="T21" fmla="*/ 356 h 371"/>
                <a:gd name="T22" fmla="*/ 255 w 273"/>
                <a:gd name="T23" fmla="*/ 357 h 371"/>
                <a:gd name="T24" fmla="*/ 17 w 273"/>
                <a:gd name="T25" fmla="*/ 357 h 371"/>
                <a:gd name="T26" fmla="*/ 14 w 273"/>
                <a:gd name="T27" fmla="*/ 356 h 371"/>
                <a:gd name="T28" fmla="*/ 13 w 273"/>
                <a:gd name="T29" fmla="*/ 353 h 371"/>
                <a:gd name="T30" fmla="*/ 13 w 273"/>
                <a:gd name="T31" fmla="*/ 91 h 371"/>
                <a:gd name="T32" fmla="*/ 85 w 273"/>
                <a:gd name="T33" fmla="*/ 91 h 371"/>
                <a:gd name="T34" fmla="*/ 88 w 273"/>
                <a:gd name="T35" fmla="*/ 14 h 371"/>
                <a:gd name="T36" fmla="*/ 255 w 273"/>
                <a:gd name="T37" fmla="*/ 14 h 371"/>
                <a:gd name="T38" fmla="*/ 258 w 273"/>
                <a:gd name="T39" fmla="*/ 15 h 371"/>
                <a:gd name="T40" fmla="*/ 259 w 273"/>
                <a:gd name="T41" fmla="*/ 17 h 371"/>
                <a:gd name="T42" fmla="*/ 259 w 273"/>
                <a:gd name="T43" fmla="*/ 35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3" h="371">
                  <a:moveTo>
                    <a:pt x="255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3"/>
                    <a:pt x="7" y="371"/>
                    <a:pt x="17" y="371"/>
                  </a:cubicBezTo>
                  <a:cubicBezTo>
                    <a:pt x="255" y="371"/>
                    <a:pt x="255" y="371"/>
                    <a:pt x="255" y="371"/>
                  </a:cubicBezTo>
                  <a:cubicBezTo>
                    <a:pt x="265" y="371"/>
                    <a:pt x="273" y="363"/>
                    <a:pt x="273" y="353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8"/>
                    <a:pt x="265" y="0"/>
                    <a:pt x="255" y="0"/>
                  </a:cubicBezTo>
                  <a:close/>
                  <a:moveTo>
                    <a:pt x="259" y="353"/>
                  </a:moveTo>
                  <a:cubicBezTo>
                    <a:pt x="259" y="354"/>
                    <a:pt x="259" y="355"/>
                    <a:pt x="258" y="356"/>
                  </a:cubicBezTo>
                  <a:cubicBezTo>
                    <a:pt x="257" y="357"/>
                    <a:pt x="256" y="357"/>
                    <a:pt x="255" y="357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6" y="357"/>
                    <a:pt x="15" y="357"/>
                    <a:pt x="14" y="356"/>
                  </a:cubicBezTo>
                  <a:cubicBezTo>
                    <a:pt x="14" y="355"/>
                    <a:pt x="13" y="354"/>
                    <a:pt x="13" y="353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255" y="14"/>
                    <a:pt x="255" y="14"/>
                    <a:pt x="255" y="14"/>
                  </a:cubicBezTo>
                  <a:cubicBezTo>
                    <a:pt x="256" y="14"/>
                    <a:pt x="257" y="14"/>
                    <a:pt x="258" y="15"/>
                  </a:cubicBezTo>
                  <a:cubicBezTo>
                    <a:pt x="259" y="15"/>
                    <a:pt x="259" y="16"/>
                    <a:pt x="259" y="17"/>
                  </a:cubicBezTo>
                  <a:lnTo>
                    <a:pt x="259" y="3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33"/>
            <p:cNvSpPr/>
            <p:nvPr/>
          </p:nvSpPr>
          <p:spPr bwMode="auto">
            <a:xfrm>
              <a:off x="5761038" y="371951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34"/>
            <p:cNvSpPr/>
            <p:nvPr/>
          </p:nvSpPr>
          <p:spPr bwMode="auto">
            <a:xfrm>
              <a:off x="5761038" y="3913188"/>
              <a:ext cx="355600" cy="57150"/>
            </a:xfrm>
            <a:custGeom>
              <a:avLst/>
              <a:gdLst>
                <a:gd name="T0" fmla="*/ 86 w 94"/>
                <a:gd name="T1" fmla="*/ 0 h 15"/>
                <a:gd name="T2" fmla="*/ 7 w 94"/>
                <a:gd name="T3" fmla="*/ 0 h 15"/>
                <a:gd name="T4" fmla="*/ 0 w 94"/>
                <a:gd name="T5" fmla="*/ 7 h 15"/>
                <a:gd name="T6" fmla="*/ 7 w 94"/>
                <a:gd name="T7" fmla="*/ 15 h 15"/>
                <a:gd name="T8" fmla="*/ 86 w 94"/>
                <a:gd name="T9" fmla="*/ 15 h 15"/>
                <a:gd name="T10" fmla="*/ 94 w 94"/>
                <a:gd name="T11" fmla="*/ 7 h 15"/>
                <a:gd name="T12" fmla="*/ 86 w 9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5">
                  <a:moveTo>
                    <a:pt x="86" y="0"/>
                  </a:moveTo>
                  <a:cubicBezTo>
                    <a:pt x="60" y="0"/>
                    <a:pt x="34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34" y="15"/>
                    <a:pt x="60" y="15"/>
                    <a:pt x="86" y="15"/>
                  </a:cubicBezTo>
                  <a:cubicBezTo>
                    <a:pt x="91" y="15"/>
                    <a:pt x="94" y="12"/>
                    <a:pt x="94" y="7"/>
                  </a:cubicBezTo>
                  <a:cubicBezTo>
                    <a:pt x="94" y="3"/>
                    <a:pt x="91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35"/>
            <p:cNvSpPr/>
            <p:nvPr/>
          </p:nvSpPr>
          <p:spPr bwMode="auto">
            <a:xfrm>
              <a:off x="5761038" y="3587751"/>
              <a:ext cx="693738" cy="60325"/>
            </a:xfrm>
            <a:custGeom>
              <a:avLst/>
              <a:gdLst>
                <a:gd name="T0" fmla="*/ 176 w 183"/>
                <a:gd name="T1" fmla="*/ 0 h 16"/>
                <a:gd name="T2" fmla="*/ 7 w 183"/>
                <a:gd name="T3" fmla="*/ 0 h 16"/>
                <a:gd name="T4" fmla="*/ 0 w 183"/>
                <a:gd name="T5" fmla="*/ 8 h 16"/>
                <a:gd name="T6" fmla="*/ 7 w 183"/>
                <a:gd name="T7" fmla="*/ 16 h 16"/>
                <a:gd name="T8" fmla="*/ 176 w 183"/>
                <a:gd name="T9" fmla="*/ 16 h 16"/>
                <a:gd name="T10" fmla="*/ 183 w 183"/>
                <a:gd name="T11" fmla="*/ 8 h 16"/>
                <a:gd name="T12" fmla="*/ 176 w 18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6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80" y="16"/>
                    <a:pt x="183" y="12"/>
                    <a:pt x="183" y="8"/>
                  </a:cubicBezTo>
                  <a:cubicBezTo>
                    <a:pt x="183" y="4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36"/>
            <p:cNvSpPr/>
            <p:nvPr/>
          </p:nvSpPr>
          <p:spPr bwMode="auto">
            <a:xfrm>
              <a:off x="5761038" y="345916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37"/>
            <p:cNvSpPr/>
            <p:nvPr/>
          </p:nvSpPr>
          <p:spPr bwMode="auto">
            <a:xfrm>
              <a:off x="5761038" y="3327401"/>
              <a:ext cx="188913" cy="60325"/>
            </a:xfrm>
            <a:custGeom>
              <a:avLst/>
              <a:gdLst>
                <a:gd name="T0" fmla="*/ 7 w 50"/>
                <a:gd name="T1" fmla="*/ 16 h 16"/>
                <a:gd name="T2" fmla="*/ 43 w 50"/>
                <a:gd name="T3" fmla="*/ 16 h 16"/>
                <a:gd name="T4" fmla="*/ 50 w 50"/>
                <a:gd name="T5" fmla="*/ 8 h 16"/>
                <a:gd name="T6" fmla="*/ 43 w 50"/>
                <a:gd name="T7" fmla="*/ 0 h 16"/>
                <a:gd name="T8" fmla="*/ 7 w 50"/>
                <a:gd name="T9" fmla="*/ 0 h 16"/>
                <a:gd name="T10" fmla="*/ 0 w 50"/>
                <a:gd name="T11" fmla="*/ 8 h 16"/>
                <a:gd name="T12" fmla="*/ 7 w 5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6">
                  <a:moveTo>
                    <a:pt x="7" y="16"/>
                  </a:moveTo>
                  <a:cubicBezTo>
                    <a:pt x="24" y="16"/>
                    <a:pt x="26" y="16"/>
                    <a:pt x="43" y="16"/>
                  </a:cubicBezTo>
                  <a:cubicBezTo>
                    <a:pt x="47" y="16"/>
                    <a:pt x="50" y="12"/>
                    <a:pt x="50" y="8"/>
                  </a:cubicBezTo>
                  <a:cubicBezTo>
                    <a:pt x="50" y="4"/>
                    <a:pt x="47" y="0"/>
                    <a:pt x="43" y="0"/>
                  </a:cubicBezTo>
                  <a:cubicBezTo>
                    <a:pt x="26" y="0"/>
                    <a:pt x="24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38"/>
            <p:cNvSpPr/>
            <p:nvPr/>
          </p:nvSpPr>
          <p:spPr bwMode="auto">
            <a:xfrm>
              <a:off x="5995988" y="3125788"/>
              <a:ext cx="442913" cy="261938"/>
            </a:xfrm>
            <a:custGeom>
              <a:avLst/>
              <a:gdLst>
                <a:gd name="T0" fmla="*/ 21 w 117"/>
                <a:gd name="T1" fmla="*/ 44 h 69"/>
                <a:gd name="T2" fmla="*/ 24 w 117"/>
                <a:gd name="T3" fmla="*/ 35 h 69"/>
                <a:gd name="T4" fmla="*/ 24 w 117"/>
                <a:gd name="T5" fmla="*/ 68 h 69"/>
                <a:gd name="T6" fmla="*/ 59 w 117"/>
                <a:gd name="T7" fmla="*/ 69 h 69"/>
                <a:gd name="T8" fmla="*/ 93 w 117"/>
                <a:gd name="T9" fmla="*/ 68 h 69"/>
                <a:gd name="T10" fmla="*/ 93 w 117"/>
                <a:gd name="T11" fmla="*/ 35 h 69"/>
                <a:gd name="T12" fmla="*/ 96 w 117"/>
                <a:gd name="T13" fmla="*/ 44 h 69"/>
                <a:gd name="T14" fmla="*/ 96 w 117"/>
                <a:gd name="T15" fmla="*/ 67 h 69"/>
                <a:gd name="T16" fmla="*/ 117 w 117"/>
                <a:gd name="T17" fmla="*/ 65 h 69"/>
                <a:gd name="T18" fmla="*/ 117 w 117"/>
                <a:gd name="T19" fmla="*/ 37 h 69"/>
                <a:gd name="T20" fmla="*/ 107 w 117"/>
                <a:gd name="T21" fmla="*/ 11 h 69"/>
                <a:gd name="T22" fmla="*/ 78 w 117"/>
                <a:gd name="T23" fmla="*/ 0 h 69"/>
                <a:gd name="T24" fmla="*/ 77 w 117"/>
                <a:gd name="T25" fmla="*/ 0 h 69"/>
                <a:gd name="T26" fmla="*/ 77 w 117"/>
                <a:gd name="T27" fmla="*/ 0 h 69"/>
                <a:gd name="T28" fmla="*/ 67 w 117"/>
                <a:gd name="T29" fmla="*/ 44 h 69"/>
                <a:gd name="T30" fmla="*/ 62 w 117"/>
                <a:gd name="T31" fmla="*/ 14 h 69"/>
                <a:gd name="T32" fmla="*/ 65 w 117"/>
                <a:gd name="T33" fmla="*/ 7 h 69"/>
                <a:gd name="T34" fmla="*/ 60 w 117"/>
                <a:gd name="T35" fmla="*/ 2 h 69"/>
                <a:gd name="T36" fmla="*/ 59 w 117"/>
                <a:gd name="T37" fmla="*/ 2 h 69"/>
                <a:gd name="T38" fmla="*/ 59 w 117"/>
                <a:gd name="T39" fmla="*/ 2 h 69"/>
                <a:gd name="T40" fmla="*/ 57 w 117"/>
                <a:gd name="T41" fmla="*/ 2 h 69"/>
                <a:gd name="T42" fmla="*/ 52 w 117"/>
                <a:gd name="T43" fmla="*/ 7 h 69"/>
                <a:gd name="T44" fmla="*/ 55 w 117"/>
                <a:gd name="T45" fmla="*/ 14 h 69"/>
                <a:gd name="T46" fmla="*/ 50 w 117"/>
                <a:gd name="T47" fmla="*/ 44 h 69"/>
                <a:gd name="T48" fmla="*/ 41 w 117"/>
                <a:gd name="T49" fmla="*/ 0 h 69"/>
                <a:gd name="T50" fmla="*/ 40 w 117"/>
                <a:gd name="T51" fmla="*/ 0 h 69"/>
                <a:gd name="T52" fmla="*/ 40 w 117"/>
                <a:gd name="T53" fmla="*/ 0 h 69"/>
                <a:gd name="T54" fmla="*/ 10 w 117"/>
                <a:gd name="T55" fmla="*/ 11 h 69"/>
                <a:gd name="T56" fmla="*/ 0 w 117"/>
                <a:gd name="T57" fmla="*/ 37 h 69"/>
                <a:gd name="T58" fmla="*/ 0 w 117"/>
                <a:gd name="T59" fmla="*/ 65 h 69"/>
                <a:gd name="T60" fmla="*/ 21 w 117"/>
                <a:gd name="T61" fmla="*/ 68 h 69"/>
                <a:gd name="T62" fmla="*/ 21 w 117"/>
                <a:gd name="T63" fmla="*/ 4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69">
                  <a:moveTo>
                    <a:pt x="21" y="44"/>
                  </a:moveTo>
                  <a:cubicBezTo>
                    <a:pt x="21" y="40"/>
                    <a:pt x="23" y="37"/>
                    <a:pt x="24" y="3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34" y="69"/>
                    <a:pt x="47" y="69"/>
                    <a:pt x="59" y="69"/>
                  </a:cubicBezTo>
                  <a:cubicBezTo>
                    <a:pt x="70" y="69"/>
                    <a:pt x="83" y="69"/>
                    <a:pt x="93" y="68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5" y="37"/>
                    <a:pt x="96" y="40"/>
                    <a:pt x="96" y="44"/>
                  </a:cubicBezTo>
                  <a:cubicBezTo>
                    <a:pt x="96" y="46"/>
                    <a:pt x="96" y="59"/>
                    <a:pt x="96" y="67"/>
                  </a:cubicBezTo>
                  <a:cubicBezTo>
                    <a:pt x="104" y="67"/>
                    <a:pt x="110" y="66"/>
                    <a:pt x="117" y="65"/>
                  </a:cubicBezTo>
                  <a:cubicBezTo>
                    <a:pt x="117" y="54"/>
                    <a:pt x="117" y="39"/>
                    <a:pt x="117" y="37"/>
                  </a:cubicBezTo>
                  <a:cubicBezTo>
                    <a:pt x="116" y="19"/>
                    <a:pt x="110" y="14"/>
                    <a:pt x="107" y="11"/>
                  </a:cubicBezTo>
                  <a:cubicBezTo>
                    <a:pt x="99" y="7"/>
                    <a:pt x="84" y="2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6"/>
                    <a:pt x="67" y="44"/>
                    <a:pt x="67" y="44"/>
                  </a:cubicBezTo>
                  <a:cubicBezTo>
                    <a:pt x="67" y="44"/>
                    <a:pt x="62" y="14"/>
                    <a:pt x="62" y="14"/>
                  </a:cubicBezTo>
                  <a:cubicBezTo>
                    <a:pt x="62" y="14"/>
                    <a:pt x="65" y="7"/>
                    <a:pt x="65" y="7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41" y="6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4" y="2"/>
                    <a:pt x="18" y="7"/>
                    <a:pt x="10" y="11"/>
                  </a:cubicBezTo>
                  <a:cubicBezTo>
                    <a:pt x="7" y="14"/>
                    <a:pt x="2" y="19"/>
                    <a:pt x="0" y="37"/>
                  </a:cubicBezTo>
                  <a:cubicBezTo>
                    <a:pt x="0" y="39"/>
                    <a:pt x="0" y="54"/>
                    <a:pt x="0" y="65"/>
                  </a:cubicBezTo>
                  <a:cubicBezTo>
                    <a:pt x="7" y="66"/>
                    <a:pt x="13" y="67"/>
                    <a:pt x="21" y="68"/>
                  </a:cubicBezTo>
                  <a:cubicBezTo>
                    <a:pt x="21" y="60"/>
                    <a:pt x="21" y="47"/>
                    <a:pt x="2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39"/>
            <p:cNvSpPr/>
            <p:nvPr/>
          </p:nvSpPr>
          <p:spPr bwMode="auto">
            <a:xfrm>
              <a:off x="6105525" y="2843213"/>
              <a:ext cx="227013" cy="265113"/>
            </a:xfrm>
            <a:custGeom>
              <a:avLst/>
              <a:gdLst>
                <a:gd name="T0" fmla="*/ 6 w 60"/>
                <a:gd name="T1" fmla="*/ 46 h 70"/>
                <a:gd name="T2" fmla="*/ 30 w 60"/>
                <a:gd name="T3" fmla="*/ 70 h 70"/>
                <a:gd name="T4" fmla="*/ 54 w 60"/>
                <a:gd name="T5" fmla="*/ 45 h 70"/>
                <a:gd name="T6" fmla="*/ 59 w 60"/>
                <a:gd name="T7" fmla="*/ 34 h 70"/>
                <a:gd name="T8" fmla="*/ 56 w 60"/>
                <a:gd name="T9" fmla="*/ 29 h 70"/>
                <a:gd name="T10" fmla="*/ 30 w 60"/>
                <a:gd name="T11" fmla="*/ 0 h 70"/>
                <a:gd name="T12" fmla="*/ 4 w 60"/>
                <a:gd name="T13" fmla="*/ 29 h 70"/>
                <a:gd name="T14" fmla="*/ 0 w 60"/>
                <a:gd name="T15" fmla="*/ 34 h 70"/>
                <a:gd name="T16" fmla="*/ 6 w 60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0">
                  <a:moveTo>
                    <a:pt x="6" y="46"/>
                  </a:moveTo>
                  <a:cubicBezTo>
                    <a:pt x="10" y="59"/>
                    <a:pt x="17" y="70"/>
                    <a:pt x="30" y="70"/>
                  </a:cubicBezTo>
                  <a:cubicBezTo>
                    <a:pt x="43" y="70"/>
                    <a:pt x="51" y="58"/>
                    <a:pt x="54" y="45"/>
                  </a:cubicBezTo>
                  <a:cubicBezTo>
                    <a:pt x="57" y="44"/>
                    <a:pt x="60" y="38"/>
                    <a:pt x="59" y="34"/>
                  </a:cubicBezTo>
                  <a:cubicBezTo>
                    <a:pt x="59" y="31"/>
                    <a:pt x="58" y="30"/>
                    <a:pt x="56" y="29"/>
                  </a:cubicBezTo>
                  <a:cubicBezTo>
                    <a:pt x="55" y="13"/>
                    <a:pt x="45" y="0"/>
                    <a:pt x="30" y="0"/>
                  </a:cubicBezTo>
                  <a:cubicBezTo>
                    <a:pt x="15" y="0"/>
                    <a:pt x="5" y="13"/>
                    <a:pt x="4" y="29"/>
                  </a:cubicBezTo>
                  <a:cubicBezTo>
                    <a:pt x="2" y="29"/>
                    <a:pt x="1" y="31"/>
                    <a:pt x="0" y="34"/>
                  </a:cubicBezTo>
                  <a:cubicBezTo>
                    <a:pt x="0" y="38"/>
                    <a:pt x="2" y="44"/>
                    <a:pt x="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" name="Freeform 149"/>
          <p:cNvSpPr>
            <a:spLocks noEditPoints="1"/>
          </p:cNvSpPr>
          <p:nvPr/>
        </p:nvSpPr>
        <p:spPr bwMode="auto">
          <a:xfrm>
            <a:off x="6832550" y="3902798"/>
            <a:ext cx="595515" cy="403195"/>
          </a:xfrm>
          <a:custGeom>
            <a:avLst/>
            <a:gdLst>
              <a:gd name="T0" fmla="*/ 102 w 296"/>
              <a:gd name="T1" fmla="*/ 0 h 199"/>
              <a:gd name="T2" fmla="*/ 46 w 296"/>
              <a:gd name="T3" fmla="*/ 0 h 199"/>
              <a:gd name="T4" fmla="*/ 0 w 296"/>
              <a:gd name="T5" fmla="*/ 77 h 199"/>
              <a:gd name="T6" fmla="*/ 30 w 296"/>
              <a:gd name="T7" fmla="*/ 199 h 199"/>
              <a:gd name="T8" fmla="*/ 296 w 296"/>
              <a:gd name="T9" fmla="*/ 92 h 199"/>
              <a:gd name="T10" fmla="*/ 250 w 296"/>
              <a:gd name="T11" fmla="*/ 184 h 199"/>
              <a:gd name="T12" fmla="*/ 45 w 296"/>
              <a:gd name="T13" fmla="*/ 184 h 199"/>
              <a:gd name="T14" fmla="*/ 188 w 296"/>
              <a:gd name="T15" fmla="*/ 92 h 199"/>
              <a:gd name="T16" fmla="*/ 91 w 296"/>
              <a:gd name="T17" fmla="*/ 144 h 199"/>
              <a:gd name="T18" fmla="*/ 88 w 296"/>
              <a:gd name="T19" fmla="*/ 163 h 199"/>
              <a:gd name="T20" fmla="*/ 64 w 296"/>
              <a:gd name="T21" fmla="*/ 166 h 199"/>
              <a:gd name="T22" fmla="*/ 63 w 296"/>
              <a:gd name="T23" fmla="*/ 156 h 199"/>
              <a:gd name="T24" fmla="*/ 74 w 296"/>
              <a:gd name="T25" fmla="*/ 158 h 199"/>
              <a:gd name="T26" fmla="*/ 81 w 296"/>
              <a:gd name="T27" fmla="*/ 148 h 199"/>
              <a:gd name="T28" fmla="*/ 65 w 296"/>
              <a:gd name="T29" fmla="*/ 140 h 199"/>
              <a:gd name="T30" fmla="*/ 60 w 296"/>
              <a:gd name="T31" fmla="*/ 121 h 199"/>
              <a:gd name="T32" fmla="*/ 77 w 296"/>
              <a:gd name="T33" fmla="*/ 113 h 199"/>
              <a:gd name="T34" fmla="*/ 89 w 296"/>
              <a:gd name="T35" fmla="*/ 124 h 199"/>
              <a:gd name="T36" fmla="*/ 71 w 296"/>
              <a:gd name="T37" fmla="*/ 123 h 199"/>
              <a:gd name="T38" fmla="*/ 76 w 296"/>
              <a:gd name="T39" fmla="*/ 133 h 199"/>
              <a:gd name="T40" fmla="*/ 91 w 296"/>
              <a:gd name="T41" fmla="*/ 144 h 199"/>
              <a:gd name="T42" fmla="*/ 140 w 296"/>
              <a:gd name="T43" fmla="*/ 166 h 199"/>
              <a:gd name="T44" fmla="*/ 110 w 296"/>
              <a:gd name="T45" fmla="*/ 144 h 199"/>
              <a:gd name="T46" fmla="*/ 100 w 296"/>
              <a:gd name="T47" fmla="*/ 114 h 199"/>
              <a:gd name="T48" fmla="*/ 129 w 296"/>
              <a:gd name="T49" fmla="*/ 135 h 199"/>
              <a:gd name="T50" fmla="*/ 169 w 296"/>
              <a:gd name="T51" fmla="*/ 113 h 199"/>
              <a:gd name="T52" fmla="*/ 148 w 296"/>
              <a:gd name="T53" fmla="*/ 151 h 199"/>
              <a:gd name="T54" fmla="*/ 169 w 296"/>
              <a:gd name="T55" fmla="*/ 167 h 199"/>
              <a:gd name="T56" fmla="*/ 190 w 296"/>
              <a:gd name="T57" fmla="*/ 129 h 199"/>
              <a:gd name="T58" fmla="*/ 178 w 296"/>
              <a:gd name="T59" fmla="*/ 154 h 199"/>
              <a:gd name="T60" fmla="*/ 160 w 296"/>
              <a:gd name="T61" fmla="*/ 153 h 199"/>
              <a:gd name="T62" fmla="*/ 161 w 296"/>
              <a:gd name="T63" fmla="*/ 126 h 199"/>
              <a:gd name="T64" fmla="*/ 178 w 296"/>
              <a:gd name="T65" fmla="*/ 127 h 199"/>
              <a:gd name="T66" fmla="*/ 178 w 296"/>
              <a:gd name="T67" fmla="*/ 154 h 199"/>
              <a:gd name="T68" fmla="*/ 212 w 296"/>
              <a:gd name="T69" fmla="*/ 148 h 199"/>
              <a:gd name="T70" fmla="*/ 222 w 296"/>
              <a:gd name="T71" fmla="*/ 147 h 199"/>
              <a:gd name="T72" fmla="*/ 235 w 296"/>
              <a:gd name="T73" fmla="*/ 130 h 199"/>
              <a:gd name="T74" fmla="*/ 221 w 296"/>
              <a:gd name="T75" fmla="*/ 114 h 199"/>
              <a:gd name="T76" fmla="*/ 199 w 296"/>
              <a:gd name="T77" fmla="*/ 114 h 199"/>
              <a:gd name="T78" fmla="*/ 209 w 296"/>
              <a:gd name="T79" fmla="*/ 148 h 199"/>
              <a:gd name="T80" fmla="*/ 214 w 296"/>
              <a:gd name="T81" fmla="*/ 122 h 199"/>
              <a:gd name="T82" fmla="*/ 223 w 296"/>
              <a:gd name="T83" fmla="*/ 126 h 199"/>
              <a:gd name="T84" fmla="*/ 221 w 296"/>
              <a:gd name="T85" fmla="*/ 138 h 199"/>
              <a:gd name="T86" fmla="*/ 212 w 296"/>
              <a:gd name="T87" fmla="*/ 140 h 199"/>
              <a:gd name="T88" fmla="*/ 209 w 296"/>
              <a:gd name="T89" fmla="*/ 139 h 199"/>
              <a:gd name="T90" fmla="*/ 143 w 296"/>
              <a:gd name="T91" fmla="*/ 75 h 199"/>
              <a:gd name="T92" fmla="*/ 77 w 296"/>
              <a:gd name="T93" fmla="*/ 97 h 199"/>
              <a:gd name="T94" fmla="*/ 102 w 296"/>
              <a:gd name="T95" fmla="*/ 4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6" h="199">
                <a:moveTo>
                  <a:pt x="285" y="77"/>
                </a:moveTo>
                <a:cubicBezTo>
                  <a:pt x="194" y="0"/>
                  <a:pt x="194" y="0"/>
                  <a:pt x="19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0"/>
                  <a:pt x="74" y="0"/>
                  <a:pt x="74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7"/>
                  <a:pt x="46" y="47"/>
                  <a:pt x="46" y="47"/>
                </a:cubicBezTo>
                <a:cubicBezTo>
                  <a:pt x="10" y="77"/>
                  <a:pt x="10" y="77"/>
                  <a:pt x="1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92"/>
                  <a:pt x="0" y="92"/>
                  <a:pt x="0" y="92"/>
                </a:cubicBezTo>
                <a:cubicBezTo>
                  <a:pt x="30" y="92"/>
                  <a:pt x="30" y="92"/>
                  <a:pt x="30" y="92"/>
                </a:cubicBezTo>
                <a:cubicBezTo>
                  <a:pt x="30" y="199"/>
                  <a:pt x="30" y="199"/>
                  <a:pt x="30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92"/>
                  <a:pt x="265" y="92"/>
                  <a:pt x="265" y="92"/>
                </a:cubicBezTo>
                <a:cubicBezTo>
                  <a:pt x="296" y="92"/>
                  <a:pt x="296" y="92"/>
                  <a:pt x="296" y="92"/>
                </a:cubicBezTo>
                <a:cubicBezTo>
                  <a:pt x="296" y="77"/>
                  <a:pt x="296" y="77"/>
                  <a:pt x="296" y="77"/>
                </a:cubicBezTo>
                <a:lnTo>
                  <a:pt x="285" y="77"/>
                </a:lnTo>
                <a:close/>
                <a:moveTo>
                  <a:pt x="250" y="184"/>
                </a:moveTo>
                <a:cubicBezTo>
                  <a:pt x="250" y="184"/>
                  <a:pt x="250" y="184"/>
                  <a:pt x="250" y="184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5" y="67"/>
                  <a:pt x="45" y="67"/>
                  <a:pt x="45" y="67"/>
                </a:cubicBezTo>
                <a:cubicBezTo>
                  <a:pt x="102" y="19"/>
                  <a:pt x="102" y="19"/>
                  <a:pt x="102" y="19"/>
                </a:cubicBezTo>
                <a:cubicBezTo>
                  <a:pt x="188" y="92"/>
                  <a:pt x="188" y="92"/>
                  <a:pt x="188" y="92"/>
                </a:cubicBezTo>
                <a:cubicBezTo>
                  <a:pt x="250" y="92"/>
                  <a:pt x="250" y="92"/>
                  <a:pt x="250" y="92"/>
                </a:cubicBezTo>
                <a:lnTo>
                  <a:pt x="250" y="184"/>
                </a:lnTo>
                <a:close/>
                <a:moveTo>
                  <a:pt x="91" y="144"/>
                </a:moveTo>
                <a:cubicBezTo>
                  <a:pt x="93" y="146"/>
                  <a:pt x="93" y="148"/>
                  <a:pt x="93" y="151"/>
                </a:cubicBezTo>
                <a:cubicBezTo>
                  <a:pt x="93" y="154"/>
                  <a:pt x="93" y="156"/>
                  <a:pt x="92" y="158"/>
                </a:cubicBezTo>
                <a:cubicBezTo>
                  <a:pt x="91" y="160"/>
                  <a:pt x="90" y="162"/>
                  <a:pt x="88" y="163"/>
                </a:cubicBezTo>
                <a:cubicBezTo>
                  <a:pt x="86" y="165"/>
                  <a:pt x="84" y="166"/>
                  <a:pt x="82" y="166"/>
                </a:cubicBezTo>
                <a:cubicBezTo>
                  <a:pt x="80" y="167"/>
                  <a:pt x="77" y="167"/>
                  <a:pt x="74" y="167"/>
                </a:cubicBezTo>
                <a:cubicBezTo>
                  <a:pt x="70" y="167"/>
                  <a:pt x="67" y="167"/>
                  <a:pt x="64" y="166"/>
                </a:cubicBezTo>
                <a:cubicBezTo>
                  <a:pt x="61" y="165"/>
                  <a:pt x="59" y="165"/>
                  <a:pt x="58" y="164"/>
                </a:cubicBezTo>
                <a:cubicBezTo>
                  <a:pt x="61" y="155"/>
                  <a:pt x="61" y="155"/>
                  <a:pt x="61" y="155"/>
                </a:cubicBezTo>
                <a:cubicBezTo>
                  <a:pt x="62" y="156"/>
                  <a:pt x="62" y="156"/>
                  <a:pt x="63" y="156"/>
                </a:cubicBezTo>
                <a:cubicBezTo>
                  <a:pt x="64" y="157"/>
                  <a:pt x="65" y="157"/>
                  <a:pt x="66" y="157"/>
                </a:cubicBezTo>
                <a:cubicBezTo>
                  <a:pt x="67" y="158"/>
                  <a:pt x="69" y="158"/>
                  <a:pt x="70" y="158"/>
                </a:cubicBezTo>
                <a:cubicBezTo>
                  <a:pt x="71" y="158"/>
                  <a:pt x="72" y="158"/>
                  <a:pt x="74" y="158"/>
                </a:cubicBezTo>
                <a:cubicBezTo>
                  <a:pt x="77" y="158"/>
                  <a:pt x="79" y="158"/>
                  <a:pt x="81" y="157"/>
                </a:cubicBezTo>
                <a:cubicBezTo>
                  <a:pt x="82" y="156"/>
                  <a:pt x="83" y="154"/>
                  <a:pt x="83" y="152"/>
                </a:cubicBezTo>
                <a:cubicBezTo>
                  <a:pt x="83" y="150"/>
                  <a:pt x="82" y="149"/>
                  <a:pt x="81" y="148"/>
                </a:cubicBezTo>
                <a:cubicBezTo>
                  <a:pt x="80" y="147"/>
                  <a:pt x="79" y="146"/>
                  <a:pt x="77" y="145"/>
                </a:cubicBezTo>
                <a:cubicBezTo>
                  <a:pt x="75" y="145"/>
                  <a:pt x="73" y="144"/>
                  <a:pt x="71" y="143"/>
                </a:cubicBezTo>
                <a:cubicBezTo>
                  <a:pt x="69" y="142"/>
                  <a:pt x="67" y="141"/>
                  <a:pt x="65" y="140"/>
                </a:cubicBezTo>
                <a:cubicBezTo>
                  <a:pt x="64" y="138"/>
                  <a:pt x="62" y="137"/>
                  <a:pt x="61" y="135"/>
                </a:cubicBezTo>
                <a:cubicBezTo>
                  <a:pt x="60" y="133"/>
                  <a:pt x="59" y="131"/>
                  <a:pt x="59" y="128"/>
                </a:cubicBezTo>
                <a:cubicBezTo>
                  <a:pt x="59" y="125"/>
                  <a:pt x="60" y="123"/>
                  <a:pt x="60" y="121"/>
                </a:cubicBezTo>
                <a:cubicBezTo>
                  <a:pt x="61" y="119"/>
                  <a:pt x="62" y="118"/>
                  <a:pt x="64" y="116"/>
                </a:cubicBezTo>
                <a:cubicBezTo>
                  <a:pt x="66" y="115"/>
                  <a:pt x="67" y="114"/>
                  <a:pt x="70" y="114"/>
                </a:cubicBezTo>
                <a:cubicBezTo>
                  <a:pt x="72" y="113"/>
                  <a:pt x="74" y="113"/>
                  <a:pt x="77" y="113"/>
                </a:cubicBezTo>
                <a:cubicBezTo>
                  <a:pt x="80" y="113"/>
                  <a:pt x="83" y="113"/>
                  <a:pt x="85" y="114"/>
                </a:cubicBezTo>
                <a:cubicBezTo>
                  <a:pt x="88" y="114"/>
                  <a:pt x="90" y="115"/>
                  <a:pt x="92" y="116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88" y="124"/>
                  <a:pt x="86" y="123"/>
                  <a:pt x="84" y="123"/>
                </a:cubicBezTo>
                <a:cubicBezTo>
                  <a:pt x="82" y="122"/>
                  <a:pt x="79" y="122"/>
                  <a:pt x="77" y="122"/>
                </a:cubicBezTo>
                <a:cubicBezTo>
                  <a:pt x="74" y="122"/>
                  <a:pt x="73" y="122"/>
                  <a:pt x="71" y="123"/>
                </a:cubicBezTo>
                <a:cubicBezTo>
                  <a:pt x="70" y="124"/>
                  <a:pt x="69" y="125"/>
                  <a:pt x="69" y="127"/>
                </a:cubicBezTo>
                <a:cubicBezTo>
                  <a:pt x="69" y="128"/>
                  <a:pt x="70" y="130"/>
                  <a:pt x="71" y="131"/>
                </a:cubicBezTo>
                <a:cubicBezTo>
                  <a:pt x="72" y="132"/>
                  <a:pt x="74" y="133"/>
                  <a:pt x="76" y="133"/>
                </a:cubicBezTo>
                <a:cubicBezTo>
                  <a:pt x="77" y="134"/>
                  <a:pt x="79" y="135"/>
                  <a:pt x="81" y="136"/>
                </a:cubicBezTo>
                <a:cubicBezTo>
                  <a:pt x="83" y="137"/>
                  <a:pt x="85" y="138"/>
                  <a:pt x="87" y="139"/>
                </a:cubicBezTo>
                <a:cubicBezTo>
                  <a:pt x="89" y="141"/>
                  <a:pt x="90" y="142"/>
                  <a:pt x="91" y="144"/>
                </a:cubicBezTo>
                <a:close/>
                <a:moveTo>
                  <a:pt x="129" y="114"/>
                </a:moveTo>
                <a:cubicBezTo>
                  <a:pt x="140" y="114"/>
                  <a:pt x="140" y="114"/>
                  <a:pt x="140" y="114"/>
                </a:cubicBezTo>
                <a:cubicBezTo>
                  <a:pt x="140" y="166"/>
                  <a:pt x="140" y="166"/>
                  <a:pt x="140" y="166"/>
                </a:cubicBezTo>
                <a:cubicBezTo>
                  <a:pt x="129" y="166"/>
                  <a:pt x="129" y="166"/>
                  <a:pt x="129" y="16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10" y="144"/>
                  <a:pt x="110" y="144"/>
                  <a:pt x="110" y="144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00" y="166"/>
                  <a:pt x="100" y="166"/>
                  <a:pt x="100" y="166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10" y="114"/>
                  <a:pt x="110" y="114"/>
                  <a:pt x="110" y="114"/>
                </a:cubicBezTo>
                <a:cubicBezTo>
                  <a:pt x="110" y="135"/>
                  <a:pt x="110" y="135"/>
                  <a:pt x="110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14"/>
                </a:lnTo>
                <a:close/>
                <a:moveTo>
                  <a:pt x="179" y="115"/>
                </a:moveTo>
                <a:cubicBezTo>
                  <a:pt x="176" y="113"/>
                  <a:pt x="173" y="113"/>
                  <a:pt x="169" y="113"/>
                </a:cubicBezTo>
                <a:cubicBezTo>
                  <a:pt x="162" y="113"/>
                  <a:pt x="157" y="115"/>
                  <a:pt x="153" y="120"/>
                </a:cubicBezTo>
                <a:cubicBezTo>
                  <a:pt x="149" y="125"/>
                  <a:pt x="147" y="131"/>
                  <a:pt x="147" y="140"/>
                </a:cubicBezTo>
                <a:cubicBezTo>
                  <a:pt x="147" y="144"/>
                  <a:pt x="147" y="148"/>
                  <a:pt x="148" y="151"/>
                </a:cubicBezTo>
                <a:cubicBezTo>
                  <a:pt x="149" y="154"/>
                  <a:pt x="151" y="157"/>
                  <a:pt x="152" y="160"/>
                </a:cubicBezTo>
                <a:cubicBezTo>
                  <a:pt x="154" y="162"/>
                  <a:pt x="156" y="164"/>
                  <a:pt x="159" y="165"/>
                </a:cubicBezTo>
                <a:cubicBezTo>
                  <a:pt x="162" y="167"/>
                  <a:pt x="165" y="167"/>
                  <a:pt x="169" y="167"/>
                </a:cubicBezTo>
                <a:cubicBezTo>
                  <a:pt x="176" y="167"/>
                  <a:pt x="182" y="165"/>
                  <a:pt x="185" y="160"/>
                </a:cubicBezTo>
                <a:cubicBezTo>
                  <a:pt x="189" y="155"/>
                  <a:pt x="191" y="149"/>
                  <a:pt x="191" y="140"/>
                </a:cubicBezTo>
                <a:cubicBezTo>
                  <a:pt x="191" y="136"/>
                  <a:pt x="191" y="132"/>
                  <a:pt x="190" y="129"/>
                </a:cubicBezTo>
                <a:cubicBezTo>
                  <a:pt x="189" y="126"/>
                  <a:pt x="188" y="123"/>
                  <a:pt x="186" y="120"/>
                </a:cubicBezTo>
                <a:cubicBezTo>
                  <a:pt x="184" y="118"/>
                  <a:pt x="182" y="116"/>
                  <a:pt x="179" y="115"/>
                </a:cubicBezTo>
                <a:close/>
                <a:moveTo>
                  <a:pt x="178" y="154"/>
                </a:moveTo>
                <a:cubicBezTo>
                  <a:pt x="176" y="157"/>
                  <a:pt x="173" y="158"/>
                  <a:pt x="169" y="158"/>
                </a:cubicBezTo>
                <a:cubicBezTo>
                  <a:pt x="167" y="158"/>
                  <a:pt x="165" y="158"/>
                  <a:pt x="164" y="157"/>
                </a:cubicBezTo>
                <a:cubicBezTo>
                  <a:pt x="162" y="156"/>
                  <a:pt x="161" y="155"/>
                  <a:pt x="160" y="153"/>
                </a:cubicBezTo>
                <a:cubicBezTo>
                  <a:pt x="159" y="151"/>
                  <a:pt x="159" y="149"/>
                  <a:pt x="158" y="147"/>
                </a:cubicBezTo>
                <a:cubicBezTo>
                  <a:pt x="158" y="145"/>
                  <a:pt x="158" y="143"/>
                  <a:pt x="158" y="140"/>
                </a:cubicBezTo>
                <a:cubicBezTo>
                  <a:pt x="158" y="134"/>
                  <a:pt x="159" y="129"/>
                  <a:pt x="161" y="126"/>
                </a:cubicBezTo>
                <a:cubicBezTo>
                  <a:pt x="163" y="123"/>
                  <a:pt x="165" y="122"/>
                  <a:pt x="169" y="122"/>
                </a:cubicBezTo>
                <a:cubicBezTo>
                  <a:pt x="171" y="122"/>
                  <a:pt x="173" y="122"/>
                  <a:pt x="174" y="123"/>
                </a:cubicBezTo>
                <a:cubicBezTo>
                  <a:pt x="176" y="124"/>
                  <a:pt x="177" y="126"/>
                  <a:pt x="178" y="127"/>
                </a:cubicBezTo>
                <a:cubicBezTo>
                  <a:pt x="179" y="129"/>
                  <a:pt x="179" y="131"/>
                  <a:pt x="180" y="133"/>
                </a:cubicBezTo>
                <a:cubicBezTo>
                  <a:pt x="180" y="135"/>
                  <a:pt x="181" y="137"/>
                  <a:pt x="181" y="140"/>
                </a:cubicBezTo>
                <a:cubicBezTo>
                  <a:pt x="181" y="146"/>
                  <a:pt x="180" y="151"/>
                  <a:pt x="178" y="154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10" y="148"/>
                </a:cubicBezTo>
                <a:cubicBezTo>
                  <a:pt x="211" y="148"/>
                  <a:pt x="211" y="148"/>
                  <a:pt x="212" y="148"/>
                </a:cubicBezTo>
                <a:cubicBezTo>
                  <a:pt x="212" y="148"/>
                  <a:pt x="213" y="148"/>
                  <a:pt x="213" y="148"/>
                </a:cubicBezTo>
                <a:cubicBezTo>
                  <a:pt x="214" y="148"/>
                  <a:pt x="214" y="148"/>
                  <a:pt x="215" y="148"/>
                </a:cubicBezTo>
                <a:cubicBezTo>
                  <a:pt x="217" y="148"/>
                  <a:pt x="220" y="148"/>
                  <a:pt x="222" y="147"/>
                </a:cubicBezTo>
                <a:cubicBezTo>
                  <a:pt x="225" y="147"/>
                  <a:pt x="227" y="146"/>
                  <a:pt x="229" y="144"/>
                </a:cubicBezTo>
                <a:cubicBezTo>
                  <a:pt x="231" y="143"/>
                  <a:pt x="232" y="141"/>
                  <a:pt x="233" y="139"/>
                </a:cubicBezTo>
                <a:cubicBezTo>
                  <a:pt x="234" y="136"/>
                  <a:pt x="235" y="134"/>
                  <a:pt x="235" y="130"/>
                </a:cubicBezTo>
                <a:cubicBezTo>
                  <a:pt x="235" y="127"/>
                  <a:pt x="234" y="124"/>
                  <a:pt x="233" y="122"/>
                </a:cubicBezTo>
                <a:cubicBezTo>
                  <a:pt x="232" y="119"/>
                  <a:pt x="230" y="118"/>
                  <a:pt x="228" y="116"/>
                </a:cubicBezTo>
                <a:cubicBezTo>
                  <a:pt x="226" y="115"/>
                  <a:pt x="223" y="114"/>
                  <a:pt x="221" y="114"/>
                </a:cubicBezTo>
                <a:cubicBezTo>
                  <a:pt x="218" y="113"/>
                  <a:pt x="216" y="113"/>
                  <a:pt x="213" y="113"/>
                </a:cubicBezTo>
                <a:cubicBezTo>
                  <a:pt x="210" y="113"/>
                  <a:pt x="208" y="113"/>
                  <a:pt x="205" y="113"/>
                </a:cubicBezTo>
                <a:cubicBezTo>
                  <a:pt x="203" y="114"/>
                  <a:pt x="201" y="114"/>
                  <a:pt x="199" y="114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209" y="166"/>
                  <a:pt x="209" y="166"/>
                  <a:pt x="209" y="166"/>
                </a:cubicBezTo>
                <a:lnTo>
                  <a:pt x="209" y="148"/>
                </a:lnTo>
                <a:close/>
                <a:moveTo>
                  <a:pt x="209" y="122"/>
                </a:moveTo>
                <a:cubicBezTo>
                  <a:pt x="209" y="122"/>
                  <a:pt x="210" y="122"/>
                  <a:pt x="211" y="122"/>
                </a:cubicBezTo>
                <a:cubicBezTo>
                  <a:pt x="212" y="122"/>
                  <a:pt x="213" y="122"/>
                  <a:pt x="214" y="122"/>
                </a:cubicBezTo>
                <a:cubicBezTo>
                  <a:pt x="215" y="122"/>
                  <a:pt x="216" y="122"/>
                  <a:pt x="218" y="122"/>
                </a:cubicBezTo>
                <a:cubicBezTo>
                  <a:pt x="219" y="123"/>
                  <a:pt x="220" y="123"/>
                  <a:pt x="221" y="124"/>
                </a:cubicBezTo>
                <a:cubicBezTo>
                  <a:pt x="222" y="124"/>
                  <a:pt x="223" y="125"/>
                  <a:pt x="223" y="126"/>
                </a:cubicBezTo>
                <a:cubicBezTo>
                  <a:pt x="224" y="127"/>
                  <a:pt x="224" y="129"/>
                  <a:pt x="224" y="130"/>
                </a:cubicBezTo>
                <a:cubicBezTo>
                  <a:pt x="224" y="132"/>
                  <a:pt x="224" y="134"/>
                  <a:pt x="223" y="135"/>
                </a:cubicBezTo>
                <a:cubicBezTo>
                  <a:pt x="223" y="136"/>
                  <a:pt x="222" y="137"/>
                  <a:pt x="221" y="138"/>
                </a:cubicBezTo>
                <a:cubicBezTo>
                  <a:pt x="220" y="138"/>
                  <a:pt x="219" y="139"/>
                  <a:pt x="217" y="139"/>
                </a:cubicBezTo>
                <a:cubicBezTo>
                  <a:pt x="216" y="139"/>
                  <a:pt x="215" y="140"/>
                  <a:pt x="213" y="140"/>
                </a:cubicBezTo>
                <a:cubicBezTo>
                  <a:pt x="213" y="140"/>
                  <a:pt x="213" y="140"/>
                  <a:pt x="212" y="140"/>
                </a:cubicBezTo>
                <a:cubicBezTo>
                  <a:pt x="212" y="140"/>
                  <a:pt x="211" y="140"/>
                  <a:pt x="211" y="140"/>
                </a:cubicBezTo>
                <a:cubicBezTo>
                  <a:pt x="211" y="139"/>
                  <a:pt x="210" y="139"/>
                  <a:pt x="210" y="139"/>
                </a:cubicBezTo>
                <a:cubicBezTo>
                  <a:pt x="209" y="139"/>
                  <a:pt x="209" y="139"/>
                  <a:pt x="209" y="139"/>
                </a:cubicBezTo>
                <a:lnTo>
                  <a:pt x="209" y="122"/>
                </a:lnTo>
                <a:close/>
                <a:moveTo>
                  <a:pt x="102" y="40"/>
                </a:moveTo>
                <a:cubicBezTo>
                  <a:pt x="143" y="75"/>
                  <a:pt x="143" y="75"/>
                  <a:pt x="143" y="75"/>
                </a:cubicBezTo>
                <a:cubicBezTo>
                  <a:pt x="127" y="75"/>
                  <a:pt x="127" y="75"/>
                  <a:pt x="127" y="75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77" y="75"/>
                  <a:pt x="77" y="75"/>
                  <a:pt x="77" y="75"/>
                </a:cubicBezTo>
                <a:cubicBezTo>
                  <a:pt x="61" y="75"/>
                  <a:pt x="61" y="75"/>
                  <a:pt x="61" y="75"/>
                </a:cubicBezTo>
                <a:lnTo>
                  <a:pt x="102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Freeform 157"/>
          <p:cNvSpPr>
            <a:spLocks noEditPoints="1"/>
          </p:cNvSpPr>
          <p:nvPr/>
        </p:nvSpPr>
        <p:spPr bwMode="auto">
          <a:xfrm>
            <a:off x="6988216" y="2075956"/>
            <a:ext cx="577743" cy="490443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1" name="Text Placeholder 2"/>
          <p:cNvSpPr txBox="1"/>
          <p:nvPr/>
        </p:nvSpPr>
        <p:spPr>
          <a:xfrm>
            <a:off x="1315529" y="2873016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62" name="文本框 36"/>
          <p:cNvSpPr txBox="1"/>
          <p:nvPr/>
        </p:nvSpPr>
        <p:spPr>
          <a:xfrm>
            <a:off x="1203131" y="2496471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4753584" y="5429495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64" name="文本框 36"/>
          <p:cNvSpPr txBox="1"/>
          <p:nvPr/>
        </p:nvSpPr>
        <p:spPr>
          <a:xfrm>
            <a:off x="4641186" y="5052950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8477416" y="2567395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66" name="文本框 36"/>
          <p:cNvSpPr txBox="1"/>
          <p:nvPr/>
        </p:nvSpPr>
        <p:spPr>
          <a:xfrm>
            <a:off x="8365018" y="2190850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年终工作业绩</a:t>
            </a: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第二部分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294386" y="1625877"/>
            <a:ext cx="3603209" cy="3606242"/>
            <a:chOff x="3613905" y="1085849"/>
            <a:chExt cx="4757456" cy="4760812"/>
          </a:xfrm>
        </p:grpSpPr>
        <p:grpSp>
          <p:nvGrpSpPr>
            <p:cNvPr id="3" name="组合 2"/>
            <p:cNvGrpSpPr/>
            <p:nvPr/>
          </p:nvGrpSpPr>
          <p:grpSpPr bwMode="auto">
            <a:xfrm>
              <a:off x="3613905" y="1085849"/>
              <a:ext cx="4757456" cy="4760812"/>
              <a:chOff x="3937761" y="885354"/>
              <a:chExt cx="5376624" cy="5380409"/>
            </a:xfrm>
          </p:grpSpPr>
          <p:sp>
            <p:nvSpPr>
              <p:cNvPr id="8" name="矩形 7"/>
              <p:cNvSpPr/>
              <p:nvPr/>
            </p:nvSpPr>
            <p:spPr>
              <a:xfrm rot="8123576">
                <a:off x="6068080" y="4097337"/>
                <a:ext cx="621248" cy="1377855"/>
              </a:xfrm>
              <a:prstGeom prst="rect">
                <a:avLst/>
              </a:prstGeom>
              <a:solidFill>
                <a:srgbClr val="C8001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hangingPunct="0">
                  <a:buFontTx/>
                  <a:buNone/>
                  <a:defRPr/>
                </a:pP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 rot="18923576">
                <a:off x="6578633" y="1673667"/>
                <a:ext cx="621248" cy="1413995"/>
              </a:xfrm>
              <a:prstGeom prst="rect">
                <a:avLst/>
              </a:prstGeom>
              <a:solidFill>
                <a:srgbClr val="C800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hangingPunct="0">
                  <a:buFontTx/>
                  <a:buNone/>
                  <a:defRPr/>
                </a:pP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2723576">
                <a:off x="7511677" y="3125966"/>
                <a:ext cx="621165" cy="1411928"/>
              </a:xfrm>
              <a:prstGeom prst="rect">
                <a:avLst/>
              </a:prstGeom>
              <a:solidFill>
                <a:srgbClr val="C800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hangingPunct="0">
                  <a:buFontTx/>
                  <a:buNone/>
                  <a:defRPr/>
                </a:pP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 rot="10800000">
                <a:off x="3937761" y="3000198"/>
                <a:ext cx="3628866" cy="3257570"/>
                <a:chOff x="4771119" y="1146628"/>
                <a:chExt cx="3628866" cy="3257570"/>
              </a:xfrm>
              <a:solidFill>
                <a:srgbClr val="8DB9B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9" name="Freeform 9"/>
                <p:cNvSpPr/>
                <p:nvPr/>
              </p:nvSpPr>
              <p:spPr bwMode="auto">
                <a:xfrm>
                  <a:off x="4771119" y="1146628"/>
                  <a:ext cx="3628866" cy="2680317"/>
                </a:xfrm>
                <a:custGeom>
                  <a:avLst/>
                  <a:gdLst>
                    <a:gd name="T0" fmla="*/ 155 w 173"/>
                    <a:gd name="T1" fmla="*/ 23 h 127"/>
                    <a:gd name="T2" fmla="*/ 150 w 173"/>
                    <a:gd name="T3" fmla="*/ 17 h 127"/>
                    <a:gd name="T4" fmla="*/ 107 w 173"/>
                    <a:gd name="T5" fmla="*/ 0 h 127"/>
                    <a:gd name="T6" fmla="*/ 64 w 173"/>
                    <a:gd name="T7" fmla="*/ 17 h 127"/>
                    <a:gd name="T8" fmla="*/ 45 w 173"/>
                    <a:gd name="T9" fmla="*/ 36 h 127"/>
                    <a:gd name="T10" fmla="*/ 24 w 173"/>
                    <a:gd name="T11" fmla="*/ 58 h 127"/>
                    <a:gd name="T12" fmla="*/ 0 w 173"/>
                    <a:gd name="T13" fmla="*/ 82 h 127"/>
                    <a:gd name="T14" fmla="*/ 21 w 173"/>
                    <a:gd name="T15" fmla="*/ 103 h 127"/>
                    <a:gd name="T16" fmla="*/ 45 w 173"/>
                    <a:gd name="T17" fmla="*/ 79 h 127"/>
                    <a:gd name="T18" fmla="*/ 67 w 173"/>
                    <a:gd name="T19" fmla="*/ 58 h 127"/>
                    <a:gd name="T20" fmla="*/ 86 w 173"/>
                    <a:gd name="T21" fmla="*/ 39 h 127"/>
                    <a:gd name="T22" fmla="*/ 107 w 173"/>
                    <a:gd name="T23" fmla="*/ 30 h 127"/>
                    <a:gd name="T24" fmla="*/ 128 w 173"/>
                    <a:gd name="T25" fmla="*/ 39 h 127"/>
                    <a:gd name="T26" fmla="*/ 134 w 173"/>
                    <a:gd name="T27" fmla="*/ 44 h 127"/>
                    <a:gd name="T28" fmla="*/ 142 w 173"/>
                    <a:gd name="T29" fmla="*/ 66 h 127"/>
                    <a:gd name="T30" fmla="*/ 134 w 173"/>
                    <a:gd name="T31" fmla="*/ 87 h 127"/>
                    <a:gd name="T32" fmla="*/ 115 w 173"/>
                    <a:gd name="T33" fmla="*/ 106 h 127"/>
                    <a:gd name="T34" fmla="*/ 136 w 173"/>
                    <a:gd name="T35" fmla="*/ 127 h 127"/>
                    <a:gd name="T36" fmla="*/ 155 w 173"/>
                    <a:gd name="T37" fmla="*/ 108 h 127"/>
                    <a:gd name="T38" fmla="*/ 173 w 173"/>
                    <a:gd name="T39" fmla="*/ 66 h 127"/>
                    <a:gd name="T40" fmla="*/ 155 w 173"/>
                    <a:gd name="T41" fmla="*/ 23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3" h="127">
                      <a:moveTo>
                        <a:pt x="155" y="23"/>
                      </a:moveTo>
                      <a:cubicBezTo>
                        <a:pt x="150" y="17"/>
                        <a:pt x="150" y="17"/>
                        <a:pt x="150" y="17"/>
                      </a:cubicBezTo>
                      <a:cubicBezTo>
                        <a:pt x="138" y="6"/>
                        <a:pt x="123" y="0"/>
                        <a:pt x="107" y="0"/>
                      </a:cubicBezTo>
                      <a:cubicBezTo>
                        <a:pt x="91" y="0"/>
                        <a:pt x="76" y="6"/>
                        <a:pt x="64" y="17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21" y="103"/>
                        <a:pt x="21" y="103"/>
                        <a:pt x="21" y="103"/>
                      </a:cubicBezTo>
                      <a:cubicBezTo>
                        <a:pt x="45" y="79"/>
                        <a:pt x="45" y="79"/>
                        <a:pt x="45" y="79"/>
                      </a:cubicBezTo>
                      <a:cubicBezTo>
                        <a:pt x="67" y="58"/>
                        <a:pt x="67" y="58"/>
                        <a:pt x="67" y="58"/>
                      </a:cubicBezTo>
                      <a:cubicBezTo>
                        <a:pt x="86" y="39"/>
                        <a:pt x="86" y="39"/>
                        <a:pt x="86" y="39"/>
                      </a:cubicBezTo>
                      <a:cubicBezTo>
                        <a:pt x="91" y="33"/>
                        <a:pt x="99" y="30"/>
                        <a:pt x="107" y="30"/>
                      </a:cubicBezTo>
                      <a:cubicBezTo>
                        <a:pt x="115" y="30"/>
                        <a:pt x="123" y="33"/>
                        <a:pt x="128" y="39"/>
                      </a:cubicBezTo>
                      <a:cubicBezTo>
                        <a:pt x="134" y="44"/>
                        <a:pt x="134" y="44"/>
                        <a:pt x="134" y="44"/>
                      </a:cubicBezTo>
                      <a:cubicBezTo>
                        <a:pt x="139" y="50"/>
                        <a:pt x="142" y="57"/>
                        <a:pt x="142" y="66"/>
                      </a:cubicBezTo>
                      <a:cubicBezTo>
                        <a:pt x="142" y="74"/>
                        <a:pt x="139" y="81"/>
                        <a:pt x="134" y="8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36" y="127"/>
                        <a:pt x="136" y="127"/>
                        <a:pt x="136" y="127"/>
                      </a:cubicBezTo>
                      <a:cubicBezTo>
                        <a:pt x="155" y="108"/>
                        <a:pt x="155" y="108"/>
                        <a:pt x="155" y="108"/>
                      </a:cubicBezTo>
                      <a:cubicBezTo>
                        <a:pt x="166" y="97"/>
                        <a:pt x="173" y="82"/>
                        <a:pt x="173" y="66"/>
                      </a:cubicBezTo>
                      <a:cubicBezTo>
                        <a:pt x="173" y="49"/>
                        <a:pt x="166" y="34"/>
                        <a:pt x="155" y="23"/>
                      </a:cubicBezTo>
                      <a:close/>
                    </a:path>
                  </a:pathLst>
                </a:custGeom>
                <a:solidFill>
                  <a:srgbClr val="C8001C"/>
                </a:solidFill>
                <a:ln w="9525">
                  <a:noFill/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hangingPunct="0">
                    <a:buFontTx/>
                    <a:buNone/>
                    <a:defRPr/>
                  </a:pP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 rot="2723576">
                  <a:off x="6597465" y="3387310"/>
                  <a:ext cx="621425" cy="1412352"/>
                </a:xfrm>
                <a:prstGeom prst="rect">
                  <a:avLst/>
                </a:prstGeom>
                <a:solidFill>
                  <a:srgbClr val="C800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0" hangingPunct="0">
                    <a:buFontTx/>
                    <a:buNone/>
                    <a:defRPr/>
                  </a:pPr>
                  <a:endParaRPr lang="zh-CN" altLang="en-US" sz="16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" name="Freeform 9"/>
              <p:cNvSpPr/>
              <p:nvPr/>
            </p:nvSpPr>
            <p:spPr bwMode="auto">
              <a:xfrm rot="5400000">
                <a:off x="6159818" y="3111197"/>
                <a:ext cx="3629857" cy="2679276"/>
              </a:xfrm>
              <a:custGeom>
                <a:avLst/>
                <a:gdLst>
                  <a:gd name="T0" fmla="*/ 155 w 173"/>
                  <a:gd name="T1" fmla="*/ 23 h 127"/>
                  <a:gd name="T2" fmla="*/ 150 w 173"/>
                  <a:gd name="T3" fmla="*/ 17 h 127"/>
                  <a:gd name="T4" fmla="*/ 107 w 173"/>
                  <a:gd name="T5" fmla="*/ 0 h 127"/>
                  <a:gd name="T6" fmla="*/ 64 w 173"/>
                  <a:gd name="T7" fmla="*/ 17 h 127"/>
                  <a:gd name="T8" fmla="*/ 45 w 173"/>
                  <a:gd name="T9" fmla="*/ 36 h 127"/>
                  <a:gd name="T10" fmla="*/ 24 w 173"/>
                  <a:gd name="T11" fmla="*/ 58 h 127"/>
                  <a:gd name="T12" fmla="*/ 0 w 173"/>
                  <a:gd name="T13" fmla="*/ 82 h 127"/>
                  <a:gd name="T14" fmla="*/ 21 w 173"/>
                  <a:gd name="T15" fmla="*/ 103 h 127"/>
                  <a:gd name="T16" fmla="*/ 45 w 173"/>
                  <a:gd name="T17" fmla="*/ 79 h 127"/>
                  <a:gd name="T18" fmla="*/ 67 w 173"/>
                  <a:gd name="T19" fmla="*/ 58 h 127"/>
                  <a:gd name="T20" fmla="*/ 86 w 173"/>
                  <a:gd name="T21" fmla="*/ 39 h 127"/>
                  <a:gd name="T22" fmla="*/ 107 w 173"/>
                  <a:gd name="T23" fmla="*/ 30 h 127"/>
                  <a:gd name="T24" fmla="*/ 128 w 173"/>
                  <a:gd name="T25" fmla="*/ 39 h 127"/>
                  <a:gd name="T26" fmla="*/ 134 w 173"/>
                  <a:gd name="T27" fmla="*/ 44 h 127"/>
                  <a:gd name="T28" fmla="*/ 142 w 173"/>
                  <a:gd name="T29" fmla="*/ 66 h 127"/>
                  <a:gd name="T30" fmla="*/ 134 w 173"/>
                  <a:gd name="T31" fmla="*/ 87 h 127"/>
                  <a:gd name="T32" fmla="*/ 115 w 173"/>
                  <a:gd name="T33" fmla="*/ 106 h 127"/>
                  <a:gd name="T34" fmla="*/ 136 w 173"/>
                  <a:gd name="T35" fmla="*/ 127 h 127"/>
                  <a:gd name="T36" fmla="*/ 155 w 173"/>
                  <a:gd name="T37" fmla="*/ 108 h 127"/>
                  <a:gd name="T38" fmla="*/ 173 w 173"/>
                  <a:gd name="T39" fmla="*/ 66 h 127"/>
                  <a:gd name="T40" fmla="*/ 155 w 173"/>
                  <a:gd name="T41" fmla="*/ 2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3" h="127">
                    <a:moveTo>
                      <a:pt x="155" y="23"/>
                    </a:moveTo>
                    <a:cubicBezTo>
                      <a:pt x="150" y="17"/>
                      <a:pt x="150" y="17"/>
                      <a:pt x="150" y="17"/>
                    </a:cubicBezTo>
                    <a:cubicBezTo>
                      <a:pt x="138" y="6"/>
                      <a:pt x="123" y="0"/>
                      <a:pt x="107" y="0"/>
                    </a:cubicBezTo>
                    <a:cubicBezTo>
                      <a:pt x="91" y="0"/>
                      <a:pt x="76" y="6"/>
                      <a:pt x="64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91" y="33"/>
                      <a:pt x="99" y="30"/>
                      <a:pt x="107" y="30"/>
                    </a:cubicBezTo>
                    <a:cubicBezTo>
                      <a:pt x="115" y="30"/>
                      <a:pt x="123" y="33"/>
                      <a:pt x="128" y="39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9" y="50"/>
                      <a:pt x="142" y="57"/>
                      <a:pt x="142" y="66"/>
                    </a:cubicBezTo>
                    <a:cubicBezTo>
                      <a:pt x="142" y="74"/>
                      <a:pt x="139" y="81"/>
                      <a:pt x="134" y="8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36" y="127"/>
                      <a:pt x="136" y="127"/>
                      <a:pt x="136" y="127"/>
                    </a:cubicBezTo>
                    <a:cubicBezTo>
                      <a:pt x="155" y="108"/>
                      <a:pt x="155" y="108"/>
                      <a:pt x="155" y="108"/>
                    </a:cubicBezTo>
                    <a:cubicBezTo>
                      <a:pt x="166" y="97"/>
                      <a:pt x="173" y="82"/>
                      <a:pt x="173" y="66"/>
                    </a:cubicBezTo>
                    <a:cubicBezTo>
                      <a:pt x="173" y="49"/>
                      <a:pt x="166" y="34"/>
                      <a:pt x="155" y="23"/>
                    </a:cubicBezTo>
                    <a:close/>
                  </a:path>
                </a:pathLst>
              </a:custGeom>
              <a:solidFill>
                <a:srgbClr val="C8001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0" hangingPunct="0">
                  <a:buFontTx/>
                  <a:buNone/>
                  <a:defRPr/>
                </a:pP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 rot="16200000">
                <a:off x="3468118" y="1364033"/>
                <a:ext cx="3627598" cy="2679276"/>
              </a:xfrm>
              <a:custGeom>
                <a:avLst/>
                <a:gdLst>
                  <a:gd name="T0" fmla="*/ 155 w 173"/>
                  <a:gd name="T1" fmla="*/ 23 h 127"/>
                  <a:gd name="T2" fmla="*/ 150 w 173"/>
                  <a:gd name="T3" fmla="*/ 17 h 127"/>
                  <a:gd name="T4" fmla="*/ 107 w 173"/>
                  <a:gd name="T5" fmla="*/ 0 h 127"/>
                  <a:gd name="T6" fmla="*/ 64 w 173"/>
                  <a:gd name="T7" fmla="*/ 17 h 127"/>
                  <a:gd name="T8" fmla="*/ 45 w 173"/>
                  <a:gd name="T9" fmla="*/ 36 h 127"/>
                  <a:gd name="T10" fmla="*/ 24 w 173"/>
                  <a:gd name="T11" fmla="*/ 58 h 127"/>
                  <a:gd name="T12" fmla="*/ 0 w 173"/>
                  <a:gd name="T13" fmla="*/ 82 h 127"/>
                  <a:gd name="T14" fmla="*/ 21 w 173"/>
                  <a:gd name="T15" fmla="*/ 103 h 127"/>
                  <a:gd name="T16" fmla="*/ 45 w 173"/>
                  <a:gd name="T17" fmla="*/ 79 h 127"/>
                  <a:gd name="T18" fmla="*/ 67 w 173"/>
                  <a:gd name="T19" fmla="*/ 58 h 127"/>
                  <a:gd name="T20" fmla="*/ 86 w 173"/>
                  <a:gd name="T21" fmla="*/ 39 h 127"/>
                  <a:gd name="T22" fmla="*/ 107 w 173"/>
                  <a:gd name="T23" fmla="*/ 30 h 127"/>
                  <a:gd name="T24" fmla="*/ 128 w 173"/>
                  <a:gd name="T25" fmla="*/ 39 h 127"/>
                  <a:gd name="T26" fmla="*/ 134 w 173"/>
                  <a:gd name="T27" fmla="*/ 44 h 127"/>
                  <a:gd name="T28" fmla="*/ 142 w 173"/>
                  <a:gd name="T29" fmla="*/ 66 h 127"/>
                  <a:gd name="T30" fmla="*/ 134 w 173"/>
                  <a:gd name="T31" fmla="*/ 87 h 127"/>
                  <a:gd name="T32" fmla="*/ 115 w 173"/>
                  <a:gd name="T33" fmla="*/ 106 h 127"/>
                  <a:gd name="T34" fmla="*/ 136 w 173"/>
                  <a:gd name="T35" fmla="*/ 127 h 127"/>
                  <a:gd name="T36" fmla="*/ 155 w 173"/>
                  <a:gd name="T37" fmla="*/ 108 h 127"/>
                  <a:gd name="T38" fmla="*/ 173 w 173"/>
                  <a:gd name="T39" fmla="*/ 66 h 127"/>
                  <a:gd name="T40" fmla="*/ 155 w 173"/>
                  <a:gd name="T41" fmla="*/ 2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3" h="127">
                    <a:moveTo>
                      <a:pt x="155" y="23"/>
                    </a:moveTo>
                    <a:cubicBezTo>
                      <a:pt x="150" y="17"/>
                      <a:pt x="150" y="17"/>
                      <a:pt x="150" y="17"/>
                    </a:cubicBezTo>
                    <a:cubicBezTo>
                      <a:pt x="138" y="6"/>
                      <a:pt x="123" y="0"/>
                      <a:pt x="107" y="0"/>
                    </a:cubicBezTo>
                    <a:cubicBezTo>
                      <a:pt x="91" y="0"/>
                      <a:pt x="76" y="6"/>
                      <a:pt x="64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91" y="33"/>
                      <a:pt x="99" y="30"/>
                      <a:pt x="107" y="30"/>
                    </a:cubicBezTo>
                    <a:cubicBezTo>
                      <a:pt x="115" y="30"/>
                      <a:pt x="123" y="33"/>
                      <a:pt x="128" y="39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9" y="50"/>
                      <a:pt x="142" y="57"/>
                      <a:pt x="142" y="66"/>
                    </a:cubicBezTo>
                    <a:cubicBezTo>
                      <a:pt x="142" y="74"/>
                      <a:pt x="139" y="81"/>
                      <a:pt x="134" y="8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36" y="127"/>
                      <a:pt x="136" y="127"/>
                      <a:pt x="136" y="127"/>
                    </a:cubicBezTo>
                    <a:cubicBezTo>
                      <a:pt x="155" y="108"/>
                      <a:pt x="155" y="108"/>
                      <a:pt x="155" y="108"/>
                    </a:cubicBezTo>
                    <a:cubicBezTo>
                      <a:pt x="166" y="97"/>
                      <a:pt x="173" y="82"/>
                      <a:pt x="173" y="66"/>
                    </a:cubicBezTo>
                    <a:cubicBezTo>
                      <a:pt x="173" y="49"/>
                      <a:pt x="166" y="34"/>
                      <a:pt x="155" y="23"/>
                    </a:cubicBezTo>
                    <a:close/>
                  </a:path>
                </a:pathLst>
              </a:custGeom>
              <a:solidFill>
                <a:srgbClr val="C8001C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0" hangingPunct="0">
                  <a:buFontTx/>
                  <a:buNone/>
                  <a:defRPr/>
                </a:pP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Freeform 9"/>
              <p:cNvSpPr>
                <a:spLocks noChangeArrowheads="1"/>
              </p:cNvSpPr>
              <p:nvPr/>
            </p:nvSpPr>
            <p:spPr bwMode="auto">
              <a:xfrm>
                <a:off x="5685519" y="885354"/>
                <a:ext cx="3628866" cy="2680317"/>
              </a:xfrm>
              <a:custGeom>
                <a:avLst/>
                <a:gdLst>
                  <a:gd name="T0" fmla="*/ 155 w 173"/>
                  <a:gd name="T1" fmla="*/ 23 h 127"/>
                  <a:gd name="T2" fmla="*/ 150 w 173"/>
                  <a:gd name="T3" fmla="*/ 17 h 127"/>
                  <a:gd name="T4" fmla="*/ 107 w 173"/>
                  <a:gd name="T5" fmla="*/ 0 h 127"/>
                  <a:gd name="T6" fmla="*/ 64 w 173"/>
                  <a:gd name="T7" fmla="*/ 17 h 127"/>
                  <a:gd name="T8" fmla="*/ 45 w 173"/>
                  <a:gd name="T9" fmla="*/ 36 h 127"/>
                  <a:gd name="T10" fmla="*/ 24 w 173"/>
                  <a:gd name="T11" fmla="*/ 58 h 127"/>
                  <a:gd name="T12" fmla="*/ 0 w 173"/>
                  <a:gd name="T13" fmla="*/ 82 h 127"/>
                  <a:gd name="T14" fmla="*/ 21 w 173"/>
                  <a:gd name="T15" fmla="*/ 103 h 127"/>
                  <a:gd name="T16" fmla="*/ 45 w 173"/>
                  <a:gd name="T17" fmla="*/ 79 h 127"/>
                  <a:gd name="T18" fmla="*/ 67 w 173"/>
                  <a:gd name="T19" fmla="*/ 58 h 127"/>
                  <a:gd name="T20" fmla="*/ 86 w 173"/>
                  <a:gd name="T21" fmla="*/ 39 h 127"/>
                  <a:gd name="T22" fmla="*/ 107 w 173"/>
                  <a:gd name="T23" fmla="*/ 30 h 127"/>
                  <a:gd name="T24" fmla="*/ 128 w 173"/>
                  <a:gd name="T25" fmla="*/ 39 h 127"/>
                  <a:gd name="T26" fmla="*/ 134 w 173"/>
                  <a:gd name="T27" fmla="*/ 44 h 127"/>
                  <a:gd name="T28" fmla="*/ 142 w 173"/>
                  <a:gd name="T29" fmla="*/ 66 h 127"/>
                  <a:gd name="T30" fmla="*/ 134 w 173"/>
                  <a:gd name="T31" fmla="*/ 87 h 127"/>
                  <a:gd name="T32" fmla="*/ 115 w 173"/>
                  <a:gd name="T33" fmla="*/ 106 h 127"/>
                  <a:gd name="T34" fmla="*/ 136 w 173"/>
                  <a:gd name="T35" fmla="*/ 127 h 127"/>
                  <a:gd name="T36" fmla="*/ 155 w 173"/>
                  <a:gd name="T37" fmla="*/ 108 h 127"/>
                  <a:gd name="T38" fmla="*/ 173 w 173"/>
                  <a:gd name="T39" fmla="*/ 66 h 127"/>
                  <a:gd name="T40" fmla="*/ 155 w 173"/>
                  <a:gd name="T41" fmla="*/ 2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3" h="127">
                    <a:moveTo>
                      <a:pt x="155" y="23"/>
                    </a:moveTo>
                    <a:cubicBezTo>
                      <a:pt x="150" y="17"/>
                      <a:pt x="150" y="17"/>
                      <a:pt x="150" y="17"/>
                    </a:cubicBezTo>
                    <a:cubicBezTo>
                      <a:pt x="138" y="6"/>
                      <a:pt x="123" y="0"/>
                      <a:pt x="107" y="0"/>
                    </a:cubicBezTo>
                    <a:cubicBezTo>
                      <a:pt x="91" y="0"/>
                      <a:pt x="76" y="6"/>
                      <a:pt x="64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91" y="33"/>
                      <a:pt x="99" y="30"/>
                      <a:pt x="107" y="30"/>
                    </a:cubicBezTo>
                    <a:cubicBezTo>
                      <a:pt x="115" y="30"/>
                      <a:pt x="123" y="33"/>
                      <a:pt x="128" y="39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9" y="50"/>
                      <a:pt x="142" y="57"/>
                      <a:pt x="142" y="66"/>
                    </a:cubicBezTo>
                    <a:cubicBezTo>
                      <a:pt x="142" y="74"/>
                      <a:pt x="139" y="81"/>
                      <a:pt x="134" y="8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36" y="127"/>
                      <a:pt x="136" y="127"/>
                      <a:pt x="136" y="127"/>
                    </a:cubicBezTo>
                    <a:cubicBezTo>
                      <a:pt x="155" y="108"/>
                      <a:pt x="155" y="108"/>
                      <a:pt x="155" y="108"/>
                    </a:cubicBezTo>
                    <a:cubicBezTo>
                      <a:pt x="166" y="97"/>
                      <a:pt x="173" y="82"/>
                      <a:pt x="173" y="66"/>
                    </a:cubicBezTo>
                    <a:cubicBezTo>
                      <a:pt x="173" y="49"/>
                      <a:pt x="166" y="34"/>
                      <a:pt x="155" y="23"/>
                    </a:cubicBezTo>
                    <a:close/>
                  </a:path>
                </a:pathLst>
              </a:custGeom>
              <a:solidFill>
                <a:srgbClr val="C8001C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0" hangingPunct="0"/>
                <a:endParaRPr lang="zh-CN" altLang="en-US" sz="1600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635885" y="1865664"/>
                <a:ext cx="729684" cy="727327"/>
              </a:xfrm>
              <a:prstGeom prst="ellipse">
                <a:avLst/>
              </a:prstGeom>
              <a:solidFill>
                <a:srgbClr val="C8001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hangingPunct="0">
                  <a:buFontTx/>
                  <a:buNone/>
                  <a:defRPr/>
                </a:pP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886577" y="1858887"/>
                <a:ext cx="727426" cy="729586"/>
              </a:xfrm>
              <a:prstGeom prst="ellipse">
                <a:avLst/>
              </a:prstGeom>
              <a:solidFill>
                <a:srgbClr val="C8001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hangingPunct="0">
                  <a:buFontTx/>
                  <a:buNone/>
                  <a:defRPr/>
                </a:pP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886577" y="4585233"/>
                <a:ext cx="727426" cy="727327"/>
              </a:xfrm>
              <a:prstGeom prst="ellipse">
                <a:avLst/>
              </a:prstGeom>
              <a:solidFill>
                <a:srgbClr val="C8001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hangingPunct="0">
                  <a:buFontTx/>
                  <a:buNone/>
                  <a:defRPr/>
                </a:pP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690103" y="4598786"/>
                <a:ext cx="729684" cy="727327"/>
              </a:xfrm>
              <a:prstGeom prst="ellipse">
                <a:avLst/>
              </a:prstGeom>
              <a:solidFill>
                <a:srgbClr val="C8001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 hangingPunct="0">
                  <a:buFontTx/>
                  <a:buNone/>
                  <a:defRPr/>
                </a:pP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" name="文本框 17"/>
            <p:cNvSpPr txBox="1">
              <a:spLocks noChangeArrowheads="1"/>
            </p:cNvSpPr>
            <p:nvPr/>
          </p:nvSpPr>
          <p:spPr bwMode="auto">
            <a:xfrm>
              <a:off x="4557385" y="2057327"/>
              <a:ext cx="744979" cy="44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zh-CN" sz="1600" b="1" dirty="0">
                  <a:solidFill>
                    <a:schemeClr val="bg1"/>
                  </a:solidFill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18"/>
            <p:cNvSpPr txBox="1">
              <a:spLocks noChangeArrowheads="1"/>
            </p:cNvSpPr>
            <p:nvPr/>
          </p:nvSpPr>
          <p:spPr bwMode="auto">
            <a:xfrm>
              <a:off x="6975746" y="2094386"/>
              <a:ext cx="788105" cy="44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zh-CN" sz="1600" b="1" dirty="0">
                  <a:solidFill>
                    <a:schemeClr val="bg1"/>
                  </a:solidFill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文本框 19"/>
            <p:cNvSpPr txBox="1">
              <a:spLocks noChangeArrowheads="1"/>
            </p:cNvSpPr>
            <p:nvPr/>
          </p:nvSpPr>
          <p:spPr bwMode="auto">
            <a:xfrm>
              <a:off x="4558705" y="4492257"/>
              <a:ext cx="651513" cy="44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zh-CN" sz="1600" b="1" dirty="0">
                  <a:solidFill>
                    <a:schemeClr val="bg1"/>
                  </a:solidFill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文本框 20"/>
            <p:cNvSpPr txBox="1">
              <a:spLocks noChangeArrowheads="1"/>
            </p:cNvSpPr>
            <p:nvPr/>
          </p:nvSpPr>
          <p:spPr bwMode="auto">
            <a:xfrm>
              <a:off x="7051079" y="4492257"/>
              <a:ext cx="755861" cy="44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zh-CN" sz="1600" b="1" dirty="0">
                  <a:solidFill>
                    <a:schemeClr val="bg1"/>
                  </a:solidFill>
                </a:rPr>
                <a:t>04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 Placeholder 2"/>
          <p:cNvSpPr txBox="1"/>
          <p:nvPr/>
        </p:nvSpPr>
        <p:spPr>
          <a:xfrm>
            <a:off x="1200606" y="212100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2" name="文本框 36"/>
          <p:cNvSpPr txBox="1"/>
          <p:nvPr/>
        </p:nvSpPr>
        <p:spPr>
          <a:xfrm>
            <a:off x="1088208" y="174445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1200606" y="497886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4" name="文本框 36"/>
          <p:cNvSpPr txBox="1"/>
          <p:nvPr/>
        </p:nvSpPr>
        <p:spPr>
          <a:xfrm>
            <a:off x="1088208" y="460231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772660" y="212100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6" name="文本框 36"/>
          <p:cNvSpPr txBox="1"/>
          <p:nvPr/>
        </p:nvSpPr>
        <p:spPr>
          <a:xfrm>
            <a:off x="8660262" y="174445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8772660" y="4978860"/>
            <a:ext cx="250767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8" name="文本框 36"/>
          <p:cNvSpPr txBox="1"/>
          <p:nvPr/>
        </p:nvSpPr>
        <p:spPr>
          <a:xfrm>
            <a:off x="8660262" y="4602315"/>
            <a:ext cx="2845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专注工作汇报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4127</Words>
  <Application>Microsoft Office PowerPoint</Application>
  <PresentationFormat>宽屏</PresentationFormat>
  <Paragraphs>228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 Unicode MS</vt:lpstr>
      <vt:lpstr>Impact MT Std</vt:lpstr>
      <vt:lpstr>Roboto Regular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专注工作汇报PPT排版设计，定制QQ:418157732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 mo ban.com</dc:description>
  <cp:lastModifiedBy>YANGs</cp:lastModifiedBy>
  <cp:revision>17</cp:revision>
  <dcterms:created xsi:type="dcterms:W3CDTF">2019-01-17T06:10:00Z</dcterms:created>
  <dcterms:modified xsi:type="dcterms:W3CDTF">2020-10-28T13:03:20Z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