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256" r:id="rId2"/>
    <p:sldId id="257" r:id="rId3"/>
    <p:sldId id="258" r:id="rId4"/>
    <p:sldId id="282" r:id="rId5"/>
    <p:sldId id="264" r:id="rId6"/>
    <p:sldId id="293" r:id="rId7"/>
    <p:sldId id="265" r:id="rId8"/>
    <p:sldId id="266" r:id="rId9"/>
    <p:sldId id="285" r:id="rId10"/>
    <p:sldId id="286" r:id="rId11"/>
    <p:sldId id="287" r:id="rId12"/>
    <p:sldId id="290" r:id="rId13"/>
    <p:sldId id="291" r:id="rId14"/>
    <p:sldId id="294" r:id="rId15"/>
    <p:sldId id="295" r:id="rId16"/>
    <p:sldId id="267" r:id="rId17"/>
    <p:sldId id="268" r:id="rId18"/>
    <p:sldId id="269" r:id="rId19"/>
    <p:sldId id="270" r:id="rId20"/>
    <p:sldId id="271" r:id="rId21"/>
    <p:sldId id="292" r:id="rId22"/>
    <p:sldId id="272" r:id="rId23"/>
    <p:sldId id="280" r:id="rId24"/>
    <p:sldId id="281" r:id="rId25"/>
    <p:sldId id="283" r:id="rId26"/>
    <p:sldId id="284" r:id="rId27"/>
    <p:sldId id="296" r:id="rId28"/>
    <p:sldId id="288" r:id="rId29"/>
    <p:sldId id="289" r:id="rId30"/>
    <p:sldId id="277" r:id="rId31"/>
    <p:sldId id="278" r:id="rId32"/>
    <p:sldId id="279" r:id="rId33"/>
    <p:sldId id="273" r:id="rId34"/>
    <p:sldId id="274" r:id="rId35"/>
    <p:sldId id="275" r:id="rId36"/>
    <p:sldId id="276" r:id="rId37"/>
    <p:sldId id="297" r:id="rId38"/>
    <p:sldId id="298"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C8D9"/>
    <a:srgbClr val="365A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42" autoAdjust="0"/>
    <p:restoredTop sz="95163" autoAdjust="0"/>
  </p:normalViewPr>
  <p:slideViewPr>
    <p:cSldViewPr snapToGrid="0">
      <p:cViewPr varScale="1">
        <p:scale>
          <a:sx n="103" d="100"/>
          <a:sy n="103" d="100"/>
        </p:scale>
        <p:origin x="618" y="114"/>
      </p:cViewPr>
      <p:guideLst>
        <p:guide orient="horz" pos="2160"/>
        <p:guide pos="3840"/>
      </p:guideLst>
    </p:cSldViewPr>
  </p:slideViewPr>
  <p:notesTextViewPr>
    <p:cViewPr>
      <p:scale>
        <a:sx n="1" d="1"/>
        <a:sy n="1" d="1"/>
      </p:scale>
      <p:origin x="0" y="0"/>
    </p:cViewPr>
  </p:notesTextViewPr>
  <p:sorterViewPr>
    <p:cViewPr>
      <p:scale>
        <a:sx n="52" d="100"/>
        <a:sy n="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lang="zh-CN" sz="2130" b="1" i="0" u="none" strike="noStrike" kern="1200" baseline="0">
                <a:solidFill>
                  <a:schemeClr val="tx2"/>
                </a:solidFill>
                <a:latin typeface="微软雅黑" panose="020B0503020204020204" pitchFamily="34" charset="-122"/>
                <a:ea typeface="微软雅黑" panose="020B0503020204020204" pitchFamily="34" charset="-122"/>
                <a:cs typeface="+mn-cs"/>
              </a:defRPr>
            </a:pPr>
            <a:r>
              <a:rPr lang="zh-CN" dirty="0">
                <a:solidFill>
                  <a:schemeClr val="tx1">
                    <a:lumMod val="50000"/>
                    <a:lumOff val="50000"/>
                  </a:schemeClr>
                </a:solidFill>
              </a:rPr>
              <a:t>此处添加图表标题</a:t>
            </a:r>
          </a:p>
        </c:rich>
      </c:tx>
      <c:overlay val="0"/>
      <c:spPr>
        <a:noFill/>
        <a:ln>
          <a:noFill/>
        </a:ln>
        <a:effectLst/>
      </c:spPr>
    </c:title>
    <c:autoTitleDeleted val="0"/>
    <c:plotArea>
      <c:layout/>
      <c:barChart>
        <c:barDir val="col"/>
        <c:grouping val="clustered"/>
        <c:varyColors val="0"/>
        <c:ser>
          <c:idx val="1"/>
          <c:order val="0"/>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2">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1"/>
          <c:tx>
            <c:strRef>
              <c:f>Sheet1!$D$1</c:f>
              <c:strCache>
                <c:ptCount val="1"/>
                <c:pt idx="0">
                  <c:v>系列 3</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2">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100"/>
        <c:overlap val="-24"/>
        <c:axId val="1427139104"/>
        <c:axId val="2031171552"/>
      </c:barChart>
      <c:catAx>
        <c:axId val="1427139104"/>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2"/>
                </a:solidFill>
                <a:latin typeface="微软雅黑" panose="020B0503020204020204" pitchFamily="34" charset="-122"/>
                <a:ea typeface="微软雅黑" panose="020B0503020204020204" pitchFamily="34" charset="-122"/>
                <a:cs typeface="+mn-cs"/>
              </a:defRPr>
            </a:pPr>
            <a:endParaRPr lang="zh-CN"/>
          </a:p>
        </c:txPr>
        <c:crossAx val="2031171552"/>
        <c:crosses val="autoZero"/>
        <c:auto val="1"/>
        <c:lblAlgn val="ctr"/>
        <c:lblOffset val="100"/>
        <c:noMultiLvlLbl val="0"/>
      </c:catAx>
      <c:valAx>
        <c:axId val="2031171552"/>
        <c:scaling>
          <c:orientation val="minMax"/>
        </c:scaling>
        <c:delete val="0"/>
        <c:axPos val="l"/>
        <c:majorGridlines>
          <c:spPr>
            <a:ln w="9525" cap="flat" cmpd="sng" algn="ctr">
              <a:solidFill>
                <a:schemeClr val="tx2">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2"/>
                </a:solidFill>
                <a:latin typeface="微软雅黑" panose="020B0503020204020204" pitchFamily="34" charset="-122"/>
                <a:ea typeface="微软雅黑" panose="020B0503020204020204" pitchFamily="34" charset="-122"/>
                <a:cs typeface="+mn-cs"/>
              </a:defRPr>
            </a:pPr>
            <a:endParaRPr lang="zh-CN"/>
          </a:p>
        </c:txPr>
        <c:crossAx val="142713910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5857D1-BFB4-4CD8-AD62-391BE28EBCB3}" type="datetimeFigureOut">
              <a:rPr lang="zh-CN" altLang="en-US" smtClean="0"/>
              <a:pPr/>
              <a:t>2020/10/29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642694-9A2C-4D12-B30C-B5DDD19CFC55}" type="slidenum">
              <a:rPr lang="zh-CN" altLang="en-US" smtClean="0"/>
              <a:pPr/>
              <a:t>‹#›</a:t>
            </a:fld>
            <a:endParaRPr lang="zh-CN" altLang="en-US"/>
          </a:p>
        </p:txBody>
      </p:sp>
    </p:spTree>
    <p:extLst>
      <p:ext uri="{BB962C8B-B14F-4D97-AF65-F5344CB8AC3E}">
        <p14:creationId xmlns:p14="http://schemas.microsoft.com/office/powerpoint/2010/main" val="4162183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extLst>
      <p:ext uri="{BB962C8B-B14F-4D97-AF65-F5344CB8AC3E}">
        <p14:creationId xmlns:p14="http://schemas.microsoft.com/office/powerpoint/2010/main" val="33981502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19</a:t>
            </a:fld>
            <a:endParaRPr lang="zh-CN" altLang="en-US"/>
          </a:p>
        </p:txBody>
      </p:sp>
    </p:spTree>
    <p:extLst>
      <p:ext uri="{BB962C8B-B14F-4D97-AF65-F5344CB8AC3E}">
        <p14:creationId xmlns:p14="http://schemas.microsoft.com/office/powerpoint/2010/main" val="3088161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20</a:t>
            </a:fld>
            <a:endParaRPr lang="zh-CN" altLang="en-US"/>
          </a:p>
        </p:txBody>
      </p:sp>
    </p:spTree>
    <p:extLst>
      <p:ext uri="{BB962C8B-B14F-4D97-AF65-F5344CB8AC3E}">
        <p14:creationId xmlns:p14="http://schemas.microsoft.com/office/powerpoint/2010/main" val="1888775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22</a:t>
            </a:fld>
            <a:endParaRPr lang="zh-CN" altLang="en-US"/>
          </a:p>
        </p:txBody>
      </p:sp>
    </p:spTree>
    <p:extLst>
      <p:ext uri="{BB962C8B-B14F-4D97-AF65-F5344CB8AC3E}">
        <p14:creationId xmlns:p14="http://schemas.microsoft.com/office/powerpoint/2010/main" val="2515654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23</a:t>
            </a:fld>
            <a:endParaRPr lang="en-US" sz="120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142511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24</a:t>
            </a:fld>
            <a:endParaRPr lang="en-US" sz="120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3381881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F5BB81E4-0A06-4620-BC78-D7BDAEFF8EF9}" type="slidenum">
              <a:rPr lang="zh-CN" altLang="en-US" sz="1200">
                <a:latin typeface="Calibri" panose="020F0502020204030204" pitchFamily="34" charset="0"/>
                <a:ea typeface="宋体" panose="02010600030101010101" pitchFamily="2" charset="-122"/>
              </a:rPr>
              <a:pPr defTabSz="966470" fontAlgn="base">
                <a:spcBef>
                  <a:spcPct val="0"/>
                </a:spcBef>
                <a:spcAft>
                  <a:spcPct val="0"/>
                </a:spcAft>
              </a:pPr>
              <a:t>25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41411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26</a:t>
            </a:fld>
            <a:endParaRPr lang="zh-CN" altLang="en-US"/>
          </a:p>
        </p:txBody>
      </p:sp>
    </p:spTree>
    <p:extLst>
      <p:ext uri="{BB962C8B-B14F-4D97-AF65-F5344CB8AC3E}">
        <p14:creationId xmlns:p14="http://schemas.microsoft.com/office/powerpoint/2010/main" val="35983370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7852C80A-9F45-462E-87CE-685426BA618A}" type="slidenum">
              <a:rPr lang="zh-CN" altLang="en-US" sz="1200">
                <a:latin typeface="Calibri" panose="020F0502020204030204" pitchFamily="34" charset="0"/>
                <a:ea typeface="宋体" panose="02010600030101010101" pitchFamily="2" charset="-122"/>
              </a:rPr>
              <a:pPr defTabSz="966470" fontAlgn="base">
                <a:spcBef>
                  <a:spcPct val="0"/>
                </a:spcBef>
                <a:spcAft>
                  <a:spcPct val="0"/>
                </a:spcAft>
              </a:pPr>
              <a:t>28</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655377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54978" name="Notes Placeholder 2"/>
          <p:cNvSpPr>
            <a:spLocks noGrp="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id-ID" altLang="zh-CN"/>
          </a:p>
        </p:txBody>
      </p:sp>
      <p:sp>
        <p:nvSpPr>
          <p:cNvPr id="2549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5127006F-0B78-4046-9711-4452E1EE80BB}" type="slidenum">
              <a:rPr lang="en-US" altLang="zh-CN">
                <a:solidFill>
                  <a:srgbClr val="000000"/>
                </a:solidFill>
                <a:latin typeface="Arial" panose="020B0604020202020204" pitchFamily="34" charset="0"/>
              </a:rPr>
              <a:pPr/>
              <a:t>29</a:t>
            </a:fld>
            <a:endParaRPr lang="en-US" altLang="zh-CN">
              <a:solidFill>
                <a:srgbClr val="000000"/>
              </a:solidFill>
              <a:latin typeface="Arial" panose="020B0604020202020204" pitchFamily="34" charset="0"/>
            </a:endParaRPr>
          </a:p>
        </p:txBody>
      </p:sp>
    </p:spTree>
    <p:extLst>
      <p:ext uri="{BB962C8B-B14F-4D97-AF65-F5344CB8AC3E}">
        <p14:creationId xmlns:p14="http://schemas.microsoft.com/office/powerpoint/2010/main" val="12170185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30</a:t>
            </a:fld>
            <a:endParaRPr lang="zh-CN" altLang="en-US"/>
          </a:p>
        </p:txBody>
      </p:sp>
    </p:spTree>
    <p:extLst>
      <p:ext uri="{BB962C8B-B14F-4D97-AF65-F5344CB8AC3E}">
        <p14:creationId xmlns:p14="http://schemas.microsoft.com/office/powerpoint/2010/main" val="2862647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4</a:t>
            </a:fld>
            <a:endParaRPr lang="en-US" sz="120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4435276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3019607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32</a:t>
            </a:fld>
            <a:endParaRPr lang="zh-CN" altLang="en-US"/>
          </a:p>
        </p:txBody>
      </p:sp>
    </p:spTree>
    <p:extLst>
      <p:ext uri="{BB962C8B-B14F-4D97-AF65-F5344CB8AC3E}">
        <p14:creationId xmlns:p14="http://schemas.microsoft.com/office/powerpoint/2010/main" val="18674722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33</a:t>
            </a:fld>
            <a:endParaRPr lang="zh-CN" altLang="en-US"/>
          </a:p>
        </p:txBody>
      </p:sp>
    </p:spTree>
    <p:extLst>
      <p:ext uri="{BB962C8B-B14F-4D97-AF65-F5344CB8AC3E}">
        <p14:creationId xmlns:p14="http://schemas.microsoft.com/office/powerpoint/2010/main" val="37347851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34</a:t>
            </a:fld>
            <a:endParaRPr lang="zh-CN" altLang="en-US"/>
          </a:p>
        </p:txBody>
      </p:sp>
    </p:spTree>
    <p:extLst>
      <p:ext uri="{BB962C8B-B14F-4D97-AF65-F5344CB8AC3E}">
        <p14:creationId xmlns:p14="http://schemas.microsoft.com/office/powerpoint/2010/main" val="28651449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35</a:t>
            </a:fld>
            <a:endParaRPr lang="zh-CN" altLang="en-US"/>
          </a:p>
        </p:txBody>
      </p:sp>
    </p:spTree>
    <p:extLst>
      <p:ext uri="{BB962C8B-B14F-4D97-AF65-F5344CB8AC3E}">
        <p14:creationId xmlns:p14="http://schemas.microsoft.com/office/powerpoint/2010/main" val="844636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36</a:t>
            </a:fld>
            <a:endParaRPr lang="zh-CN" altLang="en-US"/>
          </a:p>
        </p:txBody>
      </p:sp>
    </p:spTree>
    <p:extLst>
      <p:ext uri="{BB962C8B-B14F-4D97-AF65-F5344CB8AC3E}">
        <p14:creationId xmlns:p14="http://schemas.microsoft.com/office/powerpoint/2010/main" val="13478037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extLst>
      <p:ext uri="{BB962C8B-B14F-4D97-AF65-F5344CB8AC3E}">
        <p14:creationId xmlns:p14="http://schemas.microsoft.com/office/powerpoint/2010/main" val="3777296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5</a:t>
            </a:fld>
            <a:endParaRPr lang="zh-CN" altLang="en-US"/>
          </a:p>
        </p:txBody>
      </p:sp>
    </p:spTree>
    <p:extLst>
      <p:ext uri="{BB962C8B-B14F-4D97-AF65-F5344CB8AC3E}">
        <p14:creationId xmlns:p14="http://schemas.microsoft.com/office/powerpoint/2010/main" val="3888009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pPr/>
              <a:t>8</a:t>
            </a:fld>
            <a:endParaRPr lang="zh-CN" altLang="en-US"/>
          </a:p>
        </p:txBody>
      </p:sp>
    </p:spTree>
    <p:extLst>
      <p:ext uri="{BB962C8B-B14F-4D97-AF65-F5344CB8AC3E}">
        <p14:creationId xmlns:p14="http://schemas.microsoft.com/office/powerpoint/2010/main" val="2134693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9</a:t>
            </a:fld>
            <a:endParaRPr lang="zh-CN" altLang="en-US"/>
          </a:p>
        </p:txBody>
      </p:sp>
    </p:spTree>
    <p:extLst>
      <p:ext uri="{BB962C8B-B14F-4D97-AF65-F5344CB8AC3E}">
        <p14:creationId xmlns:p14="http://schemas.microsoft.com/office/powerpoint/2010/main" val="68133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10</a:t>
            </a:fld>
            <a:endParaRPr lang="zh-CN" altLang="en-US" dirty="0"/>
          </a:p>
        </p:txBody>
      </p:sp>
    </p:spTree>
    <p:extLst>
      <p:ext uri="{BB962C8B-B14F-4D97-AF65-F5344CB8AC3E}">
        <p14:creationId xmlns:p14="http://schemas.microsoft.com/office/powerpoint/2010/main" val="184160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11</a:t>
            </a:fld>
            <a:endParaRPr lang="zh-CN" altLang="en-US"/>
          </a:p>
        </p:txBody>
      </p:sp>
    </p:spTree>
    <p:extLst>
      <p:ext uri="{BB962C8B-B14F-4D97-AF65-F5344CB8AC3E}">
        <p14:creationId xmlns:p14="http://schemas.microsoft.com/office/powerpoint/2010/main" val="1995916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pPr/>
              <a:t>16</a:t>
            </a:fld>
            <a:endParaRPr lang="zh-CN" altLang="en-US"/>
          </a:p>
        </p:txBody>
      </p:sp>
    </p:spTree>
    <p:extLst>
      <p:ext uri="{BB962C8B-B14F-4D97-AF65-F5344CB8AC3E}">
        <p14:creationId xmlns:p14="http://schemas.microsoft.com/office/powerpoint/2010/main" val="1211814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18</a:t>
            </a:fld>
            <a:endParaRPr lang="zh-CN" altLang="en-US"/>
          </a:p>
        </p:txBody>
      </p:sp>
    </p:spTree>
    <p:extLst>
      <p:ext uri="{BB962C8B-B14F-4D97-AF65-F5344CB8AC3E}">
        <p14:creationId xmlns:p14="http://schemas.microsoft.com/office/powerpoint/2010/main" val="16176759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2020/10/29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2020/10/29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264684" y="352425"/>
            <a:ext cx="9969329" cy="434975"/>
          </a:xfrm>
        </p:spPr>
        <p:txBody>
          <a:bodyPr>
            <a:normAutofit/>
          </a:bodyPr>
          <a:lstStyle>
            <a:lvl1pPr>
              <a:defRPr sz="2800" b="1">
                <a:solidFill>
                  <a:schemeClr val="tx1">
                    <a:lumMod val="95000"/>
                    <a:lumOff val="5000"/>
                  </a:schemeClr>
                </a:solidFill>
              </a:defRPr>
            </a:lvl1pPr>
          </a:lstStyle>
          <a:p>
            <a:r>
              <a:rPr lang="zh-CN" altLang="en-US" dirty="0" smtClean="0"/>
              <a:t>单击此处编辑母版标题样式</a:t>
            </a:r>
            <a:endParaRPr lang="zh-CN" altLang="en-US" dirty="0"/>
          </a:p>
        </p:txBody>
      </p:sp>
      <p:grpSp>
        <p:nvGrpSpPr>
          <p:cNvPr id="3" name="组合 2"/>
          <p:cNvGrpSpPr/>
          <p:nvPr userDrawn="1"/>
        </p:nvGrpSpPr>
        <p:grpSpPr>
          <a:xfrm>
            <a:off x="293988" y="234054"/>
            <a:ext cx="760282" cy="671715"/>
            <a:chOff x="-554767" y="674485"/>
            <a:chExt cx="4968680" cy="4389868"/>
          </a:xfrm>
        </p:grpSpPr>
        <p:sp>
          <p:nvSpPr>
            <p:cNvPr id="4" name="圆角矩形 3"/>
            <p:cNvSpPr/>
            <p:nvPr userDrawn="1"/>
          </p:nvSpPr>
          <p:spPr>
            <a:xfrm rot="2700000">
              <a:off x="24045" y="674485"/>
              <a:ext cx="4389868" cy="4389868"/>
            </a:xfrm>
            <a:prstGeom prst="roundRect">
              <a:avLst/>
            </a:prstGeom>
            <a:solidFill>
              <a:schemeClr val="bg1"/>
            </a:solidFill>
            <a:ln w="12700">
              <a:gradFill>
                <a:gsLst>
                  <a:gs pos="0">
                    <a:srgbClr val="3AC8D9">
                      <a:alpha val="37000"/>
                    </a:srgbClr>
                  </a:gs>
                  <a:gs pos="100000">
                    <a:srgbClr val="365A96">
                      <a:alpha val="2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userDrawn="1"/>
          </p:nvSpPr>
          <p:spPr>
            <a:xfrm rot="2700000">
              <a:off x="-554774" y="946969"/>
              <a:ext cx="3844895" cy="3844881"/>
            </a:xfrm>
            <a:prstGeom prst="roundRect">
              <a:avLst/>
            </a:prstGeom>
            <a:gradFill flip="none" rotWithShape="1">
              <a:gsLst>
                <a:gs pos="0">
                  <a:srgbClr val="3AC8D9"/>
                </a:gs>
                <a:gs pos="100000">
                  <a:srgbClr val="365A96"/>
                </a:gs>
              </a:gsLst>
              <a:lin ang="2700000" scaled="1"/>
              <a:tileRect/>
            </a:gradFill>
            <a:ln>
              <a:noFill/>
            </a:ln>
            <a:effectLst>
              <a:innerShdw blurRad="342900" dist="190500" dir="13500000">
                <a:prstClr val="black">
                  <a:alpha val="4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accent1">
                <a:lumMod val="5000"/>
                <a:lumOff val="95000"/>
              </a:schemeClr>
            </a:gs>
            <a:gs pos="100000">
              <a:srgbClr val="94E1EA"/>
            </a:gs>
          </a:gsLst>
          <a:lin ang="5400000" scaled="1"/>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2020/10/29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gradFill>
          <a:gsLst>
            <a:gs pos="0">
              <a:schemeClr val="accent1">
                <a:lumMod val="5000"/>
                <a:lumOff val="95000"/>
              </a:schemeClr>
            </a:gs>
            <a:gs pos="100000">
              <a:srgbClr val="94E1EA"/>
            </a:gs>
          </a:gsLst>
          <a:lin ang="5400000" scaled="1"/>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2020/10/29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rgbClr val="94E1EA"/>
            </a:gs>
          </a:gsLst>
          <a:lin ang="5400000" scaled="1"/>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2020/10/29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rgbClr val="94E1EA"/>
            </a:gs>
          </a:gsLst>
          <a:lin ang="5400000" scaled="1"/>
        </a:gradFill>
        <a:effectLst/>
      </p:bgPr>
    </p:bg>
    <p:spTree>
      <p:nvGrpSpPr>
        <p:cNvPr id="1" name=""/>
        <p:cNvGrpSpPr/>
        <p:nvPr/>
      </p:nvGrpSpPr>
      <p:grpSpPr>
        <a:xfrm>
          <a:off x="0" y="0"/>
          <a:ext cx="0" cy="0"/>
          <a:chOff x="0" y="0"/>
          <a:chExt cx="0" cy="0"/>
        </a:xfrm>
      </p:grpSpPr>
      <p:sp>
        <p:nvSpPr>
          <p:cNvPr id="11" name="圆角矩形 10"/>
          <p:cNvSpPr/>
          <p:nvPr/>
        </p:nvSpPr>
        <p:spPr>
          <a:xfrm rot="2700000">
            <a:off x="623459" y="1258684"/>
            <a:ext cx="4389868" cy="4389868"/>
          </a:xfrm>
          <a:prstGeom prst="roundRect">
            <a:avLst/>
          </a:prstGeom>
          <a:noFill/>
          <a:ln w="12700">
            <a:gradFill>
              <a:gsLst>
                <a:gs pos="0">
                  <a:srgbClr val="3AC8D9">
                    <a:alpha val="37000"/>
                  </a:srgbClr>
                </a:gs>
                <a:gs pos="100000">
                  <a:srgbClr val="365A96">
                    <a:alpha val="2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rot="2700000">
            <a:off x="1028611" y="1663835"/>
            <a:ext cx="3579566" cy="3579566"/>
          </a:xfrm>
          <a:prstGeom prst="roundRect">
            <a:avLst/>
          </a:prstGeom>
          <a:solidFill>
            <a:schemeClr val="bg1"/>
          </a:solidFill>
          <a:ln w="38100">
            <a:gradFill>
              <a:gsLst>
                <a:gs pos="0">
                  <a:srgbClr val="3AC8D9">
                    <a:alpha val="41000"/>
                  </a:srgbClr>
                </a:gs>
                <a:gs pos="100000">
                  <a:srgbClr val="365A96">
                    <a:alpha val="45000"/>
                  </a:srgbClr>
                </a:gs>
              </a:gsLst>
              <a:lin ang="5400000" scaled="1"/>
            </a:gradFill>
          </a:ln>
          <a:effectLst>
            <a:innerShdw blurRad="266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3"/>
          <p:cNvSpPr txBox="1">
            <a:spLocks noChangeArrowheads="1"/>
          </p:cNvSpPr>
          <p:nvPr/>
        </p:nvSpPr>
        <p:spPr bwMode="auto">
          <a:xfrm>
            <a:off x="2463800" y="3114912"/>
            <a:ext cx="8691985"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r"/>
            <a:r>
              <a:rPr lang="zh-CN" altLang="en-US" sz="4800" b="1" dirty="0" smtClean="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rPr>
              <a:t>商务工作</a:t>
            </a:r>
            <a:r>
              <a:rPr lang="en-US" altLang="zh-CN" sz="4800" b="1" dirty="0" smtClean="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rPr>
              <a:t>PPT</a:t>
            </a:r>
            <a:r>
              <a:rPr lang="zh-CN" altLang="en-US" sz="4800" b="1" dirty="0" smtClean="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rPr>
              <a:t>模板</a:t>
            </a:r>
            <a:endParaRPr lang="zh-CN" altLang="en-US" sz="4800" b="1" dirty="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endParaRPr>
          </a:p>
        </p:txBody>
      </p:sp>
      <p:sp>
        <p:nvSpPr>
          <p:cNvPr id="3" name="Rectangle 3"/>
          <p:cNvSpPr txBox="1">
            <a:spLocks noChangeArrowheads="1"/>
          </p:cNvSpPr>
          <p:nvPr/>
        </p:nvSpPr>
        <p:spPr bwMode="auto">
          <a:xfrm>
            <a:off x="7486227" y="1675408"/>
            <a:ext cx="366955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r"/>
            <a:r>
              <a:rPr lang="en-US" altLang="zh-CN" sz="11500" dirty="0" smtClean="0">
                <a:gradFill>
                  <a:gsLst>
                    <a:gs pos="0">
                      <a:srgbClr val="365A96"/>
                    </a:gs>
                    <a:gs pos="100000">
                      <a:srgbClr val="3AC8D9">
                        <a:shade val="100000"/>
                        <a:satMod val="115000"/>
                      </a:srgbClr>
                    </a:gs>
                  </a:gsLst>
                  <a:lin ang="16200000" scaled="1"/>
                </a:gradFill>
                <a:latin typeface="Impact" panose="020B0806030902050204" pitchFamily="34" charset="0"/>
              </a:rPr>
              <a:t>2020</a:t>
            </a:r>
            <a:endParaRPr lang="zh-CN" altLang="en-US" sz="11500" dirty="0">
              <a:gradFill>
                <a:gsLst>
                  <a:gs pos="0">
                    <a:srgbClr val="365A96"/>
                  </a:gs>
                  <a:gs pos="100000">
                    <a:srgbClr val="3AC8D9">
                      <a:shade val="100000"/>
                      <a:satMod val="115000"/>
                    </a:srgbClr>
                  </a:gs>
                </a:gsLst>
                <a:lin ang="16200000" scaled="1"/>
              </a:gradFill>
              <a:latin typeface="Impact" panose="020B0806030902050204" pitchFamily="34" charset="0"/>
            </a:endParaRPr>
          </a:p>
        </p:txBody>
      </p:sp>
      <p:sp>
        <p:nvSpPr>
          <p:cNvPr id="4" name="矩形 3"/>
          <p:cNvSpPr/>
          <p:nvPr/>
        </p:nvSpPr>
        <p:spPr>
          <a:xfrm>
            <a:off x="5124756" y="3891201"/>
            <a:ext cx="6031029" cy="824200"/>
          </a:xfrm>
          <a:prstGeom prst="rect">
            <a:avLst/>
          </a:prstGeom>
        </p:spPr>
        <p:txBody>
          <a:bodyPr wrap="square">
            <a:spAutoFit/>
          </a:bodyPr>
          <a:lstStyle/>
          <a:p>
            <a:pPr algn="r">
              <a:lnSpc>
                <a:spcPct val="150000"/>
              </a:lnSpc>
            </a:pP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圆角矩形 4"/>
          <p:cNvSpPr/>
          <p:nvPr/>
        </p:nvSpPr>
        <p:spPr>
          <a:xfrm rot="2700000">
            <a:off x="1358087" y="1993312"/>
            <a:ext cx="2920614" cy="2920614"/>
          </a:xfrm>
          <a:prstGeom prst="roundRect">
            <a:avLst/>
          </a:prstGeom>
          <a:gradFill flip="none" rotWithShape="1">
            <a:gsLst>
              <a:gs pos="0">
                <a:srgbClr val="3AC8D9"/>
              </a:gs>
              <a:gs pos="100000">
                <a:srgbClr val="365A96"/>
              </a:gs>
            </a:gsLst>
            <a:lin ang="2700000" scaled="1"/>
            <a:tileRect/>
          </a:gradFill>
          <a:ln>
            <a:noFill/>
          </a:ln>
          <a:effectLst>
            <a:innerShdw blurRad="342900" dist="190500" dir="13500000">
              <a:prstClr val="black">
                <a:alpha val="4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2700000">
            <a:off x="4290733" y="5072177"/>
            <a:ext cx="3473803" cy="3473803"/>
          </a:xfrm>
          <a:prstGeom prst="roundRect">
            <a:avLst/>
          </a:prstGeom>
          <a:noFill/>
          <a:ln w="25400">
            <a:gradFill>
              <a:gsLst>
                <a:gs pos="0">
                  <a:srgbClr val="3AC8D9">
                    <a:alpha val="37000"/>
                  </a:srgbClr>
                </a:gs>
                <a:gs pos="100000">
                  <a:srgbClr val="365A96">
                    <a:alpha val="2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76468" y="2830601"/>
            <a:ext cx="1883849" cy="1107996"/>
          </a:xfrm>
          <a:prstGeom prst="rect">
            <a:avLst/>
          </a:prstGeom>
          <a:noFill/>
        </p:spPr>
        <p:txBody>
          <a:bodyPr wrap="none" rtlCol="0">
            <a:spAutoFit/>
          </a:bodyPr>
          <a:lstStyle/>
          <a:p>
            <a:r>
              <a:rPr lang="en-US" altLang="zh-CN" sz="6600" dirty="0" smtClean="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14" name="圆角矩形 13"/>
          <p:cNvSpPr/>
          <p:nvPr/>
        </p:nvSpPr>
        <p:spPr>
          <a:xfrm rot="2700000">
            <a:off x="7643991" y="4765558"/>
            <a:ext cx="1101010" cy="1101010"/>
          </a:xfrm>
          <a:prstGeom prst="roundRect">
            <a:avLst/>
          </a:prstGeom>
          <a:noFill/>
          <a:ln w="12700">
            <a:gradFill>
              <a:gsLst>
                <a:gs pos="0">
                  <a:srgbClr val="3AC8D9">
                    <a:alpha val="62000"/>
                  </a:srgbClr>
                </a:gs>
                <a:gs pos="100000">
                  <a:srgbClr val="365A96">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2700000">
            <a:off x="4706125" y="82091"/>
            <a:ext cx="2500726" cy="2500726"/>
          </a:xfrm>
          <a:prstGeom prst="roundRect">
            <a:avLst/>
          </a:prstGeom>
          <a:noFill/>
          <a:ln w="25400">
            <a:gradFill flip="none" rotWithShape="1">
              <a:gsLst>
                <a:gs pos="0">
                  <a:srgbClr val="3AC8D9">
                    <a:alpha val="60000"/>
                  </a:srgbClr>
                </a:gs>
                <a:gs pos="71000">
                  <a:srgbClr val="365A96">
                    <a:alpha val="0"/>
                  </a:srgb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909202" y="1675408"/>
            <a:ext cx="282798" cy="2862124"/>
          </a:xfrm>
          <a:prstGeom prst="rect">
            <a:avLst/>
          </a:prstGeom>
          <a:gradFill>
            <a:gsLst>
              <a:gs pos="0">
                <a:srgbClr val="3AC8D9"/>
              </a:gs>
              <a:gs pos="100000">
                <a:srgbClr val="365A9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9321800" y="4864100"/>
            <a:ext cx="1701800" cy="4572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汇报人</a:t>
            </a:r>
            <a:r>
              <a:rPr lang="zh-CN" altLang="en-US" sz="1400" dirty="0" smtClean="0"/>
              <a:t>：东方之</a:t>
            </a:r>
            <a:r>
              <a:rPr lang="en-US" altLang="zh-CN" sz="1400" dirty="0" smtClean="0"/>
              <a:t>P</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3488125" y="4650685"/>
            <a:ext cx="812609" cy="512862"/>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1"/>
          </a:solidFill>
          <a:ln w="3175" cap="flat" cmpd="sng">
            <a:noFill/>
            <a:bevel/>
          </a:ln>
        </p:spPr>
        <p:txBody>
          <a:bodyPr lIns="81594" tIns="40796" rIns="81594" bIns="40796" anchor="ctr"/>
          <a:lstStyle/>
          <a:p>
            <a:pPr algn="ctr"/>
            <a:endParaRPr lang="zh-CN" altLang="en-US" sz="1500">
              <a:solidFill>
                <a:srgbClr val="FFFFFF"/>
              </a:solidFill>
              <a:latin typeface="微软雅黑" panose="020B0503020204020204" pitchFamily="34" charset="-122"/>
              <a:ea typeface="微软雅黑" panose="020B0503020204020204" pitchFamily="34" charset="-122"/>
            </a:endParaRPr>
          </a:p>
        </p:txBody>
      </p:sp>
      <p:sp>
        <p:nvSpPr>
          <p:cNvPr id="7" name="Freeform 8"/>
          <p:cNvSpPr/>
          <p:nvPr/>
        </p:nvSpPr>
        <p:spPr bwMode="auto">
          <a:xfrm>
            <a:off x="2651180" y="1653982"/>
            <a:ext cx="2494213" cy="2852114"/>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3175" cap="flat" cmpd="sng">
            <a:noFill/>
            <a:bevel/>
          </a:ln>
        </p:spPr>
        <p:txBody>
          <a:bodyPr lIns="81594" tIns="40796" rIns="81594" bIns="40796" anchor="ctr"/>
          <a:lstStyle/>
          <a:p>
            <a:pPr algn="ctr"/>
            <a:endParaRPr lang="zh-CN" altLang="en-US" sz="2000" b="1">
              <a:solidFill>
                <a:srgbClr val="FFFFFF"/>
              </a:solidFill>
              <a:latin typeface="微软雅黑" panose="020B0503020204020204" pitchFamily="34" charset="-122"/>
              <a:ea typeface="微软雅黑" panose="020B0503020204020204" pitchFamily="34" charset="-122"/>
            </a:endParaRPr>
          </a:p>
        </p:txBody>
      </p:sp>
      <p:sp>
        <p:nvSpPr>
          <p:cNvPr id="8" name="Freeform 9"/>
          <p:cNvSpPr/>
          <p:nvPr/>
        </p:nvSpPr>
        <p:spPr bwMode="auto">
          <a:xfrm>
            <a:off x="3286660" y="1656970"/>
            <a:ext cx="1706513" cy="103020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2"/>
          </a:solidFill>
          <a:ln w="3175" cap="flat" cmpd="sng">
            <a:noFill/>
            <a:bevel/>
          </a:ln>
        </p:spPr>
        <p:txBody>
          <a:bodyPr lIns="81594" tIns="40796" rIns="81594" bIns="40796" anchor="ctr"/>
          <a:lstStyle/>
          <a:p>
            <a:pPr algn="ctr"/>
            <a:endParaRPr lang="zh-CN" altLang="en-US" sz="2500" b="1">
              <a:solidFill>
                <a:srgbClr val="FFFFFF"/>
              </a:solidFill>
              <a:latin typeface="微软雅黑" panose="020B0503020204020204" pitchFamily="34" charset="-122"/>
              <a:ea typeface="微软雅黑" panose="020B0503020204020204" pitchFamily="34" charset="-122"/>
            </a:endParaRPr>
          </a:p>
        </p:txBody>
      </p:sp>
      <p:sp>
        <p:nvSpPr>
          <p:cNvPr id="9" name="Freeform 10"/>
          <p:cNvSpPr/>
          <p:nvPr/>
        </p:nvSpPr>
        <p:spPr bwMode="auto">
          <a:xfrm>
            <a:off x="4187016" y="2233677"/>
            <a:ext cx="960810" cy="1488403"/>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3"/>
          </a:solidFill>
          <a:ln w="3175" cap="flat" cmpd="sng">
            <a:noFill/>
            <a:bevel/>
          </a:ln>
        </p:spPr>
        <p:txBody>
          <a:bodyPr lIns="81594" tIns="40796" rIns="81594" bIns="40796" anchor="ctr"/>
          <a:lstStyle/>
          <a:p>
            <a:pPr algn="ctr"/>
            <a:endParaRPr lang="zh-CN" altLang="en-US" sz="2500" b="1">
              <a:solidFill>
                <a:srgbClr val="FFFFFF"/>
              </a:solidFill>
              <a:latin typeface="微软雅黑" panose="020B0503020204020204" pitchFamily="34" charset="-122"/>
              <a:ea typeface="微软雅黑" panose="020B0503020204020204" pitchFamily="34" charset="-122"/>
            </a:endParaRPr>
          </a:p>
        </p:txBody>
      </p:sp>
      <p:sp>
        <p:nvSpPr>
          <p:cNvPr id="10" name="Freeform 11"/>
          <p:cNvSpPr/>
          <p:nvPr/>
        </p:nvSpPr>
        <p:spPr bwMode="auto">
          <a:xfrm>
            <a:off x="2640068" y="1805129"/>
            <a:ext cx="1054021" cy="1518093"/>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1"/>
          </a:solidFill>
          <a:ln w="3175" cap="flat" cmpd="sng">
            <a:noFill/>
            <a:bevel/>
          </a:ln>
        </p:spPr>
        <p:txBody>
          <a:bodyPr lIns="81594" tIns="40796" rIns="81594" bIns="40796" anchor="ctr"/>
          <a:lstStyle/>
          <a:p>
            <a:pPr algn="ctr"/>
            <a:endParaRPr lang="zh-CN" altLang="en-US" sz="2500" b="1">
              <a:solidFill>
                <a:srgbClr val="FFFFFF"/>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880164" y="2366263"/>
            <a:ext cx="301409" cy="482034"/>
          </a:xfrm>
          <a:prstGeom prst="rect">
            <a:avLst/>
          </a:prstGeom>
          <a:noFill/>
        </p:spPr>
        <p:txBody>
          <a:bodyPr wrap="square" lIns="91417" tIns="45709" rIns="91417" bIns="45709" rtlCol="0">
            <a:spAutoFit/>
          </a:bodyPr>
          <a:lstStyle/>
          <a:p>
            <a:r>
              <a:rPr lang="en-US" altLang="zh-CN" sz="2500" b="1" dirty="0">
                <a:solidFill>
                  <a:srgbClr val="F8F8F8"/>
                </a:solidFill>
                <a:latin typeface="微软雅黑" panose="020B0503020204020204" pitchFamily="34" charset="-122"/>
                <a:ea typeface="微软雅黑" panose="020B0503020204020204" pitchFamily="34" charset="-122"/>
              </a:rPr>
              <a:t>1</a:t>
            </a:r>
            <a:endParaRPr lang="zh-CN" altLang="en-US" sz="2500" b="1"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868601" y="1865112"/>
            <a:ext cx="301409" cy="482034"/>
          </a:xfrm>
          <a:prstGeom prst="rect">
            <a:avLst/>
          </a:prstGeom>
          <a:noFill/>
        </p:spPr>
        <p:txBody>
          <a:bodyPr wrap="square" lIns="91417" tIns="45709" rIns="91417" bIns="45709" rtlCol="0">
            <a:spAutoFit/>
          </a:bodyPr>
          <a:lstStyle/>
          <a:p>
            <a:r>
              <a:rPr lang="en-US" altLang="zh-CN" sz="2500" b="1" dirty="0">
                <a:solidFill>
                  <a:srgbClr val="F8F8F8"/>
                </a:solidFill>
                <a:latin typeface="微软雅黑" panose="020B0503020204020204" pitchFamily="34" charset="-122"/>
                <a:ea typeface="微软雅黑" panose="020B0503020204020204" pitchFamily="34" charset="-122"/>
              </a:rPr>
              <a:t>2</a:t>
            </a:r>
            <a:endParaRPr lang="zh-CN" altLang="en-US" sz="2500" b="1" dirty="0">
              <a:solidFill>
                <a:srgbClr val="F8F8F8"/>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4549012" y="2730290"/>
            <a:ext cx="301409" cy="482034"/>
          </a:xfrm>
          <a:prstGeom prst="rect">
            <a:avLst/>
          </a:prstGeom>
          <a:noFill/>
        </p:spPr>
        <p:txBody>
          <a:bodyPr wrap="square" lIns="91417" tIns="45709" rIns="91417" bIns="45709" rtlCol="0">
            <a:spAutoFit/>
          </a:bodyPr>
          <a:lstStyle/>
          <a:p>
            <a:r>
              <a:rPr lang="en-US" altLang="zh-CN" sz="2500" b="1" dirty="0">
                <a:solidFill>
                  <a:srgbClr val="F8F8F8"/>
                </a:solidFill>
                <a:latin typeface="微软雅黑" panose="020B0503020204020204" pitchFamily="34" charset="-122"/>
                <a:ea typeface="微软雅黑" panose="020B0503020204020204" pitchFamily="34" charset="-122"/>
              </a:rPr>
              <a:t>3</a:t>
            </a:r>
            <a:endParaRPr lang="zh-CN" altLang="en-US" sz="2500" b="1"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766149" y="3553820"/>
            <a:ext cx="301409" cy="482034"/>
          </a:xfrm>
          <a:prstGeom prst="rect">
            <a:avLst/>
          </a:prstGeom>
          <a:noFill/>
        </p:spPr>
        <p:txBody>
          <a:bodyPr wrap="square" lIns="91417" tIns="45709" rIns="91417" bIns="45709" rtlCol="0">
            <a:spAutoFit/>
          </a:bodyPr>
          <a:lstStyle/>
          <a:p>
            <a:r>
              <a:rPr lang="en-US" altLang="zh-CN" sz="2500" b="1" dirty="0">
                <a:solidFill>
                  <a:srgbClr val="F8F8F8"/>
                </a:solidFill>
                <a:latin typeface="微软雅黑" panose="020B0503020204020204" pitchFamily="34" charset="-122"/>
                <a:ea typeface="微软雅黑" panose="020B0503020204020204" pitchFamily="34" charset="-122"/>
              </a:rPr>
              <a:t>4</a:t>
            </a:r>
            <a:endParaRPr lang="zh-CN" altLang="en-US" sz="2500" b="1" dirty="0">
              <a:solidFill>
                <a:srgbClr val="F8F8F8"/>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3441840" y="4714818"/>
            <a:ext cx="884771" cy="287506"/>
          </a:xfrm>
          <a:prstGeom prst="rect">
            <a:avLst/>
          </a:prstGeom>
          <a:noFill/>
        </p:spPr>
        <p:txBody>
          <a:bodyPr wrap="square" lIns="81594" tIns="40796" rIns="81594" bIns="40796" rtlCol="0">
            <a:spAutoFit/>
          </a:bodyPr>
          <a:lstStyle/>
          <a:p>
            <a:pPr algn="ctr"/>
            <a:r>
              <a:rPr lang="zh-CN" altLang="en-US" sz="1300" dirty="0">
                <a:solidFill>
                  <a:srgbClr val="F8F8F8"/>
                </a:solidFill>
                <a:latin typeface="微软雅黑" panose="020B0503020204020204" pitchFamily="34" charset="-122"/>
                <a:ea typeface="微软雅黑" panose="020B0503020204020204" pitchFamily="34" charset="-122"/>
              </a:rPr>
              <a:t>添加标题</a:t>
            </a:r>
          </a:p>
        </p:txBody>
      </p:sp>
      <p:sp>
        <p:nvSpPr>
          <p:cNvPr id="16" name="TextBox 15"/>
          <p:cNvSpPr txBox="1"/>
          <p:nvPr/>
        </p:nvSpPr>
        <p:spPr>
          <a:xfrm>
            <a:off x="6659666" y="1482500"/>
            <a:ext cx="3316630" cy="982635"/>
          </a:xfrm>
          <a:prstGeom prst="rect">
            <a:avLst/>
          </a:prstGeom>
          <a:noFill/>
        </p:spPr>
        <p:txBody>
          <a:bodyPr wrap="square" lIns="81594" tIns="40796" rIns="81594" bIns="40796" rtlCol="0">
            <a:spAutoFit/>
          </a:bodyPr>
          <a:lstStyle/>
          <a:p>
            <a:pPr>
              <a:lnSpc>
                <a:spcPct val="130000"/>
              </a:lnSpc>
            </a:pP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现阶段问题一</a:t>
            </a:r>
            <a:endPar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032983" y="1554178"/>
            <a:ext cx="535053" cy="530673"/>
            <a:chOff x="6409426" y="1173624"/>
            <a:chExt cx="962086" cy="962084"/>
          </a:xfrm>
          <a:solidFill>
            <a:schemeClr val="tx2">
              <a:lumMod val="75000"/>
            </a:schemeClr>
          </a:solidFill>
        </p:grpSpPr>
        <p:sp>
          <p:nvSpPr>
            <p:cNvPr id="18" name="椭圆 17"/>
            <p:cNvSpPr/>
            <p:nvPr/>
          </p:nvSpPr>
          <p:spPr bwMode="auto">
            <a:xfrm>
              <a:off x="6409426" y="1173624"/>
              <a:ext cx="962086" cy="962084"/>
            </a:xfrm>
            <a:prstGeom prst="ellipse">
              <a:avLst/>
            </a:prstGeom>
            <a:solidFill>
              <a:schemeClr val="accent1"/>
            </a:solidFill>
            <a:ln w="3175" cap="flat" cmpd="sng">
              <a:noFill/>
              <a:bevel/>
            </a:ln>
          </p:spPr>
          <p:txBody>
            <a:bodyPr anchor="ctr"/>
            <a:lstStyle/>
            <a:p>
              <a:pPr algn="ctr"/>
              <a:endParaRPr lang="zh-CN" altLang="en-US" sz="1600" b="1">
                <a:solidFill>
                  <a:srgbClr val="314865"/>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6616339" y="1282180"/>
              <a:ext cx="546387" cy="717446"/>
            </a:xfrm>
            <a:prstGeom prst="rect">
              <a:avLst/>
            </a:prstGeom>
            <a:no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en-US" altLang="zh-CN" sz="1600" b="1" dirty="0">
                  <a:latin typeface="微软雅黑" panose="020B0503020204020204" pitchFamily="34" charset="-122"/>
                </a:rPr>
                <a:t>1</a:t>
              </a:r>
              <a:endParaRPr lang="zh-CN" altLang="en-US" sz="1600" b="1" dirty="0">
                <a:latin typeface="微软雅黑" panose="020B0503020204020204" pitchFamily="34" charset="-122"/>
              </a:endParaRPr>
            </a:p>
          </p:txBody>
        </p:sp>
      </p:grpSp>
      <p:grpSp>
        <p:nvGrpSpPr>
          <p:cNvPr id="20" name="组合 19"/>
          <p:cNvGrpSpPr/>
          <p:nvPr/>
        </p:nvGrpSpPr>
        <p:grpSpPr>
          <a:xfrm>
            <a:off x="6032983" y="2660463"/>
            <a:ext cx="535053" cy="530673"/>
            <a:chOff x="6409426" y="2394908"/>
            <a:chExt cx="962086" cy="962084"/>
          </a:xfrm>
          <a:solidFill>
            <a:schemeClr val="accent1">
              <a:lumMod val="75000"/>
            </a:schemeClr>
          </a:solidFill>
        </p:grpSpPr>
        <p:sp>
          <p:nvSpPr>
            <p:cNvPr id="21" name="椭圆 20"/>
            <p:cNvSpPr/>
            <p:nvPr/>
          </p:nvSpPr>
          <p:spPr bwMode="auto">
            <a:xfrm>
              <a:off x="6409426" y="2394908"/>
              <a:ext cx="962086" cy="962084"/>
            </a:xfrm>
            <a:prstGeom prst="ellipse">
              <a:avLst/>
            </a:prstGeom>
            <a:solidFill>
              <a:schemeClr val="accent2"/>
            </a:solidFill>
            <a:ln w="3175" cap="flat" cmpd="sng">
              <a:noFill/>
              <a:bevel/>
            </a:ln>
          </p:spPr>
          <p:txBody>
            <a:bodyPr anchor="ctr"/>
            <a:lstStyle/>
            <a:p>
              <a:pPr algn="ct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600496" y="2510335"/>
              <a:ext cx="546387" cy="717446"/>
            </a:xfrm>
            <a:prstGeom prst="rect">
              <a:avLst/>
            </a:prstGeom>
            <a:noFill/>
            <a:ln w="3175" cap="flat" cmpd="sng">
              <a:noFill/>
              <a:bevel/>
            </a:ln>
          </p:spPr>
          <p:txBody>
            <a:bodyPr anchor="ctr"/>
            <a:lstStyle>
              <a:defPPr>
                <a:defRPr lang="zh-CN"/>
              </a:defPPr>
              <a:lvl1pPr algn="ctr">
                <a:defRPr sz="1600">
                  <a:solidFill>
                    <a:srgbClr val="FFFFFF"/>
                  </a:solidFill>
                  <a:latin typeface="+mn-ea"/>
                  <a:ea typeface="+mn-ea"/>
                </a:defRPr>
              </a:lvl1pPr>
            </a:lstStyle>
            <a:p>
              <a:r>
                <a:rPr lang="en-US" altLang="zh-CN" b="1" dirty="0">
                  <a:latin typeface="微软雅黑" panose="020B0503020204020204" pitchFamily="34" charset="-122"/>
                  <a:ea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032986" y="3724796"/>
            <a:ext cx="535053" cy="530673"/>
            <a:chOff x="6409426" y="3568104"/>
            <a:chExt cx="962086" cy="962084"/>
          </a:xfrm>
          <a:solidFill>
            <a:schemeClr val="accent3"/>
          </a:solidFill>
        </p:grpSpPr>
        <p:sp>
          <p:nvSpPr>
            <p:cNvPr id="24" name="椭圆 23"/>
            <p:cNvSpPr/>
            <p:nvPr/>
          </p:nvSpPr>
          <p:spPr bwMode="auto">
            <a:xfrm>
              <a:off x="6409426" y="3568104"/>
              <a:ext cx="962086" cy="962084"/>
            </a:xfrm>
            <a:prstGeom prst="ellipse">
              <a:avLst/>
            </a:prstGeom>
            <a:grpFill/>
            <a:ln w="3175" cap="flat" cmpd="sng">
              <a:noFill/>
              <a:bevel/>
            </a:ln>
          </p:spPr>
          <p:txBody>
            <a:bodyPr anchor="ctr"/>
            <a:lstStyle/>
            <a:p>
              <a:pPr algn="ct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6629988" y="3710247"/>
              <a:ext cx="546387" cy="717446"/>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en-US" altLang="zh-CN" sz="1600" b="1" dirty="0">
                  <a:latin typeface="微软雅黑" panose="020B0503020204020204" pitchFamily="34" charset="-122"/>
                </a:rPr>
                <a:t>3</a:t>
              </a:r>
              <a:endParaRPr lang="zh-CN" altLang="en-US" sz="1600" b="1" dirty="0">
                <a:latin typeface="微软雅黑" panose="020B0503020204020204" pitchFamily="34" charset="-122"/>
              </a:endParaRPr>
            </a:p>
          </p:txBody>
        </p:sp>
      </p:grpSp>
      <p:grpSp>
        <p:nvGrpSpPr>
          <p:cNvPr id="26" name="组合 25"/>
          <p:cNvGrpSpPr/>
          <p:nvPr/>
        </p:nvGrpSpPr>
        <p:grpSpPr>
          <a:xfrm>
            <a:off x="6032986" y="4831246"/>
            <a:ext cx="535053" cy="530673"/>
            <a:chOff x="6409426" y="4869160"/>
            <a:chExt cx="962086" cy="962084"/>
          </a:xfrm>
          <a:solidFill>
            <a:schemeClr val="accent4"/>
          </a:solidFill>
        </p:grpSpPr>
        <p:sp>
          <p:nvSpPr>
            <p:cNvPr id="27" name="椭圆 26"/>
            <p:cNvSpPr/>
            <p:nvPr/>
          </p:nvSpPr>
          <p:spPr bwMode="auto">
            <a:xfrm>
              <a:off x="6409426" y="4869160"/>
              <a:ext cx="962086" cy="962084"/>
            </a:xfrm>
            <a:prstGeom prst="ellipse">
              <a:avLst/>
            </a:prstGeom>
            <a:grpFill/>
            <a:ln w="3175" cap="flat" cmpd="sng">
              <a:noFill/>
              <a:bevel/>
            </a:ln>
          </p:spPr>
          <p:txBody>
            <a:bodyPr anchor="ctr"/>
            <a:lstStyle/>
            <a:p>
              <a:pPr algn="ctr"/>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6595474" y="4996174"/>
              <a:ext cx="546387" cy="717446"/>
            </a:xfrm>
            <a:prstGeom prst="rect">
              <a:avLst/>
            </a:prstGeom>
            <a:grpFill/>
            <a:ln w="3175" cap="flat" cmpd="sng">
              <a:noFill/>
              <a:bevel/>
            </a:ln>
          </p:spPr>
          <p:txBody>
            <a:bodyPr anchor="ctr"/>
            <a:lstStyle>
              <a:defPPr>
                <a:defRPr lang="zh-CN"/>
              </a:defPPr>
              <a:lvl1pPr algn="ctr">
                <a:defRPr sz="1600">
                  <a:solidFill>
                    <a:srgbClr val="FFFFFF"/>
                  </a:solidFill>
                  <a:latin typeface="+mn-ea"/>
                  <a:ea typeface="+mn-ea"/>
                </a:defRPr>
              </a:lvl1pPr>
            </a:lstStyle>
            <a:p>
              <a:r>
                <a:rPr lang="en-US" altLang="zh-CN" b="1" dirty="0">
                  <a:latin typeface="微软雅黑" panose="020B0503020204020204" pitchFamily="34" charset="-122"/>
                  <a:ea typeface="微软雅黑" panose="020B0503020204020204" pitchFamily="34" charset="-122"/>
                </a:rPr>
                <a:t>4</a:t>
              </a:r>
              <a:endParaRPr lang="zh-CN" altLang="en-US" b="1" dirty="0">
                <a:latin typeface="微软雅黑" panose="020B0503020204020204" pitchFamily="34" charset="-122"/>
                <a:ea typeface="微软雅黑" panose="020B0503020204020204" pitchFamily="34" charset="-122"/>
              </a:endParaRPr>
            </a:p>
          </p:txBody>
        </p:sp>
      </p:grpSp>
      <p:sp>
        <p:nvSpPr>
          <p:cNvPr id="29" name="TextBox 28"/>
          <p:cNvSpPr txBox="1"/>
          <p:nvPr/>
        </p:nvSpPr>
        <p:spPr>
          <a:xfrm>
            <a:off x="6659665" y="2544717"/>
            <a:ext cx="3316631" cy="982635"/>
          </a:xfrm>
          <a:prstGeom prst="rect">
            <a:avLst/>
          </a:prstGeom>
          <a:noFill/>
        </p:spPr>
        <p:txBody>
          <a:bodyPr wrap="square" lIns="81594" tIns="40796" rIns="81594" bIns="40796" rtlCol="0">
            <a:spAutoFit/>
          </a:bodyPr>
          <a:lstStyle/>
          <a:p>
            <a:pPr>
              <a:lnSpc>
                <a:spcPct val="130000"/>
              </a:lnSpc>
            </a:pP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现阶段问题二</a:t>
            </a:r>
            <a:endPar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659668" y="3624779"/>
            <a:ext cx="3316627" cy="982635"/>
          </a:xfrm>
          <a:prstGeom prst="rect">
            <a:avLst/>
          </a:prstGeom>
          <a:noFill/>
        </p:spPr>
        <p:txBody>
          <a:bodyPr wrap="square" lIns="81594" tIns="40796" rIns="81594" bIns="40796" rtlCol="0">
            <a:spAutoFit/>
          </a:bodyPr>
          <a:lstStyle/>
          <a:p>
            <a:pPr>
              <a:lnSpc>
                <a:spcPct val="130000"/>
              </a:lnSpc>
            </a:pP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现阶段问题三</a:t>
            </a:r>
            <a:endPar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659666" y="4751849"/>
            <a:ext cx="3316630" cy="982635"/>
          </a:xfrm>
          <a:prstGeom prst="rect">
            <a:avLst/>
          </a:prstGeom>
          <a:noFill/>
        </p:spPr>
        <p:txBody>
          <a:bodyPr wrap="square" lIns="81594" tIns="40796" rIns="81594" bIns="40796" rtlCol="0">
            <a:spAutoFit/>
          </a:bodyPr>
          <a:lstStyle/>
          <a:p>
            <a:pPr>
              <a:lnSpc>
                <a:spcPct val="130000"/>
              </a:lnSpc>
            </a:pPr>
            <a:r>
              <a:rPr lang="zh-CN" altLang="en-US" sz="1500" b="1" dirty="0">
                <a:solidFill>
                  <a:schemeClr val="tx1">
                    <a:lumMod val="50000"/>
                    <a:lumOff val="50000"/>
                  </a:schemeClr>
                </a:solidFill>
                <a:latin typeface="微软雅黑" panose="020B0503020204020204" pitchFamily="34" charset="-122"/>
                <a:ea typeface="微软雅黑" panose="020B0503020204020204" pitchFamily="34" charset="-122"/>
              </a:rPr>
              <a:t>现阶段问题四</a:t>
            </a:r>
            <a:endPar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32" name="文本框 31"/>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5009216" y="2166145"/>
            <a:ext cx="2207706" cy="695325"/>
          </a:xfrm>
          <a:prstGeom prst="roundRect">
            <a:avLst>
              <a:gd name="adj" fmla="val 72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anose="020B0600070205080204" pitchFamily="34" charset="-128"/>
            </a:endParaRPr>
          </a:p>
        </p:txBody>
      </p:sp>
      <p:sp>
        <p:nvSpPr>
          <p:cNvPr id="12" name="Rectangle 11"/>
          <p:cNvSpPr>
            <a:spLocks noChangeArrowheads="1"/>
          </p:cNvSpPr>
          <p:nvPr/>
        </p:nvSpPr>
        <p:spPr bwMode="auto">
          <a:xfrm>
            <a:off x="5747200" y="2287587"/>
            <a:ext cx="731739" cy="4205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标题</a:t>
            </a:r>
            <a:endParaRPr lang="bg-BG" altLang="zh-CN" sz="2100" dirty="0">
              <a:solidFill>
                <a:schemeClr val="bg1"/>
              </a:solidFill>
              <a:latin typeface="微软雅黑" panose="020B0503020204020204" pitchFamily="34" charset="-122"/>
              <a:ea typeface="微软雅黑" panose="020B0503020204020204" pitchFamily="34" charset="-122"/>
            </a:endParaRPr>
          </a:p>
        </p:txBody>
      </p:sp>
      <p:sp>
        <p:nvSpPr>
          <p:cNvPr id="13" name="Rounded Rectangle 12"/>
          <p:cNvSpPr/>
          <p:nvPr/>
        </p:nvSpPr>
        <p:spPr>
          <a:xfrm>
            <a:off x="5009216" y="3182146"/>
            <a:ext cx="2207706" cy="695325"/>
          </a:xfrm>
          <a:prstGeom prst="roundRect">
            <a:avLst>
              <a:gd name="adj" fmla="val 72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anose="020B0600070205080204" pitchFamily="34" charset="-128"/>
            </a:endParaRPr>
          </a:p>
        </p:txBody>
      </p:sp>
      <p:sp>
        <p:nvSpPr>
          <p:cNvPr id="14" name="Rectangle 13"/>
          <p:cNvSpPr/>
          <p:nvPr/>
        </p:nvSpPr>
        <p:spPr>
          <a:xfrm>
            <a:off x="5777098" y="3304383"/>
            <a:ext cx="671943" cy="384703"/>
          </a:xfrm>
          <a:prstGeom prst="rect">
            <a:avLst/>
          </a:prstGeom>
          <a:solidFill>
            <a:schemeClr val="accent3"/>
          </a:solidFill>
        </p:spPr>
        <p:txBody>
          <a:bodyPr wrap="none" lIns="91422" tIns="45711" rIns="91422" bIns="45711">
            <a:spAutoFit/>
          </a:bodyPr>
          <a:lstStyle/>
          <a:p>
            <a:pPr algn="ctr"/>
            <a:r>
              <a:rPr lang="zh-CN" altLang="en-US" sz="1900" dirty="0">
                <a:solidFill>
                  <a:schemeClr val="bg1"/>
                </a:solidFill>
                <a:latin typeface="微软雅黑" panose="020B0503020204020204" pitchFamily="34" charset="-122"/>
                <a:ea typeface="微软雅黑" panose="020B0503020204020204" pitchFamily="34" charset="-122"/>
              </a:rPr>
              <a:t>标题</a:t>
            </a:r>
            <a:endParaRPr lang="bg-BG" altLang="zh-CN" sz="1900" dirty="0">
              <a:solidFill>
                <a:schemeClr val="bg1"/>
              </a:solidFill>
              <a:latin typeface="微软雅黑" panose="020B0503020204020204" pitchFamily="34" charset="-122"/>
              <a:ea typeface="微软雅黑" panose="020B0503020204020204" pitchFamily="34" charset="-122"/>
            </a:endParaRPr>
          </a:p>
        </p:txBody>
      </p:sp>
      <p:sp>
        <p:nvSpPr>
          <p:cNvPr id="15" name="Rounded Rectangle 14"/>
          <p:cNvSpPr/>
          <p:nvPr/>
        </p:nvSpPr>
        <p:spPr>
          <a:xfrm>
            <a:off x="5009216" y="4198146"/>
            <a:ext cx="2207706" cy="695325"/>
          </a:xfrm>
          <a:prstGeom prst="roundRect">
            <a:avLst>
              <a:gd name="adj" fmla="val 72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anose="020B0600070205080204" pitchFamily="34" charset="-128"/>
            </a:endParaRPr>
          </a:p>
        </p:txBody>
      </p:sp>
      <p:sp>
        <p:nvSpPr>
          <p:cNvPr id="16" name="Rectangle 15"/>
          <p:cNvSpPr/>
          <p:nvPr/>
        </p:nvSpPr>
        <p:spPr>
          <a:xfrm>
            <a:off x="5777098" y="4320384"/>
            <a:ext cx="671943" cy="384703"/>
          </a:xfrm>
          <a:prstGeom prst="rect">
            <a:avLst/>
          </a:prstGeom>
          <a:solidFill>
            <a:schemeClr val="accent4"/>
          </a:solidFill>
        </p:spPr>
        <p:txBody>
          <a:bodyPr wrap="none" lIns="91422" tIns="45711" rIns="91422" bIns="45711">
            <a:spAutoFit/>
          </a:bodyPr>
          <a:lstStyle/>
          <a:p>
            <a:pPr algn="ctr"/>
            <a:r>
              <a:rPr lang="zh-CN" altLang="en-US" sz="1900" dirty="0">
                <a:solidFill>
                  <a:schemeClr val="bg1"/>
                </a:solidFill>
                <a:latin typeface="微软雅黑" panose="020B0503020204020204" pitchFamily="34" charset="-122"/>
                <a:ea typeface="微软雅黑" panose="020B0503020204020204" pitchFamily="34" charset="-122"/>
              </a:rPr>
              <a:t>标题</a:t>
            </a:r>
            <a:endParaRPr lang="bg-BG" altLang="zh-CN" sz="1900" dirty="0">
              <a:solidFill>
                <a:schemeClr val="bg1"/>
              </a:solidFill>
              <a:latin typeface="微软雅黑" panose="020B0503020204020204" pitchFamily="34" charset="-122"/>
              <a:ea typeface="微软雅黑" panose="020B0503020204020204" pitchFamily="34" charset="-122"/>
            </a:endParaRPr>
          </a:p>
        </p:txBody>
      </p:sp>
      <p:sp>
        <p:nvSpPr>
          <p:cNvPr id="35" name="Rounded Rectangle 34"/>
          <p:cNvSpPr/>
          <p:nvPr/>
        </p:nvSpPr>
        <p:spPr>
          <a:xfrm>
            <a:off x="1361461" y="3105151"/>
            <a:ext cx="2687987" cy="859632"/>
          </a:xfrm>
          <a:prstGeom prst="roundRect">
            <a:avLst>
              <a:gd name="adj" fmla="val 72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anose="020B0600070205080204" pitchFamily="34" charset="-128"/>
            </a:endParaRPr>
          </a:p>
        </p:txBody>
      </p:sp>
      <p:sp>
        <p:nvSpPr>
          <p:cNvPr id="36" name="Rectangle 35"/>
          <p:cNvSpPr>
            <a:spLocks noChangeArrowheads="1"/>
          </p:cNvSpPr>
          <p:nvPr/>
        </p:nvSpPr>
        <p:spPr bwMode="auto">
          <a:xfrm>
            <a:off x="2368163" y="3309144"/>
            <a:ext cx="731739" cy="42050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标题</a:t>
            </a:r>
            <a:endParaRPr lang="bg-BG" sz="2100" dirty="0">
              <a:solidFill>
                <a:schemeClr val="bg1"/>
              </a:solidFill>
              <a:latin typeface="微软雅黑" panose="020B0503020204020204" pitchFamily="34" charset="-122"/>
              <a:ea typeface="微软雅黑" panose="020B0503020204020204" pitchFamily="34" charset="-122"/>
            </a:endParaRPr>
          </a:p>
        </p:txBody>
      </p:sp>
      <p:sp>
        <p:nvSpPr>
          <p:cNvPr id="37" name="Rounded Rectangle 36"/>
          <p:cNvSpPr/>
          <p:nvPr/>
        </p:nvSpPr>
        <p:spPr>
          <a:xfrm>
            <a:off x="8176692" y="1893095"/>
            <a:ext cx="2208500" cy="492918"/>
          </a:xfrm>
          <a:prstGeom prst="roundRect">
            <a:avLst>
              <a:gd name="adj" fmla="val 72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anose="020B0600070205080204" pitchFamily="34" charset="-128"/>
            </a:endParaRPr>
          </a:p>
        </p:txBody>
      </p:sp>
      <p:sp>
        <p:nvSpPr>
          <p:cNvPr id="38" name="Rectangle 37"/>
          <p:cNvSpPr>
            <a:spLocks noChangeArrowheads="1"/>
          </p:cNvSpPr>
          <p:nvPr/>
        </p:nvSpPr>
        <p:spPr bwMode="auto">
          <a:xfrm>
            <a:off x="8915072" y="1913732"/>
            <a:ext cx="731739" cy="42050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标题</a:t>
            </a:r>
            <a:endParaRPr lang="bg-BG" altLang="zh-CN" sz="2100" dirty="0">
              <a:solidFill>
                <a:schemeClr val="bg1"/>
              </a:solidFill>
              <a:latin typeface="微软雅黑" panose="020B0503020204020204" pitchFamily="34" charset="-122"/>
              <a:ea typeface="微软雅黑" panose="020B0503020204020204" pitchFamily="34" charset="-122"/>
            </a:endParaRPr>
          </a:p>
        </p:txBody>
      </p:sp>
      <p:sp>
        <p:nvSpPr>
          <p:cNvPr id="42" name="Rounded Rectangle 41"/>
          <p:cNvSpPr/>
          <p:nvPr/>
        </p:nvSpPr>
        <p:spPr>
          <a:xfrm>
            <a:off x="8176692" y="2638426"/>
            <a:ext cx="2208500" cy="492918"/>
          </a:xfrm>
          <a:prstGeom prst="roundRect">
            <a:avLst>
              <a:gd name="adj" fmla="val 72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anose="020B0600070205080204" pitchFamily="34" charset="-128"/>
            </a:endParaRPr>
          </a:p>
        </p:txBody>
      </p:sp>
      <p:sp>
        <p:nvSpPr>
          <p:cNvPr id="43" name="Rectangle 42"/>
          <p:cNvSpPr>
            <a:spLocks noChangeArrowheads="1"/>
          </p:cNvSpPr>
          <p:nvPr/>
        </p:nvSpPr>
        <p:spPr bwMode="auto">
          <a:xfrm>
            <a:off x="8944971" y="2659065"/>
            <a:ext cx="671943" cy="38470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p>
            <a:pPr algn="ctr"/>
            <a:r>
              <a:rPr lang="zh-CN" altLang="en-US" sz="1900" dirty="0">
                <a:solidFill>
                  <a:schemeClr val="bg1"/>
                </a:solidFill>
                <a:latin typeface="微软雅黑" panose="020B0503020204020204" pitchFamily="34" charset="-122"/>
                <a:ea typeface="微软雅黑" panose="020B0503020204020204" pitchFamily="34" charset="-122"/>
              </a:rPr>
              <a:t>标题</a:t>
            </a:r>
            <a:endParaRPr lang="bg-BG" altLang="zh-CN" sz="1900" dirty="0">
              <a:solidFill>
                <a:schemeClr val="bg1"/>
              </a:solidFill>
              <a:latin typeface="微软雅黑" panose="020B0503020204020204" pitchFamily="34" charset="-122"/>
              <a:ea typeface="微软雅黑" panose="020B0503020204020204" pitchFamily="34" charset="-122"/>
            </a:endParaRPr>
          </a:p>
        </p:txBody>
      </p:sp>
      <p:sp>
        <p:nvSpPr>
          <p:cNvPr id="45" name="Rounded Rectangle 44"/>
          <p:cNvSpPr/>
          <p:nvPr/>
        </p:nvSpPr>
        <p:spPr>
          <a:xfrm>
            <a:off x="8176692" y="3909221"/>
            <a:ext cx="2208500" cy="492918"/>
          </a:xfrm>
          <a:prstGeom prst="roundRect">
            <a:avLst>
              <a:gd name="adj" fmla="val 72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anose="020B0600070205080204" pitchFamily="34" charset="-128"/>
            </a:endParaRPr>
          </a:p>
        </p:txBody>
      </p:sp>
      <p:sp>
        <p:nvSpPr>
          <p:cNvPr id="46" name="Rectangle 45"/>
          <p:cNvSpPr/>
          <p:nvPr/>
        </p:nvSpPr>
        <p:spPr>
          <a:xfrm>
            <a:off x="8944971" y="3929858"/>
            <a:ext cx="671943" cy="384703"/>
          </a:xfrm>
          <a:prstGeom prst="rect">
            <a:avLst/>
          </a:prstGeom>
          <a:solidFill>
            <a:schemeClr val="accent3"/>
          </a:solidFill>
        </p:spPr>
        <p:txBody>
          <a:bodyPr wrap="none" lIns="91422" tIns="45711" rIns="91422" bIns="45711">
            <a:spAutoFit/>
          </a:bodyPr>
          <a:lstStyle/>
          <a:p>
            <a:pPr algn="ctr"/>
            <a:r>
              <a:rPr lang="zh-CN" altLang="en-US" sz="1900" dirty="0">
                <a:solidFill>
                  <a:schemeClr val="bg1"/>
                </a:solidFill>
                <a:latin typeface="微软雅黑" panose="020B0503020204020204" pitchFamily="34" charset="-122"/>
                <a:ea typeface="微软雅黑" panose="020B0503020204020204" pitchFamily="34" charset="-122"/>
              </a:rPr>
              <a:t>标题</a:t>
            </a:r>
            <a:endParaRPr lang="bg-BG" altLang="zh-CN" sz="1900" dirty="0">
              <a:solidFill>
                <a:schemeClr val="bg1"/>
              </a:solidFill>
              <a:latin typeface="微软雅黑" panose="020B0503020204020204" pitchFamily="34" charset="-122"/>
              <a:ea typeface="微软雅黑" panose="020B0503020204020204" pitchFamily="34" charset="-122"/>
            </a:endParaRPr>
          </a:p>
        </p:txBody>
      </p:sp>
      <p:sp>
        <p:nvSpPr>
          <p:cNvPr id="48" name="Rounded Rectangle 47"/>
          <p:cNvSpPr/>
          <p:nvPr/>
        </p:nvSpPr>
        <p:spPr>
          <a:xfrm>
            <a:off x="8176692" y="4655345"/>
            <a:ext cx="2208500" cy="492125"/>
          </a:xfrm>
          <a:prstGeom prst="roundRect">
            <a:avLst>
              <a:gd name="adj" fmla="val 72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anose="020B0600070205080204" pitchFamily="34" charset="-128"/>
            </a:endParaRPr>
          </a:p>
        </p:txBody>
      </p:sp>
      <p:sp>
        <p:nvSpPr>
          <p:cNvPr id="49" name="Rectangle 48"/>
          <p:cNvSpPr/>
          <p:nvPr/>
        </p:nvSpPr>
        <p:spPr>
          <a:xfrm>
            <a:off x="8944971" y="4675189"/>
            <a:ext cx="671943" cy="384703"/>
          </a:xfrm>
          <a:prstGeom prst="rect">
            <a:avLst/>
          </a:prstGeom>
          <a:solidFill>
            <a:schemeClr val="accent4"/>
          </a:solidFill>
        </p:spPr>
        <p:txBody>
          <a:bodyPr wrap="none" lIns="91422" tIns="45711" rIns="91422" bIns="45711">
            <a:spAutoFit/>
          </a:bodyPr>
          <a:lstStyle/>
          <a:p>
            <a:pPr algn="ctr"/>
            <a:r>
              <a:rPr lang="zh-CN" altLang="en-US" sz="1900" dirty="0">
                <a:solidFill>
                  <a:schemeClr val="bg1"/>
                </a:solidFill>
                <a:latin typeface="微软雅黑" panose="020B0503020204020204" pitchFamily="34" charset="-122"/>
                <a:ea typeface="微软雅黑" panose="020B0503020204020204" pitchFamily="34" charset="-122"/>
              </a:rPr>
              <a:t>标题</a:t>
            </a:r>
            <a:endParaRPr lang="bg-BG" altLang="zh-CN" sz="1900" dirty="0">
              <a:solidFill>
                <a:schemeClr val="bg1"/>
              </a:solidFill>
              <a:latin typeface="微软雅黑" panose="020B0503020204020204" pitchFamily="34" charset="-122"/>
              <a:ea typeface="微软雅黑" panose="020B0503020204020204" pitchFamily="34" charset="-122"/>
            </a:endParaRPr>
          </a:p>
        </p:txBody>
      </p:sp>
      <p:cxnSp>
        <p:nvCxnSpPr>
          <p:cNvPr id="50" name="Elbow Connector 49"/>
          <p:cNvCxnSpPr/>
          <p:nvPr/>
        </p:nvCxnSpPr>
        <p:spPr>
          <a:xfrm rot="10800000" flipV="1">
            <a:off x="4038333" y="2534446"/>
            <a:ext cx="947861" cy="795337"/>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Elbow Connector 50"/>
          <p:cNvCxnSpPr>
            <a:stCxn id="15" idx="1"/>
          </p:cNvCxnSpPr>
          <p:nvPr/>
        </p:nvCxnSpPr>
        <p:spPr>
          <a:xfrm rot="10800000">
            <a:off x="4049447" y="3755232"/>
            <a:ext cx="959768" cy="790575"/>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5" name="Elbow Connector 54"/>
          <p:cNvCxnSpPr>
            <a:stCxn id="13" idx="1"/>
            <a:endCxn id="35" idx="3"/>
          </p:cNvCxnSpPr>
          <p:nvPr/>
        </p:nvCxnSpPr>
        <p:spPr>
          <a:xfrm rot="10800000" flipV="1">
            <a:off x="4049447" y="3529808"/>
            <a:ext cx="959768" cy="4763"/>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7" name="Elbow Connector 56"/>
          <p:cNvCxnSpPr>
            <a:stCxn id="37" idx="1"/>
            <a:endCxn id="6" idx="3"/>
          </p:cNvCxnSpPr>
          <p:nvPr/>
        </p:nvCxnSpPr>
        <p:spPr>
          <a:xfrm rot="10800000" flipV="1">
            <a:off x="7216921" y="2139157"/>
            <a:ext cx="959768" cy="374650"/>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42" idx="1"/>
            <a:endCxn id="6" idx="3"/>
          </p:cNvCxnSpPr>
          <p:nvPr/>
        </p:nvCxnSpPr>
        <p:spPr>
          <a:xfrm rot="10800000">
            <a:off x="7216921" y="2513807"/>
            <a:ext cx="959768" cy="371475"/>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3" name="Elbow Connector 62"/>
          <p:cNvCxnSpPr>
            <a:stCxn id="45" idx="1"/>
            <a:endCxn id="15" idx="3"/>
          </p:cNvCxnSpPr>
          <p:nvPr/>
        </p:nvCxnSpPr>
        <p:spPr>
          <a:xfrm rot="10800000" flipV="1">
            <a:off x="7216921" y="4155282"/>
            <a:ext cx="959768" cy="390525"/>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48" idx="1"/>
            <a:endCxn id="15" idx="3"/>
          </p:cNvCxnSpPr>
          <p:nvPr/>
        </p:nvCxnSpPr>
        <p:spPr>
          <a:xfrm rot="10800000">
            <a:off x="7216921" y="4545807"/>
            <a:ext cx="959768" cy="355600"/>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3" name="AutoShape 87"/>
          <p:cNvSpPr/>
          <p:nvPr/>
        </p:nvSpPr>
        <p:spPr bwMode="auto">
          <a:xfrm>
            <a:off x="1893342" y="3244852"/>
            <a:ext cx="471549" cy="470693"/>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lIns="50790" tIns="50790" rIns="50790" bIns="50790" anchor="ctr"/>
          <a:lstStyle/>
          <a:p>
            <a:pPr defTabSz="4565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27" name="文本框 26"/>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ext uri="{D42A27DB-BD31-4B8C-83A1-F6EECF244321}">
                <p14:modId xmlns:p14="http://schemas.microsoft.com/office/powerpoint/2010/main" val="3898742740"/>
              </p:ext>
            </p:extLst>
          </p:nvPr>
        </p:nvGraphicFramePr>
        <p:xfrm>
          <a:off x="686505" y="1499659"/>
          <a:ext cx="7275730" cy="4347029"/>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组合 6"/>
          <p:cNvGrpSpPr/>
          <p:nvPr/>
        </p:nvGrpSpPr>
        <p:grpSpPr>
          <a:xfrm>
            <a:off x="8074532" y="1538070"/>
            <a:ext cx="3554086" cy="1828641"/>
            <a:chOff x="8154946" y="1486991"/>
            <a:chExt cx="3554549" cy="1828641"/>
          </a:xfrm>
        </p:grpSpPr>
        <p:sp>
          <p:nvSpPr>
            <p:cNvPr id="8" name="平行四边形 7"/>
            <p:cNvSpPr/>
            <p:nvPr/>
          </p:nvSpPr>
          <p:spPr>
            <a:xfrm>
              <a:off x="8154946" y="1486991"/>
              <a:ext cx="3554549" cy="1828641"/>
            </a:xfrm>
            <a:prstGeom prst="parallelogram">
              <a:avLst>
                <a:gd name="adj" fmla="val 1527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9" name="矩形 8"/>
            <p:cNvSpPr/>
            <p:nvPr/>
          </p:nvSpPr>
          <p:spPr>
            <a:xfrm>
              <a:off x="8666823" y="1735823"/>
              <a:ext cx="1210588"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10" name="矩形 9"/>
            <p:cNvSpPr/>
            <p:nvPr/>
          </p:nvSpPr>
          <p:spPr>
            <a:xfrm>
              <a:off x="8666823" y="2110301"/>
              <a:ext cx="2924512"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点击在此输入简要文字介绍文字内容尽量概括精炼，不用多余的修饰文字，言简意赅说明</a:t>
              </a:r>
              <a:endParaRPr lang="zh-CN" altLang="en-US" sz="1600" dirty="0">
                <a:solidFill>
                  <a:schemeClr val="tx1">
                    <a:lumMod val="50000"/>
                    <a:lumOff val="50000"/>
                  </a:schemeClr>
                </a:solidFill>
              </a:endParaRPr>
            </a:p>
          </p:txBody>
        </p:sp>
      </p:grpSp>
      <p:grpSp>
        <p:nvGrpSpPr>
          <p:cNvPr id="11" name="组合 10"/>
          <p:cNvGrpSpPr/>
          <p:nvPr/>
        </p:nvGrpSpPr>
        <p:grpSpPr>
          <a:xfrm>
            <a:off x="8019729" y="3695993"/>
            <a:ext cx="3554086" cy="1828641"/>
            <a:chOff x="8154946" y="1486991"/>
            <a:chExt cx="3554549" cy="1828641"/>
          </a:xfrm>
        </p:grpSpPr>
        <p:sp>
          <p:nvSpPr>
            <p:cNvPr id="12" name="平行四边形 11"/>
            <p:cNvSpPr/>
            <p:nvPr/>
          </p:nvSpPr>
          <p:spPr>
            <a:xfrm>
              <a:off x="8154946" y="1486991"/>
              <a:ext cx="3554549" cy="1828641"/>
            </a:xfrm>
            <a:prstGeom prst="parallelogram">
              <a:avLst>
                <a:gd name="adj" fmla="val 1527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13" name="矩形 12"/>
            <p:cNvSpPr/>
            <p:nvPr/>
          </p:nvSpPr>
          <p:spPr>
            <a:xfrm>
              <a:off x="8666823" y="1735823"/>
              <a:ext cx="1210588"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14" name="矩形 13"/>
            <p:cNvSpPr/>
            <p:nvPr/>
          </p:nvSpPr>
          <p:spPr>
            <a:xfrm>
              <a:off x="8666823" y="2110301"/>
              <a:ext cx="2924512"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点击在此输入简要文字介绍文字内容尽量概括精炼，不用多余的修饰文字，言简意赅说明</a:t>
              </a:r>
              <a:endParaRPr lang="zh-CN" altLang="en-US" sz="1600" dirty="0">
                <a:solidFill>
                  <a:schemeClr val="tx1">
                    <a:lumMod val="50000"/>
                    <a:lumOff val="50000"/>
                  </a:schemeClr>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15" name="文本框 14"/>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83157" y="2758218"/>
            <a:ext cx="4964004" cy="2036085"/>
          </a:xfrm>
          <a:prstGeom prst="roundRect">
            <a:avLst>
              <a:gd name="adj" fmla="val 13134"/>
            </a:avLst>
          </a:prstGeom>
          <a:solidFill>
            <a:srgbClr val="3AC8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7" name="矩形 6"/>
          <p:cNvSpPr/>
          <p:nvPr/>
        </p:nvSpPr>
        <p:spPr>
          <a:xfrm>
            <a:off x="2644435" y="3073211"/>
            <a:ext cx="1210430"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添加标题</a:t>
            </a:r>
          </a:p>
        </p:txBody>
      </p:sp>
      <p:grpSp>
        <p:nvGrpSpPr>
          <p:cNvPr id="9" name="组合 8"/>
          <p:cNvGrpSpPr/>
          <p:nvPr/>
        </p:nvGrpSpPr>
        <p:grpSpPr>
          <a:xfrm>
            <a:off x="2700235" y="1987524"/>
            <a:ext cx="1025001" cy="1025132"/>
            <a:chOff x="8307502" y="2156378"/>
            <a:chExt cx="1190789" cy="1190789"/>
          </a:xfrm>
        </p:grpSpPr>
        <p:sp>
          <p:nvSpPr>
            <p:cNvPr id="10" name="五角星 9"/>
            <p:cNvSpPr/>
            <p:nvPr/>
          </p:nvSpPr>
          <p:spPr>
            <a:xfrm>
              <a:off x="8307502" y="2156378"/>
              <a:ext cx="1190789" cy="1190789"/>
            </a:xfrm>
            <a:prstGeom prst="star5">
              <a:avLst>
                <a:gd name="adj" fmla="val 36401"/>
                <a:gd name="hf" fmla="val 105146"/>
                <a:gd name="vf" fmla="val 11055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加号 10"/>
            <p:cNvSpPr/>
            <p:nvPr/>
          </p:nvSpPr>
          <p:spPr>
            <a:xfrm>
              <a:off x="8437361" y="2313225"/>
              <a:ext cx="931069" cy="931069"/>
            </a:xfrm>
            <a:prstGeom prst="mathPlus">
              <a:avLst>
                <a:gd name="adj1" fmla="val 12994"/>
              </a:avLst>
            </a:prstGeom>
            <a:solidFill>
              <a:srgbClr val="F5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2" name="矩形 11"/>
          <p:cNvSpPr/>
          <p:nvPr/>
        </p:nvSpPr>
        <p:spPr>
          <a:xfrm>
            <a:off x="7420450" y="1404502"/>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3" name="矩形 12"/>
          <p:cNvSpPr/>
          <p:nvPr/>
        </p:nvSpPr>
        <p:spPr>
          <a:xfrm>
            <a:off x="7410399" y="1763141"/>
            <a:ext cx="4164410" cy="732508"/>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sp>
        <p:nvSpPr>
          <p:cNvPr id="14" name="五角星 13"/>
          <p:cNvSpPr/>
          <p:nvPr/>
        </p:nvSpPr>
        <p:spPr>
          <a:xfrm>
            <a:off x="6312635" y="1394809"/>
            <a:ext cx="1025001" cy="1025132"/>
          </a:xfrm>
          <a:prstGeom prst="star5">
            <a:avLst>
              <a:gd name="adj" fmla="val 36401"/>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18" name="文本框 17"/>
          <p:cNvSpPr txBox="1"/>
          <p:nvPr/>
        </p:nvSpPr>
        <p:spPr>
          <a:xfrm>
            <a:off x="6500522" y="1701428"/>
            <a:ext cx="681985" cy="523220"/>
          </a:xfrm>
          <a:prstGeom prst="rect">
            <a:avLst/>
          </a:prstGeom>
          <a:noFill/>
        </p:spPr>
        <p:txBody>
          <a:bodyPr wrap="square" rtlCol="0">
            <a:spAutoFit/>
          </a:bodyPr>
          <a:lstStyle/>
          <a:p>
            <a:r>
              <a:rPr lang="en-US" altLang="zh-CN" sz="2800" b="1" dirty="0">
                <a:solidFill>
                  <a:prstClr val="white"/>
                </a:solidFill>
                <a:latin typeface="微软雅黑" panose="020B0503020204020204" pitchFamily="34" charset="-122"/>
                <a:ea typeface="微软雅黑" panose="020B0503020204020204" pitchFamily="34" charset="-122"/>
              </a:rPr>
              <a:t>01</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7430502" y="2912317"/>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0" name="矩形 19"/>
          <p:cNvSpPr/>
          <p:nvPr/>
        </p:nvSpPr>
        <p:spPr>
          <a:xfrm>
            <a:off x="7420451" y="3270956"/>
            <a:ext cx="4164410" cy="732508"/>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sp>
        <p:nvSpPr>
          <p:cNvPr id="21" name="五角星 20"/>
          <p:cNvSpPr/>
          <p:nvPr/>
        </p:nvSpPr>
        <p:spPr>
          <a:xfrm>
            <a:off x="6312635" y="2946913"/>
            <a:ext cx="1025001" cy="1025134"/>
          </a:xfrm>
          <a:prstGeom prst="star5">
            <a:avLst>
              <a:gd name="adj" fmla="val 36401"/>
              <a:gd name="hf" fmla="val 105146"/>
              <a:gd name="vf" fmla="val 1105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2" name="文本框 21"/>
          <p:cNvSpPr txBox="1"/>
          <p:nvPr/>
        </p:nvSpPr>
        <p:spPr>
          <a:xfrm>
            <a:off x="6500523" y="3270956"/>
            <a:ext cx="681985" cy="523220"/>
          </a:xfrm>
          <a:prstGeom prst="rect">
            <a:avLst/>
          </a:prstGeom>
          <a:noFill/>
        </p:spPr>
        <p:txBody>
          <a:bodyPr wrap="square" rtlCol="0">
            <a:spAutoFit/>
          </a:bodyPr>
          <a:lstStyle/>
          <a:p>
            <a:r>
              <a:rPr lang="en-US" altLang="zh-CN" sz="2800" b="1" dirty="0">
                <a:solidFill>
                  <a:prstClr val="white"/>
                </a:solidFill>
                <a:latin typeface="微软雅黑" panose="020B0503020204020204" pitchFamily="34" charset="-122"/>
                <a:ea typeface="微软雅黑" panose="020B0503020204020204" pitchFamily="34" charset="-122"/>
              </a:rPr>
              <a:t>02</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23" name="矩形 22"/>
          <p:cNvSpPr/>
          <p:nvPr/>
        </p:nvSpPr>
        <p:spPr>
          <a:xfrm>
            <a:off x="7420451" y="4435662"/>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4" name="矩形 23"/>
          <p:cNvSpPr/>
          <p:nvPr/>
        </p:nvSpPr>
        <p:spPr>
          <a:xfrm>
            <a:off x="7410400" y="4794301"/>
            <a:ext cx="4164410" cy="732508"/>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sp>
        <p:nvSpPr>
          <p:cNvPr id="25" name="五角星 24"/>
          <p:cNvSpPr/>
          <p:nvPr/>
        </p:nvSpPr>
        <p:spPr>
          <a:xfrm>
            <a:off x="6312635" y="4420134"/>
            <a:ext cx="1025001" cy="1025133"/>
          </a:xfrm>
          <a:prstGeom prst="star5">
            <a:avLst>
              <a:gd name="adj" fmla="val 36401"/>
              <a:gd name="hf" fmla="val 105146"/>
              <a:gd name="vf" fmla="val 1105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6" name="文本框 25"/>
          <p:cNvSpPr txBox="1"/>
          <p:nvPr/>
        </p:nvSpPr>
        <p:spPr>
          <a:xfrm>
            <a:off x="6484143" y="4680777"/>
            <a:ext cx="681985" cy="523220"/>
          </a:xfrm>
          <a:prstGeom prst="rect">
            <a:avLst/>
          </a:prstGeom>
          <a:noFill/>
        </p:spPr>
        <p:txBody>
          <a:bodyPr wrap="square" rtlCol="0">
            <a:spAutoFit/>
          </a:bodyPr>
          <a:lstStyle/>
          <a:p>
            <a:r>
              <a:rPr lang="en-US" altLang="zh-CN" sz="2800" b="1" dirty="0">
                <a:solidFill>
                  <a:prstClr val="white"/>
                </a:solidFill>
                <a:latin typeface="微软雅黑" panose="020B0503020204020204" pitchFamily="34" charset="-122"/>
                <a:ea typeface="微软雅黑" panose="020B0503020204020204" pitchFamily="34" charset="-122"/>
              </a:rPr>
              <a:t>03</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27" name="文本框 26"/>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724541" y="1431802"/>
            <a:ext cx="2262484" cy="2687782"/>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3560856" y="1431802"/>
            <a:ext cx="2262484" cy="2687782"/>
          </a:xfrm>
          <a:prstGeom prst="roundRect">
            <a:avLst>
              <a:gd name="adj" fmla="val 749"/>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397172" y="1431802"/>
            <a:ext cx="2262484" cy="2687782"/>
          </a:xfrm>
          <a:prstGeom prst="roundRect">
            <a:avLst>
              <a:gd name="adj" fmla="val 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9233489" y="1427340"/>
            <a:ext cx="2262484" cy="2687782"/>
          </a:xfrm>
          <a:prstGeom prst="roundRect">
            <a:avLst>
              <a:gd name="adj" fmla="val 749"/>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727637" y="4457691"/>
            <a:ext cx="2435575" cy="1537164"/>
            <a:chOff x="676137" y="4771561"/>
            <a:chExt cx="2435892" cy="1537164"/>
          </a:xfrm>
        </p:grpSpPr>
        <p:sp>
          <p:nvSpPr>
            <p:cNvPr id="23" name="矩形 22"/>
            <p:cNvSpPr/>
            <p:nvPr/>
          </p:nvSpPr>
          <p:spPr>
            <a:xfrm>
              <a:off x="779115" y="5182263"/>
              <a:ext cx="2229936"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5400000">
              <a:off x="659660" y="4876887"/>
              <a:ext cx="238910" cy="20595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5" name="等腰三角形 24"/>
            <p:cNvSpPr/>
            <p:nvPr/>
          </p:nvSpPr>
          <p:spPr>
            <a:xfrm rot="16200000" flipH="1">
              <a:off x="2751422" y="6058760"/>
              <a:ext cx="198058" cy="17073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6" name="矩形 25"/>
            <p:cNvSpPr/>
            <p:nvPr/>
          </p:nvSpPr>
          <p:spPr>
            <a:xfrm>
              <a:off x="882093" y="4771561"/>
              <a:ext cx="2229936" cy="369332"/>
            </a:xfrm>
            <a:prstGeom prst="rect">
              <a:avLst/>
            </a:prstGeom>
          </p:spPr>
          <p:txBody>
            <a:bodyPr wrap="squar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mj-cs"/>
                </a:rPr>
                <a:t>点击此处添加标题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cs typeface="+mj-cs"/>
              </a:endParaRPr>
            </a:p>
          </p:txBody>
        </p:sp>
      </p:grpSp>
      <p:grpSp>
        <p:nvGrpSpPr>
          <p:cNvPr id="27" name="组合 26"/>
          <p:cNvGrpSpPr/>
          <p:nvPr/>
        </p:nvGrpSpPr>
        <p:grpSpPr>
          <a:xfrm>
            <a:off x="3562921" y="4457691"/>
            <a:ext cx="2435575" cy="1537164"/>
            <a:chOff x="676137" y="4771561"/>
            <a:chExt cx="2435892" cy="1537164"/>
          </a:xfrm>
        </p:grpSpPr>
        <p:sp>
          <p:nvSpPr>
            <p:cNvPr id="28" name="矩形 27"/>
            <p:cNvSpPr/>
            <p:nvPr/>
          </p:nvSpPr>
          <p:spPr>
            <a:xfrm>
              <a:off x="779115" y="5182263"/>
              <a:ext cx="2229936"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等腰三角形 28"/>
            <p:cNvSpPr/>
            <p:nvPr/>
          </p:nvSpPr>
          <p:spPr>
            <a:xfrm rot="5400000">
              <a:off x="659660" y="4876887"/>
              <a:ext cx="238910" cy="20595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0" name="等腰三角形 29"/>
            <p:cNvSpPr/>
            <p:nvPr/>
          </p:nvSpPr>
          <p:spPr>
            <a:xfrm rot="16200000" flipH="1">
              <a:off x="2751422" y="6058760"/>
              <a:ext cx="198058" cy="1707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1" name="矩形 30"/>
            <p:cNvSpPr/>
            <p:nvPr/>
          </p:nvSpPr>
          <p:spPr>
            <a:xfrm>
              <a:off x="882093" y="4771561"/>
              <a:ext cx="2229936" cy="369332"/>
            </a:xfrm>
            <a:prstGeom prst="rect">
              <a:avLst/>
            </a:prstGeom>
          </p:spPr>
          <p:txBody>
            <a:bodyPr wrap="squar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mj-cs"/>
                </a:rPr>
                <a:t>点击此处添加标题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cs typeface="+mj-cs"/>
              </a:endParaRPr>
            </a:p>
          </p:txBody>
        </p:sp>
      </p:grpSp>
      <p:grpSp>
        <p:nvGrpSpPr>
          <p:cNvPr id="32" name="组合 31"/>
          <p:cNvGrpSpPr/>
          <p:nvPr/>
        </p:nvGrpSpPr>
        <p:grpSpPr>
          <a:xfrm>
            <a:off x="6398205" y="4457691"/>
            <a:ext cx="2435575" cy="1537164"/>
            <a:chOff x="676137" y="4771561"/>
            <a:chExt cx="2435892" cy="1537164"/>
          </a:xfrm>
        </p:grpSpPr>
        <p:sp>
          <p:nvSpPr>
            <p:cNvPr id="33" name="矩形 32"/>
            <p:cNvSpPr/>
            <p:nvPr/>
          </p:nvSpPr>
          <p:spPr>
            <a:xfrm>
              <a:off x="779115" y="5182263"/>
              <a:ext cx="2229936"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等腰三角形 33"/>
            <p:cNvSpPr/>
            <p:nvPr/>
          </p:nvSpPr>
          <p:spPr>
            <a:xfrm rot="5400000">
              <a:off x="659660" y="4876887"/>
              <a:ext cx="238910" cy="20595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5" name="等腰三角形 34"/>
            <p:cNvSpPr/>
            <p:nvPr/>
          </p:nvSpPr>
          <p:spPr>
            <a:xfrm rot="16200000" flipH="1">
              <a:off x="2751422" y="6058760"/>
              <a:ext cx="198058" cy="17073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6" name="矩形 35"/>
            <p:cNvSpPr/>
            <p:nvPr/>
          </p:nvSpPr>
          <p:spPr>
            <a:xfrm>
              <a:off x="882093" y="4771561"/>
              <a:ext cx="2229936" cy="369332"/>
            </a:xfrm>
            <a:prstGeom prst="rect">
              <a:avLst/>
            </a:prstGeom>
          </p:spPr>
          <p:txBody>
            <a:bodyPr wrap="squar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mj-cs"/>
                </a:rPr>
                <a:t>点击此处添加标题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cs typeface="+mj-cs"/>
              </a:endParaRPr>
            </a:p>
          </p:txBody>
        </p:sp>
      </p:grpSp>
      <p:grpSp>
        <p:nvGrpSpPr>
          <p:cNvPr id="37" name="组合 36"/>
          <p:cNvGrpSpPr/>
          <p:nvPr/>
        </p:nvGrpSpPr>
        <p:grpSpPr>
          <a:xfrm>
            <a:off x="9233489" y="4457691"/>
            <a:ext cx="2435575" cy="1537164"/>
            <a:chOff x="676137" y="4771561"/>
            <a:chExt cx="2435892" cy="1537164"/>
          </a:xfrm>
        </p:grpSpPr>
        <p:sp>
          <p:nvSpPr>
            <p:cNvPr id="38" name="矩形 37"/>
            <p:cNvSpPr/>
            <p:nvPr/>
          </p:nvSpPr>
          <p:spPr>
            <a:xfrm>
              <a:off x="779115" y="5182263"/>
              <a:ext cx="2229936"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等腰三角形 38"/>
            <p:cNvSpPr/>
            <p:nvPr/>
          </p:nvSpPr>
          <p:spPr>
            <a:xfrm rot="5400000">
              <a:off x="659660" y="4876887"/>
              <a:ext cx="238910" cy="20595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0" name="等腰三角形 39"/>
            <p:cNvSpPr/>
            <p:nvPr/>
          </p:nvSpPr>
          <p:spPr>
            <a:xfrm rot="16200000" flipH="1">
              <a:off x="2751422" y="6058760"/>
              <a:ext cx="198058" cy="17073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1" name="矩形 40"/>
            <p:cNvSpPr/>
            <p:nvPr/>
          </p:nvSpPr>
          <p:spPr>
            <a:xfrm>
              <a:off x="882093" y="4771561"/>
              <a:ext cx="2229936" cy="369332"/>
            </a:xfrm>
            <a:prstGeom prst="rect">
              <a:avLst/>
            </a:prstGeom>
          </p:spPr>
          <p:txBody>
            <a:bodyPr wrap="squar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cs typeface="+mj-cs"/>
                </a:rPr>
                <a:t>点击此处添加标题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cs typeface="+mj-cs"/>
              </a:endParaRPr>
            </a:p>
          </p:txBody>
        </p:sp>
      </p:grpSp>
      <p:sp>
        <p:nvSpPr>
          <p:cNvPr id="42" name="Freeform 264"/>
          <p:cNvSpPr>
            <a:spLocks noEditPoints="1"/>
          </p:cNvSpPr>
          <p:nvPr/>
        </p:nvSpPr>
        <p:spPr bwMode="auto">
          <a:xfrm>
            <a:off x="1387716" y="2378303"/>
            <a:ext cx="936134" cy="936252"/>
          </a:xfrm>
          <a:custGeom>
            <a:avLst/>
            <a:gdLst>
              <a:gd name="T0" fmla="*/ 250 w 250"/>
              <a:gd name="T1" fmla="*/ 125 h 250"/>
              <a:gd name="T2" fmla="*/ 125 w 250"/>
              <a:gd name="T3" fmla="*/ 20 h 250"/>
              <a:gd name="T4" fmla="*/ 156 w 250"/>
              <a:gd name="T5" fmla="*/ 120 h 250"/>
              <a:gd name="T6" fmla="*/ 144 w 250"/>
              <a:gd name="T7" fmla="*/ 102 h 250"/>
              <a:gd name="T8" fmla="*/ 130 w 250"/>
              <a:gd name="T9" fmla="*/ 52 h 250"/>
              <a:gd name="T10" fmla="*/ 132 w 250"/>
              <a:gd name="T11" fmla="*/ 28 h 250"/>
              <a:gd name="T12" fmla="*/ 126 w 250"/>
              <a:gd name="T13" fmla="*/ 27 h 250"/>
              <a:gd name="T14" fmla="*/ 127 w 250"/>
              <a:gd name="T15" fmla="*/ 30 h 250"/>
              <a:gd name="T16" fmla="*/ 124 w 250"/>
              <a:gd name="T17" fmla="*/ 33 h 250"/>
              <a:gd name="T18" fmla="*/ 115 w 250"/>
              <a:gd name="T19" fmla="*/ 29 h 250"/>
              <a:gd name="T20" fmla="*/ 117 w 250"/>
              <a:gd name="T21" fmla="*/ 49 h 250"/>
              <a:gd name="T22" fmla="*/ 116 w 250"/>
              <a:gd name="T23" fmla="*/ 52 h 250"/>
              <a:gd name="T24" fmla="*/ 121 w 250"/>
              <a:gd name="T25" fmla="*/ 50 h 250"/>
              <a:gd name="T26" fmla="*/ 118 w 250"/>
              <a:gd name="T27" fmla="*/ 97 h 250"/>
              <a:gd name="T28" fmla="*/ 95 w 250"/>
              <a:gd name="T29" fmla="*/ 123 h 250"/>
              <a:gd name="T30" fmla="*/ 83 w 250"/>
              <a:gd name="T31" fmla="*/ 166 h 250"/>
              <a:gd name="T32" fmla="*/ 120 w 250"/>
              <a:gd name="T33" fmla="*/ 200 h 250"/>
              <a:gd name="T34" fmla="*/ 125 w 250"/>
              <a:gd name="T35" fmla="*/ 218 h 250"/>
              <a:gd name="T36" fmla="*/ 127 w 250"/>
              <a:gd name="T37" fmla="*/ 222 h 250"/>
              <a:gd name="T38" fmla="*/ 121 w 250"/>
              <a:gd name="T39" fmla="*/ 218 h 250"/>
              <a:gd name="T40" fmla="*/ 120 w 250"/>
              <a:gd name="T41" fmla="*/ 224 h 250"/>
              <a:gd name="T42" fmla="*/ 122 w 250"/>
              <a:gd name="T43" fmla="*/ 224 h 250"/>
              <a:gd name="T44" fmla="*/ 131 w 250"/>
              <a:gd name="T45" fmla="*/ 219 h 250"/>
              <a:gd name="T46" fmla="*/ 128 w 250"/>
              <a:gd name="T47" fmla="*/ 205 h 250"/>
              <a:gd name="T48" fmla="*/ 131 w 250"/>
              <a:gd name="T49" fmla="*/ 205 h 250"/>
              <a:gd name="T50" fmla="*/ 128 w 250"/>
              <a:gd name="T51" fmla="*/ 199 h 250"/>
              <a:gd name="T52" fmla="*/ 152 w 250"/>
              <a:gd name="T53" fmla="*/ 142 h 250"/>
              <a:gd name="T54" fmla="*/ 117 w 250"/>
              <a:gd name="T55" fmla="*/ 102 h 250"/>
              <a:gd name="T56" fmla="*/ 118 w 250"/>
              <a:gd name="T57" fmla="*/ 150 h 250"/>
              <a:gd name="T58" fmla="*/ 123 w 250"/>
              <a:gd name="T59" fmla="*/ 202 h 250"/>
              <a:gd name="T60" fmla="*/ 140 w 250"/>
              <a:gd name="T61" fmla="*/ 125 h 250"/>
              <a:gd name="T62" fmla="*/ 133 w 250"/>
              <a:gd name="T63" fmla="*/ 150 h 250"/>
              <a:gd name="T64" fmla="*/ 222 w 250"/>
              <a:gd name="T65" fmla="*/ 121 h 250"/>
              <a:gd name="T66" fmla="*/ 200 w 250"/>
              <a:gd name="T67" fmla="*/ 120 h 250"/>
              <a:gd name="T68" fmla="*/ 199 w 250"/>
              <a:gd name="T69" fmla="*/ 134 h 250"/>
              <a:gd name="T70" fmla="*/ 205 w 250"/>
              <a:gd name="T71" fmla="*/ 134 h 250"/>
              <a:gd name="T72" fmla="*/ 201 w 250"/>
              <a:gd name="T73" fmla="*/ 130 h 250"/>
              <a:gd name="T74" fmla="*/ 212 w 250"/>
              <a:gd name="T75" fmla="*/ 131 h 250"/>
              <a:gd name="T76" fmla="*/ 209 w 250"/>
              <a:gd name="T77" fmla="*/ 134 h 250"/>
              <a:gd name="T78" fmla="*/ 216 w 250"/>
              <a:gd name="T79" fmla="*/ 132 h 250"/>
              <a:gd name="T80" fmla="*/ 214 w 250"/>
              <a:gd name="T81" fmla="*/ 130 h 250"/>
              <a:gd name="T82" fmla="*/ 222 w 250"/>
              <a:gd name="T83" fmla="*/ 131 h 250"/>
              <a:gd name="T84" fmla="*/ 219 w 250"/>
              <a:gd name="T85" fmla="*/ 135 h 250"/>
              <a:gd name="T86" fmla="*/ 225 w 250"/>
              <a:gd name="T87" fmla="*/ 133 h 250"/>
              <a:gd name="T88" fmla="*/ 28 w 250"/>
              <a:gd name="T89" fmla="*/ 114 h 250"/>
              <a:gd name="T90" fmla="*/ 25 w 250"/>
              <a:gd name="T91" fmla="*/ 113 h 250"/>
              <a:gd name="T92" fmla="*/ 25 w 250"/>
              <a:gd name="T93" fmla="*/ 119 h 250"/>
              <a:gd name="T94" fmla="*/ 28 w 250"/>
              <a:gd name="T95" fmla="*/ 117 h 250"/>
              <a:gd name="T96" fmla="*/ 27 w 250"/>
              <a:gd name="T97" fmla="*/ 122 h 250"/>
              <a:gd name="T98" fmla="*/ 25 w 250"/>
              <a:gd name="T99" fmla="*/ 121 h 250"/>
              <a:gd name="T100" fmla="*/ 26 w 250"/>
              <a:gd name="T101" fmla="*/ 129 h 250"/>
              <a:gd name="T102" fmla="*/ 39 w 250"/>
              <a:gd name="T103" fmla="*/ 129 h 250"/>
              <a:gd name="T104" fmla="*/ 26 w 250"/>
              <a:gd name="T105" fmla="*/ 131 h 250"/>
              <a:gd name="T106" fmla="*/ 25 w 250"/>
              <a:gd name="T107" fmla="*/ 139 h 250"/>
              <a:gd name="T108" fmla="*/ 28 w 250"/>
              <a:gd name="T109" fmla="*/ 138 h 250"/>
              <a:gd name="T110" fmla="*/ 51 w 250"/>
              <a:gd name="T111" fmla="*/ 129 h 250"/>
              <a:gd name="T112" fmla="*/ 50 w 250"/>
              <a:gd name="T113" fmla="*/ 124 h 250"/>
              <a:gd name="T114" fmla="*/ 51 w 250"/>
              <a:gd name="T115" fmla="*/ 11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0" h="250">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moveTo>
                  <a:pt x="125" y="230"/>
                </a:moveTo>
                <a:cubicBezTo>
                  <a:pt x="67" y="230"/>
                  <a:pt x="20" y="183"/>
                  <a:pt x="20" y="125"/>
                </a:cubicBezTo>
                <a:cubicBezTo>
                  <a:pt x="20" y="67"/>
                  <a:pt x="67" y="20"/>
                  <a:pt x="125" y="20"/>
                </a:cubicBezTo>
                <a:cubicBezTo>
                  <a:pt x="183" y="20"/>
                  <a:pt x="230" y="67"/>
                  <a:pt x="230" y="125"/>
                </a:cubicBezTo>
                <a:cubicBezTo>
                  <a:pt x="230" y="183"/>
                  <a:pt x="183" y="230"/>
                  <a:pt x="125" y="230"/>
                </a:cubicBezTo>
                <a:close/>
                <a:moveTo>
                  <a:pt x="199" y="125"/>
                </a:moveTo>
                <a:cubicBezTo>
                  <a:pt x="156" y="120"/>
                  <a:pt x="156" y="120"/>
                  <a:pt x="156" y="120"/>
                </a:cubicBezTo>
                <a:cubicBezTo>
                  <a:pt x="155" y="116"/>
                  <a:pt x="154" y="112"/>
                  <a:pt x="151" y="109"/>
                </a:cubicBezTo>
                <a:cubicBezTo>
                  <a:pt x="151" y="109"/>
                  <a:pt x="151" y="109"/>
                  <a:pt x="151" y="109"/>
                </a:cubicBezTo>
                <a:cubicBezTo>
                  <a:pt x="168" y="85"/>
                  <a:pt x="168" y="85"/>
                  <a:pt x="168" y="85"/>
                </a:cubicBezTo>
                <a:cubicBezTo>
                  <a:pt x="144" y="102"/>
                  <a:pt x="144" y="102"/>
                  <a:pt x="144" y="102"/>
                </a:cubicBezTo>
                <a:cubicBezTo>
                  <a:pt x="140" y="99"/>
                  <a:pt x="136" y="97"/>
                  <a:pt x="132" y="96"/>
                </a:cubicBezTo>
                <a:cubicBezTo>
                  <a:pt x="127" y="52"/>
                  <a:pt x="127" y="52"/>
                  <a:pt x="127" y="52"/>
                </a:cubicBezTo>
                <a:cubicBezTo>
                  <a:pt x="127" y="52"/>
                  <a:pt x="127" y="52"/>
                  <a:pt x="127" y="52"/>
                </a:cubicBezTo>
                <a:cubicBezTo>
                  <a:pt x="130" y="52"/>
                  <a:pt x="130" y="52"/>
                  <a:pt x="130" y="52"/>
                </a:cubicBezTo>
                <a:cubicBezTo>
                  <a:pt x="130" y="30"/>
                  <a:pt x="130" y="30"/>
                  <a:pt x="130" y="30"/>
                </a:cubicBezTo>
                <a:cubicBezTo>
                  <a:pt x="130" y="29"/>
                  <a:pt x="130" y="29"/>
                  <a:pt x="130" y="29"/>
                </a:cubicBezTo>
                <a:cubicBezTo>
                  <a:pt x="131" y="29"/>
                  <a:pt x="131" y="29"/>
                  <a:pt x="131" y="29"/>
                </a:cubicBezTo>
                <a:cubicBezTo>
                  <a:pt x="131" y="29"/>
                  <a:pt x="132" y="29"/>
                  <a:pt x="132" y="28"/>
                </a:cubicBezTo>
                <a:cubicBezTo>
                  <a:pt x="132" y="28"/>
                  <a:pt x="132" y="28"/>
                  <a:pt x="132" y="28"/>
                </a:cubicBezTo>
                <a:cubicBezTo>
                  <a:pt x="132" y="27"/>
                  <a:pt x="132" y="27"/>
                  <a:pt x="131" y="27"/>
                </a:cubicBezTo>
                <a:cubicBezTo>
                  <a:pt x="126" y="27"/>
                  <a:pt x="126" y="27"/>
                  <a:pt x="126" y="27"/>
                </a:cubicBezTo>
                <a:cubicBezTo>
                  <a:pt x="126" y="27"/>
                  <a:pt x="126" y="27"/>
                  <a:pt x="126" y="27"/>
                </a:cubicBezTo>
                <a:cubicBezTo>
                  <a:pt x="126" y="27"/>
                  <a:pt x="126" y="27"/>
                  <a:pt x="126" y="27"/>
                </a:cubicBezTo>
                <a:cubicBezTo>
                  <a:pt x="126" y="28"/>
                  <a:pt x="126" y="28"/>
                  <a:pt x="126" y="28"/>
                </a:cubicBezTo>
                <a:cubicBezTo>
                  <a:pt x="126" y="28"/>
                  <a:pt x="126" y="29"/>
                  <a:pt x="126" y="29"/>
                </a:cubicBezTo>
                <a:cubicBezTo>
                  <a:pt x="127" y="29"/>
                  <a:pt x="127" y="29"/>
                  <a:pt x="127" y="30"/>
                </a:cubicBezTo>
                <a:cubicBezTo>
                  <a:pt x="127" y="39"/>
                  <a:pt x="127" y="39"/>
                  <a:pt x="127" y="39"/>
                </a:cubicBezTo>
                <a:cubicBezTo>
                  <a:pt x="125" y="34"/>
                  <a:pt x="125" y="34"/>
                  <a:pt x="125" y="34"/>
                </a:cubicBezTo>
                <a:cubicBezTo>
                  <a:pt x="124" y="29"/>
                  <a:pt x="124" y="29"/>
                  <a:pt x="124" y="29"/>
                </a:cubicBezTo>
                <a:cubicBezTo>
                  <a:pt x="124" y="33"/>
                  <a:pt x="124" y="33"/>
                  <a:pt x="124" y="33"/>
                </a:cubicBezTo>
                <a:cubicBezTo>
                  <a:pt x="121" y="27"/>
                  <a:pt x="121" y="27"/>
                  <a:pt x="121" y="27"/>
                </a:cubicBezTo>
                <a:cubicBezTo>
                  <a:pt x="116" y="27"/>
                  <a:pt x="116" y="27"/>
                  <a:pt x="116" y="27"/>
                </a:cubicBezTo>
                <a:cubicBezTo>
                  <a:pt x="115" y="27"/>
                  <a:pt x="115" y="27"/>
                  <a:pt x="115" y="28"/>
                </a:cubicBezTo>
                <a:cubicBezTo>
                  <a:pt x="115" y="28"/>
                  <a:pt x="115" y="28"/>
                  <a:pt x="115" y="29"/>
                </a:cubicBezTo>
                <a:cubicBezTo>
                  <a:pt x="115" y="29"/>
                  <a:pt x="116" y="29"/>
                  <a:pt x="116" y="29"/>
                </a:cubicBezTo>
                <a:cubicBezTo>
                  <a:pt x="116" y="29"/>
                  <a:pt x="116" y="29"/>
                  <a:pt x="117" y="30"/>
                </a:cubicBezTo>
                <a:cubicBezTo>
                  <a:pt x="117" y="30"/>
                  <a:pt x="117" y="30"/>
                  <a:pt x="117" y="31"/>
                </a:cubicBezTo>
                <a:cubicBezTo>
                  <a:pt x="117" y="49"/>
                  <a:pt x="117" y="49"/>
                  <a:pt x="117" y="49"/>
                </a:cubicBezTo>
                <a:cubicBezTo>
                  <a:pt x="117" y="50"/>
                  <a:pt x="116" y="50"/>
                  <a:pt x="116" y="50"/>
                </a:cubicBezTo>
                <a:cubicBezTo>
                  <a:pt x="115" y="50"/>
                  <a:pt x="115" y="51"/>
                  <a:pt x="115" y="51"/>
                </a:cubicBezTo>
                <a:cubicBezTo>
                  <a:pt x="115" y="52"/>
                  <a:pt x="115" y="52"/>
                  <a:pt x="115" y="52"/>
                </a:cubicBezTo>
                <a:cubicBezTo>
                  <a:pt x="115" y="52"/>
                  <a:pt x="116" y="52"/>
                  <a:pt x="116" y="52"/>
                </a:cubicBezTo>
                <a:cubicBezTo>
                  <a:pt x="121" y="52"/>
                  <a:pt x="121" y="52"/>
                  <a:pt x="121" y="52"/>
                </a:cubicBezTo>
                <a:cubicBezTo>
                  <a:pt x="121" y="52"/>
                  <a:pt x="121" y="52"/>
                  <a:pt x="121" y="52"/>
                </a:cubicBezTo>
                <a:cubicBezTo>
                  <a:pt x="121" y="52"/>
                  <a:pt x="121" y="52"/>
                  <a:pt x="121" y="51"/>
                </a:cubicBezTo>
                <a:cubicBezTo>
                  <a:pt x="121" y="51"/>
                  <a:pt x="121" y="50"/>
                  <a:pt x="121" y="50"/>
                </a:cubicBezTo>
                <a:cubicBezTo>
                  <a:pt x="120" y="50"/>
                  <a:pt x="120" y="50"/>
                  <a:pt x="120" y="49"/>
                </a:cubicBezTo>
                <a:cubicBezTo>
                  <a:pt x="120" y="38"/>
                  <a:pt x="120" y="38"/>
                  <a:pt x="120" y="38"/>
                </a:cubicBezTo>
                <a:cubicBezTo>
                  <a:pt x="123" y="44"/>
                  <a:pt x="123" y="44"/>
                  <a:pt x="123" y="44"/>
                </a:cubicBezTo>
                <a:cubicBezTo>
                  <a:pt x="118" y="97"/>
                  <a:pt x="118" y="97"/>
                  <a:pt x="118" y="97"/>
                </a:cubicBezTo>
                <a:cubicBezTo>
                  <a:pt x="114" y="98"/>
                  <a:pt x="111" y="99"/>
                  <a:pt x="108" y="101"/>
                </a:cubicBezTo>
                <a:cubicBezTo>
                  <a:pt x="85" y="85"/>
                  <a:pt x="85" y="85"/>
                  <a:pt x="85" y="85"/>
                </a:cubicBezTo>
                <a:cubicBezTo>
                  <a:pt x="101" y="108"/>
                  <a:pt x="101" y="108"/>
                  <a:pt x="101" y="108"/>
                </a:cubicBezTo>
                <a:cubicBezTo>
                  <a:pt x="98" y="112"/>
                  <a:pt x="96" y="117"/>
                  <a:pt x="95" y="123"/>
                </a:cubicBezTo>
                <a:cubicBezTo>
                  <a:pt x="53" y="128"/>
                  <a:pt x="53" y="128"/>
                  <a:pt x="53" y="128"/>
                </a:cubicBezTo>
                <a:cubicBezTo>
                  <a:pt x="96" y="133"/>
                  <a:pt x="96" y="133"/>
                  <a:pt x="96" y="133"/>
                </a:cubicBezTo>
                <a:cubicBezTo>
                  <a:pt x="96" y="136"/>
                  <a:pt x="98" y="140"/>
                  <a:pt x="100" y="142"/>
                </a:cubicBezTo>
                <a:cubicBezTo>
                  <a:pt x="83" y="166"/>
                  <a:pt x="83" y="166"/>
                  <a:pt x="83" y="166"/>
                </a:cubicBezTo>
                <a:cubicBezTo>
                  <a:pt x="106" y="150"/>
                  <a:pt x="106" y="150"/>
                  <a:pt x="106" y="150"/>
                </a:cubicBezTo>
                <a:cubicBezTo>
                  <a:pt x="110" y="153"/>
                  <a:pt x="114" y="155"/>
                  <a:pt x="119" y="156"/>
                </a:cubicBezTo>
                <a:cubicBezTo>
                  <a:pt x="123" y="198"/>
                  <a:pt x="123" y="198"/>
                  <a:pt x="123" y="198"/>
                </a:cubicBezTo>
                <a:cubicBezTo>
                  <a:pt x="122" y="199"/>
                  <a:pt x="120" y="199"/>
                  <a:pt x="120" y="200"/>
                </a:cubicBezTo>
                <a:cubicBezTo>
                  <a:pt x="119" y="201"/>
                  <a:pt x="118" y="203"/>
                  <a:pt x="118" y="205"/>
                </a:cubicBezTo>
                <a:cubicBezTo>
                  <a:pt x="118" y="206"/>
                  <a:pt x="119" y="208"/>
                  <a:pt x="119" y="210"/>
                </a:cubicBezTo>
                <a:cubicBezTo>
                  <a:pt x="120" y="211"/>
                  <a:pt x="122" y="213"/>
                  <a:pt x="124" y="216"/>
                </a:cubicBezTo>
                <a:cubicBezTo>
                  <a:pt x="124" y="217"/>
                  <a:pt x="125" y="217"/>
                  <a:pt x="125" y="218"/>
                </a:cubicBezTo>
                <a:cubicBezTo>
                  <a:pt x="125" y="222"/>
                  <a:pt x="125" y="222"/>
                  <a:pt x="125" y="222"/>
                </a:cubicBezTo>
                <a:cubicBezTo>
                  <a:pt x="126" y="219"/>
                  <a:pt x="126" y="219"/>
                  <a:pt x="126" y="219"/>
                </a:cubicBezTo>
                <a:cubicBezTo>
                  <a:pt x="126" y="219"/>
                  <a:pt x="126" y="219"/>
                  <a:pt x="126" y="219"/>
                </a:cubicBezTo>
                <a:cubicBezTo>
                  <a:pt x="126" y="220"/>
                  <a:pt x="127" y="221"/>
                  <a:pt x="127" y="222"/>
                </a:cubicBezTo>
                <a:cubicBezTo>
                  <a:pt x="127" y="222"/>
                  <a:pt x="126" y="222"/>
                  <a:pt x="126" y="223"/>
                </a:cubicBezTo>
                <a:cubicBezTo>
                  <a:pt x="126" y="223"/>
                  <a:pt x="126" y="223"/>
                  <a:pt x="125" y="223"/>
                </a:cubicBezTo>
                <a:cubicBezTo>
                  <a:pt x="124" y="223"/>
                  <a:pt x="123" y="222"/>
                  <a:pt x="122" y="219"/>
                </a:cubicBezTo>
                <a:cubicBezTo>
                  <a:pt x="121" y="218"/>
                  <a:pt x="121" y="218"/>
                  <a:pt x="121" y="218"/>
                </a:cubicBezTo>
                <a:cubicBezTo>
                  <a:pt x="121" y="217"/>
                  <a:pt x="120" y="217"/>
                  <a:pt x="119" y="217"/>
                </a:cubicBezTo>
                <a:cubicBezTo>
                  <a:pt x="119" y="217"/>
                  <a:pt x="118" y="218"/>
                  <a:pt x="118" y="218"/>
                </a:cubicBezTo>
                <a:cubicBezTo>
                  <a:pt x="118" y="218"/>
                  <a:pt x="119" y="218"/>
                  <a:pt x="119" y="219"/>
                </a:cubicBezTo>
                <a:cubicBezTo>
                  <a:pt x="120" y="224"/>
                  <a:pt x="120" y="224"/>
                  <a:pt x="120" y="224"/>
                </a:cubicBezTo>
                <a:cubicBezTo>
                  <a:pt x="120" y="225"/>
                  <a:pt x="120" y="225"/>
                  <a:pt x="120" y="225"/>
                </a:cubicBezTo>
                <a:cubicBezTo>
                  <a:pt x="120" y="225"/>
                  <a:pt x="120" y="225"/>
                  <a:pt x="120" y="225"/>
                </a:cubicBezTo>
                <a:cubicBezTo>
                  <a:pt x="121" y="225"/>
                  <a:pt x="122" y="225"/>
                  <a:pt x="122" y="224"/>
                </a:cubicBezTo>
                <a:cubicBezTo>
                  <a:pt x="122" y="224"/>
                  <a:pt x="122" y="224"/>
                  <a:pt x="122" y="224"/>
                </a:cubicBezTo>
                <a:cubicBezTo>
                  <a:pt x="123" y="224"/>
                  <a:pt x="123" y="224"/>
                  <a:pt x="123" y="224"/>
                </a:cubicBezTo>
                <a:cubicBezTo>
                  <a:pt x="124" y="225"/>
                  <a:pt x="125" y="225"/>
                  <a:pt x="126" y="225"/>
                </a:cubicBezTo>
                <a:cubicBezTo>
                  <a:pt x="127" y="225"/>
                  <a:pt x="128" y="224"/>
                  <a:pt x="130" y="223"/>
                </a:cubicBezTo>
                <a:cubicBezTo>
                  <a:pt x="131" y="222"/>
                  <a:pt x="131" y="221"/>
                  <a:pt x="131" y="219"/>
                </a:cubicBezTo>
                <a:cubicBezTo>
                  <a:pt x="131" y="217"/>
                  <a:pt x="131" y="215"/>
                  <a:pt x="130" y="214"/>
                </a:cubicBezTo>
                <a:cubicBezTo>
                  <a:pt x="130" y="213"/>
                  <a:pt x="129" y="211"/>
                  <a:pt x="127" y="208"/>
                </a:cubicBezTo>
                <a:cubicBezTo>
                  <a:pt x="127" y="204"/>
                  <a:pt x="127" y="204"/>
                  <a:pt x="127" y="204"/>
                </a:cubicBezTo>
                <a:cubicBezTo>
                  <a:pt x="128" y="205"/>
                  <a:pt x="128" y="205"/>
                  <a:pt x="128" y="205"/>
                </a:cubicBezTo>
                <a:cubicBezTo>
                  <a:pt x="128" y="206"/>
                  <a:pt x="129" y="206"/>
                  <a:pt x="129" y="206"/>
                </a:cubicBezTo>
                <a:cubicBezTo>
                  <a:pt x="130" y="206"/>
                  <a:pt x="130" y="206"/>
                  <a:pt x="131" y="206"/>
                </a:cubicBezTo>
                <a:cubicBezTo>
                  <a:pt x="131" y="206"/>
                  <a:pt x="131" y="205"/>
                  <a:pt x="131" y="205"/>
                </a:cubicBezTo>
                <a:cubicBezTo>
                  <a:pt x="131" y="205"/>
                  <a:pt x="131" y="205"/>
                  <a:pt x="131" y="205"/>
                </a:cubicBezTo>
                <a:cubicBezTo>
                  <a:pt x="130" y="199"/>
                  <a:pt x="130" y="199"/>
                  <a:pt x="130" y="199"/>
                </a:cubicBezTo>
                <a:cubicBezTo>
                  <a:pt x="130" y="199"/>
                  <a:pt x="129" y="199"/>
                  <a:pt x="129" y="199"/>
                </a:cubicBezTo>
                <a:cubicBezTo>
                  <a:pt x="129" y="198"/>
                  <a:pt x="128" y="198"/>
                  <a:pt x="128" y="198"/>
                </a:cubicBezTo>
                <a:cubicBezTo>
                  <a:pt x="128" y="198"/>
                  <a:pt x="128" y="198"/>
                  <a:pt x="128" y="199"/>
                </a:cubicBezTo>
                <a:cubicBezTo>
                  <a:pt x="133" y="156"/>
                  <a:pt x="133" y="156"/>
                  <a:pt x="133" y="156"/>
                </a:cubicBezTo>
                <a:cubicBezTo>
                  <a:pt x="137" y="155"/>
                  <a:pt x="142" y="153"/>
                  <a:pt x="145" y="150"/>
                </a:cubicBezTo>
                <a:cubicBezTo>
                  <a:pt x="169" y="166"/>
                  <a:pt x="169" y="166"/>
                  <a:pt x="169" y="166"/>
                </a:cubicBezTo>
                <a:cubicBezTo>
                  <a:pt x="152" y="142"/>
                  <a:pt x="152" y="142"/>
                  <a:pt x="152" y="142"/>
                </a:cubicBezTo>
                <a:cubicBezTo>
                  <a:pt x="154" y="139"/>
                  <a:pt x="156" y="135"/>
                  <a:pt x="156" y="131"/>
                </a:cubicBezTo>
                <a:lnTo>
                  <a:pt x="199" y="125"/>
                </a:lnTo>
                <a:close/>
                <a:moveTo>
                  <a:pt x="100" y="126"/>
                </a:moveTo>
                <a:cubicBezTo>
                  <a:pt x="100" y="115"/>
                  <a:pt x="107" y="106"/>
                  <a:pt x="117" y="102"/>
                </a:cubicBezTo>
                <a:cubicBezTo>
                  <a:pt x="116" y="114"/>
                  <a:pt x="116" y="114"/>
                  <a:pt x="116" y="114"/>
                </a:cubicBezTo>
                <a:cubicBezTo>
                  <a:pt x="113" y="116"/>
                  <a:pt x="111" y="120"/>
                  <a:pt x="111" y="125"/>
                </a:cubicBezTo>
                <a:cubicBezTo>
                  <a:pt x="111" y="130"/>
                  <a:pt x="113" y="134"/>
                  <a:pt x="117" y="136"/>
                </a:cubicBezTo>
                <a:cubicBezTo>
                  <a:pt x="118" y="150"/>
                  <a:pt x="118" y="150"/>
                  <a:pt x="118" y="150"/>
                </a:cubicBezTo>
                <a:cubicBezTo>
                  <a:pt x="108" y="147"/>
                  <a:pt x="100" y="138"/>
                  <a:pt x="100" y="126"/>
                </a:cubicBezTo>
                <a:close/>
                <a:moveTo>
                  <a:pt x="123" y="202"/>
                </a:moveTo>
                <a:cubicBezTo>
                  <a:pt x="123" y="202"/>
                  <a:pt x="123" y="202"/>
                  <a:pt x="123" y="202"/>
                </a:cubicBezTo>
                <a:cubicBezTo>
                  <a:pt x="123" y="202"/>
                  <a:pt x="123" y="202"/>
                  <a:pt x="123" y="202"/>
                </a:cubicBezTo>
                <a:cubicBezTo>
                  <a:pt x="123" y="202"/>
                  <a:pt x="123" y="202"/>
                  <a:pt x="123" y="202"/>
                </a:cubicBezTo>
                <a:close/>
                <a:moveTo>
                  <a:pt x="133" y="150"/>
                </a:moveTo>
                <a:cubicBezTo>
                  <a:pt x="135" y="135"/>
                  <a:pt x="135" y="135"/>
                  <a:pt x="135" y="135"/>
                </a:cubicBezTo>
                <a:cubicBezTo>
                  <a:pt x="138" y="133"/>
                  <a:pt x="140" y="129"/>
                  <a:pt x="140" y="125"/>
                </a:cubicBezTo>
                <a:cubicBezTo>
                  <a:pt x="140" y="120"/>
                  <a:pt x="137" y="116"/>
                  <a:pt x="134" y="113"/>
                </a:cubicBezTo>
                <a:cubicBezTo>
                  <a:pt x="133" y="102"/>
                  <a:pt x="133" y="102"/>
                  <a:pt x="133" y="102"/>
                </a:cubicBezTo>
                <a:cubicBezTo>
                  <a:pt x="144" y="105"/>
                  <a:pt x="152" y="114"/>
                  <a:pt x="152" y="126"/>
                </a:cubicBezTo>
                <a:cubicBezTo>
                  <a:pt x="152" y="137"/>
                  <a:pt x="144" y="147"/>
                  <a:pt x="133" y="150"/>
                </a:cubicBezTo>
                <a:close/>
                <a:moveTo>
                  <a:pt x="225" y="121"/>
                </a:moveTo>
                <a:cubicBezTo>
                  <a:pt x="224" y="120"/>
                  <a:pt x="224" y="120"/>
                  <a:pt x="224" y="120"/>
                </a:cubicBezTo>
                <a:cubicBezTo>
                  <a:pt x="223" y="120"/>
                  <a:pt x="223" y="120"/>
                  <a:pt x="223" y="121"/>
                </a:cubicBezTo>
                <a:cubicBezTo>
                  <a:pt x="223" y="121"/>
                  <a:pt x="223" y="121"/>
                  <a:pt x="222" y="121"/>
                </a:cubicBezTo>
                <a:cubicBezTo>
                  <a:pt x="222" y="122"/>
                  <a:pt x="222" y="122"/>
                  <a:pt x="222" y="122"/>
                </a:cubicBezTo>
                <a:cubicBezTo>
                  <a:pt x="202" y="122"/>
                  <a:pt x="202" y="122"/>
                  <a:pt x="202" y="122"/>
                </a:cubicBezTo>
                <a:cubicBezTo>
                  <a:pt x="201" y="122"/>
                  <a:pt x="201" y="122"/>
                  <a:pt x="201" y="121"/>
                </a:cubicBezTo>
                <a:cubicBezTo>
                  <a:pt x="201" y="121"/>
                  <a:pt x="200" y="120"/>
                  <a:pt x="200" y="120"/>
                </a:cubicBezTo>
                <a:cubicBezTo>
                  <a:pt x="200" y="120"/>
                  <a:pt x="199" y="120"/>
                  <a:pt x="199" y="120"/>
                </a:cubicBezTo>
                <a:cubicBezTo>
                  <a:pt x="199" y="121"/>
                  <a:pt x="199" y="121"/>
                  <a:pt x="199" y="121"/>
                </a:cubicBezTo>
                <a:cubicBezTo>
                  <a:pt x="199" y="134"/>
                  <a:pt x="199" y="134"/>
                  <a:pt x="199" y="134"/>
                </a:cubicBezTo>
                <a:cubicBezTo>
                  <a:pt x="199" y="134"/>
                  <a:pt x="199" y="134"/>
                  <a:pt x="199" y="134"/>
                </a:cubicBezTo>
                <a:cubicBezTo>
                  <a:pt x="199" y="134"/>
                  <a:pt x="200" y="135"/>
                  <a:pt x="200" y="135"/>
                </a:cubicBezTo>
                <a:cubicBezTo>
                  <a:pt x="204" y="135"/>
                  <a:pt x="204" y="135"/>
                  <a:pt x="204" y="135"/>
                </a:cubicBezTo>
                <a:cubicBezTo>
                  <a:pt x="204" y="135"/>
                  <a:pt x="204" y="135"/>
                  <a:pt x="204" y="135"/>
                </a:cubicBezTo>
                <a:cubicBezTo>
                  <a:pt x="205" y="135"/>
                  <a:pt x="205" y="135"/>
                  <a:pt x="205" y="134"/>
                </a:cubicBezTo>
                <a:cubicBezTo>
                  <a:pt x="205" y="134"/>
                  <a:pt x="205" y="133"/>
                  <a:pt x="205" y="133"/>
                </a:cubicBezTo>
                <a:cubicBezTo>
                  <a:pt x="205" y="133"/>
                  <a:pt x="204" y="133"/>
                  <a:pt x="204" y="132"/>
                </a:cubicBezTo>
                <a:cubicBezTo>
                  <a:pt x="202" y="132"/>
                  <a:pt x="201" y="132"/>
                  <a:pt x="201" y="131"/>
                </a:cubicBezTo>
                <a:cubicBezTo>
                  <a:pt x="201" y="131"/>
                  <a:pt x="201" y="131"/>
                  <a:pt x="201" y="130"/>
                </a:cubicBezTo>
                <a:cubicBezTo>
                  <a:pt x="201" y="129"/>
                  <a:pt x="201" y="129"/>
                  <a:pt x="201" y="129"/>
                </a:cubicBezTo>
                <a:cubicBezTo>
                  <a:pt x="212" y="129"/>
                  <a:pt x="212" y="129"/>
                  <a:pt x="212" y="129"/>
                </a:cubicBezTo>
                <a:cubicBezTo>
                  <a:pt x="212" y="131"/>
                  <a:pt x="212" y="131"/>
                  <a:pt x="212" y="131"/>
                </a:cubicBezTo>
                <a:cubicBezTo>
                  <a:pt x="212" y="131"/>
                  <a:pt x="212" y="131"/>
                  <a:pt x="212" y="131"/>
                </a:cubicBezTo>
                <a:cubicBezTo>
                  <a:pt x="211" y="131"/>
                  <a:pt x="211" y="131"/>
                  <a:pt x="210" y="132"/>
                </a:cubicBezTo>
                <a:cubicBezTo>
                  <a:pt x="210" y="132"/>
                  <a:pt x="209" y="132"/>
                  <a:pt x="209" y="132"/>
                </a:cubicBezTo>
                <a:cubicBezTo>
                  <a:pt x="209" y="132"/>
                  <a:pt x="209" y="132"/>
                  <a:pt x="209" y="133"/>
                </a:cubicBezTo>
                <a:cubicBezTo>
                  <a:pt x="209" y="134"/>
                  <a:pt x="209" y="134"/>
                  <a:pt x="209" y="134"/>
                </a:cubicBezTo>
                <a:cubicBezTo>
                  <a:pt x="209" y="134"/>
                  <a:pt x="210" y="134"/>
                  <a:pt x="210" y="134"/>
                </a:cubicBezTo>
                <a:cubicBezTo>
                  <a:pt x="215" y="134"/>
                  <a:pt x="215" y="134"/>
                  <a:pt x="215" y="134"/>
                </a:cubicBezTo>
                <a:cubicBezTo>
                  <a:pt x="216" y="134"/>
                  <a:pt x="216" y="134"/>
                  <a:pt x="216" y="134"/>
                </a:cubicBezTo>
                <a:cubicBezTo>
                  <a:pt x="216" y="134"/>
                  <a:pt x="216" y="133"/>
                  <a:pt x="216" y="132"/>
                </a:cubicBezTo>
                <a:cubicBezTo>
                  <a:pt x="216" y="132"/>
                  <a:pt x="216" y="132"/>
                  <a:pt x="216" y="132"/>
                </a:cubicBezTo>
                <a:cubicBezTo>
                  <a:pt x="216" y="132"/>
                  <a:pt x="215" y="132"/>
                  <a:pt x="215" y="132"/>
                </a:cubicBezTo>
                <a:cubicBezTo>
                  <a:pt x="214" y="131"/>
                  <a:pt x="214" y="131"/>
                  <a:pt x="214" y="131"/>
                </a:cubicBezTo>
                <a:cubicBezTo>
                  <a:pt x="214" y="131"/>
                  <a:pt x="214" y="131"/>
                  <a:pt x="214" y="130"/>
                </a:cubicBezTo>
                <a:cubicBezTo>
                  <a:pt x="214" y="129"/>
                  <a:pt x="214" y="129"/>
                  <a:pt x="214" y="129"/>
                </a:cubicBezTo>
                <a:cubicBezTo>
                  <a:pt x="223" y="129"/>
                  <a:pt x="223" y="129"/>
                  <a:pt x="223" y="129"/>
                </a:cubicBezTo>
                <a:cubicBezTo>
                  <a:pt x="223" y="130"/>
                  <a:pt x="223" y="130"/>
                  <a:pt x="223" y="130"/>
                </a:cubicBezTo>
                <a:cubicBezTo>
                  <a:pt x="223" y="131"/>
                  <a:pt x="223" y="131"/>
                  <a:pt x="222" y="131"/>
                </a:cubicBezTo>
                <a:cubicBezTo>
                  <a:pt x="222" y="132"/>
                  <a:pt x="221" y="132"/>
                  <a:pt x="220" y="132"/>
                </a:cubicBezTo>
                <a:cubicBezTo>
                  <a:pt x="220" y="133"/>
                  <a:pt x="219" y="133"/>
                  <a:pt x="219" y="133"/>
                </a:cubicBezTo>
                <a:cubicBezTo>
                  <a:pt x="219" y="133"/>
                  <a:pt x="219" y="134"/>
                  <a:pt x="219" y="134"/>
                </a:cubicBezTo>
                <a:cubicBezTo>
                  <a:pt x="219" y="135"/>
                  <a:pt x="219" y="135"/>
                  <a:pt x="219" y="135"/>
                </a:cubicBezTo>
                <a:cubicBezTo>
                  <a:pt x="219" y="135"/>
                  <a:pt x="220" y="135"/>
                  <a:pt x="220" y="135"/>
                </a:cubicBezTo>
                <a:cubicBezTo>
                  <a:pt x="224" y="134"/>
                  <a:pt x="224" y="134"/>
                  <a:pt x="224" y="134"/>
                </a:cubicBezTo>
                <a:cubicBezTo>
                  <a:pt x="224" y="134"/>
                  <a:pt x="224" y="134"/>
                  <a:pt x="225" y="134"/>
                </a:cubicBezTo>
                <a:cubicBezTo>
                  <a:pt x="225" y="134"/>
                  <a:pt x="225" y="134"/>
                  <a:pt x="225" y="133"/>
                </a:cubicBezTo>
                <a:cubicBezTo>
                  <a:pt x="225" y="121"/>
                  <a:pt x="225" y="121"/>
                  <a:pt x="225" y="121"/>
                </a:cubicBezTo>
                <a:cubicBezTo>
                  <a:pt x="225" y="121"/>
                  <a:pt x="225" y="121"/>
                  <a:pt x="225" y="121"/>
                </a:cubicBezTo>
                <a:close/>
                <a:moveTo>
                  <a:pt x="49" y="119"/>
                </a:moveTo>
                <a:cubicBezTo>
                  <a:pt x="28" y="114"/>
                  <a:pt x="28" y="114"/>
                  <a:pt x="28" y="114"/>
                </a:cubicBezTo>
                <a:cubicBezTo>
                  <a:pt x="27" y="114"/>
                  <a:pt x="27" y="114"/>
                  <a:pt x="27" y="114"/>
                </a:cubicBezTo>
                <a:cubicBezTo>
                  <a:pt x="27" y="113"/>
                  <a:pt x="27" y="113"/>
                  <a:pt x="26" y="113"/>
                </a:cubicBezTo>
                <a:cubicBezTo>
                  <a:pt x="26" y="113"/>
                  <a:pt x="26" y="113"/>
                  <a:pt x="26" y="113"/>
                </a:cubicBezTo>
                <a:cubicBezTo>
                  <a:pt x="26" y="113"/>
                  <a:pt x="25" y="113"/>
                  <a:pt x="25" y="113"/>
                </a:cubicBezTo>
                <a:cubicBezTo>
                  <a:pt x="25" y="113"/>
                  <a:pt x="25" y="113"/>
                  <a:pt x="25" y="113"/>
                </a:cubicBezTo>
                <a:cubicBezTo>
                  <a:pt x="25" y="113"/>
                  <a:pt x="25" y="113"/>
                  <a:pt x="25" y="114"/>
                </a:cubicBezTo>
                <a:cubicBezTo>
                  <a:pt x="25" y="118"/>
                  <a:pt x="25" y="118"/>
                  <a:pt x="25" y="118"/>
                </a:cubicBezTo>
                <a:cubicBezTo>
                  <a:pt x="25" y="118"/>
                  <a:pt x="25" y="119"/>
                  <a:pt x="25" y="119"/>
                </a:cubicBezTo>
                <a:cubicBezTo>
                  <a:pt x="25" y="119"/>
                  <a:pt x="25" y="119"/>
                  <a:pt x="25" y="119"/>
                </a:cubicBezTo>
                <a:cubicBezTo>
                  <a:pt x="25" y="119"/>
                  <a:pt x="25" y="119"/>
                  <a:pt x="26" y="119"/>
                </a:cubicBezTo>
                <a:cubicBezTo>
                  <a:pt x="26" y="119"/>
                  <a:pt x="27" y="118"/>
                  <a:pt x="27" y="118"/>
                </a:cubicBezTo>
                <a:cubicBezTo>
                  <a:pt x="27" y="117"/>
                  <a:pt x="27" y="117"/>
                  <a:pt x="28" y="117"/>
                </a:cubicBezTo>
                <a:cubicBezTo>
                  <a:pt x="28" y="117"/>
                  <a:pt x="28" y="117"/>
                  <a:pt x="28" y="117"/>
                </a:cubicBezTo>
                <a:cubicBezTo>
                  <a:pt x="39" y="119"/>
                  <a:pt x="39" y="119"/>
                  <a:pt x="39" y="119"/>
                </a:cubicBezTo>
                <a:cubicBezTo>
                  <a:pt x="28" y="122"/>
                  <a:pt x="28" y="122"/>
                  <a:pt x="28" y="122"/>
                </a:cubicBezTo>
                <a:cubicBezTo>
                  <a:pt x="28" y="122"/>
                  <a:pt x="28" y="122"/>
                  <a:pt x="27" y="122"/>
                </a:cubicBezTo>
                <a:cubicBezTo>
                  <a:pt x="27" y="122"/>
                  <a:pt x="27" y="122"/>
                  <a:pt x="27" y="121"/>
                </a:cubicBezTo>
                <a:cubicBezTo>
                  <a:pt x="27" y="121"/>
                  <a:pt x="27" y="121"/>
                  <a:pt x="27" y="121"/>
                </a:cubicBezTo>
                <a:cubicBezTo>
                  <a:pt x="26" y="121"/>
                  <a:pt x="26" y="121"/>
                  <a:pt x="26" y="121"/>
                </a:cubicBezTo>
                <a:cubicBezTo>
                  <a:pt x="25" y="121"/>
                  <a:pt x="25" y="121"/>
                  <a:pt x="25" y="121"/>
                </a:cubicBezTo>
                <a:cubicBezTo>
                  <a:pt x="25" y="121"/>
                  <a:pt x="25" y="121"/>
                  <a:pt x="25" y="121"/>
                </a:cubicBezTo>
                <a:cubicBezTo>
                  <a:pt x="25" y="129"/>
                  <a:pt x="25" y="129"/>
                  <a:pt x="25" y="129"/>
                </a:cubicBezTo>
                <a:cubicBezTo>
                  <a:pt x="25" y="129"/>
                  <a:pt x="25" y="129"/>
                  <a:pt x="25" y="129"/>
                </a:cubicBezTo>
                <a:cubicBezTo>
                  <a:pt x="26" y="129"/>
                  <a:pt x="26" y="129"/>
                  <a:pt x="26" y="129"/>
                </a:cubicBezTo>
                <a:cubicBezTo>
                  <a:pt x="26" y="129"/>
                  <a:pt x="27" y="129"/>
                  <a:pt x="27" y="129"/>
                </a:cubicBezTo>
                <a:cubicBezTo>
                  <a:pt x="27" y="129"/>
                  <a:pt x="28" y="128"/>
                  <a:pt x="28" y="128"/>
                </a:cubicBezTo>
                <a:cubicBezTo>
                  <a:pt x="32" y="127"/>
                  <a:pt x="32" y="127"/>
                  <a:pt x="32" y="127"/>
                </a:cubicBezTo>
                <a:cubicBezTo>
                  <a:pt x="39" y="129"/>
                  <a:pt x="39" y="129"/>
                  <a:pt x="39" y="129"/>
                </a:cubicBezTo>
                <a:cubicBezTo>
                  <a:pt x="28" y="131"/>
                  <a:pt x="28" y="131"/>
                  <a:pt x="28" y="131"/>
                </a:cubicBezTo>
                <a:cubicBezTo>
                  <a:pt x="28" y="131"/>
                  <a:pt x="28" y="131"/>
                  <a:pt x="28" y="131"/>
                </a:cubicBezTo>
                <a:cubicBezTo>
                  <a:pt x="27" y="131"/>
                  <a:pt x="27" y="131"/>
                  <a:pt x="27" y="131"/>
                </a:cubicBezTo>
                <a:cubicBezTo>
                  <a:pt x="27" y="131"/>
                  <a:pt x="27" y="131"/>
                  <a:pt x="26" y="131"/>
                </a:cubicBezTo>
                <a:cubicBezTo>
                  <a:pt x="26" y="131"/>
                  <a:pt x="26" y="131"/>
                  <a:pt x="26" y="131"/>
                </a:cubicBezTo>
                <a:cubicBezTo>
                  <a:pt x="25" y="131"/>
                  <a:pt x="25" y="131"/>
                  <a:pt x="25" y="131"/>
                </a:cubicBezTo>
                <a:cubicBezTo>
                  <a:pt x="25" y="131"/>
                  <a:pt x="25" y="131"/>
                  <a:pt x="25" y="131"/>
                </a:cubicBezTo>
                <a:cubicBezTo>
                  <a:pt x="25" y="139"/>
                  <a:pt x="25" y="139"/>
                  <a:pt x="25" y="139"/>
                </a:cubicBezTo>
                <a:cubicBezTo>
                  <a:pt x="25" y="139"/>
                  <a:pt x="25" y="139"/>
                  <a:pt x="25" y="139"/>
                </a:cubicBezTo>
                <a:cubicBezTo>
                  <a:pt x="26" y="139"/>
                  <a:pt x="26" y="139"/>
                  <a:pt x="26" y="139"/>
                </a:cubicBezTo>
                <a:cubicBezTo>
                  <a:pt x="27" y="139"/>
                  <a:pt x="27" y="139"/>
                  <a:pt x="27" y="139"/>
                </a:cubicBezTo>
                <a:cubicBezTo>
                  <a:pt x="27" y="138"/>
                  <a:pt x="28" y="138"/>
                  <a:pt x="28" y="138"/>
                </a:cubicBezTo>
                <a:cubicBezTo>
                  <a:pt x="49" y="133"/>
                  <a:pt x="49" y="133"/>
                  <a:pt x="49" y="133"/>
                </a:cubicBezTo>
                <a:cubicBezTo>
                  <a:pt x="49" y="133"/>
                  <a:pt x="49" y="133"/>
                  <a:pt x="49" y="133"/>
                </a:cubicBezTo>
                <a:cubicBezTo>
                  <a:pt x="50" y="133"/>
                  <a:pt x="51" y="133"/>
                  <a:pt x="51" y="133"/>
                </a:cubicBezTo>
                <a:cubicBezTo>
                  <a:pt x="51" y="129"/>
                  <a:pt x="51" y="129"/>
                  <a:pt x="51" y="129"/>
                </a:cubicBezTo>
                <a:cubicBezTo>
                  <a:pt x="51" y="129"/>
                  <a:pt x="51" y="129"/>
                  <a:pt x="51" y="129"/>
                </a:cubicBezTo>
                <a:cubicBezTo>
                  <a:pt x="51" y="129"/>
                  <a:pt x="50" y="129"/>
                  <a:pt x="50" y="129"/>
                </a:cubicBezTo>
                <a:cubicBezTo>
                  <a:pt x="38" y="126"/>
                  <a:pt x="38" y="126"/>
                  <a:pt x="38" y="126"/>
                </a:cubicBezTo>
                <a:cubicBezTo>
                  <a:pt x="50" y="124"/>
                  <a:pt x="50" y="124"/>
                  <a:pt x="50" y="124"/>
                </a:cubicBezTo>
                <a:cubicBezTo>
                  <a:pt x="50" y="124"/>
                  <a:pt x="50" y="124"/>
                  <a:pt x="50" y="124"/>
                </a:cubicBezTo>
                <a:cubicBezTo>
                  <a:pt x="50" y="124"/>
                  <a:pt x="51" y="123"/>
                  <a:pt x="51" y="123"/>
                </a:cubicBezTo>
                <a:cubicBezTo>
                  <a:pt x="51" y="120"/>
                  <a:pt x="51" y="120"/>
                  <a:pt x="51" y="120"/>
                </a:cubicBezTo>
                <a:cubicBezTo>
                  <a:pt x="51" y="120"/>
                  <a:pt x="51" y="119"/>
                  <a:pt x="51" y="119"/>
                </a:cubicBezTo>
                <a:cubicBezTo>
                  <a:pt x="50" y="119"/>
                  <a:pt x="50" y="119"/>
                  <a:pt x="49" y="119"/>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a:solidFill>
                <a:prstClr val="black"/>
              </a:solidFill>
            </a:endParaRPr>
          </a:p>
        </p:txBody>
      </p:sp>
      <p:grpSp>
        <p:nvGrpSpPr>
          <p:cNvPr id="43" name="组合 42"/>
          <p:cNvGrpSpPr/>
          <p:nvPr/>
        </p:nvGrpSpPr>
        <p:grpSpPr>
          <a:xfrm>
            <a:off x="4207538" y="2373511"/>
            <a:ext cx="939496" cy="942046"/>
            <a:chOff x="5332413" y="2111201"/>
            <a:chExt cx="614362" cy="615950"/>
          </a:xfrm>
          <a:solidFill>
            <a:schemeClr val="accent2"/>
          </a:solidFill>
        </p:grpSpPr>
        <p:sp>
          <p:nvSpPr>
            <p:cNvPr id="44" name="Freeform 31"/>
            <p:cNvSpPr>
              <a:spLocks noEditPoints="1"/>
            </p:cNvSpPr>
            <p:nvPr/>
          </p:nvSpPr>
          <p:spPr bwMode="auto">
            <a:xfrm>
              <a:off x="5332413" y="2111201"/>
              <a:ext cx="614362" cy="615950"/>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w="9525">
              <a:solidFill>
                <a:schemeClr val="accent2"/>
              </a:solidFill>
              <a:round/>
            </a:ln>
          </p:spPr>
          <p:txBody>
            <a:bodyPr vert="horz" wrap="square" lIns="91440" tIns="45720" rIns="91440" bIns="45720" numCol="1" anchor="t" anchorCtr="0" compatLnSpc="1"/>
            <a:lstStyle/>
            <a:p>
              <a:endParaRPr lang="zh-CN" altLang="en-US">
                <a:solidFill>
                  <a:prstClr val="black"/>
                </a:solidFill>
              </a:endParaRPr>
            </a:p>
          </p:txBody>
        </p:sp>
        <p:sp>
          <p:nvSpPr>
            <p:cNvPr id="45" name="Freeform 32"/>
            <p:cNvSpPr>
              <a:spLocks noEditPoints="1"/>
            </p:cNvSpPr>
            <p:nvPr/>
          </p:nvSpPr>
          <p:spPr bwMode="auto">
            <a:xfrm>
              <a:off x="5505450" y="2284239"/>
              <a:ext cx="268287" cy="26987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moveTo>
                    <a:pt x="28" y="53"/>
                  </a:moveTo>
                  <a:cubicBezTo>
                    <a:pt x="14" y="53"/>
                    <a:pt x="4" y="42"/>
                    <a:pt x="4" y="28"/>
                  </a:cubicBezTo>
                  <a:cubicBezTo>
                    <a:pt x="4" y="14"/>
                    <a:pt x="14" y="4"/>
                    <a:pt x="28" y="4"/>
                  </a:cubicBezTo>
                  <a:cubicBezTo>
                    <a:pt x="42" y="4"/>
                    <a:pt x="53" y="14"/>
                    <a:pt x="53" y="28"/>
                  </a:cubicBezTo>
                  <a:cubicBezTo>
                    <a:pt x="53" y="42"/>
                    <a:pt x="42" y="53"/>
                    <a:pt x="28" y="53"/>
                  </a:cubicBezTo>
                </a:path>
              </a:pathLst>
            </a:custGeom>
            <a:grpFill/>
            <a:ln w="9525">
              <a:solidFill>
                <a:schemeClr val="accent2"/>
              </a:solidFill>
              <a:round/>
            </a:ln>
          </p:spPr>
          <p:txBody>
            <a:bodyPr vert="horz" wrap="square" lIns="91440" tIns="45720" rIns="91440" bIns="45720" numCol="1" anchor="t" anchorCtr="0" compatLnSpc="1"/>
            <a:lstStyle/>
            <a:p>
              <a:endParaRPr lang="zh-CN" altLang="en-US">
                <a:solidFill>
                  <a:prstClr val="black"/>
                </a:solidFill>
              </a:endParaRPr>
            </a:p>
          </p:txBody>
        </p:sp>
        <p:sp>
          <p:nvSpPr>
            <p:cNvPr id="46" name="Freeform 33"/>
            <p:cNvSpPr>
              <a:spLocks noEditPoints="1"/>
            </p:cNvSpPr>
            <p:nvPr/>
          </p:nvSpPr>
          <p:spPr bwMode="auto">
            <a:xfrm>
              <a:off x="5562600" y="2341389"/>
              <a:ext cx="153987" cy="153987"/>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moveTo>
                    <a:pt x="16" y="28"/>
                  </a:moveTo>
                  <a:cubicBezTo>
                    <a:pt x="9" y="28"/>
                    <a:pt x="4" y="23"/>
                    <a:pt x="4" y="16"/>
                  </a:cubicBezTo>
                  <a:cubicBezTo>
                    <a:pt x="4" y="9"/>
                    <a:pt x="9" y="4"/>
                    <a:pt x="16" y="4"/>
                  </a:cubicBezTo>
                  <a:cubicBezTo>
                    <a:pt x="23" y="4"/>
                    <a:pt x="28" y="9"/>
                    <a:pt x="28" y="16"/>
                  </a:cubicBezTo>
                  <a:cubicBezTo>
                    <a:pt x="28" y="23"/>
                    <a:pt x="23" y="28"/>
                    <a:pt x="16" y="28"/>
                  </a:cubicBezTo>
                </a:path>
              </a:pathLst>
            </a:custGeom>
            <a:grpFill/>
            <a:ln w="9525">
              <a:solidFill>
                <a:schemeClr val="accent2"/>
              </a:solidFill>
              <a:round/>
            </a:ln>
          </p:spPr>
          <p:txBody>
            <a:bodyPr vert="horz" wrap="square" lIns="91440" tIns="45720" rIns="91440" bIns="45720" numCol="1" anchor="t" anchorCtr="0" compatLnSpc="1"/>
            <a:lstStyle/>
            <a:p>
              <a:endParaRPr lang="zh-CN" altLang="en-US">
                <a:solidFill>
                  <a:prstClr val="black"/>
                </a:solidFill>
              </a:endParaRPr>
            </a:p>
          </p:txBody>
        </p:sp>
      </p:grpSp>
      <p:sp>
        <p:nvSpPr>
          <p:cNvPr id="47" name="Freeform 10"/>
          <p:cNvSpPr>
            <a:spLocks noEditPoints="1"/>
          </p:cNvSpPr>
          <p:nvPr/>
        </p:nvSpPr>
        <p:spPr bwMode="auto">
          <a:xfrm>
            <a:off x="7056131" y="2381585"/>
            <a:ext cx="965402" cy="907398"/>
          </a:xfrm>
          <a:custGeom>
            <a:avLst/>
            <a:gdLst>
              <a:gd name="T0" fmla="*/ 401 w 415"/>
              <a:gd name="T1" fmla="*/ 70 h 390"/>
              <a:gd name="T2" fmla="*/ 102 w 415"/>
              <a:gd name="T3" fmla="*/ 70 h 390"/>
              <a:gd name="T4" fmla="*/ 82 w 415"/>
              <a:gd name="T5" fmla="*/ 27 h 390"/>
              <a:gd name="T6" fmla="*/ 3 w 415"/>
              <a:gd name="T7" fmla="*/ 10 h 390"/>
              <a:gd name="T8" fmla="*/ 66 w 415"/>
              <a:gd name="T9" fmla="*/ 49 h 390"/>
              <a:gd name="T10" fmla="*/ 128 w 415"/>
              <a:gd name="T11" fmla="*/ 254 h 390"/>
              <a:gd name="T12" fmla="*/ 110 w 415"/>
              <a:gd name="T13" fmla="*/ 319 h 390"/>
              <a:gd name="T14" fmla="*/ 129 w 415"/>
              <a:gd name="T15" fmla="*/ 324 h 390"/>
              <a:gd name="T16" fmla="*/ 159 w 415"/>
              <a:gd name="T17" fmla="*/ 390 h 390"/>
              <a:gd name="T18" fmla="*/ 188 w 415"/>
              <a:gd name="T19" fmla="*/ 324 h 390"/>
              <a:gd name="T20" fmla="*/ 265 w 415"/>
              <a:gd name="T21" fmla="*/ 351 h 390"/>
              <a:gd name="T22" fmla="*/ 344 w 415"/>
              <a:gd name="T23" fmla="*/ 351 h 390"/>
              <a:gd name="T24" fmla="*/ 346 w 415"/>
              <a:gd name="T25" fmla="*/ 324 h 390"/>
              <a:gd name="T26" fmla="*/ 346 w 415"/>
              <a:gd name="T27" fmla="*/ 302 h 390"/>
              <a:gd name="T28" fmla="*/ 147 w 415"/>
              <a:gd name="T29" fmla="*/ 268 h 390"/>
              <a:gd name="T30" fmla="*/ 346 w 415"/>
              <a:gd name="T31" fmla="*/ 269 h 390"/>
              <a:gd name="T32" fmla="*/ 414 w 415"/>
              <a:gd name="T33" fmla="*/ 87 h 390"/>
              <a:gd name="T34" fmla="*/ 159 w 415"/>
              <a:gd name="T35" fmla="*/ 368 h 390"/>
              <a:gd name="T36" fmla="*/ 159 w 415"/>
              <a:gd name="T37" fmla="*/ 333 h 390"/>
              <a:gd name="T38" fmla="*/ 159 w 415"/>
              <a:gd name="T39" fmla="*/ 368 h 390"/>
              <a:gd name="T40" fmla="*/ 287 w 415"/>
              <a:gd name="T41" fmla="*/ 351 h 390"/>
              <a:gd name="T42" fmla="*/ 322 w 415"/>
              <a:gd name="T43" fmla="*/ 351 h 390"/>
              <a:gd name="T44" fmla="*/ 374 w 415"/>
              <a:gd name="T45" fmla="*/ 126 h 390"/>
              <a:gd name="T46" fmla="*/ 306 w 415"/>
              <a:gd name="T47" fmla="*/ 97 h 390"/>
              <a:gd name="T48" fmla="*/ 374 w 415"/>
              <a:gd name="T49" fmla="*/ 126 h 390"/>
              <a:gd name="T50" fmla="*/ 306 w 415"/>
              <a:gd name="T51" fmla="*/ 187 h 390"/>
              <a:gd name="T52" fmla="*/ 365 w 415"/>
              <a:gd name="T53" fmla="*/ 153 h 390"/>
              <a:gd name="T54" fmla="*/ 219 w 415"/>
              <a:gd name="T55" fmla="*/ 153 h 390"/>
              <a:gd name="T56" fmla="*/ 280 w 415"/>
              <a:gd name="T57" fmla="*/ 187 h 390"/>
              <a:gd name="T58" fmla="*/ 219 w 415"/>
              <a:gd name="T59" fmla="*/ 153 h 390"/>
              <a:gd name="T60" fmla="*/ 219 w 415"/>
              <a:gd name="T61" fmla="*/ 242 h 390"/>
              <a:gd name="T62" fmla="*/ 280 w 415"/>
              <a:gd name="T63" fmla="*/ 214 h 390"/>
              <a:gd name="T64" fmla="*/ 130 w 415"/>
              <a:gd name="T65" fmla="*/ 153 h 390"/>
              <a:gd name="T66" fmla="*/ 192 w 415"/>
              <a:gd name="T67" fmla="*/ 187 h 390"/>
              <a:gd name="T68" fmla="*/ 130 w 415"/>
              <a:gd name="T69" fmla="*/ 153 h 390"/>
              <a:gd name="T70" fmla="*/ 280 w 415"/>
              <a:gd name="T71" fmla="*/ 97 h 390"/>
              <a:gd name="T72" fmla="*/ 219 w 415"/>
              <a:gd name="T73" fmla="*/ 126 h 390"/>
              <a:gd name="T74" fmla="*/ 192 w 415"/>
              <a:gd name="T75" fmla="*/ 97 h 390"/>
              <a:gd name="T76" fmla="*/ 121 w 415"/>
              <a:gd name="T77" fmla="*/ 126 h 390"/>
              <a:gd name="T78" fmla="*/ 192 w 415"/>
              <a:gd name="T79" fmla="*/ 97 h 390"/>
              <a:gd name="T80" fmla="*/ 192 w 415"/>
              <a:gd name="T81" fmla="*/ 214 h 390"/>
              <a:gd name="T82" fmla="*/ 161 w 415"/>
              <a:gd name="T83" fmla="*/ 242 h 390"/>
              <a:gd name="T84" fmla="*/ 306 w 415"/>
              <a:gd name="T85" fmla="*/ 242 h 390"/>
              <a:gd name="T86" fmla="*/ 346 w 415"/>
              <a:gd name="T87" fmla="*/ 214 h 390"/>
              <a:gd name="T88" fmla="*/ 306 w 415"/>
              <a:gd name="T89" fmla="*/ 24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5" h="390">
                <a:moveTo>
                  <a:pt x="412" y="76"/>
                </a:moveTo>
                <a:cubicBezTo>
                  <a:pt x="410" y="72"/>
                  <a:pt x="406" y="70"/>
                  <a:pt x="401" y="70"/>
                </a:cubicBezTo>
                <a:cubicBezTo>
                  <a:pt x="103" y="70"/>
                  <a:pt x="103" y="70"/>
                  <a:pt x="103" y="70"/>
                </a:cubicBezTo>
                <a:cubicBezTo>
                  <a:pt x="103" y="70"/>
                  <a:pt x="102" y="70"/>
                  <a:pt x="102" y="70"/>
                </a:cubicBezTo>
                <a:cubicBezTo>
                  <a:pt x="89" y="35"/>
                  <a:pt x="89" y="35"/>
                  <a:pt x="89" y="35"/>
                </a:cubicBezTo>
                <a:cubicBezTo>
                  <a:pt x="88" y="31"/>
                  <a:pt x="85" y="28"/>
                  <a:pt x="82" y="27"/>
                </a:cubicBezTo>
                <a:cubicBezTo>
                  <a:pt x="20" y="3"/>
                  <a:pt x="20" y="3"/>
                  <a:pt x="20" y="3"/>
                </a:cubicBezTo>
                <a:cubicBezTo>
                  <a:pt x="13" y="0"/>
                  <a:pt x="5" y="3"/>
                  <a:pt x="3" y="10"/>
                </a:cubicBezTo>
                <a:cubicBezTo>
                  <a:pt x="0" y="17"/>
                  <a:pt x="3" y="25"/>
                  <a:pt x="10" y="27"/>
                </a:cubicBezTo>
                <a:cubicBezTo>
                  <a:pt x="66" y="49"/>
                  <a:pt x="66" y="49"/>
                  <a:pt x="66" y="49"/>
                </a:cubicBezTo>
                <a:cubicBezTo>
                  <a:pt x="135" y="247"/>
                  <a:pt x="135" y="247"/>
                  <a:pt x="135" y="247"/>
                </a:cubicBezTo>
                <a:cubicBezTo>
                  <a:pt x="132" y="248"/>
                  <a:pt x="130" y="251"/>
                  <a:pt x="128" y="254"/>
                </a:cubicBezTo>
                <a:cubicBezTo>
                  <a:pt x="109" y="309"/>
                  <a:pt x="109" y="309"/>
                  <a:pt x="109" y="309"/>
                </a:cubicBezTo>
                <a:cubicBezTo>
                  <a:pt x="107" y="313"/>
                  <a:pt x="108" y="316"/>
                  <a:pt x="110" y="319"/>
                </a:cubicBezTo>
                <a:cubicBezTo>
                  <a:pt x="112" y="322"/>
                  <a:pt x="115" y="324"/>
                  <a:pt x="119" y="324"/>
                </a:cubicBezTo>
                <a:cubicBezTo>
                  <a:pt x="129" y="324"/>
                  <a:pt x="129" y="324"/>
                  <a:pt x="129" y="324"/>
                </a:cubicBezTo>
                <a:cubicBezTo>
                  <a:pt x="123" y="331"/>
                  <a:pt x="119" y="340"/>
                  <a:pt x="119" y="351"/>
                </a:cubicBezTo>
                <a:cubicBezTo>
                  <a:pt x="119" y="372"/>
                  <a:pt x="137" y="390"/>
                  <a:pt x="159" y="390"/>
                </a:cubicBezTo>
                <a:cubicBezTo>
                  <a:pt x="181" y="390"/>
                  <a:pt x="198" y="372"/>
                  <a:pt x="198" y="351"/>
                </a:cubicBezTo>
                <a:cubicBezTo>
                  <a:pt x="198" y="340"/>
                  <a:pt x="194" y="331"/>
                  <a:pt x="188" y="324"/>
                </a:cubicBezTo>
                <a:cubicBezTo>
                  <a:pt x="275" y="324"/>
                  <a:pt x="275" y="324"/>
                  <a:pt x="275" y="324"/>
                </a:cubicBezTo>
                <a:cubicBezTo>
                  <a:pt x="268" y="331"/>
                  <a:pt x="265" y="340"/>
                  <a:pt x="265" y="351"/>
                </a:cubicBezTo>
                <a:cubicBezTo>
                  <a:pt x="265" y="372"/>
                  <a:pt x="282" y="390"/>
                  <a:pt x="304" y="390"/>
                </a:cubicBezTo>
                <a:cubicBezTo>
                  <a:pt x="326" y="390"/>
                  <a:pt x="344" y="372"/>
                  <a:pt x="344" y="351"/>
                </a:cubicBezTo>
                <a:cubicBezTo>
                  <a:pt x="344" y="340"/>
                  <a:pt x="340" y="331"/>
                  <a:pt x="334" y="324"/>
                </a:cubicBezTo>
                <a:cubicBezTo>
                  <a:pt x="346" y="324"/>
                  <a:pt x="346" y="324"/>
                  <a:pt x="346" y="324"/>
                </a:cubicBezTo>
                <a:cubicBezTo>
                  <a:pt x="352" y="324"/>
                  <a:pt x="357" y="319"/>
                  <a:pt x="357" y="313"/>
                </a:cubicBezTo>
                <a:cubicBezTo>
                  <a:pt x="357" y="307"/>
                  <a:pt x="352" y="302"/>
                  <a:pt x="346" y="302"/>
                </a:cubicBezTo>
                <a:cubicBezTo>
                  <a:pt x="135" y="302"/>
                  <a:pt x="135" y="302"/>
                  <a:pt x="135" y="302"/>
                </a:cubicBezTo>
                <a:cubicBezTo>
                  <a:pt x="147" y="268"/>
                  <a:pt x="147" y="268"/>
                  <a:pt x="147" y="268"/>
                </a:cubicBezTo>
                <a:cubicBezTo>
                  <a:pt x="148" y="268"/>
                  <a:pt x="150" y="269"/>
                  <a:pt x="152" y="269"/>
                </a:cubicBezTo>
                <a:cubicBezTo>
                  <a:pt x="346" y="269"/>
                  <a:pt x="346" y="269"/>
                  <a:pt x="346" y="269"/>
                </a:cubicBezTo>
                <a:cubicBezTo>
                  <a:pt x="352" y="269"/>
                  <a:pt x="357" y="265"/>
                  <a:pt x="359" y="260"/>
                </a:cubicBezTo>
                <a:cubicBezTo>
                  <a:pt x="414" y="87"/>
                  <a:pt x="414" y="87"/>
                  <a:pt x="414" y="87"/>
                </a:cubicBezTo>
                <a:cubicBezTo>
                  <a:pt x="415" y="83"/>
                  <a:pt x="415" y="79"/>
                  <a:pt x="412" y="76"/>
                </a:cubicBezTo>
                <a:moveTo>
                  <a:pt x="159" y="368"/>
                </a:moveTo>
                <a:cubicBezTo>
                  <a:pt x="149" y="368"/>
                  <a:pt x="141" y="360"/>
                  <a:pt x="141" y="351"/>
                </a:cubicBezTo>
                <a:cubicBezTo>
                  <a:pt x="141" y="341"/>
                  <a:pt x="149" y="333"/>
                  <a:pt x="159" y="333"/>
                </a:cubicBezTo>
                <a:cubicBezTo>
                  <a:pt x="168" y="333"/>
                  <a:pt x="176" y="341"/>
                  <a:pt x="176" y="351"/>
                </a:cubicBezTo>
                <a:cubicBezTo>
                  <a:pt x="176" y="360"/>
                  <a:pt x="168" y="368"/>
                  <a:pt x="159" y="368"/>
                </a:cubicBezTo>
                <a:moveTo>
                  <a:pt x="304" y="368"/>
                </a:moveTo>
                <a:cubicBezTo>
                  <a:pt x="295" y="368"/>
                  <a:pt x="287" y="360"/>
                  <a:pt x="287" y="351"/>
                </a:cubicBezTo>
                <a:cubicBezTo>
                  <a:pt x="287" y="341"/>
                  <a:pt x="295" y="333"/>
                  <a:pt x="304" y="333"/>
                </a:cubicBezTo>
                <a:cubicBezTo>
                  <a:pt x="314" y="333"/>
                  <a:pt x="322" y="341"/>
                  <a:pt x="322" y="351"/>
                </a:cubicBezTo>
                <a:cubicBezTo>
                  <a:pt x="322" y="360"/>
                  <a:pt x="314" y="368"/>
                  <a:pt x="304" y="368"/>
                </a:cubicBezTo>
                <a:moveTo>
                  <a:pt x="374" y="126"/>
                </a:moveTo>
                <a:cubicBezTo>
                  <a:pt x="306" y="126"/>
                  <a:pt x="306" y="126"/>
                  <a:pt x="306" y="126"/>
                </a:cubicBezTo>
                <a:cubicBezTo>
                  <a:pt x="306" y="97"/>
                  <a:pt x="306" y="97"/>
                  <a:pt x="306" y="97"/>
                </a:cubicBezTo>
                <a:cubicBezTo>
                  <a:pt x="383" y="97"/>
                  <a:pt x="383" y="97"/>
                  <a:pt x="383" y="97"/>
                </a:cubicBezTo>
                <a:lnTo>
                  <a:pt x="374" y="126"/>
                </a:lnTo>
                <a:close/>
                <a:moveTo>
                  <a:pt x="354" y="187"/>
                </a:moveTo>
                <a:cubicBezTo>
                  <a:pt x="306" y="187"/>
                  <a:pt x="306" y="187"/>
                  <a:pt x="306" y="187"/>
                </a:cubicBezTo>
                <a:cubicBezTo>
                  <a:pt x="306" y="153"/>
                  <a:pt x="306" y="153"/>
                  <a:pt x="306" y="153"/>
                </a:cubicBezTo>
                <a:cubicBezTo>
                  <a:pt x="365" y="153"/>
                  <a:pt x="365" y="153"/>
                  <a:pt x="365" y="153"/>
                </a:cubicBezTo>
                <a:lnTo>
                  <a:pt x="354" y="187"/>
                </a:lnTo>
                <a:close/>
                <a:moveTo>
                  <a:pt x="219" y="153"/>
                </a:moveTo>
                <a:cubicBezTo>
                  <a:pt x="280" y="153"/>
                  <a:pt x="280" y="153"/>
                  <a:pt x="280" y="153"/>
                </a:cubicBezTo>
                <a:cubicBezTo>
                  <a:pt x="280" y="187"/>
                  <a:pt x="280" y="187"/>
                  <a:pt x="280" y="187"/>
                </a:cubicBezTo>
                <a:cubicBezTo>
                  <a:pt x="219" y="187"/>
                  <a:pt x="219" y="187"/>
                  <a:pt x="219" y="187"/>
                </a:cubicBezTo>
                <a:lnTo>
                  <a:pt x="219" y="153"/>
                </a:lnTo>
                <a:close/>
                <a:moveTo>
                  <a:pt x="280" y="242"/>
                </a:moveTo>
                <a:cubicBezTo>
                  <a:pt x="219" y="242"/>
                  <a:pt x="219" y="242"/>
                  <a:pt x="219" y="242"/>
                </a:cubicBezTo>
                <a:cubicBezTo>
                  <a:pt x="219" y="214"/>
                  <a:pt x="219" y="214"/>
                  <a:pt x="219" y="214"/>
                </a:cubicBezTo>
                <a:cubicBezTo>
                  <a:pt x="280" y="214"/>
                  <a:pt x="280" y="214"/>
                  <a:pt x="280" y="214"/>
                </a:cubicBezTo>
                <a:lnTo>
                  <a:pt x="280" y="242"/>
                </a:lnTo>
                <a:close/>
                <a:moveTo>
                  <a:pt x="130" y="153"/>
                </a:moveTo>
                <a:cubicBezTo>
                  <a:pt x="192" y="153"/>
                  <a:pt x="192" y="153"/>
                  <a:pt x="192" y="153"/>
                </a:cubicBezTo>
                <a:cubicBezTo>
                  <a:pt x="192" y="187"/>
                  <a:pt x="192" y="187"/>
                  <a:pt x="192" y="187"/>
                </a:cubicBezTo>
                <a:cubicBezTo>
                  <a:pt x="142" y="187"/>
                  <a:pt x="142" y="187"/>
                  <a:pt x="142" y="187"/>
                </a:cubicBezTo>
                <a:lnTo>
                  <a:pt x="130" y="153"/>
                </a:lnTo>
                <a:close/>
                <a:moveTo>
                  <a:pt x="219" y="97"/>
                </a:moveTo>
                <a:cubicBezTo>
                  <a:pt x="280" y="97"/>
                  <a:pt x="280" y="97"/>
                  <a:pt x="280" y="97"/>
                </a:cubicBezTo>
                <a:cubicBezTo>
                  <a:pt x="280" y="126"/>
                  <a:pt x="280" y="126"/>
                  <a:pt x="280" y="126"/>
                </a:cubicBezTo>
                <a:cubicBezTo>
                  <a:pt x="219" y="126"/>
                  <a:pt x="219" y="126"/>
                  <a:pt x="219" y="126"/>
                </a:cubicBezTo>
                <a:lnTo>
                  <a:pt x="219" y="97"/>
                </a:lnTo>
                <a:close/>
                <a:moveTo>
                  <a:pt x="192" y="97"/>
                </a:moveTo>
                <a:cubicBezTo>
                  <a:pt x="192" y="126"/>
                  <a:pt x="192" y="126"/>
                  <a:pt x="192" y="126"/>
                </a:cubicBezTo>
                <a:cubicBezTo>
                  <a:pt x="121" y="126"/>
                  <a:pt x="121" y="126"/>
                  <a:pt x="121" y="126"/>
                </a:cubicBezTo>
                <a:cubicBezTo>
                  <a:pt x="111" y="97"/>
                  <a:pt x="111" y="97"/>
                  <a:pt x="111" y="97"/>
                </a:cubicBezTo>
                <a:lnTo>
                  <a:pt x="192" y="97"/>
                </a:lnTo>
                <a:close/>
                <a:moveTo>
                  <a:pt x="151" y="214"/>
                </a:moveTo>
                <a:cubicBezTo>
                  <a:pt x="192" y="214"/>
                  <a:pt x="192" y="214"/>
                  <a:pt x="192" y="214"/>
                </a:cubicBezTo>
                <a:cubicBezTo>
                  <a:pt x="192" y="242"/>
                  <a:pt x="192" y="242"/>
                  <a:pt x="192" y="242"/>
                </a:cubicBezTo>
                <a:cubicBezTo>
                  <a:pt x="161" y="242"/>
                  <a:pt x="161" y="242"/>
                  <a:pt x="161" y="242"/>
                </a:cubicBezTo>
                <a:lnTo>
                  <a:pt x="151" y="214"/>
                </a:lnTo>
                <a:close/>
                <a:moveTo>
                  <a:pt x="306" y="242"/>
                </a:moveTo>
                <a:cubicBezTo>
                  <a:pt x="306" y="214"/>
                  <a:pt x="306" y="214"/>
                  <a:pt x="306" y="214"/>
                </a:cubicBezTo>
                <a:cubicBezTo>
                  <a:pt x="346" y="214"/>
                  <a:pt x="346" y="214"/>
                  <a:pt x="346" y="214"/>
                </a:cubicBezTo>
                <a:cubicBezTo>
                  <a:pt x="337" y="242"/>
                  <a:pt x="337" y="242"/>
                  <a:pt x="337" y="242"/>
                </a:cubicBezTo>
                <a:lnTo>
                  <a:pt x="306" y="242"/>
                </a:lnTo>
                <a:close/>
              </a:path>
            </a:pathLst>
          </a:custGeom>
          <a:solidFill>
            <a:schemeClr val="accent3"/>
          </a:solidFill>
          <a:ln>
            <a:solidFill>
              <a:schemeClr val="accent3"/>
            </a:solidFill>
          </a:ln>
        </p:spPr>
        <p:txBody>
          <a:bodyPr vert="horz" wrap="square" lIns="91440" tIns="45720" rIns="91440" bIns="45720" numCol="1" anchor="t" anchorCtr="0" compatLnSpc="1"/>
          <a:lstStyle/>
          <a:p>
            <a:endParaRPr lang="zh-CN" altLang="en-US">
              <a:solidFill>
                <a:prstClr val="black"/>
              </a:solidFill>
            </a:endParaRPr>
          </a:p>
        </p:txBody>
      </p:sp>
      <p:grpSp>
        <p:nvGrpSpPr>
          <p:cNvPr id="48" name="组合 47"/>
          <p:cNvGrpSpPr/>
          <p:nvPr/>
        </p:nvGrpSpPr>
        <p:grpSpPr>
          <a:xfrm>
            <a:off x="9875811" y="2381587"/>
            <a:ext cx="1043463" cy="1039771"/>
            <a:chOff x="6475413" y="631826"/>
            <a:chExt cx="1298575" cy="1293813"/>
          </a:xfrm>
          <a:solidFill>
            <a:schemeClr val="accent4"/>
          </a:solidFill>
        </p:grpSpPr>
        <p:sp>
          <p:nvSpPr>
            <p:cNvPr id="49"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w="9525">
              <a:solidFill>
                <a:schemeClr val="accent4"/>
              </a:solidFill>
              <a:round/>
            </a:ln>
          </p:spPr>
          <p:txBody>
            <a:bodyPr vert="horz" wrap="square" lIns="91440" tIns="45720" rIns="91440" bIns="45720" numCol="1" anchor="t" anchorCtr="0" compatLnSpc="1"/>
            <a:lstStyle/>
            <a:p>
              <a:endParaRPr lang="zh-CN" altLang="en-US">
                <a:solidFill>
                  <a:prstClr val="black"/>
                </a:solidFill>
              </a:endParaRPr>
            </a:p>
          </p:txBody>
        </p:sp>
        <p:sp>
          <p:nvSpPr>
            <p:cNvPr id="50"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w="9525">
              <a:solidFill>
                <a:schemeClr val="accent4"/>
              </a:solidFill>
              <a:round/>
            </a:ln>
          </p:spPr>
          <p:txBody>
            <a:bodyPr vert="horz" wrap="square" lIns="91440" tIns="45720" rIns="91440" bIns="45720" numCol="1" anchor="t" anchorCtr="0" compatLnSpc="1"/>
            <a:lstStyle/>
            <a:p>
              <a:endParaRPr lang="zh-CN" altLang="en-US">
                <a:solidFill>
                  <a:prstClr val="black"/>
                </a:solidFill>
              </a:endParaRPr>
            </a:p>
          </p:txBody>
        </p:sp>
        <p:sp>
          <p:nvSpPr>
            <p:cNvPr id="51"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w="9525">
              <a:solidFill>
                <a:schemeClr val="accent4"/>
              </a:solidFill>
              <a:round/>
            </a:ln>
          </p:spPr>
          <p:txBody>
            <a:bodyPr vert="horz" wrap="square" lIns="91440" tIns="45720" rIns="91440" bIns="45720" numCol="1" anchor="t" anchorCtr="0" compatLnSpc="1"/>
            <a:lstStyle/>
            <a:p>
              <a:endParaRPr lang="zh-CN" altLang="en-US">
                <a:solidFill>
                  <a:prstClr val="black"/>
                </a:solidFill>
              </a:endParaRPr>
            </a:p>
          </p:txBody>
        </p:sp>
        <p:sp>
          <p:nvSpPr>
            <p:cNvPr id="52"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w="9525">
              <a:solidFill>
                <a:schemeClr val="accent4"/>
              </a:solidFill>
              <a:round/>
            </a:ln>
          </p:spPr>
          <p:txBody>
            <a:bodyPr vert="horz" wrap="square" lIns="91440" tIns="45720" rIns="91440" bIns="45720" numCol="1" anchor="t" anchorCtr="0" compatLnSpc="1"/>
            <a:lstStyle/>
            <a:p>
              <a:endParaRPr lang="zh-CN" altLang="en-US">
                <a:solidFill>
                  <a:prstClr val="black"/>
                </a:solidFill>
              </a:endParaRPr>
            </a:p>
          </p:txBody>
        </p:sp>
        <p:sp>
          <p:nvSpPr>
            <p:cNvPr id="53" name="Oval 277"/>
            <p:cNvSpPr>
              <a:spLocks noChangeArrowheads="1"/>
            </p:cNvSpPr>
            <p:nvPr/>
          </p:nvSpPr>
          <p:spPr bwMode="auto">
            <a:xfrm>
              <a:off x="7027863" y="1179513"/>
              <a:ext cx="198438" cy="198438"/>
            </a:xfrm>
            <a:prstGeom prst="ellipse">
              <a:avLst/>
            </a:prstGeom>
            <a:grpFill/>
            <a:ln w="9525">
              <a:solidFill>
                <a:schemeClr val="accent4"/>
              </a:solid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54" name="文本框 53"/>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p:nvPr/>
        </p:nvSpPr>
        <p:spPr>
          <a:xfrm>
            <a:off x="2832060" y="2050955"/>
            <a:ext cx="2879948" cy="858311"/>
          </a:xfrm>
          <a:prstGeom prst="rightArrow">
            <a:avLst>
              <a:gd name="adj1" fmla="val 64939"/>
              <a:gd name="adj2" fmla="val 64858"/>
            </a:avLst>
          </a:prstGeom>
          <a:solidFill>
            <a:schemeClr val="accent5"/>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3" name="右箭头 2"/>
          <p:cNvSpPr/>
          <p:nvPr/>
        </p:nvSpPr>
        <p:spPr>
          <a:xfrm>
            <a:off x="2832060" y="3005276"/>
            <a:ext cx="2879948" cy="858311"/>
          </a:xfrm>
          <a:prstGeom prst="rightArrow">
            <a:avLst>
              <a:gd name="adj1" fmla="val 64939"/>
              <a:gd name="adj2" fmla="val 64858"/>
            </a:avLst>
          </a:prstGeom>
          <a:solidFill>
            <a:schemeClr val="accent4"/>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4" name="右箭头 3"/>
          <p:cNvSpPr/>
          <p:nvPr/>
        </p:nvSpPr>
        <p:spPr>
          <a:xfrm>
            <a:off x="2832060" y="4045767"/>
            <a:ext cx="2879948" cy="858311"/>
          </a:xfrm>
          <a:prstGeom prst="rightArrow">
            <a:avLst>
              <a:gd name="adj1" fmla="val 64939"/>
              <a:gd name="adj2" fmla="val 64858"/>
            </a:avLst>
          </a:prstGeom>
          <a:solidFill>
            <a:schemeClr val="accent3"/>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5" name="右箭头 4"/>
          <p:cNvSpPr/>
          <p:nvPr/>
        </p:nvSpPr>
        <p:spPr>
          <a:xfrm>
            <a:off x="2832060" y="5000088"/>
            <a:ext cx="2879948" cy="858311"/>
          </a:xfrm>
          <a:prstGeom prst="rightArrow">
            <a:avLst>
              <a:gd name="adj1" fmla="val 64939"/>
              <a:gd name="adj2" fmla="val 64858"/>
            </a:avLst>
          </a:prstGeom>
          <a:solidFill>
            <a:schemeClr val="accent2"/>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6" name="矩形 8"/>
          <p:cNvSpPr/>
          <p:nvPr/>
        </p:nvSpPr>
        <p:spPr>
          <a:xfrm>
            <a:off x="798" y="590540"/>
            <a:ext cx="2831833" cy="2168911"/>
          </a:xfrm>
          <a:custGeom>
            <a:avLst/>
            <a:gdLst/>
            <a:ahLst/>
            <a:cxnLst/>
            <a:rect l="l" t="t" r="r" b="b"/>
            <a:pathLst>
              <a:path w="2124151" h="2168910">
                <a:moveTo>
                  <a:pt x="0" y="0"/>
                </a:moveTo>
                <a:lnTo>
                  <a:pt x="2124151" y="1617230"/>
                </a:lnTo>
                <a:lnTo>
                  <a:pt x="2124151" y="2168910"/>
                </a:lnTo>
                <a:lnTo>
                  <a:pt x="0" y="976562"/>
                </a:lnTo>
                <a:close/>
              </a:path>
            </a:pathLst>
          </a:custGeom>
          <a:solidFill>
            <a:schemeClr val="accent5"/>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7" name="矩形 8"/>
          <p:cNvSpPr/>
          <p:nvPr/>
        </p:nvSpPr>
        <p:spPr>
          <a:xfrm>
            <a:off x="35105" y="2164717"/>
            <a:ext cx="2830805" cy="1552316"/>
          </a:xfrm>
          <a:custGeom>
            <a:avLst/>
            <a:gdLst>
              <a:gd name="connsiteX0" fmla="*/ 0 w 2123380"/>
              <a:gd name="connsiteY0" fmla="*/ 0 h 1652524"/>
              <a:gd name="connsiteX1" fmla="*/ 2123380 w 2123380"/>
              <a:gd name="connsiteY1" fmla="*/ 1100844 h 1652524"/>
              <a:gd name="connsiteX2" fmla="*/ 2123380 w 2123380"/>
              <a:gd name="connsiteY2" fmla="*/ 1652524 h 1652524"/>
              <a:gd name="connsiteX3" fmla="*/ 0 w 2123380"/>
              <a:gd name="connsiteY3" fmla="*/ 1100113 h 1652524"/>
              <a:gd name="connsiteX4" fmla="*/ 0 w 2123380"/>
              <a:gd name="connsiteY4" fmla="*/ 0 h 1652524"/>
              <a:gd name="connsiteX0-1" fmla="*/ 0 w 2123380"/>
              <a:gd name="connsiteY0-2" fmla="*/ 0 h 1652524"/>
              <a:gd name="connsiteX1-3" fmla="*/ 2123380 w 2123380"/>
              <a:gd name="connsiteY1-4" fmla="*/ 1100844 h 1652524"/>
              <a:gd name="connsiteX2-5" fmla="*/ 2123380 w 2123380"/>
              <a:gd name="connsiteY2-6" fmla="*/ 1652524 h 1652524"/>
              <a:gd name="connsiteX3-7" fmla="*/ 16934 w 2123380"/>
              <a:gd name="connsiteY3-8" fmla="*/ 1150913 h 1652524"/>
              <a:gd name="connsiteX4-9" fmla="*/ 0 w 2123380"/>
              <a:gd name="connsiteY4-10" fmla="*/ 0 h 1652524"/>
              <a:gd name="connsiteX0-11" fmla="*/ 0 w 2123380"/>
              <a:gd name="connsiteY0-12" fmla="*/ 0 h 1652524"/>
              <a:gd name="connsiteX1-13" fmla="*/ 2123380 w 2123380"/>
              <a:gd name="connsiteY1-14" fmla="*/ 1100844 h 1652524"/>
              <a:gd name="connsiteX2-15" fmla="*/ 2123380 w 2123380"/>
              <a:gd name="connsiteY2-16" fmla="*/ 1652524 h 1652524"/>
              <a:gd name="connsiteX3-17" fmla="*/ 1 w 2123380"/>
              <a:gd name="connsiteY3-18" fmla="*/ 1133979 h 1652524"/>
              <a:gd name="connsiteX4-19" fmla="*/ 0 w 2123380"/>
              <a:gd name="connsiteY4-20" fmla="*/ 0 h 1652524"/>
              <a:gd name="connsiteX0-21" fmla="*/ 25051 w 2123379"/>
              <a:gd name="connsiteY0-22" fmla="*/ 0 h 1552316"/>
              <a:gd name="connsiteX1-23" fmla="*/ 2123379 w 2123379"/>
              <a:gd name="connsiteY1-24" fmla="*/ 1000636 h 1552316"/>
              <a:gd name="connsiteX2-25" fmla="*/ 2123379 w 2123379"/>
              <a:gd name="connsiteY2-26" fmla="*/ 1552316 h 1552316"/>
              <a:gd name="connsiteX3-27" fmla="*/ 0 w 2123379"/>
              <a:gd name="connsiteY3-28" fmla="*/ 1033771 h 1552316"/>
              <a:gd name="connsiteX4-29" fmla="*/ 25051 w 2123379"/>
              <a:gd name="connsiteY4-30" fmla="*/ 0 h 1552316"/>
              <a:gd name="connsiteX0-31" fmla="*/ 0 w 2123380"/>
              <a:gd name="connsiteY0-32" fmla="*/ 0 h 1552316"/>
              <a:gd name="connsiteX1-33" fmla="*/ 2123380 w 2123380"/>
              <a:gd name="connsiteY1-34" fmla="*/ 1000636 h 1552316"/>
              <a:gd name="connsiteX2-35" fmla="*/ 2123380 w 2123380"/>
              <a:gd name="connsiteY2-36" fmla="*/ 1552316 h 1552316"/>
              <a:gd name="connsiteX3-37" fmla="*/ 1 w 2123380"/>
              <a:gd name="connsiteY3-38" fmla="*/ 1033771 h 1552316"/>
              <a:gd name="connsiteX4-39" fmla="*/ 0 w 2123380"/>
              <a:gd name="connsiteY4-40" fmla="*/ 0 h 155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23380" h="1552316">
                <a:moveTo>
                  <a:pt x="0" y="0"/>
                </a:moveTo>
                <a:lnTo>
                  <a:pt x="2123380" y="1000636"/>
                </a:lnTo>
                <a:lnTo>
                  <a:pt x="2123380" y="1552316"/>
                </a:lnTo>
                <a:lnTo>
                  <a:pt x="1" y="1033771"/>
                </a:lnTo>
                <a:cubicBezTo>
                  <a:pt x="1" y="655778"/>
                  <a:pt x="0" y="377993"/>
                  <a:pt x="0" y="0"/>
                </a:cubicBezTo>
                <a:close/>
              </a:path>
            </a:pathLst>
          </a:custGeom>
          <a:solidFill>
            <a:schemeClr val="accent4"/>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8" name="矩形 8"/>
          <p:cNvSpPr/>
          <p:nvPr/>
        </p:nvSpPr>
        <p:spPr>
          <a:xfrm>
            <a:off x="794" y="3815017"/>
            <a:ext cx="2831266" cy="1151856"/>
          </a:xfrm>
          <a:custGeom>
            <a:avLst/>
            <a:gdLst>
              <a:gd name="connsiteX0" fmla="*/ 0 w 2123726"/>
              <a:gd name="connsiteY0" fmla="*/ 0 h 1202656"/>
              <a:gd name="connsiteX1" fmla="*/ 2123726 w 2123726"/>
              <a:gd name="connsiteY1" fmla="*/ 377019 h 1202656"/>
              <a:gd name="connsiteX2" fmla="*/ 2123726 w 2123726"/>
              <a:gd name="connsiteY2" fmla="*/ 928699 h 1202656"/>
              <a:gd name="connsiteX3" fmla="*/ 0 w 2123726"/>
              <a:gd name="connsiteY3" fmla="*/ 1202656 h 1202656"/>
              <a:gd name="connsiteX4" fmla="*/ 0 w 2123726"/>
              <a:gd name="connsiteY4" fmla="*/ 0 h 1202656"/>
              <a:gd name="connsiteX0-1" fmla="*/ 0 w 2123726"/>
              <a:gd name="connsiteY0-2" fmla="*/ 0 h 1151856"/>
              <a:gd name="connsiteX1-3" fmla="*/ 2123726 w 2123726"/>
              <a:gd name="connsiteY1-4" fmla="*/ 377019 h 1151856"/>
              <a:gd name="connsiteX2-5" fmla="*/ 2123726 w 2123726"/>
              <a:gd name="connsiteY2-6" fmla="*/ 928699 h 1151856"/>
              <a:gd name="connsiteX3-7" fmla="*/ 0 w 2123726"/>
              <a:gd name="connsiteY3-8" fmla="*/ 1151856 h 1151856"/>
              <a:gd name="connsiteX4-9" fmla="*/ 0 w 2123726"/>
              <a:gd name="connsiteY4-10" fmla="*/ 0 h 11518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23726" h="1151856">
                <a:moveTo>
                  <a:pt x="0" y="0"/>
                </a:moveTo>
                <a:lnTo>
                  <a:pt x="2123726" y="377019"/>
                </a:lnTo>
                <a:lnTo>
                  <a:pt x="2123726" y="928699"/>
                </a:lnTo>
                <a:lnTo>
                  <a:pt x="0" y="1151856"/>
                </a:lnTo>
                <a:lnTo>
                  <a:pt x="0" y="0"/>
                </a:lnTo>
                <a:close/>
              </a:path>
            </a:pathLst>
          </a:custGeom>
          <a:solidFill>
            <a:schemeClr val="accent3"/>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9" name="矩形 8"/>
          <p:cNvSpPr/>
          <p:nvPr/>
        </p:nvSpPr>
        <p:spPr>
          <a:xfrm>
            <a:off x="794" y="5162461"/>
            <a:ext cx="2847192" cy="1338880"/>
          </a:xfrm>
          <a:custGeom>
            <a:avLst/>
            <a:gdLst/>
            <a:ahLst/>
            <a:cxnLst/>
            <a:rect l="l" t="t" r="r" b="b"/>
            <a:pathLst>
              <a:path w="2135672" h="1338880">
                <a:moveTo>
                  <a:pt x="2135672" y="0"/>
                </a:moveTo>
                <a:lnTo>
                  <a:pt x="2135672" y="551680"/>
                </a:lnTo>
                <a:lnTo>
                  <a:pt x="0" y="1338880"/>
                </a:lnTo>
                <a:lnTo>
                  <a:pt x="0" y="302772"/>
                </a:lnTo>
                <a:close/>
              </a:path>
            </a:pathLst>
          </a:custGeom>
          <a:solidFill>
            <a:schemeClr val="accent2"/>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18" name="TextBox 47"/>
          <p:cNvSpPr>
            <a:spLocks noChangeArrowheads="1"/>
          </p:cNvSpPr>
          <p:nvPr/>
        </p:nvSpPr>
        <p:spPr bwMode="auto">
          <a:xfrm>
            <a:off x="5712008" y="2132856"/>
            <a:ext cx="5951886" cy="76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30000"/>
              </a:lnSpc>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47"/>
          <p:cNvSpPr>
            <a:spLocks noChangeArrowheads="1"/>
          </p:cNvSpPr>
          <p:nvPr/>
        </p:nvSpPr>
        <p:spPr bwMode="auto">
          <a:xfrm>
            <a:off x="5712008" y="3069059"/>
            <a:ext cx="5951886" cy="76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30000"/>
              </a:lnSpc>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47"/>
          <p:cNvSpPr>
            <a:spLocks noChangeArrowheads="1"/>
          </p:cNvSpPr>
          <p:nvPr/>
        </p:nvSpPr>
        <p:spPr bwMode="auto">
          <a:xfrm>
            <a:off x="5712008" y="4037858"/>
            <a:ext cx="5951886" cy="76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30000"/>
              </a:lnSpc>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47"/>
          <p:cNvSpPr>
            <a:spLocks noChangeArrowheads="1"/>
          </p:cNvSpPr>
          <p:nvPr/>
        </p:nvSpPr>
        <p:spPr bwMode="auto">
          <a:xfrm>
            <a:off x="5712008" y="5047074"/>
            <a:ext cx="5951886" cy="76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30000"/>
              </a:lnSpc>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3312054" y="2221513"/>
            <a:ext cx="1169527" cy="400097"/>
          </a:xfrm>
          <a:prstGeom prst="rect">
            <a:avLst/>
          </a:prstGeom>
          <a:noFill/>
        </p:spPr>
        <p:txBody>
          <a:bodyPr wrap="none" lIns="121908" tIns="60954" rIns="121908" bIns="60954" rtlCol="0">
            <a:spAutoFit/>
          </a:bodyPr>
          <a:lstStyle/>
          <a:p>
            <a:r>
              <a:rPr lang="zh-CN" altLang="en-US" dirty="0">
                <a:solidFill>
                  <a:srgbClr val="FFFFFF"/>
                </a:solidFill>
                <a:latin typeface="微软雅黑" panose="020B0503020204020204" pitchFamily="34" charset="-122"/>
                <a:ea typeface="微软雅黑" panose="020B0503020204020204" pitchFamily="34" charset="-122"/>
              </a:rPr>
              <a:t>添加内容</a:t>
            </a:r>
          </a:p>
        </p:txBody>
      </p:sp>
      <p:sp>
        <p:nvSpPr>
          <p:cNvPr id="23" name="TextBox 22"/>
          <p:cNvSpPr txBox="1"/>
          <p:nvPr/>
        </p:nvSpPr>
        <p:spPr>
          <a:xfrm>
            <a:off x="3312054" y="3188209"/>
            <a:ext cx="1169527" cy="400097"/>
          </a:xfrm>
          <a:prstGeom prst="rect">
            <a:avLst/>
          </a:prstGeom>
          <a:noFill/>
        </p:spPr>
        <p:txBody>
          <a:bodyPr wrap="none" lIns="121908" tIns="60954" rIns="121908" bIns="60954" rtlCol="0">
            <a:spAutoFit/>
          </a:bodyPr>
          <a:lstStyle/>
          <a:p>
            <a:r>
              <a:rPr lang="zh-CN" altLang="en-US" dirty="0">
                <a:solidFill>
                  <a:srgbClr val="FFFFFF"/>
                </a:solidFill>
                <a:latin typeface="微软雅黑" panose="020B0503020204020204" pitchFamily="34" charset="-122"/>
                <a:ea typeface="微软雅黑" panose="020B0503020204020204" pitchFamily="34" charset="-122"/>
              </a:rPr>
              <a:t>添加内容</a:t>
            </a:r>
          </a:p>
        </p:txBody>
      </p:sp>
      <p:sp>
        <p:nvSpPr>
          <p:cNvPr id="24" name="TextBox 23"/>
          <p:cNvSpPr txBox="1"/>
          <p:nvPr/>
        </p:nvSpPr>
        <p:spPr>
          <a:xfrm>
            <a:off x="3312054" y="4228700"/>
            <a:ext cx="1169527" cy="400097"/>
          </a:xfrm>
          <a:prstGeom prst="rect">
            <a:avLst/>
          </a:prstGeom>
          <a:noFill/>
        </p:spPr>
        <p:txBody>
          <a:bodyPr wrap="none" lIns="121908" tIns="60954" rIns="121908" bIns="60954" rtlCol="0">
            <a:spAutoFit/>
          </a:bodyPr>
          <a:lstStyle/>
          <a:p>
            <a:r>
              <a:rPr lang="zh-CN" altLang="en-US" dirty="0">
                <a:solidFill>
                  <a:srgbClr val="FFFFFF"/>
                </a:solidFill>
                <a:latin typeface="微软雅黑" panose="020B0503020204020204" pitchFamily="34" charset="-122"/>
                <a:ea typeface="微软雅黑" panose="020B0503020204020204" pitchFamily="34" charset="-122"/>
              </a:rPr>
              <a:t>添加内容</a:t>
            </a:r>
          </a:p>
        </p:txBody>
      </p:sp>
      <p:sp>
        <p:nvSpPr>
          <p:cNvPr id="25" name="TextBox 24"/>
          <p:cNvSpPr txBox="1"/>
          <p:nvPr/>
        </p:nvSpPr>
        <p:spPr>
          <a:xfrm>
            <a:off x="3312054" y="5187461"/>
            <a:ext cx="1169527" cy="400097"/>
          </a:xfrm>
          <a:prstGeom prst="rect">
            <a:avLst/>
          </a:prstGeom>
          <a:noFill/>
        </p:spPr>
        <p:txBody>
          <a:bodyPr wrap="none" lIns="121908" tIns="60954" rIns="121908" bIns="60954" rtlCol="0">
            <a:spAutoFit/>
          </a:bodyPr>
          <a:lstStyle/>
          <a:p>
            <a:r>
              <a:rPr lang="zh-CN" altLang="en-US" dirty="0">
                <a:solidFill>
                  <a:srgbClr val="FFFFFF"/>
                </a:solidFill>
                <a:latin typeface="微软雅黑" panose="020B0503020204020204" pitchFamily="34" charset="-122"/>
                <a:ea typeface="微软雅黑" panose="020B0503020204020204" pitchFamily="34" charset="-122"/>
              </a:rPr>
              <a:t>添加内容</a:t>
            </a:r>
          </a:p>
        </p:txBody>
      </p:sp>
      <p:sp>
        <p:nvSpPr>
          <p:cNvPr id="10" name="标题 9"/>
          <p:cNvSpPr>
            <a:spLocks noGrp="1"/>
          </p:cNvSpPr>
          <p:nvPr>
            <p:ph type="title"/>
          </p:nvPr>
        </p:nvSpPr>
        <p:spPr/>
        <p:txBody>
          <a:bodyPr>
            <a:normAutofit fontScale="90000"/>
          </a:bodyPr>
          <a:lstStyle/>
          <a:p>
            <a:r>
              <a:rPr lang="zh-CN" altLang="en-US" dirty="0"/>
              <a:t>单击此处添加标题</a:t>
            </a:r>
          </a:p>
        </p:txBody>
      </p:sp>
      <p:sp>
        <p:nvSpPr>
          <p:cNvPr id="26" name="文本框 25"/>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2172484" y="2751646"/>
            <a:ext cx="2065275" cy="1942127"/>
            <a:chOff x="1574308" y="1981867"/>
            <a:chExt cx="1549158" cy="1456595"/>
          </a:xfrm>
        </p:grpSpPr>
        <p:sp>
          <p:nvSpPr>
            <p:cNvPr id="12" name="Freeform 7"/>
            <p:cNvSpPr/>
            <p:nvPr/>
          </p:nvSpPr>
          <p:spPr bwMode="auto">
            <a:xfrm>
              <a:off x="1574308" y="1981867"/>
              <a:ext cx="1549158" cy="1456595"/>
            </a:xfrm>
            <a:custGeom>
              <a:avLst/>
              <a:gdLst>
                <a:gd name="T0" fmla="*/ 188 w 215"/>
                <a:gd name="T1" fmla="*/ 67 h 202"/>
                <a:gd name="T2" fmla="*/ 200 w 215"/>
                <a:gd name="T3" fmla="*/ 54 h 202"/>
                <a:gd name="T4" fmla="*/ 208 w 215"/>
                <a:gd name="T5" fmla="*/ 49 h 202"/>
                <a:gd name="T6" fmla="*/ 215 w 215"/>
                <a:gd name="T7" fmla="*/ 52 h 202"/>
                <a:gd name="T8" fmla="*/ 188 w 215"/>
                <a:gd name="T9" fmla="*/ 25 h 202"/>
                <a:gd name="T10" fmla="*/ 191 w 215"/>
                <a:gd name="T11" fmla="*/ 32 h 202"/>
                <a:gd name="T12" fmla="*/ 185 w 215"/>
                <a:gd name="T13" fmla="*/ 43 h 202"/>
                <a:gd name="T14" fmla="*/ 173 w 215"/>
                <a:gd name="T15" fmla="*/ 56 h 202"/>
                <a:gd name="T16" fmla="*/ 168 w 215"/>
                <a:gd name="T17" fmla="*/ 57 h 202"/>
                <a:gd name="T18" fmla="*/ 163 w 215"/>
                <a:gd name="T19" fmla="*/ 56 h 202"/>
                <a:gd name="T20" fmla="*/ 111 w 215"/>
                <a:gd name="T21" fmla="*/ 6 h 202"/>
                <a:gd name="T22" fmla="*/ 87 w 215"/>
                <a:gd name="T23" fmla="*/ 7 h 202"/>
                <a:gd name="T24" fmla="*/ 6 w 215"/>
                <a:gd name="T25" fmla="*/ 91 h 202"/>
                <a:gd name="T26" fmla="*/ 7 w 215"/>
                <a:gd name="T27" fmla="*/ 115 h 202"/>
                <a:gd name="T28" fmla="*/ 91 w 215"/>
                <a:gd name="T29" fmla="*/ 196 h 202"/>
                <a:gd name="T30" fmla="*/ 115 w 215"/>
                <a:gd name="T31" fmla="*/ 195 h 202"/>
                <a:gd name="T32" fmla="*/ 196 w 215"/>
                <a:gd name="T33" fmla="*/ 111 h 202"/>
                <a:gd name="T34" fmla="*/ 195 w 215"/>
                <a:gd name="T35" fmla="*/ 87 h 202"/>
                <a:gd name="T36" fmla="*/ 186 w 215"/>
                <a:gd name="T37" fmla="*/ 78 h 202"/>
                <a:gd name="T38" fmla="*/ 185 w 215"/>
                <a:gd name="T39" fmla="*/ 74 h 202"/>
                <a:gd name="T40" fmla="*/ 188 w 215"/>
                <a:gd name="T41" fmla="*/ 6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02">
                  <a:moveTo>
                    <a:pt x="188" y="67"/>
                  </a:moveTo>
                  <a:cubicBezTo>
                    <a:pt x="200" y="54"/>
                    <a:pt x="200" y="54"/>
                    <a:pt x="200" y="54"/>
                  </a:cubicBezTo>
                  <a:cubicBezTo>
                    <a:pt x="201" y="53"/>
                    <a:pt x="206" y="49"/>
                    <a:pt x="208" y="49"/>
                  </a:cubicBezTo>
                  <a:cubicBezTo>
                    <a:pt x="211" y="49"/>
                    <a:pt x="214" y="50"/>
                    <a:pt x="215" y="52"/>
                  </a:cubicBezTo>
                  <a:cubicBezTo>
                    <a:pt x="188" y="25"/>
                    <a:pt x="188" y="25"/>
                    <a:pt x="188" y="25"/>
                  </a:cubicBezTo>
                  <a:cubicBezTo>
                    <a:pt x="190" y="27"/>
                    <a:pt x="191" y="30"/>
                    <a:pt x="191" y="32"/>
                  </a:cubicBezTo>
                  <a:cubicBezTo>
                    <a:pt x="192" y="35"/>
                    <a:pt x="187" y="41"/>
                    <a:pt x="185" y="43"/>
                  </a:cubicBezTo>
                  <a:cubicBezTo>
                    <a:pt x="173" y="56"/>
                    <a:pt x="173" y="56"/>
                    <a:pt x="173" y="56"/>
                  </a:cubicBezTo>
                  <a:cubicBezTo>
                    <a:pt x="172" y="57"/>
                    <a:pt x="170" y="57"/>
                    <a:pt x="168" y="57"/>
                  </a:cubicBezTo>
                  <a:cubicBezTo>
                    <a:pt x="166" y="57"/>
                    <a:pt x="164" y="57"/>
                    <a:pt x="163" y="56"/>
                  </a:cubicBezTo>
                  <a:cubicBezTo>
                    <a:pt x="111" y="6"/>
                    <a:pt x="111" y="6"/>
                    <a:pt x="111" y="6"/>
                  </a:cubicBezTo>
                  <a:cubicBezTo>
                    <a:pt x="104" y="0"/>
                    <a:pt x="93" y="0"/>
                    <a:pt x="87" y="7"/>
                  </a:cubicBezTo>
                  <a:cubicBezTo>
                    <a:pt x="6" y="91"/>
                    <a:pt x="6" y="91"/>
                    <a:pt x="6" y="91"/>
                  </a:cubicBezTo>
                  <a:cubicBezTo>
                    <a:pt x="0" y="98"/>
                    <a:pt x="0" y="109"/>
                    <a:pt x="7" y="115"/>
                  </a:cubicBezTo>
                  <a:cubicBezTo>
                    <a:pt x="91" y="196"/>
                    <a:pt x="91" y="196"/>
                    <a:pt x="91" y="196"/>
                  </a:cubicBezTo>
                  <a:cubicBezTo>
                    <a:pt x="98" y="202"/>
                    <a:pt x="109" y="202"/>
                    <a:pt x="115" y="195"/>
                  </a:cubicBezTo>
                  <a:cubicBezTo>
                    <a:pt x="196" y="111"/>
                    <a:pt x="196" y="111"/>
                    <a:pt x="196" y="111"/>
                  </a:cubicBezTo>
                  <a:cubicBezTo>
                    <a:pt x="202" y="104"/>
                    <a:pt x="202" y="93"/>
                    <a:pt x="195" y="87"/>
                  </a:cubicBezTo>
                  <a:cubicBezTo>
                    <a:pt x="186" y="78"/>
                    <a:pt x="186" y="78"/>
                    <a:pt x="186" y="78"/>
                  </a:cubicBezTo>
                  <a:cubicBezTo>
                    <a:pt x="185" y="77"/>
                    <a:pt x="185" y="75"/>
                    <a:pt x="185" y="74"/>
                  </a:cubicBezTo>
                  <a:cubicBezTo>
                    <a:pt x="185" y="71"/>
                    <a:pt x="186" y="68"/>
                    <a:pt x="188" y="67"/>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4897" y="2099541"/>
              <a:ext cx="1322992" cy="1275349"/>
            </a:xfrm>
            <a:prstGeom prst="rect">
              <a:avLst/>
            </a:prstGeom>
          </p:spPr>
        </p:pic>
        <p:grpSp>
          <p:nvGrpSpPr>
            <p:cNvPr id="22" name="组合 21"/>
            <p:cNvGrpSpPr/>
            <p:nvPr/>
          </p:nvGrpSpPr>
          <p:grpSpPr>
            <a:xfrm>
              <a:off x="2053607" y="2501644"/>
              <a:ext cx="486001" cy="395682"/>
              <a:chOff x="4956176" y="3307627"/>
              <a:chExt cx="358775" cy="292100"/>
            </a:xfrm>
          </p:grpSpPr>
          <p:sp>
            <p:nvSpPr>
              <p:cNvPr id="23" name="Freeform 19"/>
              <p:cNvSpPr>
                <a:spLocks noEditPoints="1"/>
              </p:cNvSpPr>
              <p:nvPr/>
            </p:nvSpPr>
            <p:spPr bwMode="auto">
              <a:xfrm>
                <a:off x="5068888" y="3407640"/>
                <a:ext cx="146050" cy="158750"/>
              </a:xfrm>
              <a:custGeom>
                <a:avLst/>
                <a:gdLst>
                  <a:gd name="T0" fmla="*/ 7 w 13"/>
                  <a:gd name="T1" fmla="*/ 0 h 14"/>
                  <a:gd name="T2" fmla="*/ 0 w 13"/>
                  <a:gd name="T3" fmla="*/ 7 h 14"/>
                  <a:gd name="T4" fmla="*/ 7 w 13"/>
                  <a:gd name="T5" fmla="*/ 14 h 14"/>
                  <a:gd name="T6" fmla="*/ 13 w 13"/>
                  <a:gd name="T7" fmla="*/ 7 h 14"/>
                  <a:gd name="T8" fmla="*/ 7 w 13"/>
                  <a:gd name="T9" fmla="*/ 0 h 14"/>
                  <a:gd name="T10" fmla="*/ 7 w 13"/>
                  <a:gd name="T11" fmla="*/ 12 h 14"/>
                  <a:gd name="T12" fmla="*/ 1 w 13"/>
                  <a:gd name="T13" fmla="*/ 7 h 14"/>
                  <a:gd name="T14" fmla="*/ 7 w 13"/>
                  <a:gd name="T15" fmla="*/ 2 h 14"/>
                  <a:gd name="T16" fmla="*/ 12 w 13"/>
                  <a:gd name="T17" fmla="*/ 7 h 14"/>
                  <a:gd name="T18" fmla="*/ 7 w 13"/>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7" y="0"/>
                    </a:moveTo>
                    <a:cubicBezTo>
                      <a:pt x="3" y="0"/>
                      <a:pt x="0" y="3"/>
                      <a:pt x="0" y="7"/>
                    </a:cubicBezTo>
                    <a:cubicBezTo>
                      <a:pt x="0" y="11"/>
                      <a:pt x="3" y="14"/>
                      <a:pt x="7" y="14"/>
                    </a:cubicBezTo>
                    <a:cubicBezTo>
                      <a:pt x="10" y="14"/>
                      <a:pt x="13" y="11"/>
                      <a:pt x="13" y="7"/>
                    </a:cubicBezTo>
                    <a:cubicBezTo>
                      <a:pt x="13" y="3"/>
                      <a:pt x="10" y="0"/>
                      <a:pt x="7" y="0"/>
                    </a:cubicBezTo>
                    <a:close/>
                    <a:moveTo>
                      <a:pt x="7" y="12"/>
                    </a:moveTo>
                    <a:cubicBezTo>
                      <a:pt x="4" y="12"/>
                      <a:pt x="1" y="10"/>
                      <a:pt x="1" y="7"/>
                    </a:cubicBezTo>
                    <a:cubicBezTo>
                      <a:pt x="1" y="4"/>
                      <a:pt x="4" y="2"/>
                      <a:pt x="7" y="2"/>
                    </a:cubicBezTo>
                    <a:cubicBezTo>
                      <a:pt x="10" y="2"/>
                      <a:pt x="12" y="4"/>
                      <a:pt x="12" y="7"/>
                    </a:cubicBezTo>
                    <a:cubicBezTo>
                      <a:pt x="12" y="10"/>
                      <a:pt x="10" y="12"/>
                      <a:pt x="7" y="12"/>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0"/>
              <p:cNvSpPr>
                <a:spLocks noEditPoints="1"/>
              </p:cNvSpPr>
              <p:nvPr/>
            </p:nvSpPr>
            <p:spPr bwMode="auto">
              <a:xfrm>
                <a:off x="4956176" y="3307627"/>
                <a:ext cx="358775" cy="292100"/>
              </a:xfrm>
              <a:custGeom>
                <a:avLst/>
                <a:gdLst>
                  <a:gd name="T0" fmla="*/ 30 w 32"/>
                  <a:gd name="T1" fmla="*/ 5 h 26"/>
                  <a:gd name="T2" fmla="*/ 23 w 32"/>
                  <a:gd name="T3" fmla="*/ 5 h 26"/>
                  <a:gd name="T4" fmla="*/ 23 w 32"/>
                  <a:gd name="T5" fmla="*/ 2 h 26"/>
                  <a:gd name="T6" fmla="*/ 21 w 32"/>
                  <a:gd name="T7" fmla="*/ 0 h 26"/>
                  <a:gd name="T8" fmla="*/ 13 w 32"/>
                  <a:gd name="T9" fmla="*/ 0 h 26"/>
                  <a:gd name="T10" fmla="*/ 11 w 32"/>
                  <a:gd name="T11" fmla="*/ 2 h 26"/>
                  <a:gd name="T12" fmla="*/ 11 w 32"/>
                  <a:gd name="T13" fmla="*/ 5 h 26"/>
                  <a:gd name="T14" fmla="*/ 9 w 32"/>
                  <a:gd name="T15" fmla="*/ 5 h 26"/>
                  <a:gd name="T16" fmla="*/ 9 w 32"/>
                  <a:gd name="T17" fmla="*/ 5 h 26"/>
                  <a:gd name="T18" fmla="*/ 8 w 32"/>
                  <a:gd name="T19" fmla="*/ 3 h 26"/>
                  <a:gd name="T20" fmla="*/ 4 w 32"/>
                  <a:gd name="T21" fmla="*/ 3 h 26"/>
                  <a:gd name="T22" fmla="*/ 3 w 32"/>
                  <a:gd name="T23" fmla="*/ 5 h 26"/>
                  <a:gd name="T24" fmla="*/ 3 w 32"/>
                  <a:gd name="T25" fmla="*/ 5 h 26"/>
                  <a:gd name="T26" fmla="*/ 2 w 32"/>
                  <a:gd name="T27" fmla="*/ 5 h 26"/>
                  <a:gd name="T28" fmla="*/ 0 w 32"/>
                  <a:gd name="T29" fmla="*/ 7 h 26"/>
                  <a:gd name="T30" fmla="*/ 0 w 32"/>
                  <a:gd name="T31" fmla="*/ 24 h 26"/>
                  <a:gd name="T32" fmla="*/ 2 w 32"/>
                  <a:gd name="T33" fmla="*/ 26 h 26"/>
                  <a:gd name="T34" fmla="*/ 30 w 32"/>
                  <a:gd name="T35" fmla="*/ 26 h 26"/>
                  <a:gd name="T36" fmla="*/ 32 w 32"/>
                  <a:gd name="T37" fmla="*/ 24 h 26"/>
                  <a:gd name="T38" fmla="*/ 32 w 32"/>
                  <a:gd name="T39" fmla="*/ 7 h 26"/>
                  <a:gd name="T40" fmla="*/ 30 w 32"/>
                  <a:gd name="T41" fmla="*/ 5 h 26"/>
                  <a:gd name="T42" fmla="*/ 7 w 32"/>
                  <a:gd name="T43" fmla="*/ 9 h 26"/>
                  <a:gd name="T44" fmla="*/ 3 w 32"/>
                  <a:gd name="T45" fmla="*/ 9 h 26"/>
                  <a:gd name="T46" fmla="*/ 2 w 32"/>
                  <a:gd name="T47" fmla="*/ 8 h 26"/>
                  <a:gd name="T48" fmla="*/ 3 w 32"/>
                  <a:gd name="T49" fmla="*/ 7 h 26"/>
                  <a:gd name="T50" fmla="*/ 7 w 32"/>
                  <a:gd name="T51" fmla="*/ 7 h 26"/>
                  <a:gd name="T52" fmla="*/ 8 w 32"/>
                  <a:gd name="T53" fmla="*/ 8 h 26"/>
                  <a:gd name="T54" fmla="*/ 7 w 32"/>
                  <a:gd name="T55" fmla="*/ 9 h 26"/>
                  <a:gd name="T56" fmla="*/ 14 w 32"/>
                  <a:gd name="T57" fmla="*/ 2 h 26"/>
                  <a:gd name="T58" fmla="*/ 20 w 32"/>
                  <a:gd name="T59" fmla="*/ 2 h 26"/>
                  <a:gd name="T60" fmla="*/ 21 w 32"/>
                  <a:gd name="T61" fmla="*/ 2 h 26"/>
                  <a:gd name="T62" fmla="*/ 20 w 32"/>
                  <a:gd name="T63" fmla="*/ 3 h 26"/>
                  <a:gd name="T64" fmla="*/ 14 w 32"/>
                  <a:gd name="T65" fmla="*/ 3 h 26"/>
                  <a:gd name="T66" fmla="*/ 13 w 32"/>
                  <a:gd name="T67" fmla="*/ 2 h 26"/>
                  <a:gd name="T68" fmla="*/ 14 w 32"/>
                  <a:gd name="T69" fmla="*/ 2 h 26"/>
                  <a:gd name="T70" fmla="*/ 17 w 32"/>
                  <a:gd name="T71" fmla="*/ 24 h 26"/>
                  <a:gd name="T72" fmla="*/ 9 w 32"/>
                  <a:gd name="T73" fmla="*/ 16 h 26"/>
                  <a:gd name="T74" fmla="*/ 17 w 32"/>
                  <a:gd name="T75" fmla="*/ 8 h 26"/>
                  <a:gd name="T76" fmla="*/ 25 w 32"/>
                  <a:gd name="T77" fmla="*/ 16 h 26"/>
                  <a:gd name="T78" fmla="*/ 17 w 32"/>
                  <a:gd name="T79" fmla="*/ 24 h 26"/>
                  <a:gd name="T80" fmla="*/ 29 w 32"/>
                  <a:gd name="T81" fmla="*/ 9 h 26"/>
                  <a:gd name="T82" fmla="*/ 27 w 32"/>
                  <a:gd name="T83" fmla="*/ 8 h 26"/>
                  <a:gd name="T84" fmla="*/ 29 w 32"/>
                  <a:gd name="T85" fmla="*/ 7 h 26"/>
                  <a:gd name="T86" fmla="*/ 30 w 32"/>
                  <a:gd name="T87" fmla="*/ 8 h 26"/>
                  <a:gd name="T88" fmla="*/ 29 w 32"/>
                  <a:gd name="T8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26">
                    <a:moveTo>
                      <a:pt x="30" y="5"/>
                    </a:moveTo>
                    <a:cubicBezTo>
                      <a:pt x="23" y="5"/>
                      <a:pt x="23" y="5"/>
                      <a:pt x="23" y="5"/>
                    </a:cubicBezTo>
                    <a:cubicBezTo>
                      <a:pt x="23" y="2"/>
                      <a:pt x="23" y="2"/>
                      <a:pt x="23" y="2"/>
                    </a:cubicBezTo>
                    <a:cubicBezTo>
                      <a:pt x="23" y="1"/>
                      <a:pt x="22" y="0"/>
                      <a:pt x="21" y="0"/>
                    </a:cubicBezTo>
                    <a:cubicBezTo>
                      <a:pt x="13" y="0"/>
                      <a:pt x="13" y="0"/>
                      <a:pt x="13" y="0"/>
                    </a:cubicBezTo>
                    <a:cubicBezTo>
                      <a:pt x="12" y="0"/>
                      <a:pt x="11" y="1"/>
                      <a:pt x="11" y="2"/>
                    </a:cubicBezTo>
                    <a:cubicBezTo>
                      <a:pt x="11" y="5"/>
                      <a:pt x="11" y="5"/>
                      <a:pt x="11" y="5"/>
                    </a:cubicBezTo>
                    <a:cubicBezTo>
                      <a:pt x="9" y="5"/>
                      <a:pt x="9" y="5"/>
                      <a:pt x="9" y="5"/>
                    </a:cubicBezTo>
                    <a:cubicBezTo>
                      <a:pt x="9" y="5"/>
                      <a:pt x="9" y="5"/>
                      <a:pt x="9" y="5"/>
                    </a:cubicBezTo>
                    <a:cubicBezTo>
                      <a:pt x="9" y="4"/>
                      <a:pt x="9" y="3"/>
                      <a:pt x="8" y="3"/>
                    </a:cubicBezTo>
                    <a:cubicBezTo>
                      <a:pt x="4" y="3"/>
                      <a:pt x="4" y="3"/>
                      <a:pt x="4" y="3"/>
                    </a:cubicBezTo>
                    <a:cubicBezTo>
                      <a:pt x="3" y="3"/>
                      <a:pt x="3" y="4"/>
                      <a:pt x="3" y="5"/>
                    </a:cubicBezTo>
                    <a:cubicBezTo>
                      <a:pt x="3" y="5"/>
                      <a:pt x="3" y="5"/>
                      <a:pt x="3" y="5"/>
                    </a:cubicBezTo>
                    <a:cubicBezTo>
                      <a:pt x="2" y="5"/>
                      <a:pt x="2" y="5"/>
                      <a:pt x="2" y="5"/>
                    </a:cubicBezTo>
                    <a:cubicBezTo>
                      <a:pt x="1" y="5"/>
                      <a:pt x="0" y="6"/>
                      <a:pt x="0" y="7"/>
                    </a:cubicBezTo>
                    <a:cubicBezTo>
                      <a:pt x="0" y="24"/>
                      <a:pt x="0" y="24"/>
                      <a:pt x="0" y="24"/>
                    </a:cubicBezTo>
                    <a:cubicBezTo>
                      <a:pt x="0" y="26"/>
                      <a:pt x="1" y="26"/>
                      <a:pt x="2" y="26"/>
                    </a:cubicBezTo>
                    <a:cubicBezTo>
                      <a:pt x="30" y="26"/>
                      <a:pt x="30" y="26"/>
                      <a:pt x="30" y="26"/>
                    </a:cubicBezTo>
                    <a:cubicBezTo>
                      <a:pt x="31" y="26"/>
                      <a:pt x="32" y="26"/>
                      <a:pt x="32" y="24"/>
                    </a:cubicBezTo>
                    <a:cubicBezTo>
                      <a:pt x="32" y="7"/>
                      <a:pt x="32" y="7"/>
                      <a:pt x="32" y="7"/>
                    </a:cubicBezTo>
                    <a:cubicBezTo>
                      <a:pt x="32" y="6"/>
                      <a:pt x="31" y="5"/>
                      <a:pt x="30" y="5"/>
                    </a:cubicBezTo>
                    <a:close/>
                    <a:moveTo>
                      <a:pt x="7" y="9"/>
                    </a:moveTo>
                    <a:cubicBezTo>
                      <a:pt x="3" y="9"/>
                      <a:pt x="3" y="9"/>
                      <a:pt x="3" y="9"/>
                    </a:cubicBezTo>
                    <a:cubicBezTo>
                      <a:pt x="3" y="9"/>
                      <a:pt x="2" y="9"/>
                      <a:pt x="2" y="8"/>
                    </a:cubicBezTo>
                    <a:cubicBezTo>
                      <a:pt x="2" y="8"/>
                      <a:pt x="3" y="7"/>
                      <a:pt x="3" y="7"/>
                    </a:cubicBezTo>
                    <a:cubicBezTo>
                      <a:pt x="7" y="7"/>
                      <a:pt x="7" y="7"/>
                      <a:pt x="7" y="7"/>
                    </a:cubicBezTo>
                    <a:cubicBezTo>
                      <a:pt x="7" y="7"/>
                      <a:pt x="8" y="8"/>
                      <a:pt x="8" y="8"/>
                    </a:cubicBezTo>
                    <a:cubicBezTo>
                      <a:pt x="8" y="9"/>
                      <a:pt x="7" y="9"/>
                      <a:pt x="7" y="9"/>
                    </a:cubicBezTo>
                    <a:close/>
                    <a:moveTo>
                      <a:pt x="14" y="2"/>
                    </a:moveTo>
                    <a:cubicBezTo>
                      <a:pt x="20" y="2"/>
                      <a:pt x="20" y="2"/>
                      <a:pt x="20" y="2"/>
                    </a:cubicBezTo>
                    <a:cubicBezTo>
                      <a:pt x="20" y="2"/>
                      <a:pt x="21" y="2"/>
                      <a:pt x="21" y="2"/>
                    </a:cubicBezTo>
                    <a:cubicBezTo>
                      <a:pt x="21" y="3"/>
                      <a:pt x="20" y="3"/>
                      <a:pt x="20" y="3"/>
                    </a:cubicBezTo>
                    <a:cubicBezTo>
                      <a:pt x="14" y="3"/>
                      <a:pt x="14" y="3"/>
                      <a:pt x="14" y="3"/>
                    </a:cubicBezTo>
                    <a:cubicBezTo>
                      <a:pt x="13" y="3"/>
                      <a:pt x="13" y="3"/>
                      <a:pt x="13" y="2"/>
                    </a:cubicBezTo>
                    <a:cubicBezTo>
                      <a:pt x="13" y="2"/>
                      <a:pt x="13" y="2"/>
                      <a:pt x="14" y="2"/>
                    </a:cubicBezTo>
                    <a:close/>
                    <a:moveTo>
                      <a:pt x="17" y="24"/>
                    </a:moveTo>
                    <a:cubicBezTo>
                      <a:pt x="12" y="24"/>
                      <a:pt x="9" y="20"/>
                      <a:pt x="9" y="16"/>
                    </a:cubicBezTo>
                    <a:cubicBezTo>
                      <a:pt x="9" y="11"/>
                      <a:pt x="12" y="8"/>
                      <a:pt x="17" y="8"/>
                    </a:cubicBezTo>
                    <a:cubicBezTo>
                      <a:pt x="21" y="8"/>
                      <a:pt x="25" y="11"/>
                      <a:pt x="25" y="16"/>
                    </a:cubicBezTo>
                    <a:cubicBezTo>
                      <a:pt x="25" y="20"/>
                      <a:pt x="21" y="24"/>
                      <a:pt x="17" y="24"/>
                    </a:cubicBezTo>
                    <a:close/>
                    <a:moveTo>
                      <a:pt x="29" y="9"/>
                    </a:moveTo>
                    <a:cubicBezTo>
                      <a:pt x="28" y="9"/>
                      <a:pt x="27" y="9"/>
                      <a:pt x="27" y="8"/>
                    </a:cubicBezTo>
                    <a:cubicBezTo>
                      <a:pt x="27" y="7"/>
                      <a:pt x="28" y="7"/>
                      <a:pt x="29" y="7"/>
                    </a:cubicBezTo>
                    <a:cubicBezTo>
                      <a:pt x="29" y="7"/>
                      <a:pt x="30" y="7"/>
                      <a:pt x="30" y="8"/>
                    </a:cubicBezTo>
                    <a:cubicBezTo>
                      <a:pt x="30" y="9"/>
                      <a:pt x="29" y="9"/>
                      <a:pt x="29" y="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p:nvPr/>
        </p:nvGrpSpPr>
        <p:grpSpPr>
          <a:xfrm>
            <a:off x="3901456" y="1878234"/>
            <a:ext cx="1940518" cy="2094025"/>
            <a:chOff x="2871206" y="1326807"/>
            <a:chExt cx="1455578" cy="1570519"/>
          </a:xfrm>
        </p:grpSpPr>
        <p:sp>
          <p:nvSpPr>
            <p:cNvPr id="10" name="Freeform 8"/>
            <p:cNvSpPr/>
            <p:nvPr/>
          </p:nvSpPr>
          <p:spPr bwMode="auto">
            <a:xfrm>
              <a:off x="2871206" y="1326807"/>
              <a:ext cx="1455578" cy="1570519"/>
            </a:xfrm>
            <a:custGeom>
              <a:avLst/>
              <a:gdLst>
                <a:gd name="T0" fmla="*/ 195 w 202"/>
                <a:gd name="T1" fmla="*/ 87 h 218"/>
                <a:gd name="T2" fmla="*/ 111 w 202"/>
                <a:gd name="T3" fmla="*/ 7 h 218"/>
                <a:gd name="T4" fmla="*/ 87 w 202"/>
                <a:gd name="T5" fmla="*/ 7 h 218"/>
                <a:gd name="T6" fmla="*/ 7 w 202"/>
                <a:gd name="T7" fmla="*/ 91 h 218"/>
                <a:gd name="T8" fmla="*/ 7 w 202"/>
                <a:gd name="T9" fmla="*/ 115 h 218"/>
                <a:gd name="T10" fmla="*/ 91 w 202"/>
                <a:gd name="T11" fmla="*/ 196 h 218"/>
                <a:gd name="T12" fmla="*/ 116 w 202"/>
                <a:gd name="T13" fmla="*/ 195 h 218"/>
                <a:gd name="T14" fmla="*/ 121 w 202"/>
                <a:gd name="T15" fmla="*/ 189 h 218"/>
                <a:gd name="T16" fmla="*/ 127 w 202"/>
                <a:gd name="T17" fmla="*/ 187 h 218"/>
                <a:gd name="T18" fmla="*/ 134 w 202"/>
                <a:gd name="T19" fmla="*/ 190 h 218"/>
                <a:gd name="T20" fmla="*/ 147 w 202"/>
                <a:gd name="T21" fmla="*/ 202 h 218"/>
                <a:gd name="T22" fmla="*/ 152 w 202"/>
                <a:gd name="T23" fmla="*/ 211 h 218"/>
                <a:gd name="T24" fmla="*/ 149 w 202"/>
                <a:gd name="T25" fmla="*/ 218 h 218"/>
                <a:gd name="T26" fmla="*/ 175 w 202"/>
                <a:gd name="T27" fmla="*/ 191 h 218"/>
                <a:gd name="T28" fmla="*/ 168 w 202"/>
                <a:gd name="T29" fmla="*/ 194 h 218"/>
                <a:gd name="T30" fmla="*/ 158 w 202"/>
                <a:gd name="T31" fmla="*/ 188 h 218"/>
                <a:gd name="T32" fmla="*/ 145 w 202"/>
                <a:gd name="T33" fmla="*/ 176 h 218"/>
                <a:gd name="T34" fmla="*/ 143 w 202"/>
                <a:gd name="T35" fmla="*/ 170 h 218"/>
                <a:gd name="T36" fmla="*/ 145 w 202"/>
                <a:gd name="T37" fmla="*/ 164 h 218"/>
                <a:gd name="T38" fmla="*/ 129 w 202"/>
                <a:gd name="T39" fmla="*/ 181 h 218"/>
                <a:gd name="T40" fmla="*/ 196 w 202"/>
                <a:gd name="T41" fmla="*/ 111 h 218"/>
                <a:gd name="T42" fmla="*/ 195 w 202"/>
                <a:gd name="T43" fmla="*/ 8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218">
                  <a:moveTo>
                    <a:pt x="195" y="87"/>
                  </a:moveTo>
                  <a:cubicBezTo>
                    <a:pt x="111" y="7"/>
                    <a:pt x="111" y="7"/>
                    <a:pt x="111" y="7"/>
                  </a:cubicBezTo>
                  <a:cubicBezTo>
                    <a:pt x="104" y="0"/>
                    <a:pt x="94" y="0"/>
                    <a:pt x="87" y="7"/>
                  </a:cubicBezTo>
                  <a:cubicBezTo>
                    <a:pt x="7" y="91"/>
                    <a:pt x="7" y="91"/>
                    <a:pt x="7" y="91"/>
                  </a:cubicBezTo>
                  <a:cubicBezTo>
                    <a:pt x="0" y="98"/>
                    <a:pt x="0" y="109"/>
                    <a:pt x="7" y="115"/>
                  </a:cubicBezTo>
                  <a:cubicBezTo>
                    <a:pt x="91" y="196"/>
                    <a:pt x="91" y="196"/>
                    <a:pt x="91" y="196"/>
                  </a:cubicBezTo>
                  <a:cubicBezTo>
                    <a:pt x="98" y="202"/>
                    <a:pt x="109" y="202"/>
                    <a:pt x="116" y="195"/>
                  </a:cubicBezTo>
                  <a:cubicBezTo>
                    <a:pt x="121" y="189"/>
                    <a:pt x="121" y="189"/>
                    <a:pt x="121" y="189"/>
                  </a:cubicBezTo>
                  <a:cubicBezTo>
                    <a:pt x="123" y="188"/>
                    <a:pt x="125" y="187"/>
                    <a:pt x="127" y="187"/>
                  </a:cubicBezTo>
                  <a:cubicBezTo>
                    <a:pt x="130" y="187"/>
                    <a:pt x="132" y="188"/>
                    <a:pt x="134" y="190"/>
                  </a:cubicBezTo>
                  <a:cubicBezTo>
                    <a:pt x="147" y="202"/>
                    <a:pt x="147" y="202"/>
                    <a:pt x="147" y="202"/>
                  </a:cubicBezTo>
                  <a:cubicBezTo>
                    <a:pt x="148" y="204"/>
                    <a:pt x="152" y="209"/>
                    <a:pt x="152" y="211"/>
                  </a:cubicBezTo>
                  <a:cubicBezTo>
                    <a:pt x="152" y="213"/>
                    <a:pt x="151" y="216"/>
                    <a:pt x="149" y="218"/>
                  </a:cubicBezTo>
                  <a:cubicBezTo>
                    <a:pt x="175" y="191"/>
                    <a:pt x="175" y="191"/>
                    <a:pt x="175" y="191"/>
                  </a:cubicBezTo>
                  <a:cubicBezTo>
                    <a:pt x="174" y="193"/>
                    <a:pt x="171" y="194"/>
                    <a:pt x="168" y="194"/>
                  </a:cubicBezTo>
                  <a:cubicBezTo>
                    <a:pt x="166" y="194"/>
                    <a:pt x="160" y="190"/>
                    <a:pt x="158" y="188"/>
                  </a:cubicBezTo>
                  <a:cubicBezTo>
                    <a:pt x="145" y="176"/>
                    <a:pt x="145" y="176"/>
                    <a:pt x="145" y="176"/>
                  </a:cubicBezTo>
                  <a:cubicBezTo>
                    <a:pt x="144" y="174"/>
                    <a:pt x="143" y="172"/>
                    <a:pt x="143" y="170"/>
                  </a:cubicBezTo>
                  <a:cubicBezTo>
                    <a:pt x="143" y="168"/>
                    <a:pt x="144" y="166"/>
                    <a:pt x="145" y="164"/>
                  </a:cubicBezTo>
                  <a:cubicBezTo>
                    <a:pt x="129" y="181"/>
                    <a:pt x="129" y="181"/>
                    <a:pt x="129" y="181"/>
                  </a:cubicBezTo>
                  <a:cubicBezTo>
                    <a:pt x="196" y="111"/>
                    <a:pt x="196" y="111"/>
                    <a:pt x="196" y="111"/>
                  </a:cubicBezTo>
                  <a:cubicBezTo>
                    <a:pt x="202" y="104"/>
                    <a:pt x="202" y="93"/>
                    <a:pt x="195" y="87"/>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6488" y="1457930"/>
              <a:ext cx="1322992" cy="1275349"/>
            </a:xfrm>
            <a:prstGeom prst="rect">
              <a:avLst/>
            </a:prstGeom>
          </p:spPr>
        </p:pic>
        <p:grpSp>
          <p:nvGrpSpPr>
            <p:cNvPr id="25" name="组合 24"/>
            <p:cNvGrpSpPr/>
            <p:nvPr/>
          </p:nvGrpSpPr>
          <p:grpSpPr>
            <a:xfrm>
              <a:off x="3344861" y="1831326"/>
              <a:ext cx="497855" cy="448070"/>
              <a:chOff x="6980238" y="2261465"/>
              <a:chExt cx="349250" cy="314325"/>
            </a:xfrm>
          </p:grpSpPr>
          <p:sp>
            <p:nvSpPr>
              <p:cNvPr id="26" name="Oval 21"/>
              <p:cNvSpPr>
                <a:spLocks noChangeArrowheads="1"/>
              </p:cNvSpPr>
              <p:nvPr/>
            </p:nvSpPr>
            <p:spPr bwMode="auto">
              <a:xfrm>
                <a:off x="7024688" y="2261465"/>
                <a:ext cx="123825" cy="1111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7" name="Freeform 22"/>
              <p:cNvSpPr/>
              <p:nvPr/>
            </p:nvSpPr>
            <p:spPr bwMode="auto">
              <a:xfrm>
                <a:off x="6980238" y="2407515"/>
                <a:ext cx="214312" cy="168275"/>
              </a:xfrm>
              <a:custGeom>
                <a:avLst/>
                <a:gdLst>
                  <a:gd name="T0" fmla="*/ 10 w 19"/>
                  <a:gd name="T1" fmla="*/ 0 h 15"/>
                  <a:gd name="T2" fmla="*/ 0 w 19"/>
                  <a:gd name="T3" fmla="*/ 15 h 15"/>
                  <a:gd name="T4" fmla="*/ 19 w 19"/>
                  <a:gd name="T5" fmla="*/ 15 h 15"/>
                  <a:gd name="T6" fmla="*/ 10 w 19"/>
                  <a:gd name="T7" fmla="*/ 0 h 15"/>
                </a:gdLst>
                <a:ahLst/>
                <a:cxnLst>
                  <a:cxn ang="0">
                    <a:pos x="T0" y="T1"/>
                  </a:cxn>
                  <a:cxn ang="0">
                    <a:pos x="T2" y="T3"/>
                  </a:cxn>
                  <a:cxn ang="0">
                    <a:pos x="T4" y="T5"/>
                  </a:cxn>
                  <a:cxn ang="0">
                    <a:pos x="T6" y="T7"/>
                  </a:cxn>
                </a:cxnLst>
                <a:rect l="0" t="0" r="r" b="b"/>
                <a:pathLst>
                  <a:path w="19" h="15">
                    <a:moveTo>
                      <a:pt x="10" y="0"/>
                    </a:moveTo>
                    <a:cubicBezTo>
                      <a:pt x="2" y="0"/>
                      <a:pt x="0" y="15"/>
                      <a:pt x="0" y="15"/>
                    </a:cubicBezTo>
                    <a:cubicBezTo>
                      <a:pt x="19" y="15"/>
                      <a:pt x="19" y="15"/>
                      <a:pt x="19" y="15"/>
                    </a:cubicBezTo>
                    <a:cubicBezTo>
                      <a:pt x="19" y="15"/>
                      <a:pt x="17" y="0"/>
                      <a:pt x="1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23"/>
              <p:cNvSpPr>
                <a:spLocks noChangeArrowheads="1"/>
              </p:cNvSpPr>
              <p:nvPr/>
            </p:nvSpPr>
            <p:spPr bwMode="auto">
              <a:xfrm>
                <a:off x="7216776" y="2339252"/>
                <a:ext cx="88900" cy="9048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9" name="Freeform 24"/>
              <p:cNvSpPr/>
              <p:nvPr/>
            </p:nvSpPr>
            <p:spPr bwMode="auto">
              <a:xfrm>
                <a:off x="7194551" y="2451965"/>
                <a:ext cx="134937" cy="123825"/>
              </a:xfrm>
              <a:custGeom>
                <a:avLst/>
                <a:gdLst>
                  <a:gd name="T0" fmla="*/ 6 w 12"/>
                  <a:gd name="T1" fmla="*/ 0 h 11"/>
                  <a:gd name="T2" fmla="*/ 0 w 12"/>
                  <a:gd name="T3" fmla="*/ 5 h 11"/>
                  <a:gd name="T4" fmla="*/ 2 w 12"/>
                  <a:gd name="T5" fmla="*/ 11 h 11"/>
                  <a:gd name="T6" fmla="*/ 12 w 12"/>
                  <a:gd name="T7" fmla="*/ 11 h 11"/>
                  <a:gd name="T8" fmla="*/ 6 w 12"/>
                  <a:gd name="T9" fmla="*/ 0 h 11"/>
                </a:gdLst>
                <a:ahLst/>
                <a:cxnLst>
                  <a:cxn ang="0">
                    <a:pos x="T0" y="T1"/>
                  </a:cxn>
                  <a:cxn ang="0">
                    <a:pos x="T2" y="T3"/>
                  </a:cxn>
                  <a:cxn ang="0">
                    <a:pos x="T4" y="T5"/>
                  </a:cxn>
                  <a:cxn ang="0">
                    <a:pos x="T6" y="T7"/>
                  </a:cxn>
                  <a:cxn ang="0">
                    <a:pos x="T8" y="T9"/>
                  </a:cxn>
                </a:cxnLst>
                <a:rect l="0" t="0" r="r" b="b"/>
                <a:pathLst>
                  <a:path w="12" h="11">
                    <a:moveTo>
                      <a:pt x="6" y="0"/>
                    </a:moveTo>
                    <a:cubicBezTo>
                      <a:pt x="3" y="0"/>
                      <a:pt x="1" y="2"/>
                      <a:pt x="0" y="5"/>
                    </a:cubicBezTo>
                    <a:cubicBezTo>
                      <a:pt x="1" y="8"/>
                      <a:pt x="2" y="11"/>
                      <a:pt x="2" y="11"/>
                    </a:cubicBezTo>
                    <a:cubicBezTo>
                      <a:pt x="12" y="11"/>
                      <a:pt x="12" y="11"/>
                      <a:pt x="12" y="11"/>
                    </a:cubicBezTo>
                    <a:cubicBezTo>
                      <a:pt x="12" y="11"/>
                      <a:pt x="11" y="0"/>
                      <a:pt x="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6" name="组合 45"/>
          <p:cNvGrpSpPr/>
          <p:nvPr/>
        </p:nvGrpSpPr>
        <p:grpSpPr>
          <a:xfrm>
            <a:off x="4910363" y="3473830"/>
            <a:ext cx="1987980" cy="1950265"/>
            <a:chOff x="3627985" y="2515884"/>
            <a:chExt cx="1491179" cy="1462699"/>
          </a:xfrm>
        </p:grpSpPr>
        <p:sp>
          <p:nvSpPr>
            <p:cNvPr id="6" name="Freeform 9"/>
            <p:cNvSpPr/>
            <p:nvPr/>
          </p:nvSpPr>
          <p:spPr bwMode="auto">
            <a:xfrm>
              <a:off x="3627985" y="2515884"/>
              <a:ext cx="1491179" cy="1462699"/>
            </a:xfrm>
            <a:custGeom>
              <a:avLst/>
              <a:gdLst>
                <a:gd name="T0" fmla="*/ 177 w 207"/>
                <a:gd name="T1" fmla="*/ 70 h 203"/>
                <a:gd name="T2" fmla="*/ 176 w 207"/>
                <a:gd name="T3" fmla="*/ 66 h 203"/>
                <a:gd name="T4" fmla="*/ 179 w 207"/>
                <a:gd name="T5" fmla="*/ 58 h 203"/>
                <a:gd name="T6" fmla="*/ 191 w 207"/>
                <a:gd name="T7" fmla="*/ 46 h 203"/>
                <a:gd name="T8" fmla="*/ 200 w 207"/>
                <a:gd name="T9" fmla="*/ 41 h 203"/>
                <a:gd name="T10" fmla="*/ 207 w 207"/>
                <a:gd name="T11" fmla="*/ 43 h 203"/>
                <a:gd name="T12" fmla="*/ 180 w 207"/>
                <a:gd name="T13" fmla="*/ 17 h 203"/>
                <a:gd name="T14" fmla="*/ 183 w 207"/>
                <a:gd name="T15" fmla="*/ 24 h 203"/>
                <a:gd name="T16" fmla="*/ 177 w 207"/>
                <a:gd name="T17" fmla="*/ 35 h 203"/>
                <a:gd name="T18" fmla="*/ 165 w 207"/>
                <a:gd name="T19" fmla="*/ 48 h 203"/>
                <a:gd name="T20" fmla="*/ 159 w 207"/>
                <a:gd name="T21" fmla="*/ 49 h 203"/>
                <a:gd name="T22" fmla="*/ 154 w 207"/>
                <a:gd name="T23" fmla="*/ 48 h 203"/>
                <a:gd name="T24" fmla="*/ 111 w 207"/>
                <a:gd name="T25" fmla="*/ 7 h 203"/>
                <a:gd name="T26" fmla="*/ 87 w 207"/>
                <a:gd name="T27" fmla="*/ 7 h 203"/>
                <a:gd name="T28" fmla="*/ 7 w 207"/>
                <a:gd name="T29" fmla="*/ 92 h 203"/>
                <a:gd name="T30" fmla="*/ 7 w 207"/>
                <a:gd name="T31" fmla="*/ 116 h 203"/>
                <a:gd name="T32" fmla="*/ 92 w 207"/>
                <a:gd name="T33" fmla="*/ 196 h 203"/>
                <a:gd name="T34" fmla="*/ 116 w 207"/>
                <a:gd name="T35" fmla="*/ 196 h 203"/>
                <a:gd name="T36" fmla="*/ 196 w 207"/>
                <a:gd name="T37" fmla="*/ 111 h 203"/>
                <a:gd name="T38" fmla="*/ 195 w 207"/>
                <a:gd name="T39" fmla="*/ 87 h 203"/>
                <a:gd name="T40" fmla="*/ 177 w 207"/>
                <a:gd name="T41" fmla="*/ 7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 h="203">
                  <a:moveTo>
                    <a:pt x="177" y="70"/>
                  </a:moveTo>
                  <a:cubicBezTo>
                    <a:pt x="177" y="69"/>
                    <a:pt x="176" y="67"/>
                    <a:pt x="176" y="66"/>
                  </a:cubicBezTo>
                  <a:cubicBezTo>
                    <a:pt x="176" y="63"/>
                    <a:pt x="177" y="60"/>
                    <a:pt x="179" y="58"/>
                  </a:cubicBezTo>
                  <a:cubicBezTo>
                    <a:pt x="191" y="46"/>
                    <a:pt x="191" y="46"/>
                    <a:pt x="191" y="46"/>
                  </a:cubicBezTo>
                  <a:cubicBezTo>
                    <a:pt x="193" y="45"/>
                    <a:pt x="198" y="41"/>
                    <a:pt x="200" y="41"/>
                  </a:cubicBezTo>
                  <a:cubicBezTo>
                    <a:pt x="203" y="41"/>
                    <a:pt x="205" y="42"/>
                    <a:pt x="207" y="43"/>
                  </a:cubicBezTo>
                  <a:cubicBezTo>
                    <a:pt x="180" y="17"/>
                    <a:pt x="180" y="17"/>
                    <a:pt x="180" y="17"/>
                  </a:cubicBezTo>
                  <a:cubicBezTo>
                    <a:pt x="182" y="19"/>
                    <a:pt x="183" y="21"/>
                    <a:pt x="183" y="24"/>
                  </a:cubicBezTo>
                  <a:cubicBezTo>
                    <a:pt x="183" y="27"/>
                    <a:pt x="179" y="33"/>
                    <a:pt x="177" y="35"/>
                  </a:cubicBezTo>
                  <a:cubicBezTo>
                    <a:pt x="165" y="48"/>
                    <a:pt x="165" y="48"/>
                    <a:pt x="165" y="48"/>
                  </a:cubicBezTo>
                  <a:cubicBezTo>
                    <a:pt x="163" y="49"/>
                    <a:pt x="161" y="49"/>
                    <a:pt x="159" y="49"/>
                  </a:cubicBezTo>
                  <a:cubicBezTo>
                    <a:pt x="157" y="49"/>
                    <a:pt x="155" y="49"/>
                    <a:pt x="154" y="48"/>
                  </a:cubicBezTo>
                  <a:cubicBezTo>
                    <a:pt x="111" y="7"/>
                    <a:pt x="111" y="7"/>
                    <a:pt x="111" y="7"/>
                  </a:cubicBezTo>
                  <a:cubicBezTo>
                    <a:pt x="105" y="0"/>
                    <a:pt x="94" y="1"/>
                    <a:pt x="87" y="7"/>
                  </a:cubicBezTo>
                  <a:cubicBezTo>
                    <a:pt x="7" y="92"/>
                    <a:pt x="7" y="92"/>
                    <a:pt x="7" y="92"/>
                  </a:cubicBezTo>
                  <a:cubicBezTo>
                    <a:pt x="0" y="98"/>
                    <a:pt x="1" y="109"/>
                    <a:pt x="7" y="116"/>
                  </a:cubicBezTo>
                  <a:cubicBezTo>
                    <a:pt x="92" y="196"/>
                    <a:pt x="92" y="196"/>
                    <a:pt x="92" y="196"/>
                  </a:cubicBezTo>
                  <a:cubicBezTo>
                    <a:pt x="98" y="203"/>
                    <a:pt x="109" y="202"/>
                    <a:pt x="116" y="196"/>
                  </a:cubicBezTo>
                  <a:cubicBezTo>
                    <a:pt x="196" y="111"/>
                    <a:pt x="196" y="111"/>
                    <a:pt x="196" y="111"/>
                  </a:cubicBezTo>
                  <a:cubicBezTo>
                    <a:pt x="203" y="105"/>
                    <a:pt x="202" y="94"/>
                    <a:pt x="195" y="87"/>
                  </a:cubicBezTo>
                  <a:lnTo>
                    <a:pt x="177" y="7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3728303" y="2652248"/>
              <a:ext cx="1322992" cy="1275349"/>
              <a:chOff x="3728303" y="2652248"/>
              <a:chExt cx="1322992" cy="1275349"/>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28303" y="2652248"/>
                <a:ext cx="1322992" cy="1275349"/>
              </a:xfrm>
              <a:prstGeom prst="rect">
                <a:avLst/>
              </a:prstGeom>
            </p:spPr>
          </p:pic>
          <p:sp>
            <p:nvSpPr>
              <p:cNvPr id="30" name="Freeform 25"/>
              <p:cNvSpPr>
                <a:spLocks noEditPoints="1"/>
              </p:cNvSpPr>
              <p:nvPr/>
            </p:nvSpPr>
            <p:spPr bwMode="auto">
              <a:xfrm>
                <a:off x="4093418" y="3033873"/>
                <a:ext cx="466732" cy="434859"/>
              </a:xfrm>
              <a:custGeom>
                <a:avLst/>
                <a:gdLst>
                  <a:gd name="T0" fmla="*/ 27 w 29"/>
                  <a:gd name="T1" fmla="*/ 0 h 27"/>
                  <a:gd name="T2" fmla="*/ 8 w 29"/>
                  <a:gd name="T3" fmla="*/ 0 h 27"/>
                  <a:gd name="T4" fmla="*/ 6 w 29"/>
                  <a:gd name="T5" fmla="*/ 2 h 27"/>
                  <a:gd name="T6" fmla="*/ 6 w 29"/>
                  <a:gd name="T7" fmla="*/ 4 h 27"/>
                  <a:gd name="T8" fmla="*/ 6 w 29"/>
                  <a:gd name="T9" fmla="*/ 4 h 27"/>
                  <a:gd name="T10" fmla="*/ 6 w 29"/>
                  <a:gd name="T11" fmla="*/ 22 h 27"/>
                  <a:gd name="T12" fmla="*/ 4 w 29"/>
                  <a:gd name="T13" fmla="*/ 21 h 27"/>
                  <a:gd name="T14" fmla="*/ 0 w 29"/>
                  <a:gd name="T15" fmla="*/ 24 h 27"/>
                  <a:gd name="T16" fmla="*/ 4 w 29"/>
                  <a:gd name="T17" fmla="*/ 27 h 27"/>
                  <a:gd name="T18" fmla="*/ 8 w 29"/>
                  <a:gd name="T19" fmla="*/ 24 h 27"/>
                  <a:gd name="T20" fmla="*/ 8 w 29"/>
                  <a:gd name="T21" fmla="*/ 24 h 27"/>
                  <a:gd name="T22" fmla="*/ 8 w 29"/>
                  <a:gd name="T23" fmla="*/ 24 h 27"/>
                  <a:gd name="T24" fmla="*/ 8 w 29"/>
                  <a:gd name="T25" fmla="*/ 10 h 27"/>
                  <a:gd name="T26" fmla="*/ 28 w 29"/>
                  <a:gd name="T27" fmla="*/ 10 h 27"/>
                  <a:gd name="T28" fmla="*/ 28 w 29"/>
                  <a:gd name="T29" fmla="*/ 22 h 27"/>
                  <a:gd name="T30" fmla="*/ 25 w 29"/>
                  <a:gd name="T31" fmla="*/ 21 h 27"/>
                  <a:gd name="T32" fmla="*/ 21 w 29"/>
                  <a:gd name="T33" fmla="*/ 24 h 27"/>
                  <a:gd name="T34" fmla="*/ 25 w 29"/>
                  <a:gd name="T35" fmla="*/ 27 h 27"/>
                  <a:gd name="T36" fmla="*/ 29 w 29"/>
                  <a:gd name="T37" fmla="*/ 24 h 27"/>
                  <a:gd name="T38" fmla="*/ 29 w 29"/>
                  <a:gd name="T39" fmla="*/ 24 h 27"/>
                  <a:gd name="T40" fmla="*/ 29 w 29"/>
                  <a:gd name="T41" fmla="*/ 24 h 27"/>
                  <a:gd name="T42" fmla="*/ 29 w 29"/>
                  <a:gd name="T43" fmla="*/ 4 h 27"/>
                  <a:gd name="T44" fmla="*/ 29 w 29"/>
                  <a:gd name="T45" fmla="*/ 4 h 27"/>
                  <a:gd name="T46" fmla="*/ 29 w 29"/>
                  <a:gd name="T47" fmla="*/ 2 h 27"/>
                  <a:gd name="T48" fmla="*/ 27 w 29"/>
                  <a:gd name="T49" fmla="*/ 0 h 27"/>
                  <a:gd name="T50" fmla="*/ 8 w 29"/>
                  <a:gd name="T51" fmla="*/ 8 h 27"/>
                  <a:gd name="T52" fmla="*/ 8 w 29"/>
                  <a:gd name="T53" fmla="*/ 6 h 27"/>
                  <a:gd name="T54" fmla="*/ 8 w 29"/>
                  <a:gd name="T55" fmla="*/ 6 h 27"/>
                  <a:gd name="T56" fmla="*/ 27 w 29"/>
                  <a:gd name="T57" fmla="*/ 6 h 27"/>
                  <a:gd name="T58" fmla="*/ 28 w 29"/>
                  <a:gd name="T59" fmla="*/ 6 h 27"/>
                  <a:gd name="T60" fmla="*/ 28 w 29"/>
                  <a:gd name="T61" fmla="*/ 8 h 27"/>
                  <a:gd name="T62" fmla="*/ 8 w 29"/>
                  <a:gd name="T6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27">
                    <a:moveTo>
                      <a:pt x="27" y="0"/>
                    </a:moveTo>
                    <a:cubicBezTo>
                      <a:pt x="8" y="0"/>
                      <a:pt x="8" y="0"/>
                      <a:pt x="8" y="0"/>
                    </a:cubicBezTo>
                    <a:cubicBezTo>
                      <a:pt x="7" y="0"/>
                      <a:pt x="6" y="1"/>
                      <a:pt x="6" y="2"/>
                    </a:cubicBezTo>
                    <a:cubicBezTo>
                      <a:pt x="6" y="4"/>
                      <a:pt x="6" y="4"/>
                      <a:pt x="6" y="4"/>
                    </a:cubicBezTo>
                    <a:cubicBezTo>
                      <a:pt x="6" y="4"/>
                      <a:pt x="6" y="4"/>
                      <a:pt x="6" y="4"/>
                    </a:cubicBezTo>
                    <a:cubicBezTo>
                      <a:pt x="6" y="22"/>
                      <a:pt x="6" y="22"/>
                      <a:pt x="6" y="22"/>
                    </a:cubicBezTo>
                    <a:cubicBezTo>
                      <a:pt x="5" y="21"/>
                      <a:pt x="5" y="21"/>
                      <a:pt x="4" y="21"/>
                    </a:cubicBezTo>
                    <a:cubicBezTo>
                      <a:pt x="1" y="21"/>
                      <a:pt x="0" y="23"/>
                      <a:pt x="0" y="24"/>
                    </a:cubicBezTo>
                    <a:cubicBezTo>
                      <a:pt x="0" y="26"/>
                      <a:pt x="1" y="27"/>
                      <a:pt x="4" y="27"/>
                    </a:cubicBezTo>
                    <a:cubicBezTo>
                      <a:pt x="6" y="27"/>
                      <a:pt x="8" y="26"/>
                      <a:pt x="8" y="24"/>
                    </a:cubicBezTo>
                    <a:cubicBezTo>
                      <a:pt x="8" y="24"/>
                      <a:pt x="8" y="24"/>
                      <a:pt x="8" y="24"/>
                    </a:cubicBezTo>
                    <a:cubicBezTo>
                      <a:pt x="8" y="24"/>
                      <a:pt x="8" y="24"/>
                      <a:pt x="8" y="24"/>
                    </a:cubicBezTo>
                    <a:cubicBezTo>
                      <a:pt x="8" y="10"/>
                      <a:pt x="8" y="10"/>
                      <a:pt x="8" y="10"/>
                    </a:cubicBezTo>
                    <a:cubicBezTo>
                      <a:pt x="28" y="10"/>
                      <a:pt x="28" y="10"/>
                      <a:pt x="28" y="10"/>
                    </a:cubicBezTo>
                    <a:cubicBezTo>
                      <a:pt x="28" y="22"/>
                      <a:pt x="28" y="22"/>
                      <a:pt x="28" y="22"/>
                    </a:cubicBezTo>
                    <a:cubicBezTo>
                      <a:pt x="27" y="21"/>
                      <a:pt x="26" y="21"/>
                      <a:pt x="25" y="21"/>
                    </a:cubicBezTo>
                    <a:cubicBezTo>
                      <a:pt x="23" y="21"/>
                      <a:pt x="21" y="23"/>
                      <a:pt x="21" y="24"/>
                    </a:cubicBezTo>
                    <a:cubicBezTo>
                      <a:pt x="21" y="26"/>
                      <a:pt x="23" y="27"/>
                      <a:pt x="25" y="27"/>
                    </a:cubicBezTo>
                    <a:cubicBezTo>
                      <a:pt x="27" y="27"/>
                      <a:pt x="29" y="26"/>
                      <a:pt x="29" y="24"/>
                    </a:cubicBezTo>
                    <a:cubicBezTo>
                      <a:pt x="29" y="24"/>
                      <a:pt x="29" y="24"/>
                      <a:pt x="29" y="24"/>
                    </a:cubicBezTo>
                    <a:cubicBezTo>
                      <a:pt x="29" y="24"/>
                      <a:pt x="29" y="24"/>
                      <a:pt x="29" y="24"/>
                    </a:cubicBezTo>
                    <a:cubicBezTo>
                      <a:pt x="29" y="4"/>
                      <a:pt x="29" y="4"/>
                      <a:pt x="29" y="4"/>
                    </a:cubicBezTo>
                    <a:cubicBezTo>
                      <a:pt x="29" y="4"/>
                      <a:pt x="29" y="4"/>
                      <a:pt x="29" y="4"/>
                    </a:cubicBezTo>
                    <a:cubicBezTo>
                      <a:pt x="29" y="2"/>
                      <a:pt x="29" y="2"/>
                      <a:pt x="29" y="2"/>
                    </a:cubicBezTo>
                    <a:cubicBezTo>
                      <a:pt x="29" y="1"/>
                      <a:pt x="28" y="0"/>
                      <a:pt x="27" y="0"/>
                    </a:cubicBezTo>
                    <a:close/>
                    <a:moveTo>
                      <a:pt x="8" y="8"/>
                    </a:moveTo>
                    <a:cubicBezTo>
                      <a:pt x="8" y="6"/>
                      <a:pt x="8" y="6"/>
                      <a:pt x="8" y="6"/>
                    </a:cubicBezTo>
                    <a:cubicBezTo>
                      <a:pt x="8" y="6"/>
                      <a:pt x="8" y="6"/>
                      <a:pt x="8" y="6"/>
                    </a:cubicBezTo>
                    <a:cubicBezTo>
                      <a:pt x="27" y="6"/>
                      <a:pt x="27" y="6"/>
                      <a:pt x="27" y="6"/>
                    </a:cubicBezTo>
                    <a:cubicBezTo>
                      <a:pt x="27" y="6"/>
                      <a:pt x="27" y="6"/>
                      <a:pt x="28" y="6"/>
                    </a:cubicBezTo>
                    <a:cubicBezTo>
                      <a:pt x="28" y="8"/>
                      <a:pt x="28" y="8"/>
                      <a:pt x="28" y="8"/>
                    </a:cubicBezTo>
                    <a:lnTo>
                      <a:pt x="8"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2" name="组合 41"/>
          <p:cNvGrpSpPr/>
          <p:nvPr/>
        </p:nvGrpSpPr>
        <p:grpSpPr>
          <a:xfrm>
            <a:off x="6548153" y="2512260"/>
            <a:ext cx="1950011" cy="1942127"/>
            <a:chOff x="4852664" y="1794707"/>
            <a:chExt cx="1462699" cy="1456595"/>
          </a:xfrm>
        </p:grpSpPr>
        <p:sp>
          <p:nvSpPr>
            <p:cNvPr id="8" name="Freeform 10"/>
            <p:cNvSpPr/>
            <p:nvPr/>
          </p:nvSpPr>
          <p:spPr bwMode="auto">
            <a:xfrm>
              <a:off x="4852664" y="1794707"/>
              <a:ext cx="1462699" cy="1456595"/>
            </a:xfrm>
            <a:custGeom>
              <a:avLst/>
              <a:gdLst>
                <a:gd name="T0" fmla="*/ 116 w 203"/>
                <a:gd name="T1" fmla="*/ 195 h 202"/>
                <a:gd name="T2" fmla="*/ 92 w 203"/>
                <a:gd name="T3" fmla="*/ 196 h 202"/>
                <a:gd name="T4" fmla="*/ 8 w 203"/>
                <a:gd name="T5" fmla="*/ 115 h 202"/>
                <a:gd name="T6" fmla="*/ 7 w 203"/>
                <a:gd name="T7" fmla="*/ 91 h 202"/>
                <a:gd name="T8" fmla="*/ 87 w 203"/>
                <a:gd name="T9" fmla="*/ 7 h 202"/>
                <a:gd name="T10" fmla="*/ 111 w 203"/>
                <a:gd name="T11" fmla="*/ 6 h 202"/>
                <a:gd name="T12" fmla="*/ 196 w 203"/>
                <a:gd name="T13" fmla="*/ 87 h 202"/>
                <a:gd name="T14" fmla="*/ 196 w 203"/>
                <a:gd name="T15" fmla="*/ 111 h 202"/>
                <a:gd name="T16" fmla="*/ 116 w 203"/>
                <a:gd name="T17"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2">
                  <a:moveTo>
                    <a:pt x="116" y="195"/>
                  </a:moveTo>
                  <a:cubicBezTo>
                    <a:pt x="109" y="202"/>
                    <a:pt x="98" y="202"/>
                    <a:pt x="92" y="196"/>
                  </a:cubicBezTo>
                  <a:cubicBezTo>
                    <a:pt x="8" y="115"/>
                    <a:pt x="8" y="115"/>
                    <a:pt x="8" y="115"/>
                  </a:cubicBezTo>
                  <a:cubicBezTo>
                    <a:pt x="1" y="109"/>
                    <a:pt x="0" y="98"/>
                    <a:pt x="7" y="91"/>
                  </a:cubicBezTo>
                  <a:cubicBezTo>
                    <a:pt x="87" y="7"/>
                    <a:pt x="87" y="7"/>
                    <a:pt x="87" y="7"/>
                  </a:cubicBezTo>
                  <a:cubicBezTo>
                    <a:pt x="94" y="0"/>
                    <a:pt x="105" y="0"/>
                    <a:pt x="111" y="6"/>
                  </a:cubicBezTo>
                  <a:cubicBezTo>
                    <a:pt x="196" y="87"/>
                    <a:pt x="196" y="87"/>
                    <a:pt x="196" y="87"/>
                  </a:cubicBezTo>
                  <a:cubicBezTo>
                    <a:pt x="202" y="93"/>
                    <a:pt x="203" y="104"/>
                    <a:pt x="196" y="111"/>
                  </a:cubicBezTo>
                  <a:lnTo>
                    <a:pt x="116" y="195"/>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8975" y="1918797"/>
              <a:ext cx="1322992" cy="1275349"/>
            </a:xfrm>
            <a:prstGeom prst="rect">
              <a:avLst/>
            </a:prstGeom>
          </p:spPr>
        </p:pic>
        <p:grpSp>
          <p:nvGrpSpPr>
            <p:cNvPr id="31" name="组合 30"/>
            <p:cNvGrpSpPr/>
            <p:nvPr/>
          </p:nvGrpSpPr>
          <p:grpSpPr>
            <a:xfrm>
              <a:off x="5318383" y="2261742"/>
              <a:ext cx="522524" cy="522526"/>
              <a:chOff x="10050463" y="2969490"/>
              <a:chExt cx="382587" cy="382588"/>
            </a:xfrm>
          </p:grpSpPr>
          <p:sp>
            <p:nvSpPr>
              <p:cNvPr id="32" name="Freeform 26"/>
              <p:cNvSpPr>
                <a:spLocks noEditPoints="1"/>
              </p:cNvSpPr>
              <p:nvPr/>
            </p:nvSpPr>
            <p:spPr bwMode="auto">
              <a:xfrm>
                <a:off x="10050463" y="2969490"/>
                <a:ext cx="382587" cy="38258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31 h 34"/>
                  <a:gd name="T12" fmla="*/ 2 w 34"/>
                  <a:gd name="T13" fmla="*/ 17 h 34"/>
                  <a:gd name="T14" fmla="*/ 17 w 34"/>
                  <a:gd name="T15" fmla="*/ 2 h 34"/>
                  <a:gd name="T16" fmla="*/ 31 w 34"/>
                  <a:gd name="T17" fmla="*/ 17 h 34"/>
                  <a:gd name="T18" fmla="*/ 17 w 34"/>
                  <a:gd name="T19"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7" y="0"/>
                      <a:pt x="0" y="7"/>
                      <a:pt x="0" y="17"/>
                    </a:cubicBezTo>
                    <a:cubicBezTo>
                      <a:pt x="0" y="26"/>
                      <a:pt x="7" y="34"/>
                      <a:pt x="17" y="34"/>
                    </a:cubicBezTo>
                    <a:cubicBezTo>
                      <a:pt x="26" y="34"/>
                      <a:pt x="34" y="26"/>
                      <a:pt x="34" y="17"/>
                    </a:cubicBezTo>
                    <a:cubicBezTo>
                      <a:pt x="34" y="7"/>
                      <a:pt x="26" y="0"/>
                      <a:pt x="17" y="0"/>
                    </a:cubicBezTo>
                    <a:close/>
                    <a:moveTo>
                      <a:pt x="17" y="31"/>
                    </a:moveTo>
                    <a:cubicBezTo>
                      <a:pt x="9" y="31"/>
                      <a:pt x="2" y="25"/>
                      <a:pt x="2" y="17"/>
                    </a:cubicBezTo>
                    <a:cubicBezTo>
                      <a:pt x="2" y="9"/>
                      <a:pt x="9" y="2"/>
                      <a:pt x="17" y="2"/>
                    </a:cubicBezTo>
                    <a:cubicBezTo>
                      <a:pt x="25" y="2"/>
                      <a:pt x="31" y="9"/>
                      <a:pt x="31" y="17"/>
                    </a:cubicBezTo>
                    <a:cubicBezTo>
                      <a:pt x="31" y="25"/>
                      <a:pt x="25" y="31"/>
                      <a:pt x="17" y="31"/>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3" name="Freeform 27"/>
              <p:cNvSpPr>
                <a:spLocks noEditPoints="1"/>
              </p:cNvSpPr>
              <p:nvPr/>
            </p:nvSpPr>
            <p:spPr bwMode="auto">
              <a:xfrm>
                <a:off x="10094913" y="3013940"/>
                <a:ext cx="293687" cy="282575"/>
              </a:xfrm>
              <a:custGeom>
                <a:avLst/>
                <a:gdLst>
                  <a:gd name="T0" fmla="*/ 13 w 26"/>
                  <a:gd name="T1" fmla="*/ 0 h 25"/>
                  <a:gd name="T2" fmla="*/ 0 w 26"/>
                  <a:gd name="T3" fmla="*/ 13 h 25"/>
                  <a:gd name="T4" fmla="*/ 13 w 26"/>
                  <a:gd name="T5" fmla="*/ 25 h 25"/>
                  <a:gd name="T6" fmla="*/ 26 w 26"/>
                  <a:gd name="T7" fmla="*/ 13 h 25"/>
                  <a:gd name="T8" fmla="*/ 13 w 26"/>
                  <a:gd name="T9" fmla="*/ 0 h 25"/>
                  <a:gd name="T10" fmla="*/ 21 w 26"/>
                  <a:gd name="T11" fmla="*/ 14 h 25"/>
                  <a:gd name="T12" fmla="*/ 12 w 26"/>
                  <a:gd name="T13" fmla="*/ 14 h 25"/>
                  <a:gd name="T14" fmla="*/ 12 w 26"/>
                  <a:gd name="T15" fmla="*/ 3 h 25"/>
                  <a:gd name="T16" fmla="*/ 14 w 26"/>
                  <a:gd name="T17" fmla="*/ 3 h 25"/>
                  <a:gd name="T18" fmla="*/ 14 w 26"/>
                  <a:gd name="T19" fmla="*/ 12 h 25"/>
                  <a:gd name="T20" fmla="*/ 21 w 26"/>
                  <a:gd name="T21" fmla="*/ 12 h 25"/>
                  <a:gd name="T22" fmla="*/ 21 w 26"/>
                  <a:gd name="T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6" y="0"/>
                      <a:pt x="0" y="6"/>
                      <a:pt x="0" y="13"/>
                    </a:cubicBezTo>
                    <a:cubicBezTo>
                      <a:pt x="0" y="20"/>
                      <a:pt x="6" y="25"/>
                      <a:pt x="13" y="25"/>
                    </a:cubicBezTo>
                    <a:cubicBezTo>
                      <a:pt x="20" y="25"/>
                      <a:pt x="26" y="20"/>
                      <a:pt x="26" y="13"/>
                    </a:cubicBezTo>
                    <a:cubicBezTo>
                      <a:pt x="26" y="6"/>
                      <a:pt x="20" y="0"/>
                      <a:pt x="13" y="0"/>
                    </a:cubicBezTo>
                    <a:close/>
                    <a:moveTo>
                      <a:pt x="21" y="14"/>
                    </a:moveTo>
                    <a:cubicBezTo>
                      <a:pt x="12" y="14"/>
                      <a:pt x="12" y="14"/>
                      <a:pt x="12" y="14"/>
                    </a:cubicBezTo>
                    <a:cubicBezTo>
                      <a:pt x="12" y="3"/>
                      <a:pt x="12" y="3"/>
                      <a:pt x="12" y="3"/>
                    </a:cubicBezTo>
                    <a:cubicBezTo>
                      <a:pt x="14" y="3"/>
                      <a:pt x="14" y="3"/>
                      <a:pt x="14" y="3"/>
                    </a:cubicBezTo>
                    <a:cubicBezTo>
                      <a:pt x="14" y="12"/>
                      <a:pt x="14" y="12"/>
                      <a:pt x="14" y="12"/>
                    </a:cubicBezTo>
                    <a:cubicBezTo>
                      <a:pt x="21" y="12"/>
                      <a:pt x="21" y="12"/>
                      <a:pt x="21" y="12"/>
                    </a:cubicBezTo>
                    <a:lnTo>
                      <a:pt x="21" y="14"/>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grpSp>
      <p:grpSp>
        <p:nvGrpSpPr>
          <p:cNvPr id="35" name="组合 34"/>
          <p:cNvGrpSpPr/>
          <p:nvPr/>
        </p:nvGrpSpPr>
        <p:grpSpPr>
          <a:xfrm>
            <a:off x="5424013" y="862299"/>
            <a:ext cx="2860336" cy="1229275"/>
            <a:chOff x="4067944" y="590521"/>
            <a:chExt cx="2145531" cy="921956"/>
          </a:xfrm>
        </p:grpSpPr>
        <p:sp>
          <p:nvSpPr>
            <p:cNvPr id="34" name="文本框 46"/>
            <p:cNvSpPr txBox="1"/>
            <p:nvPr/>
          </p:nvSpPr>
          <p:spPr>
            <a:xfrm>
              <a:off x="4086171" y="590521"/>
              <a:ext cx="462206"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02</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1" name="文本框 51"/>
            <p:cNvSpPr txBox="1"/>
            <p:nvPr/>
          </p:nvSpPr>
          <p:spPr>
            <a:xfrm>
              <a:off x="4067944" y="1013687"/>
              <a:ext cx="2145531" cy="498790"/>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a:t>
              </a:r>
              <a:endParaRPr lang="en-US" altLang="zh-CN" sz="160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690497" y="2347929"/>
            <a:ext cx="2860336" cy="1268617"/>
            <a:chOff x="6518125" y="1704743"/>
            <a:chExt cx="2145531" cy="951463"/>
          </a:xfrm>
        </p:grpSpPr>
        <p:sp>
          <p:nvSpPr>
            <p:cNvPr id="36" name="文本框 48"/>
            <p:cNvSpPr txBox="1"/>
            <p:nvPr/>
          </p:nvSpPr>
          <p:spPr>
            <a:xfrm>
              <a:off x="6555846" y="1704743"/>
              <a:ext cx="462206"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04</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2" name="文本框 51"/>
            <p:cNvSpPr txBox="1"/>
            <p:nvPr/>
          </p:nvSpPr>
          <p:spPr>
            <a:xfrm>
              <a:off x="6518125" y="2157415"/>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a:t>
              </a:r>
              <a:endParaRPr lang="en-US" altLang="zh-CN" sz="160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812784" y="4909773"/>
            <a:ext cx="2860336" cy="1252801"/>
            <a:chOff x="5109657" y="3626126"/>
            <a:chExt cx="2145531" cy="939601"/>
          </a:xfrm>
        </p:grpSpPr>
        <p:sp>
          <p:nvSpPr>
            <p:cNvPr id="40" name="文本框 52"/>
            <p:cNvSpPr txBox="1"/>
            <p:nvPr/>
          </p:nvSpPr>
          <p:spPr>
            <a:xfrm>
              <a:off x="5145772" y="3626126"/>
              <a:ext cx="462206"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03</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3" name="文本框 51"/>
            <p:cNvSpPr txBox="1"/>
            <p:nvPr/>
          </p:nvSpPr>
          <p:spPr>
            <a:xfrm>
              <a:off x="5109657" y="4066936"/>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这里输入您的文这里输入您的文字</a:t>
              </a:r>
              <a:endParaRPr lang="en-US" altLang="zh-CN" sz="1600" dirty="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8376572" y="2660030"/>
            <a:ext cx="366135" cy="682187"/>
            <a:chOff x="6369366" y="1913155"/>
            <a:chExt cx="274637" cy="511640"/>
          </a:xfrm>
        </p:grpSpPr>
        <p:sp>
          <p:nvSpPr>
            <p:cNvPr id="16" name="Freeform 13"/>
            <p:cNvSpPr/>
            <p:nvPr/>
          </p:nvSpPr>
          <p:spPr bwMode="auto">
            <a:xfrm>
              <a:off x="6369366" y="1913155"/>
              <a:ext cx="266500" cy="511640"/>
            </a:xfrm>
            <a:custGeom>
              <a:avLst/>
              <a:gdLst>
                <a:gd name="T0" fmla="*/ 0 w 262"/>
                <a:gd name="T1" fmla="*/ 503 h 503"/>
                <a:gd name="T2" fmla="*/ 0 w 262"/>
                <a:gd name="T3" fmla="*/ 262 h 503"/>
                <a:gd name="T4" fmla="*/ 262 w 262"/>
                <a:gd name="T5" fmla="*/ 0 h 503"/>
              </a:gdLst>
              <a:ahLst/>
              <a:cxnLst>
                <a:cxn ang="0">
                  <a:pos x="T0" y="T1"/>
                </a:cxn>
                <a:cxn ang="0">
                  <a:pos x="T2" y="T3"/>
                </a:cxn>
                <a:cxn ang="0">
                  <a:pos x="T4" y="T5"/>
                </a:cxn>
              </a:cxnLst>
              <a:rect l="0" t="0" r="r" b="b"/>
              <a:pathLst>
                <a:path w="262" h="503">
                  <a:moveTo>
                    <a:pt x="0" y="503"/>
                  </a:moveTo>
                  <a:lnTo>
                    <a:pt x="0" y="262"/>
                  </a:lnTo>
                  <a:lnTo>
                    <a:pt x="262" y="0"/>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8" name="Freeform 15"/>
            <p:cNvSpPr/>
            <p:nvPr/>
          </p:nvSpPr>
          <p:spPr bwMode="auto">
            <a:xfrm>
              <a:off x="6571784" y="1913155"/>
              <a:ext cx="72219" cy="65099"/>
            </a:xfrm>
            <a:custGeom>
              <a:avLst/>
              <a:gdLst>
                <a:gd name="T0" fmla="*/ 0 w 71"/>
                <a:gd name="T1" fmla="*/ 14 h 64"/>
                <a:gd name="T2" fmla="*/ 71 w 71"/>
                <a:gd name="T3" fmla="*/ 0 h 64"/>
                <a:gd name="T4" fmla="*/ 49 w 71"/>
                <a:gd name="T5" fmla="*/ 64 h 64"/>
                <a:gd name="T6" fmla="*/ 0 w 71"/>
                <a:gd name="T7" fmla="*/ 14 h 64"/>
              </a:gdLst>
              <a:ahLst/>
              <a:cxnLst>
                <a:cxn ang="0">
                  <a:pos x="T0" y="T1"/>
                </a:cxn>
                <a:cxn ang="0">
                  <a:pos x="T2" y="T3"/>
                </a:cxn>
                <a:cxn ang="0">
                  <a:pos x="T4" y="T5"/>
                </a:cxn>
                <a:cxn ang="0">
                  <a:pos x="T6" y="T7"/>
                </a:cxn>
              </a:cxnLst>
              <a:rect l="0" t="0" r="r" b="b"/>
              <a:pathLst>
                <a:path w="71" h="64">
                  <a:moveTo>
                    <a:pt x="0" y="14"/>
                  </a:moveTo>
                  <a:lnTo>
                    <a:pt x="71" y="0"/>
                  </a:lnTo>
                  <a:lnTo>
                    <a:pt x="49" y="64"/>
                  </a:lnTo>
                  <a:lnTo>
                    <a:pt x="0" y="14"/>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49" name="组合 48"/>
          <p:cNvGrpSpPr/>
          <p:nvPr/>
        </p:nvGrpSpPr>
        <p:grpSpPr>
          <a:xfrm>
            <a:off x="4784249" y="1175534"/>
            <a:ext cx="586494" cy="903931"/>
            <a:chOff x="3533387" y="799783"/>
            <a:chExt cx="439928" cy="677948"/>
          </a:xfrm>
        </p:grpSpPr>
        <p:sp>
          <p:nvSpPr>
            <p:cNvPr id="15" name="Freeform 12"/>
            <p:cNvSpPr/>
            <p:nvPr/>
          </p:nvSpPr>
          <p:spPr bwMode="auto">
            <a:xfrm>
              <a:off x="3533387" y="835893"/>
              <a:ext cx="403819" cy="641838"/>
            </a:xfrm>
            <a:custGeom>
              <a:avLst/>
              <a:gdLst>
                <a:gd name="T0" fmla="*/ 0 w 397"/>
                <a:gd name="T1" fmla="*/ 631 h 631"/>
                <a:gd name="T2" fmla="*/ 0 w 397"/>
                <a:gd name="T3" fmla="*/ 390 h 631"/>
                <a:gd name="T4" fmla="*/ 397 w 397"/>
                <a:gd name="T5" fmla="*/ 0 h 631"/>
              </a:gdLst>
              <a:ahLst/>
              <a:cxnLst>
                <a:cxn ang="0">
                  <a:pos x="T0" y="T1"/>
                </a:cxn>
                <a:cxn ang="0">
                  <a:pos x="T2" y="T3"/>
                </a:cxn>
                <a:cxn ang="0">
                  <a:pos x="T4" y="T5"/>
                </a:cxn>
              </a:cxnLst>
              <a:rect l="0" t="0" r="r" b="b"/>
              <a:pathLst>
                <a:path w="397" h="631">
                  <a:moveTo>
                    <a:pt x="0" y="631"/>
                  </a:moveTo>
                  <a:lnTo>
                    <a:pt x="0" y="390"/>
                  </a:lnTo>
                  <a:lnTo>
                    <a:pt x="397" y="0"/>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9" name="Freeform 16"/>
            <p:cNvSpPr/>
            <p:nvPr/>
          </p:nvSpPr>
          <p:spPr bwMode="auto">
            <a:xfrm>
              <a:off x="3901096" y="799783"/>
              <a:ext cx="72219" cy="72220"/>
            </a:xfrm>
            <a:custGeom>
              <a:avLst/>
              <a:gdLst>
                <a:gd name="T0" fmla="*/ 0 w 71"/>
                <a:gd name="T1" fmla="*/ 21 h 71"/>
                <a:gd name="T2" fmla="*/ 71 w 71"/>
                <a:gd name="T3" fmla="*/ 0 h 71"/>
                <a:gd name="T4" fmla="*/ 50 w 71"/>
                <a:gd name="T5" fmla="*/ 71 h 71"/>
                <a:gd name="T6" fmla="*/ 0 w 71"/>
                <a:gd name="T7" fmla="*/ 21 h 71"/>
              </a:gdLst>
              <a:ahLst/>
              <a:cxnLst>
                <a:cxn ang="0">
                  <a:pos x="T0" y="T1"/>
                </a:cxn>
                <a:cxn ang="0">
                  <a:pos x="T2" y="T3"/>
                </a:cxn>
                <a:cxn ang="0">
                  <a:pos x="T4" y="T5"/>
                </a:cxn>
                <a:cxn ang="0">
                  <a:pos x="T6" y="T7"/>
                </a:cxn>
              </a:cxnLst>
              <a:rect l="0" t="0" r="r" b="b"/>
              <a:pathLst>
                <a:path w="71" h="71">
                  <a:moveTo>
                    <a:pt x="0" y="21"/>
                  </a:moveTo>
                  <a:lnTo>
                    <a:pt x="71" y="0"/>
                  </a:lnTo>
                  <a:lnTo>
                    <a:pt x="50" y="71"/>
                  </a:lnTo>
                  <a:lnTo>
                    <a:pt x="0" y="21"/>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47" name="组合 46"/>
          <p:cNvGrpSpPr/>
          <p:nvPr/>
        </p:nvGrpSpPr>
        <p:grpSpPr>
          <a:xfrm flipH="1">
            <a:off x="2058096" y="3993325"/>
            <a:ext cx="443650" cy="868565"/>
            <a:chOff x="2315828" y="3517803"/>
            <a:chExt cx="411223" cy="651424"/>
          </a:xfrm>
        </p:grpSpPr>
        <p:sp>
          <p:nvSpPr>
            <p:cNvPr id="14" name="Freeform 11"/>
            <p:cNvSpPr/>
            <p:nvPr/>
          </p:nvSpPr>
          <p:spPr bwMode="auto">
            <a:xfrm>
              <a:off x="2315828" y="3517803"/>
              <a:ext cx="396699" cy="647942"/>
            </a:xfrm>
            <a:custGeom>
              <a:avLst/>
              <a:gdLst>
                <a:gd name="T0" fmla="*/ 0 w 390"/>
                <a:gd name="T1" fmla="*/ 0 h 637"/>
                <a:gd name="T2" fmla="*/ 0 w 390"/>
                <a:gd name="T3" fmla="*/ 241 h 637"/>
                <a:gd name="T4" fmla="*/ 390 w 390"/>
                <a:gd name="T5" fmla="*/ 637 h 637"/>
              </a:gdLst>
              <a:ahLst/>
              <a:cxnLst>
                <a:cxn ang="0">
                  <a:pos x="T0" y="T1"/>
                </a:cxn>
                <a:cxn ang="0">
                  <a:pos x="T2" y="T3"/>
                </a:cxn>
                <a:cxn ang="0">
                  <a:pos x="T4" y="T5"/>
                </a:cxn>
              </a:cxnLst>
              <a:rect l="0" t="0" r="r" b="b"/>
              <a:pathLst>
                <a:path w="390" h="637">
                  <a:moveTo>
                    <a:pt x="0" y="0"/>
                  </a:moveTo>
                  <a:lnTo>
                    <a:pt x="0" y="241"/>
                  </a:lnTo>
                  <a:lnTo>
                    <a:pt x="390" y="637"/>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20" name="Freeform 17"/>
            <p:cNvSpPr/>
            <p:nvPr/>
          </p:nvSpPr>
          <p:spPr bwMode="auto">
            <a:xfrm>
              <a:off x="2654832" y="4098025"/>
              <a:ext cx="72219" cy="71202"/>
            </a:xfrm>
            <a:custGeom>
              <a:avLst/>
              <a:gdLst>
                <a:gd name="T0" fmla="*/ 0 w 71"/>
                <a:gd name="T1" fmla="*/ 49 h 70"/>
                <a:gd name="T2" fmla="*/ 50 w 71"/>
                <a:gd name="T3" fmla="*/ 0 h 70"/>
                <a:gd name="T4" fmla="*/ 71 w 71"/>
                <a:gd name="T5" fmla="*/ 70 h 70"/>
                <a:gd name="T6" fmla="*/ 0 w 71"/>
                <a:gd name="T7" fmla="*/ 49 h 70"/>
              </a:gdLst>
              <a:ahLst/>
              <a:cxnLst>
                <a:cxn ang="0">
                  <a:pos x="T0" y="T1"/>
                </a:cxn>
                <a:cxn ang="0">
                  <a:pos x="T2" y="T3"/>
                </a:cxn>
                <a:cxn ang="0">
                  <a:pos x="T4" y="T5"/>
                </a:cxn>
                <a:cxn ang="0">
                  <a:pos x="T6" y="T7"/>
                </a:cxn>
              </a:cxnLst>
              <a:rect l="0" t="0" r="r" b="b"/>
              <a:pathLst>
                <a:path w="71" h="70">
                  <a:moveTo>
                    <a:pt x="0" y="49"/>
                  </a:moveTo>
                  <a:lnTo>
                    <a:pt x="50" y="0"/>
                  </a:lnTo>
                  <a:lnTo>
                    <a:pt x="71" y="70"/>
                  </a:lnTo>
                  <a:lnTo>
                    <a:pt x="0" y="49"/>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50" name="组合 49"/>
          <p:cNvGrpSpPr/>
          <p:nvPr/>
        </p:nvGrpSpPr>
        <p:grpSpPr>
          <a:xfrm>
            <a:off x="6416845" y="4929841"/>
            <a:ext cx="374271" cy="382463"/>
            <a:chOff x="4384764" y="3954953"/>
            <a:chExt cx="280740" cy="534018"/>
          </a:xfrm>
        </p:grpSpPr>
        <p:sp>
          <p:nvSpPr>
            <p:cNvPr id="17" name="Freeform 14"/>
            <p:cNvSpPr/>
            <p:nvPr/>
          </p:nvSpPr>
          <p:spPr bwMode="auto">
            <a:xfrm>
              <a:off x="4384764" y="3954953"/>
              <a:ext cx="266500" cy="511640"/>
            </a:xfrm>
            <a:custGeom>
              <a:avLst/>
              <a:gdLst>
                <a:gd name="T0" fmla="*/ 0 w 262"/>
                <a:gd name="T1" fmla="*/ 0 h 503"/>
                <a:gd name="T2" fmla="*/ 0 w 262"/>
                <a:gd name="T3" fmla="*/ 241 h 503"/>
                <a:gd name="T4" fmla="*/ 262 w 262"/>
                <a:gd name="T5" fmla="*/ 503 h 503"/>
              </a:gdLst>
              <a:ahLst/>
              <a:cxnLst>
                <a:cxn ang="0">
                  <a:pos x="T0" y="T1"/>
                </a:cxn>
                <a:cxn ang="0">
                  <a:pos x="T2" y="T3"/>
                </a:cxn>
                <a:cxn ang="0">
                  <a:pos x="T4" y="T5"/>
                </a:cxn>
              </a:cxnLst>
              <a:rect l="0" t="0" r="r" b="b"/>
              <a:pathLst>
                <a:path w="262" h="503">
                  <a:moveTo>
                    <a:pt x="0" y="0"/>
                  </a:moveTo>
                  <a:lnTo>
                    <a:pt x="0" y="241"/>
                  </a:lnTo>
                  <a:lnTo>
                    <a:pt x="262" y="503"/>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21" name="Freeform 18"/>
            <p:cNvSpPr/>
            <p:nvPr/>
          </p:nvSpPr>
          <p:spPr bwMode="auto">
            <a:xfrm>
              <a:off x="4593285" y="4416751"/>
              <a:ext cx="72219" cy="72220"/>
            </a:xfrm>
            <a:custGeom>
              <a:avLst/>
              <a:gdLst>
                <a:gd name="T0" fmla="*/ 0 w 71"/>
                <a:gd name="T1" fmla="*/ 49 h 71"/>
                <a:gd name="T2" fmla="*/ 50 w 71"/>
                <a:gd name="T3" fmla="*/ 0 h 71"/>
                <a:gd name="T4" fmla="*/ 71 w 71"/>
                <a:gd name="T5" fmla="*/ 71 h 71"/>
                <a:gd name="T6" fmla="*/ 0 w 71"/>
                <a:gd name="T7" fmla="*/ 49 h 71"/>
              </a:gdLst>
              <a:ahLst/>
              <a:cxnLst>
                <a:cxn ang="0">
                  <a:pos x="T0" y="T1"/>
                </a:cxn>
                <a:cxn ang="0">
                  <a:pos x="T2" y="T3"/>
                </a:cxn>
                <a:cxn ang="0">
                  <a:pos x="T4" y="T5"/>
                </a:cxn>
                <a:cxn ang="0">
                  <a:pos x="T6" y="T7"/>
                </a:cxn>
              </a:cxnLst>
              <a:rect l="0" t="0" r="r" b="b"/>
              <a:pathLst>
                <a:path w="71" h="71">
                  <a:moveTo>
                    <a:pt x="0" y="49"/>
                  </a:moveTo>
                  <a:lnTo>
                    <a:pt x="50" y="0"/>
                  </a:lnTo>
                  <a:lnTo>
                    <a:pt x="71" y="71"/>
                  </a:lnTo>
                  <a:lnTo>
                    <a:pt x="0" y="49"/>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sp>
        <p:nvSpPr>
          <p:cNvPr id="3" name="标题 2"/>
          <p:cNvSpPr>
            <a:spLocks noGrp="1"/>
          </p:cNvSpPr>
          <p:nvPr>
            <p:ph type="title"/>
          </p:nvPr>
        </p:nvSpPr>
        <p:spPr/>
        <p:txBody>
          <a:bodyPr>
            <a:normAutofit fontScale="90000"/>
          </a:bodyPr>
          <a:lstStyle/>
          <a:p>
            <a:r>
              <a:rPr lang="zh-CN" altLang="en-US" dirty="0"/>
              <a:t>单击此处添加标题</a:t>
            </a:r>
          </a:p>
        </p:txBody>
      </p:sp>
      <p:sp>
        <p:nvSpPr>
          <p:cNvPr id="54" name="文本框 53"/>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grpSp>
        <p:nvGrpSpPr>
          <p:cNvPr id="55" name="组合 54"/>
          <p:cNvGrpSpPr/>
          <p:nvPr/>
        </p:nvGrpSpPr>
        <p:grpSpPr>
          <a:xfrm>
            <a:off x="498938" y="4450711"/>
            <a:ext cx="2860336" cy="1252801"/>
            <a:chOff x="5109657" y="3626126"/>
            <a:chExt cx="2145531" cy="939601"/>
          </a:xfrm>
        </p:grpSpPr>
        <p:sp>
          <p:nvSpPr>
            <p:cNvPr id="56" name="文本框 52"/>
            <p:cNvSpPr txBox="1"/>
            <p:nvPr/>
          </p:nvSpPr>
          <p:spPr>
            <a:xfrm>
              <a:off x="5745832" y="3626126"/>
              <a:ext cx="462206" cy="375103"/>
            </a:xfrm>
            <a:prstGeom prst="rect">
              <a:avLst/>
            </a:prstGeom>
            <a:noFill/>
          </p:spPr>
          <p:txBody>
            <a:bodyPr wrap="none" lIns="68580" tIns="34290" rIns="68580" bIns="34290" rtlCol="0">
              <a:spAutoFit/>
            </a:bodyPr>
            <a:lstStyle/>
            <a:p>
              <a:pPr algn="ctr"/>
              <a:r>
                <a:rPr lang="en-US" altLang="zh-CN" sz="2800" b="1" dirty="0" smtClean="0">
                  <a:solidFill>
                    <a:srgbClr val="605E5E"/>
                  </a:solidFill>
                  <a:latin typeface="+mj-lt"/>
                  <a:ea typeface="微软雅黑" panose="020B0503020204020204" pitchFamily="34" charset="-122"/>
                  <a:cs typeface="Aharoni" panose="02010803020104030203" pitchFamily="2" charset="-79"/>
                </a:rPr>
                <a:t>01</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7" name="文本框 51"/>
            <p:cNvSpPr txBox="1"/>
            <p:nvPr/>
          </p:nvSpPr>
          <p:spPr>
            <a:xfrm>
              <a:off x="5109657" y="4066936"/>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这里输入您的文这里输入您的文字</a:t>
              </a:r>
              <a:endParaRPr lang="en-US" altLang="zh-CN" sz="16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53"/>
          <p:cNvSpPr>
            <a:spLocks noEditPoints="1"/>
          </p:cNvSpPr>
          <p:nvPr/>
        </p:nvSpPr>
        <p:spPr bwMode="auto">
          <a:xfrm>
            <a:off x="5480139" y="5177734"/>
            <a:ext cx="1329627" cy="1274441"/>
          </a:xfrm>
          <a:custGeom>
            <a:avLst/>
            <a:gdLst>
              <a:gd name="T0" fmla="*/ 1782 w 1816"/>
              <a:gd name="T1" fmla="*/ 0 h 1814"/>
              <a:gd name="T2" fmla="*/ 1760 w 1816"/>
              <a:gd name="T3" fmla="*/ 26 h 1814"/>
              <a:gd name="T4" fmla="*/ 1754 w 1816"/>
              <a:gd name="T5" fmla="*/ 114 h 1814"/>
              <a:gd name="T6" fmla="*/ 1744 w 1816"/>
              <a:gd name="T7" fmla="*/ 134 h 1814"/>
              <a:gd name="T8" fmla="*/ 1798 w 1816"/>
              <a:gd name="T9" fmla="*/ 196 h 1814"/>
              <a:gd name="T10" fmla="*/ 1790 w 1816"/>
              <a:gd name="T11" fmla="*/ 288 h 1814"/>
              <a:gd name="T12" fmla="*/ 1733 w 1816"/>
              <a:gd name="T13" fmla="*/ 343 h 1814"/>
              <a:gd name="T14" fmla="*/ 1729 w 1816"/>
              <a:gd name="T15" fmla="*/ 397 h 1814"/>
              <a:gd name="T16" fmla="*/ 1795 w 1816"/>
              <a:gd name="T17" fmla="*/ 457 h 1814"/>
              <a:gd name="T18" fmla="*/ 1780 w 1816"/>
              <a:gd name="T19" fmla="*/ 541 h 1814"/>
              <a:gd name="T20" fmla="*/ 1734 w 1816"/>
              <a:gd name="T21" fmla="*/ 587 h 1814"/>
              <a:gd name="T22" fmla="*/ 1734 w 1816"/>
              <a:gd name="T23" fmla="*/ 659 h 1814"/>
              <a:gd name="T24" fmla="*/ 1796 w 1816"/>
              <a:gd name="T25" fmla="*/ 736 h 1814"/>
              <a:gd name="T26" fmla="*/ 1765 w 1816"/>
              <a:gd name="T27" fmla="*/ 803 h 1814"/>
              <a:gd name="T28" fmla="*/ 1724 w 1816"/>
              <a:gd name="T29" fmla="*/ 844 h 1814"/>
              <a:gd name="T30" fmla="*/ 1734 w 1816"/>
              <a:gd name="T31" fmla="*/ 891 h 1814"/>
              <a:gd name="T32" fmla="*/ 1790 w 1816"/>
              <a:gd name="T33" fmla="*/ 957 h 1814"/>
              <a:gd name="T34" fmla="*/ 1775 w 1816"/>
              <a:gd name="T35" fmla="*/ 1035 h 1814"/>
              <a:gd name="T36" fmla="*/ 1724 w 1816"/>
              <a:gd name="T37" fmla="*/ 1081 h 1814"/>
              <a:gd name="T38" fmla="*/ 1724 w 1816"/>
              <a:gd name="T39" fmla="*/ 1143 h 1814"/>
              <a:gd name="T40" fmla="*/ 1765 w 1816"/>
              <a:gd name="T41" fmla="*/ 1194 h 1814"/>
              <a:gd name="T42" fmla="*/ 1698 w 1816"/>
              <a:gd name="T43" fmla="*/ 1328 h 1814"/>
              <a:gd name="T44" fmla="*/ 1312 w 1816"/>
              <a:gd name="T45" fmla="*/ 1667 h 1814"/>
              <a:gd name="T46" fmla="*/ 499 w 1816"/>
              <a:gd name="T47" fmla="*/ 1667 h 1814"/>
              <a:gd name="T48" fmla="*/ 103 w 1816"/>
              <a:gd name="T49" fmla="*/ 1328 h 1814"/>
              <a:gd name="T50" fmla="*/ 95 w 1816"/>
              <a:gd name="T51" fmla="*/ 1265 h 1814"/>
              <a:gd name="T52" fmla="*/ 72 w 1816"/>
              <a:gd name="T53" fmla="*/ 1173 h 1814"/>
              <a:gd name="T54" fmla="*/ 15 w 1816"/>
              <a:gd name="T55" fmla="*/ 1112 h 1814"/>
              <a:gd name="T56" fmla="*/ 41 w 1816"/>
              <a:gd name="T57" fmla="*/ 1040 h 1814"/>
              <a:gd name="T58" fmla="*/ 67 w 1816"/>
              <a:gd name="T59" fmla="*/ 983 h 1814"/>
              <a:gd name="T60" fmla="*/ 31 w 1816"/>
              <a:gd name="T61" fmla="*/ 891 h 1814"/>
              <a:gd name="T62" fmla="*/ 26 w 1816"/>
              <a:gd name="T63" fmla="*/ 798 h 1814"/>
              <a:gd name="T64" fmla="*/ 62 w 1816"/>
              <a:gd name="T65" fmla="*/ 752 h 1814"/>
              <a:gd name="T66" fmla="*/ 62 w 1816"/>
              <a:gd name="T67" fmla="*/ 700 h 1814"/>
              <a:gd name="T68" fmla="*/ 15 w 1816"/>
              <a:gd name="T69" fmla="*/ 623 h 1814"/>
              <a:gd name="T70" fmla="*/ 41 w 1816"/>
              <a:gd name="T71" fmla="*/ 541 h 1814"/>
              <a:gd name="T72" fmla="*/ 72 w 1816"/>
              <a:gd name="T73" fmla="*/ 499 h 1814"/>
              <a:gd name="T74" fmla="*/ 67 w 1816"/>
              <a:gd name="T75" fmla="*/ 448 h 1814"/>
              <a:gd name="T76" fmla="*/ 15 w 1816"/>
              <a:gd name="T77" fmla="*/ 366 h 1814"/>
              <a:gd name="T78" fmla="*/ 15 w 1816"/>
              <a:gd name="T79" fmla="*/ 129 h 1814"/>
              <a:gd name="T80" fmla="*/ 15 w 1816"/>
              <a:gd name="T81" fmla="*/ 88 h 1814"/>
              <a:gd name="T82" fmla="*/ 10 w 1816"/>
              <a:gd name="T83" fmla="*/ 11 h 1814"/>
              <a:gd name="T84" fmla="*/ 0 w 1816"/>
              <a:gd name="T85" fmla="*/ 0 h 1814"/>
              <a:gd name="T86" fmla="*/ 1782 w 1816"/>
              <a:gd name="T87" fmla="*/ 0 h 1814"/>
              <a:gd name="T88" fmla="*/ 510 w 1816"/>
              <a:gd name="T89" fmla="*/ 1705 h 1814"/>
              <a:gd name="T90" fmla="*/ 1285 w 1816"/>
              <a:gd name="T91" fmla="*/ 1702 h 1814"/>
              <a:gd name="T92" fmla="*/ 1214 w 1816"/>
              <a:gd name="T93" fmla="*/ 1778 h 1814"/>
              <a:gd name="T94" fmla="*/ 1122 w 1816"/>
              <a:gd name="T95" fmla="*/ 1814 h 1814"/>
              <a:gd name="T96" fmla="*/ 669 w 1816"/>
              <a:gd name="T97" fmla="*/ 1814 h 1814"/>
              <a:gd name="T98" fmla="*/ 576 w 1816"/>
              <a:gd name="T99" fmla="*/ 1783 h 1814"/>
              <a:gd name="T100" fmla="*/ 510 w 1816"/>
              <a:gd name="T101" fmla="*/ 1705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6" h="1814">
                <a:moveTo>
                  <a:pt x="1782" y="0"/>
                </a:moveTo>
                <a:lnTo>
                  <a:pt x="1760" y="26"/>
                </a:lnTo>
                <a:lnTo>
                  <a:pt x="1754" y="114"/>
                </a:lnTo>
                <a:lnTo>
                  <a:pt x="1744" y="134"/>
                </a:lnTo>
                <a:cubicBezTo>
                  <a:pt x="1744" y="134"/>
                  <a:pt x="1783" y="165"/>
                  <a:pt x="1798" y="196"/>
                </a:cubicBezTo>
                <a:cubicBezTo>
                  <a:pt x="1814" y="226"/>
                  <a:pt x="1816" y="268"/>
                  <a:pt x="1790" y="288"/>
                </a:cubicBezTo>
                <a:cubicBezTo>
                  <a:pt x="1765" y="309"/>
                  <a:pt x="1739" y="323"/>
                  <a:pt x="1733" y="343"/>
                </a:cubicBezTo>
                <a:cubicBezTo>
                  <a:pt x="1725" y="367"/>
                  <a:pt x="1729" y="397"/>
                  <a:pt x="1729" y="397"/>
                </a:cubicBezTo>
                <a:cubicBezTo>
                  <a:pt x="1729" y="397"/>
                  <a:pt x="1785" y="421"/>
                  <a:pt x="1795" y="457"/>
                </a:cubicBezTo>
                <a:cubicBezTo>
                  <a:pt x="1805" y="493"/>
                  <a:pt x="1801" y="525"/>
                  <a:pt x="1780" y="541"/>
                </a:cubicBezTo>
                <a:cubicBezTo>
                  <a:pt x="1760" y="556"/>
                  <a:pt x="1734" y="587"/>
                  <a:pt x="1734" y="587"/>
                </a:cubicBezTo>
                <a:lnTo>
                  <a:pt x="1734" y="659"/>
                </a:lnTo>
                <a:cubicBezTo>
                  <a:pt x="1734" y="659"/>
                  <a:pt x="1796" y="700"/>
                  <a:pt x="1796" y="736"/>
                </a:cubicBezTo>
                <a:cubicBezTo>
                  <a:pt x="1796" y="772"/>
                  <a:pt x="1765" y="803"/>
                  <a:pt x="1765" y="803"/>
                </a:cubicBezTo>
                <a:lnTo>
                  <a:pt x="1724" y="844"/>
                </a:lnTo>
                <a:lnTo>
                  <a:pt x="1734" y="891"/>
                </a:lnTo>
                <a:cubicBezTo>
                  <a:pt x="1734" y="891"/>
                  <a:pt x="1780" y="921"/>
                  <a:pt x="1790" y="957"/>
                </a:cubicBezTo>
                <a:cubicBezTo>
                  <a:pt x="1801" y="993"/>
                  <a:pt x="1790" y="1019"/>
                  <a:pt x="1775" y="1035"/>
                </a:cubicBezTo>
                <a:cubicBezTo>
                  <a:pt x="1760" y="1050"/>
                  <a:pt x="1724" y="1081"/>
                  <a:pt x="1724" y="1081"/>
                </a:cubicBezTo>
                <a:lnTo>
                  <a:pt x="1724" y="1143"/>
                </a:lnTo>
                <a:cubicBezTo>
                  <a:pt x="1724" y="1143"/>
                  <a:pt x="1760" y="1168"/>
                  <a:pt x="1765" y="1194"/>
                </a:cubicBezTo>
                <a:cubicBezTo>
                  <a:pt x="1770" y="1220"/>
                  <a:pt x="1724" y="1307"/>
                  <a:pt x="1698" y="1328"/>
                </a:cubicBezTo>
                <a:cubicBezTo>
                  <a:pt x="1672" y="1348"/>
                  <a:pt x="1312" y="1667"/>
                  <a:pt x="1312" y="1667"/>
                </a:cubicBezTo>
                <a:lnTo>
                  <a:pt x="499" y="1667"/>
                </a:lnTo>
                <a:lnTo>
                  <a:pt x="103" y="1328"/>
                </a:lnTo>
                <a:cubicBezTo>
                  <a:pt x="103" y="1328"/>
                  <a:pt x="99" y="1291"/>
                  <a:pt x="95" y="1265"/>
                </a:cubicBezTo>
                <a:cubicBezTo>
                  <a:pt x="92" y="1238"/>
                  <a:pt x="92" y="1189"/>
                  <a:pt x="72" y="1173"/>
                </a:cubicBezTo>
                <a:cubicBezTo>
                  <a:pt x="51" y="1158"/>
                  <a:pt x="15" y="1148"/>
                  <a:pt x="15" y="1112"/>
                </a:cubicBezTo>
                <a:cubicBezTo>
                  <a:pt x="15" y="1076"/>
                  <a:pt x="26" y="1045"/>
                  <a:pt x="41" y="1040"/>
                </a:cubicBezTo>
                <a:cubicBezTo>
                  <a:pt x="56" y="1035"/>
                  <a:pt x="72" y="1009"/>
                  <a:pt x="67" y="983"/>
                </a:cubicBezTo>
                <a:cubicBezTo>
                  <a:pt x="62" y="957"/>
                  <a:pt x="46" y="921"/>
                  <a:pt x="31" y="891"/>
                </a:cubicBezTo>
                <a:cubicBezTo>
                  <a:pt x="15" y="860"/>
                  <a:pt x="10" y="824"/>
                  <a:pt x="26" y="798"/>
                </a:cubicBezTo>
                <a:cubicBezTo>
                  <a:pt x="41" y="772"/>
                  <a:pt x="62" y="752"/>
                  <a:pt x="62" y="752"/>
                </a:cubicBezTo>
                <a:lnTo>
                  <a:pt x="62" y="700"/>
                </a:lnTo>
                <a:cubicBezTo>
                  <a:pt x="62" y="700"/>
                  <a:pt x="15" y="669"/>
                  <a:pt x="15" y="623"/>
                </a:cubicBezTo>
                <a:cubicBezTo>
                  <a:pt x="15" y="577"/>
                  <a:pt x="26" y="551"/>
                  <a:pt x="41" y="541"/>
                </a:cubicBezTo>
                <a:cubicBezTo>
                  <a:pt x="56" y="530"/>
                  <a:pt x="72" y="499"/>
                  <a:pt x="72" y="499"/>
                </a:cubicBezTo>
                <a:cubicBezTo>
                  <a:pt x="72" y="499"/>
                  <a:pt x="77" y="469"/>
                  <a:pt x="67" y="448"/>
                </a:cubicBezTo>
                <a:cubicBezTo>
                  <a:pt x="56" y="427"/>
                  <a:pt x="26" y="397"/>
                  <a:pt x="15" y="366"/>
                </a:cubicBezTo>
                <a:lnTo>
                  <a:pt x="15" y="129"/>
                </a:lnTo>
                <a:lnTo>
                  <a:pt x="15" y="88"/>
                </a:lnTo>
                <a:cubicBezTo>
                  <a:pt x="15" y="62"/>
                  <a:pt x="10" y="11"/>
                  <a:pt x="10" y="11"/>
                </a:cubicBezTo>
                <a:lnTo>
                  <a:pt x="0" y="0"/>
                </a:lnTo>
                <a:lnTo>
                  <a:pt x="1782" y="0"/>
                </a:lnTo>
                <a:close/>
                <a:moveTo>
                  <a:pt x="510" y="1705"/>
                </a:moveTo>
                <a:lnTo>
                  <a:pt x="1285" y="1702"/>
                </a:lnTo>
                <a:cubicBezTo>
                  <a:pt x="1285" y="1702"/>
                  <a:pt x="1240" y="1758"/>
                  <a:pt x="1214" y="1778"/>
                </a:cubicBezTo>
                <a:cubicBezTo>
                  <a:pt x="1189" y="1799"/>
                  <a:pt x="1147" y="1814"/>
                  <a:pt x="1122" y="1814"/>
                </a:cubicBezTo>
                <a:lnTo>
                  <a:pt x="669" y="1814"/>
                </a:lnTo>
                <a:cubicBezTo>
                  <a:pt x="669" y="1814"/>
                  <a:pt x="602" y="1814"/>
                  <a:pt x="576" y="1783"/>
                </a:cubicBezTo>
                <a:cubicBezTo>
                  <a:pt x="550" y="1752"/>
                  <a:pt x="510" y="1705"/>
                  <a:pt x="510" y="1705"/>
                </a:cubicBezTo>
                <a:close/>
              </a:path>
            </a:pathLst>
          </a:cu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4" name="TextBox 44"/>
          <p:cNvSpPr txBox="1">
            <a:spLocks noChangeArrowheads="1"/>
          </p:cNvSpPr>
          <p:nvPr/>
        </p:nvSpPr>
        <p:spPr bwMode="auto">
          <a:xfrm>
            <a:off x="1578683" y="1536515"/>
            <a:ext cx="2422717"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5" name="TextBox 45"/>
          <p:cNvSpPr txBox="1">
            <a:spLocks noChangeArrowheads="1"/>
          </p:cNvSpPr>
          <p:nvPr/>
        </p:nvSpPr>
        <p:spPr bwMode="auto">
          <a:xfrm>
            <a:off x="1515951" y="1930251"/>
            <a:ext cx="2826904"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sp>
        <p:nvSpPr>
          <p:cNvPr id="6" name="TextBox 46"/>
          <p:cNvSpPr txBox="1">
            <a:spLocks noChangeArrowheads="1"/>
          </p:cNvSpPr>
          <p:nvPr/>
        </p:nvSpPr>
        <p:spPr bwMode="auto">
          <a:xfrm>
            <a:off x="8496909" y="2347232"/>
            <a:ext cx="1919965"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7" name="TextBox 47"/>
          <p:cNvSpPr txBox="1">
            <a:spLocks noChangeArrowheads="1"/>
          </p:cNvSpPr>
          <p:nvPr/>
        </p:nvSpPr>
        <p:spPr bwMode="auto">
          <a:xfrm>
            <a:off x="8496908" y="2685525"/>
            <a:ext cx="2802135"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sp>
        <p:nvSpPr>
          <p:cNvPr id="8" name="TextBox 48"/>
          <p:cNvSpPr txBox="1">
            <a:spLocks noChangeArrowheads="1"/>
          </p:cNvSpPr>
          <p:nvPr/>
        </p:nvSpPr>
        <p:spPr bwMode="auto">
          <a:xfrm>
            <a:off x="7824922" y="4757096"/>
            <a:ext cx="1919963"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9" name="TextBox 49"/>
          <p:cNvSpPr txBox="1">
            <a:spLocks noChangeArrowheads="1"/>
          </p:cNvSpPr>
          <p:nvPr/>
        </p:nvSpPr>
        <p:spPr bwMode="auto">
          <a:xfrm>
            <a:off x="7824921" y="5093539"/>
            <a:ext cx="2802134"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sp>
        <p:nvSpPr>
          <p:cNvPr id="10" name="TextBox 50"/>
          <p:cNvSpPr txBox="1">
            <a:spLocks noChangeArrowheads="1"/>
          </p:cNvSpPr>
          <p:nvPr/>
        </p:nvSpPr>
        <p:spPr bwMode="auto">
          <a:xfrm>
            <a:off x="1489041" y="3637790"/>
            <a:ext cx="2422719"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11" name="TextBox 51"/>
          <p:cNvSpPr txBox="1">
            <a:spLocks noChangeArrowheads="1"/>
          </p:cNvSpPr>
          <p:nvPr/>
        </p:nvSpPr>
        <p:spPr bwMode="auto">
          <a:xfrm>
            <a:off x="1446084" y="4029675"/>
            <a:ext cx="2826905"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grpSp>
        <p:nvGrpSpPr>
          <p:cNvPr id="12" name="组合 11"/>
          <p:cNvGrpSpPr/>
          <p:nvPr/>
        </p:nvGrpSpPr>
        <p:grpSpPr>
          <a:xfrm>
            <a:off x="4673465" y="1144097"/>
            <a:ext cx="2942976" cy="962091"/>
            <a:chOff x="3074194" y="1156295"/>
            <a:chExt cx="2782887" cy="909637"/>
          </a:xfrm>
        </p:grpSpPr>
        <p:sp>
          <p:nvSpPr>
            <p:cNvPr id="13" name="Freeform 559"/>
            <p:cNvSpPr/>
            <p:nvPr/>
          </p:nvSpPr>
          <p:spPr bwMode="auto">
            <a:xfrm>
              <a:off x="3074194" y="1156295"/>
              <a:ext cx="2782887" cy="909637"/>
            </a:xfrm>
            <a:custGeom>
              <a:avLst/>
              <a:gdLst>
                <a:gd name="T0" fmla="*/ 3583 w 4019"/>
                <a:gd name="T1" fmla="*/ 657 h 1314"/>
                <a:gd name="T2" fmla="*/ 3459 w 4019"/>
                <a:gd name="T3" fmla="*/ 540 h 1314"/>
                <a:gd name="T4" fmla="*/ 3459 w 4019"/>
                <a:gd name="T5" fmla="*/ 657 h 1314"/>
                <a:gd name="T6" fmla="*/ 3459 w 4019"/>
                <a:gd name="T7" fmla="*/ 657 h 1314"/>
                <a:gd name="T8" fmla="*/ 3459 w 4019"/>
                <a:gd name="T9" fmla="*/ 540 h 1314"/>
                <a:gd name="T10" fmla="*/ 2737 w 4019"/>
                <a:gd name="T11" fmla="*/ 121 h 1314"/>
                <a:gd name="T12" fmla="*/ 2737 w 4019"/>
                <a:gd name="T13" fmla="*/ 121 h 1314"/>
                <a:gd name="T14" fmla="*/ 2050 w 4019"/>
                <a:gd name="T15" fmla="*/ 0 h 1314"/>
                <a:gd name="T16" fmla="*/ 2014 w 4019"/>
                <a:gd name="T17" fmla="*/ 0 h 1314"/>
                <a:gd name="T18" fmla="*/ 2014 w 4019"/>
                <a:gd name="T19" fmla="*/ 657 h 1314"/>
                <a:gd name="T20" fmla="*/ 2014 w 4019"/>
                <a:gd name="T21" fmla="*/ 657 h 1314"/>
                <a:gd name="T22" fmla="*/ 2014 w 4019"/>
                <a:gd name="T23" fmla="*/ 0 h 1314"/>
                <a:gd name="T24" fmla="*/ 1970 w 4019"/>
                <a:gd name="T25" fmla="*/ 0 h 1314"/>
                <a:gd name="T26" fmla="*/ 1291 w 4019"/>
                <a:gd name="T27" fmla="*/ 119 h 1314"/>
                <a:gd name="T28" fmla="*/ 568 w 4019"/>
                <a:gd name="T29" fmla="*/ 533 h 1314"/>
                <a:gd name="T30" fmla="*/ 568 w 4019"/>
                <a:gd name="T31" fmla="*/ 657 h 1314"/>
                <a:gd name="T32" fmla="*/ 568 w 4019"/>
                <a:gd name="T33" fmla="*/ 657 h 1314"/>
                <a:gd name="T34" fmla="*/ 568 w 4019"/>
                <a:gd name="T35" fmla="*/ 533 h 1314"/>
                <a:gd name="T36" fmla="*/ 437 w 4019"/>
                <a:gd name="T37" fmla="*/ 657 h 1314"/>
                <a:gd name="T38" fmla="*/ 437 w 4019"/>
                <a:gd name="T39" fmla="*/ 657 h 1314"/>
                <a:gd name="T40" fmla="*/ 0 w 4019"/>
                <a:gd name="T41" fmla="*/ 1314 h 1314"/>
                <a:gd name="T42" fmla="*/ 568 w 4019"/>
                <a:gd name="T43" fmla="*/ 1314 h 1314"/>
                <a:gd name="T44" fmla="*/ 1291 w 4019"/>
                <a:gd name="T45" fmla="*/ 1314 h 1314"/>
                <a:gd name="T46" fmla="*/ 2014 w 4019"/>
                <a:gd name="T47" fmla="*/ 1314 h 1314"/>
                <a:gd name="T48" fmla="*/ 2737 w 4019"/>
                <a:gd name="T49" fmla="*/ 1314 h 1314"/>
                <a:gd name="T50" fmla="*/ 3459 w 4019"/>
                <a:gd name="T51" fmla="*/ 1314 h 1314"/>
                <a:gd name="T52" fmla="*/ 4019 w 4019"/>
                <a:gd name="T53" fmla="*/ 1314 h 1314"/>
                <a:gd name="T54" fmla="*/ 3583 w 4019"/>
                <a:gd name="T5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19" h="1314">
                  <a:moveTo>
                    <a:pt x="3583" y="657"/>
                  </a:moveTo>
                  <a:cubicBezTo>
                    <a:pt x="3543" y="616"/>
                    <a:pt x="3502" y="577"/>
                    <a:pt x="3459" y="540"/>
                  </a:cubicBezTo>
                  <a:lnTo>
                    <a:pt x="3459" y="657"/>
                  </a:lnTo>
                  <a:lnTo>
                    <a:pt x="3459" y="540"/>
                  </a:lnTo>
                  <a:cubicBezTo>
                    <a:pt x="3251" y="358"/>
                    <a:pt x="3006" y="215"/>
                    <a:pt x="2737" y="121"/>
                  </a:cubicBezTo>
                  <a:cubicBezTo>
                    <a:pt x="2521" y="46"/>
                    <a:pt x="2290" y="4"/>
                    <a:pt x="2050" y="0"/>
                  </a:cubicBezTo>
                  <a:lnTo>
                    <a:pt x="2014" y="0"/>
                  </a:lnTo>
                  <a:lnTo>
                    <a:pt x="2014" y="657"/>
                  </a:lnTo>
                  <a:lnTo>
                    <a:pt x="2014" y="0"/>
                  </a:lnTo>
                  <a:lnTo>
                    <a:pt x="1970" y="0"/>
                  </a:lnTo>
                  <a:cubicBezTo>
                    <a:pt x="1733" y="4"/>
                    <a:pt x="1505" y="45"/>
                    <a:pt x="1291" y="119"/>
                  </a:cubicBezTo>
                  <a:cubicBezTo>
                    <a:pt x="1023" y="211"/>
                    <a:pt x="777" y="353"/>
                    <a:pt x="568" y="533"/>
                  </a:cubicBezTo>
                  <a:lnTo>
                    <a:pt x="568" y="657"/>
                  </a:lnTo>
                  <a:lnTo>
                    <a:pt x="568" y="533"/>
                  </a:lnTo>
                  <a:cubicBezTo>
                    <a:pt x="523" y="572"/>
                    <a:pt x="479" y="614"/>
                    <a:pt x="437" y="657"/>
                  </a:cubicBezTo>
                  <a:cubicBezTo>
                    <a:pt x="252" y="846"/>
                    <a:pt x="103" y="1069"/>
                    <a:pt x="0" y="1314"/>
                  </a:cubicBezTo>
                  <a:lnTo>
                    <a:pt x="568" y="1314"/>
                  </a:lnTo>
                  <a:lnTo>
                    <a:pt x="1291" y="1314"/>
                  </a:lnTo>
                  <a:lnTo>
                    <a:pt x="2014" y="1314"/>
                  </a:lnTo>
                  <a:lnTo>
                    <a:pt x="2737" y="1314"/>
                  </a:lnTo>
                  <a:lnTo>
                    <a:pt x="3459" y="1314"/>
                  </a:lnTo>
                  <a:lnTo>
                    <a:pt x="4019" y="1314"/>
                  </a:lnTo>
                  <a:cubicBezTo>
                    <a:pt x="3917" y="1069"/>
                    <a:pt x="3768" y="846"/>
                    <a:pt x="3583" y="657"/>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组合 52"/>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42594" y="1402357"/>
              <a:ext cx="3714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组合 14"/>
          <p:cNvGrpSpPr/>
          <p:nvPr/>
        </p:nvGrpSpPr>
        <p:grpSpPr>
          <a:xfrm>
            <a:off x="4560981" y="2152925"/>
            <a:ext cx="3167940" cy="960412"/>
            <a:chOff x="2967831" y="2129432"/>
            <a:chExt cx="2995613" cy="908050"/>
          </a:xfrm>
        </p:grpSpPr>
        <p:sp>
          <p:nvSpPr>
            <p:cNvPr id="16" name="Freeform 560"/>
            <p:cNvSpPr>
              <a:spLocks noEditPoints="1"/>
            </p:cNvSpPr>
            <p:nvPr/>
          </p:nvSpPr>
          <p:spPr bwMode="auto">
            <a:xfrm>
              <a:off x="2967831" y="2129432"/>
              <a:ext cx="2995613" cy="908050"/>
            </a:xfrm>
            <a:custGeom>
              <a:avLst/>
              <a:gdLst>
                <a:gd name="T0" fmla="*/ 4327 w 4328"/>
                <a:gd name="T1" fmla="*/ 657 h 1314"/>
                <a:gd name="T2" fmla="*/ 3613 w 4328"/>
                <a:gd name="T3" fmla="*/ 657 h 1314"/>
                <a:gd name="T4" fmla="*/ 3613 w 4328"/>
                <a:gd name="T5" fmla="*/ 657 h 1314"/>
                <a:gd name="T6" fmla="*/ 2891 w 4328"/>
                <a:gd name="T7" fmla="*/ 657 h 1314"/>
                <a:gd name="T8" fmla="*/ 2168 w 4328"/>
                <a:gd name="T9" fmla="*/ 657 h 1314"/>
                <a:gd name="T10" fmla="*/ 1445 w 4328"/>
                <a:gd name="T11" fmla="*/ 657 h 1314"/>
                <a:gd name="T12" fmla="*/ 722 w 4328"/>
                <a:gd name="T13" fmla="*/ 657 h 1314"/>
                <a:gd name="T14" fmla="*/ 1 w 4328"/>
                <a:gd name="T15" fmla="*/ 657 h 1314"/>
                <a:gd name="T16" fmla="*/ 130 w 4328"/>
                <a:gd name="T17" fmla="*/ 0 h 1314"/>
                <a:gd name="T18" fmla="*/ 722 w 4328"/>
                <a:gd name="T19" fmla="*/ 0 h 1314"/>
                <a:gd name="T20" fmla="*/ 1445 w 4328"/>
                <a:gd name="T21" fmla="*/ 0 h 1314"/>
                <a:gd name="T22" fmla="*/ 2168 w 4328"/>
                <a:gd name="T23" fmla="*/ 0 h 1314"/>
                <a:gd name="T24" fmla="*/ 2891 w 4328"/>
                <a:gd name="T25" fmla="*/ 0 h 1314"/>
                <a:gd name="T26" fmla="*/ 3613 w 4328"/>
                <a:gd name="T27" fmla="*/ 0 h 1314"/>
                <a:gd name="T28" fmla="*/ 4197 w 4328"/>
                <a:gd name="T29" fmla="*/ 0 h 1314"/>
                <a:gd name="T30" fmla="*/ 4327 w 4328"/>
                <a:gd name="T31" fmla="*/ 657 h 1314"/>
                <a:gd name="T32" fmla="*/ 1 w 4328"/>
                <a:gd name="T33" fmla="*/ 657 h 1314"/>
                <a:gd name="T34" fmla="*/ 0 w 4328"/>
                <a:gd name="T35" fmla="*/ 712 h 1314"/>
                <a:gd name="T36" fmla="*/ 91 w 4328"/>
                <a:gd name="T37" fmla="*/ 1314 h 1314"/>
                <a:gd name="T38" fmla="*/ 722 w 4328"/>
                <a:gd name="T39" fmla="*/ 1314 h 1314"/>
                <a:gd name="T40" fmla="*/ 1445 w 4328"/>
                <a:gd name="T41" fmla="*/ 1314 h 1314"/>
                <a:gd name="T42" fmla="*/ 2168 w 4328"/>
                <a:gd name="T43" fmla="*/ 1314 h 1314"/>
                <a:gd name="T44" fmla="*/ 2891 w 4328"/>
                <a:gd name="T45" fmla="*/ 1314 h 1314"/>
                <a:gd name="T46" fmla="*/ 3613 w 4328"/>
                <a:gd name="T47" fmla="*/ 1314 h 1314"/>
                <a:gd name="T48" fmla="*/ 3613 w 4328"/>
                <a:gd name="T49" fmla="*/ 1314 h 1314"/>
                <a:gd name="T50" fmla="*/ 4237 w 4328"/>
                <a:gd name="T51" fmla="*/ 1314 h 1314"/>
                <a:gd name="T52" fmla="*/ 4328 w 4328"/>
                <a:gd name="T53" fmla="*/ 712 h 1314"/>
                <a:gd name="T54" fmla="*/ 4327 w 4328"/>
                <a:gd name="T55" fmla="*/ 657 h 1314"/>
                <a:gd name="T56" fmla="*/ 4327 w 4328"/>
                <a:gd name="T57"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28" h="1314">
                  <a:moveTo>
                    <a:pt x="4327" y="657"/>
                  </a:moveTo>
                  <a:lnTo>
                    <a:pt x="3613" y="657"/>
                  </a:lnTo>
                  <a:lnTo>
                    <a:pt x="2891" y="657"/>
                  </a:lnTo>
                  <a:lnTo>
                    <a:pt x="2168" y="657"/>
                  </a:lnTo>
                  <a:lnTo>
                    <a:pt x="1445" y="657"/>
                  </a:lnTo>
                  <a:lnTo>
                    <a:pt x="722" y="657"/>
                  </a:lnTo>
                  <a:lnTo>
                    <a:pt x="1" y="657"/>
                  </a:lnTo>
                  <a:cubicBezTo>
                    <a:pt x="7" y="427"/>
                    <a:pt x="52" y="206"/>
                    <a:pt x="130" y="0"/>
                  </a:cubicBezTo>
                  <a:lnTo>
                    <a:pt x="722" y="0"/>
                  </a:lnTo>
                  <a:lnTo>
                    <a:pt x="1445" y="0"/>
                  </a:lnTo>
                  <a:lnTo>
                    <a:pt x="2168" y="0"/>
                  </a:lnTo>
                  <a:lnTo>
                    <a:pt x="2891" y="0"/>
                  </a:lnTo>
                  <a:lnTo>
                    <a:pt x="3613" y="0"/>
                  </a:lnTo>
                  <a:lnTo>
                    <a:pt x="4197" y="0"/>
                  </a:lnTo>
                  <a:cubicBezTo>
                    <a:pt x="4276" y="206"/>
                    <a:pt x="4320" y="427"/>
                    <a:pt x="4327" y="657"/>
                  </a:cubicBezTo>
                  <a:close/>
                  <a:moveTo>
                    <a:pt x="1" y="657"/>
                  </a:moveTo>
                  <a:cubicBezTo>
                    <a:pt x="1" y="675"/>
                    <a:pt x="0" y="693"/>
                    <a:pt x="0" y="712"/>
                  </a:cubicBezTo>
                  <a:cubicBezTo>
                    <a:pt x="0" y="921"/>
                    <a:pt x="32" y="1123"/>
                    <a:pt x="91" y="1314"/>
                  </a:cubicBezTo>
                  <a:lnTo>
                    <a:pt x="722" y="1314"/>
                  </a:lnTo>
                  <a:lnTo>
                    <a:pt x="1445" y="1314"/>
                  </a:lnTo>
                  <a:lnTo>
                    <a:pt x="2168" y="1314"/>
                  </a:lnTo>
                  <a:lnTo>
                    <a:pt x="2891" y="1314"/>
                  </a:lnTo>
                  <a:lnTo>
                    <a:pt x="3613" y="1314"/>
                  </a:lnTo>
                  <a:lnTo>
                    <a:pt x="4237" y="1314"/>
                  </a:lnTo>
                  <a:cubicBezTo>
                    <a:pt x="4296" y="1123"/>
                    <a:pt x="4328" y="921"/>
                    <a:pt x="4328" y="712"/>
                  </a:cubicBezTo>
                  <a:cubicBezTo>
                    <a:pt x="4328" y="693"/>
                    <a:pt x="4327" y="675"/>
                    <a:pt x="4327" y="65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7" name="Freeform 536"/>
            <p:cNvSpPr/>
            <p:nvPr/>
          </p:nvSpPr>
          <p:spPr bwMode="auto">
            <a:xfrm>
              <a:off x="4174331" y="2404070"/>
              <a:ext cx="582613" cy="358775"/>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641567" y="3160074"/>
            <a:ext cx="3006773" cy="962091"/>
            <a:chOff x="3044031" y="3100982"/>
            <a:chExt cx="2843213" cy="909638"/>
          </a:xfrm>
        </p:grpSpPr>
        <p:sp>
          <p:nvSpPr>
            <p:cNvPr id="19" name="Freeform 561"/>
            <p:cNvSpPr>
              <a:spLocks noEditPoints="1"/>
            </p:cNvSpPr>
            <p:nvPr/>
          </p:nvSpPr>
          <p:spPr bwMode="auto">
            <a:xfrm>
              <a:off x="3044031" y="3100982"/>
              <a:ext cx="2843213" cy="909638"/>
            </a:xfrm>
            <a:custGeom>
              <a:avLst/>
              <a:gdLst>
                <a:gd name="T0" fmla="*/ 3503 w 4108"/>
                <a:gd name="T1" fmla="*/ 657 h 1314"/>
                <a:gd name="T2" fmla="*/ 3503 w 4108"/>
                <a:gd name="T3" fmla="*/ 657 h 1314"/>
                <a:gd name="T4" fmla="*/ 3503 w 4108"/>
                <a:gd name="T5" fmla="*/ 1267 h 1314"/>
                <a:gd name="T6" fmla="*/ 3800 w 4108"/>
                <a:gd name="T7" fmla="*/ 657 h 1314"/>
                <a:gd name="T8" fmla="*/ 3800 w 4108"/>
                <a:gd name="T9" fmla="*/ 657 h 1314"/>
                <a:gd name="T10" fmla="*/ 3948 w 4108"/>
                <a:gd name="T11" fmla="*/ 352 h 1314"/>
                <a:gd name="T12" fmla="*/ 4066 w 4108"/>
                <a:gd name="T13" fmla="*/ 112 h 1314"/>
                <a:gd name="T14" fmla="*/ 4108 w 4108"/>
                <a:gd name="T15" fmla="*/ 0 h 1314"/>
                <a:gd name="T16" fmla="*/ 3503 w 4108"/>
                <a:gd name="T17" fmla="*/ 0 h 1314"/>
                <a:gd name="T18" fmla="*/ 3503 w 4108"/>
                <a:gd name="T19" fmla="*/ 0 h 1314"/>
                <a:gd name="T20" fmla="*/ 2781 w 4108"/>
                <a:gd name="T21" fmla="*/ 0 h 1314"/>
                <a:gd name="T22" fmla="*/ 2058 w 4108"/>
                <a:gd name="T23" fmla="*/ 0 h 1314"/>
                <a:gd name="T24" fmla="*/ 1335 w 4108"/>
                <a:gd name="T25" fmla="*/ 0 h 1314"/>
                <a:gd name="T26" fmla="*/ 612 w 4108"/>
                <a:gd name="T27" fmla="*/ 0 h 1314"/>
                <a:gd name="T28" fmla="*/ 612 w 4108"/>
                <a:gd name="T29" fmla="*/ 657 h 1314"/>
                <a:gd name="T30" fmla="*/ 1335 w 4108"/>
                <a:gd name="T31" fmla="*/ 657 h 1314"/>
                <a:gd name="T32" fmla="*/ 1335 w 4108"/>
                <a:gd name="T33" fmla="*/ 1314 h 1314"/>
                <a:gd name="T34" fmla="*/ 2058 w 4108"/>
                <a:gd name="T35" fmla="*/ 1314 h 1314"/>
                <a:gd name="T36" fmla="*/ 2781 w 4108"/>
                <a:gd name="T37" fmla="*/ 1314 h 1314"/>
                <a:gd name="T38" fmla="*/ 2781 w 4108"/>
                <a:gd name="T39" fmla="*/ 1314 h 1314"/>
                <a:gd name="T40" fmla="*/ 3481 w 4108"/>
                <a:gd name="T41" fmla="*/ 1314 h 1314"/>
                <a:gd name="T42" fmla="*/ 3503 w 4108"/>
                <a:gd name="T43" fmla="*/ 1267 h 1314"/>
                <a:gd name="T44" fmla="*/ 3503 w 4108"/>
                <a:gd name="T45" fmla="*/ 657 h 1314"/>
                <a:gd name="T46" fmla="*/ 2781 w 4108"/>
                <a:gd name="T47" fmla="*/ 657 h 1314"/>
                <a:gd name="T48" fmla="*/ 3503 w 4108"/>
                <a:gd name="T49" fmla="*/ 657 h 1314"/>
                <a:gd name="T50" fmla="*/ 3503 w 4108"/>
                <a:gd name="T51" fmla="*/ 657 h 1314"/>
                <a:gd name="T52" fmla="*/ 2781 w 4108"/>
                <a:gd name="T53" fmla="*/ 657 h 1314"/>
                <a:gd name="T54" fmla="*/ 612 w 4108"/>
                <a:gd name="T55" fmla="*/ 657 h 1314"/>
                <a:gd name="T56" fmla="*/ 612 w 4108"/>
                <a:gd name="T57" fmla="*/ 657 h 1314"/>
                <a:gd name="T58" fmla="*/ 612 w 4108"/>
                <a:gd name="T59" fmla="*/ 657 h 1314"/>
                <a:gd name="T60" fmla="*/ 612 w 4108"/>
                <a:gd name="T61" fmla="*/ 0 h 1314"/>
                <a:gd name="T62" fmla="*/ 0 w 4108"/>
                <a:gd name="T63" fmla="*/ 0 h 1314"/>
                <a:gd name="T64" fmla="*/ 42 w 4108"/>
                <a:gd name="T65" fmla="*/ 112 h 1314"/>
                <a:gd name="T66" fmla="*/ 160 w 4108"/>
                <a:gd name="T67" fmla="*/ 352 h 1314"/>
                <a:gd name="T68" fmla="*/ 308 w 4108"/>
                <a:gd name="T69" fmla="*/ 657 h 1314"/>
                <a:gd name="T70" fmla="*/ 308 w 4108"/>
                <a:gd name="T71" fmla="*/ 657 h 1314"/>
                <a:gd name="T72" fmla="*/ 612 w 4108"/>
                <a:gd name="T73" fmla="*/ 1283 h 1314"/>
                <a:gd name="T74" fmla="*/ 612 w 4108"/>
                <a:gd name="T75" fmla="*/ 1283 h 1314"/>
                <a:gd name="T76" fmla="*/ 612 w 4108"/>
                <a:gd name="T77" fmla="*/ 1283 h 1314"/>
                <a:gd name="T78" fmla="*/ 627 w 4108"/>
                <a:gd name="T79" fmla="*/ 1314 h 1314"/>
                <a:gd name="T80" fmla="*/ 1335 w 4108"/>
                <a:gd name="T81" fmla="*/ 1314 h 1314"/>
                <a:gd name="T82" fmla="*/ 1335 w 4108"/>
                <a:gd name="T83" fmla="*/ 657 h 1314"/>
                <a:gd name="T84" fmla="*/ 612 w 4108"/>
                <a:gd name="T8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8" h="1314">
                  <a:moveTo>
                    <a:pt x="3503" y="657"/>
                  </a:moveTo>
                  <a:lnTo>
                    <a:pt x="3503" y="657"/>
                  </a:lnTo>
                  <a:lnTo>
                    <a:pt x="3503" y="1267"/>
                  </a:lnTo>
                  <a:cubicBezTo>
                    <a:pt x="3597" y="1073"/>
                    <a:pt x="3704" y="853"/>
                    <a:pt x="3800" y="657"/>
                  </a:cubicBezTo>
                  <a:cubicBezTo>
                    <a:pt x="3855" y="544"/>
                    <a:pt x="3906" y="439"/>
                    <a:pt x="3948" y="352"/>
                  </a:cubicBezTo>
                  <a:cubicBezTo>
                    <a:pt x="3993" y="275"/>
                    <a:pt x="4032" y="195"/>
                    <a:pt x="4066" y="112"/>
                  </a:cubicBezTo>
                  <a:cubicBezTo>
                    <a:pt x="4081" y="76"/>
                    <a:pt x="4095" y="38"/>
                    <a:pt x="4108" y="0"/>
                  </a:cubicBezTo>
                  <a:lnTo>
                    <a:pt x="3503" y="0"/>
                  </a:lnTo>
                  <a:lnTo>
                    <a:pt x="2781" y="0"/>
                  </a:lnTo>
                  <a:lnTo>
                    <a:pt x="2058" y="0"/>
                  </a:lnTo>
                  <a:lnTo>
                    <a:pt x="1335" y="0"/>
                  </a:lnTo>
                  <a:lnTo>
                    <a:pt x="612" y="0"/>
                  </a:lnTo>
                  <a:lnTo>
                    <a:pt x="612" y="657"/>
                  </a:lnTo>
                  <a:lnTo>
                    <a:pt x="1335" y="657"/>
                  </a:lnTo>
                  <a:lnTo>
                    <a:pt x="1335" y="1314"/>
                  </a:lnTo>
                  <a:lnTo>
                    <a:pt x="2058" y="1314"/>
                  </a:lnTo>
                  <a:lnTo>
                    <a:pt x="2781" y="1314"/>
                  </a:lnTo>
                  <a:lnTo>
                    <a:pt x="3481" y="1314"/>
                  </a:lnTo>
                  <a:cubicBezTo>
                    <a:pt x="3488" y="1298"/>
                    <a:pt x="3496" y="1283"/>
                    <a:pt x="3503" y="1267"/>
                  </a:cubicBezTo>
                  <a:lnTo>
                    <a:pt x="3503" y="657"/>
                  </a:lnTo>
                  <a:close/>
                  <a:moveTo>
                    <a:pt x="2781" y="657"/>
                  </a:moveTo>
                  <a:lnTo>
                    <a:pt x="3503" y="657"/>
                  </a:lnTo>
                  <a:lnTo>
                    <a:pt x="2781" y="657"/>
                  </a:lnTo>
                  <a:close/>
                  <a:moveTo>
                    <a:pt x="612" y="657"/>
                  </a:moveTo>
                  <a:lnTo>
                    <a:pt x="612" y="657"/>
                  </a:lnTo>
                  <a:lnTo>
                    <a:pt x="612" y="0"/>
                  </a:lnTo>
                  <a:lnTo>
                    <a:pt x="0" y="0"/>
                  </a:lnTo>
                  <a:cubicBezTo>
                    <a:pt x="13" y="38"/>
                    <a:pt x="27" y="76"/>
                    <a:pt x="42" y="112"/>
                  </a:cubicBezTo>
                  <a:cubicBezTo>
                    <a:pt x="76" y="195"/>
                    <a:pt x="115" y="275"/>
                    <a:pt x="160" y="352"/>
                  </a:cubicBezTo>
                  <a:cubicBezTo>
                    <a:pt x="202" y="439"/>
                    <a:pt x="253" y="544"/>
                    <a:pt x="308" y="657"/>
                  </a:cubicBezTo>
                  <a:cubicBezTo>
                    <a:pt x="407" y="859"/>
                    <a:pt x="517" y="1085"/>
                    <a:pt x="612" y="1283"/>
                  </a:cubicBezTo>
                  <a:lnTo>
                    <a:pt x="627" y="1314"/>
                  </a:lnTo>
                  <a:lnTo>
                    <a:pt x="1335" y="1314"/>
                  </a:lnTo>
                  <a:lnTo>
                    <a:pt x="1335" y="657"/>
                  </a:lnTo>
                  <a:lnTo>
                    <a:pt x="612" y="6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pic>
          <p:nvPicPr>
            <p:cNvPr id="20" name="组合 61"/>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6406" y="3327995"/>
              <a:ext cx="4032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组合 20"/>
          <p:cNvGrpSpPr/>
          <p:nvPr/>
        </p:nvGrpSpPr>
        <p:grpSpPr>
          <a:xfrm>
            <a:off x="5121711" y="4158742"/>
            <a:ext cx="2046484" cy="962091"/>
            <a:chOff x="3498056" y="4072532"/>
            <a:chExt cx="1935163" cy="909638"/>
          </a:xfrm>
          <a:solidFill>
            <a:srgbClr val="C00000"/>
          </a:solidFill>
        </p:grpSpPr>
        <p:sp>
          <p:nvSpPr>
            <p:cNvPr id="22" name="Freeform 562"/>
            <p:cNvSpPr>
              <a:spLocks noEditPoints="1"/>
            </p:cNvSpPr>
            <p:nvPr/>
          </p:nvSpPr>
          <p:spPr bwMode="auto">
            <a:xfrm>
              <a:off x="3498056" y="4072532"/>
              <a:ext cx="1935163" cy="909638"/>
            </a:xfrm>
            <a:custGeom>
              <a:avLst/>
              <a:gdLst>
                <a:gd name="T0" fmla="*/ 2125 w 2796"/>
                <a:gd name="T1" fmla="*/ 657 h 1314"/>
                <a:gd name="T2" fmla="*/ 2620 w 2796"/>
                <a:gd name="T3" fmla="*/ 657 h 1314"/>
                <a:gd name="T4" fmla="*/ 2622 w 2796"/>
                <a:gd name="T5" fmla="*/ 572 h 1314"/>
                <a:gd name="T6" fmla="*/ 2736 w 2796"/>
                <a:gd name="T7" fmla="*/ 126 h 1314"/>
                <a:gd name="T8" fmla="*/ 2796 w 2796"/>
                <a:gd name="T9" fmla="*/ 0 h 1314"/>
                <a:gd name="T10" fmla="*/ 2125 w 2796"/>
                <a:gd name="T11" fmla="*/ 0 h 1314"/>
                <a:gd name="T12" fmla="*/ 2125 w 2796"/>
                <a:gd name="T13" fmla="*/ 0 h 1314"/>
                <a:gd name="T14" fmla="*/ 1402 w 2796"/>
                <a:gd name="T15" fmla="*/ 0 h 1314"/>
                <a:gd name="T16" fmla="*/ 679 w 2796"/>
                <a:gd name="T17" fmla="*/ 0 h 1314"/>
                <a:gd name="T18" fmla="*/ 679 w 2796"/>
                <a:gd name="T19" fmla="*/ 657 h 1314"/>
                <a:gd name="T20" fmla="*/ 679 w 2796"/>
                <a:gd name="T21" fmla="*/ 657 h 1314"/>
                <a:gd name="T22" fmla="*/ 176 w 2796"/>
                <a:gd name="T23" fmla="*/ 657 h 1314"/>
                <a:gd name="T24" fmla="*/ 236 w 2796"/>
                <a:gd name="T25" fmla="*/ 997 h 1314"/>
                <a:gd name="T26" fmla="*/ 569 w 2796"/>
                <a:gd name="T27" fmla="*/ 1314 h 1314"/>
                <a:gd name="T28" fmla="*/ 679 w 2796"/>
                <a:gd name="T29" fmla="*/ 1314 h 1314"/>
                <a:gd name="T30" fmla="*/ 1398 w 2796"/>
                <a:gd name="T31" fmla="*/ 1314 h 1314"/>
                <a:gd name="T32" fmla="*/ 1402 w 2796"/>
                <a:gd name="T33" fmla="*/ 1314 h 1314"/>
                <a:gd name="T34" fmla="*/ 1402 w 2796"/>
                <a:gd name="T35" fmla="*/ 657 h 1314"/>
                <a:gd name="T36" fmla="*/ 1402 w 2796"/>
                <a:gd name="T37" fmla="*/ 657 h 1314"/>
                <a:gd name="T38" fmla="*/ 1402 w 2796"/>
                <a:gd name="T39" fmla="*/ 1314 h 1314"/>
                <a:gd name="T40" fmla="*/ 2125 w 2796"/>
                <a:gd name="T41" fmla="*/ 1314 h 1314"/>
                <a:gd name="T42" fmla="*/ 2226 w 2796"/>
                <a:gd name="T43" fmla="*/ 1314 h 1314"/>
                <a:gd name="T44" fmla="*/ 2559 w 2796"/>
                <a:gd name="T45" fmla="*/ 997 h 1314"/>
                <a:gd name="T46" fmla="*/ 2620 w 2796"/>
                <a:gd name="T47" fmla="*/ 657 h 1314"/>
                <a:gd name="T48" fmla="*/ 2125 w 2796"/>
                <a:gd name="T49" fmla="*/ 657 h 1314"/>
                <a:gd name="T50" fmla="*/ 174 w 2796"/>
                <a:gd name="T51" fmla="*/ 572 h 1314"/>
                <a:gd name="T52" fmla="*/ 176 w 2796"/>
                <a:gd name="T53" fmla="*/ 657 h 1314"/>
                <a:gd name="T54" fmla="*/ 679 w 2796"/>
                <a:gd name="T55" fmla="*/ 657 h 1314"/>
                <a:gd name="T56" fmla="*/ 679 w 2796"/>
                <a:gd name="T57" fmla="*/ 0 h 1314"/>
                <a:gd name="T58" fmla="*/ 0 w 2796"/>
                <a:gd name="T59" fmla="*/ 0 h 1314"/>
                <a:gd name="T60" fmla="*/ 60 w 2796"/>
                <a:gd name="T61" fmla="*/ 126 h 1314"/>
                <a:gd name="T62" fmla="*/ 174 w 2796"/>
                <a:gd name="T63" fmla="*/ 572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6" h="1314">
                  <a:moveTo>
                    <a:pt x="2125" y="657"/>
                  </a:moveTo>
                  <a:lnTo>
                    <a:pt x="2620" y="657"/>
                  </a:lnTo>
                  <a:cubicBezTo>
                    <a:pt x="2621" y="626"/>
                    <a:pt x="2622" y="598"/>
                    <a:pt x="2622" y="572"/>
                  </a:cubicBezTo>
                  <a:cubicBezTo>
                    <a:pt x="2622" y="447"/>
                    <a:pt x="2736" y="126"/>
                    <a:pt x="2736" y="126"/>
                  </a:cubicBezTo>
                  <a:cubicBezTo>
                    <a:pt x="2755" y="87"/>
                    <a:pt x="2775" y="44"/>
                    <a:pt x="2796" y="0"/>
                  </a:cubicBezTo>
                  <a:lnTo>
                    <a:pt x="2125" y="0"/>
                  </a:lnTo>
                  <a:lnTo>
                    <a:pt x="1402" y="0"/>
                  </a:lnTo>
                  <a:lnTo>
                    <a:pt x="679" y="0"/>
                  </a:lnTo>
                  <a:lnTo>
                    <a:pt x="679" y="657"/>
                  </a:lnTo>
                  <a:lnTo>
                    <a:pt x="176" y="657"/>
                  </a:lnTo>
                  <a:cubicBezTo>
                    <a:pt x="180" y="774"/>
                    <a:pt x="195" y="915"/>
                    <a:pt x="236" y="997"/>
                  </a:cubicBezTo>
                  <a:cubicBezTo>
                    <a:pt x="265" y="1055"/>
                    <a:pt x="360" y="1203"/>
                    <a:pt x="569" y="1314"/>
                  </a:cubicBezTo>
                  <a:lnTo>
                    <a:pt x="679" y="1314"/>
                  </a:lnTo>
                  <a:lnTo>
                    <a:pt x="1398" y="1314"/>
                  </a:lnTo>
                  <a:lnTo>
                    <a:pt x="1402" y="1314"/>
                  </a:lnTo>
                  <a:lnTo>
                    <a:pt x="1402" y="657"/>
                  </a:lnTo>
                  <a:lnTo>
                    <a:pt x="1402" y="1314"/>
                  </a:lnTo>
                  <a:lnTo>
                    <a:pt x="2125" y="1314"/>
                  </a:lnTo>
                  <a:lnTo>
                    <a:pt x="2226" y="1314"/>
                  </a:lnTo>
                  <a:cubicBezTo>
                    <a:pt x="2436" y="1203"/>
                    <a:pt x="2531" y="1055"/>
                    <a:pt x="2559" y="997"/>
                  </a:cubicBezTo>
                  <a:cubicBezTo>
                    <a:pt x="2600" y="915"/>
                    <a:pt x="2616" y="774"/>
                    <a:pt x="2620" y="657"/>
                  </a:cubicBezTo>
                  <a:lnTo>
                    <a:pt x="2125" y="657"/>
                  </a:lnTo>
                  <a:close/>
                  <a:moveTo>
                    <a:pt x="174" y="572"/>
                  </a:moveTo>
                  <a:cubicBezTo>
                    <a:pt x="174" y="598"/>
                    <a:pt x="175" y="626"/>
                    <a:pt x="176" y="657"/>
                  </a:cubicBezTo>
                  <a:lnTo>
                    <a:pt x="679" y="657"/>
                  </a:lnTo>
                  <a:lnTo>
                    <a:pt x="679" y="0"/>
                  </a:lnTo>
                  <a:lnTo>
                    <a:pt x="0" y="0"/>
                  </a:lnTo>
                  <a:cubicBezTo>
                    <a:pt x="21" y="44"/>
                    <a:pt x="41" y="87"/>
                    <a:pt x="60" y="126"/>
                  </a:cubicBezTo>
                  <a:cubicBezTo>
                    <a:pt x="60" y="126"/>
                    <a:pt x="174" y="447"/>
                    <a:pt x="174" y="57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组合 64"/>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0056" y="4347170"/>
              <a:ext cx="377825" cy="3714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cxnSp>
        <p:nvCxnSpPr>
          <p:cNvPr id="24" name="直接连接符 23"/>
          <p:cNvCxnSpPr/>
          <p:nvPr/>
        </p:nvCxnSpPr>
        <p:spPr>
          <a:xfrm>
            <a:off x="7353138" y="4646496"/>
            <a:ext cx="2967735" cy="359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681037" y="3497961"/>
            <a:ext cx="299242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824921" y="2249823"/>
            <a:ext cx="307194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655902" y="1418293"/>
            <a:ext cx="3192123"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28" name="文本框 27"/>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2140488" y="2144472"/>
            <a:ext cx="7911026" cy="936104"/>
          </a:xfrm>
          <a:prstGeom prst="triangl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algn="ctr" eaLnBrk="0" fontAlgn="base" hangingPunct="0">
              <a:lnSpc>
                <a:spcPct val="120000"/>
              </a:lnSpc>
              <a:spcBef>
                <a:spcPct val="0"/>
              </a:spcBef>
              <a:spcAft>
                <a:spcPct val="0"/>
              </a:spcAft>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6" name="矩形 5"/>
          <p:cNvSpPr/>
          <p:nvPr/>
        </p:nvSpPr>
        <p:spPr>
          <a:xfrm>
            <a:off x="2152365" y="3260975"/>
            <a:ext cx="2503100" cy="432048"/>
          </a:xfrm>
          <a:prstGeom prst="rect">
            <a:avLst/>
          </a:prstGeom>
          <a:solidFill>
            <a:schemeClr val="accent3"/>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defRPr/>
            </a:pPr>
            <a:r>
              <a:rPr lang="zh-CN" altLang="en-US" sz="1400" b="1" kern="0" dirty="0">
                <a:solidFill>
                  <a:srgbClr val="FFFFFF"/>
                </a:solidFill>
                <a:latin typeface="微软雅黑" panose="020B0503020204020204" pitchFamily="34" charset="-122"/>
                <a:ea typeface="微软雅黑" panose="020B0503020204020204" pitchFamily="34" charset="-122"/>
              </a:rPr>
              <a:t>单击此处添加文本</a:t>
            </a:r>
          </a:p>
        </p:txBody>
      </p:sp>
      <p:sp>
        <p:nvSpPr>
          <p:cNvPr id="7" name="矩形 6"/>
          <p:cNvSpPr/>
          <p:nvPr/>
        </p:nvSpPr>
        <p:spPr>
          <a:xfrm>
            <a:off x="2152365" y="3693023"/>
            <a:ext cx="2503100" cy="201622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endParaRPr lang="en-US" altLang="zh-CN" sz="1200" kern="0">
              <a:solidFill>
                <a:srgbClr val="4D4D4D"/>
              </a:solidFill>
              <a:latin typeface="微软雅黑" panose="020B0503020204020204" pitchFamily="34" charset="-122"/>
              <a:ea typeface="微软雅黑" panose="020B0503020204020204" pitchFamily="34" charset="-122"/>
            </a:endParaRPr>
          </a:p>
          <a:p>
            <a:pPr lvl="0"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a:p>
            <a:pPr lvl="0"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a:p>
            <a:pPr lvl="0"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a:p>
            <a:pPr lvl="0"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p:txBody>
      </p:sp>
      <p:sp>
        <p:nvSpPr>
          <p:cNvPr id="9" name="矩形 8"/>
          <p:cNvSpPr/>
          <p:nvPr/>
        </p:nvSpPr>
        <p:spPr>
          <a:xfrm>
            <a:off x="4844451" y="3260975"/>
            <a:ext cx="2503100" cy="432048"/>
          </a:xfrm>
          <a:prstGeom prst="rect">
            <a:avLst/>
          </a:prstGeom>
          <a:solidFill>
            <a:schemeClr val="accent2"/>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defRPr/>
            </a:pPr>
            <a:r>
              <a:rPr lang="zh-CN" altLang="en-US" sz="1400" b="1" kern="0" dirty="0">
                <a:solidFill>
                  <a:srgbClr val="FFFFFF"/>
                </a:solidFill>
                <a:latin typeface="微软雅黑" panose="020B0503020204020204" pitchFamily="34" charset="-122"/>
                <a:ea typeface="微软雅黑" panose="020B0503020204020204" pitchFamily="34" charset="-122"/>
              </a:rPr>
              <a:t>单击此处添加文本</a:t>
            </a:r>
          </a:p>
        </p:txBody>
      </p:sp>
      <p:sp>
        <p:nvSpPr>
          <p:cNvPr id="10" name="矩形 9"/>
          <p:cNvSpPr/>
          <p:nvPr/>
        </p:nvSpPr>
        <p:spPr>
          <a:xfrm>
            <a:off x="4844451" y="3693023"/>
            <a:ext cx="2503100" cy="201622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endParaRPr lang="en-US" altLang="zh-CN" sz="1200" kern="0">
              <a:solidFill>
                <a:srgbClr val="4D4D4D"/>
              </a:solidFill>
              <a:latin typeface="微软雅黑" panose="020B0503020204020204" pitchFamily="34" charset="-122"/>
              <a:ea typeface="微软雅黑" panose="020B0503020204020204" pitchFamily="34" charset="-122"/>
            </a:endParaRPr>
          </a:p>
          <a:p>
            <a:pPr lvl="0"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a:p>
            <a:pPr lvl="0"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a:p>
            <a:pPr lvl="0"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a:p>
            <a:pPr lvl="0"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7548414" y="3260975"/>
            <a:ext cx="2503100" cy="432048"/>
          </a:xfrm>
          <a:prstGeom prst="rect">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defRPr/>
            </a:pPr>
            <a:r>
              <a:rPr lang="zh-CN" altLang="en-US" sz="1400" b="1" kern="0" dirty="0">
                <a:solidFill>
                  <a:srgbClr val="FFFFFF"/>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7548414" y="3693023"/>
            <a:ext cx="2503100" cy="201622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algn="ctr">
              <a:defRPr/>
            </a:pPr>
            <a:r>
              <a:rPr lang="zh-CN" altLang="en-US" sz="1200" kern="0" dirty="0">
                <a:solidFill>
                  <a:srgbClr val="4D4D4D"/>
                </a:solidFill>
                <a:latin typeface="微软雅黑" panose="020B0503020204020204" pitchFamily="34" charset="-122"/>
                <a:ea typeface="微软雅黑" panose="020B0503020204020204" pitchFamily="34" charset="-122"/>
              </a:rPr>
              <a:t>单击此处</a:t>
            </a:r>
            <a:r>
              <a:rPr lang="zh-CN" altLang="en-US" sz="1200" kern="0">
                <a:solidFill>
                  <a:srgbClr val="4D4D4D"/>
                </a:solidFill>
                <a:latin typeface="微软雅黑" panose="020B0503020204020204" pitchFamily="34" charset="-122"/>
                <a:ea typeface="微软雅黑" panose="020B0503020204020204" pitchFamily="34" charset="-122"/>
              </a:rPr>
              <a:t>添加文本</a:t>
            </a:r>
            <a:endParaRPr lang="en-US" altLang="zh-CN" sz="1200" kern="0">
              <a:solidFill>
                <a:srgbClr val="4D4D4D"/>
              </a:solidFill>
              <a:latin typeface="微软雅黑" panose="020B0503020204020204" pitchFamily="34" charset="-122"/>
              <a:ea typeface="微软雅黑" panose="020B0503020204020204" pitchFamily="34" charset="-122"/>
            </a:endParaRPr>
          </a:p>
          <a:p>
            <a:pPr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a:p>
            <a:pPr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a:p>
            <a:pPr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a:p>
            <a:pPr algn="ctr">
              <a:defRPr/>
            </a:pPr>
            <a:r>
              <a:rPr lang="zh-CN" altLang="en-US" sz="1200" kern="0">
                <a:solidFill>
                  <a:srgbClr val="4D4D4D"/>
                </a:solidFill>
                <a:latin typeface="微软雅黑" panose="020B0503020204020204" pitchFamily="34" charset="-122"/>
                <a:ea typeface="微软雅黑" panose="020B0503020204020204" pitchFamily="34" charset="-122"/>
              </a:rPr>
              <a:t>单击此处添加文本</a:t>
            </a:r>
          </a:p>
        </p:txBody>
      </p:sp>
      <p:grpSp>
        <p:nvGrpSpPr>
          <p:cNvPr id="15" name="组合 14"/>
          <p:cNvGrpSpPr/>
          <p:nvPr/>
        </p:nvGrpSpPr>
        <p:grpSpPr>
          <a:xfrm>
            <a:off x="5387931" y="1196752"/>
            <a:ext cx="1416141" cy="1415772"/>
            <a:chOff x="9867320" y="2779317"/>
            <a:chExt cx="1798580" cy="1798580"/>
          </a:xfrm>
        </p:grpSpPr>
        <p:sp>
          <p:nvSpPr>
            <p:cNvPr id="16" name="椭圆 15"/>
            <p:cNvSpPr/>
            <p:nvPr/>
          </p:nvSpPr>
          <p:spPr>
            <a:xfrm>
              <a:off x="9867320" y="2779317"/>
              <a:ext cx="1798580" cy="1798580"/>
            </a:xfrm>
            <a:prstGeom prst="ellipse">
              <a:avLst/>
            </a:prstGeom>
            <a:solidFill>
              <a:schemeClr val="accent4"/>
            </a:soli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未知"/>
            <p:cNvSpPr/>
            <p:nvPr/>
          </p:nvSpPr>
          <p:spPr bwMode="auto">
            <a:xfrm>
              <a:off x="10058724" y="2817139"/>
              <a:ext cx="1415772" cy="69082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sp>
        <p:nvSpPr>
          <p:cNvPr id="18" name="TextBox 17"/>
          <p:cNvSpPr txBox="1"/>
          <p:nvPr/>
        </p:nvSpPr>
        <p:spPr>
          <a:xfrm>
            <a:off x="5387931" y="1675556"/>
            <a:ext cx="1416141" cy="400110"/>
          </a:xfrm>
          <a:prstGeom prst="rect">
            <a:avLst/>
          </a:prstGeom>
          <a:noFill/>
        </p:spPr>
        <p:txBody>
          <a:bodyPr wrap="square" rtlCol="0" anchor="ctr">
            <a:spAutoFit/>
          </a:bodyPr>
          <a:lstStyle/>
          <a:p>
            <a:pPr algn="ctr">
              <a:defRPr/>
            </a:pPr>
            <a:r>
              <a:rPr lang="zh-CN" altLang="en-US" sz="2000" b="1" kern="0">
                <a:solidFill>
                  <a:sysClr val="window" lastClr="FFFFFF"/>
                </a:solidFill>
                <a:latin typeface="Impact" panose="020B0806030902050204" pitchFamily="34" charset="0"/>
                <a:ea typeface="微软雅黑" panose="020B0503020204020204" pitchFamily="34" charset="-122"/>
              </a:rPr>
              <a:t>添加标题</a:t>
            </a:r>
            <a:endParaRPr lang="zh-CN" altLang="en-US" sz="2000" b="1" kern="0" dirty="0">
              <a:solidFill>
                <a:sysClr val="window" lastClr="FFFFFF"/>
              </a:solidFill>
              <a:latin typeface="Impact" panose="020B0806030902050204" pitchFamily="34" charset="0"/>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14" name="文本框 13"/>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4401697" y="1889939"/>
            <a:ext cx="1330670" cy="996950"/>
          </a:xfrm>
          <a:custGeom>
            <a:avLst/>
            <a:gdLst/>
            <a:ahLst/>
            <a:cxnLst/>
            <a:rect l="l" t="t" r="r" b="b"/>
            <a:pathLst>
              <a:path w="1330323" h="996950">
                <a:moveTo>
                  <a:pt x="0" y="0"/>
                </a:moveTo>
                <a:lnTo>
                  <a:pt x="1003300" y="0"/>
                </a:lnTo>
                <a:lnTo>
                  <a:pt x="1003300" y="421150"/>
                </a:lnTo>
                <a:lnTo>
                  <a:pt x="1114685" y="421150"/>
                </a:lnTo>
                <a:lnTo>
                  <a:pt x="1114685" y="212725"/>
                </a:lnTo>
                <a:lnTo>
                  <a:pt x="1330323" y="502444"/>
                </a:lnTo>
                <a:lnTo>
                  <a:pt x="1114685" y="792162"/>
                </a:lnTo>
                <a:lnTo>
                  <a:pt x="1114685" y="583738"/>
                </a:lnTo>
                <a:lnTo>
                  <a:pt x="1003300" y="583738"/>
                </a:lnTo>
                <a:lnTo>
                  <a:pt x="1003300" y="996950"/>
                </a:lnTo>
                <a:lnTo>
                  <a:pt x="831195" y="996950"/>
                </a:lnTo>
                <a:lnTo>
                  <a:pt x="618542" y="837994"/>
                </a:lnTo>
                <a:lnTo>
                  <a:pt x="615386" y="840354"/>
                </a:lnTo>
                <a:lnTo>
                  <a:pt x="501650" y="755337"/>
                </a:lnTo>
                <a:lnTo>
                  <a:pt x="396493" y="833942"/>
                </a:lnTo>
                <a:lnTo>
                  <a:pt x="393408" y="831636"/>
                </a:lnTo>
                <a:lnTo>
                  <a:pt x="172250" y="996950"/>
                </a:lnTo>
                <a:lnTo>
                  <a:pt x="0" y="99695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25400" cap="flat" cmpd="sng" algn="ctr">
            <a:noFill/>
            <a:prstDash val="solid"/>
          </a:ln>
          <a:effectLst>
            <a:outerShdw blurRad="50800" dist="38100" dir="2700000" algn="tl" rotWithShape="0">
              <a:prstClr val="black">
                <a:alpha val="40000"/>
              </a:prstClr>
            </a:outerShdw>
          </a:effectLst>
        </p:spPr>
        <p:txBody>
          <a:bodyPr rIns="432000" anchor="ctr"/>
          <a:lstStyle/>
          <a:p>
            <a:pPr algn="ctr">
              <a:lnSpc>
                <a:spcPct val="120000"/>
              </a:lnSpc>
              <a:defRPr/>
            </a:pPr>
            <a:r>
              <a:rPr lang="en-US" altLang="zh-CN" sz="2800" b="1" kern="0" dirty="0">
                <a:solidFill>
                  <a:sysClr val="window" lastClr="FFFFFF"/>
                </a:solidFill>
                <a:latin typeface="Impact" panose="020B0806030902050204" pitchFamily="34" charset="0"/>
                <a:ea typeface="微软雅黑" panose="020B0503020204020204" pitchFamily="34" charset="-122"/>
              </a:rPr>
              <a:t>1</a:t>
            </a:r>
            <a:endParaRPr lang="zh-CN" altLang="en-US" sz="2800" b="1" kern="0" dirty="0">
              <a:solidFill>
                <a:sysClr val="window" lastClr="FFFFFF"/>
              </a:solidFill>
              <a:latin typeface="Impact" panose="020B0806030902050204" pitchFamily="34" charset="0"/>
              <a:ea typeface="微软雅黑" panose="020B0503020204020204" pitchFamily="34" charset="-122"/>
            </a:endParaRPr>
          </a:p>
        </p:txBody>
      </p:sp>
      <p:sp>
        <p:nvSpPr>
          <p:cNvPr id="5" name="上箭头 9"/>
          <p:cNvSpPr/>
          <p:nvPr/>
        </p:nvSpPr>
        <p:spPr bwMode="auto">
          <a:xfrm>
            <a:off x="4401697" y="2709091"/>
            <a:ext cx="1003561" cy="1322387"/>
          </a:xfrm>
          <a:custGeom>
            <a:avLst/>
            <a:gdLst/>
            <a:ahLst/>
            <a:cxnLst/>
            <a:rect l="l" t="t" r="r" b="b"/>
            <a:pathLst>
              <a:path w="1003300" h="1322387">
                <a:moveTo>
                  <a:pt x="501650" y="0"/>
                </a:moveTo>
                <a:lnTo>
                  <a:pt x="790575" y="215638"/>
                </a:lnTo>
                <a:lnTo>
                  <a:pt x="582722" y="215638"/>
                </a:lnTo>
                <a:lnTo>
                  <a:pt x="582722" y="327025"/>
                </a:lnTo>
                <a:lnTo>
                  <a:pt x="1003300" y="327025"/>
                </a:lnTo>
                <a:lnTo>
                  <a:pt x="1003300" y="1322387"/>
                </a:lnTo>
                <a:lnTo>
                  <a:pt x="831195" y="1322387"/>
                </a:lnTo>
                <a:lnTo>
                  <a:pt x="618542" y="1163685"/>
                </a:lnTo>
                <a:lnTo>
                  <a:pt x="615386" y="1166041"/>
                </a:lnTo>
                <a:lnTo>
                  <a:pt x="501650" y="1081159"/>
                </a:lnTo>
                <a:lnTo>
                  <a:pt x="396493" y="1159639"/>
                </a:lnTo>
                <a:lnTo>
                  <a:pt x="393408" y="1157337"/>
                </a:lnTo>
                <a:lnTo>
                  <a:pt x="172250" y="1322387"/>
                </a:lnTo>
                <a:lnTo>
                  <a:pt x="0" y="1322387"/>
                </a:lnTo>
                <a:lnTo>
                  <a:pt x="0" y="327025"/>
                </a:lnTo>
                <a:lnTo>
                  <a:pt x="420579" y="327025"/>
                </a:lnTo>
                <a:lnTo>
                  <a:pt x="420579" y="215638"/>
                </a:lnTo>
                <a:lnTo>
                  <a:pt x="212725" y="21563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90000" tIns="288000" bIns="46800" anchor="ctr"/>
          <a:lstStyle/>
          <a:p>
            <a:pPr algn="ctr">
              <a:lnSpc>
                <a:spcPct val="120000"/>
              </a:lnSpc>
              <a:defRPr/>
            </a:pPr>
            <a:r>
              <a:rPr lang="en-US" altLang="zh-CN" sz="2800" kern="0" dirty="0">
                <a:solidFill>
                  <a:srgbClr val="4D4D4D"/>
                </a:solidFill>
                <a:latin typeface="Impact" panose="020B0806030902050204" pitchFamily="34" charset="0"/>
                <a:ea typeface="微软雅黑" panose="020B0503020204020204" pitchFamily="34" charset="-122"/>
              </a:rPr>
              <a:t>8</a:t>
            </a:r>
            <a:endParaRPr lang="zh-CN" altLang="en-US" sz="2800" kern="0" dirty="0">
              <a:solidFill>
                <a:srgbClr val="4D4D4D"/>
              </a:solidFill>
              <a:latin typeface="Impact" panose="020B0806030902050204" pitchFamily="34" charset="0"/>
              <a:ea typeface="微软雅黑" panose="020B0503020204020204" pitchFamily="34" charset="-122"/>
            </a:endParaRPr>
          </a:p>
        </p:txBody>
      </p:sp>
      <p:sp>
        <p:nvSpPr>
          <p:cNvPr id="6" name="上箭头 9"/>
          <p:cNvSpPr/>
          <p:nvPr/>
        </p:nvSpPr>
        <p:spPr bwMode="auto">
          <a:xfrm>
            <a:off x="4404873" y="3867964"/>
            <a:ext cx="995622" cy="1328736"/>
          </a:xfrm>
          <a:custGeom>
            <a:avLst/>
            <a:gdLst/>
            <a:ahLst/>
            <a:cxnLst/>
            <a:rect l="l" t="t" r="r" b="b"/>
            <a:pathLst>
              <a:path w="995363" h="1328736">
                <a:moveTo>
                  <a:pt x="498475" y="0"/>
                </a:moveTo>
                <a:lnTo>
                  <a:pt x="787400" y="215638"/>
                </a:lnTo>
                <a:lnTo>
                  <a:pt x="579547" y="215638"/>
                </a:lnTo>
                <a:lnTo>
                  <a:pt x="579547" y="323849"/>
                </a:lnTo>
                <a:lnTo>
                  <a:pt x="995363" y="323849"/>
                </a:lnTo>
                <a:lnTo>
                  <a:pt x="995363" y="496227"/>
                </a:lnTo>
                <a:lnTo>
                  <a:pt x="836660" y="709216"/>
                </a:lnTo>
                <a:lnTo>
                  <a:pt x="839017" y="712377"/>
                </a:lnTo>
                <a:lnTo>
                  <a:pt x="754135" y="826293"/>
                </a:lnTo>
                <a:lnTo>
                  <a:pt x="832615" y="931616"/>
                </a:lnTo>
                <a:lnTo>
                  <a:pt x="830312" y="934706"/>
                </a:lnTo>
                <a:lnTo>
                  <a:pt x="995363" y="1156214"/>
                </a:lnTo>
                <a:lnTo>
                  <a:pt x="995363" y="1328736"/>
                </a:lnTo>
                <a:lnTo>
                  <a:pt x="0" y="1328736"/>
                </a:lnTo>
                <a:lnTo>
                  <a:pt x="0" y="323849"/>
                </a:lnTo>
                <a:lnTo>
                  <a:pt x="417404" y="323849"/>
                </a:lnTo>
                <a:lnTo>
                  <a:pt x="417404" y="215638"/>
                </a:lnTo>
                <a:lnTo>
                  <a:pt x="209550" y="215638"/>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90000" tIns="288000" bIns="46800" anchor="ctr"/>
          <a:lstStyle/>
          <a:p>
            <a:pPr algn="ctr">
              <a:lnSpc>
                <a:spcPct val="120000"/>
              </a:lnSpc>
              <a:defRPr/>
            </a:pPr>
            <a:r>
              <a:rPr lang="en-US" altLang="zh-CN" sz="2800" kern="0" dirty="0">
                <a:solidFill>
                  <a:srgbClr val="4D4D4D"/>
                </a:solidFill>
                <a:latin typeface="Impact" panose="020B0806030902050204" pitchFamily="34" charset="0"/>
                <a:ea typeface="微软雅黑" panose="020B0503020204020204" pitchFamily="34" charset="-122"/>
              </a:rPr>
              <a:t>7</a:t>
            </a:r>
            <a:endParaRPr lang="zh-CN" altLang="en-US" sz="2800" kern="0" dirty="0">
              <a:solidFill>
                <a:srgbClr val="4D4D4D"/>
              </a:solidFill>
              <a:latin typeface="Impact" panose="020B0806030902050204" pitchFamily="34" charset="0"/>
              <a:ea typeface="微软雅黑" panose="020B0503020204020204" pitchFamily="34" charset="-122"/>
            </a:endParaRPr>
          </a:p>
        </p:txBody>
      </p:sp>
      <p:sp>
        <p:nvSpPr>
          <p:cNvPr id="7" name="TextBox 6"/>
          <p:cNvSpPr txBox="1"/>
          <p:nvPr/>
        </p:nvSpPr>
        <p:spPr>
          <a:xfrm>
            <a:off x="2350585" y="4350123"/>
            <a:ext cx="1800694" cy="646331"/>
          </a:xfrm>
          <a:prstGeom prst="rect">
            <a:avLst/>
          </a:prstGeom>
          <a:noFill/>
        </p:spPr>
        <p:txBody>
          <a:bodyPr anchor="ctr">
            <a:spAutoFit/>
          </a:bodyPr>
          <a:lstStyle/>
          <a:p>
            <a:pPr algn="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a:p>
            <a:pPr algn="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p:txBody>
      </p:sp>
      <p:sp>
        <p:nvSpPr>
          <p:cNvPr id="8" name="TextBox 7"/>
          <p:cNvSpPr txBox="1"/>
          <p:nvPr/>
        </p:nvSpPr>
        <p:spPr>
          <a:xfrm>
            <a:off x="2350585" y="3178548"/>
            <a:ext cx="1800694" cy="646331"/>
          </a:xfrm>
          <a:prstGeom prst="rect">
            <a:avLst/>
          </a:prstGeom>
          <a:noFill/>
        </p:spPr>
        <p:txBody>
          <a:bodyPr anchor="ctr">
            <a:spAutoFit/>
          </a:bodyPr>
          <a:lstStyle/>
          <a:p>
            <a:pPr algn="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a:p>
            <a:pPr algn="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p:txBody>
      </p:sp>
      <p:sp>
        <p:nvSpPr>
          <p:cNvPr id="9" name="TextBox 8"/>
          <p:cNvSpPr txBox="1"/>
          <p:nvPr/>
        </p:nvSpPr>
        <p:spPr>
          <a:xfrm>
            <a:off x="2350585" y="2037379"/>
            <a:ext cx="1800694" cy="646331"/>
          </a:xfrm>
          <a:prstGeom prst="rect">
            <a:avLst/>
          </a:prstGeom>
          <a:noFill/>
        </p:spPr>
        <p:txBody>
          <a:bodyPr anchor="ctr">
            <a:spAutoFit/>
          </a:bodyPr>
          <a:lstStyle/>
          <a:p>
            <a:pPr algn="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a:p>
            <a:pPr algn="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p:txBody>
      </p:sp>
      <p:sp>
        <p:nvSpPr>
          <p:cNvPr id="10" name="TextBox 9"/>
          <p:cNvSpPr txBox="1"/>
          <p:nvPr/>
        </p:nvSpPr>
        <p:spPr>
          <a:xfrm>
            <a:off x="5173423" y="1184177"/>
            <a:ext cx="1800694" cy="646331"/>
          </a:xfrm>
          <a:prstGeom prst="rect">
            <a:avLst/>
          </a:prstGeom>
          <a:noFill/>
        </p:spPr>
        <p:txBody>
          <a:bodyPr anchor="b">
            <a:spAutoFit/>
          </a:bodyPr>
          <a:lstStyle>
            <a:defPPr>
              <a:defRPr lang="zh-CN"/>
            </a:defPPr>
            <a:lvl1pPr algn="ctr">
              <a:lnSpc>
                <a:spcPct val="150000"/>
              </a:lnSpc>
              <a:defRPr sz="1200">
                <a:solidFill>
                  <a:srgbClr val="7D7D7D"/>
                </a:solidFill>
                <a:latin typeface="微软雅黑" panose="020B0503020204020204" pitchFamily="34" charset="-122"/>
                <a:ea typeface="微软雅黑" panose="020B0503020204020204" pitchFamily="34" charset="-122"/>
              </a:defRPr>
            </a:lvl1pPr>
          </a:lstStyle>
          <a:p>
            <a:pPr>
              <a:defRPr/>
            </a:pPr>
            <a:r>
              <a:rPr lang="zh-CN" altLang="en-US" kern="0" dirty="0"/>
              <a:t>单击此处添加文本</a:t>
            </a:r>
          </a:p>
          <a:p>
            <a:pPr>
              <a:defRPr/>
            </a:pPr>
            <a:r>
              <a:rPr lang="zh-CN" altLang="en-US" kern="0" dirty="0"/>
              <a:t>单击此处添加文本</a:t>
            </a:r>
          </a:p>
        </p:txBody>
      </p:sp>
      <p:sp>
        <p:nvSpPr>
          <p:cNvPr id="11" name="TextBox 10"/>
          <p:cNvSpPr txBox="1"/>
          <p:nvPr/>
        </p:nvSpPr>
        <p:spPr>
          <a:xfrm>
            <a:off x="8040724" y="2037379"/>
            <a:ext cx="1800694" cy="646331"/>
          </a:xfrm>
          <a:prstGeom prst="rect">
            <a:avLst/>
          </a:prstGeom>
          <a:noFill/>
        </p:spPr>
        <p:txBody>
          <a:bodyPr anchor="ctr">
            <a:spAutoFit/>
          </a:bodyPr>
          <a:lstStyle/>
          <a:p>
            <a:pP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a:p>
            <a:pP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p:txBody>
      </p:sp>
      <p:sp>
        <p:nvSpPr>
          <p:cNvPr id="12" name="TextBox 11"/>
          <p:cNvSpPr txBox="1"/>
          <p:nvPr/>
        </p:nvSpPr>
        <p:spPr>
          <a:xfrm>
            <a:off x="8040724" y="3216724"/>
            <a:ext cx="1800694" cy="646331"/>
          </a:xfrm>
          <a:prstGeom prst="rect">
            <a:avLst/>
          </a:prstGeom>
          <a:noFill/>
        </p:spPr>
        <p:txBody>
          <a:bodyPr>
            <a:spAutoFit/>
          </a:bodyPr>
          <a:lstStyle/>
          <a:p>
            <a:pP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a:p>
            <a:pP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p:txBody>
      </p:sp>
      <p:sp>
        <p:nvSpPr>
          <p:cNvPr id="13" name="TextBox 12"/>
          <p:cNvSpPr txBox="1"/>
          <p:nvPr/>
        </p:nvSpPr>
        <p:spPr>
          <a:xfrm>
            <a:off x="8040724" y="4389887"/>
            <a:ext cx="1800694" cy="646331"/>
          </a:xfrm>
          <a:prstGeom prst="rect">
            <a:avLst/>
          </a:prstGeom>
          <a:noFill/>
        </p:spPr>
        <p:txBody>
          <a:bodyPr>
            <a:spAutoFit/>
          </a:bodyPr>
          <a:lstStyle/>
          <a:p>
            <a:pP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a:p>
            <a:pP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p:txBody>
      </p:sp>
      <p:sp>
        <p:nvSpPr>
          <p:cNvPr id="14" name="TextBox 13"/>
          <p:cNvSpPr txBox="1"/>
          <p:nvPr/>
        </p:nvSpPr>
        <p:spPr>
          <a:xfrm>
            <a:off x="5173423" y="5290375"/>
            <a:ext cx="1800694" cy="646331"/>
          </a:xfrm>
          <a:prstGeom prst="rect">
            <a:avLst/>
          </a:prstGeom>
          <a:noFill/>
        </p:spPr>
        <p:txBody>
          <a:bodyPr>
            <a:spAutoFit/>
          </a:bodyPr>
          <a:lstStyle/>
          <a:p>
            <a:pPr algn="ct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a:p>
            <a:pPr algn="ctr">
              <a:lnSpc>
                <a:spcPct val="150000"/>
              </a:lnSpc>
              <a:defRPr/>
            </a:pPr>
            <a:r>
              <a:rPr lang="zh-CN" altLang="en-US" sz="1200" dirty="0">
                <a:solidFill>
                  <a:srgbClr val="7D7D7D"/>
                </a:solidFill>
                <a:latin typeface="微软雅黑" panose="020B0503020204020204" pitchFamily="34" charset="-122"/>
                <a:ea typeface="微软雅黑" panose="020B0503020204020204" pitchFamily="34" charset="-122"/>
              </a:rPr>
              <a:t>单击此处添加文本</a:t>
            </a:r>
          </a:p>
        </p:txBody>
      </p:sp>
      <p:sp>
        <p:nvSpPr>
          <p:cNvPr id="15" name="矩形 1"/>
          <p:cNvSpPr/>
          <p:nvPr/>
        </p:nvSpPr>
        <p:spPr>
          <a:xfrm>
            <a:off x="6769277" y="3055166"/>
            <a:ext cx="1003561" cy="1322387"/>
          </a:xfrm>
          <a:custGeom>
            <a:avLst/>
            <a:gdLst/>
            <a:ahLst/>
            <a:cxnLst/>
            <a:rect l="l" t="t" r="r" b="b"/>
            <a:pathLst>
              <a:path w="1003300" h="1322387">
                <a:moveTo>
                  <a:pt x="0" y="0"/>
                </a:moveTo>
                <a:lnTo>
                  <a:pt x="172251" y="0"/>
                </a:lnTo>
                <a:lnTo>
                  <a:pt x="393409" y="165051"/>
                </a:lnTo>
                <a:lnTo>
                  <a:pt x="396493" y="162748"/>
                </a:lnTo>
                <a:lnTo>
                  <a:pt x="501650" y="241228"/>
                </a:lnTo>
                <a:lnTo>
                  <a:pt x="615386" y="156346"/>
                </a:lnTo>
                <a:lnTo>
                  <a:pt x="618543" y="158702"/>
                </a:lnTo>
                <a:lnTo>
                  <a:pt x="831195" y="0"/>
                </a:lnTo>
                <a:lnTo>
                  <a:pt x="1003300" y="0"/>
                </a:lnTo>
                <a:lnTo>
                  <a:pt x="1003300" y="995362"/>
                </a:lnTo>
                <a:lnTo>
                  <a:pt x="555734" y="995362"/>
                </a:lnTo>
                <a:lnTo>
                  <a:pt x="555734" y="1106749"/>
                </a:lnTo>
                <a:lnTo>
                  <a:pt x="763587" y="1106749"/>
                </a:lnTo>
                <a:lnTo>
                  <a:pt x="474662" y="1322387"/>
                </a:lnTo>
                <a:lnTo>
                  <a:pt x="185737" y="1106749"/>
                </a:lnTo>
                <a:lnTo>
                  <a:pt x="393591" y="1106749"/>
                </a:lnTo>
                <a:lnTo>
                  <a:pt x="393591" y="995362"/>
                </a:lnTo>
                <a:lnTo>
                  <a:pt x="0" y="99536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288000" anchor="ctr"/>
          <a:lstStyle/>
          <a:p>
            <a:pPr algn="ctr">
              <a:lnSpc>
                <a:spcPct val="120000"/>
              </a:lnSpc>
              <a:defRPr/>
            </a:pPr>
            <a:r>
              <a:rPr lang="en-US" altLang="zh-CN" sz="2800" kern="0" dirty="0">
                <a:solidFill>
                  <a:srgbClr val="4D4D4D"/>
                </a:solidFill>
                <a:latin typeface="Impact" panose="020B0806030902050204" pitchFamily="34" charset="0"/>
                <a:ea typeface="微软雅黑" panose="020B0503020204020204" pitchFamily="34" charset="-122"/>
              </a:rPr>
              <a:t>4</a:t>
            </a:r>
            <a:endParaRPr lang="zh-CN" altLang="en-US" sz="2800" kern="0" dirty="0">
              <a:solidFill>
                <a:srgbClr val="4D4D4D"/>
              </a:solidFill>
              <a:latin typeface="Impact" panose="020B0806030902050204" pitchFamily="34" charset="0"/>
              <a:ea typeface="微软雅黑" panose="020B0503020204020204" pitchFamily="34" charset="-122"/>
            </a:endParaRPr>
          </a:p>
        </p:txBody>
      </p:sp>
      <p:sp>
        <p:nvSpPr>
          <p:cNvPr id="16" name="矩形 4"/>
          <p:cNvSpPr/>
          <p:nvPr/>
        </p:nvSpPr>
        <p:spPr>
          <a:xfrm>
            <a:off x="5251235" y="4191816"/>
            <a:ext cx="1321141" cy="1004887"/>
          </a:xfrm>
          <a:custGeom>
            <a:avLst/>
            <a:gdLst/>
            <a:ahLst/>
            <a:cxnLst/>
            <a:rect l="l" t="t" r="r" b="b"/>
            <a:pathLst>
              <a:path w="1320797" h="1004887">
                <a:moveTo>
                  <a:pt x="325434" y="0"/>
                </a:moveTo>
                <a:lnTo>
                  <a:pt x="1320797" y="0"/>
                </a:lnTo>
                <a:lnTo>
                  <a:pt x="1320797" y="172378"/>
                </a:lnTo>
                <a:lnTo>
                  <a:pt x="1162095" y="385367"/>
                </a:lnTo>
                <a:lnTo>
                  <a:pt x="1164451" y="388528"/>
                </a:lnTo>
                <a:lnTo>
                  <a:pt x="1079569" y="502444"/>
                </a:lnTo>
                <a:lnTo>
                  <a:pt x="1158049" y="607767"/>
                </a:lnTo>
                <a:lnTo>
                  <a:pt x="1155746" y="610857"/>
                </a:lnTo>
                <a:lnTo>
                  <a:pt x="1320797" y="832365"/>
                </a:lnTo>
                <a:lnTo>
                  <a:pt x="1320797" y="1004887"/>
                </a:lnTo>
                <a:lnTo>
                  <a:pt x="325434" y="1004887"/>
                </a:lnTo>
                <a:lnTo>
                  <a:pt x="325434" y="583737"/>
                </a:lnTo>
                <a:lnTo>
                  <a:pt x="215638" y="583737"/>
                </a:lnTo>
                <a:lnTo>
                  <a:pt x="215638" y="792162"/>
                </a:lnTo>
                <a:lnTo>
                  <a:pt x="0" y="502444"/>
                </a:lnTo>
                <a:lnTo>
                  <a:pt x="215638" y="212725"/>
                </a:lnTo>
                <a:lnTo>
                  <a:pt x="215638" y="421149"/>
                </a:lnTo>
                <a:lnTo>
                  <a:pt x="325434" y="421149"/>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32000" bIns="46800" anchor="ctr"/>
          <a:lstStyle/>
          <a:p>
            <a:pPr algn="ctr">
              <a:lnSpc>
                <a:spcPct val="120000"/>
              </a:lnSpc>
              <a:defRPr/>
            </a:pPr>
            <a:r>
              <a:rPr lang="en-US" altLang="zh-CN" sz="2800" kern="0" dirty="0">
                <a:solidFill>
                  <a:srgbClr val="4D4D4D"/>
                </a:solidFill>
                <a:latin typeface="Impact" panose="020B0806030902050204" pitchFamily="34" charset="0"/>
                <a:ea typeface="微软雅黑" panose="020B0503020204020204" pitchFamily="34" charset="-122"/>
              </a:rPr>
              <a:t>6</a:t>
            </a:r>
            <a:endParaRPr lang="zh-CN" altLang="en-US" sz="2800" kern="0" dirty="0">
              <a:solidFill>
                <a:srgbClr val="4D4D4D"/>
              </a:solidFill>
              <a:latin typeface="Impact" panose="020B0806030902050204" pitchFamily="34" charset="0"/>
              <a:ea typeface="微软雅黑" panose="020B0503020204020204" pitchFamily="34" charset="-122"/>
            </a:endParaRPr>
          </a:p>
        </p:txBody>
      </p:sp>
      <p:sp>
        <p:nvSpPr>
          <p:cNvPr id="17" name="矩形 41"/>
          <p:cNvSpPr/>
          <p:nvPr/>
        </p:nvSpPr>
        <p:spPr>
          <a:xfrm>
            <a:off x="5573577" y="1889941"/>
            <a:ext cx="1322730" cy="1004887"/>
          </a:xfrm>
          <a:custGeom>
            <a:avLst/>
            <a:gdLst/>
            <a:ahLst/>
            <a:cxnLst/>
            <a:rect l="l" t="t" r="r" b="b"/>
            <a:pathLst>
              <a:path w="1322385" h="1004887">
                <a:moveTo>
                  <a:pt x="0" y="0"/>
                </a:moveTo>
                <a:lnTo>
                  <a:pt x="995363" y="0"/>
                </a:lnTo>
                <a:lnTo>
                  <a:pt x="995363" y="421150"/>
                </a:lnTo>
                <a:lnTo>
                  <a:pt x="1106747" y="421150"/>
                </a:lnTo>
                <a:lnTo>
                  <a:pt x="1106747" y="212725"/>
                </a:lnTo>
                <a:lnTo>
                  <a:pt x="1322385" y="502443"/>
                </a:lnTo>
                <a:lnTo>
                  <a:pt x="1106747" y="792162"/>
                </a:lnTo>
                <a:lnTo>
                  <a:pt x="1106747" y="583738"/>
                </a:lnTo>
                <a:lnTo>
                  <a:pt x="995363" y="583738"/>
                </a:lnTo>
                <a:lnTo>
                  <a:pt x="995363" y="1004887"/>
                </a:lnTo>
                <a:lnTo>
                  <a:pt x="0" y="1004887"/>
                </a:lnTo>
                <a:lnTo>
                  <a:pt x="0" y="832509"/>
                </a:lnTo>
                <a:lnTo>
                  <a:pt x="158702" y="619521"/>
                </a:lnTo>
                <a:lnTo>
                  <a:pt x="156346" y="616359"/>
                </a:lnTo>
                <a:lnTo>
                  <a:pt x="241228" y="502443"/>
                </a:lnTo>
                <a:lnTo>
                  <a:pt x="162748" y="397120"/>
                </a:lnTo>
                <a:lnTo>
                  <a:pt x="165051" y="394030"/>
                </a:lnTo>
                <a:lnTo>
                  <a:pt x="0" y="172523"/>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432000" anchor="ctr"/>
          <a:lstStyle/>
          <a:p>
            <a:pPr algn="ctr">
              <a:lnSpc>
                <a:spcPct val="120000"/>
              </a:lnSpc>
              <a:defRPr/>
            </a:pPr>
            <a:r>
              <a:rPr lang="en-US" altLang="zh-CN" sz="2800" kern="0" dirty="0">
                <a:solidFill>
                  <a:srgbClr val="4D4D4D"/>
                </a:solidFill>
                <a:latin typeface="Impact" panose="020B0806030902050204" pitchFamily="34" charset="0"/>
                <a:ea typeface="微软雅黑" panose="020B0503020204020204" pitchFamily="34" charset="-122"/>
              </a:rPr>
              <a:t>2</a:t>
            </a:r>
            <a:endParaRPr lang="zh-CN" altLang="en-US" sz="2800" kern="0" dirty="0">
              <a:solidFill>
                <a:srgbClr val="4D4D4D"/>
              </a:solidFill>
              <a:latin typeface="Impact" panose="020B0806030902050204" pitchFamily="34" charset="0"/>
              <a:ea typeface="微软雅黑" panose="020B0503020204020204" pitchFamily="34" charset="-122"/>
            </a:endParaRPr>
          </a:p>
        </p:txBody>
      </p:sp>
      <p:sp>
        <p:nvSpPr>
          <p:cNvPr id="18" name="矩形 47"/>
          <p:cNvSpPr/>
          <p:nvPr/>
        </p:nvSpPr>
        <p:spPr>
          <a:xfrm>
            <a:off x="6742281" y="1889939"/>
            <a:ext cx="995623" cy="1328736"/>
          </a:xfrm>
          <a:custGeom>
            <a:avLst/>
            <a:gdLst/>
            <a:ahLst/>
            <a:cxnLst/>
            <a:rect l="l" t="t" r="r" b="b"/>
            <a:pathLst>
              <a:path w="995364" h="1328736">
                <a:moveTo>
                  <a:pt x="0" y="0"/>
                </a:moveTo>
                <a:lnTo>
                  <a:pt x="995364" y="0"/>
                </a:lnTo>
                <a:lnTo>
                  <a:pt x="995364" y="1004887"/>
                </a:lnTo>
                <a:lnTo>
                  <a:pt x="609711" y="1004887"/>
                </a:lnTo>
                <a:lnTo>
                  <a:pt x="609711" y="1113098"/>
                </a:lnTo>
                <a:lnTo>
                  <a:pt x="817564" y="1113098"/>
                </a:lnTo>
                <a:lnTo>
                  <a:pt x="528639" y="1328736"/>
                </a:lnTo>
                <a:lnTo>
                  <a:pt x="239713" y="1113098"/>
                </a:lnTo>
                <a:lnTo>
                  <a:pt x="447568" y="1113098"/>
                </a:lnTo>
                <a:lnTo>
                  <a:pt x="447568" y="1004887"/>
                </a:lnTo>
                <a:lnTo>
                  <a:pt x="0" y="1004887"/>
                </a:lnTo>
                <a:lnTo>
                  <a:pt x="0" y="832510"/>
                </a:lnTo>
                <a:lnTo>
                  <a:pt x="158702" y="619521"/>
                </a:lnTo>
                <a:lnTo>
                  <a:pt x="156346" y="616359"/>
                </a:lnTo>
                <a:lnTo>
                  <a:pt x="241228" y="502444"/>
                </a:lnTo>
                <a:lnTo>
                  <a:pt x="162748" y="397120"/>
                </a:lnTo>
                <a:lnTo>
                  <a:pt x="165051" y="394031"/>
                </a:lnTo>
                <a:lnTo>
                  <a:pt x="0" y="172523"/>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bIns="288000" anchor="ctr"/>
          <a:lstStyle/>
          <a:p>
            <a:pPr algn="ctr">
              <a:lnSpc>
                <a:spcPct val="120000"/>
              </a:lnSpc>
              <a:defRPr/>
            </a:pPr>
            <a:r>
              <a:rPr lang="en-US" altLang="zh-CN" sz="2800" kern="0" dirty="0">
                <a:solidFill>
                  <a:srgbClr val="4D4D4D"/>
                </a:solidFill>
                <a:latin typeface="Impact" panose="020B0806030902050204" pitchFamily="34" charset="0"/>
                <a:ea typeface="微软雅黑" panose="020B0503020204020204" pitchFamily="34" charset="-122"/>
              </a:rPr>
              <a:t>3</a:t>
            </a:r>
            <a:endParaRPr lang="zh-CN" altLang="en-US" sz="2800" kern="0" dirty="0">
              <a:solidFill>
                <a:srgbClr val="4D4D4D"/>
              </a:solidFill>
              <a:latin typeface="Impact" panose="020B0806030902050204" pitchFamily="34" charset="0"/>
              <a:ea typeface="微软雅黑" panose="020B0503020204020204" pitchFamily="34" charset="-122"/>
            </a:endParaRPr>
          </a:p>
        </p:txBody>
      </p:sp>
      <p:sp>
        <p:nvSpPr>
          <p:cNvPr id="19" name="矩形 53"/>
          <p:cNvSpPr/>
          <p:nvPr/>
        </p:nvSpPr>
        <p:spPr>
          <a:xfrm>
            <a:off x="6418351" y="4199751"/>
            <a:ext cx="1327493" cy="996950"/>
          </a:xfrm>
          <a:custGeom>
            <a:avLst/>
            <a:gdLst/>
            <a:ahLst/>
            <a:cxnLst/>
            <a:rect l="l" t="t" r="r" b="b"/>
            <a:pathLst>
              <a:path w="1327147" h="996950">
                <a:moveTo>
                  <a:pt x="323847" y="0"/>
                </a:moveTo>
                <a:lnTo>
                  <a:pt x="496098" y="0"/>
                </a:lnTo>
                <a:lnTo>
                  <a:pt x="717256" y="165314"/>
                </a:lnTo>
                <a:lnTo>
                  <a:pt x="720340" y="163008"/>
                </a:lnTo>
                <a:lnTo>
                  <a:pt x="825497" y="241612"/>
                </a:lnTo>
                <a:lnTo>
                  <a:pt x="939233" y="156595"/>
                </a:lnTo>
                <a:lnTo>
                  <a:pt x="942390" y="158956"/>
                </a:lnTo>
                <a:lnTo>
                  <a:pt x="1155042" y="0"/>
                </a:lnTo>
                <a:lnTo>
                  <a:pt x="1327147" y="0"/>
                </a:lnTo>
                <a:lnTo>
                  <a:pt x="1327147" y="996950"/>
                </a:lnTo>
                <a:lnTo>
                  <a:pt x="323847" y="996950"/>
                </a:lnTo>
                <a:lnTo>
                  <a:pt x="323847" y="575800"/>
                </a:lnTo>
                <a:lnTo>
                  <a:pt x="215638" y="575800"/>
                </a:lnTo>
                <a:lnTo>
                  <a:pt x="215638" y="784225"/>
                </a:lnTo>
                <a:lnTo>
                  <a:pt x="0" y="494506"/>
                </a:lnTo>
                <a:lnTo>
                  <a:pt x="215638" y="204788"/>
                </a:lnTo>
                <a:lnTo>
                  <a:pt x="215638" y="413212"/>
                </a:lnTo>
                <a:lnTo>
                  <a:pt x="323847" y="413212"/>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432000" bIns="46800" anchor="ctr"/>
          <a:lstStyle/>
          <a:p>
            <a:pPr algn="ctr">
              <a:lnSpc>
                <a:spcPct val="120000"/>
              </a:lnSpc>
              <a:defRPr/>
            </a:pPr>
            <a:r>
              <a:rPr lang="en-US" altLang="zh-CN" sz="2800" kern="0" dirty="0">
                <a:solidFill>
                  <a:srgbClr val="4D4D4D"/>
                </a:solidFill>
                <a:latin typeface="Impact" panose="020B0806030902050204" pitchFamily="34" charset="0"/>
                <a:ea typeface="微软雅黑" panose="020B0503020204020204" pitchFamily="34" charset="-122"/>
              </a:rPr>
              <a:t>5</a:t>
            </a:r>
            <a:endParaRPr lang="zh-CN" altLang="en-US" sz="2800" kern="0" dirty="0">
              <a:solidFill>
                <a:srgbClr val="4D4D4D"/>
              </a:solidFill>
              <a:latin typeface="Impact" panose="020B0806030902050204" pitchFamily="34" charset="0"/>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20" name="文本框 19"/>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rgbClr val="94E1EA"/>
            </a:gs>
          </a:gsLst>
          <a:lin ang="5400000" scaled="1"/>
        </a:gradFill>
        <a:effectLst/>
      </p:bgPr>
    </p:bg>
    <p:spTree>
      <p:nvGrpSpPr>
        <p:cNvPr id="1" name=""/>
        <p:cNvGrpSpPr/>
        <p:nvPr/>
      </p:nvGrpSpPr>
      <p:grpSpPr>
        <a:xfrm>
          <a:off x="0" y="0"/>
          <a:ext cx="0" cy="0"/>
          <a:chOff x="0" y="0"/>
          <a:chExt cx="0" cy="0"/>
        </a:xfrm>
      </p:grpSpPr>
      <p:sp>
        <p:nvSpPr>
          <p:cNvPr id="23" name="圆角矩形 22"/>
          <p:cNvSpPr/>
          <p:nvPr/>
        </p:nvSpPr>
        <p:spPr>
          <a:xfrm rot="2700000">
            <a:off x="1488102" y="1182482"/>
            <a:ext cx="4389868" cy="4389868"/>
          </a:xfrm>
          <a:prstGeom prst="roundRect">
            <a:avLst/>
          </a:prstGeom>
          <a:noFill/>
          <a:ln w="12700">
            <a:gradFill>
              <a:gsLst>
                <a:gs pos="0">
                  <a:srgbClr val="3AC8D9">
                    <a:alpha val="37000"/>
                  </a:srgbClr>
                </a:gs>
                <a:gs pos="100000">
                  <a:srgbClr val="365A96">
                    <a:alpha val="2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rot="2700000">
            <a:off x="1893254" y="1587633"/>
            <a:ext cx="3579566" cy="3579566"/>
          </a:xfrm>
          <a:prstGeom prst="roundRect">
            <a:avLst/>
          </a:prstGeom>
          <a:solidFill>
            <a:schemeClr val="bg1"/>
          </a:solidFill>
          <a:ln w="38100">
            <a:gradFill>
              <a:gsLst>
                <a:gs pos="0">
                  <a:srgbClr val="3AC8D9">
                    <a:alpha val="41000"/>
                  </a:srgbClr>
                </a:gs>
                <a:gs pos="100000">
                  <a:srgbClr val="365A96">
                    <a:alpha val="45000"/>
                  </a:srgbClr>
                </a:gs>
              </a:gsLst>
              <a:lin ang="5400000" scaled="1"/>
            </a:gradFill>
          </a:ln>
          <a:effectLst>
            <a:innerShdw blurRad="266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2700000">
            <a:off x="2222730" y="1917110"/>
            <a:ext cx="2920614" cy="2920614"/>
          </a:xfrm>
          <a:prstGeom prst="roundRect">
            <a:avLst/>
          </a:prstGeom>
          <a:gradFill flip="none" rotWithShape="1">
            <a:gsLst>
              <a:gs pos="0">
                <a:srgbClr val="3AC8D9"/>
              </a:gs>
              <a:gs pos="100000">
                <a:srgbClr val="365A96"/>
              </a:gs>
            </a:gsLst>
            <a:lin ang="2700000" scaled="1"/>
            <a:tileRect/>
          </a:gradFill>
          <a:ln>
            <a:noFill/>
          </a:ln>
          <a:effectLst>
            <a:innerShdw blurRad="342900" dist="190500" dir="13500000">
              <a:prstClr val="black">
                <a:alpha val="4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741111" y="2754399"/>
            <a:ext cx="1883849" cy="1107996"/>
          </a:xfrm>
          <a:prstGeom prst="rect">
            <a:avLst/>
          </a:prstGeom>
          <a:noFill/>
        </p:spPr>
        <p:txBody>
          <a:bodyPr wrap="none" rtlCol="0">
            <a:spAutoFit/>
          </a:bodyPr>
          <a:lstStyle/>
          <a:p>
            <a:r>
              <a:rPr lang="zh-CN" altLang="en-US" sz="6600" b="1" dirty="0" smtClean="0">
                <a:solidFill>
                  <a:schemeClr val="bg1"/>
                </a:solidFill>
                <a:latin typeface="Impact" panose="020B0806030902050204" pitchFamily="34" charset="0"/>
              </a:rPr>
              <a:t>目录</a:t>
            </a:r>
            <a:endParaRPr lang="zh-CN" altLang="en-US" b="1" dirty="0">
              <a:solidFill>
                <a:schemeClr val="bg1"/>
              </a:solidFill>
              <a:latin typeface="Impact" panose="020B0806030902050204" pitchFamily="34" charset="0"/>
            </a:endParaRPr>
          </a:p>
        </p:txBody>
      </p:sp>
      <p:grpSp>
        <p:nvGrpSpPr>
          <p:cNvPr id="2" name="组合 1"/>
          <p:cNvGrpSpPr/>
          <p:nvPr/>
        </p:nvGrpSpPr>
        <p:grpSpPr>
          <a:xfrm>
            <a:off x="6654638" y="1385203"/>
            <a:ext cx="737393" cy="699317"/>
            <a:chOff x="6756098" y="1336266"/>
            <a:chExt cx="737393" cy="699317"/>
          </a:xfrm>
        </p:grpSpPr>
        <p:sp>
          <p:nvSpPr>
            <p:cNvPr id="3" name="Freeform 19"/>
            <p:cNvSpPr/>
            <p:nvPr/>
          </p:nvSpPr>
          <p:spPr bwMode="auto">
            <a:xfrm>
              <a:off x="6869674" y="1336266"/>
              <a:ext cx="623817" cy="6993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365A96"/>
                    </a:gs>
                    <a:gs pos="100000">
                      <a:srgbClr val="3AC8D9">
                        <a:shade val="100000"/>
                        <a:satMod val="115000"/>
                      </a:srgbClr>
                    </a:gs>
                  </a:gsLst>
                  <a:lin ang="16200000" scaled="1"/>
                </a:gradFill>
              </a:endParaRPr>
            </a:p>
          </p:txBody>
        </p:sp>
        <p:sp>
          <p:nvSpPr>
            <p:cNvPr id="4" name="文本框 3"/>
            <p:cNvSpPr txBox="1"/>
            <p:nvPr/>
          </p:nvSpPr>
          <p:spPr>
            <a:xfrm>
              <a:off x="6756098" y="1398108"/>
              <a:ext cx="723275" cy="584775"/>
            </a:xfrm>
            <a:prstGeom prst="rect">
              <a:avLst/>
            </a:prstGeom>
            <a:noFill/>
            <a:effectLst/>
          </p:spPr>
          <p:txBody>
            <a:bodyPr wrap="none" rtlCol="0">
              <a:spAutoFit/>
            </a:bodyPr>
            <a:lstStyle/>
            <a:p>
              <a:r>
                <a:rPr lang="en-US" altLang="zh-CN" sz="3200" b="1" dirty="0" smtClean="0">
                  <a:gradFill>
                    <a:gsLst>
                      <a:gs pos="0">
                        <a:srgbClr val="365A96"/>
                      </a:gs>
                      <a:gs pos="100000">
                        <a:srgbClr val="3AC8D9">
                          <a:shade val="100000"/>
                          <a:satMod val="115000"/>
                        </a:srgbClr>
                      </a:gs>
                    </a:gsLst>
                    <a:lin ang="16200000" scaled="1"/>
                  </a:gradFill>
                </a:rPr>
                <a:t>  </a:t>
              </a:r>
              <a:r>
                <a:rPr lang="en-US" altLang="zh-CN" sz="3200" b="1" dirty="0" smtClean="0">
                  <a:gradFill>
                    <a:gsLst>
                      <a:gs pos="0">
                        <a:srgbClr val="365A96"/>
                      </a:gs>
                      <a:gs pos="100000">
                        <a:srgbClr val="3AC8D9">
                          <a:shade val="100000"/>
                          <a:satMod val="115000"/>
                        </a:srgbClr>
                      </a:gs>
                    </a:gsLst>
                    <a:lin ang="16200000" scaled="1"/>
                  </a:gradFill>
                  <a:latin typeface="方正姚体" panose="02010601030101010101" pitchFamily="2" charset="-122"/>
                </a:rPr>
                <a:t>1.</a:t>
              </a:r>
              <a:endParaRPr lang="en-US" altLang="zh-CN" sz="2400" b="1" dirty="0" smtClean="0">
                <a:gradFill>
                  <a:gsLst>
                    <a:gs pos="0">
                      <a:srgbClr val="365A96"/>
                    </a:gs>
                    <a:gs pos="100000">
                      <a:srgbClr val="3AC8D9">
                        <a:shade val="100000"/>
                        <a:satMod val="115000"/>
                      </a:srgbClr>
                    </a:gs>
                  </a:gsLst>
                  <a:lin ang="16200000" scaled="1"/>
                </a:gradFill>
                <a:latin typeface="方正姚体" panose="02010601030101010101" pitchFamily="2" charset="-122"/>
              </a:endParaRPr>
            </a:p>
          </p:txBody>
        </p:sp>
      </p:grpSp>
      <p:grpSp>
        <p:nvGrpSpPr>
          <p:cNvPr id="5" name="组合 4"/>
          <p:cNvGrpSpPr/>
          <p:nvPr/>
        </p:nvGrpSpPr>
        <p:grpSpPr>
          <a:xfrm>
            <a:off x="6662013" y="2553808"/>
            <a:ext cx="732813" cy="699317"/>
            <a:chOff x="6760678" y="2305489"/>
            <a:chExt cx="732813" cy="699317"/>
          </a:xfrm>
        </p:grpSpPr>
        <p:sp>
          <p:nvSpPr>
            <p:cNvPr id="6" name="Freeform 19"/>
            <p:cNvSpPr/>
            <p:nvPr/>
          </p:nvSpPr>
          <p:spPr bwMode="auto">
            <a:xfrm>
              <a:off x="6869674" y="2305489"/>
              <a:ext cx="623817" cy="6993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365A96"/>
                    </a:gs>
                    <a:gs pos="100000">
                      <a:srgbClr val="3AC8D9">
                        <a:shade val="100000"/>
                        <a:satMod val="115000"/>
                      </a:srgbClr>
                    </a:gs>
                  </a:gsLst>
                  <a:lin ang="16200000" scaled="1"/>
                </a:gradFill>
              </a:endParaRPr>
            </a:p>
          </p:txBody>
        </p:sp>
        <p:sp>
          <p:nvSpPr>
            <p:cNvPr id="7" name="文本框 6"/>
            <p:cNvSpPr txBox="1"/>
            <p:nvPr/>
          </p:nvSpPr>
          <p:spPr>
            <a:xfrm>
              <a:off x="6760678" y="2360753"/>
              <a:ext cx="723275" cy="584775"/>
            </a:xfrm>
            <a:prstGeom prst="rect">
              <a:avLst/>
            </a:prstGeom>
            <a:noFill/>
            <a:ln>
              <a:noFill/>
            </a:ln>
            <a:effectLst/>
          </p:spPr>
          <p:txBody>
            <a:bodyPr wrap="none" rtlCol="0">
              <a:spAutoFit/>
            </a:bodyPr>
            <a:lstStyle/>
            <a:p>
              <a:r>
                <a:rPr lang="en-US" altLang="zh-CN" sz="3200" b="1" dirty="0" smtClean="0">
                  <a:gradFill>
                    <a:gsLst>
                      <a:gs pos="0">
                        <a:srgbClr val="365A96"/>
                      </a:gs>
                      <a:gs pos="100000">
                        <a:srgbClr val="3AC8D9">
                          <a:shade val="100000"/>
                          <a:satMod val="115000"/>
                        </a:srgbClr>
                      </a:gs>
                    </a:gsLst>
                    <a:lin ang="16200000" scaled="1"/>
                  </a:gradFill>
                </a:rPr>
                <a:t>  </a:t>
              </a:r>
              <a:r>
                <a:rPr lang="en-US" altLang="zh-CN" sz="3200" b="1" dirty="0" smtClean="0">
                  <a:gradFill>
                    <a:gsLst>
                      <a:gs pos="0">
                        <a:srgbClr val="365A96"/>
                      </a:gs>
                      <a:gs pos="100000">
                        <a:srgbClr val="3AC8D9">
                          <a:shade val="100000"/>
                          <a:satMod val="115000"/>
                        </a:srgbClr>
                      </a:gs>
                    </a:gsLst>
                    <a:lin ang="16200000" scaled="1"/>
                  </a:gradFill>
                  <a:latin typeface="方正姚体" panose="02010601030101010101" pitchFamily="2" charset="-122"/>
                </a:rPr>
                <a:t>2.</a:t>
              </a:r>
              <a:endParaRPr lang="en-US" altLang="zh-CN" sz="2400" b="1" dirty="0" smtClean="0">
                <a:gradFill>
                  <a:gsLst>
                    <a:gs pos="0">
                      <a:srgbClr val="365A96"/>
                    </a:gs>
                    <a:gs pos="100000">
                      <a:srgbClr val="3AC8D9">
                        <a:shade val="100000"/>
                        <a:satMod val="115000"/>
                      </a:srgbClr>
                    </a:gs>
                  </a:gsLst>
                  <a:lin ang="16200000" scaled="1"/>
                </a:gradFill>
                <a:latin typeface="方正姚体" panose="02010601030101010101" pitchFamily="2" charset="-122"/>
              </a:endParaRPr>
            </a:p>
          </p:txBody>
        </p:sp>
      </p:grpSp>
      <p:grpSp>
        <p:nvGrpSpPr>
          <p:cNvPr id="8" name="组合 7"/>
          <p:cNvGrpSpPr/>
          <p:nvPr/>
        </p:nvGrpSpPr>
        <p:grpSpPr>
          <a:xfrm>
            <a:off x="6664962" y="3662743"/>
            <a:ext cx="734106" cy="699317"/>
            <a:chOff x="6759385" y="3274712"/>
            <a:chExt cx="734106" cy="699317"/>
          </a:xfrm>
        </p:grpSpPr>
        <p:sp>
          <p:nvSpPr>
            <p:cNvPr id="9" name="Freeform 19"/>
            <p:cNvSpPr/>
            <p:nvPr/>
          </p:nvSpPr>
          <p:spPr bwMode="auto">
            <a:xfrm>
              <a:off x="6869674" y="3274712"/>
              <a:ext cx="623817" cy="6993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365A96"/>
                    </a:gs>
                    <a:gs pos="100000">
                      <a:srgbClr val="3AC8D9">
                        <a:shade val="100000"/>
                        <a:satMod val="115000"/>
                      </a:srgbClr>
                    </a:gs>
                  </a:gsLst>
                  <a:lin ang="16200000" scaled="1"/>
                </a:gradFill>
              </a:endParaRPr>
            </a:p>
          </p:txBody>
        </p:sp>
        <p:sp>
          <p:nvSpPr>
            <p:cNvPr id="10" name="文本框 9"/>
            <p:cNvSpPr txBox="1"/>
            <p:nvPr/>
          </p:nvSpPr>
          <p:spPr>
            <a:xfrm>
              <a:off x="6759385" y="3329976"/>
              <a:ext cx="723275" cy="584775"/>
            </a:xfrm>
            <a:prstGeom prst="rect">
              <a:avLst/>
            </a:prstGeom>
            <a:noFill/>
            <a:effectLst/>
          </p:spPr>
          <p:txBody>
            <a:bodyPr wrap="none" rtlCol="0">
              <a:spAutoFit/>
            </a:bodyPr>
            <a:lstStyle/>
            <a:p>
              <a:r>
                <a:rPr lang="en-US" altLang="zh-CN" sz="3200" b="1" dirty="0" smtClean="0">
                  <a:gradFill>
                    <a:gsLst>
                      <a:gs pos="0">
                        <a:srgbClr val="365A96"/>
                      </a:gs>
                      <a:gs pos="100000">
                        <a:srgbClr val="3AC8D9">
                          <a:shade val="100000"/>
                          <a:satMod val="115000"/>
                        </a:srgbClr>
                      </a:gs>
                    </a:gsLst>
                    <a:lin ang="16200000" scaled="1"/>
                  </a:gradFill>
                </a:rPr>
                <a:t>  </a:t>
              </a:r>
              <a:r>
                <a:rPr lang="en-US" altLang="zh-CN" sz="3200" b="1" dirty="0" smtClean="0">
                  <a:gradFill>
                    <a:gsLst>
                      <a:gs pos="0">
                        <a:srgbClr val="365A96"/>
                      </a:gs>
                      <a:gs pos="100000">
                        <a:srgbClr val="3AC8D9">
                          <a:shade val="100000"/>
                          <a:satMod val="115000"/>
                        </a:srgbClr>
                      </a:gs>
                    </a:gsLst>
                    <a:lin ang="16200000" scaled="1"/>
                  </a:gradFill>
                  <a:latin typeface="方正姚体" panose="02010601030101010101" pitchFamily="2" charset="-122"/>
                </a:rPr>
                <a:t>3.</a:t>
              </a:r>
              <a:endParaRPr lang="en-US" altLang="zh-CN" sz="2400" b="1" dirty="0" smtClean="0">
                <a:gradFill>
                  <a:gsLst>
                    <a:gs pos="0">
                      <a:srgbClr val="365A96"/>
                    </a:gs>
                    <a:gs pos="100000">
                      <a:srgbClr val="3AC8D9">
                        <a:shade val="100000"/>
                        <a:satMod val="115000"/>
                      </a:srgbClr>
                    </a:gs>
                  </a:gsLst>
                  <a:lin ang="16200000" scaled="1"/>
                </a:gradFill>
                <a:latin typeface="方正姚体" panose="02010601030101010101" pitchFamily="2" charset="-122"/>
              </a:endParaRPr>
            </a:p>
          </p:txBody>
        </p:sp>
      </p:grpSp>
      <p:grpSp>
        <p:nvGrpSpPr>
          <p:cNvPr id="11" name="组合 10"/>
          <p:cNvGrpSpPr/>
          <p:nvPr/>
        </p:nvGrpSpPr>
        <p:grpSpPr>
          <a:xfrm>
            <a:off x="6674713" y="4767664"/>
            <a:ext cx="736245" cy="699317"/>
            <a:chOff x="6757246" y="4243935"/>
            <a:chExt cx="736245" cy="699317"/>
          </a:xfrm>
        </p:grpSpPr>
        <p:sp>
          <p:nvSpPr>
            <p:cNvPr id="12" name="Freeform 19"/>
            <p:cNvSpPr/>
            <p:nvPr/>
          </p:nvSpPr>
          <p:spPr bwMode="auto">
            <a:xfrm>
              <a:off x="6869674" y="4243935"/>
              <a:ext cx="623817" cy="6993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365A96"/>
                    </a:gs>
                    <a:gs pos="100000">
                      <a:srgbClr val="3AC8D9">
                        <a:shade val="100000"/>
                        <a:satMod val="115000"/>
                      </a:srgbClr>
                    </a:gs>
                  </a:gsLst>
                  <a:lin ang="16200000" scaled="1"/>
                </a:gradFill>
              </a:endParaRPr>
            </a:p>
          </p:txBody>
        </p:sp>
        <p:sp>
          <p:nvSpPr>
            <p:cNvPr id="13" name="文本框 12"/>
            <p:cNvSpPr txBox="1"/>
            <p:nvPr/>
          </p:nvSpPr>
          <p:spPr>
            <a:xfrm>
              <a:off x="6757246" y="4299200"/>
              <a:ext cx="723275" cy="584775"/>
            </a:xfrm>
            <a:prstGeom prst="rect">
              <a:avLst/>
            </a:prstGeom>
            <a:noFill/>
            <a:effectLst/>
          </p:spPr>
          <p:txBody>
            <a:bodyPr wrap="none" rtlCol="0">
              <a:spAutoFit/>
            </a:bodyPr>
            <a:lstStyle/>
            <a:p>
              <a:r>
                <a:rPr lang="en-US" altLang="zh-CN" sz="3200" b="1" dirty="0" smtClean="0">
                  <a:gradFill>
                    <a:gsLst>
                      <a:gs pos="0">
                        <a:srgbClr val="365A96"/>
                      </a:gs>
                      <a:gs pos="100000">
                        <a:srgbClr val="3AC8D9">
                          <a:shade val="100000"/>
                          <a:satMod val="115000"/>
                        </a:srgbClr>
                      </a:gs>
                    </a:gsLst>
                    <a:lin ang="16200000" scaled="1"/>
                  </a:gradFill>
                </a:rPr>
                <a:t>  </a:t>
              </a:r>
              <a:r>
                <a:rPr lang="en-US" altLang="zh-CN" sz="3200" b="1" dirty="0" smtClean="0">
                  <a:gradFill>
                    <a:gsLst>
                      <a:gs pos="0">
                        <a:srgbClr val="365A96"/>
                      </a:gs>
                      <a:gs pos="100000">
                        <a:srgbClr val="3AC8D9">
                          <a:shade val="100000"/>
                          <a:satMod val="115000"/>
                        </a:srgbClr>
                      </a:gs>
                    </a:gsLst>
                    <a:lin ang="16200000" scaled="1"/>
                  </a:gradFill>
                  <a:latin typeface="方正姚体" panose="02010601030101010101" pitchFamily="2" charset="-122"/>
                </a:rPr>
                <a:t>4.</a:t>
              </a:r>
              <a:endParaRPr lang="en-US" altLang="zh-CN" sz="2400" b="1" dirty="0" smtClean="0">
                <a:gradFill>
                  <a:gsLst>
                    <a:gs pos="0">
                      <a:srgbClr val="365A96"/>
                    </a:gs>
                    <a:gs pos="100000">
                      <a:srgbClr val="3AC8D9">
                        <a:shade val="100000"/>
                        <a:satMod val="115000"/>
                      </a:srgbClr>
                    </a:gs>
                  </a:gsLst>
                  <a:lin ang="16200000" scaled="1"/>
                </a:gradFill>
                <a:latin typeface="方正姚体" panose="02010601030101010101" pitchFamily="2" charset="-122"/>
              </a:endParaRPr>
            </a:p>
          </p:txBody>
        </p:sp>
      </p:grpSp>
      <p:sp>
        <p:nvSpPr>
          <p:cNvPr id="19" name="文本框 18"/>
          <p:cNvSpPr txBox="1"/>
          <p:nvPr/>
        </p:nvSpPr>
        <p:spPr>
          <a:xfrm>
            <a:off x="7692421" y="1447045"/>
            <a:ext cx="2646878" cy="584775"/>
          </a:xfrm>
          <a:prstGeom prst="rect">
            <a:avLst/>
          </a:prstGeom>
          <a:noFill/>
        </p:spPr>
        <p:txBody>
          <a:bodyPr wrap="none" rtlCol="0">
            <a:spAutoFit/>
          </a:bodyPr>
          <a:lstStyle/>
          <a:p>
            <a:r>
              <a:rPr lang="zh-CN" altLang="en-US" sz="3200" b="1" dirty="0" smtClean="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rPr>
              <a:t>年度工作概述</a:t>
            </a:r>
            <a:endParaRPr lang="zh-CN" altLang="en-US" sz="3200" b="1" dirty="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692421" y="3718006"/>
            <a:ext cx="2646878" cy="584775"/>
          </a:xfrm>
          <a:prstGeom prst="rect">
            <a:avLst/>
          </a:prstGeom>
          <a:noFill/>
        </p:spPr>
        <p:txBody>
          <a:bodyPr wrap="none" rtlCol="0">
            <a:spAutoFit/>
          </a:bodyPr>
          <a:lstStyle/>
          <a:p>
            <a:r>
              <a:rPr lang="zh-CN" altLang="en-US" sz="3200" b="1" dirty="0" smtClean="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rPr>
              <a:t>项目成果展示</a:t>
            </a:r>
            <a:endParaRPr lang="zh-CN" altLang="en-US" sz="3200" b="1" dirty="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endParaRPr>
          </a:p>
        </p:txBody>
      </p:sp>
      <p:sp>
        <p:nvSpPr>
          <p:cNvPr id="21" name="文本框 20"/>
          <p:cNvSpPr txBox="1"/>
          <p:nvPr/>
        </p:nvSpPr>
        <p:spPr>
          <a:xfrm>
            <a:off x="7693301" y="2609072"/>
            <a:ext cx="2646878" cy="584775"/>
          </a:xfrm>
          <a:prstGeom prst="rect">
            <a:avLst/>
          </a:prstGeom>
          <a:noFill/>
        </p:spPr>
        <p:txBody>
          <a:bodyPr wrap="none" rtlCol="0">
            <a:spAutoFit/>
          </a:bodyPr>
          <a:lstStyle/>
          <a:p>
            <a:r>
              <a:rPr lang="zh-CN" altLang="en-US" sz="3200" b="1" dirty="0" smtClean="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rPr>
              <a:t>工作完成情况</a:t>
            </a:r>
            <a:endParaRPr lang="zh-CN" altLang="en-US" sz="3200" b="1" dirty="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685315" y="4826940"/>
            <a:ext cx="2646878" cy="584775"/>
          </a:xfrm>
          <a:prstGeom prst="rect">
            <a:avLst/>
          </a:prstGeom>
          <a:noFill/>
        </p:spPr>
        <p:txBody>
          <a:bodyPr wrap="none" rtlCol="0">
            <a:spAutoFit/>
          </a:bodyPr>
          <a:lstStyle/>
          <a:p>
            <a:r>
              <a:rPr lang="zh-CN" altLang="en-US" sz="3200" b="1" dirty="0" smtClean="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rPr>
              <a:t>明年工作计划</a:t>
            </a:r>
            <a:endParaRPr lang="zh-CN" altLang="en-US" sz="3200" b="1" dirty="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614936" y="3925891"/>
            <a:ext cx="1124391" cy="646331"/>
          </a:xfrm>
          <a:prstGeom prst="rect">
            <a:avLst/>
          </a:prstGeom>
          <a:noFill/>
        </p:spPr>
        <p:txBody>
          <a:bodyPr wrap="square" rtlCol="0" anchor="ctr">
            <a:spAutoFit/>
          </a:bodyPr>
          <a:lstStyle/>
          <a:p>
            <a:pPr algn="ctr"/>
            <a:r>
              <a:rPr lang="zh-CN" altLang="en-US">
                <a:latin typeface="微软雅黑" panose="020B0503020204020204" pitchFamily="34" charset="-122"/>
                <a:ea typeface="微软雅黑" panose="020B0503020204020204" pitchFamily="34" charset="-122"/>
              </a:rPr>
              <a:t>点击添加</a:t>
            </a:r>
            <a:endParaRPr lang="en-US" altLang="zh-CN">
              <a:latin typeface="微软雅黑" panose="020B0503020204020204" pitchFamily="34" charset="-122"/>
              <a:ea typeface="微软雅黑" panose="020B0503020204020204" pitchFamily="34" charset="-122"/>
            </a:endParaRPr>
          </a:p>
          <a:p>
            <a:pPr algn="ctr"/>
            <a:r>
              <a:rPr lang="zh-CN" altLang="en-US">
                <a:latin typeface="微软雅黑" panose="020B0503020204020204" pitchFamily="34" charset="-122"/>
                <a:ea typeface="微软雅黑" panose="020B0503020204020204" pitchFamily="34" charset="-122"/>
              </a:rPr>
              <a:t>文字</a:t>
            </a:r>
          </a:p>
        </p:txBody>
      </p:sp>
      <p:sp>
        <p:nvSpPr>
          <p:cNvPr id="9" name="矩形 8"/>
          <p:cNvSpPr/>
          <p:nvPr/>
        </p:nvSpPr>
        <p:spPr>
          <a:xfrm>
            <a:off x="2351527" y="2586642"/>
            <a:ext cx="1599729" cy="400110"/>
          </a:xfrm>
          <a:prstGeom prst="rect">
            <a:avLst/>
          </a:prstGeom>
        </p:spPr>
        <p:txBody>
          <a:bodyPr wrap="square">
            <a:spAutoFit/>
          </a:bodyPr>
          <a:lstStyle/>
          <a:p>
            <a:pPr algn="ctr"/>
            <a:r>
              <a:rPr lang="zh-CN" altLang="en-US" sz="2000" b="1">
                <a:latin typeface="微软雅黑" panose="020B0503020204020204" pitchFamily="34" charset="-122"/>
                <a:ea typeface="微软雅黑" panose="020B0503020204020204" pitchFamily="34" charset="-122"/>
                <a:cs typeface="华文黑体" pitchFamily="2" charset="-122"/>
              </a:rPr>
              <a:t>添加标题</a:t>
            </a:r>
            <a:endParaRPr lang="en-US" altLang="zh-CN">
              <a:latin typeface="微软雅黑" panose="020B0503020204020204" pitchFamily="34" charset="-122"/>
              <a:ea typeface="微软雅黑" panose="020B0503020204020204" pitchFamily="34" charset="-122"/>
              <a:cs typeface="华文黑体" pitchFamily="2" charset="-122"/>
            </a:endParaRPr>
          </a:p>
        </p:txBody>
      </p:sp>
      <p:sp>
        <p:nvSpPr>
          <p:cNvPr id="10" name="TextBox 9"/>
          <p:cNvSpPr txBox="1"/>
          <p:nvPr/>
        </p:nvSpPr>
        <p:spPr>
          <a:xfrm>
            <a:off x="4303660" y="2298032"/>
            <a:ext cx="1592885" cy="923330"/>
          </a:xfrm>
          <a:prstGeom prst="rect">
            <a:avLst/>
          </a:prstGeom>
          <a:noFill/>
        </p:spPr>
        <p:txBody>
          <a:bodyPr wrap="square" rtlCol="0" anchor="ctr">
            <a:spAutoFit/>
          </a:bodyPr>
          <a:lstStyle/>
          <a:p>
            <a:pPr algn="ctr"/>
            <a:r>
              <a:rPr lang="zh-CN" altLang="en-US">
                <a:latin typeface="微软雅黑" panose="020B0503020204020204" pitchFamily="34" charset="-122"/>
                <a:ea typeface="微软雅黑" panose="020B0503020204020204" pitchFamily="34" charset="-122"/>
              </a:rPr>
              <a:t>点击添加</a:t>
            </a:r>
            <a:endParaRPr lang="en-US" altLang="zh-CN">
              <a:latin typeface="微软雅黑" panose="020B0503020204020204" pitchFamily="34" charset="-122"/>
              <a:ea typeface="微软雅黑" panose="020B0503020204020204" pitchFamily="34" charset="-122"/>
            </a:endParaRPr>
          </a:p>
          <a:p>
            <a:pPr algn="ctr"/>
            <a:r>
              <a:rPr lang="zh-CN" altLang="en-US">
                <a:latin typeface="微软雅黑" panose="020B0503020204020204" pitchFamily="34" charset="-122"/>
                <a:ea typeface="微软雅黑" panose="020B0503020204020204" pitchFamily="34" charset="-122"/>
              </a:rPr>
              <a:t>文字点击添加</a:t>
            </a:r>
            <a:endParaRPr lang="en-US" altLang="zh-CN">
              <a:latin typeface="微软雅黑" panose="020B0503020204020204" pitchFamily="34" charset="-122"/>
              <a:ea typeface="微软雅黑" panose="020B0503020204020204" pitchFamily="34" charset="-122"/>
            </a:endParaRPr>
          </a:p>
          <a:p>
            <a:pPr algn="ctr"/>
            <a:r>
              <a:rPr lang="zh-CN" altLang="en-US">
                <a:latin typeface="微软雅黑" panose="020B0503020204020204" pitchFamily="34" charset="-122"/>
                <a:ea typeface="微软雅黑" panose="020B0503020204020204" pitchFamily="34" charset="-122"/>
              </a:rPr>
              <a:t>文字</a:t>
            </a:r>
          </a:p>
        </p:txBody>
      </p:sp>
      <p:sp>
        <p:nvSpPr>
          <p:cNvPr id="11" name="矩形 10"/>
          <p:cNvSpPr/>
          <p:nvPr/>
        </p:nvSpPr>
        <p:spPr>
          <a:xfrm>
            <a:off x="4300238" y="1033750"/>
            <a:ext cx="1599729" cy="400110"/>
          </a:xfrm>
          <a:prstGeom prst="rect">
            <a:avLst/>
          </a:prstGeom>
        </p:spPr>
        <p:txBody>
          <a:bodyPr wrap="square">
            <a:spAutoFit/>
          </a:bodyPr>
          <a:lstStyle/>
          <a:p>
            <a:pPr algn="ctr"/>
            <a:r>
              <a:rPr lang="zh-CN" altLang="en-US" sz="2000" b="1">
                <a:latin typeface="微软雅黑" panose="020B0503020204020204" pitchFamily="34" charset="-122"/>
                <a:ea typeface="微软雅黑" panose="020B0503020204020204" pitchFamily="34" charset="-122"/>
                <a:cs typeface="华文黑体" pitchFamily="2" charset="-122"/>
              </a:rPr>
              <a:t>添加标题</a:t>
            </a:r>
            <a:endParaRPr lang="en-US" altLang="zh-CN">
              <a:latin typeface="微软雅黑" panose="020B0503020204020204" pitchFamily="34" charset="-122"/>
              <a:ea typeface="微软雅黑" panose="020B0503020204020204" pitchFamily="34" charset="-122"/>
              <a:cs typeface="华文黑体" pitchFamily="2" charset="-122"/>
            </a:endParaRPr>
          </a:p>
        </p:txBody>
      </p:sp>
      <p:sp>
        <p:nvSpPr>
          <p:cNvPr id="12" name="TextBox 11"/>
          <p:cNvSpPr txBox="1"/>
          <p:nvPr/>
        </p:nvSpPr>
        <p:spPr>
          <a:xfrm>
            <a:off x="6572930" y="3598724"/>
            <a:ext cx="1124391" cy="646331"/>
          </a:xfrm>
          <a:prstGeom prst="rect">
            <a:avLst/>
          </a:prstGeom>
          <a:noFill/>
        </p:spPr>
        <p:txBody>
          <a:bodyPr wrap="square" rtlCol="0" anchor="ctr">
            <a:spAutoFit/>
          </a:bodyPr>
          <a:lstStyle/>
          <a:p>
            <a:pPr algn="ctr"/>
            <a:r>
              <a:rPr lang="zh-CN" altLang="en-US">
                <a:latin typeface="微软雅黑" panose="020B0503020204020204" pitchFamily="34" charset="-122"/>
                <a:ea typeface="微软雅黑" panose="020B0503020204020204" pitchFamily="34" charset="-122"/>
              </a:rPr>
              <a:t>点击添加</a:t>
            </a:r>
            <a:endParaRPr lang="en-US" altLang="zh-CN">
              <a:latin typeface="微软雅黑" panose="020B0503020204020204" pitchFamily="34" charset="-122"/>
              <a:ea typeface="微软雅黑" panose="020B0503020204020204" pitchFamily="34" charset="-122"/>
            </a:endParaRPr>
          </a:p>
          <a:p>
            <a:pPr algn="ctr"/>
            <a:r>
              <a:rPr lang="zh-CN" altLang="en-US">
                <a:latin typeface="微软雅黑" panose="020B0503020204020204" pitchFamily="34" charset="-122"/>
                <a:ea typeface="微软雅黑" panose="020B0503020204020204" pitchFamily="34" charset="-122"/>
              </a:rPr>
              <a:t>文字</a:t>
            </a:r>
          </a:p>
        </p:txBody>
      </p:sp>
      <p:sp>
        <p:nvSpPr>
          <p:cNvPr id="13" name="矩形 12"/>
          <p:cNvSpPr/>
          <p:nvPr/>
        </p:nvSpPr>
        <p:spPr>
          <a:xfrm>
            <a:off x="6335261" y="5039067"/>
            <a:ext cx="1599729" cy="400110"/>
          </a:xfrm>
          <a:prstGeom prst="rect">
            <a:avLst/>
          </a:prstGeom>
        </p:spPr>
        <p:txBody>
          <a:bodyPr wrap="square">
            <a:spAutoFit/>
          </a:bodyPr>
          <a:lstStyle/>
          <a:p>
            <a:pPr algn="ctr"/>
            <a:r>
              <a:rPr lang="zh-CN" altLang="en-US" sz="2000" b="1">
                <a:latin typeface="微软雅黑" panose="020B0503020204020204" pitchFamily="34" charset="-122"/>
                <a:ea typeface="微软雅黑" panose="020B0503020204020204" pitchFamily="34" charset="-122"/>
                <a:cs typeface="华文黑体" pitchFamily="2" charset="-122"/>
              </a:rPr>
              <a:t>添加标题</a:t>
            </a:r>
            <a:endParaRPr lang="en-US" altLang="zh-CN">
              <a:latin typeface="微软雅黑" panose="020B0503020204020204" pitchFamily="34" charset="-122"/>
              <a:ea typeface="微软雅黑" panose="020B0503020204020204" pitchFamily="34" charset="-122"/>
              <a:cs typeface="华文黑体" pitchFamily="2" charset="-122"/>
            </a:endParaRPr>
          </a:p>
        </p:txBody>
      </p:sp>
      <p:sp>
        <p:nvSpPr>
          <p:cNvPr id="14" name="TextBox 13"/>
          <p:cNvSpPr txBox="1"/>
          <p:nvPr/>
        </p:nvSpPr>
        <p:spPr>
          <a:xfrm>
            <a:off x="8207835" y="2392394"/>
            <a:ext cx="1592885" cy="923330"/>
          </a:xfrm>
          <a:prstGeom prst="rect">
            <a:avLst/>
          </a:prstGeom>
          <a:noFill/>
        </p:spPr>
        <p:txBody>
          <a:bodyPr wrap="square" rtlCol="0" anchor="ctr">
            <a:spAutoFit/>
          </a:bodyPr>
          <a:lstStyle/>
          <a:p>
            <a:pPr algn="ctr"/>
            <a:r>
              <a:rPr lang="zh-CN" altLang="en-US">
                <a:latin typeface="微软雅黑" panose="020B0503020204020204" pitchFamily="34" charset="-122"/>
                <a:ea typeface="微软雅黑" panose="020B0503020204020204" pitchFamily="34" charset="-122"/>
              </a:rPr>
              <a:t>点击添加</a:t>
            </a:r>
            <a:endParaRPr lang="en-US" altLang="zh-CN">
              <a:latin typeface="微软雅黑" panose="020B0503020204020204" pitchFamily="34" charset="-122"/>
              <a:ea typeface="微软雅黑" panose="020B0503020204020204" pitchFamily="34" charset="-122"/>
            </a:endParaRPr>
          </a:p>
          <a:p>
            <a:pPr algn="ctr"/>
            <a:r>
              <a:rPr lang="zh-CN" altLang="en-US">
                <a:latin typeface="微软雅黑" panose="020B0503020204020204" pitchFamily="34" charset="-122"/>
                <a:ea typeface="微软雅黑" panose="020B0503020204020204" pitchFamily="34" charset="-122"/>
              </a:rPr>
              <a:t>文字点击添加</a:t>
            </a:r>
            <a:endParaRPr lang="en-US" altLang="zh-CN">
              <a:latin typeface="微软雅黑" panose="020B0503020204020204" pitchFamily="34" charset="-122"/>
              <a:ea typeface="微软雅黑" panose="020B0503020204020204" pitchFamily="34" charset="-122"/>
            </a:endParaRPr>
          </a:p>
          <a:p>
            <a:pPr algn="ctr"/>
            <a:r>
              <a:rPr lang="zh-CN" altLang="en-US">
                <a:latin typeface="微软雅黑" panose="020B0503020204020204" pitchFamily="34" charset="-122"/>
                <a:ea typeface="微软雅黑" panose="020B0503020204020204" pitchFamily="34" charset="-122"/>
              </a:rPr>
              <a:t>文字</a:t>
            </a:r>
          </a:p>
        </p:txBody>
      </p:sp>
      <p:sp>
        <p:nvSpPr>
          <p:cNvPr id="15" name="矩形 14"/>
          <p:cNvSpPr/>
          <p:nvPr/>
        </p:nvSpPr>
        <p:spPr>
          <a:xfrm>
            <a:off x="8204413" y="4096716"/>
            <a:ext cx="1599729" cy="400110"/>
          </a:xfrm>
          <a:prstGeom prst="rect">
            <a:avLst/>
          </a:prstGeom>
        </p:spPr>
        <p:txBody>
          <a:bodyPr wrap="square">
            <a:spAutoFit/>
          </a:bodyPr>
          <a:lstStyle/>
          <a:p>
            <a:pPr algn="ctr"/>
            <a:r>
              <a:rPr lang="zh-CN" altLang="en-US" sz="2000" b="1">
                <a:latin typeface="微软雅黑" panose="020B0503020204020204" pitchFamily="34" charset="-122"/>
                <a:ea typeface="微软雅黑" panose="020B0503020204020204" pitchFamily="34" charset="-122"/>
                <a:cs typeface="华文黑体" pitchFamily="2" charset="-122"/>
              </a:rPr>
              <a:t>添加标题</a:t>
            </a:r>
            <a:endParaRPr lang="en-US" altLang="zh-CN">
              <a:latin typeface="微软雅黑" panose="020B0503020204020204" pitchFamily="34" charset="-122"/>
              <a:ea typeface="微软雅黑" panose="020B0503020204020204" pitchFamily="34" charset="-122"/>
              <a:cs typeface="华文黑体" pitchFamily="2" charset="-122"/>
            </a:endParaRPr>
          </a:p>
        </p:txBody>
      </p:sp>
      <p:sp>
        <p:nvSpPr>
          <p:cNvPr id="16" name="矩形 15"/>
          <p:cNvSpPr/>
          <p:nvPr/>
        </p:nvSpPr>
        <p:spPr>
          <a:xfrm>
            <a:off x="2351527" y="5761134"/>
            <a:ext cx="9550396" cy="338554"/>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latin typeface="微软雅黑" panose="020B0503020204020204" pitchFamily="34" charset="-122"/>
              <a:ea typeface="微软雅黑" panose="020B0503020204020204" pitchFamily="34" charset="-122"/>
              <a:cs typeface="华文黑体" pitchFamily="2" charset="-122"/>
            </a:endParaRPr>
          </a:p>
        </p:txBody>
      </p:sp>
      <p:sp>
        <p:nvSpPr>
          <p:cNvPr id="17" name="Freeform 4"/>
          <p:cNvSpPr/>
          <p:nvPr/>
        </p:nvSpPr>
        <p:spPr bwMode="auto">
          <a:xfrm>
            <a:off x="3785450" y="1445684"/>
            <a:ext cx="2629304" cy="2628031"/>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3175" cap="flat" cmpd="sng" algn="ctr">
            <a:solidFill>
              <a:schemeClr val="bg1"/>
            </a:solidFill>
            <a:prstDash val="solid"/>
          </a:ln>
          <a:effectLst>
            <a:outerShdw blurRad="63500" dir="5400000" sx="102000" sy="102000" algn="t" rotWithShape="0">
              <a:prstClr val="black">
                <a:alpha val="40000"/>
              </a:prstClr>
            </a:outerShdw>
          </a:effectLst>
        </p:spPr>
        <p:txBody>
          <a:bodyPr lIns="0" rIns="0" anchor="ctr"/>
          <a:lstStyle/>
          <a:p>
            <a:pPr algn="ctr" fontAlgn="base">
              <a:lnSpc>
                <a:spcPct val="120000"/>
              </a:lnSpc>
              <a:spcBef>
                <a:spcPts val="600"/>
              </a:spcBef>
              <a:spcAft>
                <a:spcPts val="600"/>
              </a:spcAft>
              <a:defRPr/>
            </a:pPr>
            <a:endParaRPr lang="en-US" sz="2800" kern="0" dirty="0">
              <a:solidFill>
                <a:sysClr val="window" lastClr="FFFFFF"/>
              </a:solidFill>
              <a:latin typeface="Impact" panose="020B0806030902050204" pitchFamily="34" charset="0"/>
              <a:ea typeface="微软雅黑" panose="020B0503020204020204" pitchFamily="34" charset="-122"/>
            </a:endParaRPr>
          </a:p>
        </p:txBody>
      </p:sp>
      <p:sp>
        <p:nvSpPr>
          <p:cNvPr id="18" name="Freeform 6"/>
          <p:cNvSpPr/>
          <p:nvPr/>
        </p:nvSpPr>
        <p:spPr bwMode="auto">
          <a:xfrm>
            <a:off x="6096002" y="2883265"/>
            <a:ext cx="2078247" cy="2077244"/>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3175" cap="flat" cmpd="sng" algn="ctr">
            <a:solidFill>
              <a:schemeClr val="bg1"/>
            </a:solidFill>
            <a:prstDash val="solid"/>
          </a:ln>
          <a:effectLst>
            <a:outerShdw blurRad="63500" dir="5400000" sx="102000" sy="102000" algn="t" rotWithShape="0">
              <a:prstClr val="black">
                <a:alpha val="40000"/>
              </a:prstClr>
            </a:outerShdw>
          </a:effectLst>
        </p:spPr>
        <p:txBody>
          <a:bodyPr lIns="0" rIns="0" anchor="ctr"/>
          <a:lstStyle/>
          <a:p>
            <a:pPr algn="ctr" fontAlgn="base">
              <a:lnSpc>
                <a:spcPct val="120000"/>
              </a:lnSpc>
              <a:spcBef>
                <a:spcPts val="600"/>
              </a:spcBef>
              <a:spcAft>
                <a:spcPts val="600"/>
              </a:spcAft>
              <a:defRPr/>
            </a:pPr>
            <a:endParaRPr lang="en-US" sz="2800" kern="0" dirty="0">
              <a:solidFill>
                <a:sysClr val="window" lastClr="FFFFFF"/>
              </a:solidFill>
              <a:latin typeface="Impact" panose="020B0806030902050204" pitchFamily="34" charset="0"/>
              <a:ea typeface="微软雅黑" panose="020B0503020204020204" pitchFamily="34" charset="-122"/>
            </a:endParaRPr>
          </a:p>
        </p:txBody>
      </p:sp>
      <p:sp>
        <p:nvSpPr>
          <p:cNvPr id="19" name="Freeform 8"/>
          <p:cNvSpPr/>
          <p:nvPr/>
        </p:nvSpPr>
        <p:spPr bwMode="auto">
          <a:xfrm>
            <a:off x="2042036" y="3053196"/>
            <a:ext cx="2286552" cy="2291328"/>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solidFill>
              <a:schemeClr val="bg1"/>
            </a:solidFill>
            <a:prstDash val="solid"/>
          </a:ln>
          <a:effectLst>
            <a:outerShdw blurRad="63500" dir="5400000" sx="102000" sy="102000" algn="t" rotWithShape="0">
              <a:prstClr val="black">
                <a:alpha val="40000"/>
              </a:prstClr>
            </a:outerShdw>
          </a:effectLst>
        </p:spPr>
        <p:txBody>
          <a:bodyPr lIns="0" rIns="0" anchor="ctr"/>
          <a:lstStyle/>
          <a:p>
            <a:pPr algn="ctr" fontAlgn="base">
              <a:lnSpc>
                <a:spcPct val="120000"/>
              </a:lnSpc>
              <a:spcBef>
                <a:spcPts val="600"/>
              </a:spcBef>
              <a:spcAft>
                <a:spcPts val="600"/>
              </a:spcAft>
              <a:defRPr/>
            </a:pPr>
            <a:endParaRPr lang="en-US" sz="2800" kern="0" dirty="0">
              <a:solidFill>
                <a:sysClr val="window" lastClr="FFFFFF"/>
              </a:solidFill>
              <a:latin typeface="Impact" panose="020B0806030902050204" pitchFamily="34" charset="0"/>
              <a:ea typeface="微软雅黑" panose="020B0503020204020204" pitchFamily="34" charset="-122"/>
            </a:endParaRPr>
          </a:p>
        </p:txBody>
      </p:sp>
      <p:sp>
        <p:nvSpPr>
          <p:cNvPr id="20" name="Freeform 6"/>
          <p:cNvSpPr/>
          <p:nvPr/>
        </p:nvSpPr>
        <p:spPr bwMode="auto">
          <a:xfrm>
            <a:off x="7749073" y="1558793"/>
            <a:ext cx="2510408" cy="25091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3175" cap="flat" cmpd="sng" algn="ctr">
            <a:solidFill>
              <a:schemeClr val="bg1"/>
            </a:solidFill>
            <a:prstDash val="solid"/>
          </a:ln>
          <a:effectLst>
            <a:outerShdw blurRad="63500" dir="5400000" sx="102000" sy="102000" algn="t" rotWithShape="0">
              <a:prstClr val="black">
                <a:alpha val="40000"/>
              </a:prstClr>
            </a:outerShdw>
          </a:effectLst>
        </p:spPr>
        <p:txBody>
          <a:bodyPr lIns="0" rIns="0" anchor="ctr"/>
          <a:lstStyle/>
          <a:p>
            <a:pPr algn="ctr" fontAlgn="base">
              <a:lnSpc>
                <a:spcPct val="120000"/>
              </a:lnSpc>
              <a:spcBef>
                <a:spcPts val="600"/>
              </a:spcBef>
              <a:spcAft>
                <a:spcPts val="600"/>
              </a:spcAft>
              <a:defRPr/>
            </a:pPr>
            <a:endParaRPr lang="en-US" sz="2800" kern="0" dirty="0">
              <a:solidFill>
                <a:sysClr val="window" lastClr="FFFFFF"/>
              </a:solidFill>
              <a:latin typeface="Impact" panose="020B0806030902050204" pitchFamily="34" charset="0"/>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21" name="文本框 20"/>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右箭头 10"/>
          <p:cNvSpPr/>
          <p:nvPr/>
        </p:nvSpPr>
        <p:spPr>
          <a:xfrm>
            <a:off x="3130017" y="2346657"/>
            <a:ext cx="365055" cy="290286"/>
          </a:xfrm>
          <a:prstGeom prst="rightArrow">
            <a:avLst>
              <a:gd name="adj1" fmla="val 50000"/>
              <a:gd name="adj2" fmla="val 55250"/>
            </a:avLst>
          </a:prstGeom>
          <a:solidFill>
            <a:srgbClr val="BEB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右箭头 11"/>
          <p:cNvSpPr/>
          <p:nvPr/>
        </p:nvSpPr>
        <p:spPr>
          <a:xfrm>
            <a:off x="5838887" y="2346657"/>
            <a:ext cx="365055" cy="290286"/>
          </a:xfrm>
          <a:prstGeom prst="rightArrow">
            <a:avLst>
              <a:gd name="adj1" fmla="val 50000"/>
              <a:gd name="adj2" fmla="val 55250"/>
            </a:avLst>
          </a:prstGeom>
          <a:solidFill>
            <a:srgbClr val="BEB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右箭头 12"/>
          <p:cNvSpPr/>
          <p:nvPr/>
        </p:nvSpPr>
        <p:spPr>
          <a:xfrm>
            <a:off x="8597276" y="2346657"/>
            <a:ext cx="365055" cy="290286"/>
          </a:xfrm>
          <a:prstGeom prst="rightArrow">
            <a:avLst>
              <a:gd name="adj1" fmla="val 50000"/>
              <a:gd name="adj2" fmla="val 55250"/>
            </a:avLst>
          </a:prstGeom>
          <a:solidFill>
            <a:srgbClr val="BEB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a:off x="1372621" y="3946983"/>
            <a:ext cx="1259030" cy="400110"/>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发展趋势</a:t>
            </a:r>
          </a:p>
        </p:txBody>
      </p:sp>
      <p:sp>
        <p:nvSpPr>
          <p:cNvPr id="18" name="矩形 17"/>
          <p:cNvSpPr/>
          <p:nvPr/>
        </p:nvSpPr>
        <p:spPr>
          <a:xfrm>
            <a:off x="761251" y="4347093"/>
            <a:ext cx="2564938" cy="1052596"/>
          </a:xfrm>
          <a:prstGeom prst="rect">
            <a:avLst/>
          </a:prstGeom>
        </p:spPr>
        <p:txBody>
          <a:bodyPr wrap="square">
            <a:spAutoFit/>
          </a:bodyPr>
          <a:lstStyle/>
          <a:p>
            <a:pPr algn="ctr">
              <a:lnSpc>
                <a:spcPct val="130000"/>
              </a:lnSpc>
            </a:pPr>
            <a:r>
              <a:rPr lang="zh-CN" altLang="en-US" sz="1600" dirty="0">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p>
        </p:txBody>
      </p:sp>
      <p:sp>
        <p:nvSpPr>
          <p:cNvPr id="19" name="矩形 18"/>
          <p:cNvSpPr/>
          <p:nvPr/>
        </p:nvSpPr>
        <p:spPr>
          <a:xfrm>
            <a:off x="4067846" y="3946983"/>
            <a:ext cx="1259030" cy="400110"/>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消费习惯</a:t>
            </a:r>
          </a:p>
        </p:txBody>
      </p:sp>
      <p:sp>
        <p:nvSpPr>
          <p:cNvPr id="20" name="矩形 19"/>
          <p:cNvSpPr/>
          <p:nvPr/>
        </p:nvSpPr>
        <p:spPr>
          <a:xfrm>
            <a:off x="3456475" y="4347093"/>
            <a:ext cx="2564938" cy="1052596"/>
          </a:xfrm>
          <a:prstGeom prst="rect">
            <a:avLst/>
          </a:prstGeom>
        </p:spPr>
        <p:txBody>
          <a:bodyPr wrap="square">
            <a:spAutoFit/>
          </a:bodyPr>
          <a:lstStyle/>
          <a:p>
            <a:pPr algn="ctr">
              <a:lnSpc>
                <a:spcPct val="130000"/>
              </a:lnSpc>
            </a:pPr>
            <a:r>
              <a:rPr lang="zh-CN" altLang="en-US" sz="1600" dirty="0">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p>
        </p:txBody>
      </p:sp>
      <p:sp>
        <p:nvSpPr>
          <p:cNvPr id="21" name="矩形 20"/>
          <p:cNvSpPr/>
          <p:nvPr/>
        </p:nvSpPr>
        <p:spPr>
          <a:xfrm>
            <a:off x="6763070" y="3946983"/>
            <a:ext cx="1259030" cy="400110"/>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政策扶持</a:t>
            </a:r>
          </a:p>
        </p:txBody>
      </p:sp>
      <p:sp>
        <p:nvSpPr>
          <p:cNvPr id="22" name="矩形 21"/>
          <p:cNvSpPr/>
          <p:nvPr/>
        </p:nvSpPr>
        <p:spPr>
          <a:xfrm>
            <a:off x="6151699" y="4347093"/>
            <a:ext cx="2564938" cy="1052596"/>
          </a:xfrm>
          <a:prstGeom prst="rect">
            <a:avLst/>
          </a:prstGeom>
        </p:spPr>
        <p:txBody>
          <a:bodyPr wrap="square">
            <a:spAutoFit/>
          </a:bodyPr>
          <a:lstStyle/>
          <a:p>
            <a:pPr algn="ctr">
              <a:lnSpc>
                <a:spcPct val="130000"/>
              </a:lnSpc>
            </a:pPr>
            <a:r>
              <a:rPr lang="zh-CN" altLang="en-US" sz="1600" dirty="0">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p>
        </p:txBody>
      </p:sp>
      <p:sp>
        <p:nvSpPr>
          <p:cNvPr id="23" name="矩形 22"/>
          <p:cNvSpPr/>
          <p:nvPr/>
        </p:nvSpPr>
        <p:spPr>
          <a:xfrm>
            <a:off x="9458294" y="3946983"/>
            <a:ext cx="1259030" cy="400110"/>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其它内容</a:t>
            </a:r>
          </a:p>
        </p:txBody>
      </p:sp>
      <p:sp>
        <p:nvSpPr>
          <p:cNvPr id="24" name="矩形 23"/>
          <p:cNvSpPr/>
          <p:nvPr/>
        </p:nvSpPr>
        <p:spPr>
          <a:xfrm>
            <a:off x="8846923" y="4347093"/>
            <a:ext cx="2564938" cy="1052596"/>
          </a:xfrm>
          <a:prstGeom prst="rect">
            <a:avLst/>
          </a:prstGeom>
        </p:spPr>
        <p:txBody>
          <a:bodyPr wrap="square">
            <a:spAutoFit/>
          </a:bodyPr>
          <a:lstStyle/>
          <a:p>
            <a:pPr algn="ctr">
              <a:lnSpc>
                <a:spcPct val="130000"/>
              </a:lnSpc>
            </a:pPr>
            <a:r>
              <a:rPr lang="zh-CN" altLang="en-US" sz="1600" dirty="0">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p>
        </p:txBody>
      </p:sp>
      <p:grpSp>
        <p:nvGrpSpPr>
          <p:cNvPr id="3" name="组合 2"/>
          <p:cNvGrpSpPr/>
          <p:nvPr/>
        </p:nvGrpSpPr>
        <p:grpSpPr>
          <a:xfrm>
            <a:off x="3756040" y="1572495"/>
            <a:ext cx="1838384" cy="1838619"/>
            <a:chOff x="3755735" y="2359893"/>
            <a:chExt cx="1838623" cy="1838619"/>
          </a:xfrm>
        </p:grpSpPr>
        <p:sp>
          <p:nvSpPr>
            <p:cNvPr id="7" name="五角星 6"/>
            <p:cNvSpPr/>
            <p:nvPr/>
          </p:nvSpPr>
          <p:spPr>
            <a:xfrm>
              <a:off x="3755735" y="2359893"/>
              <a:ext cx="1838623" cy="1838619"/>
            </a:xfrm>
            <a:prstGeom prst="star5">
              <a:avLst>
                <a:gd name="adj" fmla="val 36401"/>
                <a:gd name="hf" fmla="val 105146"/>
                <a:gd name="vf" fmla="val 1105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pic>
          <p:nvPicPr>
            <p:cNvPr id="25" name="图片 24"/>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4076241" y="2758984"/>
              <a:ext cx="1250534" cy="1250534"/>
            </a:xfrm>
            <a:prstGeom prst="rect">
              <a:avLst/>
            </a:prstGeom>
          </p:spPr>
        </p:pic>
      </p:grpSp>
      <p:grpSp>
        <p:nvGrpSpPr>
          <p:cNvPr id="29" name="组合 28"/>
          <p:cNvGrpSpPr/>
          <p:nvPr/>
        </p:nvGrpSpPr>
        <p:grpSpPr>
          <a:xfrm>
            <a:off x="9206790" y="1572492"/>
            <a:ext cx="1838384" cy="1838620"/>
            <a:chOff x="9207194" y="2359892"/>
            <a:chExt cx="1838623" cy="1838620"/>
          </a:xfrm>
        </p:grpSpPr>
        <p:sp>
          <p:nvSpPr>
            <p:cNvPr id="10" name="五角星 9"/>
            <p:cNvSpPr/>
            <p:nvPr/>
          </p:nvSpPr>
          <p:spPr>
            <a:xfrm>
              <a:off x="9207194" y="2359892"/>
              <a:ext cx="1838623" cy="1838620"/>
            </a:xfrm>
            <a:prstGeom prst="star5">
              <a:avLst>
                <a:gd name="adj" fmla="val 36401"/>
                <a:gd name="hf" fmla="val 105146"/>
                <a:gd name="vf" fmla="val 11055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pic>
          <p:nvPicPr>
            <p:cNvPr id="26" name="图片 25"/>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9516905" y="2758984"/>
              <a:ext cx="1219200" cy="1219200"/>
            </a:xfrm>
            <a:prstGeom prst="rect">
              <a:avLst/>
            </a:prstGeom>
          </p:spPr>
        </p:pic>
      </p:grpSp>
      <p:grpSp>
        <p:nvGrpSpPr>
          <p:cNvPr id="4" name="组合 3"/>
          <p:cNvGrpSpPr/>
          <p:nvPr/>
        </p:nvGrpSpPr>
        <p:grpSpPr>
          <a:xfrm>
            <a:off x="6481416" y="1572491"/>
            <a:ext cx="1838384" cy="1838623"/>
            <a:chOff x="6481465" y="2359889"/>
            <a:chExt cx="1838623" cy="1838623"/>
          </a:xfrm>
        </p:grpSpPr>
        <p:sp>
          <p:nvSpPr>
            <p:cNvPr id="9" name="五角星 8"/>
            <p:cNvSpPr/>
            <p:nvPr/>
          </p:nvSpPr>
          <p:spPr>
            <a:xfrm>
              <a:off x="6481465" y="2359889"/>
              <a:ext cx="1838623" cy="1838623"/>
            </a:xfrm>
            <a:prstGeom prst="star5">
              <a:avLst>
                <a:gd name="adj" fmla="val 36401"/>
                <a:gd name="hf" fmla="val 105146"/>
                <a:gd name="vf" fmla="val 1105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pic>
          <p:nvPicPr>
            <p:cNvPr id="27" name="图片 26"/>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803150" y="2810976"/>
              <a:ext cx="1219200" cy="1219200"/>
            </a:xfrm>
            <a:prstGeom prst="rect">
              <a:avLst/>
            </a:prstGeom>
          </p:spPr>
        </p:pic>
      </p:grpSp>
      <p:grpSp>
        <p:nvGrpSpPr>
          <p:cNvPr id="2" name="组合 1"/>
          <p:cNvGrpSpPr/>
          <p:nvPr/>
        </p:nvGrpSpPr>
        <p:grpSpPr>
          <a:xfrm>
            <a:off x="1030665" y="1572495"/>
            <a:ext cx="1838384" cy="1838619"/>
            <a:chOff x="1030005" y="2359893"/>
            <a:chExt cx="1838623" cy="1838619"/>
          </a:xfrm>
        </p:grpSpPr>
        <p:sp>
          <p:nvSpPr>
            <p:cNvPr id="8" name="五角星 7"/>
            <p:cNvSpPr/>
            <p:nvPr/>
          </p:nvSpPr>
          <p:spPr>
            <a:xfrm>
              <a:off x="1030005" y="2359893"/>
              <a:ext cx="1838623" cy="1838619"/>
            </a:xfrm>
            <a:prstGeom prst="star5">
              <a:avLst>
                <a:gd name="adj" fmla="val 36401"/>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8775" y="2774651"/>
              <a:ext cx="1219201" cy="1219200"/>
            </a:xfrm>
            <a:prstGeom prst="rect">
              <a:avLst/>
            </a:prstGeom>
          </p:spPr>
        </p:pic>
      </p:grpSp>
      <p:sp>
        <p:nvSpPr>
          <p:cNvPr id="5" name="标题 4"/>
          <p:cNvSpPr>
            <a:spLocks noGrp="1"/>
          </p:cNvSpPr>
          <p:nvPr>
            <p:ph type="title"/>
          </p:nvPr>
        </p:nvSpPr>
        <p:spPr/>
        <p:txBody>
          <a:bodyPr>
            <a:normAutofit fontScale="90000"/>
          </a:bodyPr>
          <a:lstStyle/>
          <a:p>
            <a:r>
              <a:rPr lang="zh-CN" altLang="en-US" dirty="0"/>
              <a:t>单击此处添加标题</a:t>
            </a:r>
          </a:p>
        </p:txBody>
      </p:sp>
      <p:sp>
        <p:nvSpPr>
          <p:cNvPr id="30" name="文本框 29"/>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79522" y="3358379"/>
            <a:ext cx="8365908" cy="2409786"/>
            <a:chOff x="416802" y="3527919"/>
            <a:chExt cx="8363729" cy="2409786"/>
          </a:xfrm>
        </p:grpSpPr>
        <p:sp>
          <p:nvSpPr>
            <p:cNvPr id="5"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C5C5C5"/>
              </a:extrusionClr>
            </a:sp3d>
          </p:spPr>
          <p:txBody>
            <a:bodyPr anchor="ctr"/>
            <a:lstStyle/>
            <a:p>
              <a:pPr algn="ctr">
                <a:lnSpc>
                  <a:spcPct val="120000"/>
                </a:lnSpc>
                <a:defRPr/>
              </a:pPr>
              <a:endParaRPr lang="zh-CN" altLang="en-US" b="1" kern="0" dirty="0">
                <a:solidFill>
                  <a:sysClr val="window" lastClr="FFFFFF"/>
                </a:solidFill>
                <a:latin typeface="Impact" panose="020B0806030902050204" pitchFamily="34" charset="0"/>
                <a:ea typeface="微软雅黑" panose="020B0503020204020204" pitchFamily="34" charset="-122"/>
              </a:endParaRPr>
            </a:p>
          </p:txBody>
        </p:sp>
        <p:sp>
          <p:nvSpPr>
            <p:cNvPr id="6" name="矩形 5"/>
            <p:cNvSpPr/>
            <p:nvPr/>
          </p:nvSpPr>
          <p:spPr>
            <a:xfrm>
              <a:off x="1475656" y="5629928"/>
              <a:ext cx="654346" cy="307777"/>
            </a:xfrm>
            <a:prstGeom prst="rect">
              <a:avLst/>
            </a:prstGeom>
          </p:spPr>
          <p:txBody>
            <a:bodyPr wrap="none">
              <a:spAutoFit/>
            </a:bodyPr>
            <a:lstStyle/>
            <a:p>
              <a:pPr>
                <a:defRPr/>
              </a:pPr>
              <a:r>
                <a:rPr lang="zh-CN" altLang="en-US" sz="1400" b="1" kern="0" dirty="0">
                  <a:latin typeface="微软雅黑" panose="020B0503020204020204" pitchFamily="34" charset="-122"/>
                  <a:ea typeface="微软雅黑" panose="020B0503020204020204" pitchFamily="34" charset="-122"/>
                </a:rPr>
                <a:t>文本</a:t>
              </a:r>
              <a:r>
                <a:rPr lang="en-US" altLang="zh-CN" sz="1400" b="1" kern="0" dirty="0">
                  <a:latin typeface="微软雅黑" panose="020B0503020204020204" pitchFamily="34" charset="-122"/>
                  <a:ea typeface="微软雅黑" panose="020B0503020204020204" pitchFamily="34" charset="-122"/>
                </a:rPr>
                <a:t>1</a:t>
              </a:r>
              <a:endParaRPr lang="zh-CN" altLang="en-US" sz="1400" kern="0" dirty="0">
                <a:latin typeface="Impact" panose="020B0806030902050204" pitchFamily="34" charset="0"/>
                <a:ea typeface="微软雅黑" panose="020B0503020204020204" pitchFamily="34" charset="-122"/>
              </a:endParaRPr>
            </a:p>
          </p:txBody>
        </p:sp>
        <p:sp>
          <p:nvSpPr>
            <p:cNvPr id="7" name="矩形 6"/>
            <p:cNvSpPr/>
            <p:nvPr/>
          </p:nvSpPr>
          <p:spPr>
            <a:xfrm>
              <a:off x="7164288" y="5629928"/>
              <a:ext cx="654346" cy="307777"/>
            </a:xfrm>
            <a:prstGeom prst="rect">
              <a:avLst/>
            </a:prstGeom>
          </p:spPr>
          <p:txBody>
            <a:bodyPr wrap="none">
              <a:spAutoFit/>
            </a:bodyPr>
            <a:lstStyle/>
            <a:p>
              <a:pPr>
                <a:defRPr/>
              </a:pPr>
              <a:r>
                <a:rPr lang="zh-CN" altLang="en-US" sz="1400" b="1" kern="0" dirty="0">
                  <a:latin typeface="微软雅黑" panose="020B0503020204020204" pitchFamily="34" charset="-122"/>
                  <a:ea typeface="微软雅黑" panose="020B0503020204020204" pitchFamily="34" charset="-122"/>
                </a:rPr>
                <a:t>文本</a:t>
              </a:r>
              <a:r>
                <a:rPr lang="en-US" altLang="zh-CN" sz="1400" b="1" kern="0" dirty="0">
                  <a:latin typeface="微软雅黑" panose="020B0503020204020204" pitchFamily="34" charset="-122"/>
                  <a:ea typeface="微软雅黑" panose="020B0503020204020204" pitchFamily="34" charset="-122"/>
                </a:rPr>
                <a:t>3</a:t>
              </a:r>
              <a:endParaRPr lang="zh-CN" altLang="en-US" sz="1400" kern="0" dirty="0">
                <a:latin typeface="Impact" panose="020B0806030902050204" pitchFamily="34" charset="0"/>
                <a:ea typeface="微软雅黑" panose="020B0503020204020204" pitchFamily="34" charset="-122"/>
              </a:endParaRPr>
            </a:p>
          </p:txBody>
        </p:sp>
      </p:grpSp>
      <p:grpSp>
        <p:nvGrpSpPr>
          <p:cNvPr id="8" name="组合 7"/>
          <p:cNvGrpSpPr/>
          <p:nvPr/>
        </p:nvGrpSpPr>
        <p:grpSpPr>
          <a:xfrm>
            <a:off x="4846507" y="3368318"/>
            <a:ext cx="2636533" cy="2399849"/>
            <a:chOff x="3283040" y="3537856"/>
            <a:chExt cx="2635846" cy="2399849"/>
          </a:xfrm>
        </p:grpSpPr>
        <p:sp>
          <p:nvSpPr>
            <p:cNvPr id="9" name="等腰三角形 8"/>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algn="ctr">
                <a:lnSpc>
                  <a:spcPct val="120000"/>
                </a:lnSpc>
                <a:defRPr/>
              </a:pPr>
              <a:endParaRPr lang="zh-CN" altLang="en-US" b="1" kern="0" dirty="0">
                <a:solidFill>
                  <a:sysClr val="window" lastClr="FFFFFF"/>
                </a:solidFill>
                <a:latin typeface="Impact" panose="020B0806030902050204" pitchFamily="34" charset="0"/>
                <a:ea typeface="微软雅黑" panose="020B0503020204020204" pitchFamily="34" charset="-122"/>
              </a:endParaRPr>
            </a:p>
          </p:txBody>
        </p:sp>
        <p:sp>
          <p:nvSpPr>
            <p:cNvPr id="10" name="矩形 9"/>
            <p:cNvSpPr/>
            <p:nvPr/>
          </p:nvSpPr>
          <p:spPr>
            <a:xfrm>
              <a:off x="4283968" y="5629928"/>
              <a:ext cx="654346" cy="307777"/>
            </a:xfrm>
            <a:prstGeom prst="rect">
              <a:avLst/>
            </a:prstGeom>
          </p:spPr>
          <p:txBody>
            <a:bodyPr wrap="none">
              <a:spAutoFit/>
            </a:bodyPr>
            <a:lstStyle/>
            <a:p>
              <a:pPr>
                <a:defRPr/>
              </a:pPr>
              <a:r>
                <a:rPr lang="zh-CN" altLang="en-US" sz="1400" b="1" kern="0" dirty="0">
                  <a:solidFill>
                    <a:schemeClr val="bg1"/>
                  </a:solidFill>
                  <a:latin typeface="微软雅黑" panose="020B0503020204020204" pitchFamily="34" charset="-122"/>
                  <a:ea typeface="微软雅黑" panose="020B0503020204020204" pitchFamily="34" charset="-122"/>
                </a:rPr>
                <a:t>文本</a:t>
              </a:r>
              <a:r>
                <a:rPr lang="en-US" altLang="zh-CN" sz="1400" b="1" kern="0" dirty="0">
                  <a:solidFill>
                    <a:schemeClr val="bg1"/>
                  </a:solidFill>
                  <a:latin typeface="微软雅黑" panose="020B0503020204020204" pitchFamily="34" charset="-122"/>
                  <a:ea typeface="微软雅黑" panose="020B0503020204020204" pitchFamily="34" charset="-122"/>
                </a:rPr>
                <a:t>2</a:t>
              </a:r>
              <a:endParaRPr lang="zh-CN" altLang="en-US" sz="1400" kern="0" dirty="0">
                <a:solidFill>
                  <a:schemeClr val="bg1"/>
                </a:solidFill>
                <a:latin typeface="Impact" panose="020B0806030902050204" pitchFamily="34" charset="0"/>
                <a:ea typeface="微软雅黑" panose="020B0503020204020204" pitchFamily="34" charset="-122"/>
              </a:endParaRPr>
            </a:p>
          </p:txBody>
        </p:sp>
      </p:grpSp>
      <p:grpSp>
        <p:nvGrpSpPr>
          <p:cNvPr id="11" name="组合 20"/>
          <p:cNvGrpSpPr/>
          <p:nvPr/>
        </p:nvGrpSpPr>
        <p:grpSpPr bwMode="auto">
          <a:xfrm>
            <a:off x="3412622" y="4030985"/>
            <a:ext cx="1433885" cy="1174750"/>
            <a:chOff x="7242844" y="2761727"/>
            <a:chExt cx="1677511" cy="1374579"/>
          </a:xfrm>
        </p:grpSpPr>
        <p:grpSp>
          <p:nvGrpSpPr>
            <p:cNvPr id="12" name="组合 21"/>
            <p:cNvGrpSpPr/>
            <p:nvPr/>
          </p:nvGrpSpPr>
          <p:grpSpPr bwMode="auto">
            <a:xfrm>
              <a:off x="7242844" y="2761727"/>
              <a:ext cx="1677511" cy="1374579"/>
              <a:chOff x="7737176" y="3044094"/>
              <a:chExt cx="1677511" cy="1374579"/>
            </a:xfrm>
          </p:grpSpPr>
          <p:grpSp>
            <p:nvGrpSpPr>
              <p:cNvPr id="24" name="组合 33"/>
              <p:cNvGrpSpPr/>
              <p:nvPr/>
            </p:nvGrpSpPr>
            <p:grpSpPr bwMode="auto">
              <a:xfrm>
                <a:off x="7737176" y="3044094"/>
                <a:ext cx="1677511" cy="1374579"/>
                <a:chOff x="7647017" y="2699415"/>
                <a:chExt cx="2617944" cy="2145185"/>
              </a:xfrm>
            </p:grpSpPr>
            <p:sp>
              <p:nvSpPr>
                <p:cNvPr id="26"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7" name="Oval 19"/>
                <p:cNvSpPr>
                  <a:spLocks noChangeArrowheads="1"/>
                </p:cNvSpPr>
                <p:nvPr/>
              </p:nvSpPr>
              <p:spPr bwMode="auto">
                <a:xfrm>
                  <a:off x="8012310" y="2699415"/>
                  <a:ext cx="1930843" cy="1930666"/>
                </a:xfrm>
                <a:prstGeom prst="ellipse">
                  <a:avLst/>
                </a:prstGeom>
                <a:solidFill>
                  <a:schemeClr val="accent2"/>
                </a:solidFill>
                <a:ln w="9525">
                  <a:solidFill>
                    <a:schemeClr val="bg1"/>
                  </a:solidFill>
                  <a:round/>
                </a:ln>
                <a:effectLst/>
              </p:spPr>
              <p:txBody>
                <a:bodyPr wrap="none" anchor="ctr"/>
                <a:lstStyle/>
                <a:p>
                  <a:pPr algn="ctr">
                    <a:defRPr/>
                  </a:pPr>
                  <a:endParaRPr lang="zh-CN" altLang="en-US" sz="3200" b="1" kern="0" dirty="0">
                    <a:solidFill>
                      <a:srgbClr val="FFFFFF"/>
                    </a:solidFill>
                    <a:latin typeface="微软雅黑" panose="020B0503020204020204" pitchFamily="34" charset="-122"/>
                    <a:ea typeface="微软雅黑" panose="020B0503020204020204" pitchFamily="34" charset="-122"/>
                  </a:endParaRPr>
                </a:p>
              </p:txBody>
            </p:sp>
            <p:sp>
              <p:nvSpPr>
                <p:cNvPr id="28"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sp>
            <p:nvSpPr>
              <p:cNvPr id="25" name="TextBox 34"/>
              <p:cNvSpPr txBox="1">
                <a:spLocks noChangeArrowheads="1"/>
              </p:cNvSpPr>
              <p:nvPr/>
            </p:nvSpPr>
            <p:spPr bwMode="auto">
              <a:xfrm>
                <a:off x="8359908" y="3286784"/>
                <a:ext cx="488097" cy="75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3600" kern="0" dirty="0">
                    <a:solidFill>
                      <a:sysClr val="window" lastClr="FFFFFF"/>
                    </a:solidFill>
                    <a:latin typeface="Impact" panose="020B0806030902050204" pitchFamily="34" charset="0"/>
                    <a:ea typeface="微软雅黑" panose="020B0503020204020204" pitchFamily="34" charset="-122"/>
                  </a:rPr>
                  <a:t>2</a:t>
                </a:r>
                <a:endParaRPr lang="zh-CN" altLang="en-US" sz="3600" kern="0" dirty="0">
                  <a:solidFill>
                    <a:sysClr val="window" lastClr="FFFFFF"/>
                  </a:solidFill>
                  <a:latin typeface="Impact" panose="020B0806030902050204" pitchFamily="34" charset="0"/>
                  <a:ea typeface="微软雅黑" panose="020B0503020204020204" pitchFamily="34" charset="-122"/>
                </a:endParaRPr>
              </a:p>
            </p:txBody>
          </p:sp>
        </p:grpSp>
        <p:grpSp>
          <p:nvGrpSpPr>
            <p:cNvPr id="13" name="Group 12"/>
            <p:cNvGrpSpPr/>
            <p:nvPr/>
          </p:nvGrpSpPr>
          <p:grpSpPr bwMode="auto">
            <a:xfrm rot="-1693754" flipH="1" flipV="1">
              <a:off x="7549762" y="3711857"/>
              <a:ext cx="1227443" cy="293770"/>
              <a:chOff x="2532" y="1051"/>
              <a:chExt cx="893" cy="246"/>
            </a:xfrm>
          </p:grpSpPr>
          <p:grpSp>
            <p:nvGrpSpPr>
              <p:cNvPr id="14" name="Group 13"/>
              <p:cNvGrpSpPr/>
              <p:nvPr/>
            </p:nvGrpSpPr>
            <p:grpSpPr bwMode="auto">
              <a:xfrm>
                <a:off x="2532" y="1051"/>
                <a:ext cx="743" cy="185"/>
                <a:chOff x="1565" y="2568"/>
                <a:chExt cx="1118" cy="279"/>
              </a:xfrm>
            </p:grpSpPr>
            <p:sp>
              <p:nvSpPr>
                <p:cNvPr id="20"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21"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22"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23"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grpSp>
            <p:nvGrpSpPr>
              <p:cNvPr id="15" name="Group 18"/>
              <p:cNvGrpSpPr/>
              <p:nvPr/>
            </p:nvGrpSpPr>
            <p:grpSpPr bwMode="auto">
              <a:xfrm rot="1353540">
                <a:off x="2682" y="1111"/>
                <a:ext cx="743" cy="186"/>
                <a:chOff x="1565" y="2568"/>
                <a:chExt cx="1118" cy="279"/>
              </a:xfrm>
            </p:grpSpPr>
            <p:sp>
              <p:nvSpPr>
                <p:cNvPr id="16"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17"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18"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19"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grpSp>
      </p:grpSp>
      <p:grpSp>
        <p:nvGrpSpPr>
          <p:cNvPr id="29" name="组合 57"/>
          <p:cNvGrpSpPr/>
          <p:nvPr/>
        </p:nvGrpSpPr>
        <p:grpSpPr bwMode="auto">
          <a:xfrm>
            <a:off x="5445533" y="4065910"/>
            <a:ext cx="1433885" cy="1174750"/>
            <a:chOff x="7242844" y="2761727"/>
            <a:chExt cx="1677511" cy="1374579"/>
          </a:xfrm>
        </p:grpSpPr>
        <p:grpSp>
          <p:nvGrpSpPr>
            <p:cNvPr id="30" name="组合 58"/>
            <p:cNvGrpSpPr/>
            <p:nvPr/>
          </p:nvGrpSpPr>
          <p:grpSpPr bwMode="auto">
            <a:xfrm>
              <a:off x="7242844" y="2761727"/>
              <a:ext cx="1677511" cy="1374579"/>
              <a:chOff x="7737176" y="3044094"/>
              <a:chExt cx="1677511" cy="1374579"/>
            </a:xfrm>
          </p:grpSpPr>
          <p:grpSp>
            <p:nvGrpSpPr>
              <p:cNvPr id="42" name="组合 70"/>
              <p:cNvGrpSpPr/>
              <p:nvPr/>
            </p:nvGrpSpPr>
            <p:grpSpPr bwMode="auto">
              <a:xfrm>
                <a:off x="7737176" y="3044094"/>
                <a:ext cx="1677511" cy="1374579"/>
                <a:chOff x="7647017" y="2699415"/>
                <a:chExt cx="2617944" cy="2145185"/>
              </a:xfrm>
            </p:grpSpPr>
            <p:sp>
              <p:nvSpPr>
                <p:cNvPr id="44"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45" name="Oval 19"/>
                <p:cNvSpPr>
                  <a:spLocks noChangeArrowheads="1"/>
                </p:cNvSpPr>
                <p:nvPr/>
              </p:nvSpPr>
              <p:spPr bwMode="auto">
                <a:xfrm>
                  <a:off x="8012312" y="2699415"/>
                  <a:ext cx="1930843" cy="1930666"/>
                </a:xfrm>
                <a:prstGeom prst="ellipse">
                  <a:avLst/>
                </a:prstGeom>
                <a:solidFill>
                  <a:schemeClr val="accent3"/>
                </a:solidFill>
                <a:ln w="9525">
                  <a:solidFill>
                    <a:schemeClr val="bg1"/>
                  </a:solidFill>
                  <a:round/>
                </a:ln>
                <a:effectLst/>
              </p:spPr>
              <p:txBody>
                <a:bodyPr wrap="none" anchor="ctr"/>
                <a:lstStyle/>
                <a:p>
                  <a:pPr algn="ctr">
                    <a:defRPr/>
                  </a:pPr>
                  <a:endParaRPr lang="zh-CN" altLang="en-US" sz="3200" b="1" kern="0" dirty="0">
                    <a:solidFill>
                      <a:srgbClr val="FFFFFF"/>
                    </a:solidFill>
                    <a:latin typeface="微软雅黑" panose="020B0503020204020204" pitchFamily="34" charset="-122"/>
                    <a:ea typeface="微软雅黑" panose="020B0503020204020204" pitchFamily="34" charset="-122"/>
                  </a:endParaRPr>
                </a:p>
              </p:txBody>
            </p:sp>
            <p:sp>
              <p:nvSpPr>
                <p:cNvPr id="46" name="未知"/>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sp>
            <p:nvSpPr>
              <p:cNvPr id="43" name="TextBox 71"/>
              <p:cNvSpPr txBox="1">
                <a:spLocks noChangeArrowheads="1"/>
              </p:cNvSpPr>
              <p:nvPr/>
            </p:nvSpPr>
            <p:spPr bwMode="auto">
              <a:xfrm>
                <a:off x="8359908" y="3286784"/>
                <a:ext cx="422441" cy="75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3600" kern="0" dirty="0">
                    <a:solidFill>
                      <a:sysClr val="window" lastClr="FFFFFF"/>
                    </a:solidFill>
                    <a:latin typeface="Impact" panose="020B0806030902050204" pitchFamily="34" charset="0"/>
                    <a:ea typeface="微软雅黑" panose="020B0503020204020204" pitchFamily="34" charset="-122"/>
                  </a:rPr>
                  <a:t>1</a:t>
                </a:r>
                <a:endParaRPr lang="zh-CN" altLang="en-US" sz="3600" kern="0" dirty="0">
                  <a:solidFill>
                    <a:sysClr val="window" lastClr="FFFFFF"/>
                  </a:solidFill>
                  <a:latin typeface="Impact" panose="020B0806030902050204" pitchFamily="34" charset="0"/>
                  <a:ea typeface="微软雅黑" panose="020B0503020204020204" pitchFamily="34" charset="-122"/>
                </a:endParaRPr>
              </a:p>
            </p:txBody>
          </p:sp>
        </p:grpSp>
        <p:grpSp>
          <p:nvGrpSpPr>
            <p:cNvPr id="31" name="Group 12"/>
            <p:cNvGrpSpPr/>
            <p:nvPr/>
          </p:nvGrpSpPr>
          <p:grpSpPr bwMode="auto">
            <a:xfrm rot="-1693754" flipH="1" flipV="1">
              <a:off x="7549762" y="3711857"/>
              <a:ext cx="1227443" cy="293770"/>
              <a:chOff x="2532" y="1051"/>
              <a:chExt cx="893" cy="246"/>
            </a:xfrm>
          </p:grpSpPr>
          <p:grpSp>
            <p:nvGrpSpPr>
              <p:cNvPr id="32" name="Group 13"/>
              <p:cNvGrpSpPr/>
              <p:nvPr/>
            </p:nvGrpSpPr>
            <p:grpSpPr bwMode="auto">
              <a:xfrm>
                <a:off x="2532" y="1051"/>
                <a:ext cx="743" cy="185"/>
                <a:chOff x="1565" y="2568"/>
                <a:chExt cx="1118" cy="279"/>
              </a:xfrm>
            </p:grpSpPr>
            <p:sp>
              <p:nvSpPr>
                <p:cNvPr id="38"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39"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40"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41"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grpSp>
            <p:nvGrpSpPr>
              <p:cNvPr id="33" name="Group 18"/>
              <p:cNvGrpSpPr/>
              <p:nvPr/>
            </p:nvGrpSpPr>
            <p:grpSpPr bwMode="auto">
              <a:xfrm rot="1353540">
                <a:off x="2682" y="1111"/>
                <a:ext cx="743" cy="186"/>
                <a:chOff x="1565" y="2568"/>
                <a:chExt cx="1118" cy="279"/>
              </a:xfrm>
            </p:grpSpPr>
            <p:sp>
              <p:nvSpPr>
                <p:cNvPr id="34"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35"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36"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37"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grpSp>
      </p:grpSp>
      <p:grpSp>
        <p:nvGrpSpPr>
          <p:cNvPr id="47" name="组合 93"/>
          <p:cNvGrpSpPr/>
          <p:nvPr/>
        </p:nvGrpSpPr>
        <p:grpSpPr bwMode="auto">
          <a:xfrm>
            <a:off x="7564925" y="4065910"/>
            <a:ext cx="1433886" cy="1174752"/>
            <a:chOff x="7242844" y="2761727"/>
            <a:chExt cx="1677511" cy="1374581"/>
          </a:xfrm>
        </p:grpSpPr>
        <p:grpSp>
          <p:nvGrpSpPr>
            <p:cNvPr id="48" name="组合 94"/>
            <p:cNvGrpSpPr/>
            <p:nvPr/>
          </p:nvGrpSpPr>
          <p:grpSpPr bwMode="auto">
            <a:xfrm>
              <a:off x="7242844" y="2761727"/>
              <a:ext cx="1677511" cy="1374581"/>
              <a:chOff x="7737176" y="3044094"/>
              <a:chExt cx="1677511" cy="1374581"/>
            </a:xfrm>
          </p:grpSpPr>
          <p:grpSp>
            <p:nvGrpSpPr>
              <p:cNvPr id="60" name="组合 106"/>
              <p:cNvGrpSpPr/>
              <p:nvPr/>
            </p:nvGrpSpPr>
            <p:grpSpPr bwMode="auto">
              <a:xfrm>
                <a:off x="7737176" y="3044094"/>
                <a:ext cx="1677511" cy="1374581"/>
                <a:chOff x="7647017" y="2699413"/>
                <a:chExt cx="2617944" cy="2145187"/>
              </a:xfrm>
            </p:grpSpPr>
            <p:sp>
              <p:nvSpPr>
                <p:cNvPr id="62"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63" name="Oval 19"/>
                <p:cNvSpPr>
                  <a:spLocks noChangeArrowheads="1"/>
                </p:cNvSpPr>
                <p:nvPr/>
              </p:nvSpPr>
              <p:spPr bwMode="auto">
                <a:xfrm>
                  <a:off x="8012309" y="2699413"/>
                  <a:ext cx="1930841" cy="1930665"/>
                </a:xfrm>
                <a:prstGeom prst="ellipse">
                  <a:avLst/>
                </a:prstGeom>
                <a:solidFill>
                  <a:schemeClr val="accent4"/>
                </a:solidFill>
                <a:ln w="9525">
                  <a:solidFill>
                    <a:schemeClr val="bg1"/>
                  </a:solidFill>
                  <a:round/>
                </a:ln>
                <a:effectLst/>
              </p:spPr>
              <p:txBody>
                <a:bodyPr wrap="none" anchor="ctr"/>
                <a:lstStyle/>
                <a:p>
                  <a:pPr algn="ctr">
                    <a:defRPr/>
                  </a:pPr>
                  <a:endParaRPr lang="zh-CN" altLang="en-US" sz="3200" b="1" kern="0" dirty="0">
                    <a:solidFill>
                      <a:srgbClr val="FFFFFF"/>
                    </a:solidFill>
                    <a:latin typeface="微软雅黑" panose="020B0503020204020204" pitchFamily="34" charset="-122"/>
                    <a:ea typeface="微软雅黑" panose="020B0503020204020204" pitchFamily="34" charset="-122"/>
                  </a:endParaRPr>
                </a:p>
              </p:txBody>
            </p:sp>
            <p:sp>
              <p:nvSpPr>
                <p:cNvPr id="64" name="未知"/>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sp>
            <p:nvSpPr>
              <p:cNvPr id="61" name="TextBox 107"/>
              <p:cNvSpPr txBox="1">
                <a:spLocks noChangeArrowheads="1"/>
              </p:cNvSpPr>
              <p:nvPr/>
            </p:nvSpPr>
            <p:spPr bwMode="auto">
              <a:xfrm>
                <a:off x="8359908" y="3286784"/>
                <a:ext cx="503104" cy="75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3600" kern="0" dirty="0">
                    <a:solidFill>
                      <a:sysClr val="window" lastClr="FFFFFF"/>
                    </a:solidFill>
                    <a:latin typeface="Impact" panose="020B0806030902050204" pitchFamily="34" charset="0"/>
                    <a:ea typeface="微软雅黑" panose="020B0503020204020204" pitchFamily="34" charset="-122"/>
                  </a:rPr>
                  <a:t>3</a:t>
                </a:r>
                <a:endParaRPr lang="zh-CN" altLang="en-US" sz="3600" kern="0" dirty="0">
                  <a:solidFill>
                    <a:sysClr val="window" lastClr="FFFFFF"/>
                  </a:solidFill>
                  <a:latin typeface="Impact" panose="020B0806030902050204" pitchFamily="34" charset="0"/>
                  <a:ea typeface="微软雅黑" panose="020B0503020204020204" pitchFamily="34" charset="-122"/>
                </a:endParaRPr>
              </a:p>
            </p:txBody>
          </p:sp>
        </p:grpSp>
        <p:grpSp>
          <p:nvGrpSpPr>
            <p:cNvPr id="49" name="Group 12"/>
            <p:cNvGrpSpPr/>
            <p:nvPr/>
          </p:nvGrpSpPr>
          <p:grpSpPr bwMode="auto">
            <a:xfrm rot="-1693754" flipH="1" flipV="1">
              <a:off x="7549762" y="3711857"/>
              <a:ext cx="1227443" cy="293770"/>
              <a:chOff x="2532" y="1051"/>
              <a:chExt cx="893" cy="246"/>
            </a:xfrm>
          </p:grpSpPr>
          <p:grpSp>
            <p:nvGrpSpPr>
              <p:cNvPr id="50" name="Group 13"/>
              <p:cNvGrpSpPr/>
              <p:nvPr/>
            </p:nvGrpSpPr>
            <p:grpSpPr bwMode="auto">
              <a:xfrm>
                <a:off x="2532" y="1051"/>
                <a:ext cx="743" cy="185"/>
                <a:chOff x="1565" y="2568"/>
                <a:chExt cx="1118" cy="279"/>
              </a:xfrm>
            </p:grpSpPr>
            <p:sp>
              <p:nvSpPr>
                <p:cNvPr id="56"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57"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58"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59"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grpSp>
            <p:nvGrpSpPr>
              <p:cNvPr id="51" name="Group 18"/>
              <p:cNvGrpSpPr/>
              <p:nvPr/>
            </p:nvGrpSpPr>
            <p:grpSpPr bwMode="auto">
              <a:xfrm rot="1353540">
                <a:off x="2682" y="1111"/>
                <a:ext cx="743" cy="186"/>
                <a:chOff x="1565" y="2568"/>
                <a:chExt cx="1118" cy="279"/>
              </a:xfrm>
            </p:grpSpPr>
            <p:sp>
              <p:nvSpPr>
                <p:cNvPr id="52"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53"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54"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sp>
              <p:nvSpPr>
                <p:cNvPr id="55"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grpSp>
      </p:grpSp>
      <p:sp>
        <p:nvSpPr>
          <p:cNvPr id="65" name="矩形 64"/>
          <p:cNvSpPr/>
          <p:nvPr/>
        </p:nvSpPr>
        <p:spPr>
          <a:xfrm>
            <a:off x="1814197" y="1459260"/>
            <a:ext cx="2063398" cy="360040"/>
          </a:xfrm>
          <a:prstGeom prst="rect">
            <a:avLst/>
          </a:prstGeom>
          <a:solidFill>
            <a:schemeClr val="accent2"/>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400" b="1" kern="0" dirty="0">
                <a:solidFill>
                  <a:srgbClr val="F9F9F9"/>
                </a:solidFill>
                <a:latin typeface="微软雅黑" panose="020B0503020204020204" pitchFamily="34" charset="-122"/>
                <a:ea typeface="微软雅黑" panose="020B0503020204020204" pitchFamily="34" charset="-122"/>
              </a:rPr>
              <a:t>单击此处添加文本</a:t>
            </a:r>
          </a:p>
        </p:txBody>
      </p:sp>
      <p:sp>
        <p:nvSpPr>
          <p:cNvPr id="66" name="矩形 65"/>
          <p:cNvSpPr/>
          <p:nvPr/>
        </p:nvSpPr>
        <p:spPr>
          <a:xfrm>
            <a:off x="8282182" y="1490681"/>
            <a:ext cx="2063398" cy="360040"/>
          </a:xfrm>
          <a:prstGeom prst="rect">
            <a:avLst/>
          </a:prstGeom>
          <a:solidFill>
            <a:schemeClr val="accent4"/>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400" b="1" kern="0" dirty="0">
                <a:solidFill>
                  <a:srgbClr val="F9F9F9"/>
                </a:solidFill>
                <a:latin typeface="微软雅黑" panose="020B0503020204020204" pitchFamily="34" charset="-122"/>
                <a:ea typeface="微软雅黑" panose="020B0503020204020204" pitchFamily="34" charset="-122"/>
              </a:rPr>
              <a:t>单击此处添加文本</a:t>
            </a:r>
          </a:p>
        </p:txBody>
      </p:sp>
      <p:sp>
        <p:nvSpPr>
          <p:cNvPr id="67" name="矩形 66"/>
          <p:cNvSpPr/>
          <p:nvPr/>
        </p:nvSpPr>
        <p:spPr>
          <a:xfrm>
            <a:off x="4047027" y="1490683"/>
            <a:ext cx="4105525" cy="472635"/>
          </a:xfrm>
          <a:prstGeom prst="rect">
            <a:avLst/>
          </a:prstGeom>
          <a:solidFill>
            <a:schemeClr val="accent3"/>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1400" b="1" kern="0" dirty="0">
                <a:solidFill>
                  <a:srgbClr val="F9F9F9"/>
                </a:solidFill>
                <a:latin typeface="微软雅黑" panose="020B0503020204020204" pitchFamily="34" charset="-122"/>
                <a:ea typeface="微软雅黑" panose="020B0503020204020204" pitchFamily="34" charset="-122"/>
              </a:rPr>
              <a:t>单击此处添加文本</a:t>
            </a:r>
          </a:p>
        </p:txBody>
      </p:sp>
      <p:sp>
        <p:nvSpPr>
          <p:cNvPr id="68" name="矩形 67"/>
          <p:cNvSpPr/>
          <p:nvPr/>
        </p:nvSpPr>
        <p:spPr>
          <a:xfrm>
            <a:off x="1813501" y="1819600"/>
            <a:ext cx="2064288" cy="201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a:lnSpc>
                <a:spcPct val="150000"/>
              </a:lnSpc>
              <a:spcBef>
                <a:spcPts val="1200"/>
              </a:spcBef>
              <a:defRPr/>
            </a:pPr>
            <a:r>
              <a:rPr lang="zh-CN" altLang="en-US" sz="1200" kern="0" dirty="0">
                <a:solidFill>
                  <a:srgbClr val="7D7D7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a:t>
            </a:r>
            <a:r>
              <a:rPr lang="zh-CN" altLang="en-US" sz="1200" kern="0" dirty="0" smtClean="0">
                <a:solidFill>
                  <a:srgbClr val="7D7D7D"/>
                </a:solidFill>
                <a:latin typeface="微软雅黑" panose="020B0503020204020204" pitchFamily="34" charset="-122"/>
                <a:ea typeface="微软雅黑" panose="020B0503020204020204" pitchFamily="34" charset="-122"/>
              </a:rPr>
              <a:t>本</a:t>
            </a:r>
            <a:endParaRPr lang="en-US" altLang="zh-CN" sz="1200" kern="0" dirty="0">
              <a:solidFill>
                <a:srgbClr val="7D7D7D"/>
              </a:solidFill>
              <a:latin typeface="微软雅黑" panose="020B0503020204020204" pitchFamily="34" charset="-122"/>
              <a:ea typeface="微软雅黑" panose="020B0503020204020204" pitchFamily="34" charset="-122"/>
            </a:endParaRPr>
          </a:p>
        </p:txBody>
      </p:sp>
      <p:sp>
        <p:nvSpPr>
          <p:cNvPr id="69" name="矩形 68"/>
          <p:cNvSpPr/>
          <p:nvPr/>
        </p:nvSpPr>
        <p:spPr>
          <a:xfrm>
            <a:off x="8282662" y="1851350"/>
            <a:ext cx="2062700" cy="201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a:lnSpc>
                <a:spcPct val="150000"/>
              </a:lnSpc>
              <a:spcBef>
                <a:spcPts val="1200"/>
              </a:spcBef>
              <a:defRPr/>
            </a:pPr>
            <a:r>
              <a:rPr lang="zh-CN" altLang="en-US" sz="1200" kern="0" dirty="0">
                <a:solidFill>
                  <a:srgbClr val="7D7D7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en-US" altLang="zh-CN" sz="1200" kern="0" dirty="0">
              <a:solidFill>
                <a:srgbClr val="7D7D7D"/>
              </a:solidFill>
              <a:latin typeface="微软雅黑" panose="020B0503020204020204" pitchFamily="34" charset="-122"/>
              <a:ea typeface="微软雅黑" panose="020B0503020204020204" pitchFamily="34" charset="-122"/>
            </a:endParaRPr>
          </a:p>
        </p:txBody>
      </p:sp>
      <p:sp>
        <p:nvSpPr>
          <p:cNvPr id="70" name="矩形 69"/>
          <p:cNvSpPr/>
          <p:nvPr/>
        </p:nvSpPr>
        <p:spPr>
          <a:xfrm>
            <a:off x="4047697" y="1964062"/>
            <a:ext cx="4104756" cy="10080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a:lnSpc>
                <a:spcPct val="150000"/>
              </a:lnSpc>
              <a:spcBef>
                <a:spcPts val="1200"/>
              </a:spcBef>
              <a:defRPr/>
            </a:pPr>
            <a:r>
              <a:rPr lang="zh-CN" altLang="en-US" sz="1200" kern="0" dirty="0">
                <a:solidFill>
                  <a:srgbClr val="7D7D7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en-US" altLang="zh-CN" sz="1200" kern="0" dirty="0">
              <a:solidFill>
                <a:srgbClr val="7D7D7D"/>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71" name="文本框 70"/>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AutoShape 5"/>
          <p:cNvSpPr/>
          <p:nvPr/>
        </p:nvSpPr>
        <p:spPr bwMode="auto">
          <a:xfrm>
            <a:off x="1355551" y="1302918"/>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1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a:t>
            </a:r>
          </a:p>
        </p:txBody>
      </p:sp>
      <p:grpSp>
        <p:nvGrpSpPr>
          <p:cNvPr id="2" name="组合 1"/>
          <p:cNvGrpSpPr/>
          <p:nvPr/>
        </p:nvGrpSpPr>
        <p:grpSpPr>
          <a:xfrm>
            <a:off x="4107124" y="2024629"/>
            <a:ext cx="3923789" cy="3917950"/>
            <a:chOff x="3080147" y="1728130"/>
            <a:chExt cx="2943225" cy="2939370"/>
          </a:xfrm>
        </p:grpSpPr>
        <p:sp>
          <p:nvSpPr>
            <p:cNvPr id="25606" name="AutoShape 6"/>
            <p:cNvSpPr/>
            <p:nvPr/>
          </p:nvSpPr>
          <p:spPr bwMode="auto">
            <a:xfrm>
              <a:off x="3297436" y="1728130"/>
              <a:ext cx="1201341" cy="1026636"/>
            </a:xfrm>
            <a:custGeom>
              <a:avLst/>
              <a:gdLst>
                <a:gd name="T0" fmla="*/ 1601788 w 21600"/>
                <a:gd name="T1" fmla="*/ 1368425 h 21600"/>
                <a:gd name="T2" fmla="*/ 1601788 w 21600"/>
                <a:gd name="T3" fmla="*/ 1368425 h 21600"/>
                <a:gd name="T4" fmla="*/ 1601788 w 21600"/>
                <a:gd name="T5" fmla="*/ 1368425 h 21600"/>
                <a:gd name="T6" fmla="*/ 1601788 w 21600"/>
                <a:gd name="T7" fmla="*/ 13684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600" y="21599"/>
                  </a:moveTo>
                  <a:cubicBezTo>
                    <a:pt x="0" y="14674"/>
                    <a:pt x="0" y="14674"/>
                    <a:pt x="0" y="14674"/>
                  </a:cubicBezTo>
                  <a:cubicBezTo>
                    <a:pt x="4517" y="6100"/>
                    <a:pt x="12282" y="577"/>
                    <a:pt x="20894" y="0"/>
                  </a:cubicBezTo>
                  <a:cubicBezTo>
                    <a:pt x="21599" y="13190"/>
                    <a:pt x="21599" y="13190"/>
                    <a:pt x="21599" y="13190"/>
                  </a:cubicBezTo>
                  <a:cubicBezTo>
                    <a:pt x="16517" y="13520"/>
                    <a:pt x="12141" y="16818"/>
                    <a:pt x="9600" y="21599"/>
                  </a:cubicBez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07" name="AutoShape 7"/>
            <p:cNvSpPr/>
            <p:nvPr/>
          </p:nvSpPr>
          <p:spPr bwMode="auto">
            <a:xfrm>
              <a:off x="5298877" y="2517163"/>
              <a:ext cx="724495" cy="1356541"/>
            </a:xfrm>
            <a:custGeom>
              <a:avLst/>
              <a:gdLst>
                <a:gd name="T0" fmla="*/ 965945 w 20053"/>
                <a:gd name="T1" fmla="*/ 1808163 h 21600"/>
                <a:gd name="T2" fmla="*/ 965945 w 20053"/>
                <a:gd name="T3" fmla="*/ 1808163 h 21600"/>
                <a:gd name="T4" fmla="*/ 965945 w 20053"/>
                <a:gd name="T5" fmla="*/ 1808163 h 21600"/>
                <a:gd name="T6" fmla="*/ 965945 w 20053"/>
                <a:gd name="T7" fmla="*/ 18081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53" h="21600">
                  <a:moveTo>
                    <a:pt x="0" y="4619"/>
                  </a:moveTo>
                  <a:cubicBezTo>
                    <a:pt x="15413" y="0"/>
                    <a:pt x="15413" y="0"/>
                    <a:pt x="15413" y="0"/>
                  </a:cubicBezTo>
                  <a:cubicBezTo>
                    <a:pt x="21599" y="6742"/>
                    <a:pt x="21599" y="14857"/>
                    <a:pt x="15413" y="21600"/>
                  </a:cubicBezTo>
                  <a:cubicBezTo>
                    <a:pt x="0" y="16980"/>
                    <a:pt x="0" y="16980"/>
                    <a:pt x="0" y="16980"/>
                  </a:cubicBezTo>
                  <a:cubicBezTo>
                    <a:pt x="1736" y="15169"/>
                    <a:pt x="2605" y="13047"/>
                    <a:pt x="2605" y="10800"/>
                  </a:cubicBezTo>
                  <a:cubicBezTo>
                    <a:pt x="2605" y="8552"/>
                    <a:pt x="1736" y="6492"/>
                    <a:pt x="0" y="4619"/>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08" name="AutoShape 8"/>
            <p:cNvSpPr/>
            <p:nvPr/>
          </p:nvSpPr>
          <p:spPr bwMode="auto">
            <a:xfrm>
              <a:off x="4604742" y="3634314"/>
              <a:ext cx="1204317" cy="1028422"/>
            </a:xfrm>
            <a:custGeom>
              <a:avLst/>
              <a:gdLst>
                <a:gd name="T0" fmla="*/ 1605756 w 21600"/>
                <a:gd name="T1" fmla="*/ 1370806 h 21600"/>
                <a:gd name="T2" fmla="*/ 1605756 w 21600"/>
                <a:gd name="T3" fmla="*/ 1370806 h 21600"/>
                <a:gd name="T4" fmla="*/ 1605756 w 21600"/>
                <a:gd name="T5" fmla="*/ 1370806 h 21600"/>
                <a:gd name="T6" fmla="*/ 1605756 w 21600"/>
                <a:gd name="T7" fmla="*/ 13708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960" y="0"/>
                  </a:moveTo>
                  <a:cubicBezTo>
                    <a:pt x="21599" y="6925"/>
                    <a:pt x="21599" y="6925"/>
                    <a:pt x="21599" y="6925"/>
                  </a:cubicBezTo>
                  <a:cubicBezTo>
                    <a:pt x="17097" y="15499"/>
                    <a:pt x="9287" y="21022"/>
                    <a:pt x="703" y="21600"/>
                  </a:cubicBezTo>
                  <a:cubicBezTo>
                    <a:pt x="0" y="8491"/>
                    <a:pt x="0" y="8491"/>
                    <a:pt x="0" y="8491"/>
                  </a:cubicBezTo>
                  <a:cubicBezTo>
                    <a:pt x="5065" y="8079"/>
                    <a:pt x="9498" y="4781"/>
                    <a:pt x="11960" y="0"/>
                  </a:cubicBezTo>
                  <a:close/>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09" name="AutoShape 9"/>
            <p:cNvSpPr/>
            <p:nvPr/>
          </p:nvSpPr>
          <p:spPr bwMode="auto">
            <a:xfrm>
              <a:off x="4975027" y="3980893"/>
              <a:ext cx="356592" cy="376949"/>
            </a:xfrm>
            <a:custGeom>
              <a:avLst/>
              <a:gdLst>
                <a:gd name="T0" fmla="*/ 475456 w 21104"/>
                <a:gd name="T1" fmla="*/ 502444 h 21600"/>
                <a:gd name="T2" fmla="*/ 475456 w 21104"/>
                <a:gd name="T3" fmla="*/ 502444 h 21600"/>
                <a:gd name="T4" fmla="*/ 475456 w 21104"/>
                <a:gd name="T5" fmla="*/ 502444 h 21600"/>
                <a:gd name="T6" fmla="*/ 475456 w 21104"/>
                <a:gd name="T7" fmla="*/ 5024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04" h="21600">
                  <a:moveTo>
                    <a:pt x="13624" y="14829"/>
                  </a:moveTo>
                  <a:cubicBezTo>
                    <a:pt x="21433" y="10155"/>
                    <a:pt x="21101" y="4191"/>
                    <a:pt x="21101" y="4191"/>
                  </a:cubicBezTo>
                  <a:cubicBezTo>
                    <a:pt x="21101" y="3385"/>
                    <a:pt x="21101" y="3385"/>
                    <a:pt x="21101" y="3385"/>
                  </a:cubicBezTo>
                  <a:cubicBezTo>
                    <a:pt x="21101" y="3385"/>
                    <a:pt x="21101" y="1611"/>
                    <a:pt x="19440" y="1611"/>
                  </a:cubicBezTo>
                  <a:cubicBezTo>
                    <a:pt x="18941" y="1611"/>
                    <a:pt x="18443" y="1611"/>
                    <a:pt x="18443" y="1611"/>
                  </a:cubicBezTo>
                  <a:cubicBezTo>
                    <a:pt x="17612" y="1611"/>
                    <a:pt x="17612" y="2417"/>
                    <a:pt x="17612" y="2417"/>
                  </a:cubicBezTo>
                  <a:cubicBezTo>
                    <a:pt x="17612" y="2417"/>
                    <a:pt x="17280" y="2579"/>
                    <a:pt x="16615" y="2579"/>
                  </a:cubicBezTo>
                  <a:cubicBezTo>
                    <a:pt x="16615" y="1934"/>
                    <a:pt x="16781" y="0"/>
                    <a:pt x="16781" y="0"/>
                  </a:cubicBezTo>
                  <a:cubicBezTo>
                    <a:pt x="9138" y="967"/>
                    <a:pt x="4486" y="0"/>
                    <a:pt x="4486" y="0"/>
                  </a:cubicBezTo>
                  <a:cubicBezTo>
                    <a:pt x="4486" y="2579"/>
                    <a:pt x="4486" y="2579"/>
                    <a:pt x="4486" y="2579"/>
                  </a:cubicBezTo>
                  <a:cubicBezTo>
                    <a:pt x="3821" y="2579"/>
                    <a:pt x="3655" y="2417"/>
                    <a:pt x="3655" y="2417"/>
                  </a:cubicBezTo>
                  <a:cubicBezTo>
                    <a:pt x="3655" y="2417"/>
                    <a:pt x="3489" y="1611"/>
                    <a:pt x="2824" y="1611"/>
                  </a:cubicBezTo>
                  <a:cubicBezTo>
                    <a:pt x="2824" y="1611"/>
                    <a:pt x="2326" y="1611"/>
                    <a:pt x="1827" y="1611"/>
                  </a:cubicBezTo>
                  <a:cubicBezTo>
                    <a:pt x="166" y="1611"/>
                    <a:pt x="0" y="3385"/>
                    <a:pt x="0" y="3385"/>
                  </a:cubicBezTo>
                  <a:cubicBezTo>
                    <a:pt x="0" y="4191"/>
                    <a:pt x="0" y="4191"/>
                    <a:pt x="0" y="4191"/>
                  </a:cubicBezTo>
                  <a:cubicBezTo>
                    <a:pt x="0" y="4191"/>
                    <a:pt x="-166" y="10155"/>
                    <a:pt x="7643" y="14829"/>
                  </a:cubicBezTo>
                  <a:cubicBezTo>
                    <a:pt x="7643" y="14829"/>
                    <a:pt x="8473" y="15635"/>
                    <a:pt x="9637" y="15635"/>
                  </a:cubicBezTo>
                  <a:cubicBezTo>
                    <a:pt x="9637" y="16602"/>
                    <a:pt x="9637" y="16602"/>
                    <a:pt x="9637" y="16602"/>
                  </a:cubicBezTo>
                  <a:cubicBezTo>
                    <a:pt x="9637" y="16602"/>
                    <a:pt x="8806" y="16441"/>
                    <a:pt x="8806" y="16925"/>
                  </a:cubicBezTo>
                  <a:cubicBezTo>
                    <a:pt x="8806" y="17570"/>
                    <a:pt x="9637" y="17408"/>
                    <a:pt x="9637" y="17408"/>
                  </a:cubicBezTo>
                  <a:cubicBezTo>
                    <a:pt x="9637" y="18376"/>
                    <a:pt x="9637" y="18376"/>
                    <a:pt x="9637" y="18376"/>
                  </a:cubicBezTo>
                  <a:cubicBezTo>
                    <a:pt x="9637" y="18376"/>
                    <a:pt x="9470" y="19182"/>
                    <a:pt x="8972" y="19182"/>
                  </a:cubicBezTo>
                  <a:cubicBezTo>
                    <a:pt x="8972" y="19988"/>
                    <a:pt x="7975" y="19988"/>
                    <a:pt x="7975" y="19988"/>
                  </a:cubicBezTo>
                  <a:cubicBezTo>
                    <a:pt x="7975" y="19988"/>
                    <a:pt x="7144" y="20149"/>
                    <a:pt x="7144" y="20794"/>
                  </a:cubicBezTo>
                  <a:cubicBezTo>
                    <a:pt x="7144" y="20794"/>
                    <a:pt x="6978" y="21599"/>
                    <a:pt x="7975" y="21599"/>
                  </a:cubicBezTo>
                  <a:cubicBezTo>
                    <a:pt x="9304" y="21599"/>
                    <a:pt x="13126" y="21599"/>
                    <a:pt x="13126" y="21599"/>
                  </a:cubicBezTo>
                  <a:cubicBezTo>
                    <a:pt x="13957" y="21599"/>
                    <a:pt x="14123" y="20794"/>
                    <a:pt x="14123" y="20794"/>
                  </a:cubicBezTo>
                  <a:cubicBezTo>
                    <a:pt x="14123" y="20794"/>
                    <a:pt x="14123" y="19988"/>
                    <a:pt x="13126" y="19988"/>
                  </a:cubicBezTo>
                  <a:cubicBezTo>
                    <a:pt x="12295" y="19988"/>
                    <a:pt x="12295" y="19020"/>
                    <a:pt x="12295" y="19020"/>
                  </a:cubicBezTo>
                  <a:cubicBezTo>
                    <a:pt x="12295" y="19020"/>
                    <a:pt x="11464" y="19182"/>
                    <a:pt x="11464" y="18376"/>
                  </a:cubicBezTo>
                  <a:cubicBezTo>
                    <a:pt x="11464" y="17408"/>
                    <a:pt x="11464" y="17408"/>
                    <a:pt x="11464" y="17408"/>
                  </a:cubicBezTo>
                  <a:cubicBezTo>
                    <a:pt x="11464" y="17408"/>
                    <a:pt x="12295" y="17570"/>
                    <a:pt x="12295" y="16925"/>
                  </a:cubicBezTo>
                  <a:cubicBezTo>
                    <a:pt x="12295" y="16441"/>
                    <a:pt x="11464" y="16602"/>
                    <a:pt x="11464" y="16602"/>
                  </a:cubicBezTo>
                  <a:cubicBezTo>
                    <a:pt x="11464" y="15635"/>
                    <a:pt x="11464" y="15635"/>
                    <a:pt x="11464" y="15635"/>
                  </a:cubicBezTo>
                  <a:cubicBezTo>
                    <a:pt x="12295" y="15635"/>
                    <a:pt x="12960" y="15313"/>
                    <a:pt x="13624" y="14829"/>
                  </a:cubicBezTo>
                  <a:close/>
                  <a:moveTo>
                    <a:pt x="16781" y="3385"/>
                  </a:moveTo>
                  <a:cubicBezTo>
                    <a:pt x="16947"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7" y="7576"/>
                    <a:pt x="14953" y="11444"/>
                  </a:cubicBezTo>
                  <a:cubicBezTo>
                    <a:pt x="15950" y="9832"/>
                    <a:pt x="16781" y="6125"/>
                    <a:pt x="16781" y="3385"/>
                  </a:cubicBezTo>
                  <a:close/>
                  <a:moveTo>
                    <a:pt x="5981" y="11605"/>
                  </a:moveTo>
                  <a:cubicBezTo>
                    <a:pt x="1661" y="7737"/>
                    <a:pt x="1495" y="4352"/>
                    <a:pt x="1495" y="4352"/>
                  </a:cubicBezTo>
                  <a:cubicBezTo>
                    <a:pt x="1495" y="3546"/>
                    <a:pt x="1495" y="3546"/>
                    <a:pt x="1495" y="3546"/>
                  </a:cubicBezTo>
                  <a:cubicBezTo>
                    <a:pt x="1495" y="3546"/>
                    <a:pt x="1495" y="2579"/>
                    <a:pt x="2326" y="2579"/>
                  </a:cubicBezTo>
                  <a:cubicBezTo>
                    <a:pt x="2326" y="2579"/>
                    <a:pt x="2326" y="3546"/>
                    <a:pt x="3323" y="3546"/>
                  </a:cubicBezTo>
                  <a:cubicBezTo>
                    <a:pt x="3323" y="3546"/>
                    <a:pt x="3987" y="3546"/>
                    <a:pt x="4153" y="3546"/>
                  </a:cubicBezTo>
                  <a:cubicBezTo>
                    <a:pt x="4153" y="6286"/>
                    <a:pt x="4984" y="9994"/>
                    <a:pt x="5981" y="11605"/>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0" name="AutoShape 10"/>
            <p:cNvSpPr/>
            <p:nvPr/>
          </p:nvSpPr>
          <p:spPr bwMode="auto">
            <a:xfrm>
              <a:off x="4596408" y="1728130"/>
              <a:ext cx="1204317" cy="1020085"/>
            </a:xfrm>
            <a:custGeom>
              <a:avLst/>
              <a:gdLst>
                <a:gd name="T0" fmla="*/ 1605756 w 21600"/>
                <a:gd name="T1" fmla="*/ 1359694 h 21600"/>
                <a:gd name="T2" fmla="*/ 1605756 w 21600"/>
                <a:gd name="T3" fmla="*/ 1359694 h 21600"/>
                <a:gd name="T4" fmla="*/ 1605756 w 21600"/>
                <a:gd name="T5" fmla="*/ 1359694 h 21600"/>
                <a:gd name="T6" fmla="*/ 1605756 w 21600"/>
                <a:gd name="T7" fmla="*/ 13596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292"/>
                  </a:moveTo>
                  <a:cubicBezTo>
                    <a:pt x="562" y="0"/>
                    <a:pt x="562" y="0"/>
                    <a:pt x="562" y="0"/>
                  </a:cubicBezTo>
                  <a:cubicBezTo>
                    <a:pt x="9216" y="498"/>
                    <a:pt x="17026" y="5981"/>
                    <a:pt x="21599" y="14538"/>
                  </a:cubicBezTo>
                  <a:cubicBezTo>
                    <a:pt x="12031" y="21599"/>
                    <a:pt x="12031" y="21599"/>
                    <a:pt x="12031" y="21599"/>
                  </a:cubicBezTo>
                  <a:cubicBezTo>
                    <a:pt x="9498" y="16864"/>
                    <a:pt x="5065" y="13624"/>
                    <a:pt x="0" y="13292"/>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1" name="AutoShape 11"/>
            <p:cNvSpPr/>
            <p:nvPr/>
          </p:nvSpPr>
          <p:spPr bwMode="auto">
            <a:xfrm>
              <a:off x="3326011" y="3658134"/>
              <a:ext cx="1203722" cy="1009366"/>
            </a:xfrm>
            <a:custGeom>
              <a:avLst/>
              <a:gdLst>
                <a:gd name="T0" fmla="*/ 1604963 w 21600"/>
                <a:gd name="T1" fmla="*/ 1345406 h 21600"/>
                <a:gd name="T2" fmla="*/ 1604963 w 21600"/>
                <a:gd name="T3" fmla="*/ 1345406 h 21600"/>
                <a:gd name="T4" fmla="*/ 1604963 w 21600"/>
                <a:gd name="T5" fmla="*/ 1345406 h 21600"/>
                <a:gd name="T6" fmla="*/ 1604963 w 21600"/>
                <a:gd name="T7" fmla="*/ 13454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8152"/>
                  </a:moveTo>
                  <a:cubicBezTo>
                    <a:pt x="21248" y="21599"/>
                    <a:pt x="21248" y="21599"/>
                    <a:pt x="21248" y="21599"/>
                  </a:cubicBezTo>
                  <a:cubicBezTo>
                    <a:pt x="12664" y="21347"/>
                    <a:pt x="4714" y="16052"/>
                    <a:pt x="0" y="7480"/>
                  </a:cubicBezTo>
                  <a:cubicBezTo>
                    <a:pt x="9357" y="0"/>
                    <a:pt x="9357" y="0"/>
                    <a:pt x="9357" y="0"/>
                  </a:cubicBezTo>
                  <a:cubicBezTo>
                    <a:pt x="12031" y="4790"/>
                    <a:pt x="16463" y="7984"/>
                    <a:pt x="21599" y="8152"/>
                  </a:cubicBez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2" name="AutoShape 12"/>
            <p:cNvSpPr/>
            <p:nvPr/>
          </p:nvSpPr>
          <p:spPr bwMode="auto">
            <a:xfrm>
              <a:off x="3787378" y="2044934"/>
              <a:ext cx="326231" cy="323950"/>
            </a:xfrm>
            <a:custGeom>
              <a:avLst/>
              <a:gdLst>
                <a:gd name="T0" fmla="*/ 434975 w 21600"/>
                <a:gd name="T1" fmla="*/ 431800 h 21600"/>
                <a:gd name="T2" fmla="*/ 434975 w 21600"/>
                <a:gd name="T3" fmla="*/ 431800 h 21600"/>
                <a:gd name="T4" fmla="*/ 434975 w 21600"/>
                <a:gd name="T5" fmla="*/ 431800 h 21600"/>
                <a:gd name="T6" fmla="*/ 434975 w 21600"/>
                <a:gd name="T7" fmla="*/ 4318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59" y="0"/>
                    <a:pt x="0" y="4859"/>
                    <a:pt x="0" y="10800"/>
                  </a:cubicBezTo>
                  <a:cubicBezTo>
                    <a:pt x="0" y="16739"/>
                    <a:pt x="4859" y="21600"/>
                    <a:pt x="10800" y="21600"/>
                  </a:cubicBezTo>
                  <a:cubicBezTo>
                    <a:pt x="16740" y="21600"/>
                    <a:pt x="21599" y="16739"/>
                    <a:pt x="21599" y="10800"/>
                  </a:cubicBezTo>
                  <a:cubicBezTo>
                    <a:pt x="21599" y="4859"/>
                    <a:pt x="16740" y="0"/>
                    <a:pt x="10800" y="0"/>
                  </a:cubicBezTo>
                  <a:close/>
                  <a:moveTo>
                    <a:pt x="14939" y="4320"/>
                  </a:moveTo>
                  <a:cubicBezTo>
                    <a:pt x="15659" y="3779"/>
                    <a:pt x="15659" y="3779"/>
                    <a:pt x="15659" y="3779"/>
                  </a:cubicBezTo>
                  <a:cubicBezTo>
                    <a:pt x="15659" y="3779"/>
                    <a:pt x="15299" y="3059"/>
                    <a:pt x="15480" y="2519"/>
                  </a:cubicBezTo>
                  <a:cubicBezTo>
                    <a:pt x="15659" y="2519"/>
                    <a:pt x="16379" y="2879"/>
                    <a:pt x="16919" y="3599"/>
                  </a:cubicBezTo>
                  <a:cubicBezTo>
                    <a:pt x="16559" y="5219"/>
                    <a:pt x="15480" y="5039"/>
                    <a:pt x="15480" y="5039"/>
                  </a:cubicBezTo>
                  <a:cubicBezTo>
                    <a:pt x="15480" y="5039"/>
                    <a:pt x="14759" y="5039"/>
                    <a:pt x="14939" y="4320"/>
                  </a:cubicBezTo>
                  <a:close/>
                  <a:moveTo>
                    <a:pt x="8459" y="13859"/>
                  </a:moveTo>
                  <a:cubicBezTo>
                    <a:pt x="8280" y="14039"/>
                    <a:pt x="8100" y="14579"/>
                    <a:pt x="7919" y="15120"/>
                  </a:cubicBezTo>
                  <a:cubicBezTo>
                    <a:pt x="7740" y="15479"/>
                    <a:pt x="7560" y="15659"/>
                    <a:pt x="7379" y="15839"/>
                  </a:cubicBezTo>
                  <a:cubicBezTo>
                    <a:pt x="7020" y="16019"/>
                    <a:pt x="7020" y="16380"/>
                    <a:pt x="7020" y="16380"/>
                  </a:cubicBezTo>
                  <a:cubicBezTo>
                    <a:pt x="6840" y="17099"/>
                    <a:pt x="6840" y="17099"/>
                    <a:pt x="6840" y="17099"/>
                  </a:cubicBezTo>
                  <a:cubicBezTo>
                    <a:pt x="6840" y="17099"/>
                    <a:pt x="7020" y="17819"/>
                    <a:pt x="7199" y="17999"/>
                  </a:cubicBezTo>
                  <a:cubicBezTo>
                    <a:pt x="7199" y="18359"/>
                    <a:pt x="6660" y="19800"/>
                    <a:pt x="6660" y="19800"/>
                  </a:cubicBezTo>
                  <a:cubicBezTo>
                    <a:pt x="6119" y="19619"/>
                    <a:pt x="5939" y="19080"/>
                    <a:pt x="5760" y="18719"/>
                  </a:cubicBezTo>
                  <a:cubicBezTo>
                    <a:pt x="5760" y="18359"/>
                    <a:pt x="5400" y="18179"/>
                    <a:pt x="5579" y="17819"/>
                  </a:cubicBezTo>
                  <a:cubicBezTo>
                    <a:pt x="5579" y="17280"/>
                    <a:pt x="5219" y="17099"/>
                    <a:pt x="5040" y="16920"/>
                  </a:cubicBezTo>
                  <a:cubicBezTo>
                    <a:pt x="4859" y="16560"/>
                    <a:pt x="4679" y="16199"/>
                    <a:pt x="4679" y="16019"/>
                  </a:cubicBezTo>
                  <a:cubicBezTo>
                    <a:pt x="4679" y="15839"/>
                    <a:pt x="4140" y="15479"/>
                    <a:pt x="4140" y="15479"/>
                  </a:cubicBezTo>
                  <a:cubicBezTo>
                    <a:pt x="4140" y="15479"/>
                    <a:pt x="3240" y="14940"/>
                    <a:pt x="3059" y="14759"/>
                  </a:cubicBezTo>
                  <a:cubicBezTo>
                    <a:pt x="2880" y="14579"/>
                    <a:pt x="2700" y="13859"/>
                    <a:pt x="2700" y="13499"/>
                  </a:cubicBezTo>
                  <a:cubicBezTo>
                    <a:pt x="2700" y="13139"/>
                    <a:pt x="2880" y="12239"/>
                    <a:pt x="2880" y="12239"/>
                  </a:cubicBezTo>
                  <a:cubicBezTo>
                    <a:pt x="2880" y="12239"/>
                    <a:pt x="3240" y="11879"/>
                    <a:pt x="3059" y="11700"/>
                  </a:cubicBezTo>
                  <a:cubicBezTo>
                    <a:pt x="2700" y="11519"/>
                    <a:pt x="2700" y="10800"/>
                    <a:pt x="2700" y="10800"/>
                  </a:cubicBezTo>
                  <a:cubicBezTo>
                    <a:pt x="2339" y="10439"/>
                    <a:pt x="2339" y="10439"/>
                    <a:pt x="2339" y="10439"/>
                  </a:cubicBezTo>
                  <a:cubicBezTo>
                    <a:pt x="2339" y="10439"/>
                    <a:pt x="1980" y="9900"/>
                    <a:pt x="1800" y="9720"/>
                  </a:cubicBezTo>
                  <a:cubicBezTo>
                    <a:pt x="1800" y="9359"/>
                    <a:pt x="1800" y="9179"/>
                    <a:pt x="1980" y="8999"/>
                  </a:cubicBezTo>
                  <a:cubicBezTo>
                    <a:pt x="1980" y="8820"/>
                    <a:pt x="1800" y="8280"/>
                    <a:pt x="1800" y="8099"/>
                  </a:cubicBezTo>
                  <a:cubicBezTo>
                    <a:pt x="3599" y="3599"/>
                    <a:pt x="6660" y="2699"/>
                    <a:pt x="6660" y="2699"/>
                  </a:cubicBezTo>
                  <a:cubicBezTo>
                    <a:pt x="6840" y="3599"/>
                    <a:pt x="6840" y="3599"/>
                    <a:pt x="6840" y="3599"/>
                  </a:cubicBezTo>
                  <a:cubicBezTo>
                    <a:pt x="6840" y="3599"/>
                    <a:pt x="6300" y="3779"/>
                    <a:pt x="6119" y="3779"/>
                  </a:cubicBezTo>
                  <a:cubicBezTo>
                    <a:pt x="5760" y="3599"/>
                    <a:pt x="5579" y="3599"/>
                    <a:pt x="5579" y="3599"/>
                  </a:cubicBezTo>
                  <a:cubicBezTo>
                    <a:pt x="5219" y="4140"/>
                    <a:pt x="5219" y="4140"/>
                    <a:pt x="5219" y="4140"/>
                  </a:cubicBezTo>
                  <a:cubicBezTo>
                    <a:pt x="5219" y="4140"/>
                    <a:pt x="5040" y="4499"/>
                    <a:pt x="5040" y="4679"/>
                  </a:cubicBezTo>
                  <a:cubicBezTo>
                    <a:pt x="5040" y="4859"/>
                    <a:pt x="5219" y="5219"/>
                    <a:pt x="5219" y="5219"/>
                  </a:cubicBezTo>
                  <a:cubicBezTo>
                    <a:pt x="5219" y="5219"/>
                    <a:pt x="5760" y="5219"/>
                    <a:pt x="5760" y="5039"/>
                  </a:cubicBezTo>
                  <a:cubicBezTo>
                    <a:pt x="5760" y="4859"/>
                    <a:pt x="5760" y="4679"/>
                    <a:pt x="5760" y="4679"/>
                  </a:cubicBezTo>
                  <a:cubicBezTo>
                    <a:pt x="5579" y="4320"/>
                    <a:pt x="5579" y="4320"/>
                    <a:pt x="5579" y="4320"/>
                  </a:cubicBezTo>
                  <a:cubicBezTo>
                    <a:pt x="5579" y="4320"/>
                    <a:pt x="6119" y="4140"/>
                    <a:pt x="7199" y="4320"/>
                  </a:cubicBezTo>
                  <a:cubicBezTo>
                    <a:pt x="8459" y="4320"/>
                    <a:pt x="7919" y="5219"/>
                    <a:pt x="8459" y="5399"/>
                  </a:cubicBezTo>
                  <a:cubicBezTo>
                    <a:pt x="8999" y="5580"/>
                    <a:pt x="8100" y="6299"/>
                    <a:pt x="7919" y="6659"/>
                  </a:cubicBezTo>
                  <a:cubicBezTo>
                    <a:pt x="7740" y="7019"/>
                    <a:pt x="7379" y="6119"/>
                    <a:pt x="7379" y="6119"/>
                  </a:cubicBezTo>
                  <a:cubicBezTo>
                    <a:pt x="7379" y="6119"/>
                    <a:pt x="7740" y="5759"/>
                    <a:pt x="7199" y="5759"/>
                  </a:cubicBezTo>
                  <a:cubicBezTo>
                    <a:pt x="6660" y="5580"/>
                    <a:pt x="6300" y="6480"/>
                    <a:pt x="6660" y="6480"/>
                  </a:cubicBezTo>
                  <a:cubicBezTo>
                    <a:pt x="6840" y="6480"/>
                    <a:pt x="7199" y="6839"/>
                    <a:pt x="7020" y="7019"/>
                  </a:cubicBezTo>
                  <a:cubicBezTo>
                    <a:pt x="7020" y="7199"/>
                    <a:pt x="7020" y="7199"/>
                    <a:pt x="6840" y="7739"/>
                  </a:cubicBezTo>
                  <a:cubicBezTo>
                    <a:pt x="6479" y="8280"/>
                    <a:pt x="6119" y="8640"/>
                    <a:pt x="6119" y="8640"/>
                  </a:cubicBezTo>
                  <a:cubicBezTo>
                    <a:pt x="6119" y="8640"/>
                    <a:pt x="5760" y="8460"/>
                    <a:pt x="5939" y="8820"/>
                  </a:cubicBezTo>
                  <a:cubicBezTo>
                    <a:pt x="6119" y="9179"/>
                    <a:pt x="5939" y="9720"/>
                    <a:pt x="5939" y="9900"/>
                  </a:cubicBezTo>
                  <a:cubicBezTo>
                    <a:pt x="5939" y="10260"/>
                    <a:pt x="5219" y="9720"/>
                    <a:pt x="5219" y="9179"/>
                  </a:cubicBezTo>
                  <a:cubicBezTo>
                    <a:pt x="5040" y="8640"/>
                    <a:pt x="4499" y="9179"/>
                    <a:pt x="4319" y="9179"/>
                  </a:cubicBezTo>
                  <a:cubicBezTo>
                    <a:pt x="4140" y="9179"/>
                    <a:pt x="3780" y="8999"/>
                    <a:pt x="3780" y="8820"/>
                  </a:cubicBezTo>
                  <a:cubicBezTo>
                    <a:pt x="3599" y="8640"/>
                    <a:pt x="2700" y="9359"/>
                    <a:pt x="2520" y="9359"/>
                  </a:cubicBezTo>
                  <a:cubicBezTo>
                    <a:pt x="2339" y="9540"/>
                    <a:pt x="2339" y="9900"/>
                    <a:pt x="2700" y="9720"/>
                  </a:cubicBezTo>
                  <a:cubicBezTo>
                    <a:pt x="3059" y="9540"/>
                    <a:pt x="3420" y="9720"/>
                    <a:pt x="3420" y="10079"/>
                  </a:cubicBezTo>
                  <a:cubicBezTo>
                    <a:pt x="3240" y="10439"/>
                    <a:pt x="2880" y="10260"/>
                    <a:pt x="2880" y="10439"/>
                  </a:cubicBezTo>
                  <a:cubicBezTo>
                    <a:pt x="3059" y="10800"/>
                    <a:pt x="3420" y="10980"/>
                    <a:pt x="3420" y="11339"/>
                  </a:cubicBezTo>
                  <a:cubicBezTo>
                    <a:pt x="3599" y="11700"/>
                    <a:pt x="4499" y="11339"/>
                    <a:pt x="4859" y="11160"/>
                  </a:cubicBezTo>
                  <a:cubicBezTo>
                    <a:pt x="5040" y="11160"/>
                    <a:pt x="5939" y="10980"/>
                    <a:pt x="5939" y="11339"/>
                  </a:cubicBezTo>
                  <a:cubicBezTo>
                    <a:pt x="6119" y="11700"/>
                    <a:pt x="7020" y="11879"/>
                    <a:pt x="7379" y="11879"/>
                  </a:cubicBezTo>
                  <a:cubicBezTo>
                    <a:pt x="7740" y="12059"/>
                    <a:pt x="8280" y="12059"/>
                    <a:pt x="8819" y="12420"/>
                  </a:cubicBezTo>
                  <a:cubicBezTo>
                    <a:pt x="9179" y="12960"/>
                    <a:pt x="8459" y="13679"/>
                    <a:pt x="8459" y="13859"/>
                  </a:cubicBezTo>
                  <a:close/>
                  <a:moveTo>
                    <a:pt x="10619" y="2519"/>
                  </a:moveTo>
                  <a:cubicBezTo>
                    <a:pt x="10439" y="3059"/>
                    <a:pt x="9719" y="3599"/>
                    <a:pt x="9900" y="3779"/>
                  </a:cubicBezTo>
                  <a:cubicBezTo>
                    <a:pt x="9900" y="3959"/>
                    <a:pt x="9900" y="4859"/>
                    <a:pt x="9179" y="4140"/>
                  </a:cubicBezTo>
                  <a:cubicBezTo>
                    <a:pt x="8459" y="3419"/>
                    <a:pt x="7740" y="3239"/>
                    <a:pt x="7919" y="2699"/>
                  </a:cubicBezTo>
                  <a:cubicBezTo>
                    <a:pt x="7919" y="2519"/>
                    <a:pt x="8639" y="2519"/>
                    <a:pt x="8639" y="2339"/>
                  </a:cubicBezTo>
                  <a:cubicBezTo>
                    <a:pt x="9539" y="1259"/>
                    <a:pt x="11159" y="1439"/>
                    <a:pt x="11339" y="1799"/>
                  </a:cubicBezTo>
                  <a:cubicBezTo>
                    <a:pt x="10979" y="2159"/>
                    <a:pt x="10619" y="1979"/>
                    <a:pt x="10619" y="2519"/>
                  </a:cubicBezTo>
                  <a:close/>
                  <a:moveTo>
                    <a:pt x="19259" y="11160"/>
                  </a:moveTo>
                  <a:cubicBezTo>
                    <a:pt x="19259" y="11160"/>
                    <a:pt x="19619" y="11700"/>
                    <a:pt x="20160" y="11700"/>
                  </a:cubicBezTo>
                  <a:cubicBezTo>
                    <a:pt x="19800" y="15659"/>
                    <a:pt x="16559" y="18359"/>
                    <a:pt x="16559" y="18359"/>
                  </a:cubicBezTo>
                  <a:cubicBezTo>
                    <a:pt x="16019" y="17819"/>
                    <a:pt x="16199" y="17280"/>
                    <a:pt x="16199" y="17280"/>
                  </a:cubicBezTo>
                  <a:cubicBezTo>
                    <a:pt x="16379" y="16560"/>
                    <a:pt x="16379" y="16560"/>
                    <a:pt x="16379" y="16560"/>
                  </a:cubicBezTo>
                  <a:cubicBezTo>
                    <a:pt x="16379" y="15300"/>
                    <a:pt x="16379" y="15300"/>
                    <a:pt x="16379" y="15300"/>
                  </a:cubicBezTo>
                  <a:cubicBezTo>
                    <a:pt x="16379" y="15300"/>
                    <a:pt x="16379" y="13859"/>
                    <a:pt x="15120" y="14579"/>
                  </a:cubicBezTo>
                  <a:cubicBezTo>
                    <a:pt x="13859" y="14940"/>
                    <a:pt x="14399" y="14940"/>
                    <a:pt x="12959" y="14940"/>
                  </a:cubicBezTo>
                  <a:cubicBezTo>
                    <a:pt x="11519" y="15120"/>
                    <a:pt x="11879" y="12059"/>
                    <a:pt x="11879" y="12059"/>
                  </a:cubicBezTo>
                  <a:cubicBezTo>
                    <a:pt x="11879" y="7739"/>
                    <a:pt x="15120" y="10980"/>
                    <a:pt x="15120" y="10980"/>
                  </a:cubicBezTo>
                  <a:cubicBezTo>
                    <a:pt x="17099" y="12420"/>
                    <a:pt x="17459" y="10079"/>
                    <a:pt x="17459" y="10079"/>
                  </a:cubicBezTo>
                  <a:cubicBezTo>
                    <a:pt x="18719" y="9540"/>
                    <a:pt x="18719" y="9540"/>
                    <a:pt x="18719" y="9540"/>
                  </a:cubicBezTo>
                  <a:cubicBezTo>
                    <a:pt x="18899" y="8820"/>
                    <a:pt x="18899" y="8820"/>
                    <a:pt x="18899" y="8820"/>
                  </a:cubicBezTo>
                  <a:cubicBezTo>
                    <a:pt x="18719" y="7919"/>
                    <a:pt x="18719" y="7919"/>
                    <a:pt x="18719" y="7919"/>
                  </a:cubicBezTo>
                  <a:cubicBezTo>
                    <a:pt x="16740" y="7019"/>
                    <a:pt x="16740" y="7019"/>
                    <a:pt x="16740" y="7019"/>
                  </a:cubicBezTo>
                  <a:cubicBezTo>
                    <a:pt x="16740" y="7019"/>
                    <a:pt x="16379" y="7739"/>
                    <a:pt x="16919" y="8640"/>
                  </a:cubicBezTo>
                  <a:cubicBezTo>
                    <a:pt x="16919" y="8640"/>
                    <a:pt x="16740" y="9540"/>
                    <a:pt x="16379" y="9359"/>
                  </a:cubicBezTo>
                  <a:cubicBezTo>
                    <a:pt x="15120" y="8640"/>
                    <a:pt x="15120" y="8640"/>
                    <a:pt x="15120" y="8640"/>
                  </a:cubicBezTo>
                  <a:cubicBezTo>
                    <a:pt x="15120" y="8640"/>
                    <a:pt x="14759" y="8460"/>
                    <a:pt x="14219" y="8820"/>
                  </a:cubicBezTo>
                  <a:cubicBezTo>
                    <a:pt x="13499" y="9359"/>
                    <a:pt x="12419" y="8820"/>
                    <a:pt x="12419" y="8820"/>
                  </a:cubicBezTo>
                  <a:cubicBezTo>
                    <a:pt x="12419" y="8820"/>
                    <a:pt x="12419" y="8280"/>
                    <a:pt x="13139" y="7919"/>
                  </a:cubicBezTo>
                  <a:cubicBezTo>
                    <a:pt x="13679" y="7560"/>
                    <a:pt x="13679" y="7560"/>
                    <a:pt x="13679" y="7560"/>
                  </a:cubicBezTo>
                  <a:cubicBezTo>
                    <a:pt x="13679" y="7560"/>
                    <a:pt x="13499" y="6839"/>
                    <a:pt x="13679" y="6299"/>
                  </a:cubicBezTo>
                  <a:cubicBezTo>
                    <a:pt x="13859" y="5759"/>
                    <a:pt x="14039" y="6299"/>
                    <a:pt x="14579" y="5939"/>
                  </a:cubicBezTo>
                  <a:cubicBezTo>
                    <a:pt x="15120" y="5580"/>
                    <a:pt x="15480" y="6659"/>
                    <a:pt x="16199" y="6480"/>
                  </a:cubicBezTo>
                  <a:cubicBezTo>
                    <a:pt x="16919" y="6480"/>
                    <a:pt x="16559" y="6299"/>
                    <a:pt x="17099" y="5939"/>
                  </a:cubicBezTo>
                  <a:cubicBezTo>
                    <a:pt x="17639" y="5759"/>
                    <a:pt x="17999" y="6480"/>
                    <a:pt x="17999" y="6480"/>
                  </a:cubicBezTo>
                  <a:cubicBezTo>
                    <a:pt x="19079" y="6659"/>
                    <a:pt x="19079" y="6659"/>
                    <a:pt x="19079" y="6659"/>
                  </a:cubicBezTo>
                  <a:cubicBezTo>
                    <a:pt x="19079" y="6659"/>
                    <a:pt x="18899" y="5399"/>
                    <a:pt x="18899" y="5759"/>
                  </a:cubicBezTo>
                  <a:cubicBezTo>
                    <a:pt x="19619" y="6839"/>
                    <a:pt x="20519" y="9900"/>
                    <a:pt x="20160" y="10439"/>
                  </a:cubicBezTo>
                  <a:cubicBezTo>
                    <a:pt x="19980" y="10260"/>
                    <a:pt x="19800" y="10260"/>
                    <a:pt x="19800" y="10260"/>
                  </a:cubicBezTo>
                  <a:cubicBezTo>
                    <a:pt x="18539" y="10260"/>
                    <a:pt x="18539" y="10260"/>
                    <a:pt x="18539" y="10260"/>
                  </a:cubicBezTo>
                  <a:lnTo>
                    <a:pt x="19259" y="1116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3" name="AutoShape 13"/>
            <p:cNvSpPr/>
            <p:nvPr/>
          </p:nvSpPr>
          <p:spPr bwMode="auto">
            <a:xfrm>
              <a:off x="3080147" y="2532646"/>
              <a:ext cx="727472" cy="1356541"/>
            </a:xfrm>
            <a:custGeom>
              <a:avLst/>
              <a:gdLst>
                <a:gd name="T0" fmla="*/ 969914 w 20023"/>
                <a:gd name="T1" fmla="*/ 1808163 h 21600"/>
                <a:gd name="T2" fmla="*/ 969914 w 20023"/>
                <a:gd name="T3" fmla="*/ 1808163 h 21600"/>
                <a:gd name="T4" fmla="*/ 969914 w 20023"/>
                <a:gd name="T5" fmla="*/ 1808163 h 21600"/>
                <a:gd name="T6" fmla="*/ 969914 w 20023"/>
                <a:gd name="T7" fmla="*/ 18081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2" y="16855"/>
                  </a:moveTo>
                  <a:cubicBezTo>
                    <a:pt x="4795" y="21600"/>
                    <a:pt x="4795" y="21600"/>
                    <a:pt x="4795" y="21600"/>
                  </a:cubicBezTo>
                  <a:cubicBezTo>
                    <a:pt x="-1469" y="14857"/>
                    <a:pt x="-1577" y="6804"/>
                    <a:pt x="4363" y="0"/>
                  </a:cubicBezTo>
                  <a:cubicBezTo>
                    <a:pt x="19807" y="4494"/>
                    <a:pt x="19807" y="4494"/>
                    <a:pt x="19807" y="4494"/>
                  </a:cubicBezTo>
                  <a:cubicBezTo>
                    <a:pt x="18187" y="6305"/>
                    <a:pt x="17323" y="8365"/>
                    <a:pt x="17323" y="10550"/>
                  </a:cubicBezTo>
                  <a:cubicBezTo>
                    <a:pt x="17323" y="12860"/>
                    <a:pt x="18295" y="14982"/>
                    <a:pt x="20022" y="16855"/>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4" name="AutoShape 14"/>
            <p:cNvSpPr/>
            <p:nvPr/>
          </p:nvSpPr>
          <p:spPr bwMode="auto">
            <a:xfrm>
              <a:off x="3789164" y="2433794"/>
              <a:ext cx="1525191" cy="1527448"/>
            </a:xfrm>
            <a:custGeom>
              <a:avLst/>
              <a:gdLst>
                <a:gd name="T0" fmla="*/ 2033484 w 19679"/>
                <a:gd name="T1" fmla="*/ 2234713 h 19679"/>
                <a:gd name="T2" fmla="*/ 2033484 w 19679"/>
                <a:gd name="T3" fmla="*/ 2234713 h 19679"/>
                <a:gd name="T4" fmla="*/ 2033484 w 19679"/>
                <a:gd name="T5" fmla="*/ 2234713 h 19679"/>
                <a:gd name="T6" fmla="*/ 2033484 w 19679"/>
                <a:gd name="T7" fmla="*/ 223471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25615" name="AutoShape 15"/>
            <p:cNvSpPr/>
            <p:nvPr/>
          </p:nvSpPr>
          <p:spPr bwMode="auto">
            <a:xfrm>
              <a:off x="3259931" y="3110873"/>
              <a:ext cx="267891" cy="223311"/>
            </a:xfrm>
            <a:custGeom>
              <a:avLst/>
              <a:gdLst>
                <a:gd name="T0" fmla="*/ 357188 w 21600"/>
                <a:gd name="T1" fmla="*/ 297657 h 21600"/>
                <a:gd name="T2" fmla="*/ 357188 w 21600"/>
                <a:gd name="T3" fmla="*/ 297657 h 21600"/>
                <a:gd name="T4" fmla="*/ 357188 w 21600"/>
                <a:gd name="T5" fmla="*/ 297657 h 21600"/>
                <a:gd name="T6" fmla="*/ 357188 w 21600"/>
                <a:gd name="T7" fmla="*/ 297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6" name="AutoShape 16"/>
            <p:cNvSpPr/>
            <p:nvPr/>
          </p:nvSpPr>
          <p:spPr bwMode="auto">
            <a:xfrm>
              <a:off x="5032177" y="2119371"/>
              <a:ext cx="267891" cy="223311"/>
            </a:xfrm>
            <a:custGeom>
              <a:avLst/>
              <a:gdLst>
                <a:gd name="T0" fmla="*/ 357188 w 21600"/>
                <a:gd name="T1" fmla="*/ 297642 h 21579"/>
                <a:gd name="T2" fmla="*/ 357188 w 21600"/>
                <a:gd name="T3" fmla="*/ 297642 h 21579"/>
                <a:gd name="T4" fmla="*/ 357188 w 21600"/>
                <a:gd name="T5" fmla="*/ 297642 h 21579"/>
                <a:gd name="T6" fmla="*/ 357188 w 21600"/>
                <a:gd name="T7" fmla="*/ 297642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7" name="AutoShape 17"/>
            <p:cNvSpPr/>
            <p:nvPr/>
          </p:nvSpPr>
          <p:spPr bwMode="auto">
            <a:xfrm>
              <a:off x="5579864" y="3069188"/>
              <a:ext cx="267891" cy="268569"/>
            </a:xfrm>
            <a:custGeom>
              <a:avLst/>
              <a:gdLst>
                <a:gd name="T0" fmla="*/ 357188 w 21600"/>
                <a:gd name="T1" fmla="*/ 357982 h 21600"/>
                <a:gd name="T2" fmla="*/ 357188 w 21600"/>
                <a:gd name="T3" fmla="*/ 357982 h 21600"/>
                <a:gd name="T4" fmla="*/ 357188 w 21600"/>
                <a:gd name="T5" fmla="*/ 357982 h 21600"/>
                <a:gd name="T6" fmla="*/ 357188 w 21600"/>
                <a:gd name="T7" fmla="*/ 3579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8" name="AutoShape 18"/>
            <p:cNvSpPr/>
            <p:nvPr/>
          </p:nvSpPr>
          <p:spPr bwMode="auto">
            <a:xfrm>
              <a:off x="3889772" y="4077959"/>
              <a:ext cx="266700" cy="266782"/>
            </a:xfrm>
            <a:custGeom>
              <a:avLst/>
              <a:gdLst>
                <a:gd name="T0" fmla="*/ 355600 w 21600"/>
                <a:gd name="T1" fmla="*/ 355600 h 21600"/>
                <a:gd name="T2" fmla="*/ 355600 w 21600"/>
                <a:gd name="T3" fmla="*/ 355600 h 21600"/>
                <a:gd name="T4" fmla="*/ 355600 w 21600"/>
                <a:gd name="T5" fmla="*/ 355600 h 21600"/>
                <a:gd name="T6" fmla="*/ 355600 w 21600"/>
                <a:gd name="T7" fmla="*/ 3556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599"/>
                  </a:lnTo>
                  <a:lnTo>
                    <a:pt x="2684" y="21599"/>
                  </a:lnTo>
                  <a:cubicBezTo>
                    <a:pt x="2320" y="21599"/>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lnTo>
                    <a:pt x="18897" y="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25619" name="AutoShape 19"/>
            <p:cNvSpPr/>
            <p:nvPr/>
          </p:nvSpPr>
          <p:spPr bwMode="auto">
            <a:xfrm>
              <a:off x="4274344" y="2967954"/>
              <a:ext cx="571500" cy="476397"/>
            </a:xfrm>
            <a:custGeom>
              <a:avLst/>
              <a:gdLst>
                <a:gd name="T0" fmla="*/ 762000 w 21600"/>
                <a:gd name="T1" fmla="*/ 635000 h 21600"/>
                <a:gd name="T2" fmla="*/ 762000 w 21600"/>
                <a:gd name="T3" fmla="*/ 635000 h 21600"/>
                <a:gd name="T4" fmla="*/ 762000 w 21600"/>
                <a:gd name="T5" fmla="*/ 635000 h 21600"/>
                <a:gd name="T6" fmla="*/ 762000 w 21600"/>
                <a:gd name="T7" fmla="*/ 6350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0" y="0"/>
                    <a:pt x="20943" y="161"/>
                    <a:pt x="21205" y="478"/>
                  </a:cubicBezTo>
                  <a:cubicBezTo>
                    <a:pt x="21467" y="798"/>
                    <a:pt x="21600" y="1177"/>
                    <a:pt x="21600" y="1618"/>
                  </a:cubicBezTo>
                  <a:lnTo>
                    <a:pt x="21600" y="19981"/>
                  </a:lnTo>
                  <a:cubicBezTo>
                    <a:pt x="21600"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3"/>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sp>
        <p:nvSpPr>
          <p:cNvPr id="25620" name="AutoShape 20"/>
          <p:cNvSpPr/>
          <p:nvPr/>
        </p:nvSpPr>
        <p:spPr bwMode="auto">
          <a:xfrm>
            <a:off x="8591227" y="2880294"/>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1" name="AutoShape 21"/>
          <p:cNvSpPr/>
          <p:nvPr/>
        </p:nvSpPr>
        <p:spPr bwMode="auto">
          <a:xfrm>
            <a:off x="8592020" y="257311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5622" name="AutoShape 22"/>
          <p:cNvSpPr/>
          <p:nvPr/>
        </p:nvSpPr>
        <p:spPr bwMode="auto">
          <a:xfrm>
            <a:off x="8591227" y="3951063"/>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3" name="AutoShape 23"/>
          <p:cNvSpPr/>
          <p:nvPr/>
        </p:nvSpPr>
        <p:spPr bwMode="auto">
          <a:xfrm>
            <a:off x="8592020" y="3643880"/>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5624" name="AutoShape 24"/>
          <p:cNvSpPr/>
          <p:nvPr/>
        </p:nvSpPr>
        <p:spPr bwMode="auto">
          <a:xfrm>
            <a:off x="8591227" y="505437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5" name="AutoShape 25"/>
          <p:cNvSpPr/>
          <p:nvPr/>
        </p:nvSpPr>
        <p:spPr bwMode="auto">
          <a:xfrm>
            <a:off x="8592020" y="474719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5626" name="AutoShape 26"/>
          <p:cNvSpPr/>
          <p:nvPr/>
        </p:nvSpPr>
        <p:spPr bwMode="auto">
          <a:xfrm>
            <a:off x="1361106" y="2880294"/>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7" name="AutoShape 27"/>
          <p:cNvSpPr/>
          <p:nvPr/>
        </p:nvSpPr>
        <p:spPr bwMode="auto">
          <a:xfrm>
            <a:off x="2384116" y="257311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5628" name="AutoShape 28"/>
          <p:cNvSpPr/>
          <p:nvPr/>
        </p:nvSpPr>
        <p:spPr bwMode="auto">
          <a:xfrm>
            <a:off x="1361106" y="3951063"/>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29" name="AutoShape 29"/>
          <p:cNvSpPr/>
          <p:nvPr/>
        </p:nvSpPr>
        <p:spPr bwMode="auto">
          <a:xfrm>
            <a:off x="2384116" y="3643880"/>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5630" name="AutoShape 30"/>
          <p:cNvSpPr/>
          <p:nvPr/>
        </p:nvSpPr>
        <p:spPr bwMode="auto">
          <a:xfrm>
            <a:off x="1361106" y="505437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25631" name="AutoShape 31"/>
          <p:cNvSpPr/>
          <p:nvPr/>
        </p:nvSpPr>
        <p:spPr bwMode="auto">
          <a:xfrm>
            <a:off x="2384116" y="474719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
        <p:nvSpPr>
          <p:cNvPr id="31" name="文本框 30"/>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AutoShape 5"/>
          <p:cNvSpPr/>
          <p:nvPr/>
        </p:nvSpPr>
        <p:spPr bwMode="auto">
          <a:xfrm>
            <a:off x="1355551" y="1378415"/>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18438" name="AutoShape 6"/>
          <p:cNvSpPr/>
          <p:nvPr/>
        </p:nvSpPr>
        <p:spPr bwMode="auto">
          <a:xfrm>
            <a:off x="8591227" y="261174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39" name="AutoShape 7"/>
          <p:cNvSpPr/>
          <p:nvPr/>
        </p:nvSpPr>
        <p:spPr bwMode="auto">
          <a:xfrm>
            <a:off x="8592020" y="2304564"/>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18440" name="AutoShape 8"/>
          <p:cNvSpPr/>
          <p:nvPr/>
        </p:nvSpPr>
        <p:spPr bwMode="auto">
          <a:xfrm>
            <a:off x="8591227" y="368251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1" name="AutoShape 9"/>
          <p:cNvSpPr/>
          <p:nvPr/>
        </p:nvSpPr>
        <p:spPr bwMode="auto">
          <a:xfrm>
            <a:off x="8592020" y="337533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18442" name="AutoShape 10"/>
          <p:cNvSpPr/>
          <p:nvPr/>
        </p:nvSpPr>
        <p:spPr bwMode="auto">
          <a:xfrm>
            <a:off x="8591227" y="478582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3" name="AutoShape 11"/>
          <p:cNvSpPr/>
          <p:nvPr/>
        </p:nvSpPr>
        <p:spPr bwMode="auto">
          <a:xfrm>
            <a:off x="8592020" y="447864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18444" name="AutoShape 12"/>
          <p:cNvSpPr/>
          <p:nvPr/>
        </p:nvSpPr>
        <p:spPr bwMode="auto">
          <a:xfrm>
            <a:off x="1361106" y="261174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5" name="AutoShape 13"/>
          <p:cNvSpPr/>
          <p:nvPr/>
        </p:nvSpPr>
        <p:spPr bwMode="auto">
          <a:xfrm>
            <a:off x="2384116" y="2304564"/>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18446" name="AutoShape 14"/>
          <p:cNvSpPr/>
          <p:nvPr/>
        </p:nvSpPr>
        <p:spPr bwMode="auto">
          <a:xfrm>
            <a:off x="1361106" y="3682515"/>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7" name="AutoShape 15"/>
          <p:cNvSpPr/>
          <p:nvPr/>
        </p:nvSpPr>
        <p:spPr bwMode="auto">
          <a:xfrm>
            <a:off x="2384116" y="337533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18448" name="AutoShape 16"/>
          <p:cNvSpPr/>
          <p:nvPr/>
        </p:nvSpPr>
        <p:spPr bwMode="auto">
          <a:xfrm>
            <a:off x="1361106" y="478582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8449" name="AutoShape 17"/>
          <p:cNvSpPr/>
          <p:nvPr/>
        </p:nvSpPr>
        <p:spPr bwMode="auto">
          <a:xfrm>
            <a:off x="2384116" y="447864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608965">
              <a:defRPr/>
            </a:pPr>
            <a:r>
              <a:rPr lang="zh-CN" altLang="en-US" sz="1600" dirty="0">
                <a:solidFill>
                  <a:schemeClr val="tx1">
                    <a:lumMod val="50000"/>
                    <a:lumOff val="50000"/>
                  </a:schemeClr>
                </a:solidFill>
                <a:ea typeface="微软雅黑" panose="020B0503020204020204" pitchFamily="34" charset="-122"/>
              </a:rPr>
              <a:t>这输入标题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nvGrpSpPr>
          <p:cNvPr id="2" name="组合 1"/>
          <p:cNvGrpSpPr/>
          <p:nvPr/>
        </p:nvGrpSpPr>
        <p:grpSpPr>
          <a:xfrm>
            <a:off x="4104741" y="2006907"/>
            <a:ext cx="3974584" cy="3939381"/>
            <a:chOff x="3078361" y="1916307"/>
            <a:chExt cx="2981326" cy="2955448"/>
          </a:xfrm>
        </p:grpSpPr>
        <p:sp>
          <p:nvSpPr>
            <p:cNvPr id="18450" name="AutoShape 18"/>
            <p:cNvSpPr/>
            <p:nvPr/>
          </p:nvSpPr>
          <p:spPr bwMode="auto">
            <a:xfrm>
              <a:off x="3280172" y="2064586"/>
              <a:ext cx="2574727" cy="2591600"/>
            </a:xfrm>
            <a:custGeom>
              <a:avLst/>
              <a:gdLst>
                <a:gd name="T0" fmla="*/ 3432795 w 19679"/>
                <a:gd name="T1" fmla="*/ 3791607 h 19679"/>
                <a:gd name="T2" fmla="*/ 3432795 w 19679"/>
                <a:gd name="T3" fmla="*/ 3791607 h 19679"/>
                <a:gd name="T4" fmla="*/ 3432795 w 19679"/>
                <a:gd name="T5" fmla="*/ 3791607 h 19679"/>
                <a:gd name="T6" fmla="*/ 3432795 w 19679"/>
                <a:gd name="T7" fmla="*/ 379160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1" name="AutoShape 19"/>
            <p:cNvSpPr/>
            <p:nvPr/>
          </p:nvSpPr>
          <p:spPr bwMode="auto">
            <a:xfrm rot="10800000">
              <a:off x="4383881" y="4481705"/>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2" name="AutoShape 20"/>
            <p:cNvSpPr/>
            <p:nvPr/>
          </p:nvSpPr>
          <p:spPr bwMode="auto">
            <a:xfrm rot="10800000">
              <a:off x="3443288" y="4081532"/>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3" name="AutoShape 21"/>
            <p:cNvSpPr/>
            <p:nvPr/>
          </p:nvSpPr>
          <p:spPr bwMode="auto">
            <a:xfrm rot="10800000">
              <a:off x="5253038" y="4095824"/>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4" name="AutoShape 22"/>
            <p:cNvSpPr/>
            <p:nvPr/>
          </p:nvSpPr>
          <p:spPr bwMode="auto">
            <a:xfrm rot="-4">
              <a:off x="4460677" y="4565671"/>
              <a:ext cx="232767" cy="193536"/>
            </a:xfrm>
            <a:custGeom>
              <a:avLst/>
              <a:gdLst>
                <a:gd name="T0" fmla="*/ 310356 w 21600"/>
                <a:gd name="T1" fmla="*/ 257969 h 21600"/>
                <a:gd name="T2" fmla="*/ 310356 w 21600"/>
                <a:gd name="T3" fmla="*/ 257969 h 21600"/>
                <a:gd name="T4" fmla="*/ 310356 w 21600"/>
                <a:gd name="T5" fmla="*/ 257969 h 21600"/>
                <a:gd name="T6" fmla="*/ 310356 w 21600"/>
                <a:gd name="T7" fmla="*/ 2579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55" name="AutoShape 23"/>
            <p:cNvSpPr/>
            <p:nvPr/>
          </p:nvSpPr>
          <p:spPr bwMode="auto">
            <a:xfrm rot="-4">
              <a:off x="3520083" y="4171452"/>
              <a:ext cx="232172" cy="193536"/>
            </a:xfrm>
            <a:custGeom>
              <a:avLst/>
              <a:gdLst>
                <a:gd name="T0" fmla="*/ 309563 w 21600"/>
                <a:gd name="T1" fmla="*/ 257957 h 21579"/>
                <a:gd name="T2" fmla="*/ 309563 w 21600"/>
                <a:gd name="T3" fmla="*/ 257957 h 21579"/>
                <a:gd name="T4" fmla="*/ 309563 w 21600"/>
                <a:gd name="T5" fmla="*/ 257957 h 21579"/>
                <a:gd name="T6" fmla="*/ 309563 w 21600"/>
                <a:gd name="T7" fmla="*/ 25795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56" name="AutoShape 24"/>
            <p:cNvSpPr/>
            <p:nvPr/>
          </p:nvSpPr>
          <p:spPr bwMode="auto">
            <a:xfrm rot="-4">
              <a:off x="5331024" y="4182171"/>
              <a:ext cx="232172" cy="232244"/>
            </a:xfrm>
            <a:custGeom>
              <a:avLst/>
              <a:gdLst>
                <a:gd name="T0" fmla="*/ 309563 w 21600"/>
                <a:gd name="T1" fmla="*/ 309563 h 21600"/>
                <a:gd name="T2" fmla="*/ 309563 w 21600"/>
                <a:gd name="T3" fmla="*/ 309563 h 21600"/>
                <a:gd name="T4" fmla="*/ 309563 w 21600"/>
                <a:gd name="T5" fmla="*/ 309563 h 21600"/>
                <a:gd name="T6" fmla="*/ 309563 w 21600"/>
                <a:gd name="T7" fmla="*/ 3095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57" name="AutoShape 25"/>
            <p:cNvSpPr/>
            <p:nvPr/>
          </p:nvSpPr>
          <p:spPr bwMode="auto">
            <a:xfrm>
              <a:off x="4364831" y="1916307"/>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8" name="AutoShape 26"/>
            <p:cNvSpPr/>
            <p:nvPr/>
          </p:nvSpPr>
          <p:spPr bwMode="auto">
            <a:xfrm>
              <a:off x="5400675" y="2411760"/>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59" name="AutoShape 27"/>
            <p:cNvSpPr/>
            <p:nvPr/>
          </p:nvSpPr>
          <p:spPr bwMode="auto">
            <a:xfrm>
              <a:off x="3078361" y="3286544"/>
              <a:ext cx="387548" cy="390646"/>
            </a:xfrm>
            <a:custGeom>
              <a:avLst/>
              <a:gdLst>
                <a:gd name="T0" fmla="*/ 516705 w 19679"/>
                <a:gd name="T1" fmla="*/ 571529 h 19679"/>
                <a:gd name="T2" fmla="*/ 516705 w 19679"/>
                <a:gd name="T3" fmla="*/ 571529 h 19679"/>
                <a:gd name="T4" fmla="*/ 516705 w 19679"/>
                <a:gd name="T5" fmla="*/ 571529 h 19679"/>
                <a:gd name="T6" fmla="*/ 516705 w 19679"/>
                <a:gd name="T7" fmla="*/ 57152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60" name="AutoShape 28"/>
            <p:cNvSpPr/>
            <p:nvPr/>
          </p:nvSpPr>
          <p:spPr bwMode="auto">
            <a:xfrm>
              <a:off x="5672138" y="3286544"/>
              <a:ext cx="387549" cy="390646"/>
            </a:xfrm>
            <a:custGeom>
              <a:avLst/>
              <a:gdLst>
                <a:gd name="T0" fmla="*/ 516705 w 19679"/>
                <a:gd name="T1" fmla="*/ 571529 h 19679"/>
                <a:gd name="T2" fmla="*/ 516705 w 19679"/>
                <a:gd name="T3" fmla="*/ 571529 h 19679"/>
                <a:gd name="T4" fmla="*/ 516705 w 19679"/>
                <a:gd name="T5" fmla="*/ 571529 h 19679"/>
                <a:gd name="T6" fmla="*/ 516705 w 19679"/>
                <a:gd name="T7" fmla="*/ 57152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61" name="AutoShape 29"/>
            <p:cNvSpPr/>
            <p:nvPr/>
          </p:nvSpPr>
          <p:spPr bwMode="auto">
            <a:xfrm>
              <a:off x="3400425" y="2316481"/>
              <a:ext cx="387549" cy="390050"/>
            </a:xfrm>
            <a:custGeom>
              <a:avLst/>
              <a:gdLst>
                <a:gd name="T0" fmla="*/ 516705 w 19679"/>
                <a:gd name="T1" fmla="*/ 570658 h 19679"/>
                <a:gd name="T2" fmla="*/ 516705 w 19679"/>
                <a:gd name="T3" fmla="*/ 570658 h 19679"/>
                <a:gd name="T4" fmla="*/ 516705 w 19679"/>
                <a:gd name="T5" fmla="*/ 570658 h 19679"/>
                <a:gd name="T6" fmla="*/ 516705 w 19679"/>
                <a:gd name="T7" fmla="*/ 57065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chemeClr val="accent2"/>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nchor="ctr"/>
            <a:lstStyle/>
            <a:p>
              <a:endParaRPr lang="zh-CN" altLang="en-US">
                <a:solidFill>
                  <a:schemeClr val="tx1">
                    <a:lumMod val="50000"/>
                    <a:lumOff val="50000"/>
                  </a:schemeClr>
                </a:solidFill>
              </a:endParaRPr>
            </a:p>
          </p:txBody>
        </p:sp>
        <p:sp>
          <p:nvSpPr>
            <p:cNvPr id="18462" name="AutoShape 30"/>
            <p:cNvSpPr/>
            <p:nvPr/>
          </p:nvSpPr>
          <p:spPr bwMode="auto">
            <a:xfrm>
              <a:off x="4443413" y="2002654"/>
              <a:ext cx="232172" cy="193536"/>
            </a:xfrm>
            <a:custGeom>
              <a:avLst/>
              <a:gdLst>
                <a:gd name="T0" fmla="*/ 309563 w 21600"/>
                <a:gd name="T1" fmla="*/ 257969 h 21600"/>
                <a:gd name="T2" fmla="*/ 309563 w 21600"/>
                <a:gd name="T3" fmla="*/ 257969 h 21600"/>
                <a:gd name="T4" fmla="*/ 309563 w 21600"/>
                <a:gd name="T5" fmla="*/ 257969 h 21600"/>
                <a:gd name="T6" fmla="*/ 309563 w 21600"/>
                <a:gd name="T7" fmla="*/ 2579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3" name="AutoShape 31"/>
            <p:cNvSpPr/>
            <p:nvPr/>
          </p:nvSpPr>
          <p:spPr bwMode="auto">
            <a:xfrm>
              <a:off x="3157538" y="3371700"/>
              <a:ext cx="232172" cy="232839"/>
            </a:xfrm>
            <a:custGeom>
              <a:avLst/>
              <a:gdLst>
                <a:gd name="T0" fmla="*/ 309563 w 21600"/>
                <a:gd name="T1" fmla="*/ 310357 h 21600"/>
                <a:gd name="T2" fmla="*/ 309563 w 21600"/>
                <a:gd name="T3" fmla="*/ 310357 h 21600"/>
                <a:gd name="T4" fmla="*/ 309563 w 21600"/>
                <a:gd name="T5" fmla="*/ 310357 h 21600"/>
                <a:gd name="T6" fmla="*/ 309563 w 21600"/>
                <a:gd name="T7" fmla="*/ 3103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4" name="AutoShape 32"/>
            <p:cNvSpPr/>
            <p:nvPr/>
          </p:nvSpPr>
          <p:spPr bwMode="auto">
            <a:xfrm>
              <a:off x="5479257" y="2518354"/>
              <a:ext cx="232767" cy="193536"/>
            </a:xfrm>
            <a:custGeom>
              <a:avLst/>
              <a:gdLst>
                <a:gd name="T0" fmla="*/ 310357 w 21600"/>
                <a:gd name="T1" fmla="*/ 257957 h 21579"/>
                <a:gd name="T2" fmla="*/ 310357 w 21600"/>
                <a:gd name="T3" fmla="*/ 257957 h 21579"/>
                <a:gd name="T4" fmla="*/ 310357 w 21600"/>
                <a:gd name="T5" fmla="*/ 257957 h 21579"/>
                <a:gd name="T6" fmla="*/ 310357 w 21600"/>
                <a:gd name="T7" fmla="*/ 25795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5" name="AutoShape 33"/>
            <p:cNvSpPr/>
            <p:nvPr/>
          </p:nvSpPr>
          <p:spPr bwMode="auto">
            <a:xfrm>
              <a:off x="3477816" y="2387940"/>
              <a:ext cx="232172" cy="232244"/>
            </a:xfrm>
            <a:custGeom>
              <a:avLst/>
              <a:gdLst>
                <a:gd name="T0" fmla="*/ 309563 w 21600"/>
                <a:gd name="T1" fmla="*/ 309563 h 21600"/>
                <a:gd name="T2" fmla="*/ 309563 w 21600"/>
                <a:gd name="T3" fmla="*/ 309563 h 21600"/>
                <a:gd name="T4" fmla="*/ 309563 w 21600"/>
                <a:gd name="T5" fmla="*/ 309563 h 21600"/>
                <a:gd name="T6" fmla="*/ 309563 w 21600"/>
                <a:gd name="T7" fmla="*/ 3095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sp>
          <p:nvSpPr>
            <p:cNvPr id="18466" name="AutoShape 34"/>
            <p:cNvSpPr/>
            <p:nvPr/>
          </p:nvSpPr>
          <p:spPr bwMode="auto">
            <a:xfrm>
              <a:off x="5757268" y="3376464"/>
              <a:ext cx="232172" cy="205446"/>
            </a:xfrm>
            <a:custGeom>
              <a:avLst/>
              <a:gdLst>
                <a:gd name="T0" fmla="*/ 309563 w 21600"/>
                <a:gd name="T1" fmla="*/ 273844 h 21600"/>
                <a:gd name="T2" fmla="*/ 309563 w 21600"/>
                <a:gd name="T3" fmla="*/ 273844 h 21600"/>
                <a:gd name="T4" fmla="*/ 309563 w 21600"/>
                <a:gd name="T5" fmla="*/ 273844 h 21600"/>
                <a:gd name="T6" fmla="*/ 309563 w 21600"/>
                <a:gd name="T7" fmla="*/ 273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8639"/>
                  </a:moveTo>
                  <a:cubicBezTo>
                    <a:pt x="21600" y="3959"/>
                    <a:pt x="16676" y="0"/>
                    <a:pt x="10800" y="0"/>
                  </a:cubicBezTo>
                  <a:cubicBezTo>
                    <a:pt x="4764" y="0"/>
                    <a:pt x="0" y="3959"/>
                    <a:pt x="0" y="8639"/>
                  </a:cubicBezTo>
                  <a:cubicBezTo>
                    <a:pt x="0" y="12059"/>
                    <a:pt x="2382" y="14939"/>
                    <a:pt x="5876" y="16379"/>
                  </a:cubicBezTo>
                  <a:cubicBezTo>
                    <a:pt x="6035" y="17279"/>
                    <a:pt x="5717" y="19079"/>
                    <a:pt x="3335" y="21599"/>
                  </a:cubicBezTo>
                  <a:cubicBezTo>
                    <a:pt x="3335" y="21599"/>
                    <a:pt x="8576" y="19979"/>
                    <a:pt x="11435" y="17279"/>
                  </a:cubicBezTo>
                  <a:cubicBezTo>
                    <a:pt x="17152" y="16919"/>
                    <a:pt x="21600" y="13139"/>
                    <a:pt x="21600" y="8639"/>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145" tIns="17145" rIns="17145" bIns="17145"/>
            <a:lstStyle/>
            <a:p>
              <a:endParaRPr lang="zh-CN" altLang="en-US">
                <a:solidFill>
                  <a:schemeClr val="tx1">
                    <a:lumMod val="50000"/>
                    <a:lumOff val="50000"/>
                  </a:schemeClr>
                </a:solidFill>
              </a:endParaRPr>
            </a:p>
          </p:txBody>
        </p:sp>
        <p:sp>
          <p:nvSpPr>
            <p:cNvPr id="18467" name="AutoShape 35"/>
            <p:cNvSpPr/>
            <p:nvPr/>
          </p:nvSpPr>
          <p:spPr bwMode="auto">
            <a:xfrm>
              <a:off x="3694509" y="2545151"/>
              <a:ext cx="1753791" cy="1754332"/>
            </a:xfrm>
            <a:custGeom>
              <a:avLst/>
              <a:gdLst>
                <a:gd name="T0" fmla="*/ 2338269 w 19679"/>
                <a:gd name="T1" fmla="*/ 2566653 h 19679"/>
                <a:gd name="T2" fmla="*/ 2338269 w 19679"/>
                <a:gd name="T3" fmla="*/ 2566653 h 19679"/>
                <a:gd name="T4" fmla="*/ 2338269 w 19679"/>
                <a:gd name="T5" fmla="*/ 2566653 h 19679"/>
                <a:gd name="T6" fmla="*/ 2338269 w 19679"/>
                <a:gd name="T7" fmla="*/ 256665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tx1">
                    <a:lumMod val="50000"/>
                    <a:lumOff val="50000"/>
                  </a:schemeClr>
                </a:solidFill>
              </a:endParaRPr>
            </a:p>
          </p:txBody>
        </p:sp>
        <p:sp>
          <p:nvSpPr>
            <p:cNvPr id="18468" name="AutoShape 36"/>
            <p:cNvSpPr/>
            <p:nvPr/>
          </p:nvSpPr>
          <p:spPr bwMode="auto">
            <a:xfrm>
              <a:off x="4358878" y="3150771"/>
              <a:ext cx="440531" cy="440667"/>
            </a:xfrm>
            <a:custGeom>
              <a:avLst/>
              <a:gdLst>
                <a:gd name="T0" fmla="*/ 587375 w 21600"/>
                <a:gd name="T1" fmla="*/ 587375 h 21600"/>
                <a:gd name="T2" fmla="*/ 587375 w 21600"/>
                <a:gd name="T3" fmla="*/ 587375 h 21600"/>
                <a:gd name="T4" fmla="*/ 587375 w 21600"/>
                <a:gd name="T5" fmla="*/ 587375 h 21600"/>
                <a:gd name="T6" fmla="*/ 587375 w 21600"/>
                <a:gd name="T7" fmla="*/ 5873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sp>
        <p:nvSpPr>
          <p:cNvPr id="3" name="标题 2"/>
          <p:cNvSpPr>
            <a:spLocks noGrp="1"/>
          </p:cNvSpPr>
          <p:nvPr>
            <p:ph type="title"/>
          </p:nvPr>
        </p:nvSpPr>
        <p:spPr/>
        <p:txBody>
          <a:bodyPr>
            <a:normAutofit fontScale="90000"/>
          </a:bodyPr>
          <a:lstStyle/>
          <a:p>
            <a:r>
              <a:rPr lang="zh-CN" altLang="en-US" dirty="0"/>
              <a:t>单击此处添加标题</a:t>
            </a:r>
          </a:p>
        </p:txBody>
      </p:sp>
      <p:sp>
        <p:nvSpPr>
          <p:cNvPr id="36" name="文本框 35"/>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5132552" y="4773589"/>
            <a:ext cx="4094658" cy="723699"/>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p:spPr>
        <p:txBody>
          <a:bodyPr lIns="115162" tIns="57580" rIns="115162" bIns="57580"/>
          <a:lstStyle/>
          <a:p>
            <a:pPr defTabSz="1151255">
              <a:defRPr/>
            </a:pPr>
            <a:endParaRPr lang="zh-CN" altLang="en-US" sz="2300">
              <a:latin typeface="微软雅黑" panose="020B0503020204020204" pitchFamily="34" charset="-122"/>
              <a:ea typeface="微软雅黑" panose="020B0503020204020204" pitchFamily="34" charset="-122"/>
            </a:endParaRPr>
          </a:p>
        </p:txBody>
      </p:sp>
      <p:sp>
        <p:nvSpPr>
          <p:cNvPr id="27" name="圆角矩形 5"/>
          <p:cNvSpPr/>
          <p:nvPr/>
        </p:nvSpPr>
        <p:spPr bwMode="auto">
          <a:xfrm>
            <a:off x="5132552" y="1616732"/>
            <a:ext cx="4094658" cy="721683"/>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1"/>
          </a:solidFill>
          <a:ln>
            <a:noFill/>
          </a:ln>
          <a:extLst>
            <a:ext uri="{91240B29-F687-4F45-9708-019B960494DF}">
              <a14:hiddenLine xmlns:a14="http://schemas.microsoft.com/office/drawing/2010/main" w="9525">
                <a:solidFill>
                  <a:srgbClr val="000000"/>
                </a:solidFill>
                <a:prstDash val="solid"/>
                <a:round/>
                <a:headEnd type="none" w="med" len="med"/>
                <a:tailEnd type="none" w="med" len="med"/>
              </a14:hiddenLine>
            </a:ext>
          </a:extLst>
        </p:spPr>
        <p:txBody>
          <a:bodyPr lIns="115162" tIns="57580" rIns="115162" bIns="57580"/>
          <a:lstStyle/>
          <a:p>
            <a:endParaRPr lang="zh-CN" altLang="en-US">
              <a:latin typeface="微软雅黑" panose="020B0503020204020204" pitchFamily="34" charset="-122"/>
              <a:ea typeface="微软雅黑" panose="020B0503020204020204" pitchFamily="34" charset="-122"/>
            </a:endParaRPr>
          </a:p>
        </p:txBody>
      </p:sp>
      <p:sp>
        <p:nvSpPr>
          <p:cNvPr id="28" name="TextBox 27"/>
          <p:cNvSpPr txBox="1"/>
          <p:nvPr/>
        </p:nvSpPr>
        <p:spPr>
          <a:xfrm>
            <a:off x="5938745" y="1723572"/>
            <a:ext cx="2482273" cy="508000"/>
          </a:xfrm>
          <a:prstGeom prst="rect">
            <a:avLst/>
          </a:prstGeom>
          <a:noFill/>
        </p:spPr>
        <p:txBody>
          <a:bodyPr wrap="none" lIns="115162" tIns="57580" rIns="115162" bIns="57580">
            <a:spAutoFit/>
          </a:bodyPr>
          <a:lstStyle/>
          <a:p>
            <a:pPr defTabSz="1218565">
              <a:defRPr/>
            </a:pPr>
            <a:r>
              <a:rPr lang="zh-CN" altLang="en-US" sz="2500" dirty="0">
                <a:solidFill>
                  <a:srgbClr val="F8F8F8"/>
                </a:solidFill>
                <a:latin typeface="微软雅黑" panose="020B0503020204020204" pitchFamily="34" charset="-122"/>
                <a:ea typeface="微软雅黑" panose="020B0503020204020204" pitchFamily="34" charset="-122"/>
              </a:rPr>
              <a:t>请输入您的标题</a:t>
            </a:r>
          </a:p>
        </p:txBody>
      </p:sp>
      <p:sp>
        <p:nvSpPr>
          <p:cNvPr id="29" name="空心弧 28"/>
          <p:cNvSpPr/>
          <p:nvPr/>
        </p:nvSpPr>
        <p:spPr bwMode="auto">
          <a:xfrm flipV="1">
            <a:off x="2122770" y="1050272"/>
            <a:ext cx="1831348" cy="1854603"/>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p:spPr>
        <p:txBody>
          <a:bodyPr lIns="115162" tIns="57580" rIns="115162" bIns="57580"/>
          <a:lstStyle/>
          <a:p>
            <a:pPr defTabSz="1151255">
              <a:defRPr/>
            </a:pPr>
            <a:endParaRPr lang="zh-CN" altLang="en-US" sz="2300">
              <a:latin typeface="微软雅黑" panose="020B0503020204020204" pitchFamily="34" charset="-122"/>
              <a:ea typeface="微软雅黑" panose="020B0503020204020204" pitchFamily="34" charset="-122"/>
            </a:endParaRPr>
          </a:p>
        </p:txBody>
      </p:sp>
      <p:sp>
        <p:nvSpPr>
          <p:cNvPr id="30" name="空心弧 29"/>
          <p:cNvSpPr/>
          <p:nvPr/>
        </p:nvSpPr>
        <p:spPr bwMode="auto">
          <a:xfrm rot="10800000" flipV="1">
            <a:off x="3593822" y="1380875"/>
            <a:ext cx="1831348" cy="1854603"/>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p:spPr>
        <p:txBody>
          <a:bodyPr lIns="115162" tIns="57580" rIns="115162" bIns="57580"/>
          <a:lstStyle/>
          <a:p>
            <a:pPr defTabSz="1151255">
              <a:defRPr/>
            </a:pPr>
            <a:endParaRPr lang="zh-CN" altLang="en-US" sz="2300">
              <a:latin typeface="微软雅黑" panose="020B0503020204020204" pitchFamily="34" charset="-122"/>
              <a:ea typeface="微软雅黑" panose="020B0503020204020204" pitchFamily="34" charset="-122"/>
            </a:endParaRPr>
          </a:p>
        </p:txBody>
      </p:sp>
      <p:sp>
        <p:nvSpPr>
          <p:cNvPr id="31" name="空心弧 30"/>
          <p:cNvSpPr/>
          <p:nvPr/>
        </p:nvSpPr>
        <p:spPr bwMode="auto">
          <a:xfrm rot="4631022" flipV="1">
            <a:off x="3623997" y="2930612"/>
            <a:ext cx="1854603" cy="1831348"/>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p:spPr>
        <p:txBody>
          <a:bodyPr lIns="115162" tIns="57580" rIns="115162" bIns="57580"/>
          <a:lstStyle/>
          <a:p>
            <a:pPr defTabSz="1151255">
              <a:defRPr/>
            </a:pPr>
            <a:endParaRPr lang="zh-CN" altLang="en-US" sz="2300">
              <a:latin typeface="微软雅黑" panose="020B0503020204020204" pitchFamily="34" charset="-122"/>
              <a:ea typeface="微软雅黑" panose="020B0503020204020204" pitchFamily="34" charset="-122"/>
            </a:endParaRPr>
          </a:p>
        </p:txBody>
      </p:sp>
      <p:sp>
        <p:nvSpPr>
          <p:cNvPr id="32" name="空心弧 31"/>
          <p:cNvSpPr/>
          <p:nvPr/>
        </p:nvSpPr>
        <p:spPr bwMode="auto">
          <a:xfrm>
            <a:off x="2150638" y="4773588"/>
            <a:ext cx="1831348" cy="1856620"/>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p:spPr>
        <p:txBody>
          <a:bodyPr lIns="115162" tIns="57580" rIns="115162" bIns="57580"/>
          <a:lstStyle/>
          <a:p>
            <a:pPr defTabSz="1151255">
              <a:defRPr/>
            </a:pPr>
            <a:endParaRPr lang="zh-CN" altLang="en-US" sz="2300">
              <a:latin typeface="微软雅黑" panose="020B0503020204020204" pitchFamily="34" charset="-122"/>
              <a:ea typeface="微软雅黑" panose="020B0503020204020204" pitchFamily="34" charset="-122"/>
            </a:endParaRPr>
          </a:p>
        </p:txBody>
      </p:sp>
      <p:sp>
        <p:nvSpPr>
          <p:cNvPr id="33" name="空心弧 32"/>
          <p:cNvSpPr/>
          <p:nvPr/>
        </p:nvSpPr>
        <p:spPr bwMode="auto">
          <a:xfrm rot="10800000">
            <a:off x="3619699" y="4442985"/>
            <a:ext cx="1831348" cy="1854603"/>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p:spPr>
        <p:txBody>
          <a:bodyPr lIns="115162" tIns="57580" rIns="115162" bIns="57580"/>
          <a:lstStyle/>
          <a:p>
            <a:pPr defTabSz="1151255">
              <a:defRPr/>
            </a:pPr>
            <a:endParaRPr lang="zh-CN" altLang="en-US" sz="2300">
              <a:latin typeface="微软雅黑" panose="020B0503020204020204" pitchFamily="34" charset="-122"/>
              <a:ea typeface="微软雅黑" panose="020B0503020204020204" pitchFamily="34" charset="-122"/>
            </a:endParaRPr>
          </a:p>
        </p:txBody>
      </p:sp>
      <p:sp>
        <p:nvSpPr>
          <p:cNvPr id="34" name="TextBox 33"/>
          <p:cNvSpPr txBox="1"/>
          <p:nvPr/>
        </p:nvSpPr>
        <p:spPr>
          <a:xfrm>
            <a:off x="4210908" y="1870731"/>
            <a:ext cx="632231" cy="895738"/>
          </a:xfrm>
          <a:prstGeom prst="rect">
            <a:avLst/>
          </a:prstGeom>
          <a:noFill/>
        </p:spPr>
        <p:txBody>
          <a:bodyPr wrap="none" lIns="115162" tIns="57580" rIns="115162" bIns="57580">
            <a:spAutoFit/>
          </a:bodyPr>
          <a:lstStyle/>
          <a:p>
            <a:pPr defTabSz="1218565">
              <a:defRPr/>
            </a:pPr>
            <a:r>
              <a:rPr lang="en-US" altLang="zh-CN" sz="5100" b="1" dirty="0">
                <a:solidFill>
                  <a:schemeClr val="tx1">
                    <a:lumMod val="50000"/>
                    <a:lumOff val="50000"/>
                  </a:schemeClr>
                </a:solidFill>
                <a:latin typeface="微软雅黑" panose="020B0503020204020204" pitchFamily="34" charset="-122"/>
                <a:ea typeface="微软雅黑" panose="020B0503020204020204" pitchFamily="34" charset="-122"/>
              </a:rPr>
              <a:t>1</a:t>
            </a:r>
            <a:endParaRPr lang="zh-CN" altLang="en-US" sz="51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4210909" y="4936875"/>
            <a:ext cx="632231" cy="895738"/>
          </a:xfrm>
          <a:prstGeom prst="rect">
            <a:avLst/>
          </a:prstGeom>
          <a:noFill/>
        </p:spPr>
        <p:txBody>
          <a:bodyPr wrap="none" lIns="115162" tIns="57580" rIns="115162" bIns="57580">
            <a:spAutoFit/>
          </a:bodyPr>
          <a:lstStyle/>
          <a:p>
            <a:pPr defTabSz="1218565">
              <a:defRPr/>
            </a:pPr>
            <a:r>
              <a:rPr lang="en-US" altLang="zh-CN" sz="5100" b="1" dirty="0">
                <a:solidFill>
                  <a:schemeClr val="tx1">
                    <a:lumMod val="50000"/>
                    <a:lumOff val="50000"/>
                  </a:schemeClr>
                </a:solidFill>
                <a:latin typeface="微软雅黑" panose="020B0503020204020204" pitchFamily="34" charset="-122"/>
                <a:ea typeface="微软雅黑" panose="020B0503020204020204" pitchFamily="34" charset="-122"/>
              </a:rPr>
              <a:t>2</a:t>
            </a:r>
            <a:endParaRPr lang="zh-CN" altLang="en-US" sz="51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648119" y="2550081"/>
            <a:ext cx="5322855" cy="670282"/>
          </a:xfrm>
          <a:prstGeom prst="rect">
            <a:avLst/>
          </a:prstGeom>
          <a:noFill/>
        </p:spPr>
        <p:txBody>
          <a:bodyPr lIns="115162" tIns="57580" rIns="115162" bIns="57580">
            <a:spAutoFit/>
          </a:body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37" name="TextBox 36"/>
          <p:cNvSpPr txBox="1">
            <a:spLocks noChangeArrowheads="1"/>
          </p:cNvSpPr>
          <p:nvPr/>
        </p:nvSpPr>
        <p:spPr bwMode="auto">
          <a:xfrm>
            <a:off x="5648117" y="5469066"/>
            <a:ext cx="5414423" cy="76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62" tIns="57580" rIns="115162" bIns="57580">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zh-CN" altLang="en-US" sz="14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400" dirty="0">
                <a:solidFill>
                  <a:schemeClr val="tx1">
                    <a:lumMod val="50000"/>
                    <a:lumOff val="50000"/>
                  </a:schemeClr>
                </a:solidFill>
                <a:latin typeface="+mn-ea"/>
              </a:rPr>
              <a:t>200</a:t>
            </a:r>
            <a:r>
              <a:rPr lang="zh-CN" altLang="en-US" sz="1400" dirty="0">
                <a:solidFill>
                  <a:schemeClr val="tx1">
                    <a:lumMod val="50000"/>
                    <a:lumOff val="50000"/>
                  </a:schemeClr>
                </a:solidFill>
                <a:latin typeface="+mn-ea"/>
              </a:rPr>
              <a:t>字以内，据统计每页幻灯片的最好控制在</a:t>
            </a:r>
            <a:r>
              <a:rPr lang="en-US" altLang="zh-CN" sz="1400" dirty="0">
                <a:solidFill>
                  <a:schemeClr val="tx1">
                    <a:lumMod val="50000"/>
                    <a:lumOff val="50000"/>
                  </a:schemeClr>
                </a:solidFill>
                <a:latin typeface="+mn-ea"/>
              </a:rPr>
              <a:t>5</a:t>
            </a:r>
            <a:r>
              <a:rPr lang="zh-CN" altLang="en-US" sz="1400" dirty="0">
                <a:solidFill>
                  <a:schemeClr val="tx1">
                    <a:lumMod val="50000"/>
                    <a:lumOff val="50000"/>
                  </a:schemeClr>
                </a:solidFill>
                <a:latin typeface="+mn-ea"/>
              </a:rPr>
              <a:t>分钟之内。</a:t>
            </a:r>
          </a:p>
        </p:txBody>
      </p:sp>
      <p:sp>
        <p:nvSpPr>
          <p:cNvPr id="38" name="TextBox 37"/>
          <p:cNvSpPr txBox="1"/>
          <p:nvPr/>
        </p:nvSpPr>
        <p:spPr>
          <a:xfrm>
            <a:off x="5938745" y="4894540"/>
            <a:ext cx="2482273" cy="508000"/>
          </a:xfrm>
          <a:prstGeom prst="rect">
            <a:avLst/>
          </a:prstGeom>
          <a:noFill/>
        </p:spPr>
        <p:txBody>
          <a:bodyPr wrap="none" lIns="115162" tIns="57580" rIns="115162" bIns="57580">
            <a:spAutoFit/>
          </a:bodyPr>
          <a:lstStyle/>
          <a:p>
            <a:pPr defTabSz="1218565">
              <a:defRPr/>
            </a:pPr>
            <a:r>
              <a:rPr lang="zh-CN" altLang="en-US" sz="2500" dirty="0">
                <a:solidFill>
                  <a:srgbClr val="F8F8F8"/>
                </a:solidFill>
                <a:latin typeface="微软雅黑" panose="020B0503020204020204" pitchFamily="34" charset="-122"/>
                <a:ea typeface="微软雅黑" panose="020B0503020204020204" pitchFamily="34" charset="-122"/>
              </a:rPr>
              <a:t>请输入您的标题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16" name="文本框 15"/>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4503" y="2011245"/>
            <a:ext cx="7553331" cy="1442735"/>
            <a:chOff x="1419655" y="1993404"/>
            <a:chExt cx="6032665" cy="1152128"/>
          </a:xfrm>
        </p:grpSpPr>
        <p:cxnSp>
          <p:nvCxnSpPr>
            <p:cNvPr id="3" name="直接连接符 2"/>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911847"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0" name="TextBox 30"/>
          <p:cNvSpPr txBox="1"/>
          <p:nvPr/>
        </p:nvSpPr>
        <p:spPr>
          <a:xfrm>
            <a:off x="3436304"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1" name="TextBox 31"/>
          <p:cNvSpPr txBox="1"/>
          <p:nvPr/>
        </p:nvSpPr>
        <p:spPr>
          <a:xfrm>
            <a:off x="6050921"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2" name="TextBox 32"/>
          <p:cNvSpPr txBox="1"/>
          <p:nvPr/>
        </p:nvSpPr>
        <p:spPr>
          <a:xfrm>
            <a:off x="8755697"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3" name="等腰三角形 12"/>
          <p:cNvSpPr/>
          <p:nvPr/>
        </p:nvSpPr>
        <p:spPr>
          <a:xfrm rot="5400000">
            <a:off x="1878706" y="5552805"/>
            <a:ext cx="360685" cy="31089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34"/>
          <p:cNvSpPr txBox="1"/>
          <p:nvPr/>
        </p:nvSpPr>
        <p:spPr>
          <a:xfrm>
            <a:off x="2254502" y="5473096"/>
            <a:ext cx="8165702" cy="438559"/>
          </a:xfrm>
          <a:prstGeom prst="rect">
            <a:avLst/>
          </a:prstGeom>
          <a:noFill/>
        </p:spPr>
        <p:txBody>
          <a:bodyPr wrap="square" lIns="91417" tIns="45709" rIns="91417" bIns="45709" rtlCol="0">
            <a:spAutoFit/>
          </a:bodyPr>
          <a:lstStyle/>
          <a:p>
            <a:pP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43433" y="1289874"/>
            <a:ext cx="2905136" cy="721368"/>
            <a:chOff x="3385609" y="1289874"/>
            <a:chExt cx="2320263" cy="576064"/>
          </a:xfrm>
          <a:solidFill>
            <a:schemeClr val="accent1"/>
          </a:soli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35"/>
            <p:cNvSpPr txBox="1"/>
            <p:nvPr/>
          </p:nvSpPr>
          <p:spPr>
            <a:xfrm>
              <a:off x="3755537" y="1418148"/>
              <a:ext cx="1560918" cy="319516"/>
            </a:xfrm>
            <a:prstGeom prst="rect">
              <a:avLst/>
            </a:prstGeom>
            <a:grpFill/>
          </p:spPr>
          <p:txBody>
            <a:bodyPr wrap="none" rtlCol="0">
              <a:spAutoFit/>
            </a:bodyPr>
            <a:lstStyle/>
            <a:p>
              <a:pPr algn="ctr"/>
              <a:r>
                <a:rPr lang="zh-CN" altLang="en-US" sz="2000" b="1" spc="300"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18" name="组合 17"/>
          <p:cNvGrpSpPr/>
          <p:nvPr/>
        </p:nvGrpSpPr>
        <p:grpSpPr>
          <a:xfrm>
            <a:off x="1002009" y="3453978"/>
            <a:ext cx="2384223" cy="721368"/>
            <a:chOff x="467544" y="3018066"/>
            <a:chExt cx="1904222" cy="576064"/>
          </a:xfrm>
          <a:solidFill>
            <a:schemeClr val="accent2"/>
          </a:solidFill>
        </p:grpSpPr>
        <p:sp>
          <p:nvSpPr>
            <p:cNvPr id="19" name="矩形 18"/>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36"/>
            <p:cNvSpPr txBox="1"/>
            <p:nvPr/>
          </p:nvSpPr>
          <p:spPr>
            <a:xfrm>
              <a:off x="792829"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21" name="组合 20"/>
          <p:cNvGrpSpPr/>
          <p:nvPr/>
        </p:nvGrpSpPr>
        <p:grpSpPr>
          <a:xfrm>
            <a:off x="3576541" y="3453978"/>
            <a:ext cx="2384223" cy="721368"/>
            <a:chOff x="2523762" y="3018066"/>
            <a:chExt cx="1904222" cy="576064"/>
          </a:xfrm>
          <a:solidFill>
            <a:schemeClr val="accent1"/>
          </a:solidFill>
        </p:grpSpPr>
        <p:sp>
          <p:nvSpPr>
            <p:cNvPr id="22" name="矩形 21"/>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TextBox 37"/>
            <p:cNvSpPr txBox="1"/>
            <p:nvPr/>
          </p:nvSpPr>
          <p:spPr>
            <a:xfrm>
              <a:off x="2849047"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24" name="组合 23"/>
          <p:cNvGrpSpPr/>
          <p:nvPr/>
        </p:nvGrpSpPr>
        <p:grpSpPr>
          <a:xfrm>
            <a:off x="6191157" y="3453978"/>
            <a:ext cx="2384223" cy="721368"/>
            <a:chOff x="4611994" y="3018066"/>
            <a:chExt cx="1904222" cy="576064"/>
          </a:xfrm>
          <a:solidFill>
            <a:schemeClr val="accent4"/>
          </a:solidFill>
        </p:grpSpPr>
        <p:sp>
          <p:nvSpPr>
            <p:cNvPr id="25" name="矩形 24"/>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TextBox 38"/>
            <p:cNvSpPr txBox="1"/>
            <p:nvPr/>
          </p:nvSpPr>
          <p:spPr>
            <a:xfrm>
              <a:off x="4937279"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27" name="组合 26"/>
          <p:cNvGrpSpPr/>
          <p:nvPr/>
        </p:nvGrpSpPr>
        <p:grpSpPr>
          <a:xfrm>
            <a:off x="8805774" y="3453978"/>
            <a:ext cx="2384223" cy="721368"/>
            <a:chOff x="6700226" y="3018066"/>
            <a:chExt cx="1904222" cy="576064"/>
          </a:xfrm>
          <a:solidFill>
            <a:schemeClr val="accent3"/>
          </a:solidFill>
        </p:grpSpPr>
        <p:sp>
          <p:nvSpPr>
            <p:cNvPr id="28" name="矩形 27"/>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TextBox 39"/>
            <p:cNvSpPr txBox="1"/>
            <p:nvPr/>
          </p:nvSpPr>
          <p:spPr>
            <a:xfrm>
              <a:off x="7025511"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sp>
        <p:nvSpPr>
          <p:cNvPr id="30" name="标题 29"/>
          <p:cNvSpPr>
            <a:spLocks noGrp="1"/>
          </p:cNvSpPr>
          <p:nvPr>
            <p:ph type="title"/>
          </p:nvPr>
        </p:nvSpPr>
        <p:spPr/>
        <p:txBody>
          <a:bodyPr>
            <a:normAutofit fontScale="90000"/>
          </a:bodyPr>
          <a:lstStyle/>
          <a:p>
            <a:r>
              <a:rPr lang="zh-CN" altLang="en-US" dirty="0"/>
              <a:t>单击此处添加标题</a:t>
            </a:r>
          </a:p>
        </p:txBody>
      </p:sp>
      <p:sp>
        <p:nvSpPr>
          <p:cNvPr id="31" name="文本框 30"/>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20"/>
          <p:cNvSpPr txBox="1"/>
          <p:nvPr/>
        </p:nvSpPr>
        <p:spPr>
          <a:xfrm>
            <a:off x="1415480" y="4397833"/>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21"/>
          <p:cNvSpPr txBox="1"/>
          <p:nvPr/>
        </p:nvSpPr>
        <p:spPr>
          <a:xfrm>
            <a:off x="1462989"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20" name="文本框 22"/>
          <p:cNvSpPr txBox="1"/>
          <p:nvPr/>
        </p:nvSpPr>
        <p:spPr>
          <a:xfrm>
            <a:off x="3752247" y="4382764"/>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文本框 24"/>
          <p:cNvSpPr txBox="1"/>
          <p:nvPr/>
        </p:nvSpPr>
        <p:spPr>
          <a:xfrm>
            <a:off x="6019975" y="4373747"/>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文本框 26"/>
          <p:cNvSpPr txBox="1"/>
          <p:nvPr/>
        </p:nvSpPr>
        <p:spPr>
          <a:xfrm>
            <a:off x="8319218" y="4382764"/>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049925" y="1814952"/>
            <a:ext cx="1571922" cy="2368064"/>
            <a:chOff x="1537048" y="1217198"/>
            <a:chExt cx="1179095" cy="1776048"/>
          </a:xfrm>
          <a:solidFill>
            <a:srgbClr val="489FB9"/>
          </a:solidFill>
        </p:grpSpPr>
        <p:grpSp>
          <p:nvGrpSpPr>
            <p:cNvPr id="2" name="组合 1"/>
            <p:cNvGrpSpPr/>
            <p:nvPr/>
          </p:nvGrpSpPr>
          <p:grpSpPr>
            <a:xfrm>
              <a:off x="1537048" y="1217198"/>
              <a:ext cx="1179095" cy="1776048"/>
              <a:chOff x="1992063" y="2258145"/>
              <a:chExt cx="1572127" cy="2368064"/>
            </a:xfrm>
            <a:grpFill/>
          </p:grpSpPr>
          <p:sp>
            <p:nvSpPr>
              <p:cNvPr id="3" name="矩形 2"/>
              <p:cNvSpPr/>
              <p:nvPr/>
            </p:nvSpPr>
            <p:spPr>
              <a:xfrm>
                <a:off x="1992063" y="2733241"/>
                <a:ext cx="1572127" cy="1892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314326" y="2258145"/>
                <a:ext cx="927600" cy="914360"/>
              </a:xfrm>
              <a:prstGeom prst="ellipse">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16"/>
              <p:cNvSpPr txBox="1"/>
              <p:nvPr/>
            </p:nvSpPr>
            <p:spPr>
              <a:xfrm>
                <a:off x="2419516" y="2533494"/>
                <a:ext cx="856499" cy="461665"/>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7</a:t>
                </a:r>
                <a:r>
                  <a:rPr lang="en-US" altLang="zh-CN" sz="2400" dirty="0">
                    <a:solidFill>
                      <a:schemeClr val="bg1"/>
                    </a:solidFill>
                    <a:latin typeface="微软雅黑" panose="020B0503020204020204" pitchFamily="34" charset="-122"/>
                    <a:ea typeface="微软雅黑" panose="020B0503020204020204" pitchFamily="34" charset="-122"/>
                  </a:rPr>
                  <a:t>8</a:t>
                </a:r>
                <a:r>
                  <a:rPr lang="en-US" altLang="zh-CN" sz="2000" dirty="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6" name="文本框 51"/>
            <p:cNvSpPr txBox="1"/>
            <p:nvPr/>
          </p:nvSpPr>
          <p:spPr>
            <a:xfrm>
              <a:off x="1551194" y="2001785"/>
              <a:ext cx="1131831"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2000" dirty="0">
                <a:solidFill>
                  <a:srgbClr val="FFFFFF"/>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281661" y="1796820"/>
            <a:ext cx="1571923" cy="2386197"/>
            <a:chOff x="3211067" y="1203598"/>
            <a:chExt cx="1179096" cy="1789648"/>
          </a:xfrm>
          <a:solidFill>
            <a:srgbClr val="489FB9"/>
          </a:solidFill>
        </p:grpSpPr>
        <p:grpSp>
          <p:nvGrpSpPr>
            <p:cNvPr id="6" name="组合 5"/>
            <p:cNvGrpSpPr/>
            <p:nvPr/>
          </p:nvGrpSpPr>
          <p:grpSpPr>
            <a:xfrm>
              <a:off x="3211067" y="1203598"/>
              <a:ext cx="1179095" cy="1789648"/>
              <a:chOff x="4225288" y="2240012"/>
              <a:chExt cx="1572127" cy="2386197"/>
            </a:xfrm>
            <a:grpFill/>
          </p:grpSpPr>
          <p:sp>
            <p:nvSpPr>
              <p:cNvPr id="7" name="矩形 6"/>
              <p:cNvSpPr/>
              <p:nvPr/>
            </p:nvSpPr>
            <p:spPr>
              <a:xfrm>
                <a:off x="4225288" y="2733241"/>
                <a:ext cx="1572127" cy="18929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520214" y="2240012"/>
                <a:ext cx="927600" cy="91436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7"/>
              <p:cNvSpPr txBox="1"/>
              <p:nvPr/>
            </p:nvSpPr>
            <p:spPr>
              <a:xfrm>
                <a:off x="4703327" y="2484492"/>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8</a:t>
                </a:r>
                <a:r>
                  <a:rPr lang="en-US" altLang="zh-CN" sz="2000" dirty="0">
                    <a:solidFill>
                      <a:schemeClr val="bg1"/>
                    </a:solidFill>
                    <a:latin typeface="微软雅黑" panose="020B0503020204020204" pitchFamily="34" charset="-122"/>
                    <a:ea typeface="微软雅黑" panose="020B0503020204020204" pitchFamily="34" charset="-122"/>
                  </a:rPr>
                  <a:t>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7" name="文本框 52"/>
            <p:cNvSpPr txBox="1"/>
            <p:nvPr/>
          </p:nvSpPr>
          <p:spPr>
            <a:xfrm>
              <a:off x="3217745" y="2052778"/>
              <a:ext cx="1172418"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522297" y="1827876"/>
            <a:ext cx="1571923" cy="2399833"/>
            <a:chOff x="4891763" y="1226890"/>
            <a:chExt cx="1179096" cy="1799875"/>
          </a:xfrm>
          <a:solidFill>
            <a:srgbClr val="489FB9"/>
          </a:solidFill>
        </p:grpSpPr>
        <p:grpSp>
          <p:nvGrpSpPr>
            <p:cNvPr id="10" name="组合 9"/>
            <p:cNvGrpSpPr/>
            <p:nvPr/>
          </p:nvGrpSpPr>
          <p:grpSpPr>
            <a:xfrm>
              <a:off x="4891763" y="1226890"/>
              <a:ext cx="1179095" cy="1783334"/>
              <a:chOff x="6458513" y="2248431"/>
              <a:chExt cx="1572127" cy="2377778"/>
            </a:xfrm>
            <a:grpFill/>
          </p:grpSpPr>
          <p:sp>
            <p:nvSpPr>
              <p:cNvPr id="11" name="矩形 10"/>
              <p:cNvSpPr/>
              <p:nvPr/>
            </p:nvSpPr>
            <p:spPr>
              <a:xfrm>
                <a:off x="6458513" y="2733241"/>
                <a:ext cx="1572127" cy="1892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780776" y="2248431"/>
                <a:ext cx="927600" cy="914360"/>
              </a:xfrm>
              <a:prstGeom prst="ellipse">
                <a:avLst/>
              </a:prstGeom>
              <a:solidFill>
                <a:schemeClr val="accent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8"/>
              <p:cNvSpPr txBox="1"/>
              <p:nvPr/>
            </p:nvSpPr>
            <p:spPr>
              <a:xfrm>
                <a:off x="6892788" y="2507686"/>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6</a:t>
                </a:r>
                <a:r>
                  <a:rPr lang="en-US" altLang="zh-CN" sz="2000" dirty="0">
                    <a:solidFill>
                      <a:schemeClr val="bg1"/>
                    </a:solidFill>
                    <a:latin typeface="微软雅黑" panose="020B0503020204020204" pitchFamily="34" charset="-122"/>
                    <a:ea typeface="微软雅黑" panose="020B0503020204020204" pitchFamily="34" charset="-122"/>
                  </a:rPr>
                  <a:t>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8" name="文本框 53"/>
            <p:cNvSpPr txBox="1"/>
            <p:nvPr/>
          </p:nvSpPr>
          <p:spPr>
            <a:xfrm>
              <a:off x="4903841" y="2095741"/>
              <a:ext cx="1167018"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754031" y="1850513"/>
            <a:ext cx="1585494" cy="2364773"/>
            <a:chOff x="6565782" y="1243868"/>
            <a:chExt cx="1189275" cy="1773580"/>
          </a:xfrm>
          <a:solidFill>
            <a:srgbClr val="489FB9"/>
          </a:solidFill>
        </p:grpSpPr>
        <p:grpSp>
          <p:nvGrpSpPr>
            <p:cNvPr id="14" name="组合 13"/>
            <p:cNvGrpSpPr/>
            <p:nvPr/>
          </p:nvGrpSpPr>
          <p:grpSpPr>
            <a:xfrm>
              <a:off x="6575962" y="1243868"/>
              <a:ext cx="1179095" cy="1766356"/>
              <a:chOff x="8690603" y="2271068"/>
              <a:chExt cx="1572127" cy="2355141"/>
            </a:xfrm>
            <a:grpFill/>
          </p:grpSpPr>
          <p:sp>
            <p:nvSpPr>
              <p:cNvPr id="15" name="矩形 14"/>
              <p:cNvSpPr/>
              <p:nvPr/>
            </p:nvSpPr>
            <p:spPr>
              <a:xfrm>
                <a:off x="8690603" y="2733241"/>
                <a:ext cx="1572127" cy="1892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041338" y="2271068"/>
                <a:ext cx="927600" cy="914360"/>
              </a:xfrm>
              <a:prstGeom prst="ellipse">
                <a:avLst/>
              </a:prstGeom>
              <a:solidFill>
                <a:schemeClr val="accent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9"/>
              <p:cNvSpPr txBox="1"/>
              <p:nvPr/>
            </p:nvSpPr>
            <p:spPr>
              <a:xfrm>
                <a:off x="9180616" y="2497415"/>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7</a:t>
                </a:r>
                <a:r>
                  <a:rPr lang="en-US" altLang="zh-CN" sz="2000" dirty="0">
                    <a:solidFill>
                      <a:schemeClr val="bg1"/>
                    </a:solidFill>
                    <a:latin typeface="微软雅黑" panose="020B0503020204020204" pitchFamily="34" charset="-122"/>
                    <a:ea typeface="微软雅黑" panose="020B0503020204020204" pitchFamily="34" charset="-122"/>
                  </a:rPr>
                  <a:t>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9" name="文本框 54"/>
            <p:cNvSpPr txBox="1"/>
            <p:nvPr/>
          </p:nvSpPr>
          <p:spPr>
            <a:xfrm>
              <a:off x="6565782" y="2086424"/>
              <a:ext cx="1189275"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sp>
        <p:nvSpPr>
          <p:cNvPr id="30" name="文本框 21"/>
          <p:cNvSpPr txBox="1"/>
          <p:nvPr/>
        </p:nvSpPr>
        <p:spPr>
          <a:xfrm>
            <a:off x="3799756"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31" name="文本框 21"/>
          <p:cNvSpPr txBox="1"/>
          <p:nvPr/>
        </p:nvSpPr>
        <p:spPr>
          <a:xfrm>
            <a:off x="6067484"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32" name="文本框 21"/>
          <p:cNvSpPr txBox="1"/>
          <p:nvPr/>
        </p:nvSpPr>
        <p:spPr>
          <a:xfrm>
            <a:off x="8366727"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34" name="标题 33"/>
          <p:cNvSpPr>
            <a:spLocks noGrp="1"/>
          </p:cNvSpPr>
          <p:nvPr>
            <p:ph type="title"/>
          </p:nvPr>
        </p:nvSpPr>
        <p:spPr/>
        <p:txBody>
          <a:bodyPr>
            <a:normAutofit fontScale="90000"/>
          </a:bodyPr>
          <a:lstStyle/>
          <a:p>
            <a:r>
              <a:rPr lang="zh-CN" altLang="en-US" dirty="0"/>
              <a:t>单击此处添加标题</a:t>
            </a:r>
          </a:p>
        </p:txBody>
      </p:sp>
      <p:sp>
        <p:nvSpPr>
          <p:cNvPr id="35" name="文本框 34"/>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6"/>
          <p:cNvSpPr>
            <a:spLocks noEditPoints="1"/>
          </p:cNvSpPr>
          <p:nvPr/>
        </p:nvSpPr>
        <p:spPr bwMode="auto">
          <a:xfrm>
            <a:off x="8262764" y="2650302"/>
            <a:ext cx="2729781" cy="2572503"/>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15162" tIns="57580" rIns="115162" bIns="57580" anchor="ctr"/>
          <a:lstStyle/>
          <a:p>
            <a:pPr defTabSz="1218565">
              <a:defRPr/>
            </a:pPr>
            <a:endParaRPr lang="zh-CN" altLang="en-US" sz="1400">
              <a:latin typeface="+mj-ea"/>
              <a:ea typeface="+mj-ea"/>
            </a:endParaRPr>
          </a:p>
        </p:txBody>
      </p:sp>
      <p:sp>
        <p:nvSpPr>
          <p:cNvPr id="4" name="Freeform 17"/>
          <p:cNvSpPr/>
          <p:nvPr/>
        </p:nvSpPr>
        <p:spPr bwMode="auto">
          <a:xfrm>
            <a:off x="6785876" y="2924503"/>
            <a:ext cx="2212872" cy="220607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15162" tIns="57580" rIns="115162" bIns="57580" anchor="ctr"/>
          <a:lstStyle/>
          <a:p>
            <a:pPr defTabSz="1218565">
              <a:defRPr/>
            </a:pPr>
            <a:endParaRPr lang="zh-CN" altLang="en-US" sz="1400">
              <a:latin typeface="+mj-ea"/>
              <a:ea typeface="+mj-ea"/>
            </a:endParaRPr>
          </a:p>
        </p:txBody>
      </p:sp>
      <p:sp>
        <p:nvSpPr>
          <p:cNvPr id="5" name="Freeform 18"/>
          <p:cNvSpPr/>
          <p:nvPr/>
        </p:nvSpPr>
        <p:spPr bwMode="auto">
          <a:xfrm>
            <a:off x="5412375" y="3126414"/>
            <a:ext cx="1934721" cy="1914421"/>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15162" tIns="57580" rIns="115162" bIns="57580" anchor="ctr"/>
          <a:lstStyle/>
          <a:p>
            <a:pPr defTabSz="1218565">
              <a:defRPr/>
            </a:pPr>
            <a:endParaRPr lang="zh-CN" altLang="en-US" sz="1400">
              <a:latin typeface="+mj-ea"/>
              <a:ea typeface="+mj-ea"/>
            </a:endParaRPr>
          </a:p>
        </p:txBody>
      </p:sp>
      <p:sp>
        <p:nvSpPr>
          <p:cNvPr id="6" name="Freeform 19"/>
          <p:cNvSpPr/>
          <p:nvPr/>
        </p:nvSpPr>
        <p:spPr bwMode="auto">
          <a:xfrm>
            <a:off x="4334244" y="3295920"/>
            <a:ext cx="1535963" cy="1575408"/>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15162" tIns="57580" rIns="115162" bIns="57580" anchor="ctr"/>
          <a:lstStyle/>
          <a:p>
            <a:pPr defTabSz="1218565">
              <a:defRPr/>
            </a:pPr>
            <a:endParaRPr lang="zh-CN" altLang="en-US" sz="1400">
              <a:latin typeface="+mj-ea"/>
              <a:ea typeface="+mj-ea"/>
            </a:endParaRPr>
          </a:p>
        </p:txBody>
      </p:sp>
      <p:grpSp>
        <p:nvGrpSpPr>
          <p:cNvPr id="2" name="组合 19"/>
          <p:cNvGrpSpPr/>
          <p:nvPr/>
        </p:nvGrpSpPr>
        <p:grpSpPr bwMode="auto">
          <a:xfrm flipH="1">
            <a:off x="6537497" y="4067393"/>
            <a:ext cx="3867730" cy="2008414"/>
            <a:chOff x="3951201" y="2629963"/>
            <a:chExt cx="2495617" cy="1278280"/>
          </a:xfrm>
        </p:grpSpPr>
        <p:sp>
          <p:nvSpPr>
            <p:cNvPr id="8" name="任意多边形 7"/>
            <p:cNvSpPr/>
            <p:nvPr/>
          </p:nvSpPr>
          <p:spPr>
            <a:xfrm flipV="1">
              <a:off x="3951201" y="2629963"/>
              <a:ext cx="2495617" cy="83910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defTabSz="1218565">
                <a:defRPr/>
              </a:pPr>
              <a:endParaRPr lang="zh-CN" altLang="en-US" sz="1400">
                <a:latin typeface="+mj-ea"/>
                <a:ea typeface="+mj-ea"/>
              </a:endParaRPr>
            </a:p>
          </p:txBody>
        </p:sp>
        <p:sp>
          <p:nvSpPr>
            <p:cNvPr id="10" name="TextBox 11"/>
            <p:cNvSpPr txBox="1">
              <a:spLocks noChangeArrowheads="1"/>
            </p:cNvSpPr>
            <p:nvPr/>
          </p:nvSpPr>
          <p:spPr bwMode="auto">
            <a:xfrm>
              <a:off x="4336908" y="3520384"/>
              <a:ext cx="2080368" cy="38785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lnSpc>
                  <a:spcPct val="120000"/>
                </a:lnSpc>
                <a:spcBef>
                  <a:spcPct val="0"/>
                </a:spcBef>
                <a:buNone/>
              </a:pPr>
              <a:r>
                <a:rPr lang="zh-CN" altLang="en-US" sz="1400" dirty="0">
                  <a:solidFill>
                    <a:schemeClr val="tx1">
                      <a:lumMod val="50000"/>
                      <a:lumOff val="50000"/>
                    </a:schemeClr>
                  </a:solidFill>
                  <a:latin typeface="+mj-ea"/>
                  <a:ea typeface="+mj-ea"/>
                  <a:sym typeface="微软雅黑" panose="020B0503020204020204" pitchFamily="34" charset="-122"/>
                </a:rPr>
                <a:t>您的内容打在这里，或者通过复制您的文本后，在此框中选择粘贴</a:t>
              </a:r>
            </a:p>
          </p:txBody>
        </p:sp>
      </p:grpSp>
      <p:grpSp>
        <p:nvGrpSpPr>
          <p:cNvPr id="9" name="组合 29"/>
          <p:cNvGrpSpPr/>
          <p:nvPr/>
        </p:nvGrpSpPr>
        <p:grpSpPr bwMode="auto">
          <a:xfrm>
            <a:off x="939939" y="2650301"/>
            <a:ext cx="3811995" cy="1421125"/>
            <a:chOff x="1579813" y="1430744"/>
            <a:chExt cx="2458347" cy="904875"/>
          </a:xfrm>
        </p:grpSpPr>
        <p:sp>
          <p:nvSpPr>
            <p:cNvPr id="13" name="任意多边形 12"/>
            <p:cNvSpPr/>
            <p:nvPr/>
          </p:nvSpPr>
          <p:spPr>
            <a:xfrm flipH="1">
              <a:off x="1581098" y="2059652"/>
              <a:ext cx="2457062" cy="275967"/>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defTabSz="1218565">
                <a:defRPr/>
              </a:pPr>
              <a:endParaRPr lang="zh-CN" altLang="en-US" sz="1400">
                <a:latin typeface="+mj-ea"/>
                <a:ea typeface="+mj-ea"/>
              </a:endParaRPr>
            </a:p>
          </p:txBody>
        </p:sp>
        <p:sp>
          <p:nvSpPr>
            <p:cNvPr id="16" name="TextBox 11"/>
            <p:cNvSpPr txBox="1">
              <a:spLocks noChangeArrowheads="1"/>
            </p:cNvSpPr>
            <p:nvPr/>
          </p:nvSpPr>
          <p:spPr bwMode="auto">
            <a:xfrm>
              <a:off x="1579813" y="1430744"/>
              <a:ext cx="1910743" cy="388023"/>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None/>
              </a:pPr>
              <a:r>
                <a:rPr lang="zh-CN" altLang="en-US" sz="1400" dirty="0">
                  <a:solidFill>
                    <a:schemeClr val="tx1">
                      <a:lumMod val="50000"/>
                      <a:lumOff val="50000"/>
                    </a:schemeClr>
                  </a:solidFill>
                  <a:latin typeface="+mj-ea"/>
                  <a:ea typeface="+mj-ea"/>
                  <a:sym typeface="微软雅黑" panose="020B0503020204020204" pitchFamily="34" charset="-122"/>
                </a:rPr>
                <a:t>您的内容打在这里，或者通过复制您的文本后，在此框中选择粘贴</a:t>
              </a:r>
            </a:p>
          </p:txBody>
        </p:sp>
      </p:grpSp>
      <p:grpSp>
        <p:nvGrpSpPr>
          <p:cNvPr id="14" name="组合 16"/>
          <p:cNvGrpSpPr/>
          <p:nvPr/>
        </p:nvGrpSpPr>
        <p:grpSpPr bwMode="auto">
          <a:xfrm>
            <a:off x="7305864" y="1362100"/>
            <a:ext cx="2789624" cy="2265834"/>
            <a:chOff x="6068315" y="1783437"/>
            <a:chExt cx="2225374" cy="1784387"/>
          </a:xfrm>
        </p:grpSpPr>
        <p:sp>
          <p:nvSpPr>
            <p:cNvPr id="20" name="TextBox 19"/>
            <p:cNvSpPr txBox="1">
              <a:spLocks noChangeArrowheads="1"/>
            </p:cNvSpPr>
            <p:nvPr/>
          </p:nvSpPr>
          <p:spPr bwMode="auto">
            <a:xfrm flipH="1">
              <a:off x="6068315" y="1783437"/>
              <a:ext cx="2225374" cy="68351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None/>
              </a:pPr>
              <a:r>
                <a:rPr lang="zh-CN" altLang="en-US" sz="1400" dirty="0">
                  <a:solidFill>
                    <a:schemeClr val="tx1">
                      <a:lumMod val="50000"/>
                      <a:lumOff val="50000"/>
                    </a:schemeClr>
                  </a:solidFill>
                  <a:latin typeface="+mj-ea"/>
                  <a:ea typeface="+mj-ea"/>
                  <a:sym typeface="微软雅黑" panose="020B0503020204020204" pitchFamily="34" charset="-122"/>
                </a:rPr>
                <a:t>您的内容打在这里，或者通过复制您的文本后，在此框中选择粘贴</a:t>
              </a:r>
            </a:p>
          </p:txBody>
        </p:sp>
        <p:sp>
          <p:nvSpPr>
            <p:cNvPr id="19" name="任意多边形 18"/>
            <p:cNvSpPr/>
            <p:nvPr/>
          </p:nvSpPr>
          <p:spPr>
            <a:xfrm>
              <a:off x="6536766" y="2373995"/>
              <a:ext cx="801921" cy="1193829"/>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defTabSz="1218565">
                <a:defRPr/>
              </a:pPr>
              <a:endParaRPr lang="zh-CN" altLang="en-US" sz="1400">
                <a:latin typeface="+mj-ea"/>
                <a:ea typeface="+mj-ea"/>
              </a:endParaRPr>
            </a:p>
          </p:txBody>
        </p:sp>
      </p:grpSp>
      <p:grpSp>
        <p:nvGrpSpPr>
          <p:cNvPr id="18" name="组合 21"/>
          <p:cNvGrpSpPr/>
          <p:nvPr/>
        </p:nvGrpSpPr>
        <p:grpSpPr bwMode="auto">
          <a:xfrm>
            <a:off x="2846932" y="1384267"/>
            <a:ext cx="3493497" cy="2233588"/>
            <a:chOff x="2512145" y="1801099"/>
            <a:chExt cx="2786876" cy="1758873"/>
          </a:xfrm>
        </p:grpSpPr>
        <p:sp>
          <p:nvSpPr>
            <p:cNvPr id="23" name="任意多边形 22"/>
            <p:cNvSpPr/>
            <p:nvPr/>
          </p:nvSpPr>
          <p:spPr>
            <a:xfrm flipH="1">
              <a:off x="4498687" y="2366224"/>
              <a:ext cx="800334" cy="1193748"/>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defTabSz="1218565">
                <a:defRPr/>
              </a:pPr>
              <a:endParaRPr lang="zh-CN" altLang="en-US" sz="1400">
                <a:latin typeface="+mj-ea"/>
                <a:ea typeface="+mj-ea"/>
              </a:endParaRPr>
            </a:p>
          </p:txBody>
        </p:sp>
        <p:sp>
          <p:nvSpPr>
            <p:cNvPr id="26" name="TextBox 11"/>
            <p:cNvSpPr txBox="1">
              <a:spLocks noChangeArrowheads="1"/>
            </p:cNvSpPr>
            <p:nvPr/>
          </p:nvSpPr>
          <p:spPr bwMode="auto">
            <a:xfrm flipH="1">
              <a:off x="2512145" y="1801099"/>
              <a:ext cx="2053235" cy="6834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None/>
              </a:pPr>
              <a:r>
                <a:rPr lang="zh-CN" altLang="en-US" sz="1400" dirty="0">
                  <a:solidFill>
                    <a:schemeClr val="tx1">
                      <a:lumMod val="50000"/>
                      <a:lumOff val="50000"/>
                    </a:schemeClr>
                  </a:solidFill>
                  <a:latin typeface="+mj-ea"/>
                  <a:ea typeface="+mj-ea"/>
                  <a:sym typeface="微软雅黑" panose="020B0503020204020204" pitchFamily="34" charset="-122"/>
                </a:rPr>
                <a:t>您的内容打在这里，或者通过复制您的文本后，在此框中选择粘贴</a:t>
              </a:r>
            </a:p>
          </p:txBody>
        </p:sp>
      </p:grpSp>
      <p:sp>
        <p:nvSpPr>
          <p:cNvPr id="7" name="标题 6"/>
          <p:cNvSpPr>
            <a:spLocks noGrp="1"/>
          </p:cNvSpPr>
          <p:nvPr>
            <p:ph type="title"/>
          </p:nvPr>
        </p:nvSpPr>
        <p:spPr/>
        <p:txBody>
          <a:bodyPr>
            <a:normAutofit fontScale="90000"/>
          </a:bodyPr>
          <a:lstStyle/>
          <a:p>
            <a:r>
              <a:rPr lang="zh-CN" altLang="en-US" dirty="0"/>
              <a:t>单击此处添加标题</a:t>
            </a:r>
          </a:p>
        </p:txBody>
      </p:sp>
      <p:sp>
        <p:nvSpPr>
          <p:cNvPr id="21" name="文本框 20"/>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30"/>
          <p:cNvSpPr/>
          <p:nvPr/>
        </p:nvSpPr>
        <p:spPr>
          <a:xfrm>
            <a:off x="3045223" y="2979740"/>
            <a:ext cx="2223798" cy="110648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defRPr/>
            </a:pPr>
            <a:endParaRPr lang="id-ID" dirty="0">
              <a:solidFill>
                <a:schemeClr val="tx1">
                  <a:lumMod val="50000"/>
                  <a:lumOff val="50000"/>
                </a:schemeClr>
              </a:solidFill>
              <a:latin typeface="Arial" panose="020B0604020202020204" pitchFamily="34" charset="0"/>
            </a:endParaRPr>
          </a:p>
        </p:txBody>
      </p:sp>
      <p:sp>
        <p:nvSpPr>
          <p:cNvPr id="32" name="Freeform 31"/>
          <p:cNvSpPr/>
          <p:nvPr/>
        </p:nvSpPr>
        <p:spPr>
          <a:xfrm flipV="1">
            <a:off x="1105550" y="1871666"/>
            <a:ext cx="2223798" cy="1108075"/>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defRPr/>
            </a:pPr>
            <a:endParaRPr lang="id-ID" dirty="0">
              <a:solidFill>
                <a:schemeClr val="tx1">
                  <a:lumMod val="50000"/>
                  <a:lumOff val="50000"/>
                </a:schemeClr>
              </a:solidFill>
              <a:latin typeface="Arial" panose="020B0604020202020204" pitchFamily="34" charset="0"/>
            </a:endParaRPr>
          </a:p>
        </p:txBody>
      </p:sp>
      <p:sp>
        <p:nvSpPr>
          <p:cNvPr id="33" name="Freeform 32"/>
          <p:cNvSpPr/>
          <p:nvPr/>
        </p:nvSpPr>
        <p:spPr>
          <a:xfrm>
            <a:off x="6922984" y="2979740"/>
            <a:ext cx="2223797" cy="110648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defRPr/>
            </a:pPr>
            <a:endParaRPr lang="id-ID" dirty="0">
              <a:solidFill>
                <a:schemeClr val="tx1">
                  <a:lumMod val="50000"/>
                  <a:lumOff val="50000"/>
                </a:schemeClr>
              </a:solidFill>
              <a:latin typeface="Arial" panose="020B0604020202020204" pitchFamily="34" charset="0"/>
            </a:endParaRPr>
          </a:p>
        </p:txBody>
      </p:sp>
      <p:sp>
        <p:nvSpPr>
          <p:cNvPr id="34" name="Freeform 33"/>
          <p:cNvSpPr/>
          <p:nvPr/>
        </p:nvSpPr>
        <p:spPr>
          <a:xfrm flipV="1">
            <a:off x="4984897" y="1871666"/>
            <a:ext cx="2222211" cy="1108075"/>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defRPr/>
            </a:pPr>
            <a:endParaRPr lang="id-ID" dirty="0">
              <a:solidFill>
                <a:schemeClr val="tx1">
                  <a:lumMod val="50000"/>
                  <a:lumOff val="50000"/>
                </a:schemeClr>
              </a:solidFill>
              <a:latin typeface="Arial" panose="020B0604020202020204" pitchFamily="34" charset="0"/>
            </a:endParaRPr>
          </a:p>
        </p:txBody>
      </p:sp>
      <p:sp>
        <p:nvSpPr>
          <p:cNvPr id="35" name="Freeform 34"/>
          <p:cNvSpPr/>
          <p:nvPr/>
        </p:nvSpPr>
        <p:spPr>
          <a:xfrm flipV="1">
            <a:off x="8862655" y="1871666"/>
            <a:ext cx="2223797" cy="1108075"/>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defRPr/>
            </a:pPr>
            <a:endParaRPr lang="id-ID" dirty="0">
              <a:solidFill>
                <a:schemeClr val="tx1">
                  <a:lumMod val="50000"/>
                  <a:lumOff val="50000"/>
                </a:schemeClr>
              </a:solidFill>
              <a:latin typeface="Arial" panose="020B0604020202020204" pitchFamily="34" charset="0"/>
            </a:endParaRPr>
          </a:p>
        </p:txBody>
      </p:sp>
      <p:sp>
        <p:nvSpPr>
          <p:cNvPr id="36" name="Text Placeholder 32"/>
          <p:cNvSpPr txBox="1"/>
          <p:nvPr/>
        </p:nvSpPr>
        <p:spPr bwMode="auto">
          <a:xfrm>
            <a:off x="1389677" y="4032252"/>
            <a:ext cx="165078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sp>
        <p:nvSpPr>
          <p:cNvPr id="37" name="Text Placeholder 33"/>
          <p:cNvSpPr txBox="1"/>
          <p:nvPr/>
        </p:nvSpPr>
        <p:spPr>
          <a:xfrm>
            <a:off x="1389677" y="3756025"/>
            <a:ext cx="1650785" cy="3190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50000"/>
                    <a:lumOff val="50000"/>
                  </a:schemeClr>
                </a:solidFill>
                <a:ea typeface="微软雅黑" panose="020B0503020204020204" pitchFamily="34" charset="-122"/>
              </a:rPr>
              <a:t>点击输入标题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43" name="Text Placeholder 32"/>
          <p:cNvSpPr txBox="1"/>
          <p:nvPr/>
        </p:nvSpPr>
        <p:spPr bwMode="auto">
          <a:xfrm>
            <a:off x="5269023" y="4032252"/>
            <a:ext cx="164919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sp>
        <p:nvSpPr>
          <p:cNvPr id="44" name="Text Placeholder 33"/>
          <p:cNvSpPr txBox="1"/>
          <p:nvPr/>
        </p:nvSpPr>
        <p:spPr>
          <a:xfrm>
            <a:off x="5269023" y="3756025"/>
            <a:ext cx="1649197" cy="3190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50000"/>
                    <a:lumOff val="50000"/>
                  </a:schemeClr>
                </a:solidFill>
                <a:ea typeface="微软雅黑" panose="020B0503020204020204" pitchFamily="34" charset="-122"/>
              </a:rPr>
              <a:t>点击输入标题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45" name="Text Placeholder 32"/>
          <p:cNvSpPr txBox="1"/>
          <p:nvPr/>
        </p:nvSpPr>
        <p:spPr bwMode="auto">
          <a:xfrm>
            <a:off x="9151542" y="4032252"/>
            <a:ext cx="165078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sp>
        <p:nvSpPr>
          <p:cNvPr id="46" name="Text Placeholder 33"/>
          <p:cNvSpPr txBox="1"/>
          <p:nvPr/>
        </p:nvSpPr>
        <p:spPr>
          <a:xfrm>
            <a:off x="9151542" y="3756025"/>
            <a:ext cx="1650785" cy="3190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50000"/>
                    <a:lumOff val="50000"/>
                  </a:schemeClr>
                </a:solidFill>
                <a:ea typeface="微软雅黑" panose="020B0503020204020204" pitchFamily="34" charset="-122"/>
              </a:rPr>
              <a:t>点击输入标题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47" name="Text Placeholder 32"/>
          <p:cNvSpPr txBox="1"/>
          <p:nvPr/>
        </p:nvSpPr>
        <p:spPr bwMode="auto">
          <a:xfrm>
            <a:off x="3334112" y="1622425"/>
            <a:ext cx="1650785" cy="60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sp>
        <p:nvSpPr>
          <p:cNvPr id="48" name="Text Placeholder 33"/>
          <p:cNvSpPr txBox="1"/>
          <p:nvPr/>
        </p:nvSpPr>
        <p:spPr>
          <a:xfrm>
            <a:off x="3334112" y="1346199"/>
            <a:ext cx="1650785" cy="3190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50000"/>
                    <a:lumOff val="50000"/>
                  </a:schemeClr>
                </a:solidFill>
                <a:ea typeface="微软雅黑" panose="020B0503020204020204" pitchFamily="34" charset="-122"/>
              </a:rPr>
              <a:t>点击输入标题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49" name="Text Placeholder 32"/>
          <p:cNvSpPr txBox="1"/>
          <p:nvPr/>
        </p:nvSpPr>
        <p:spPr bwMode="auto">
          <a:xfrm>
            <a:off x="7213456" y="1622425"/>
            <a:ext cx="1649199" cy="60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sp>
        <p:nvSpPr>
          <p:cNvPr id="50" name="Text Placeholder 33"/>
          <p:cNvSpPr txBox="1"/>
          <p:nvPr/>
        </p:nvSpPr>
        <p:spPr>
          <a:xfrm>
            <a:off x="7213456" y="1346199"/>
            <a:ext cx="1649199" cy="3190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50000"/>
                    <a:lumOff val="50000"/>
                  </a:schemeClr>
                </a:solidFill>
                <a:ea typeface="微软雅黑" panose="020B0503020204020204" pitchFamily="34" charset="-122"/>
              </a:rPr>
              <a:t>点击输入标题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nvGrpSpPr>
          <p:cNvPr id="5" name="Group 4"/>
          <p:cNvGrpSpPr/>
          <p:nvPr/>
        </p:nvGrpSpPr>
        <p:grpSpPr bwMode="auto">
          <a:xfrm>
            <a:off x="1135710" y="5211763"/>
            <a:ext cx="3085698" cy="758824"/>
            <a:chOff x="1135099" y="5478412"/>
            <a:chExt cx="3085878" cy="758582"/>
          </a:xfrm>
        </p:grpSpPr>
        <p:sp>
          <p:nvSpPr>
            <p:cNvPr id="129067" name="Text Placeholder 32"/>
            <p:cNvSpPr txBox="1"/>
            <p:nvPr/>
          </p:nvSpPr>
          <p:spPr bwMode="auto">
            <a:xfrm>
              <a:off x="1754819" y="5807287"/>
              <a:ext cx="2405142" cy="42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sp>
          <p:nvSpPr>
            <p:cNvPr id="54" name="Text Placeholder 33"/>
            <p:cNvSpPr txBox="1"/>
            <p:nvPr/>
          </p:nvSpPr>
          <p:spPr>
            <a:xfrm>
              <a:off x="1797038" y="5499042"/>
              <a:ext cx="2423939" cy="280898"/>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50000"/>
                      <a:lumOff val="50000"/>
                    </a:schemeClr>
                  </a:solidFill>
                  <a:ea typeface="微软雅黑" panose="020B0503020204020204" pitchFamily="34" charset="-122"/>
                </a:rPr>
                <a:t>点击输入标题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57" name="Text Placeholder 33"/>
            <p:cNvSpPr txBox="1"/>
            <p:nvPr/>
          </p:nvSpPr>
          <p:spPr>
            <a:xfrm>
              <a:off x="1135099" y="5478412"/>
              <a:ext cx="661939" cy="66336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spcBef>
                  <a:spcPct val="20000"/>
                </a:spcBef>
                <a:buNone/>
                <a:defRPr/>
              </a:pPr>
              <a:r>
                <a:rPr lang="en-AU" sz="3600" b="1" dirty="0">
                  <a:solidFill>
                    <a:schemeClr val="tx1">
                      <a:lumMod val="50000"/>
                      <a:lumOff val="50000"/>
                    </a:schemeClr>
                  </a:solidFill>
                  <a:latin typeface="Roboto Condensed" panose="02000000000000000000" pitchFamily="2" charset="0"/>
                  <a:ea typeface="Arial" panose="020B0604020202020204"/>
                  <a:cs typeface="Arial" panose="020B0604020202020204"/>
                </a:rPr>
                <a:t>01</a:t>
              </a:r>
            </a:p>
          </p:txBody>
        </p:sp>
      </p:grpSp>
      <p:grpSp>
        <p:nvGrpSpPr>
          <p:cNvPr id="6" name="Group 5"/>
          <p:cNvGrpSpPr/>
          <p:nvPr/>
        </p:nvGrpSpPr>
        <p:grpSpPr bwMode="auto">
          <a:xfrm>
            <a:off x="4537280" y="5211763"/>
            <a:ext cx="3088873" cy="758824"/>
            <a:chOff x="4537690" y="5478412"/>
            <a:chExt cx="3088279" cy="758582"/>
          </a:xfrm>
        </p:grpSpPr>
        <p:sp>
          <p:nvSpPr>
            <p:cNvPr id="129064" name="Text Placeholder 32"/>
            <p:cNvSpPr txBox="1"/>
            <p:nvPr/>
          </p:nvSpPr>
          <p:spPr bwMode="auto">
            <a:xfrm>
              <a:off x="5171534" y="5807287"/>
              <a:ext cx="2405142" cy="42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sp>
          <p:nvSpPr>
            <p:cNvPr id="52" name="Text Placeholder 33"/>
            <p:cNvSpPr txBox="1"/>
            <p:nvPr/>
          </p:nvSpPr>
          <p:spPr>
            <a:xfrm>
              <a:off x="5202639" y="5499042"/>
              <a:ext cx="2423330" cy="280898"/>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50000"/>
                      <a:lumOff val="50000"/>
                    </a:schemeClr>
                  </a:solidFill>
                  <a:ea typeface="微软雅黑" panose="020B0503020204020204" pitchFamily="34" charset="-122"/>
                </a:rPr>
                <a:t>点击输入标题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58" name="Text Placeholder 33"/>
            <p:cNvSpPr txBox="1"/>
            <p:nvPr/>
          </p:nvSpPr>
          <p:spPr>
            <a:xfrm>
              <a:off x="4537690" y="5478412"/>
              <a:ext cx="661775" cy="66336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spcBef>
                  <a:spcPct val="20000"/>
                </a:spcBef>
                <a:buNone/>
                <a:defRPr/>
              </a:pPr>
              <a:r>
                <a:rPr lang="en-AU" sz="3600" b="1" dirty="0">
                  <a:solidFill>
                    <a:schemeClr val="tx1">
                      <a:lumMod val="50000"/>
                      <a:lumOff val="50000"/>
                    </a:schemeClr>
                  </a:solidFill>
                  <a:latin typeface="Roboto Condensed" panose="02000000000000000000" pitchFamily="2" charset="0"/>
                  <a:ea typeface="Arial" panose="020B0604020202020204"/>
                  <a:cs typeface="Arial" panose="020B0604020202020204"/>
                </a:rPr>
                <a:t>02</a:t>
              </a:r>
            </a:p>
          </p:txBody>
        </p:sp>
      </p:grpSp>
      <p:grpSp>
        <p:nvGrpSpPr>
          <p:cNvPr id="7" name="Group 6"/>
          <p:cNvGrpSpPr/>
          <p:nvPr/>
        </p:nvGrpSpPr>
        <p:grpSpPr bwMode="auto">
          <a:xfrm>
            <a:off x="7969007" y="5211763"/>
            <a:ext cx="3087286" cy="758824"/>
            <a:chOff x="7968623" y="5478412"/>
            <a:chExt cx="3088279" cy="758582"/>
          </a:xfrm>
        </p:grpSpPr>
        <p:sp>
          <p:nvSpPr>
            <p:cNvPr id="129061" name="Text Placeholder 32"/>
            <p:cNvSpPr txBox="1"/>
            <p:nvPr/>
          </p:nvSpPr>
          <p:spPr bwMode="auto">
            <a:xfrm>
              <a:off x="8602467" y="5807287"/>
              <a:ext cx="2405142" cy="42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sp>
          <p:nvSpPr>
            <p:cNvPr id="56" name="Text Placeholder 33"/>
            <p:cNvSpPr txBox="1"/>
            <p:nvPr/>
          </p:nvSpPr>
          <p:spPr>
            <a:xfrm>
              <a:off x="8633913" y="5499042"/>
              <a:ext cx="2422989" cy="280898"/>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600" dirty="0">
                  <a:solidFill>
                    <a:schemeClr val="tx1">
                      <a:lumMod val="50000"/>
                      <a:lumOff val="50000"/>
                    </a:schemeClr>
                  </a:solidFill>
                  <a:ea typeface="微软雅黑" panose="020B0503020204020204" pitchFamily="34" charset="-122"/>
                </a:rPr>
                <a:t>点击输入标题</a:t>
              </a:r>
              <a:endParaRPr lang="en-AU" altLang="zh-CN" sz="16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59" name="Text Placeholder 33"/>
            <p:cNvSpPr txBox="1"/>
            <p:nvPr/>
          </p:nvSpPr>
          <p:spPr>
            <a:xfrm>
              <a:off x="7968623" y="5478412"/>
              <a:ext cx="662115" cy="66336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spcBef>
                  <a:spcPct val="20000"/>
                </a:spcBef>
                <a:buNone/>
                <a:defRPr/>
              </a:pPr>
              <a:r>
                <a:rPr lang="en-AU" sz="3600" b="1" dirty="0">
                  <a:solidFill>
                    <a:schemeClr val="tx1">
                      <a:lumMod val="50000"/>
                      <a:lumOff val="50000"/>
                    </a:schemeClr>
                  </a:solidFill>
                  <a:latin typeface="Roboto Condensed" panose="02000000000000000000" pitchFamily="2" charset="0"/>
                  <a:ea typeface="Arial" panose="020B0604020202020204"/>
                  <a:cs typeface="Arial" panose="020B0604020202020204"/>
                </a:rPr>
                <a:t>03</a:t>
              </a:r>
            </a:p>
          </p:txBody>
        </p:sp>
      </p:grpSp>
      <p:grpSp>
        <p:nvGrpSpPr>
          <p:cNvPr id="4" name="Group 3"/>
          <p:cNvGrpSpPr/>
          <p:nvPr/>
        </p:nvGrpSpPr>
        <p:grpSpPr bwMode="auto">
          <a:xfrm>
            <a:off x="1640470" y="2398714"/>
            <a:ext cx="1149201" cy="1149350"/>
            <a:chOff x="1639544" y="2665080"/>
            <a:chExt cx="1149172" cy="1149172"/>
          </a:xfrm>
        </p:grpSpPr>
        <p:sp>
          <p:nvSpPr>
            <p:cNvPr id="38" name="Oval 37"/>
            <p:cNvSpPr>
              <a:spLocks noChangeAspect="1"/>
            </p:cNvSpPr>
            <p:nvPr/>
          </p:nvSpPr>
          <p:spPr>
            <a:xfrm>
              <a:off x="1639544" y="2665080"/>
              <a:ext cx="1149172" cy="11491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zh-CN" altLang="zh-CN" sz="3200">
                <a:solidFill>
                  <a:schemeClr val="tx1">
                    <a:lumMod val="50000"/>
                    <a:lumOff val="50000"/>
                  </a:schemeClr>
                </a:solidFill>
                <a:latin typeface="Arial" panose="020B0604020202020204" pitchFamily="34" charset="0"/>
              </a:endParaRPr>
            </a:p>
          </p:txBody>
        </p:sp>
        <p:sp>
          <p:nvSpPr>
            <p:cNvPr id="60" name="Freeform 27"/>
            <p:cNvSpPr>
              <a:spLocks noChangeArrowheads="1"/>
            </p:cNvSpPr>
            <p:nvPr/>
          </p:nvSpPr>
          <p:spPr bwMode="auto">
            <a:xfrm>
              <a:off x="1946850" y="3056579"/>
              <a:ext cx="559973" cy="438238"/>
            </a:xfrm>
            <a:custGeom>
              <a:avLst/>
              <a:gdLst>
                <a:gd name="T0" fmla="*/ 480293 w 506"/>
                <a:gd name="T1" fmla="*/ 76884 h 399"/>
                <a:gd name="T2" fmla="*/ 480293 w 506"/>
                <a:gd name="T3" fmla="*/ 76884 h 399"/>
                <a:gd name="T4" fmla="*/ 185920 w 506"/>
                <a:gd name="T5" fmla="*/ 38442 h 399"/>
                <a:gd name="T6" fmla="*/ 9960 w 506"/>
                <a:gd name="T7" fmla="*/ 242733 h 399"/>
                <a:gd name="T8" fmla="*/ 215800 w 506"/>
                <a:gd name="T9" fmla="*/ 437140 h 399"/>
                <a:gd name="T10" fmla="*/ 421640 w 506"/>
                <a:gd name="T11" fmla="*/ 340486 h 399"/>
                <a:gd name="T12" fmla="*/ 401720 w 506"/>
                <a:gd name="T13" fmla="*/ 232848 h 399"/>
                <a:gd name="T14" fmla="*/ 519026 w 506"/>
                <a:gd name="T15" fmla="*/ 222963 h 399"/>
                <a:gd name="T16" fmla="*/ 480293 w 506"/>
                <a:gd name="T17" fmla="*/ 76884 h 399"/>
                <a:gd name="T18" fmla="*/ 303226 w 506"/>
                <a:gd name="T19" fmla="*/ 330601 h 399"/>
                <a:gd name="T20" fmla="*/ 303226 w 506"/>
                <a:gd name="T21" fmla="*/ 330601 h 399"/>
                <a:gd name="T22" fmla="*/ 264493 w 506"/>
                <a:gd name="T23" fmla="*/ 291060 h 399"/>
                <a:gd name="T24" fmla="*/ 303226 w 506"/>
                <a:gd name="T25" fmla="*/ 252618 h 399"/>
                <a:gd name="T26" fmla="*/ 341960 w 506"/>
                <a:gd name="T27" fmla="*/ 291060 h 399"/>
                <a:gd name="T28" fmla="*/ 303226 w 506"/>
                <a:gd name="T29" fmla="*/ 330601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8" name="Group 7"/>
          <p:cNvGrpSpPr/>
          <p:nvPr/>
        </p:nvGrpSpPr>
        <p:grpSpPr bwMode="auto">
          <a:xfrm>
            <a:off x="3581730" y="2398714"/>
            <a:ext cx="1149201" cy="1149350"/>
            <a:chOff x="3581386" y="2665080"/>
            <a:chExt cx="1149172" cy="1149172"/>
          </a:xfrm>
        </p:grpSpPr>
        <p:sp>
          <p:nvSpPr>
            <p:cNvPr id="39" name="Oval 38"/>
            <p:cNvSpPr>
              <a:spLocks noChangeAspect="1"/>
            </p:cNvSpPr>
            <p:nvPr/>
          </p:nvSpPr>
          <p:spPr>
            <a:xfrm>
              <a:off x="3581386" y="2665080"/>
              <a:ext cx="1149172" cy="11491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zh-CN" altLang="zh-CN" sz="3200">
                <a:solidFill>
                  <a:schemeClr val="tx1">
                    <a:lumMod val="50000"/>
                    <a:lumOff val="50000"/>
                  </a:schemeClr>
                </a:solidFill>
                <a:latin typeface="Arial" panose="020B0604020202020204" pitchFamily="34" charset="0"/>
              </a:endParaRPr>
            </a:p>
          </p:txBody>
        </p:sp>
        <p:sp>
          <p:nvSpPr>
            <p:cNvPr id="62" name="Freeform 116"/>
            <p:cNvSpPr>
              <a:spLocks noChangeArrowheads="1"/>
            </p:cNvSpPr>
            <p:nvPr/>
          </p:nvSpPr>
          <p:spPr bwMode="auto">
            <a:xfrm>
              <a:off x="3920940" y="2997622"/>
              <a:ext cx="465650" cy="484088"/>
            </a:xfrm>
            <a:custGeom>
              <a:avLst/>
              <a:gdLst>
                <a:gd name="T0" fmla="*/ 418562 w 445"/>
                <a:gd name="T1" fmla="*/ 166602 h 462"/>
                <a:gd name="T2" fmla="*/ 418562 w 445"/>
                <a:gd name="T3" fmla="*/ 166602 h 462"/>
                <a:gd name="T4" fmla="*/ 278344 w 445"/>
                <a:gd name="T5" fmla="*/ 8382 h 462"/>
                <a:gd name="T6" fmla="*/ 37671 w 445"/>
                <a:gd name="T7" fmla="*/ 259857 h 462"/>
                <a:gd name="T8" fmla="*/ 9418 w 445"/>
                <a:gd name="T9" fmla="*/ 334251 h 462"/>
                <a:gd name="T10" fmla="*/ 84759 w 445"/>
                <a:gd name="T11" fmla="*/ 371972 h 462"/>
                <a:gd name="T12" fmla="*/ 102548 w 445"/>
                <a:gd name="T13" fmla="*/ 362542 h 462"/>
                <a:gd name="T14" fmla="*/ 140218 w 445"/>
                <a:gd name="T15" fmla="*/ 389785 h 462"/>
                <a:gd name="T16" fmla="*/ 167425 w 445"/>
                <a:gd name="T17" fmla="*/ 454749 h 462"/>
                <a:gd name="T18" fmla="*/ 195678 w 445"/>
                <a:gd name="T19" fmla="*/ 473610 h 462"/>
                <a:gd name="T20" fmla="*/ 251137 w 445"/>
                <a:gd name="T21" fmla="*/ 454749 h 462"/>
                <a:gd name="T22" fmla="*/ 260555 w 445"/>
                <a:gd name="T23" fmla="*/ 435889 h 462"/>
                <a:gd name="T24" fmla="*/ 241719 w 445"/>
                <a:gd name="T25" fmla="*/ 408646 h 462"/>
                <a:gd name="T26" fmla="*/ 213467 w 445"/>
                <a:gd name="T27" fmla="*/ 353112 h 462"/>
                <a:gd name="T28" fmla="*/ 241719 w 445"/>
                <a:gd name="T29" fmla="*/ 324821 h 462"/>
                <a:gd name="T30" fmla="*/ 436351 w 445"/>
                <a:gd name="T31" fmla="*/ 371972 h 462"/>
                <a:gd name="T32" fmla="*/ 418562 w 445"/>
                <a:gd name="T33" fmla="*/ 166602 h 462"/>
                <a:gd name="T34" fmla="*/ 408098 w 445"/>
                <a:gd name="T35" fmla="*/ 324821 h 462"/>
                <a:gd name="T36" fmla="*/ 408098 w 445"/>
                <a:gd name="T37" fmla="*/ 324821 h 462"/>
                <a:gd name="T38" fmla="*/ 316014 w 445"/>
                <a:gd name="T39" fmla="*/ 213753 h 462"/>
                <a:gd name="T40" fmla="*/ 297179 w 445"/>
                <a:gd name="T41" fmla="*/ 64964 h 462"/>
                <a:gd name="T42" fmla="*/ 380891 w 445"/>
                <a:gd name="T43" fmla="*/ 185462 h 462"/>
                <a:gd name="T44" fmla="*/ 408098 w 445"/>
                <a:gd name="T45" fmla="*/ 324821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9" name="Group 8"/>
          <p:cNvGrpSpPr/>
          <p:nvPr/>
        </p:nvGrpSpPr>
        <p:grpSpPr bwMode="auto">
          <a:xfrm>
            <a:off x="5521402" y="2398714"/>
            <a:ext cx="1149201" cy="1149350"/>
            <a:chOff x="5521022" y="2665080"/>
            <a:chExt cx="1149172" cy="1149172"/>
          </a:xfrm>
        </p:grpSpPr>
        <p:sp>
          <p:nvSpPr>
            <p:cNvPr id="40" name="Oval 39"/>
            <p:cNvSpPr>
              <a:spLocks noChangeAspect="1"/>
            </p:cNvSpPr>
            <p:nvPr/>
          </p:nvSpPr>
          <p:spPr>
            <a:xfrm>
              <a:off x="5521022" y="2665080"/>
              <a:ext cx="1149172" cy="11491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zh-CN" altLang="zh-CN" sz="3200">
                <a:solidFill>
                  <a:schemeClr val="tx1">
                    <a:lumMod val="50000"/>
                    <a:lumOff val="50000"/>
                  </a:schemeClr>
                </a:solidFill>
                <a:latin typeface="Arial" panose="020B0604020202020204" pitchFamily="34" charset="0"/>
              </a:endParaRPr>
            </a:p>
          </p:txBody>
        </p:sp>
        <p:sp>
          <p:nvSpPr>
            <p:cNvPr id="63" name="Freeform 102"/>
            <p:cNvSpPr>
              <a:spLocks noChangeArrowheads="1"/>
            </p:cNvSpPr>
            <p:nvPr/>
          </p:nvSpPr>
          <p:spPr bwMode="auto">
            <a:xfrm>
              <a:off x="5865958" y="3032893"/>
              <a:ext cx="466594" cy="417042"/>
            </a:xfrm>
            <a:custGeom>
              <a:avLst/>
              <a:gdLst>
                <a:gd name="T0" fmla="*/ 74955 w 498"/>
                <a:gd name="T1" fmla="*/ 141513 h 445"/>
                <a:gd name="T2" fmla="*/ 74955 w 498"/>
                <a:gd name="T3" fmla="*/ 141513 h 445"/>
                <a:gd name="T4" fmla="*/ 133045 w 498"/>
                <a:gd name="T5" fmla="*/ 158382 h 445"/>
                <a:gd name="T6" fmla="*/ 141477 w 498"/>
                <a:gd name="T7" fmla="*/ 158382 h 445"/>
                <a:gd name="T8" fmla="*/ 182702 w 498"/>
                <a:gd name="T9" fmla="*/ 125581 h 445"/>
                <a:gd name="T10" fmla="*/ 182702 w 498"/>
                <a:gd name="T11" fmla="*/ 117147 h 445"/>
                <a:gd name="T12" fmla="*/ 166775 w 498"/>
                <a:gd name="T13" fmla="*/ 100278 h 445"/>
                <a:gd name="T14" fmla="*/ 257657 w 498"/>
                <a:gd name="T15" fmla="*/ 9372 h 445"/>
                <a:gd name="T16" fmla="*/ 182702 w 498"/>
                <a:gd name="T17" fmla="*/ 0 h 445"/>
                <a:gd name="T18" fmla="*/ 100252 w 498"/>
                <a:gd name="T19" fmla="*/ 50607 h 445"/>
                <a:gd name="T20" fmla="*/ 67459 w 498"/>
                <a:gd name="T21" fmla="*/ 75911 h 445"/>
                <a:gd name="T22" fmla="*/ 49658 w 498"/>
                <a:gd name="T23" fmla="*/ 108712 h 445"/>
                <a:gd name="T24" fmla="*/ 16865 w 498"/>
                <a:gd name="T25" fmla="*/ 117147 h 445"/>
                <a:gd name="T26" fmla="*/ 0 w 498"/>
                <a:gd name="T27" fmla="*/ 134016 h 445"/>
                <a:gd name="T28" fmla="*/ 0 w 498"/>
                <a:gd name="T29" fmla="*/ 141513 h 445"/>
                <a:gd name="T30" fmla="*/ 33730 w 498"/>
                <a:gd name="T31" fmla="*/ 175251 h 445"/>
                <a:gd name="T32" fmla="*/ 49658 w 498"/>
                <a:gd name="T33" fmla="*/ 183686 h 445"/>
                <a:gd name="T34" fmla="*/ 67459 w 498"/>
                <a:gd name="T35" fmla="*/ 166817 h 445"/>
                <a:gd name="T36" fmla="*/ 74955 w 498"/>
                <a:gd name="T37" fmla="*/ 141513 h 445"/>
                <a:gd name="T38" fmla="*/ 208000 w 498"/>
                <a:gd name="T39" fmla="*/ 149948 h 445"/>
                <a:gd name="T40" fmla="*/ 208000 w 498"/>
                <a:gd name="T41" fmla="*/ 149948 h 445"/>
                <a:gd name="T42" fmla="*/ 199567 w 498"/>
                <a:gd name="T43" fmla="*/ 149948 h 445"/>
                <a:gd name="T44" fmla="*/ 166775 w 498"/>
                <a:gd name="T45" fmla="*/ 175251 h 445"/>
                <a:gd name="T46" fmla="*/ 158342 w 498"/>
                <a:gd name="T47" fmla="*/ 191183 h 445"/>
                <a:gd name="T48" fmla="*/ 356973 w 498"/>
                <a:gd name="T49" fmla="*/ 407670 h 445"/>
                <a:gd name="T50" fmla="*/ 373837 w 498"/>
                <a:gd name="T51" fmla="*/ 407670 h 445"/>
                <a:gd name="T52" fmla="*/ 399135 w 498"/>
                <a:gd name="T53" fmla="*/ 390801 h 445"/>
                <a:gd name="T54" fmla="*/ 399135 w 498"/>
                <a:gd name="T55" fmla="*/ 374869 h 445"/>
                <a:gd name="T56" fmla="*/ 208000 w 498"/>
                <a:gd name="T57" fmla="*/ 149948 h 445"/>
                <a:gd name="T58" fmla="*/ 465657 w 498"/>
                <a:gd name="T59" fmla="*/ 59042 h 445"/>
                <a:gd name="T60" fmla="*/ 465657 w 498"/>
                <a:gd name="T61" fmla="*/ 59042 h 445"/>
                <a:gd name="T62" fmla="*/ 448792 w 498"/>
                <a:gd name="T63" fmla="*/ 50607 h 445"/>
                <a:gd name="T64" fmla="*/ 431927 w 498"/>
                <a:gd name="T65" fmla="*/ 83408 h 445"/>
                <a:gd name="T66" fmla="*/ 382270 w 498"/>
                <a:gd name="T67" fmla="*/ 100278 h 445"/>
                <a:gd name="T68" fmla="*/ 373837 w 498"/>
                <a:gd name="T69" fmla="*/ 59042 h 445"/>
                <a:gd name="T70" fmla="*/ 390702 w 498"/>
                <a:gd name="T71" fmla="*/ 17806 h 445"/>
                <a:gd name="T72" fmla="*/ 382270 w 498"/>
                <a:gd name="T73" fmla="*/ 9372 h 445"/>
                <a:gd name="T74" fmla="*/ 315747 w 498"/>
                <a:gd name="T75" fmla="*/ 67476 h 445"/>
                <a:gd name="T76" fmla="*/ 298883 w 498"/>
                <a:gd name="T77" fmla="*/ 141513 h 445"/>
                <a:gd name="T78" fmla="*/ 266090 w 498"/>
                <a:gd name="T79" fmla="*/ 175251 h 445"/>
                <a:gd name="T80" fmla="*/ 298883 w 498"/>
                <a:gd name="T81" fmla="*/ 216487 h 445"/>
                <a:gd name="T82" fmla="*/ 341045 w 498"/>
                <a:gd name="T83" fmla="*/ 175251 h 445"/>
                <a:gd name="T84" fmla="*/ 382270 w 498"/>
                <a:gd name="T85" fmla="*/ 166817 h 445"/>
                <a:gd name="T86" fmla="*/ 457225 w 498"/>
                <a:gd name="T87" fmla="*/ 134016 h 445"/>
                <a:gd name="T88" fmla="*/ 465657 w 498"/>
                <a:gd name="T89" fmla="*/ 59042 h 445"/>
                <a:gd name="T90" fmla="*/ 67459 w 498"/>
                <a:gd name="T91" fmla="*/ 374869 h 445"/>
                <a:gd name="T92" fmla="*/ 67459 w 498"/>
                <a:gd name="T93" fmla="*/ 374869 h 445"/>
                <a:gd name="T94" fmla="*/ 67459 w 498"/>
                <a:gd name="T95" fmla="*/ 390801 h 445"/>
                <a:gd name="T96" fmla="*/ 83387 w 498"/>
                <a:gd name="T97" fmla="*/ 416105 h 445"/>
                <a:gd name="T98" fmla="*/ 100252 w 498"/>
                <a:gd name="T99" fmla="*/ 407670 h 445"/>
                <a:gd name="T100" fmla="*/ 216432 w 498"/>
                <a:gd name="T101" fmla="*/ 299895 h 445"/>
                <a:gd name="T102" fmla="*/ 182702 w 498"/>
                <a:gd name="T103" fmla="*/ 257723 h 445"/>
                <a:gd name="T104" fmla="*/ 67459 w 498"/>
                <a:gd name="T105" fmla="*/ 37486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0" name="Group 9"/>
          <p:cNvGrpSpPr/>
          <p:nvPr/>
        </p:nvGrpSpPr>
        <p:grpSpPr bwMode="auto">
          <a:xfrm>
            <a:off x="7461074" y="2398714"/>
            <a:ext cx="1149201" cy="1149350"/>
            <a:chOff x="7460658" y="2665080"/>
            <a:chExt cx="1149172" cy="1149172"/>
          </a:xfrm>
        </p:grpSpPr>
        <p:sp>
          <p:nvSpPr>
            <p:cNvPr id="41" name="Oval 40"/>
            <p:cNvSpPr>
              <a:spLocks noChangeAspect="1"/>
            </p:cNvSpPr>
            <p:nvPr/>
          </p:nvSpPr>
          <p:spPr>
            <a:xfrm>
              <a:off x="7460658" y="2665080"/>
              <a:ext cx="1149172" cy="11491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zh-CN" altLang="zh-CN" sz="3200">
                <a:solidFill>
                  <a:schemeClr val="tx1">
                    <a:lumMod val="50000"/>
                    <a:lumOff val="50000"/>
                  </a:schemeClr>
                </a:solidFill>
                <a:latin typeface="Arial" panose="020B0604020202020204" pitchFamily="34" charset="0"/>
              </a:endParaRPr>
            </a:p>
          </p:txBody>
        </p:sp>
        <p:sp>
          <p:nvSpPr>
            <p:cNvPr id="64" name="Freeform 119"/>
            <p:cNvSpPr>
              <a:spLocks noChangeArrowheads="1"/>
            </p:cNvSpPr>
            <p:nvPr/>
          </p:nvSpPr>
          <p:spPr bwMode="auto">
            <a:xfrm>
              <a:off x="7800595" y="3032893"/>
              <a:ext cx="456198" cy="407752"/>
            </a:xfrm>
            <a:custGeom>
              <a:avLst/>
              <a:gdLst>
                <a:gd name="T0" fmla="*/ 406631 w 497"/>
                <a:gd name="T1" fmla="*/ 64285 h 444"/>
                <a:gd name="T2" fmla="*/ 406631 w 497"/>
                <a:gd name="T3" fmla="*/ 64285 h 444"/>
                <a:gd name="T4" fmla="*/ 391027 w 497"/>
                <a:gd name="T5" fmla="*/ 64285 h 444"/>
                <a:gd name="T6" fmla="*/ 391027 w 497"/>
                <a:gd name="T7" fmla="*/ 406834 h 444"/>
                <a:gd name="T8" fmla="*/ 406631 w 497"/>
                <a:gd name="T9" fmla="*/ 406834 h 444"/>
                <a:gd name="T10" fmla="*/ 455280 w 497"/>
                <a:gd name="T11" fmla="*/ 365507 h 444"/>
                <a:gd name="T12" fmla="*/ 455280 w 497"/>
                <a:gd name="T13" fmla="*/ 113877 h 444"/>
                <a:gd name="T14" fmla="*/ 406631 w 497"/>
                <a:gd name="T15" fmla="*/ 64285 h 444"/>
                <a:gd name="T16" fmla="*/ 0 w 497"/>
                <a:gd name="T17" fmla="*/ 113877 h 444"/>
                <a:gd name="T18" fmla="*/ 0 w 497"/>
                <a:gd name="T19" fmla="*/ 113877 h 444"/>
                <a:gd name="T20" fmla="*/ 0 w 497"/>
                <a:gd name="T21" fmla="*/ 365507 h 444"/>
                <a:gd name="T22" fmla="*/ 48649 w 497"/>
                <a:gd name="T23" fmla="*/ 406834 h 444"/>
                <a:gd name="T24" fmla="*/ 65171 w 497"/>
                <a:gd name="T25" fmla="*/ 406834 h 444"/>
                <a:gd name="T26" fmla="*/ 65171 w 497"/>
                <a:gd name="T27" fmla="*/ 64285 h 444"/>
                <a:gd name="T28" fmla="*/ 48649 w 497"/>
                <a:gd name="T29" fmla="*/ 64285 h 444"/>
                <a:gd name="T30" fmla="*/ 0 w 497"/>
                <a:gd name="T31" fmla="*/ 113877 h 444"/>
                <a:gd name="T32" fmla="*/ 309333 w 497"/>
                <a:gd name="T33" fmla="*/ 23877 h 444"/>
                <a:gd name="T34" fmla="*/ 309333 w 497"/>
                <a:gd name="T35" fmla="*/ 23877 h 444"/>
                <a:gd name="T36" fmla="*/ 227640 w 497"/>
                <a:gd name="T37" fmla="*/ 0 h 444"/>
                <a:gd name="T38" fmla="*/ 146865 w 497"/>
                <a:gd name="T39" fmla="*/ 23877 h 444"/>
                <a:gd name="T40" fmla="*/ 146865 w 497"/>
                <a:gd name="T41" fmla="*/ 64285 h 444"/>
                <a:gd name="T42" fmla="*/ 98216 w 497"/>
                <a:gd name="T43" fmla="*/ 64285 h 444"/>
                <a:gd name="T44" fmla="*/ 98216 w 497"/>
                <a:gd name="T45" fmla="*/ 406834 h 444"/>
                <a:gd name="T46" fmla="*/ 357982 w 497"/>
                <a:gd name="T47" fmla="*/ 406834 h 444"/>
                <a:gd name="T48" fmla="*/ 357982 w 497"/>
                <a:gd name="T49" fmla="*/ 64285 h 444"/>
                <a:gd name="T50" fmla="*/ 309333 w 497"/>
                <a:gd name="T51" fmla="*/ 64285 h 444"/>
                <a:gd name="T52" fmla="*/ 309333 w 497"/>
                <a:gd name="T53" fmla="*/ 23877 h 444"/>
                <a:gd name="T54" fmla="*/ 276289 w 497"/>
                <a:gd name="T55" fmla="*/ 64285 h 444"/>
                <a:gd name="T56" fmla="*/ 276289 w 497"/>
                <a:gd name="T57" fmla="*/ 64285 h 444"/>
                <a:gd name="T58" fmla="*/ 178991 w 497"/>
                <a:gd name="T59" fmla="*/ 64285 h 444"/>
                <a:gd name="T60" fmla="*/ 178991 w 497"/>
                <a:gd name="T61" fmla="*/ 40408 h 444"/>
                <a:gd name="T62" fmla="*/ 227640 w 497"/>
                <a:gd name="T63" fmla="*/ 23877 h 444"/>
                <a:gd name="T64" fmla="*/ 276289 w 497"/>
                <a:gd name="T65" fmla="*/ 40408 h 444"/>
                <a:gd name="T66" fmla="*/ 276289 w 497"/>
                <a:gd name="T67" fmla="*/ 64285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1" name="Group 10"/>
          <p:cNvGrpSpPr/>
          <p:nvPr/>
        </p:nvGrpSpPr>
        <p:grpSpPr bwMode="auto">
          <a:xfrm>
            <a:off x="9399160" y="2398714"/>
            <a:ext cx="1149201" cy="1149350"/>
            <a:chOff x="9400294" y="2665080"/>
            <a:chExt cx="1149172" cy="1149172"/>
          </a:xfrm>
        </p:grpSpPr>
        <p:sp>
          <p:nvSpPr>
            <p:cNvPr id="42" name="Oval 41"/>
            <p:cNvSpPr>
              <a:spLocks noChangeAspect="1"/>
            </p:cNvSpPr>
            <p:nvPr/>
          </p:nvSpPr>
          <p:spPr>
            <a:xfrm>
              <a:off x="9400294" y="2665080"/>
              <a:ext cx="1149172" cy="11491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zh-CN" altLang="zh-CN" sz="3200">
                <a:solidFill>
                  <a:schemeClr val="tx1">
                    <a:lumMod val="50000"/>
                    <a:lumOff val="50000"/>
                  </a:schemeClr>
                </a:solidFill>
                <a:latin typeface="Arial" panose="020B0604020202020204" pitchFamily="34" charset="0"/>
              </a:endParaRPr>
            </a:p>
          </p:txBody>
        </p:sp>
        <p:sp>
          <p:nvSpPr>
            <p:cNvPr id="65" name="Freeform 29"/>
            <p:cNvSpPr>
              <a:spLocks noChangeArrowheads="1"/>
            </p:cNvSpPr>
            <p:nvPr/>
          </p:nvSpPr>
          <p:spPr bwMode="auto">
            <a:xfrm>
              <a:off x="9771037" y="2998133"/>
              <a:ext cx="407686" cy="423830"/>
            </a:xfrm>
            <a:custGeom>
              <a:avLst/>
              <a:gdLst>
                <a:gd name="T0" fmla="*/ 227717 w 444"/>
                <a:gd name="T1" fmla="*/ 309157 h 462"/>
                <a:gd name="T2" fmla="*/ 227717 w 444"/>
                <a:gd name="T3" fmla="*/ 309157 h 462"/>
                <a:gd name="T4" fmla="*/ 293828 w 444"/>
                <a:gd name="T5" fmla="*/ 235767 h 462"/>
                <a:gd name="T6" fmla="*/ 406768 w 444"/>
                <a:gd name="T7" fmla="*/ 65134 h 462"/>
                <a:gd name="T8" fmla="*/ 391158 w 444"/>
                <a:gd name="T9" fmla="*/ 48621 h 462"/>
                <a:gd name="T10" fmla="*/ 317701 w 444"/>
                <a:gd name="T11" fmla="*/ 48621 h 462"/>
                <a:gd name="T12" fmla="*/ 203843 w 444"/>
                <a:gd name="T13" fmla="*/ 0 h 462"/>
                <a:gd name="T14" fmla="*/ 89985 w 444"/>
                <a:gd name="T15" fmla="*/ 48621 h 462"/>
                <a:gd name="T16" fmla="*/ 16528 w 444"/>
                <a:gd name="T17" fmla="*/ 48621 h 462"/>
                <a:gd name="T18" fmla="*/ 0 w 444"/>
                <a:gd name="T19" fmla="*/ 65134 h 462"/>
                <a:gd name="T20" fmla="*/ 113858 w 444"/>
                <a:gd name="T21" fmla="*/ 235767 h 462"/>
                <a:gd name="T22" fmla="*/ 179051 w 444"/>
                <a:gd name="T23" fmla="*/ 309157 h 462"/>
                <a:gd name="T24" fmla="*/ 179051 w 444"/>
                <a:gd name="T25" fmla="*/ 341266 h 462"/>
                <a:gd name="T26" fmla="*/ 98249 w 444"/>
                <a:gd name="T27" fmla="*/ 381630 h 462"/>
                <a:gd name="T28" fmla="*/ 203843 w 444"/>
                <a:gd name="T29" fmla="*/ 422913 h 462"/>
                <a:gd name="T30" fmla="*/ 301173 w 444"/>
                <a:gd name="T31" fmla="*/ 381630 h 462"/>
                <a:gd name="T32" fmla="*/ 227717 w 444"/>
                <a:gd name="T33" fmla="*/ 341266 h 462"/>
                <a:gd name="T34" fmla="*/ 227717 w 444"/>
                <a:gd name="T35" fmla="*/ 309157 h 462"/>
                <a:gd name="T36" fmla="*/ 293828 w 444"/>
                <a:gd name="T37" fmla="*/ 194485 h 462"/>
                <a:gd name="T38" fmla="*/ 293828 w 444"/>
                <a:gd name="T39" fmla="*/ 194485 h 462"/>
                <a:gd name="T40" fmla="*/ 317701 w 444"/>
                <a:gd name="T41" fmla="*/ 81647 h 462"/>
                <a:gd name="T42" fmla="*/ 374630 w 444"/>
                <a:gd name="T43" fmla="*/ 81647 h 462"/>
                <a:gd name="T44" fmla="*/ 293828 w 444"/>
                <a:gd name="T45" fmla="*/ 194485 h 462"/>
                <a:gd name="T46" fmla="*/ 203843 w 444"/>
                <a:gd name="T47" fmla="*/ 33026 h 462"/>
                <a:gd name="T48" fmla="*/ 203843 w 444"/>
                <a:gd name="T49" fmla="*/ 33026 h 462"/>
                <a:gd name="T50" fmla="*/ 293828 w 444"/>
                <a:gd name="T51" fmla="*/ 65134 h 462"/>
                <a:gd name="T52" fmla="*/ 203843 w 444"/>
                <a:gd name="T53" fmla="*/ 105499 h 462"/>
                <a:gd name="T54" fmla="*/ 113858 w 444"/>
                <a:gd name="T55" fmla="*/ 65134 h 462"/>
                <a:gd name="T56" fmla="*/ 203843 w 444"/>
                <a:gd name="T57" fmla="*/ 33026 h 462"/>
                <a:gd name="T58" fmla="*/ 33056 w 444"/>
                <a:gd name="T59" fmla="*/ 81647 h 462"/>
                <a:gd name="T60" fmla="*/ 33056 w 444"/>
                <a:gd name="T61" fmla="*/ 81647 h 462"/>
                <a:gd name="T62" fmla="*/ 89985 w 444"/>
                <a:gd name="T63" fmla="*/ 81647 h 462"/>
                <a:gd name="T64" fmla="*/ 113858 w 444"/>
                <a:gd name="T65" fmla="*/ 194485 h 462"/>
                <a:gd name="T66" fmla="*/ 33056 w 444"/>
                <a:gd name="T67" fmla="*/ 81647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51" name="文本框 50"/>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100000">
              <a:srgbClr val="94E1EA"/>
            </a:gs>
          </a:gsLst>
          <a:lin ang="5400000" scaled="1"/>
        </a:gradFill>
        <a:effectLst/>
      </p:bgPr>
    </p:bg>
    <p:spTree>
      <p:nvGrpSpPr>
        <p:cNvPr id="1" name=""/>
        <p:cNvGrpSpPr/>
        <p:nvPr/>
      </p:nvGrpSpPr>
      <p:grpSpPr>
        <a:xfrm>
          <a:off x="0" y="0"/>
          <a:ext cx="0" cy="0"/>
          <a:chOff x="0" y="0"/>
          <a:chExt cx="0" cy="0"/>
        </a:xfrm>
      </p:grpSpPr>
      <p:sp>
        <p:nvSpPr>
          <p:cNvPr id="11" name="圆角矩形 10"/>
          <p:cNvSpPr/>
          <p:nvPr/>
        </p:nvSpPr>
        <p:spPr>
          <a:xfrm rot="2700000">
            <a:off x="4158728" y="1195185"/>
            <a:ext cx="4389868" cy="4389868"/>
          </a:xfrm>
          <a:prstGeom prst="roundRect">
            <a:avLst/>
          </a:prstGeom>
          <a:noFill/>
          <a:ln w="12700">
            <a:gradFill>
              <a:gsLst>
                <a:gs pos="0">
                  <a:srgbClr val="3AC8D9">
                    <a:alpha val="37000"/>
                  </a:srgbClr>
                </a:gs>
                <a:gs pos="100000">
                  <a:srgbClr val="365A96">
                    <a:alpha val="2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963543" y="2298700"/>
            <a:ext cx="2182838" cy="2182838"/>
            <a:chOff x="1711896" y="1600336"/>
            <a:chExt cx="3579566" cy="3579566"/>
          </a:xfrm>
        </p:grpSpPr>
        <p:sp>
          <p:nvSpPr>
            <p:cNvPr id="12" name="圆角矩形 11"/>
            <p:cNvSpPr/>
            <p:nvPr/>
          </p:nvSpPr>
          <p:spPr>
            <a:xfrm rot="2700000">
              <a:off x="1711896" y="1600336"/>
              <a:ext cx="3579566" cy="3579566"/>
            </a:xfrm>
            <a:prstGeom prst="roundRect">
              <a:avLst/>
            </a:prstGeom>
            <a:solidFill>
              <a:schemeClr val="bg1"/>
            </a:solidFill>
            <a:ln w="38100">
              <a:gradFill>
                <a:gsLst>
                  <a:gs pos="0">
                    <a:srgbClr val="3AC8D9">
                      <a:alpha val="41000"/>
                    </a:srgbClr>
                  </a:gs>
                  <a:gs pos="100000">
                    <a:srgbClr val="365A96">
                      <a:alpha val="45000"/>
                    </a:srgbClr>
                  </a:gs>
                </a:gsLst>
                <a:lin ang="5400000" scaled="1"/>
              </a:gradFill>
            </a:ln>
            <a:effectLst>
              <a:innerShdw blurRad="266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2700000">
              <a:off x="2041372" y="1929813"/>
              <a:ext cx="2920614" cy="2920614"/>
            </a:xfrm>
            <a:prstGeom prst="roundRect">
              <a:avLst/>
            </a:prstGeom>
            <a:gradFill flip="none" rotWithShape="1">
              <a:gsLst>
                <a:gs pos="0">
                  <a:srgbClr val="3AC8D9"/>
                </a:gs>
                <a:gs pos="100000">
                  <a:srgbClr val="365A96"/>
                </a:gs>
              </a:gsLst>
              <a:lin ang="2700000" scaled="1"/>
              <a:tileRect/>
            </a:gradFill>
            <a:ln>
              <a:noFill/>
            </a:ln>
            <a:effectLst>
              <a:innerShdw blurRad="342900" dist="190500" dir="13500000">
                <a:prstClr val="black">
                  <a:alpha val="4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5689450" y="2610365"/>
            <a:ext cx="4967287" cy="584775"/>
          </a:xfrm>
          <a:prstGeom prst="rect">
            <a:avLst/>
          </a:prstGeom>
          <a:noFill/>
        </p:spPr>
        <p:txBody>
          <a:bodyPr>
            <a:spAutoFit/>
          </a:bodyPr>
          <a:lstStyle/>
          <a:p>
            <a:pPr eaLnBrk="1" fontAlgn="auto" hangingPunct="1">
              <a:spcBef>
                <a:spcPts val="0"/>
              </a:spcBef>
              <a:spcAft>
                <a:spcPts val="0"/>
              </a:spcAft>
              <a:defRPr/>
            </a:pPr>
            <a:r>
              <a:rPr lang="zh-CN" altLang="en-US" sz="3200" b="1" dirty="0" smtClean="0">
                <a:gradFill>
                  <a:gsLst>
                    <a:gs pos="0">
                      <a:srgbClr val="365A96"/>
                    </a:gs>
                    <a:gs pos="100000">
                      <a:srgbClr val="3AC8D9">
                        <a:shade val="100000"/>
                        <a:satMod val="115000"/>
                      </a:srgbClr>
                    </a:gs>
                  </a:gsLst>
                  <a:lin ang="16200000" scaled="1"/>
                </a:gra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b="1" dirty="0">
              <a:gradFill>
                <a:gsLst>
                  <a:gs pos="0">
                    <a:srgbClr val="365A96"/>
                  </a:gs>
                  <a:gs pos="100000">
                    <a:srgbClr val="3AC8D9">
                      <a:shade val="100000"/>
                      <a:satMod val="115000"/>
                    </a:srgbClr>
                  </a:gs>
                </a:gsLst>
                <a:lin ang="16200000" scaled="1"/>
              </a:gra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9"/>
          <p:cNvSpPr/>
          <p:nvPr/>
        </p:nvSpPr>
        <p:spPr>
          <a:xfrm>
            <a:off x="5768281" y="3190456"/>
            <a:ext cx="2245420" cy="1292662"/>
          </a:xfrm>
          <a:prstGeom prst="rect">
            <a:avLst/>
          </a:prstGeom>
          <a:noFill/>
        </p:spPr>
        <p:txBody>
          <a:bodyPr wrap="square" lIns="0" tIns="0" rIns="0" bIns="0">
            <a:spAutoFit/>
          </a:bodyPr>
          <a:lstStyle/>
          <a:p>
            <a:pPr defTabSz="1216660" eaLnBrk="1" fontAlgn="auto" hangingPunct="1">
              <a:lnSpc>
                <a:spcPct val="120000"/>
              </a:lnSpc>
              <a:spcBef>
                <a:spcPct val="20000"/>
              </a:spcBef>
              <a:spcAft>
                <a:spcPts val="0"/>
              </a:spcAft>
              <a:defRPr/>
            </a:pPr>
            <a:r>
              <a:rPr lang="zh-CN" altLang="en-US" sz="1400" dirty="0">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a:t>
            </a:r>
            <a:r>
              <a:rPr lang="zh-CN" altLang="en-US" sz="14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文本框 3"/>
          <p:cNvSpPr txBox="1">
            <a:spLocks noChangeArrowheads="1"/>
          </p:cNvSpPr>
          <p:nvPr/>
        </p:nvSpPr>
        <p:spPr bwMode="auto">
          <a:xfrm>
            <a:off x="3120060" y="2738277"/>
            <a:ext cx="18698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8800" b="1" dirty="0" smtClean="0">
                <a:solidFill>
                  <a:schemeClr val="bg1"/>
                </a:solidFill>
                <a:latin typeface="微软雅黑" panose="020B0503020204020204" pitchFamily="34" charset="-122"/>
                <a:ea typeface="微软雅黑" panose="020B0503020204020204" pitchFamily="34" charset="-122"/>
              </a:rPr>
              <a:t>01</a:t>
            </a:r>
            <a:endParaRPr lang="zh-CN" altLang="en-US" sz="8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2"/>
          <p:cNvGrpSpPr/>
          <p:nvPr/>
        </p:nvGrpSpPr>
        <p:grpSpPr>
          <a:xfrm>
            <a:off x="4218179" y="3595660"/>
            <a:ext cx="3893745" cy="2497636"/>
            <a:chOff x="2346280" y="2992831"/>
            <a:chExt cx="4451440" cy="2856113"/>
          </a:xfrm>
        </p:grpSpPr>
        <p:sp>
          <p:nvSpPr>
            <p:cNvPr id="54" name="Oval 5"/>
            <p:cNvSpPr>
              <a:spLocks noChangeArrowheads="1"/>
            </p:cNvSpPr>
            <p:nvPr/>
          </p:nvSpPr>
          <p:spPr bwMode="auto">
            <a:xfrm>
              <a:off x="2346280" y="3979558"/>
              <a:ext cx="4451440" cy="1465666"/>
            </a:xfrm>
            <a:prstGeom prst="ellipse">
              <a:avLst/>
            </a:prstGeom>
            <a:gradFill rotWithShape="1">
              <a:gsLst>
                <a:gs pos="0">
                  <a:sysClr val="windowText" lastClr="000000"/>
                </a:gs>
                <a:gs pos="100000">
                  <a:sysClr val="window" lastClr="FFFFFF">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a:solidFill>
                  <a:sysClr val="windowText" lastClr="000000"/>
                </a:solidFill>
                <a:latin typeface="微软雅黑" panose="020B0503020204020204" pitchFamily="34" charset="-122"/>
              </a:endParaRPr>
            </a:p>
          </p:txBody>
        </p:sp>
        <p:grpSp>
          <p:nvGrpSpPr>
            <p:cNvPr id="55" name="组合 20"/>
            <p:cNvGrpSpPr/>
            <p:nvPr/>
          </p:nvGrpSpPr>
          <p:grpSpPr>
            <a:xfrm>
              <a:off x="3005932" y="2992831"/>
              <a:ext cx="3132137" cy="2856113"/>
              <a:chOff x="2807817" y="2992831"/>
              <a:chExt cx="3132137" cy="2856113"/>
            </a:xfrm>
          </p:grpSpPr>
          <p:grpSp>
            <p:nvGrpSpPr>
              <p:cNvPr id="56" name="Group 6"/>
              <p:cNvGrpSpPr/>
              <p:nvPr/>
            </p:nvGrpSpPr>
            <p:grpSpPr bwMode="auto">
              <a:xfrm>
                <a:off x="2823692" y="3005533"/>
                <a:ext cx="3116262" cy="2843411"/>
                <a:chOff x="3107" y="2795"/>
                <a:chExt cx="1089" cy="994"/>
              </a:xfrm>
            </p:grpSpPr>
            <p:sp>
              <p:nvSpPr>
                <p:cNvPr id="59" name="Oval 9"/>
                <p:cNvSpPr>
                  <a:spLocks noChangeArrowheads="1"/>
                </p:cNvSpPr>
                <p:nvPr/>
              </p:nvSpPr>
              <p:spPr bwMode="auto">
                <a:xfrm flipV="1">
                  <a:off x="3332" y="3607"/>
                  <a:ext cx="183" cy="182"/>
                </a:xfrm>
                <a:prstGeom prst="ellipse">
                  <a:avLst/>
                </a:prstGeom>
                <a:gradFill rotWithShape="1">
                  <a:gsLst>
                    <a:gs pos="0">
                      <a:sysClr val="window" lastClr="FFFFFF">
                        <a:alpha val="29999"/>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defRPr/>
                  </a:pPr>
                  <a:endParaRPr lang="zh-CN" altLang="en-US" kern="0">
                    <a:solidFill>
                      <a:sysClr val="windowText" lastClr="000000"/>
                    </a:solidFill>
                    <a:latin typeface="微软雅黑" panose="020B0503020204020204" pitchFamily="34" charset="-122"/>
                  </a:endParaRPr>
                </a:p>
              </p:txBody>
            </p:sp>
            <p:grpSp>
              <p:nvGrpSpPr>
                <p:cNvPr id="60" name="Group 10"/>
                <p:cNvGrpSpPr/>
                <p:nvPr/>
              </p:nvGrpSpPr>
              <p:grpSpPr bwMode="auto">
                <a:xfrm>
                  <a:off x="3107" y="2795"/>
                  <a:ext cx="1089" cy="681"/>
                  <a:chOff x="1610" y="2838"/>
                  <a:chExt cx="1089" cy="681"/>
                </a:xfrm>
              </p:grpSpPr>
              <p:sp>
                <p:nvSpPr>
                  <p:cNvPr id="61" name="Freeform 11"/>
                  <p:cNvSpPr/>
                  <p:nvPr/>
                </p:nvSpPr>
                <p:spPr bwMode="auto">
                  <a:xfrm>
                    <a:off x="1610" y="2838"/>
                    <a:ext cx="1089" cy="68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a:solidFill>
                        <a:sysClr val="windowText" lastClr="000000"/>
                      </a:solidFill>
                    </a:endParaRPr>
                  </a:p>
                </p:txBody>
              </p:sp>
              <p:sp>
                <p:nvSpPr>
                  <p:cNvPr id="62" name="Oval 12"/>
                  <p:cNvSpPr>
                    <a:spLocks noChangeArrowheads="1"/>
                  </p:cNvSpPr>
                  <p:nvPr/>
                </p:nvSpPr>
                <p:spPr bwMode="auto">
                  <a:xfrm>
                    <a:off x="1835" y="2976"/>
                    <a:ext cx="183" cy="182"/>
                  </a:xfrm>
                  <a:prstGeom prst="ellipse">
                    <a:avLst/>
                  </a:prstGeom>
                  <a:gradFill rotWithShape="1">
                    <a:gsLst>
                      <a:gs pos="0">
                        <a:sysClr val="window" lastClr="FFFFFF">
                          <a:alpha val="50000"/>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a:solidFill>
                        <a:sysClr val="windowText" lastClr="000000"/>
                      </a:solidFill>
                      <a:latin typeface="微软雅黑" panose="020B0503020204020204" pitchFamily="34" charset="-122"/>
                    </a:endParaRPr>
                  </a:p>
                </p:txBody>
              </p:sp>
            </p:grpSp>
          </p:grpSp>
          <p:sp>
            <p:nvSpPr>
              <p:cNvPr id="57" name="Text Box 13"/>
              <p:cNvSpPr txBox="1">
                <a:spLocks noChangeArrowheads="1"/>
              </p:cNvSpPr>
              <p:nvPr/>
            </p:nvSpPr>
            <p:spPr bwMode="auto">
              <a:xfrm>
                <a:off x="2807817" y="3872711"/>
                <a:ext cx="3132137" cy="42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微软雅黑" panose="020B0503020204020204" pitchFamily="34" charset="-122"/>
                  </a:defRPr>
                </a:lvl1pPr>
                <a:lvl2pPr marL="742950" indent="-285750" eaLnBrk="0" hangingPunct="0">
                  <a:defRPr b="1">
                    <a:solidFill>
                      <a:schemeClr val="tx1"/>
                    </a:solidFill>
                    <a:latin typeface="Arial" panose="020B0604020202020204" pitchFamily="34" charset="0"/>
                    <a:ea typeface="微软雅黑" panose="020B0503020204020204" pitchFamily="34" charset="-122"/>
                  </a:defRPr>
                </a:lvl2pPr>
                <a:lvl3pPr marL="1143000" indent="-228600" eaLnBrk="0" hangingPunct="0">
                  <a:defRPr b="1">
                    <a:solidFill>
                      <a:schemeClr val="tx1"/>
                    </a:solidFill>
                    <a:latin typeface="Arial" panose="020B0604020202020204" pitchFamily="34" charset="0"/>
                    <a:ea typeface="微软雅黑" panose="020B0503020204020204" pitchFamily="34" charset="-122"/>
                  </a:defRPr>
                </a:lvl3pPr>
                <a:lvl4pPr marL="1600200" indent="-228600" eaLnBrk="0" hangingPunct="0">
                  <a:defRPr b="1">
                    <a:solidFill>
                      <a:schemeClr val="tx1"/>
                    </a:solidFill>
                    <a:latin typeface="Arial" panose="020B0604020202020204" pitchFamily="34" charset="0"/>
                    <a:ea typeface="微软雅黑" panose="020B0503020204020204" pitchFamily="34" charset="-122"/>
                  </a:defRPr>
                </a:lvl4pPr>
                <a:lvl5pPr marL="2057400" indent="-228600" eaLnBrk="0" hangingPunct="0">
                  <a:defRPr b="1">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pitchFamily="34" charset="-122"/>
                  </a:defRPr>
                </a:lvl9pPr>
              </a:lstStyle>
              <a:p>
                <a:pPr algn="ctr" eaLnBrk="1" latinLnBrk="1" hangingPunct="1">
                  <a:defRPr/>
                </a:pPr>
                <a:r>
                  <a:rPr kumimoji="1" lang="zh-CN" altLang="en-US" kern="0" dirty="0">
                    <a:solidFill>
                      <a:schemeClr val="tx1">
                        <a:lumMod val="50000"/>
                        <a:lumOff val="50000"/>
                      </a:schemeClr>
                    </a:solidFill>
                    <a:latin typeface="微软雅黑" panose="020B0503020204020204" pitchFamily="34" charset="-122"/>
                  </a:rPr>
                  <a:t>标题文字</a:t>
                </a:r>
              </a:p>
            </p:txBody>
          </p:sp>
          <p:sp>
            <p:nvSpPr>
              <p:cNvPr id="58" name="Freeform 33"/>
              <p:cNvSpPr/>
              <p:nvPr/>
            </p:nvSpPr>
            <p:spPr bwMode="auto">
              <a:xfrm>
                <a:off x="2928467" y="2992831"/>
                <a:ext cx="2917825" cy="1054100"/>
              </a:xfrm>
              <a:custGeom>
                <a:avLst/>
                <a:gdLst>
                  <a:gd name="T0" fmla="*/ 0 w 4756"/>
                  <a:gd name="T1" fmla="*/ 705029702 h 1576"/>
                  <a:gd name="T2" fmla="*/ 18819235 w 4756"/>
                  <a:gd name="T3" fmla="*/ 654031595 h 1576"/>
                  <a:gd name="T4" fmla="*/ 40649548 w 4756"/>
                  <a:gd name="T5" fmla="*/ 603927734 h 1576"/>
                  <a:gd name="T6" fmla="*/ 63986013 w 4756"/>
                  <a:gd name="T7" fmla="*/ 555613702 h 1576"/>
                  <a:gd name="T8" fmla="*/ 89580172 w 4756"/>
                  <a:gd name="T9" fmla="*/ 509088832 h 1576"/>
                  <a:gd name="T10" fmla="*/ 116679871 w 4756"/>
                  <a:gd name="T11" fmla="*/ 463458876 h 1576"/>
                  <a:gd name="T12" fmla="*/ 145285722 w 4756"/>
                  <a:gd name="T13" fmla="*/ 420512327 h 1576"/>
                  <a:gd name="T14" fmla="*/ 176149267 w 4756"/>
                  <a:gd name="T15" fmla="*/ 378461362 h 1576"/>
                  <a:gd name="T16" fmla="*/ 207765582 w 4756"/>
                  <a:gd name="T17" fmla="*/ 338199558 h 1576"/>
                  <a:gd name="T18" fmla="*/ 224326509 w 4756"/>
                  <a:gd name="T19" fmla="*/ 318516113 h 1576"/>
                  <a:gd name="T20" fmla="*/ 258954515 w 4756"/>
                  <a:gd name="T21" fmla="*/ 281832630 h 1576"/>
                  <a:gd name="T22" fmla="*/ 295087446 w 4756"/>
                  <a:gd name="T23" fmla="*/ 246044731 h 1576"/>
                  <a:gd name="T24" fmla="*/ 332726530 w 4756"/>
                  <a:gd name="T25" fmla="*/ 212940239 h 1576"/>
                  <a:gd name="T26" fmla="*/ 371117769 w 4756"/>
                  <a:gd name="T27" fmla="*/ 181625577 h 1576"/>
                  <a:gd name="T28" fmla="*/ 411014547 w 4756"/>
                  <a:gd name="T29" fmla="*/ 152994990 h 1576"/>
                  <a:gd name="T30" fmla="*/ 452417478 w 4756"/>
                  <a:gd name="T31" fmla="*/ 126153564 h 1576"/>
                  <a:gd name="T32" fmla="*/ 495325334 w 4756"/>
                  <a:gd name="T33" fmla="*/ 101996883 h 1576"/>
                  <a:gd name="T34" fmla="*/ 517155647 w 4756"/>
                  <a:gd name="T35" fmla="*/ 90365665 h 1576"/>
                  <a:gd name="T36" fmla="*/ 560816885 w 4756"/>
                  <a:gd name="T37" fmla="*/ 69787306 h 1576"/>
                  <a:gd name="T38" fmla="*/ 605983049 w 4756"/>
                  <a:gd name="T39" fmla="*/ 51893022 h 1576"/>
                  <a:gd name="T40" fmla="*/ 651902596 w 4756"/>
                  <a:gd name="T41" fmla="*/ 35788568 h 1576"/>
                  <a:gd name="T42" fmla="*/ 699327069 w 4756"/>
                  <a:gd name="T43" fmla="*/ 23262435 h 1576"/>
                  <a:gd name="T44" fmla="*/ 746752155 w 4756"/>
                  <a:gd name="T45" fmla="*/ 13420378 h 1576"/>
                  <a:gd name="T46" fmla="*/ 795682166 w 4756"/>
                  <a:gd name="T47" fmla="*/ 5368151 h 1576"/>
                  <a:gd name="T48" fmla="*/ 845365560 w 4756"/>
                  <a:gd name="T49" fmla="*/ 894915 h 1576"/>
                  <a:gd name="T50" fmla="*/ 895048954 w 4756"/>
                  <a:gd name="T51" fmla="*/ 0 h 1576"/>
                  <a:gd name="T52" fmla="*/ 919890344 w 4756"/>
                  <a:gd name="T53" fmla="*/ 0 h 1576"/>
                  <a:gd name="T54" fmla="*/ 969573125 w 4756"/>
                  <a:gd name="T55" fmla="*/ 3578991 h 1576"/>
                  <a:gd name="T56" fmla="*/ 1018503749 w 4756"/>
                  <a:gd name="T57" fmla="*/ 8947142 h 1576"/>
                  <a:gd name="T58" fmla="*/ 1066680991 w 4756"/>
                  <a:gd name="T59" fmla="*/ 17894284 h 1576"/>
                  <a:gd name="T60" fmla="*/ 1114858846 w 4756"/>
                  <a:gd name="T61" fmla="*/ 29525502 h 1576"/>
                  <a:gd name="T62" fmla="*/ 1160777780 w 4756"/>
                  <a:gd name="T63" fmla="*/ 43840795 h 1576"/>
                  <a:gd name="T64" fmla="*/ 1206697327 w 4756"/>
                  <a:gd name="T65" fmla="*/ 60840164 h 1576"/>
                  <a:gd name="T66" fmla="*/ 1251110721 w 4756"/>
                  <a:gd name="T67" fmla="*/ 79628694 h 1576"/>
                  <a:gd name="T68" fmla="*/ 1272941648 w 4756"/>
                  <a:gd name="T69" fmla="*/ 90365665 h 1576"/>
                  <a:gd name="T70" fmla="*/ 1316602273 w 4756"/>
                  <a:gd name="T71" fmla="*/ 113628101 h 1576"/>
                  <a:gd name="T72" fmla="*/ 1358004590 w 4756"/>
                  <a:gd name="T73" fmla="*/ 139574612 h 1576"/>
                  <a:gd name="T74" fmla="*/ 1398654751 w 4756"/>
                  <a:gd name="T75" fmla="*/ 167310284 h 1576"/>
                  <a:gd name="T76" fmla="*/ 1438551529 w 4756"/>
                  <a:gd name="T77" fmla="*/ 196835785 h 1576"/>
                  <a:gd name="T78" fmla="*/ 1476190613 w 4756"/>
                  <a:gd name="T79" fmla="*/ 229045362 h 1576"/>
                  <a:gd name="T80" fmla="*/ 1513076314 w 4756"/>
                  <a:gd name="T81" fmla="*/ 263939015 h 1576"/>
                  <a:gd name="T82" fmla="*/ 1548456476 w 4756"/>
                  <a:gd name="T83" fmla="*/ 299726914 h 1576"/>
                  <a:gd name="T84" fmla="*/ 1582331712 w 4756"/>
                  <a:gd name="T85" fmla="*/ 338199558 h 1576"/>
                  <a:gd name="T86" fmla="*/ 1598139870 w 4756"/>
                  <a:gd name="T87" fmla="*/ 357883002 h 1576"/>
                  <a:gd name="T88" fmla="*/ 1629756184 w 4756"/>
                  <a:gd name="T89" fmla="*/ 399039721 h 1576"/>
                  <a:gd name="T90" fmla="*/ 1659867574 w 4756"/>
                  <a:gd name="T91" fmla="*/ 441985601 h 1576"/>
                  <a:gd name="T92" fmla="*/ 1687720042 w 4756"/>
                  <a:gd name="T93" fmla="*/ 485826396 h 1576"/>
                  <a:gd name="T94" fmla="*/ 1713314202 w 4756"/>
                  <a:gd name="T95" fmla="*/ 532351267 h 1576"/>
                  <a:gd name="T96" fmla="*/ 1738155592 w 4756"/>
                  <a:gd name="T97" fmla="*/ 579770383 h 1576"/>
                  <a:gd name="T98" fmla="*/ 1760739287 w 4756"/>
                  <a:gd name="T99" fmla="*/ 628979330 h 1576"/>
                  <a:gd name="T100" fmla="*/ 1781064061 w 4756"/>
                  <a:gd name="T101" fmla="*/ 679083191 h 1576"/>
                  <a:gd name="T102" fmla="*/ 0 w 4756"/>
                  <a:gd name="T103" fmla="*/ 70502970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defRPr/>
                </a:pPr>
                <a:endParaRPr lang="zh-CN" altLang="en-US" kern="0">
                  <a:solidFill>
                    <a:sysClr val="windowText" lastClr="000000"/>
                  </a:solidFill>
                </a:endParaRPr>
              </a:p>
            </p:txBody>
          </p:sp>
        </p:grpSp>
      </p:grpSp>
      <p:sp>
        <p:nvSpPr>
          <p:cNvPr id="63" name="AutoShape 15"/>
          <p:cNvSpPr>
            <a:spLocks noChangeArrowheads="1"/>
          </p:cNvSpPr>
          <p:nvPr/>
        </p:nvSpPr>
        <p:spPr bwMode="auto">
          <a:xfrm rot="19800000">
            <a:off x="5075248" y="3356978"/>
            <a:ext cx="399920" cy="329709"/>
          </a:xfrm>
          <a:prstGeom prst="upArrow">
            <a:avLst>
              <a:gd name="adj1" fmla="val 52833"/>
              <a:gd name="adj2" fmla="val 45940"/>
            </a:avLst>
          </a:prstGeom>
          <a:solidFill>
            <a:schemeClr val="accent1"/>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latin typeface="微软雅黑" panose="020B0503020204020204" pitchFamily="34" charset="-122"/>
              <a:ea typeface="微软雅黑" panose="020B0503020204020204" pitchFamily="34" charset="-122"/>
            </a:endParaRPr>
          </a:p>
        </p:txBody>
      </p:sp>
      <p:sp>
        <p:nvSpPr>
          <p:cNvPr id="64" name="AutoShape 15"/>
          <p:cNvSpPr>
            <a:spLocks noChangeArrowheads="1"/>
          </p:cNvSpPr>
          <p:nvPr/>
        </p:nvSpPr>
        <p:spPr bwMode="auto">
          <a:xfrm rot="18000000">
            <a:off x="4419606" y="4036776"/>
            <a:ext cx="399816" cy="329795"/>
          </a:xfrm>
          <a:prstGeom prst="upArrow">
            <a:avLst>
              <a:gd name="adj1" fmla="val 52833"/>
              <a:gd name="adj2" fmla="val 45940"/>
            </a:avLst>
          </a:prstGeom>
          <a:solidFill>
            <a:schemeClr val="accent2"/>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latin typeface="微软雅黑" panose="020B0503020204020204" pitchFamily="34" charset="-122"/>
              <a:ea typeface="微软雅黑" panose="020B0503020204020204" pitchFamily="34" charset="-122"/>
            </a:endParaRPr>
          </a:p>
        </p:txBody>
      </p:sp>
      <p:sp>
        <p:nvSpPr>
          <p:cNvPr id="65" name="AutoShape 15"/>
          <p:cNvSpPr>
            <a:spLocks noChangeArrowheads="1"/>
          </p:cNvSpPr>
          <p:nvPr/>
        </p:nvSpPr>
        <p:spPr bwMode="auto">
          <a:xfrm rot="1800000">
            <a:off x="6831523" y="3356978"/>
            <a:ext cx="399920" cy="329709"/>
          </a:xfrm>
          <a:prstGeom prst="upArrow">
            <a:avLst>
              <a:gd name="adj1" fmla="val 52833"/>
              <a:gd name="adj2" fmla="val 45940"/>
            </a:avLst>
          </a:prstGeom>
          <a:solidFill>
            <a:schemeClr val="accent4"/>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latin typeface="微软雅黑" panose="020B0503020204020204" pitchFamily="34" charset="-122"/>
              <a:ea typeface="微软雅黑" panose="020B0503020204020204" pitchFamily="34" charset="-122"/>
            </a:endParaRPr>
          </a:p>
        </p:txBody>
      </p:sp>
      <p:sp>
        <p:nvSpPr>
          <p:cNvPr id="66" name="AutoShape 15"/>
          <p:cNvSpPr>
            <a:spLocks noChangeArrowheads="1"/>
          </p:cNvSpPr>
          <p:nvPr/>
        </p:nvSpPr>
        <p:spPr bwMode="auto">
          <a:xfrm rot="3600000">
            <a:off x="7487269" y="4036776"/>
            <a:ext cx="399816" cy="329795"/>
          </a:xfrm>
          <a:prstGeom prst="upArrow">
            <a:avLst>
              <a:gd name="adj1" fmla="val 52833"/>
              <a:gd name="adj2" fmla="val 45940"/>
            </a:avLst>
          </a:prstGeom>
          <a:solidFill>
            <a:schemeClr val="accent1"/>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latin typeface="微软雅黑" panose="020B0503020204020204" pitchFamily="34" charset="-122"/>
              <a:ea typeface="微软雅黑" panose="020B0503020204020204" pitchFamily="34" charset="-122"/>
            </a:endParaRPr>
          </a:p>
        </p:txBody>
      </p:sp>
      <p:sp>
        <p:nvSpPr>
          <p:cNvPr id="67" name="AutoShape 15"/>
          <p:cNvSpPr>
            <a:spLocks noChangeArrowheads="1"/>
          </p:cNvSpPr>
          <p:nvPr/>
        </p:nvSpPr>
        <p:spPr bwMode="auto">
          <a:xfrm>
            <a:off x="5988448" y="3008914"/>
            <a:ext cx="399920" cy="329709"/>
          </a:xfrm>
          <a:prstGeom prst="upArrow">
            <a:avLst>
              <a:gd name="adj1" fmla="val 52833"/>
              <a:gd name="adj2" fmla="val 45940"/>
            </a:avLst>
          </a:prstGeom>
          <a:solidFill>
            <a:schemeClr val="accent3"/>
          </a:solidFill>
          <a:ln w="3175" cap="flat" cmpd="sng" algn="ctr">
            <a:solidFill>
              <a:srgbClr val="D7D7D7"/>
            </a:solidFill>
            <a:prstDash val="solid"/>
          </a:ln>
          <a:effectLst/>
        </p:spPr>
        <p:txBody>
          <a:bodyPr anchor="ctr"/>
          <a:lstStyle/>
          <a:p>
            <a:pPr algn="ctr" fontAlgn="base">
              <a:lnSpc>
                <a:spcPct val="120000"/>
              </a:lnSpc>
              <a:spcBef>
                <a:spcPct val="0"/>
              </a:spcBef>
              <a:spcAft>
                <a:spcPct val="0"/>
              </a:spcAft>
              <a:defRPr/>
            </a:pPr>
            <a:endParaRPr lang="zh-CN" altLang="en-US" sz="2800" b="1" kern="0">
              <a:solidFill>
                <a:sysClr val="window" lastClr="FFFFFF"/>
              </a:solidFill>
              <a:latin typeface="微软雅黑" panose="020B0503020204020204" pitchFamily="34" charset="-122"/>
              <a:ea typeface="微软雅黑" panose="020B0503020204020204" pitchFamily="34" charset="-122"/>
            </a:endParaRPr>
          </a:p>
        </p:txBody>
      </p:sp>
      <p:grpSp>
        <p:nvGrpSpPr>
          <p:cNvPr id="68" name="圆形5"/>
          <p:cNvGrpSpPr/>
          <p:nvPr/>
        </p:nvGrpSpPr>
        <p:grpSpPr>
          <a:xfrm>
            <a:off x="7857647" y="3102065"/>
            <a:ext cx="1407532" cy="1367161"/>
            <a:chOff x="3538934" y="530526"/>
            <a:chExt cx="2066132" cy="2007394"/>
          </a:xfrm>
        </p:grpSpPr>
        <p:sp>
          <p:nvSpPr>
            <p:cNvPr id="69" name="Oval 7"/>
            <p:cNvSpPr>
              <a:spLocks noChangeArrowheads="1"/>
            </p:cNvSpPr>
            <p:nvPr/>
          </p:nvSpPr>
          <p:spPr bwMode="gray">
            <a:xfrm>
              <a:off x="3538934" y="530526"/>
              <a:ext cx="2066132" cy="2007394"/>
            </a:xfrm>
            <a:prstGeom prst="ellipse">
              <a:avLst/>
            </a:prstGeom>
            <a:solidFill>
              <a:schemeClr val="accent1"/>
            </a:solidFill>
            <a:ln w="9525" cap="rnd">
              <a:noFill/>
              <a:prstDash val="solid"/>
              <a:round/>
            </a:ln>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3757402" y="1272613"/>
              <a:ext cx="1656184" cy="523220"/>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rPr>
                <a:t>文本</a:t>
              </a:r>
              <a:r>
                <a:rPr lang="en-US" altLang="zh-CN" sz="2800" dirty="0">
                  <a:solidFill>
                    <a:sysClr val="window" lastClr="FFFFFF"/>
                  </a:solidFill>
                </a:rPr>
                <a:t>5</a:t>
              </a:r>
              <a:endParaRPr lang="zh-CN" altLang="en-US" sz="2800" dirty="0">
                <a:solidFill>
                  <a:sysClr val="window" lastClr="FFFFFF"/>
                </a:solidFill>
              </a:endParaRPr>
            </a:p>
          </p:txBody>
        </p:sp>
      </p:grpSp>
      <p:grpSp>
        <p:nvGrpSpPr>
          <p:cNvPr id="71" name="圆形4"/>
          <p:cNvGrpSpPr/>
          <p:nvPr/>
        </p:nvGrpSpPr>
        <p:grpSpPr>
          <a:xfrm>
            <a:off x="6891486" y="1943613"/>
            <a:ext cx="1407532" cy="1367161"/>
            <a:chOff x="3538934" y="530526"/>
            <a:chExt cx="2066132" cy="2007394"/>
          </a:xfrm>
        </p:grpSpPr>
        <p:sp>
          <p:nvSpPr>
            <p:cNvPr id="72" name="Oval 7"/>
            <p:cNvSpPr>
              <a:spLocks noChangeArrowheads="1"/>
            </p:cNvSpPr>
            <p:nvPr/>
          </p:nvSpPr>
          <p:spPr bwMode="gray">
            <a:xfrm>
              <a:off x="3538934" y="530526"/>
              <a:ext cx="2066132" cy="2007394"/>
            </a:xfrm>
            <a:prstGeom prst="ellipse">
              <a:avLst/>
            </a:prstGeom>
            <a:solidFill>
              <a:schemeClr val="accent4"/>
            </a:solidFill>
            <a:ln w="9525" cap="rnd">
              <a:noFill/>
              <a:prstDash val="solid"/>
              <a:round/>
            </a:ln>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3757402" y="1272613"/>
              <a:ext cx="1656184" cy="523220"/>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rPr>
                <a:t>文本</a:t>
              </a:r>
              <a:r>
                <a:rPr lang="en-US" altLang="zh-CN" sz="2800" dirty="0">
                  <a:solidFill>
                    <a:sysClr val="window" lastClr="FFFFFF"/>
                  </a:solidFill>
                </a:rPr>
                <a:t>4</a:t>
              </a:r>
              <a:endParaRPr lang="zh-CN" altLang="en-US" sz="2800" dirty="0">
                <a:solidFill>
                  <a:sysClr val="window" lastClr="FFFFFF"/>
                </a:solidFill>
              </a:endParaRPr>
            </a:p>
          </p:txBody>
        </p:sp>
      </p:grpSp>
      <p:grpSp>
        <p:nvGrpSpPr>
          <p:cNvPr id="74" name="圆形3"/>
          <p:cNvGrpSpPr/>
          <p:nvPr/>
        </p:nvGrpSpPr>
        <p:grpSpPr>
          <a:xfrm>
            <a:off x="5449579" y="1472145"/>
            <a:ext cx="1407532" cy="1367161"/>
            <a:chOff x="3538934" y="530526"/>
            <a:chExt cx="2066132" cy="2007394"/>
          </a:xfrm>
        </p:grpSpPr>
        <p:sp>
          <p:nvSpPr>
            <p:cNvPr id="75" name="Oval 7"/>
            <p:cNvSpPr>
              <a:spLocks noChangeArrowheads="1"/>
            </p:cNvSpPr>
            <p:nvPr/>
          </p:nvSpPr>
          <p:spPr bwMode="gray">
            <a:xfrm>
              <a:off x="3538934" y="530526"/>
              <a:ext cx="2066132" cy="2007394"/>
            </a:xfrm>
            <a:prstGeom prst="ellipse">
              <a:avLst/>
            </a:prstGeom>
            <a:solidFill>
              <a:schemeClr val="accent3"/>
            </a:solidFill>
            <a:ln w="9525" cap="rnd">
              <a:noFill/>
              <a:prstDash val="solid"/>
              <a:round/>
            </a:ln>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3757402" y="1272613"/>
              <a:ext cx="1656184" cy="523220"/>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rPr>
                <a:t>文本</a:t>
              </a:r>
              <a:r>
                <a:rPr lang="en-US" altLang="zh-CN" sz="2800" dirty="0">
                  <a:solidFill>
                    <a:sysClr val="window" lastClr="FFFFFF"/>
                  </a:solidFill>
                </a:rPr>
                <a:t>3</a:t>
              </a:r>
              <a:endParaRPr lang="zh-CN" altLang="en-US" sz="2800" dirty="0">
                <a:solidFill>
                  <a:sysClr val="window" lastClr="FFFFFF"/>
                </a:solidFill>
              </a:endParaRPr>
            </a:p>
          </p:txBody>
        </p:sp>
      </p:grpSp>
      <p:grpSp>
        <p:nvGrpSpPr>
          <p:cNvPr id="77" name="圆形2"/>
          <p:cNvGrpSpPr/>
          <p:nvPr/>
        </p:nvGrpSpPr>
        <p:grpSpPr>
          <a:xfrm>
            <a:off x="4007674" y="1943613"/>
            <a:ext cx="1407532" cy="1367161"/>
            <a:chOff x="3538934" y="530526"/>
            <a:chExt cx="2066132" cy="2007394"/>
          </a:xfrm>
        </p:grpSpPr>
        <p:sp>
          <p:nvSpPr>
            <p:cNvPr id="78" name="Oval 7"/>
            <p:cNvSpPr>
              <a:spLocks noChangeArrowheads="1"/>
            </p:cNvSpPr>
            <p:nvPr/>
          </p:nvSpPr>
          <p:spPr bwMode="gray">
            <a:xfrm>
              <a:off x="3538934" y="530526"/>
              <a:ext cx="2066132" cy="2007394"/>
            </a:xfrm>
            <a:prstGeom prst="ellipse">
              <a:avLst/>
            </a:prstGeom>
            <a:solidFill>
              <a:schemeClr val="accent1"/>
            </a:solidFill>
            <a:ln w="9525" cap="rnd">
              <a:noFill/>
              <a:prstDash val="solid"/>
              <a:round/>
            </a:ln>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3757402" y="1198314"/>
              <a:ext cx="1656184" cy="671817"/>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a:solidFill>
                    <a:sysClr val="window" lastClr="FFFFFF"/>
                  </a:solidFill>
                </a:rPr>
                <a:t>文本</a:t>
              </a:r>
              <a:r>
                <a:rPr lang="en-US" altLang="zh-CN" sz="2800" dirty="0">
                  <a:solidFill>
                    <a:sysClr val="window" lastClr="FFFFFF"/>
                  </a:solidFill>
                </a:rPr>
                <a:t>2</a:t>
              </a:r>
              <a:endParaRPr lang="zh-CN" altLang="en-US" sz="2800" dirty="0">
                <a:solidFill>
                  <a:sysClr val="window" lastClr="FFFFFF"/>
                </a:solidFill>
              </a:endParaRPr>
            </a:p>
          </p:txBody>
        </p:sp>
      </p:grpSp>
      <p:grpSp>
        <p:nvGrpSpPr>
          <p:cNvPr id="80" name="圆形1"/>
          <p:cNvGrpSpPr/>
          <p:nvPr/>
        </p:nvGrpSpPr>
        <p:grpSpPr>
          <a:xfrm>
            <a:off x="3042009" y="3102065"/>
            <a:ext cx="1407532" cy="1367161"/>
            <a:chOff x="3538934" y="530526"/>
            <a:chExt cx="2066132" cy="2007394"/>
          </a:xfrm>
        </p:grpSpPr>
        <p:sp>
          <p:nvSpPr>
            <p:cNvPr id="81" name="Oval 7"/>
            <p:cNvSpPr>
              <a:spLocks noChangeArrowheads="1"/>
            </p:cNvSpPr>
            <p:nvPr/>
          </p:nvSpPr>
          <p:spPr bwMode="gray">
            <a:xfrm>
              <a:off x="3538934" y="530526"/>
              <a:ext cx="2066132" cy="2007394"/>
            </a:xfrm>
            <a:prstGeom prst="ellipse">
              <a:avLst/>
            </a:prstGeom>
            <a:solidFill>
              <a:schemeClr val="accent2"/>
            </a:solidFill>
            <a:ln w="9525" cap="rnd">
              <a:noFill/>
              <a:prstDash val="solid"/>
              <a:round/>
            </a:ln>
          </p:spPr>
          <p:txBody>
            <a:bodyPr wrap="none" anchor="ct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3757402" y="1297111"/>
              <a:ext cx="1656184" cy="474224"/>
            </a:xfrm>
            <a:prstGeom prst="rect">
              <a:avLst/>
            </a:prstGeom>
            <a:noFill/>
            <a:ln w="9525" cap="rnd">
              <a:noFill/>
              <a:prstDash val="solid"/>
              <a:round/>
            </a:ln>
          </p:spPr>
          <p:txBody>
            <a:bodyPr wrap="none" anchor="ctr"/>
            <a:lstStyle>
              <a:defPPr>
                <a:defRPr lang="zh-CN"/>
              </a:defPPr>
              <a:lvl1pPr>
                <a:defRPr kern="0">
                  <a:solidFill>
                    <a:sysClr val="windowText" lastClr="000000"/>
                  </a:solidFill>
                  <a:latin typeface="微软雅黑" panose="020B0503020204020204" pitchFamily="34" charset="-122"/>
                  <a:ea typeface="微软雅黑" panose="020B0503020204020204" pitchFamily="34" charset="-122"/>
                </a:defRPr>
              </a:lvl1pPr>
            </a:lstStyle>
            <a:p>
              <a:pPr algn="ctr">
                <a:defRPr/>
              </a:pPr>
              <a:r>
                <a:rPr lang="zh-CN" altLang="en-US" sz="2800" dirty="0">
                  <a:solidFill>
                    <a:sysClr val="window" lastClr="FFFFFF"/>
                  </a:solidFill>
                </a:rPr>
                <a:t>文本</a:t>
              </a:r>
              <a:r>
                <a:rPr lang="en-US" altLang="zh-CN" sz="2800" dirty="0">
                  <a:solidFill>
                    <a:sysClr val="window" lastClr="FFFFFF"/>
                  </a:solidFill>
                </a:rPr>
                <a:t>1</a:t>
              </a:r>
              <a:endParaRPr lang="zh-CN" altLang="en-US" sz="2800" dirty="0">
                <a:solidFill>
                  <a:sysClr val="window" lastClr="FFFFFF"/>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33" name="文本框 32"/>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44182" y="2042946"/>
            <a:ext cx="1970990" cy="1817411"/>
            <a:chOff x="3835686" y="2643180"/>
            <a:chExt cx="1478435" cy="1363058"/>
          </a:xfrm>
          <a:solidFill>
            <a:schemeClr val="accent3"/>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 name="connsiteX0-25" fmla="*/ 741448 w 741448"/>
                <a:gd name="connsiteY0-26" fmla="*/ 327941 h 1363056"/>
                <a:gd name="connsiteX1-27" fmla="*/ 741448 w 741448"/>
                <a:gd name="connsiteY1-28" fmla="*/ 1363056 h 1363056"/>
                <a:gd name="connsiteX2-29" fmla="*/ 741448 w 741448"/>
                <a:gd name="connsiteY2-30" fmla="*/ 327941 h 1363056"/>
                <a:gd name="connsiteX0-31" fmla="*/ 741448 w 741448"/>
                <a:gd name="connsiteY0-32" fmla="*/ 327941 h 1363056"/>
                <a:gd name="connsiteX1-33" fmla="*/ 741448 w 741448"/>
                <a:gd name="connsiteY1-34" fmla="*/ 1363056 h 1363056"/>
                <a:gd name="connsiteX2-35" fmla="*/ 741448 w 741448"/>
                <a:gd name="connsiteY2-36" fmla="*/ 327941 h 1363056"/>
                <a:gd name="connsiteX0-37" fmla="*/ 741448 w 741448"/>
                <a:gd name="connsiteY0-38" fmla="*/ 327941 h 1363056"/>
                <a:gd name="connsiteX1-39" fmla="*/ 741448 w 741448"/>
                <a:gd name="connsiteY1-40" fmla="*/ 1363056 h 1363056"/>
                <a:gd name="connsiteX2-41" fmla="*/ 741448 w 741448"/>
                <a:gd name="connsiteY2-42" fmla="*/ 327941 h 1363056"/>
                <a:gd name="connsiteX0-43" fmla="*/ 741448 w 741448"/>
                <a:gd name="connsiteY0-44" fmla="*/ 327941 h 1363056"/>
                <a:gd name="connsiteX1-45" fmla="*/ 741448 w 741448"/>
                <a:gd name="connsiteY1-46" fmla="*/ 1363056 h 1363056"/>
                <a:gd name="connsiteX2-47" fmla="*/ 741448 w 741448"/>
                <a:gd name="connsiteY2-48" fmla="*/ 327941 h 1363056"/>
                <a:gd name="connsiteX0-49" fmla="*/ 741448 w 741448"/>
                <a:gd name="connsiteY0-50" fmla="*/ 327941 h 1363056"/>
                <a:gd name="connsiteX1-51" fmla="*/ 741448 w 741448"/>
                <a:gd name="connsiteY1-52" fmla="*/ 1363056 h 1363056"/>
                <a:gd name="connsiteX2-53" fmla="*/ 741448 w 741448"/>
                <a:gd name="connsiteY2-54" fmla="*/ 327941 h 1363056"/>
                <a:gd name="connsiteX0-55" fmla="*/ 741448 w 743314"/>
                <a:gd name="connsiteY0-56" fmla="*/ 327941 h 1363056"/>
                <a:gd name="connsiteX1-57" fmla="*/ 741448 w 743314"/>
                <a:gd name="connsiteY1-58" fmla="*/ 1363056 h 1363056"/>
                <a:gd name="connsiteX2-59" fmla="*/ 741448 w 743314"/>
                <a:gd name="connsiteY2-60" fmla="*/ 327941 h 1363056"/>
                <a:gd name="connsiteX0-61" fmla="*/ 741448 w 741448"/>
                <a:gd name="connsiteY0-62" fmla="*/ 327941 h 1363056"/>
                <a:gd name="connsiteX1-63" fmla="*/ 741448 w 741448"/>
                <a:gd name="connsiteY1-64" fmla="*/ 1363056 h 1363056"/>
                <a:gd name="connsiteX2-65" fmla="*/ 741448 w 741448"/>
                <a:gd name="connsiteY2-66" fmla="*/ 327941 h 1363056"/>
                <a:gd name="connsiteX0-67" fmla="*/ 741448 w 741448"/>
                <a:gd name="connsiteY0-68" fmla="*/ 327941 h 1363056"/>
                <a:gd name="connsiteX1-69" fmla="*/ 741448 w 741448"/>
                <a:gd name="connsiteY1-70" fmla="*/ 1363056 h 1363056"/>
                <a:gd name="connsiteX2-71" fmla="*/ 741448 w 741448"/>
                <a:gd name="connsiteY2-72"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2505"/>
                <a:gd name="connsiteY0-20" fmla="*/ 327941 h 1363056"/>
                <a:gd name="connsiteX1-21" fmla="*/ 741448 w 742505"/>
                <a:gd name="connsiteY1-22" fmla="*/ 1363056 h 1363056"/>
                <a:gd name="connsiteX2-23" fmla="*/ 741448 w 742505"/>
                <a:gd name="connsiteY2-24" fmla="*/ 327941 h 1363056"/>
                <a:gd name="connsiteX0-25" fmla="*/ 741448 w 743811"/>
                <a:gd name="connsiteY0-26" fmla="*/ 327941 h 1363056"/>
                <a:gd name="connsiteX1-27" fmla="*/ 741448 w 743811"/>
                <a:gd name="connsiteY1-28" fmla="*/ 1363056 h 1363056"/>
                <a:gd name="connsiteX2-29" fmla="*/ 741448 w 743811"/>
                <a:gd name="connsiteY2-30" fmla="*/ 327941 h 1363056"/>
                <a:gd name="connsiteX0-31" fmla="*/ 741448 w 743178"/>
                <a:gd name="connsiteY0-32" fmla="*/ 327941 h 1363056"/>
                <a:gd name="connsiteX1-33" fmla="*/ 741448 w 743178"/>
                <a:gd name="connsiteY1-34" fmla="*/ 1363056 h 1363056"/>
                <a:gd name="connsiteX2-35" fmla="*/ 741448 w 743178"/>
                <a:gd name="connsiteY2-36" fmla="*/ 327941 h 1363056"/>
                <a:gd name="connsiteX0-37" fmla="*/ 741448 w 742121"/>
                <a:gd name="connsiteY0-38" fmla="*/ 327941 h 1363056"/>
                <a:gd name="connsiteX1-39" fmla="*/ 741448 w 742121"/>
                <a:gd name="connsiteY1-40" fmla="*/ 1363056 h 1363056"/>
                <a:gd name="connsiteX2-41" fmla="*/ 741448 w 742121"/>
                <a:gd name="connsiteY2-42" fmla="*/ 327941 h 1363056"/>
              </a:gdLst>
              <a:ahLst/>
              <a:cxnLst>
                <a:cxn ang="0">
                  <a:pos x="connsiteX0-1" y="connsiteY0-2"/>
                </a:cxn>
                <a:cxn ang="0">
                  <a:pos x="connsiteX1-3" y="connsiteY1-4"/>
                </a:cxn>
                <a:cxn ang="0">
                  <a:pos x="connsiteX2-5" y="connsiteY2-6"/>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621029" y="2583704"/>
            <a:ext cx="995636" cy="2800456"/>
            <a:chOff x="4943466" y="3048749"/>
            <a:chExt cx="746824" cy="2100342"/>
          </a:xfrm>
          <a:solidFill>
            <a:schemeClr val="accent4"/>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Lst>
              <a:ahLst/>
              <a:cxnLst>
                <a:cxn ang="0">
                  <a:pos x="connsiteX0-1" y="connsiteY0-2"/>
                </a:cxn>
                <a:cxn ang="0">
                  <a:pos x="connsiteX1-3" y="connsiteY1-4"/>
                </a:cxn>
                <a:cxn ang="0">
                  <a:pos x="connsiteX2-5" y="connsiteY2-6"/>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 name="connsiteX0-19" fmla="*/ 741448 w 744292"/>
                <a:gd name="connsiteY0-20" fmla="*/ 327941 h 1363056"/>
                <a:gd name="connsiteX1-21" fmla="*/ 741448 w 744292"/>
                <a:gd name="connsiteY1-22" fmla="*/ 1363056 h 1363056"/>
                <a:gd name="connsiteX2-23" fmla="*/ 741448 w 744292"/>
                <a:gd name="connsiteY2-24" fmla="*/ 327941 h 1363056"/>
                <a:gd name="connsiteX0-25" fmla="*/ 741448 w 741849"/>
                <a:gd name="connsiteY0-26" fmla="*/ 327941 h 1363056"/>
                <a:gd name="connsiteX1-27" fmla="*/ 741448 w 741849"/>
                <a:gd name="connsiteY1-28" fmla="*/ 1363056 h 1363056"/>
                <a:gd name="connsiteX2-29" fmla="*/ 741448 w 741849"/>
                <a:gd name="connsiteY2-30" fmla="*/ 327941 h 1363056"/>
              </a:gdLst>
              <a:ahLst/>
              <a:cxnLst>
                <a:cxn ang="0">
                  <a:pos x="connsiteX0-1" y="connsiteY0-2"/>
                </a:cxn>
                <a:cxn ang="0">
                  <a:pos x="connsiteX1-3" y="connsiteY1-4"/>
                </a:cxn>
                <a:cxn ang="0">
                  <a:pos x="connsiteX2-5" y="connsiteY2-6"/>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120588" y="4141211"/>
            <a:ext cx="1975008" cy="1819577"/>
            <a:chOff x="3817988" y="4216878"/>
            <a:chExt cx="1481449" cy="1364683"/>
          </a:xfrm>
          <a:solidFill>
            <a:schemeClr val="accent2"/>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158832" y="1316765"/>
            <a:ext cx="4356815" cy="1049032"/>
            <a:chOff x="846283" y="2098545"/>
            <a:chExt cx="3268037" cy="786774"/>
          </a:xfrm>
        </p:grpSpPr>
        <p:grpSp>
          <p:nvGrpSpPr>
            <p:cNvPr id="12" name="组合 44"/>
            <p:cNvGrpSpPr/>
            <p:nvPr/>
          </p:nvGrpSpPr>
          <p:grpSpPr bwMode="auto">
            <a:xfrm flipH="1">
              <a:off x="846283" y="2421769"/>
              <a:ext cx="2184400" cy="369332"/>
              <a:chOff x="-362770" y="3102960"/>
              <a:chExt cx="2183514" cy="369332"/>
            </a:xfrm>
          </p:grpSpPr>
          <p:sp>
            <p:nvSpPr>
              <p:cNvPr id="15" name="TextBox 14"/>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3" name="TextBox 11"/>
            <p:cNvSpPr txBox="1">
              <a:spLocks noChangeArrowheads="1"/>
            </p:cNvSpPr>
            <p:nvPr/>
          </p:nvSpPr>
          <p:spPr bwMode="auto">
            <a:xfrm flipH="1">
              <a:off x="868638" y="2098545"/>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H="1">
              <a:off x="868639" y="2885319"/>
              <a:ext cx="3245681" cy="0"/>
            </a:xfrm>
            <a:prstGeom prst="line">
              <a:avLst/>
            </a:prstGeom>
            <a:ln w="12700">
              <a:solidFill>
                <a:schemeClr val="accent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7723605" y="2276872"/>
            <a:ext cx="3396983" cy="1049032"/>
            <a:chOff x="5770504" y="2818625"/>
            <a:chExt cx="2548069" cy="786774"/>
          </a:xfrm>
        </p:grpSpPr>
        <p:grpSp>
          <p:nvGrpSpPr>
            <p:cNvPr id="18" name="组合 44"/>
            <p:cNvGrpSpPr/>
            <p:nvPr/>
          </p:nvGrpSpPr>
          <p:grpSpPr bwMode="auto">
            <a:xfrm flipH="1">
              <a:off x="6042252" y="3141849"/>
              <a:ext cx="2184400" cy="369332"/>
              <a:chOff x="-362770" y="3102960"/>
              <a:chExt cx="2183514" cy="369332"/>
            </a:xfrm>
          </p:grpSpPr>
          <p:sp>
            <p:nvSpPr>
              <p:cNvPr id="21"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9" name="TextBox 11"/>
            <p:cNvSpPr txBox="1">
              <a:spLocks noChangeArrowheads="1"/>
            </p:cNvSpPr>
            <p:nvPr/>
          </p:nvSpPr>
          <p:spPr bwMode="auto">
            <a:xfrm flipH="1">
              <a:off x="6064607" y="2818625"/>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5770504" y="3605399"/>
              <a:ext cx="2548069" cy="0"/>
            </a:xfrm>
            <a:prstGeom prst="line">
              <a:avLst/>
            </a:prstGeom>
            <a:ln w="12700">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6763623" y="4648492"/>
            <a:ext cx="4403297" cy="1012797"/>
            <a:chOff x="5050424" y="4597339"/>
            <a:chExt cx="3302903" cy="759598"/>
          </a:xfrm>
        </p:grpSpPr>
        <p:grpSp>
          <p:nvGrpSpPr>
            <p:cNvPr id="24" name="组合 44"/>
            <p:cNvGrpSpPr/>
            <p:nvPr/>
          </p:nvGrpSpPr>
          <p:grpSpPr bwMode="auto">
            <a:xfrm flipH="1">
              <a:off x="6168927" y="4886213"/>
              <a:ext cx="2184400" cy="369332"/>
              <a:chOff x="-362770" y="3102960"/>
              <a:chExt cx="2183514" cy="369332"/>
            </a:xfrm>
          </p:grpSpPr>
          <p:sp>
            <p:nvSpPr>
              <p:cNvPr id="27"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5" name="TextBox 11"/>
            <p:cNvSpPr txBox="1">
              <a:spLocks noChangeArrowheads="1"/>
            </p:cNvSpPr>
            <p:nvPr/>
          </p:nvSpPr>
          <p:spPr bwMode="auto">
            <a:xfrm flipH="1">
              <a:off x="6191282" y="4597339"/>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4648074" y="2580085"/>
            <a:ext cx="989335" cy="2807260"/>
            <a:chOff x="3463556" y="3046034"/>
            <a:chExt cx="742098" cy="2105445"/>
          </a:xfrm>
          <a:solidFill>
            <a:schemeClr val="tx2"/>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chemeClr val="accent5"/>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chemeClr val="accent5"/>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126324" y="3621023"/>
            <a:ext cx="3519519" cy="1026753"/>
            <a:chOff x="821899" y="3826737"/>
            <a:chExt cx="2639983" cy="770065"/>
          </a:xfrm>
        </p:grpSpPr>
        <p:grpSp>
          <p:nvGrpSpPr>
            <p:cNvPr id="33" name="组合 44"/>
            <p:cNvGrpSpPr/>
            <p:nvPr/>
          </p:nvGrpSpPr>
          <p:grpSpPr bwMode="auto">
            <a:xfrm flipH="1">
              <a:off x="821899" y="4133252"/>
              <a:ext cx="2184400" cy="369332"/>
              <a:chOff x="-362770" y="3102960"/>
              <a:chExt cx="2183514" cy="369332"/>
            </a:xfrm>
          </p:grpSpPr>
          <p:sp>
            <p:nvSpPr>
              <p:cNvPr id="36"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4" name="TextBox 11"/>
            <p:cNvSpPr txBox="1">
              <a:spLocks noChangeArrowheads="1"/>
            </p:cNvSpPr>
            <p:nvPr/>
          </p:nvSpPr>
          <p:spPr bwMode="auto">
            <a:xfrm flipH="1">
              <a:off x="860810" y="3826737"/>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a:off x="868640" y="4596802"/>
              <a:ext cx="2593242" cy="0"/>
            </a:xfrm>
            <a:prstGeom prst="line">
              <a:avLst/>
            </a:prstGeom>
            <a:ln w="12700">
              <a:solidFill>
                <a:schemeClr val="accent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38" name="标题 37"/>
          <p:cNvSpPr>
            <a:spLocks noGrp="1"/>
          </p:cNvSpPr>
          <p:nvPr>
            <p:ph type="title"/>
          </p:nvPr>
        </p:nvSpPr>
        <p:spPr/>
        <p:txBody>
          <a:bodyPr>
            <a:normAutofit fontScale="90000"/>
          </a:bodyPr>
          <a:lstStyle/>
          <a:p>
            <a:r>
              <a:rPr lang="zh-CN" altLang="en-US" dirty="0"/>
              <a:t>单击此处添加标题</a:t>
            </a:r>
          </a:p>
        </p:txBody>
      </p:sp>
      <p:sp>
        <p:nvSpPr>
          <p:cNvPr id="39" name="文本框 38"/>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5404866" y="2481220"/>
            <a:ext cx="1473427" cy="754575"/>
          </a:xfrm>
          <a:prstGeom prst="line">
            <a:avLst/>
          </a:prstGeom>
          <a:noFill/>
          <a:ln w="12700" cap="flat">
            <a:solidFill>
              <a:schemeClr val="accent4"/>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08" tIns="60954" rIns="121908" bIns="60954" numCol="1" anchor="t" anchorCtr="0" compatLnSpc="1"/>
          <a:lstStyle/>
          <a:p>
            <a:endParaRPr lang="zh-CN" altLang="en-US">
              <a:solidFill>
                <a:srgbClr val="080808"/>
              </a:solidFill>
            </a:endParaRPr>
          </a:p>
        </p:txBody>
      </p:sp>
      <p:sp>
        <p:nvSpPr>
          <p:cNvPr id="22" name="Line 12"/>
          <p:cNvSpPr>
            <a:spLocks noChangeShapeType="1"/>
          </p:cNvSpPr>
          <p:nvPr/>
        </p:nvSpPr>
        <p:spPr bwMode="auto">
          <a:xfrm flipH="1">
            <a:off x="5627132" y="3996739"/>
            <a:ext cx="1251160" cy="768260"/>
          </a:xfrm>
          <a:prstGeom prst="line">
            <a:avLst/>
          </a:prstGeom>
          <a:noFill/>
          <a:ln w="12700" cap="flat">
            <a:solidFill>
              <a:schemeClr val="accent2"/>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08" tIns="60954" rIns="121908" bIns="60954" numCol="1" anchor="t" anchorCtr="0" compatLnSpc="1"/>
          <a:lstStyle/>
          <a:p>
            <a:endParaRPr lang="zh-CN" altLang="en-US">
              <a:solidFill>
                <a:srgbClr val="080808"/>
              </a:solidFill>
            </a:endParaRPr>
          </a:p>
        </p:txBody>
      </p:sp>
      <p:sp>
        <p:nvSpPr>
          <p:cNvPr id="23" name="Line 13"/>
          <p:cNvSpPr>
            <a:spLocks noChangeShapeType="1"/>
          </p:cNvSpPr>
          <p:nvPr/>
        </p:nvSpPr>
        <p:spPr bwMode="auto">
          <a:xfrm flipH="1">
            <a:off x="4899310" y="3633347"/>
            <a:ext cx="1978982"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08" tIns="60954" rIns="121908" bIns="60954" numCol="1" anchor="t" anchorCtr="0" compatLnSpc="1"/>
          <a:lstStyle/>
          <a:p>
            <a:endParaRPr lang="zh-CN" altLang="en-US">
              <a:solidFill>
                <a:srgbClr val="080808"/>
              </a:solidFill>
            </a:endParaRPr>
          </a:p>
        </p:txBody>
      </p:sp>
      <p:sp>
        <p:nvSpPr>
          <p:cNvPr id="24" name="TextBox 23"/>
          <p:cNvSpPr txBox="1"/>
          <p:nvPr/>
        </p:nvSpPr>
        <p:spPr>
          <a:xfrm>
            <a:off x="8774810" y="2313098"/>
            <a:ext cx="2687949" cy="3200876"/>
          </a:xfrm>
          <a:prstGeom prst="rect">
            <a:avLst/>
          </a:prstGeom>
          <a:noFill/>
          <a:ln>
            <a:noFill/>
          </a:ln>
        </p:spPr>
        <p:txBody>
          <a:bodyPr wrap="square" lIns="121908" tIns="60954" rIns="121908" bIns="60954" rtlCol="0">
            <a:spAutoFit/>
          </a:bodyPr>
          <a:lstStyle/>
          <a:p>
            <a:pP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a:xfrm>
            <a:off x="2158784" y="1401599"/>
            <a:ext cx="1382309" cy="328295"/>
          </a:xfrm>
          <a:prstGeom prst="rect">
            <a:avLst/>
          </a:prstGeom>
          <a:noFill/>
        </p:spPr>
        <p:txBody>
          <a:bodyPr wrap="square" lIns="0" tIns="0" rIns="0" bIns="0"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26" name="TextBox 25"/>
          <p:cNvSpPr txBox="1"/>
          <p:nvPr/>
        </p:nvSpPr>
        <p:spPr>
          <a:xfrm>
            <a:off x="1664487" y="1842150"/>
            <a:ext cx="2223557" cy="615553"/>
          </a:xfrm>
          <a:prstGeom prst="rect">
            <a:avLst/>
          </a:prstGeom>
          <a:noFill/>
        </p:spPr>
        <p:txBody>
          <a:bodyPr wrap="square" lIns="0" tIns="0" rIns="0" bIns="0" rtlCol="0">
            <a:spAutoFit/>
          </a:bodyPr>
          <a:lstStyle/>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点击输入文字内容点击输入文字内容点击输入文字点击输入</a:t>
            </a:r>
          </a:p>
          <a:p>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8782979" y="1929472"/>
            <a:ext cx="1382309" cy="328295"/>
          </a:xfrm>
          <a:prstGeom prst="rect">
            <a:avLst/>
          </a:prstGeom>
          <a:noFill/>
        </p:spPr>
        <p:txBody>
          <a:bodyPr wrap="square" lIns="0" tIns="0" rIns="0" bIns="0" rtlCol="0">
            <a:spAutoFit/>
          </a:bodyPr>
          <a:lstStyle/>
          <a:p>
            <a:pPr algn="ctr"/>
            <a:r>
              <a:rPr lang="zh-CN" altLang="en-US" sz="2100" dirty="0">
                <a:solidFill>
                  <a:schemeClr val="accent1"/>
                </a:solidFill>
                <a:latin typeface="微软雅黑" panose="020B0503020204020204" pitchFamily="34" charset="-122"/>
                <a:ea typeface="微软雅黑" panose="020B0503020204020204" pitchFamily="34" charset="-122"/>
              </a:rPr>
              <a:t>标题文字</a:t>
            </a:r>
          </a:p>
        </p:txBody>
      </p:sp>
      <p:grpSp>
        <p:nvGrpSpPr>
          <p:cNvPr id="28" name="组合 27"/>
          <p:cNvGrpSpPr/>
          <p:nvPr/>
        </p:nvGrpSpPr>
        <p:grpSpPr>
          <a:xfrm>
            <a:off x="7087003" y="2971453"/>
            <a:ext cx="1408953" cy="1392740"/>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080808"/>
                </a:solidFill>
                <a:latin typeface="宋体" panose="02010600030101010101" pitchFamily="2" charset="-122"/>
                <a:ea typeface="宋体" panose="02010600030101010101" pitchFamily="2" charset="-122"/>
              </a:endParaRPr>
            </a:p>
          </p:txBody>
        </p:sp>
        <p:sp>
          <p:nvSpPr>
            <p:cNvPr id="30" name="TextBox 29"/>
            <p:cNvSpPr txBox="1"/>
            <p:nvPr/>
          </p:nvSpPr>
          <p:spPr>
            <a:xfrm>
              <a:off x="5335333" y="2643758"/>
              <a:ext cx="1036867" cy="415499"/>
            </a:xfrm>
            <a:prstGeom prst="rect">
              <a:avLst/>
            </a:prstGeom>
            <a:noFill/>
          </p:spPr>
          <p:txBody>
            <a:bodyPr wrap="square" lIns="0" tIns="0" rIns="0" bIns="0"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标题</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文字</a:t>
              </a:r>
            </a:p>
          </p:txBody>
        </p:sp>
      </p:grpSp>
      <p:grpSp>
        <p:nvGrpSpPr>
          <p:cNvPr id="31" name="组合 30"/>
          <p:cNvGrpSpPr/>
          <p:nvPr/>
        </p:nvGrpSpPr>
        <p:grpSpPr>
          <a:xfrm>
            <a:off x="4105437" y="1485643"/>
            <a:ext cx="1382309" cy="887656"/>
            <a:chOff x="3078882" y="1266632"/>
            <a:chExt cx="1036867" cy="665742"/>
          </a:xfrm>
        </p:grpSpPr>
        <p:sp>
          <p:nvSpPr>
            <p:cNvPr id="32" name="椭圆 80"/>
            <p:cNvSpPr/>
            <p:nvPr/>
          </p:nvSpPr>
          <p:spPr bwMode="auto">
            <a:xfrm>
              <a:off x="3255801" y="1266632"/>
              <a:ext cx="664395" cy="665742"/>
            </a:xfrm>
            <a:prstGeom prst="ellipse">
              <a:avLst/>
            </a:prstGeom>
            <a:solidFill>
              <a:schemeClr val="accent4"/>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chemeClr val="bg1"/>
                </a:solidFill>
                <a:latin typeface="宋体" panose="02010600030101010101" pitchFamily="2" charset="-122"/>
                <a:ea typeface="宋体" panose="02010600030101010101" pitchFamily="2" charset="-122"/>
              </a:endParaRPr>
            </a:p>
          </p:txBody>
        </p:sp>
        <p:sp>
          <p:nvSpPr>
            <p:cNvPr id="33" name="TextBox 32"/>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标题</a:t>
              </a:r>
            </a:p>
          </p:txBody>
        </p:sp>
      </p:grpSp>
      <p:grpSp>
        <p:nvGrpSpPr>
          <p:cNvPr id="38" name="组合 37"/>
          <p:cNvGrpSpPr/>
          <p:nvPr/>
        </p:nvGrpSpPr>
        <p:grpSpPr>
          <a:xfrm>
            <a:off x="3465717" y="3268739"/>
            <a:ext cx="1382309" cy="922344"/>
            <a:chOff x="2599029" y="2603954"/>
            <a:chExt cx="1036867" cy="691758"/>
          </a:xfrm>
        </p:grpSpPr>
        <p:sp>
          <p:nvSpPr>
            <p:cNvPr id="39" name="椭圆 80"/>
            <p:cNvSpPr/>
            <p:nvPr/>
          </p:nvSpPr>
          <p:spPr bwMode="auto">
            <a:xfrm>
              <a:off x="2746251" y="2603954"/>
              <a:ext cx="690358" cy="691758"/>
            </a:xfrm>
            <a:prstGeom prst="ellipse">
              <a:avLst/>
            </a:prstGeom>
            <a:solidFill>
              <a:schemeClr val="accent3"/>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chemeClr val="bg1"/>
                </a:solidFill>
                <a:latin typeface="宋体" panose="02010600030101010101" pitchFamily="2" charset="-122"/>
                <a:ea typeface="宋体" panose="02010600030101010101" pitchFamily="2" charset="-122"/>
              </a:endParaRPr>
            </a:p>
          </p:txBody>
        </p:sp>
        <p:sp>
          <p:nvSpPr>
            <p:cNvPr id="40" name="TextBox 39"/>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标题</a:t>
              </a:r>
            </a:p>
          </p:txBody>
        </p:sp>
      </p:grpSp>
      <p:grpSp>
        <p:nvGrpSpPr>
          <p:cNvPr id="41" name="组合 40"/>
          <p:cNvGrpSpPr/>
          <p:nvPr/>
        </p:nvGrpSpPr>
        <p:grpSpPr>
          <a:xfrm>
            <a:off x="4291605" y="4915656"/>
            <a:ext cx="1382309" cy="887656"/>
            <a:chOff x="3218526" y="3839142"/>
            <a:chExt cx="1036867" cy="665742"/>
          </a:xfrm>
        </p:grpSpPr>
        <p:sp>
          <p:nvSpPr>
            <p:cNvPr id="57" name="椭圆 80"/>
            <p:cNvSpPr/>
            <p:nvPr/>
          </p:nvSpPr>
          <p:spPr bwMode="auto">
            <a:xfrm>
              <a:off x="3403549" y="3839142"/>
              <a:ext cx="664395" cy="665742"/>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600" kern="0" dirty="0">
                <a:solidFill>
                  <a:schemeClr val="bg1"/>
                </a:solidFill>
                <a:latin typeface="宋体" panose="02010600030101010101" pitchFamily="2" charset="-122"/>
                <a:ea typeface="宋体" panose="02010600030101010101" pitchFamily="2" charset="-122"/>
              </a:endParaRPr>
            </a:p>
          </p:txBody>
        </p:sp>
        <p:sp>
          <p:nvSpPr>
            <p:cNvPr id="58" name="TextBox 57"/>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标题</a:t>
              </a:r>
            </a:p>
          </p:txBody>
        </p:sp>
      </p:grpSp>
      <p:sp>
        <p:nvSpPr>
          <p:cNvPr id="59" name="TextBox 58"/>
          <p:cNvSpPr txBox="1"/>
          <p:nvPr/>
        </p:nvSpPr>
        <p:spPr>
          <a:xfrm>
            <a:off x="1694393" y="3157664"/>
            <a:ext cx="1382309" cy="328295"/>
          </a:xfrm>
          <a:prstGeom prst="rect">
            <a:avLst/>
          </a:prstGeom>
          <a:noFill/>
        </p:spPr>
        <p:txBody>
          <a:bodyPr wrap="square" lIns="0" tIns="0" rIns="0" bIns="0"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60" name="TextBox 59"/>
          <p:cNvSpPr txBox="1"/>
          <p:nvPr/>
        </p:nvSpPr>
        <p:spPr>
          <a:xfrm>
            <a:off x="1200096" y="3598215"/>
            <a:ext cx="2223557" cy="615553"/>
          </a:xfrm>
          <a:prstGeom prst="rect">
            <a:avLst/>
          </a:prstGeom>
          <a:noFill/>
        </p:spPr>
        <p:txBody>
          <a:bodyPr wrap="square" lIns="0" tIns="0" rIns="0" bIns="0" rtlCol="0">
            <a:spAutoFit/>
          </a:bodyPr>
          <a:lstStyle/>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点击输入文字内容点击输入文字内容点击输入文字点击输入</a:t>
            </a:r>
          </a:p>
          <a:p>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2638775" y="4878890"/>
            <a:ext cx="1382309" cy="328295"/>
          </a:xfrm>
          <a:prstGeom prst="rect">
            <a:avLst/>
          </a:prstGeom>
          <a:noFill/>
        </p:spPr>
        <p:txBody>
          <a:bodyPr wrap="square" lIns="0" tIns="0" rIns="0" bIns="0"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62" name="TextBox 61"/>
          <p:cNvSpPr txBox="1"/>
          <p:nvPr/>
        </p:nvSpPr>
        <p:spPr>
          <a:xfrm>
            <a:off x="2144478" y="5319441"/>
            <a:ext cx="2223557" cy="615553"/>
          </a:xfrm>
          <a:prstGeom prst="rect">
            <a:avLst/>
          </a:prstGeom>
          <a:noFill/>
        </p:spPr>
        <p:txBody>
          <a:bodyPr wrap="square" lIns="0" tIns="0" rIns="0" bIns="0" rtlCol="0">
            <a:spAutoFit/>
          </a:bodyPr>
          <a:lstStyle/>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点击输入文字内容点击输入文字内容点击输入文字点击输入</a:t>
            </a:r>
          </a:p>
          <a:p>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34" name="文本框 33"/>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bwMode="auto">
          <a:xfrm>
            <a:off x="2103419" y="1941854"/>
            <a:ext cx="2356464" cy="836613"/>
            <a:chOff x="0" y="0"/>
            <a:chExt cx="1484" cy="527"/>
          </a:xfrm>
        </p:grpSpPr>
        <p:sp>
          <p:nvSpPr>
            <p:cNvPr id="5" name="未知"/>
            <p:cNvSpPr/>
            <p:nvPr/>
          </p:nvSpPr>
          <p:spPr bwMode="auto">
            <a:xfrm>
              <a:off x="84" y="0"/>
              <a:ext cx="1400" cy="52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 name="T10" fmla="*/ 0 60000 65536"/>
                <a:gd name="T11" fmla="*/ 0 60000 65536"/>
                <a:gd name="T12" fmla="*/ 0 60000 65536"/>
                <a:gd name="T13" fmla="*/ 0 60000 65536"/>
                <a:gd name="T14" fmla="*/ 0 60000 65536"/>
                <a:gd name="T15" fmla="*/ 0 w 1400"/>
                <a:gd name="T16" fmla="*/ 0 h 527"/>
                <a:gd name="T17" fmla="*/ 1400 w 1400"/>
                <a:gd name="T18" fmla="*/ 527 h 527"/>
              </a:gdLst>
              <a:ahLst/>
              <a:cxnLst>
                <a:cxn ang="T10">
                  <a:pos x="T0" y="T1"/>
                </a:cxn>
                <a:cxn ang="T11">
                  <a:pos x="T2" y="T3"/>
                </a:cxn>
                <a:cxn ang="T12">
                  <a:pos x="T4" y="T5"/>
                </a:cxn>
                <a:cxn ang="T13">
                  <a:pos x="T6" y="T7"/>
                </a:cxn>
                <a:cxn ang="T14">
                  <a:pos x="T8" y="T9"/>
                </a:cxn>
              </a:cxnLst>
              <a:rect l="T15" t="T16" r="T17" b="T18"/>
              <a:pathLst>
                <a:path w="1400" h="527">
                  <a:moveTo>
                    <a:pt x="0" y="108"/>
                  </a:moveTo>
                  <a:lnTo>
                    <a:pt x="837" y="527"/>
                  </a:lnTo>
                  <a:lnTo>
                    <a:pt x="1400" y="332"/>
                  </a:lnTo>
                  <a:lnTo>
                    <a:pt x="281" y="0"/>
                  </a:lnTo>
                  <a:lnTo>
                    <a:pt x="0" y="108"/>
                  </a:lnTo>
                  <a:close/>
                </a:path>
              </a:pathLst>
            </a:custGeom>
            <a:gradFill rotWithShape="1">
              <a:gsLst>
                <a:gs pos="0">
                  <a:srgbClr val="F8F8F8"/>
                </a:gs>
                <a:gs pos="100000">
                  <a:srgbClr val="DDDDDD"/>
                </a:gs>
              </a:gsLst>
              <a:lin ang="2700000" scaled="1"/>
            </a:gradFill>
            <a:ln w="9525">
              <a:round/>
            </a:ln>
            <a:scene3d>
              <a:camera prst="legacyObliqueBottom"/>
              <a:lightRig rig="legacyFlat3" dir="b"/>
            </a:scene3d>
            <a:sp3d extrusionH="227000" contourW="12700" prstMaterial="legacyMatte">
              <a:bevelT w="13500" h="13500" prst="angle"/>
              <a:bevelB w="13500" h="13500" prst="angle"/>
              <a:extrusionClr>
                <a:srgbClr val="DDDDDD"/>
              </a:extrusionClr>
              <a:contourClr>
                <a:srgbClr val="C0C0C0"/>
              </a:contourClr>
            </a:sp3d>
          </p:spPr>
          <p:txBody>
            <a:bodyPr>
              <a:flatTx/>
            </a:bodyPr>
            <a:lstStyle/>
            <a:p>
              <a:pPr>
                <a:defRPr/>
              </a:pPr>
              <a:endParaRPr lang="zh-CN" altLang="en-US" kern="0" dirty="0">
                <a:solidFill>
                  <a:sysClr val="windowText" lastClr="000000"/>
                </a:solidFill>
                <a:ea typeface="微软雅黑" panose="020B0503020204020204" pitchFamily="34" charset="-122"/>
              </a:endParaRPr>
            </a:p>
          </p:txBody>
        </p:sp>
        <p:sp>
          <p:nvSpPr>
            <p:cNvPr id="6" name="AutoShape 5"/>
            <p:cNvSpPr>
              <a:spLocks noChangeArrowheads="1"/>
            </p:cNvSpPr>
            <p:nvPr/>
          </p:nvSpPr>
          <p:spPr bwMode="auto">
            <a:xfrm rot="-9180000">
              <a:off x="0" y="380"/>
              <a:ext cx="942" cy="144"/>
            </a:xfrm>
            <a:custGeom>
              <a:avLst/>
              <a:gdLst>
                <a:gd name="T0" fmla="*/ 41 w 21600"/>
                <a:gd name="T1" fmla="*/ 0 h 21600"/>
                <a:gd name="T2" fmla="*/ 21 w 21600"/>
                <a:gd name="T3" fmla="*/ 1 h 21600"/>
                <a:gd name="T4" fmla="*/ 0 w 21600"/>
                <a:gd name="T5" fmla="*/ 0 h 21600"/>
                <a:gd name="T6" fmla="*/ 21 w 21600"/>
                <a:gd name="T7" fmla="*/ 0 h 21600"/>
                <a:gd name="T8" fmla="*/ 0 60000 65536"/>
                <a:gd name="T9" fmla="*/ 0 60000 65536"/>
                <a:gd name="T10" fmla="*/ 0 60000 65536"/>
                <a:gd name="T11" fmla="*/ 0 60000 65536"/>
                <a:gd name="T12" fmla="*/ 1789 w 21600"/>
                <a:gd name="T13" fmla="*/ 1800 h 21600"/>
                <a:gd name="T14" fmla="*/ 19811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DDDDD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grpSp>
      <p:sp>
        <p:nvSpPr>
          <p:cNvPr id="8" name="未知"/>
          <p:cNvSpPr/>
          <p:nvPr/>
        </p:nvSpPr>
        <p:spPr bwMode="auto">
          <a:xfrm>
            <a:off x="3597647" y="2489540"/>
            <a:ext cx="2601002" cy="1087438"/>
          </a:xfrm>
          <a:custGeom>
            <a:avLst/>
            <a:gdLst>
              <a:gd name="T0" fmla="*/ 1534467 w 1698"/>
              <a:gd name="T1" fmla="*/ 1087438 h 710"/>
              <a:gd name="T2" fmla="*/ 2600325 w 1698"/>
              <a:gd name="T3" fmla="*/ 560567 h 710"/>
              <a:gd name="T4" fmla="*/ 905060 w 1698"/>
              <a:gd name="T5" fmla="*/ 0 h 710"/>
              <a:gd name="T6" fmla="*/ 0 w 1698"/>
              <a:gd name="T7" fmla="*/ 309384 h 710"/>
              <a:gd name="T8" fmla="*/ 1534467 w 1698"/>
              <a:gd name="T9" fmla="*/ 1087438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gradFill rotWithShape="1">
            <a:gsLst>
              <a:gs pos="0">
                <a:srgbClr val="F8F8F8"/>
              </a:gs>
              <a:gs pos="100000">
                <a:srgbClr val="C0C0C0"/>
              </a:gs>
            </a:gsLst>
            <a:lin ang="2700000" scaled="1"/>
          </a:gradFill>
          <a:ln w="9525">
            <a:round/>
          </a:ln>
          <a:scene3d>
            <a:camera prst="legacyObliqueBottom"/>
            <a:lightRig rig="legacyFlat3" dir="b"/>
          </a:scene3d>
          <a:sp3d extrusionH="227000" prstMaterial="legacyMatte">
            <a:bevelT w="13500" h="13500" prst="angle"/>
            <a:bevelB w="13500" h="13500" prst="angle"/>
            <a:extrusionClr>
              <a:srgbClr val="DDDDDD"/>
            </a:extrusionClr>
          </a:sp3d>
        </p:spPr>
        <p:txBody>
          <a:bodyPr>
            <a:flatTx/>
          </a:bodyPr>
          <a:lstStyle/>
          <a:p>
            <a:endParaRPr lang="zh-CN" altLang="en-US" kern="0" dirty="0">
              <a:solidFill>
                <a:sysClr val="windowText" lastClr="000000"/>
              </a:solidFill>
              <a:ea typeface="微软雅黑" panose="020B0503020204020204" pitchFamily="34" charset="-122"/>
            </a:endParaRPr>
          </a:p>
        </p:txBody>
      </p:sp>
      <p:sp>
        <p:nvSpPr>
          <p:cNvPr id="9" name="AutoShape 8"/>
          <p:cNvSpPr/>
          <p:nvPr/>
        </p:nvSpPr>
        <p:spPr bwMode="auto">
          <a:xfrm>
            <a:off x="3823129" y="1319552"/>
            <a:ext cx="2280244" cy="520700"/>
          </a:xfrm>
          <a:prstGeom prst="accentCallout1">
            <a:avLst>
              <a:gd name="adj1" fmla="val 21949"/>
              <a:gd name="adj2" fmla="val -3343"/>
              <a:gd name="adj3" fmla="val 118903"/>
              <a:gd name="adj4" fmla="val -36630"/>
            </a:avLst>
          </a:prstGeom>
          <a:noFill/>
          <a:ln w="9525">
            <a:solidFill>
              <a:srgbClr val="C0C0C0"/>
            </a:solidFill>
            <a:miter lim="800000"/>
          </a:ln>
          <a:extLst>
            <a:ext uri="{909E8E84-426E-40DD-AFC4-6F175D3DCCD1}">
              <a14:hiddenFill xmlns:a14="http://schemas.microsoft.com/office/drawing/2010/main">
                <a:solidFill>
                  <a:srgbClr val="FFFFFF"/>
                </a:solidFill>
              </a14:hiddenFill>
            </a:ext>
          </a:extLst>
        </p:spPr>
        <p:txBody>
          <a:bodyPr/>
          <a:lstStyle/>
          <a:p>
            <a:pPr>
              <a:defRPr/>
            </a:pPr>
            <a:r>
              <a:rPr lang="zh-CN" altLang="en-US" sz="1400" kern="0" dirty="0">
                <a:solidFill>
                  <a:srgbClr val="646464"/>
                </a:solidFill>
                <a:ea typeface="微软雅黑" panose="020B0503020204020204" pitchFamily="34" charset="-122"/>
              </a:rPr>
              <a:t>单击添加段落文字单击添加段落文字</a:t>
            </a:r>
          </a:p>
        </p:txBody>
      </p:sp>
      <p:sp>
        <p:nvSpPr>
          <p:cNvPr id="10" name="AutoShape 9"/>
          <p:cNvSpPr/>
          <p:nvPr/>
        </p:nvSpPr>
        <p:spPr bwMode="auto">
          <a:xfrm>
            <a:off x="6076378" y="1729127"/>
            <a:ext cx="2280244" cy="520700"/>
          </a:xfrm>
          <a:prstGeom prst="accentCallout1">
            <a:avLst>
              <a:gd name="adj1" fmla="val 21949"/>
              <a:gd name="adj2" fmla="val -3343"/>
              <a:gd name="adj3" fmla="val 118903"/>
              <a:gd name="adj4" fmla="val -36630"/>
            </a:avLst>
          </a:prstGeom>
          <a:noFill/>
          <a:ln w="9525">
            <a:solidFill>
              <a:srgbClr val="C0C0C0"/>
            </a:solidFill>
            <a:miter lim="800000"/>
          </a:ln>
          <a:extLst>
            <a:ext uri="{909E8E84-426E-40DD-AFC4-6F175D3DCCD1}">
              <a14:hiddenFill xmlns:a14="http://schemas.microsoft.com/office/drawing/2010/main">
                <a:solidFill>
                  <a:srgbClr val="FFFFFF"/>
                </a:solidFill>
              </a14:hiddenFill>
            </a:ext>
          </a:extLst>
        </p:spPr>
        <p:txBody>
          <a:bodyPr/>
          <a:lstStyle/>
          <a:p>
            <a:pPr>
              <a:defRPr/>
            </a:pPr>
            <a:r>
              <a:rPr lang="zh-CN" altLang="en-US" sz="1600" kern="0" dirty="0">
                <a:solidFill>
                  <a:srgbClr val="646464"/>
                </a:solidFill>
                <a:ea typeface="微软雅黑" panose="020B0503020204020204" pitchFamily="34" charset="-122"/>
              </a:rPr>
              <a:t>单击添加段落文字单击添加段落文字</a:t>
            </a:r>
          </a:p>
        </p:txBody>
      </p:sp>
      <p:sp>
        <p:nvSpPr>
          <p:cNvPr id="11" name="AutoShape 10"/>
          <p:cNvSpPr/>
          <p:nvPr/>
        </p:nvSpPr>
        <p:spPr bwMode="auto">
          <a:xfrm>
            <a:off x="2860855" y="4573927"/>
            <a:ext cx="2121453" cy="520700"/>
          </a:xfrm>
          <a:prstGeom prst="accentCallout1">
            <a:avLst>
              <a:gd name="adj1" fmla="val 21949"/>
              <a:gd name="adj2" fmla="val 103593"/>
              <a:gd name="adj3" fmla="val 1523"/>
              <a:gd name="adj4" fmla="val 134880"/>
            </a:avLst>
          </a:prstGeom>
          <a:noFill/>
          <a:ln w="9525">
            <a:solidFill>
              <a:srgbClr val="C0C0C0"/>
            </a:solidFill>
            <a:miter lim="800000"/>
          </a:ln>
          <a:extLst>
            <a:ext uri="{909E8E84-426E-40DD-AFC4-6F175D3DCCD1}">
              <a14:hiddenFill xmlns:a14="http://schemas.microsoft.com/office/drawing/2010/main">
                <a:solidFill>
                  <a:srgbClr val="FFFFFF"/>
                </a:solidFill>
              </a14:hiddenFill>
            </a:ext>
          </a:extLst>
        </p:spPr>
        <p:txBody>
          <a:bodyPr/>
          <a:lstStyle/>
          <a:p>
            <a:pPr>
              <a:defRPr/>
            </a:pPr>
            <a:r>
              <a:rPr lang="zh-CN" altLang="en-US" sz="1400" kern="0" dirty="0">
                <a:solidFill>
                  <a:srgbClr val="646464"/>
                </a:solidFill>
                <a:ea typeface="微软雅黑" panose="020B0503020204020204" pitchFamily="34" charset="-122"/>
              </a:rPr>
              <a:t>单击添加段落文字单击添加段落文字</a:t>
            </a:r>
          </a:p>
        </p:txBody>
      </p:sp>
      <p:grpSp>
        <p:nvGrpSpPr>
          <p:cNvPr id="2" name="组合 1"/>
          <p:cNvGrpSpPr/>
          <p:nvPr/>
        </p:nvGrpSpPr>
        <p:grpSpPr>
          <a:xfrm>
            <a:off x="5090286" y="3100729"/>
            <a:ext cx="5365559" cy="2640013"/>
            <a:chOff x="5088165" y="3367427"/>
            <a:chExt cx="5364162" cy="2640013"/>
          </a:xfrm>
        </p:grpSpPr>
        <p:sp>
          <p:nvSpPr>
            <p:cNvPr id="12" name="AutoShape 11"/>
            <p:cNvSpPr>
              <a:spLocks noChangeArrowheads="1"/>
            </p:cNvSpPr>
            <p:nvPr/>
          </p:nvSpPr>
          <p:spPr bwMode="auto">
            <a:xfrm rot="12420000">
              <a:off x="5088165" y="4454865"/>
              <a:ext cx="1966912" cy="228600"/>
            </a:xfrm>
            <a:custGeom>
              <a:avLst/>
              <a:gdLst>
                <a:gd name="T0" fmla="*/ 179108464 w 21600"/>
                <a:gd name="T1" fmla="*/ 1209675 h 21600"/>
                <a:gd name="T2" fmla="*/ 89554232 w 21600"/>
                <a:gd name="T3" fmla="*/ 2419350 h 21600"/>
                <a:gd name="T4" fmla="*/ 0 w 21600"/>
                <a:gd name="T5" fmla="*/ 1209675 h 21600"/>
                <a:gd name="T6" fmla="*/ 89554232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C0C0C0"/>
                </a:gs>
              </a:gsLst>
              <a:lin ang="5400000" scaled="1"/>
            </a:gradFill>
            <a:ln>
              <a:noFill/>
            </a:ln>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sp>
          <p:nvSpPr>
            <p:cNvPr id="13" name="未知"/>
            <p:cNvSpPr/>
            <p:nvPr/>
          </p:nvSpPr>
          <p:spPr bwMode="auto">
            <a:xfrm>
              <a:off x="5237390" y="3367427"/>
              <a:ext cx="5211762" cy="2203450"/>
            </a:xfrm>
            <a:custGeom>
              <a:avLst/>
              <a:gdLst>
                <a:gd name="T0" fmla="*/ 0 w 3283"/>
                <a:gd name="T1" fmla="*/ 527050 h 1388"/>
                <a:gd name="T2" fmla="*/ 1690687 w 3283"/>
                <a:gd name="T3" fmla="*/ 1379538 h 1388"/>
                <a:gd name="T4" fmla="*/ 280987 w 3283"/>
                <a:gd name="T5" fmla="*/ 2203450 h 1388"/>
                <a:gd name="T6" fmla="*/ 5211762 w 3283"/>
                <a:gd name="T7" fmla="*/ 2203450 h 1388"/>
                <a:gd name="T8" fmla="*/ 4014787 w 3283"/>
                <a:gd name="T9" fmla="*/ 152400 h 1388"/>
                <a:gd name="T10" fmla="*/ 3144837 w 3283"/>
                <a:gd name="T11" fmla="*/ 657225 h 1388"/>
                <a:gd name="T12" fmla="*/ 1087437 w 3283"/>
                <a:gd name="T13" fmla="*/ 0 h 1388"/>
                <a:gd name="T14" fmla="*/ 0 w 3283"/>
                <a:gd name="T15" fmla="*/ 527050 h 1388"/>
                <a:gd name="T16" fmla="*/ 0 60000 65536"/>
                <a:gd name="T17" fmla="*/ 0 60000 65536"/>
                <a:gd name="T18" fmla="*/ 0 60000 65536"/>
                <a:gd name="T19" fmla="*/ 0 60000 65536"/>
                <a:gd name="T20" fmla="*/ 0 60000 65536"/>
                <a:gd name="T21" fmla="*/ 0 60000 65536"/>
                <a:gd name="T22" fmla="*/ 0 60000 65536"/>
                <a:gd name="T23" fmla="*/ 0 60000 65536"/>
                <a:gd name="T24" fmla="*/ 0 w 3283"/>
                <a:gd name="T25" fmla="*/ 0 h 1388"/>
                <a:gd name="T26" fmla="*/ 3283 w 3283"/>
                <a:gd name="T27" fmla="*/ 1388 h 1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3" h="1388">
                  <a:moveTo>
                    <a:pt x="0" y="332"/>
                  </a:moveTo>
                  <a:lnTo>
                    <a:pt x="1065" y="869"/>
                  </a:lnTo>
                  <a:lnTo>
                    <a:pt x="177" y="1388"/>
                  </a:lnTo>
                  <a:lnTo>
                    <a:pt x="3283" y="1388"/>
                  </a:lnTo>
                  <a:lnTo>
                    <a:pt x="2529" y="96"/>
                  </a:lnTo>
                  <a:lnTo>
                    <a:pt x="1981" y="414"/>
                  </a:lnTo>
                  <a:lnTo>
                    <a:pt x="685" y="0"/>
                  </a:lnTo>
                  <a:lnTo>
                    <a:pt x="0" y="332"/>
                  </a:lnTo>
                  <a:close/>
                </a:path>
              </a:pathLst>
            </a:custGeom>
            <a:gradFill rotWithShape="1">
              <a:gsLst>
                <a:gs pos="0">
                  <a:srgbClr val="F8F8F8"/>
                </a:gs>
                <a:gs pos="100000">
                  <a:srgbClr val="C0C0C0"/>
                </a:gs>
              </a:gsLst>
              <a:lin ang="2700000" scaled="1"/>
            </a:gradFill>
            <a:ln w="9525">
              <a:round/>
            </a:ln>
            <a:scene3d>
              <a:camera prst="legacyObliqueBottom"/>
              <a:lightRig rig="legacyFlat3" dir="b"/>
            </a:scene3d>
            <a:sp3d extrusionH="227000" prstMaterial="legacyMatte">
              <a:bevelT w="13500" h="13500" prst="angle"/>
              <a:bevelB w="13500" h="13500" prst="angle"/>
              <a:extrusionClr>
                <a:srgbClr val="DDDDDD"/>
              </a:extrusionClr>
            </a:sp3d>
          </p:spPr>
          <p:txBody>
            <a:bodyPr>
              <a:flatTx/>
            </a:bodyPr>
            <a:lstStyle/>
            <a:p>
              <a:pPr>
                <a:defRPr/>
              </a:pPr>
              <a:endParaRPr lang="zh-CN" altLang="en-US" kern="0" dirty="0">
                <a:solidFill>
                  <a:sysClr val="windowText" lastClr="000000"/>
                </a:solidFill>
                <a:ea typeface="微软雅黑" panose="020B0503020204020204" pitchFamily="34" charset="-122"/>
              </a:endParaRPr>
            </a:p>
          </p:txBody>
        </p:sp>
        <p:sp>
          <p:nvSpPr>
            <p:cNvPr id="14" name="AutoShape 13"/>
            <p:cNvSpPr>
              <a:spLocks noChangeArrowheads="1"/>
            </p:cNvSpPr>
            <p:nvPr/>
          </p:nvSpPr>
          <p:spPr bwMode="auto">
            <a:xfrm rot="10800000">
              <a:off x="5512027" y="5688352"/>
              <a:ext cx="4940300" cy="319088"/>
            </a:xfrm>
            <a:custGeom>
              <a:avLst/>
              <a:gdLst>
                <a:gd name="T0" fmla="*/ 1129933523 w 21600"/>
                <a:gd name="T1" fmla="*/ 2356879 h 21600"/>
                <a:gd name="T2" fmla="*/ 564966761 w 21600"/>
                <a:gd name="T3" fmla="*/ 4713757 h 21600"/>
                <a:gd name="T4" fmla="*/ 0 w 21600"/>
                <a:gd name="T5" fmla="*/ 2356879 h 21600"/>
                <a:gd name="T6" fmla="*/ 564966761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C0C0C0"/>
                </a:gs>
              </a:gsLst>
              <a:lin ang="5400000" scaled="1"/>
            </a:gradFill>
            <a:ln>
              <a:noFill/>
            </a:ln>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grpSp>
      <p:sp>
        <p:nvSpPr>
          <p:cNvPr id="15" name="未知"/>
          <p:cNvSpPr/>
          <p:nvPr/>
        </p:nvSpPr>
        <p:spPr bwMode="auto">
          <a:xfrm>
            <a:off x="3602411" y="2485455"/>
            <a:ext cx="2601002" cy="1087438"/>
          </a:xfrm>
          <a:custGeom>
            <a:avLst/>
            <a:gdLst>
              <a:gd name="T0" fmla="*/ 1534467 w 1698"/>
              <a:gd name="T1" fmla="*/ 1087438 h 710"/>
              <a:gd name="T2" fmla="*/ 2600325 w 1698"/>
              <a:gd name="T3" fmla="*/ 560567 h 710"/>
              <a:gd name="T4" fmla="*/ 905060 w 1698"/>
              <a:gd name="T5" fmla="*/ 0 h 710"/>
              <a:gd name="T6" fmla="*/ 0 w 1698"/>
              <a:gd name="T7" fmla="*/ 309384 h 710"/>
              <a:gd name="T8" fmla="*/ 1534467 w 1698"/>
              <a:gd name="T9" fmla="*/ 1087438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solidFill>
            <a:schemeClr val="accent2"/>
          </a:solidFill>
          <a:ln w="9525">
            <a:solidFill>
              <a:schemeClr val="bg1"/>
            </a:solidFill>
            <a:round/>
          </a:ln>
          <a:scene3d>
            <a:camera prst="legacyObliqueBottom"/>
            <a:lightRig rig="legacyFlat3" dir="b"/>
          </a:scene3d>
          <a:sp3d extrusionH="227000" contourW="12700" prstMaterial="legacyMatte">
            <a:bevelT w="13500" h="13500" prst="angle"/>
            <a:bevelB w="13500" h="13500" prst="angle"/>
            <a:extrusionClr>
              <a:schemeClr val="accent2">
                <a:lumMod val="50000"/>
              </a:schemeClr>
            </a:extrusionClr>
            <a:contourClr>
              <a:schemeClr val="bg1">
                <a:lumMod val="95000"/>
              </a:schemeClr>
            </a:contourClr>
          </a:sp3d>
        </p:spPr>
        <p:txBody>
          <a:bodyPr>
            <a:flatTx/>
          </a:bodyPr>
          <a:lstStyle/>
          <a:p>
            <a:pPr>
              <a:defRPr/>
            </a:pPr>
            <a:endParaRPr lang="zh-CN" altLang="en-US" kern="0" dirty="0">
              <a:solidFill>
                <a:sysClr val="windowText" lastClr="000000"/>
              </a:solidFill>
              <a:ea typeface="微软雅黑" panose="020B0503020204020204" pitchFamily="34" charset="-122"/>
            </a:endParaRPr>
          </a:p>
        </p:txBody>
      </p:sp>
      <p:sp>
        <p:nvSpPr>
          <p:cNvPr id="17" name="AutoShape 10"/>
          <p:cNvSpPr/>
          <p:nvPr/>
        </p:nvSpPr>
        <p:spPr bwMode="auto">
          <a:xfrm>
            <a:off x="1226891" y="3493793"/>
            <a:ext cx="2121453" cy="520700"/>
          </a:xfrm>
          <a:prstGeom prst="accentCallout1">
            <a:avLst>
              <a:gd name="adj1" fmla="val 21949"/>
              <a:gd name="adj2" fmla="val 103593"/>
              <a:gd name="adj3" fmla="val -105794"/>
              <a:gd name="adj4" fmla="val 139670"/>
            </a:avLst>
          </a:prstGeom>
          <a:noFill/>
          <a:ln w="9525">
            <a:solidFill>
              <a:srgbClr val="C0C0C0"/>
            </a:solidFill>
            <a:miter lim="800000"/>
          </a:ln>
          <a:extLst>
            <a:ext uri="{909E8E84-426E-40DD-AFC4-6F175D3DCCD1}">
              <a14:hiddenFill xmlns:a14="http://schemas.microsoft.com/office/drawing/2010/main">
                <a:solidFill>
                  <a:srgbClr val="FFFFFF"/>
                </a:solidFill>
              </a14:hiddenFill>
            </a:ext>
          </a:extLst>
        </p:spPr>
        <p:txBody>
          <a:bodyPr/>
          <a:lstStyle/>
          <a:p>
            <a:pPr>
              <a:defRPr/>
            </a:pPr>
            <a:r>
              <a:rPr lang="zh-CN" altLang="en-US" sz="1400" b="1" kern="0" dirty="0">
                <a:solidFill>
                  <a:schemeClr val="accent2"/>
                </a:solidFill>
                <a:ea typeface="微软雅黑" panose="020B0503020204020204" pitchFamily="34" charset="-122"/>
              </a:rPr>
              <a:t>单击添加段落文字单击添加段落文字</a:t>
            </a:r>
          </a:p>
        </p:txBody>
      </p:sp>
      <p:sp>
        <p:nvSpPr>
          <p:cNvPr id="3" name="标题 2"/>
          <p:cNvSpPr>
            <a:spLocks noGrp="1"/>
          </p:cNvSpPr>
          <p:nvPr>
            <p:ph type="title"/>
          </p:nvPr>
        </p:nvSpPr>
        <p:spPr/>
        <p:txBody>
          <a:bodyPr>
            <a:normAutofit fontScale="90000"/>
          </a:bodyPr>
          <a:lstStyle/>
          <a:p>
            <a:r>
              <a:rPr lang="zh-CN" altLang="en-US" dirty="0"/>
              <a:t>单击此处添加标题</a:t>
            </a:r>
          </a:p>
        </p:txBody>
      </p:sp>
      <p:sp>
        <p:nvSpPr>
          <p:cNvPr id="16" name="文本框 15"/>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702369" y="3263902"/>
            <a:ext cx="2137332" cy="1141211"/>
            <a:chOff x="372480" y="3433051"/>
            <a:chExt cx="2136775" cy="1141211"/>
          </a:xfrm>
        </p:grpSpPr>
        <p:sp>
          <p:nvSpPr>
            <p:cNvPr id="61" name="Text Box 21"/>
            <p:cNvSpPr txBox="1">
              <a:spLocks noChangeArrowheads="1"/>
            </p:cNvSpPr>
            <p:nvPr/>
          </p:nvSpPr>
          <p:spPr bwMode="auto">
            <a:xfrm>
              <a:off x="377243" y="3433051"/>
              <a:ext cx="20748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b="1" i="0" kern="0" dirty="0">
                  <a:solidFill>
                    <a:schemeClr val="accent1"/>
                  </a:solidFill>
                  <a:latin typeface="微软雅黑" panose="020B0503020204020204" pitchFamily="34" charset="-122"/>
                  <a:ea typeface="微软雅黑" panose="020B0503020204020204" pitchFamily="34" charset="-122"/>
                </a:rPr>
                <a:t>添加标题</a:t>
              </a:r>
            </a:p>
          </p:txBody>
        </p:sp>
        <p:sp>
          <p:nvSpPr>
            <p:cNvPr id="62" name="Rectangle 22"/>
            <p:cNvSpPr>
              <a:spLocks noChangeArrowheads="1"/>
            </p:cNvSpPr>
            <p:nvPr/>
          </p:nvSpPr>
          <p:spPr bwMode="auto">
            <a:xfrm>
              <a:off x="372480" y="3964864"/>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6" name="组合 5"/>
          <p:cNvGrpSpPr/>
          <p:nvPr/>
        </p:nvGrpSpPr>
        <p:grpSpPr>
          <a:xfrm>
            <a:off x="7584384" y="2064411"/>
            <a:ext cx="2137332" cy="1141211"/>
            <a:chOff x="6159072" y="1671754"/>
            <a:chExt cx="2136775" cy="1141211"/>
          </a:xfrm>
        </p:grpSpPr>
        <p:sp>
          <p:nvSpPr>
            <p:cNvPr id="59" name="Text Box 23"/>
            <p:cNvSpPr txBox="1">
              <a:spLocks noChangeArrowheads="1"/>
            </p:cNvSpPr>
            <p:nvPr/>
          </p:nvSpPr>
          <p:spPr bwMode="auto">
            <a:xfrm>
              <a:off x="6163834" y="1671754"/>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b="1" i="0" kern="0" dirty="0">
                  <a:solidFill>
                    <a:schemeClr val="accent3"/>
                  </a:solidFill>
                  <a:latin typeface="微软雅黑" panose="020B0503020204020204" pitchFamily="34" charset="-122"/>
                  <a:ea typeface="微软雅黑" panose="020B0503020204020204" pitchFamily="34" charset="-122"/>
                </a:rPr>
                <a:t>添加标题</a:t>
              </a:r>
            </a:p>
          </p:txBody>
        </p:sp>
        <p:sp>
          <p:nvSpPr>
            <p:cNvPr id="60" name="Rectangle 24"/>
            <p:cNvSpPr>
              <a:spLocks noChangeArrowheads="1"/>
            </p:cNvSpPr>
            <p:nvPr/>
          </p:nvSpPr>
          <p:spPr bwMode="auto">
            <a:xfrm>
              <a:off x="6159072" y="2203567"/>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7" name="组合 6"/>
          <p:cNvGrpSpPr/>
          <p:nvPr/>
        </p:nvGrpSpPr>
        <p:grpSpPr>
          <a:xfrm>
            <a:off x="8175572" y="3992849"/>
            <a:ext cx="2137332" cy="1141211"/>
            <a:chOff x="6750106" y="3600192"/>
            <a:chExt cx="2136775" cy="1141211"/>
          </a:xfrm>
        </p:grpSpPr>
        <p:sp>
          <p:nvSpPr>
            <p:cNvPr id="57" name="Text Box 25"/>
            <p:cNvSpPr txBox="1">
              <a:spLocks noChangeArrowheads="1"/>
            </p:cNvSpPr>
            <p:nvPr/>
          </p:nvSpPr>
          <p:spPr bwMode="auto">
            <a:xfrm>
              <a:off x="6754868" y="3600192"/>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b="1" i="0" kern="0" dirty="0">
                  <a:solidFill>
                    <a:schemeClr val="accent2"/>
                  </a:solidFill>
                  <a:latin typeface="微软雅黑" panose="020B0503020204020204" pitchFamily="34" charset="-122"/>
                  <a:ea typeface="微软雅黑" panose="020B0503020204020204" pitchFamily="34" charset="-122"/>
                </a:rPr>
                <a:t>添加标题</a:t>
              </a:r>
            </a:p>
          </p:txBody>
        </p:sp>
        <p:sp>
          <p:nvSpPr>
            <p:cNvPr id="58" name="Rectangle 26"/>
            <p:cNvSpPr>
              <a:spLocks noChangeArrowheads="1"/>
            </p:cNvSpPr>
            <p:nvPr/>
          </p:nvSpPr>
          <p:spPr bwMode="auto">
            <a:xfrm>
              <a:off x="6750106" y="4132005"/>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8" name="组合 7"/>
          <p:cNvGrpSpPr/>
          <p:nvPr/>
        </p:nvGrpSpPr>
        <p:grpSpPr>
          <a:xfrm>
            <a:off x="2259933" y="1577694"/>
            <a:ext cx="2137332" cy="1141211"/>
            <a:chOff x="836007" y="1185037"/>
            <a:chExt cx="2136775" cy="1141211"/>
          </a:xfrm>
        </p:grpSpPr>
        <p:sp>
          <p:nvSpPr>
            <p:cNvPr id="55" name="Text Box 25"/>
            <p:cNvSpPr txBox="1">
              <a:spLocks noChangeArrowheads="1"/>
            </p:cNvSpPr>
            <p:nvPr/>
          </p:nvSpPr>
          <p:spPr bwMode="auto">
            <a:xfrm>
              <a:off x="840769" y="1185037"/>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spcBef>
                  <a:spcPct val="50000"/>
                </a:spcBef>
                <a:defRPr/>
              </a:pPr>
              <a:r>
                <a:rPr lang="zh-CN" altLang="en-US" b="1" i="0" kern="0" dirty="0">
                  <a:solidFill>
                    <a:schemeClr val="accent4"/>
                  </a:solidFill>
                  <a:latin typeface="微软雅黑" panose="020B0503020204020204" pitchFamily="34" charset="-122"/>
                  <a:ea typeface="微软雅黑" panose="020B0503020204020204" pitchFamily="34" charset="-122"/>
                </a:rPr>
                <a:t>添加标题</a:t>
              </a:r>
            </a:p>
          </p:txBody>
        </p:sp>
        <p:sp>
          <p:nvSpPr>
            <p:cNvPr id="56" name="Rectangle 26"/>
            <p:cNvSpPr>
              <a:spLocks noChangeArrowheads="1"/>
            </p:cNvSpPr>
            <p:nvPr/>
          </p:nvSpPr>
          <p:spPr bwMode="auto">
            <a:xfrm>
              <a:off x="836007" y="1716850"/>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10" name="Group 9"/>
          <p:cNvGrpSpPr/>
          <p:nvPr/>
        </p:nvGrpSpPr>
        <p:grpSpPr bwMode="auto">
          <a:xfrm rot="16977474">
            <a:off x="5805542" y="2154823"/>
            <a:ext cx="163228" cy="1317370"/>
            <a:chOff x="0" y="0"/>
            <a:chExt cx="68" cy="636"/>
          </a:xfrm>
        </p:grpSpPr>
        <p:sp>
          <p:nvSpPr>
            <p:cNvPr id="53"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sp>
          <p:nvSpPr>
            <p:cNvPr id="54"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grpSp>
      <p:grpSp>
        <p:nvGrpSpPr>
          <p:cNvPr id="2" name="组合 1"/>
          <p:cNvGrpSpPr/>
          <p:nvPr/>
        </p:nvGrpSpPr>
        <p:grpSpPr>
          <a:xfrm>
            <a:off x="4543649" y="2019038"/>
            <a:ext cx="1068188" cy="1066313"/>
            <a:chOff x="4541672" y="2184136"/>
            <a:chExt cx="1067910" cy="1066313"/>
          </a:xfrm>
        </p:grpSpPr>
        <p:sp>
          <p:nvSpPr>
            <p:cNvPr id="51" name="Oval 17"/>
            <p:cNvSpPr>
              <a:spLocks noChangeArrowheads="1"/>
            </p:cNvSpPr>
            <p:nvPr/>
          </p:nvSpPr>
          <p:spPr bwMode="auto">
            <a:xfrm>
              <a:off x="4541672" y="2184136"/>
              <a:ext cx="1067910" cy="1066313"/>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未知"/>
            <p:cNvSpPr/>
            <p:nvPr/>
          </p:nvSpPr>
          <p:spPr bwMode="auto">
            <a:xfrm>
              <a:off x="4664822" y="2208036"/>
              <a:ext cx="821611" cy="400786"/>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12" name="Group 9"/>
          <p:cNvGrpSpPr/>
          <p:nvPr/>
        </p:nvGrpSpPr>
        <p:grpSpPr bwMode="auto">
          <a:xfrm rot="16977474">
            <a:off x="5516121" y="3200891"/>
            <a:ext cx="332353" cy="1317370"/>
            <a:chOff x="0" y="0"/>
            <a:chExt cx="68" cy="636"/>
          </a:xfrm>
        </p:grpSpPr>
        <p:sp>
          <p:nvSpPr>
            <p:cNvPr id="47"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sp>
          <p:nvSpPr>
            <p:cNvPr id="48"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grpSp>
      <p:grpSp>
        <p:nvGrpSpPr>
          <p:cNvPr id="13" name="Group 12"/>
          <p:cNvGrpSpPr/>
          <p:nvPr/>
        </p:nvGrpSpPr>
        <p:grpSpPr bwMode="auto">
          <a:xfrm rot="15445578">
            <a:off x="5512091" y="2538202"/>
            <a:ext cx="181283" cy="1319385"/>
            <a:chOff x="0" y="0"/>
            <a:chExt cx="68" cy="636"/>
          </a:xfrm>
        </p:grpSpPr>
        <p:sp>
          <p:nvSpPr>
            <p:cNvPr id="45"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sp>
          <p:nvSpPr>
            <p:cNvPr id="46"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grpSp>
      <p:grpSp>
        <p:nvGrpSpPr>
          <p:cNvPr id="3" name="组合 2"/>
          <p:cNvGrpSpPr/>
          <p:nvPr/>
        </p:nvGrpSpPr>
        <p:grpSpPr>
          <a:xfrm>
            <a:off x="5983439" y="2346868"/>
            <a:ext cx="1170324" cy="1168270"/>
            <a:chOff x="5981086" y="2511968"/>
            <a:chExt cx="1170019" cy="1168270"/>
          </a:xfrm>
        </p:grpSpPr>
        <p:sp>
          <p:nvSpPr>
            <p:cNvPr id="43" name="Oval 17"/>
            <p:cNvSpPr>
              <a:spLocks noChangeArrowheads="1"/>
            </p:cNvSpPr>
            <p:nvPr/>
          </p:nvSpPr>
          <p:spPr bwMode="auto">
            <a:xfrm>
              <a:off x="5981086" y="2511968"/>
              <a:ext cx="1170019" cy="1168270"/>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未知"/>
            <p:cNvSpPr/>
            <p:nvPr/>
          </p:nvSpPr>
          <p:spPr bwMode="auto">
            <a:xfrm>
              <a:off x="6116011" y="2538153"/>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67" name="组合 66"/>
          <p:cNvGrpSpPr/>
          <p:nvPr/>
        </p:nvGrpSpPr>
        <p:grpSpPr>
          <a:xfrm>
            <a:off x="6253359" y="3251270"/>
            <a:ext cx="1931740" cy="1931674"/>
            <a:chOff x="6250936" y="3416370"/>
            <a:chExt cx="1931237" cy="1931674"/>
          </a:xfrm>
        </p:grpSpPr>
        <p:sp>
          <p:nvSpPr>
            <p:cNvPr id="40" name="Oval 19"/>
            <p:cNvSpPr>
              <a:spLocks noChangeArrowheads="1"/>
            </p:cNvSpPr>
            <p:nvPr/>
          </p:nvSpPr>
          <p:spPr bwMode="auto">
            <a:xfrm>
              <a:off x="6250936" y="3416370"/>
              <a:ext cx="1931237" cy="1931674"/>
            </a:xfrm>
            <a:prstGeom prst="ellipse">
              <a:avLst/>
            </a:prstGeom>
            <a:solidFill>
              <a:schemeClr val="accent2"/>
            </a:soli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未知"/>
            <p:cNvSpPr/>
            <p:nvPr/>
          </p:nvSpPr>
          <p:spPr bwMode="auto">
            <a:xfrm>
              <a:off x="6472454" y="3460684"/>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66" name="组合 65"/>
          <p:cNvGrpSpPr/>
          <p:nvPr/>
        </p:nvGrpSpPr>
        <p:grpSpPr>
          <a:xfrm>
            <a:off x="3711277" y="2848420"/>
            <a:ext cx="1428158" cy="1426095"/>
            <a:chOff x="3709517" y="3013518"/>
            <a:chExt cx="1427786" cy="1426095"/>
          </a:xfrm>
        </p:grpSpPr>
        <p:sp>
          <p:nvSpPr>
            <p:cNvPr id="28" name="Oval 15"/>
            <p:cNvSpPr>
              <a:spLocks noChangeArrowheads="1"/>
            </p:cNvSpPr>
            <p:nvPr/>
          </p:nvSpPr>
          <p:spPr bwMode="auto">
            <a:xfrm>
              <a:off x="3709517" y="3013518"/>
              <a:ext cx="1427786" cy="1426095"/>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未知"/>
            <p:cNvSpPr/>
            <p:nvPr/>
          </p:nvSpPr>
          <p:spPr bwMode="auto">
            <a:xfrm>
              <a:off x="3874648" y="3053803"/>
              <a:ext cx="1101550" cy="535793"/>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sp>
        <p:nvSpPr>
          <p:cNvPr id="4" name="标题 3"/>
          <p:cNvSpPr>
            <a:spLocks noGrp="1"/>
          </p:cNvSpPr>
          <p:nvPr>
            <p:ph type="title"/>
          </p:nvPr>
        </p:nvSpPr>
        <p:spPr/>
        <p:txBody>
          <a:bodyPr>
            <a:normAutofit fontScale="90000"/>
          </a:bodyPr>
          <a:lstStyle/>
          <a:p>
            <a:r>
              <a:rPr lang="zh-CN" altLang="en-US" dirty="0"/>
              <a:t>单击此处添加标题</a:t>
            </a:r>
          </a:p>
        </p:txBody>
      </p:sp>
      <p:sp>
        <p:nvSpPr>
          <p:cNvPr id="36" name="文本框 35"/>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049336" y="1788785"/>
            <a:ext cx="2892825" cy="2960110"/>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ln>
        </p:spPr>
        <p:txBody>
          <a:bodyPr vert="eaVert" anchor="ctr"/>
          <a:lstStyle/>
          <a:p>
            <a:endParaRPr lang="zh-CN" altLang="en-US" sz="1400" kern="0">
              <a:solidFill>
                <a:sysClr val="window" lastClr="FFFFFF"/>
              </a:solidFill>
              <a:latin typeface="微软雅黑" panose="020B0503020204020204" pitchFamily="34" charset="-122"/>
              <a:ea typeface="微软雅黑" panose="020B0503020204020204" pitchFamily="34" charset="-122"/>
            </a:endParaRPr>
          </a:p>
        </p:txBody>
      </p:sp>
      <p:sp>
        <p:nvSpPr>
          <p:cNvPr id="5" name="等腰三角形 21"/>
          <p:cNvSpPr/>
          <p:nvPr/>
        </p:nvSpPr>
        <p:spPr bwMode="auto">
          <a:xfrm rot="5400000">
            <a:off x="3183030" y="1788785"/>
            <a:ext cx="2892825" cy="2960110"/>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gradFill>
            <a:gsLst>
              <a:gs pos="100000">
                <a:sysClr val="window" lastClr="FFFFFF">
                  <a:lumMod val="95000"/>
                </a:sysClr>
              </a:gs>
              <a:gs pos="0">
                <a:sysClr val="window" lastClr="FFFFFF">
                  <a:lumMod val="85000"/>
                </a:sysClr>
              </a:gs>
            </a:gsLst>
            <a:lin ang="16200000" scaled="0"/>
          </a:gradFill>
          <a:ln w="9525" cap="rnd">
            <a:solidFill>
              <a:srgbClr val="E6E6E6"/>
            </a:solidFill>
            <a:prstDash val="solid"/>
            <a:round/>
          </a:ln>
        </p:spPr>
        <p:txBody>
          <a:bodyPr vert="eaVert" anchor="ctr"/>
          <a:lstStyle/>
          <a:p>
            <a:endParaRPr lang="zh-CN" altLang="en-US" sz="1400" kern="0">
              <a:solidFill>
                <a:sysClr val="window" lastClr="FFFFFF"/>
              </a:solidFill>
              <a:latin typeface="微软雅黑" panose="020B0503020204020204" pitchFamily="34" charset="-122"/>
              <a:ea typeface="微软雅黑" panose="020B0503020204020204" pitchFamily="34" charset="-122"/>
            </a:endParaRPr>
          </a:p>
        </p:txBody>
      </p:sp>
      <p:sp>
        <p:nvSpPr>
          <p:cNvPr id="6" name="椭圆 5"/>
          <p:cNvSpPr/>
          <p:nvPr/>
        </p:nvSpPr>
        <p:spPr bwMode="auto">
          <a:xfrm>
            <a:off x="3151216" y="1581127"/>
            <a:ext cx="3649025" cy="3648075"/>
          </a:xfrm>
          <a:prstGeom prst="ellipse">
            <a:avLst/>
          </a:prstGeom>
          <a:noFill/>
          <a:ln w="25400" cap="flat" cmpd="sng" algn="ctr">
            <a:solidFill>
              <a:schemeClr val="tx1">
                <a:lumMod val="50000"/>
                <a:lumOff val="50000"/>
              </a:schemeClr>
            </a:solidFill>
            <a:prstDash val="solid"/>
          </a:ln>
          <a:effectLst/>
        </p:spPr>
        <p:txBody>
          <a:bodyPr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sp>
        <p:nvSpPr>
          <p:cNvPr id="7" name="椭圆 6"/>
          <p:cNvSpPr/>
          <p:nvPr/>
        </p:nvSpPr>
        <p:spPr bwMode="auto">
          <a:xfrm>
            <a:off x="5334596" y="1581127"/>
            <a:ext cx="3650614" cy="3648075"/>
          </a:xfrm>
          <a:prstGeom prst="ellipse">
            <a:avLst/>
          </a:prstGeom>
          <a:noFill/>
          <a:ln w="25400" cap="flat" cmpd="sng" algn="ctr">
            <a:solidFill>
              <a:schemeClr val="tx1">
                <a:lumMod val="50000"/>
                <a:lumOff val="50000"/>
              </a:schemeClr>
            </a:solidFill>
            <a:prstDash val="solid"/>
          </a:ln>
          <a:effectLst/>
        </p:spPr>
        <p:txBody>
          <a:bodyPr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cxnSp>
        <p:nvCxnSpPr>
          <p:cNvPr id="8" name="直接连接符 7"/>
          <p:cNvCxnSpPr>
            <a:cxnSpLocks noChangeShapeType="1"/>
          </p:cNvCxnSpPr>
          <p:nvPr/>
        </p:nvCxnSpPr>
        <p:spPr bwMode="auto">
          <a:xfrm>
            <a:off x="4153188" y="2471715"/>
            <a:ext cx="571649" cy="26828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3848308" y="3295625"/>
            <a:ext cx="590704" cy="0"/>
          </a:xfrm>
          <a:prstGeom prst="line">
            <a:avLst/>
          </a:prstGeom>
          <a:noFill/>
          <a:ln w="28575" algn="ctr">
            <a:solidFill>
              <a:schemeClr val="accent2"/>
            </a:solidFill>
            <a:round/>
            <a:headEnd type="none" w="med" len="med"/>
            <a:tailEnd type="arrow" w="med" len="med"/>
          </a:ln>
        </p:spPr>
      </p:cxnSp>
      <p:cxnSp>
        <p:nvCxnSpPr>
          <p:cNvPr id="10" name="直接连接符 9"/>
          <p:cNvCxnSpPr>
            <a:cxnSpLocks noChangeShapeType="1"/>
          </p:cNvCxnSpPr>
          <p:nvPr/>
        </p:nvCxnSpPr>
        <p:spPr bwMode="auto">
          <a:xfrm flipV="1">
            <a:off x="4153187" y="3829025"/>
            <a:ext cx="590704" cy="312738"/>
          </a:xfrm>
          <a:prstGeom prst="line">
            <a:avLst/>
          </a:prstGeom>
          <a:noFill/>
          <a:ln w="28575" algn="ctr">
            <a:solidFill>
              <a:schemeClr val="accent3"/>
            </a:solidFill>
            <a:round/>
            <a:headEnd type="none" w="med" len="med"/>
            <a:tailEnd type="arrow" w="med" len="med"/>
          </a:ln>
        </p:spPr>
      </p:cxnSp>
      <p:cxnSp>
        <p:nvCxnSpPr>
          <p:cNvPr id="11" name="直接连接符 10"/>
          <p:cNvCxnSpPr>
            <a:cxnSpLocks noChangeShapeType="1"/>
          </p:cNvCxnSpPr>
          <p:nvPr/>
        </p:nvCxnSpPr>
        <p:spPr bwMode="auto">
          <a:xfrm flipH="1" flipV="1">
            <a:off x="7486219" y="3816325"/>
            <a:ext cx="590704" cy="312738"/>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7781570" y="3292450"/>
            <a:ext cx="590704" cy="0"/>
          </a:xfrm>
          <a:prstGeom prst="line">
            <a:avLst/>
          </a:prstGeom>
          <a:noFill/>
          <a:ln w="28575" algn="ctr">
            <a:solidFill>
              <a:schemeClr val="accent2"/>
            </a:solidFill>
            <a:round/>
            <a:headEnd type="none" w="med" len="med"/>
            <a:tailEnd type="arrow" w="med" len="med"/>
          </a:ln>
        </p:spPr>
      </p:cxnSp>
      <p:cxnSp>
        <p:nvCxnSpPr>
          <p:cNvPr id="13" name="直接连接符 12"/>
          <p:cNvCxnSpPr>
            <a:cxnSpLocks noChangeShapeType="1"/>
          </p:cNvCxnSpPr>
          <p:nvPr/>
        </p:nvCxnSpPr>
        <p:spPr bwMode="auto">
          <a:xfrm flipH="1">
            <a:off x="7505274" y="2471715"/>
            <a:ext cx="571649" cy="268287"/>
          </a:xfrm>
          <a:prstGeom prst="line">
            <a:avLst/>
          </a:prstGeom>
          <a:noFill/>
          <a:ln w="28575" algn="ctr">
            <a:solidFill>
              <a:schemeClr val="accent3"/>
            </a:solidFill>
            <a:round/>
            <a:headEnd type="none" w="med" len="med"/>
            <a:tailEnd type="arrow" w="med" len="med"/>
          </a:ln>
        </p:spPr>
      </p:cxnSp>
      <p:grpSp>
        <p:nvGrpSpPr>
          <p:cNvPr id="2" name="组合 1"/>
          <p:cNvGrpSpPr/>
          <p:nvPr/>
        </p:nvGrpSpPr>
        <p:grpSpPr>
          <a:xfrm>
            <a:off x="5017014" y="2249464"/>
            <a:ext cx="2105573" cy="2105025"/>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pPr>
              <a:endParaRPr lang="zh-CN" altLang="en-US" sz="1200" kern="0" dirty="0">
                <a:solidFill>
                  <a:srgbClr val="4D4D4D"/>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497512" y="3066331"/>
              <a:ext cx="1139825" cy="113982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algn="ctr">
                <a:lnSpc>
                  <a:spcPct val="120000"/>
                </a:lnSpc>
              </a:pPr>
              <a:r>
                <a:rPr lang="zh-CN" altLang="en-US" sz="2400" kern="0">
                  <a:solidFill>
                    <a:srgbClr val="4D4D4D"/>
                  </a:solidFill>
                  <a:latin typeface="Impact" panose="020B0806030902050204" pitchFamily="34" charset="0"/>
                  <a:ea typeface="微软雅黑" panose="020B0503020204020204" pitchFamily="34" charset="-122"/>
                </a:rPr>
                <a:t>关键技术</a:t>
              </a:r>
              <a:endParaRPr lang="zh-CN" altLang="en-US" sz="2400" kern="0" dirty="0">
                <a:solidFill>
                  <a:srgbClr val="4D4D4D"/>
                </a:solidFill>
                <a:latin typeface="Impact" panose="020B0806030902050204" pitchFamily="34" charset="0"/>
                <a:ea typeface="微软雅黑" panose="020B0503020204020204" pitchFamily="34" charset="-122"/>
              </a:endParaRPr>
            </a:p>
          </p:txBody>
        </p:sp>
      </p:grpSp>
      <p:sp>
        <p:nvSpPr>
          <p:cNvPr id="17" name="Oval 19"/>
          <p:cNvSpPr>
            <a:spLocks noChangeArrowheads="1"/>
          </p:cNvSpPr>
          <p:nvPr/>
        </p:nvSpPr>
        <p:spPr bwMode="auto">
          <a:xfrm>
            <a:off x="3168681" y="1666852"/>
            <a:ext cx="992446" cy="992187"/>
          </a:xfrm>
          <a:prstGeom prst="ellipse">
            <a:avLst/>
          </a:prstGeom>
          <a:solidFill>
            <a:schemeClr val="accent1"/>
          </a:solidFill>
          <a:ln w="9525">
            <a:noFill/>
            <a:round/>
          </a:ln>
          <a:effectLst/>
        </p:spPr>
        <p:txBody>
          <a:bodyPr anchor="ctr"/>
          <a:lstStyle/>
          <a:p>
            <a:pPr algn="ctr">
              <a:lnSpc>
                <a:spcPct val="120000"/>
              </a:lnSpc>
              <a:defRPr/>
            </a:pPr>
            <a:r>
              <a:rPr lang="zh-CN" altLang="en-US" kern="0">
                <a:solidFill>
                  <a:sysClr val="window" lastClr="FFFFFF"/>
                </a:solidFill>
                <a:latin typeface="Arial" panose="020B0604020202020204" pitchFamily="34" charset="0"/>
                <a:ea typeface="微软雅黑" panose="020B0503020204020204" pitchFamily="34" charset="-122"/>
              </a:rPr>
              <a:t>添加文本</a:t>
            </a:r>
            <a:endParaRPr lang="zh-CN" altLang="en-US" kern="0" dirty="0">
              <a:solidFill>
                <a:sysClr val="window" lastClr="FFFFFF"/>
              </a:solidFill>
              <a:latin typeface="Arial" panose="020B0604020202020204" pitchFamily="34" charset="0"/>
              <a:ea typeface="微软雅黑" panose="020B0503020204020204" pitchFamily="34" charset="-122"/>
            </a:endParaRPr>
          </a:p>
        </p:txBody>
      </p:sp>
      <p:sp>
        <p:nvSpPr>
          <p:cNvPr id="18" name="Oval 19"/>
          <p:cNvSpPr>
            <a:spLocks noChangeArrowheads="1"/>
          </p:cNvSpPr>
          <p:nvPr/>
        </p:nvSpPr>
        <p:spPr bwMode="auto">
          <a:xfrm>
            <a:off x="8026111" y="1682727"/>
            <a:ext cx="992445" cy="993775"/>
          </a:xfrm>
          <a:prstGeom prst="ellipse">
            <a:avLst/>
          </a:prstGeom>
          <a:solidFill>
            <a:schemeClr val="accent3"/>
          </a:solidFill>
          <a:ln w="9525">
            <a:noFill/>
            <a:round/>
          </a:ln>
          <a:effectLst/>
        </p:spPr>
        <p:txBody>
          <a:bodyPr anchor="ctr"/>
          <a:lstStyle/>
          <a:p>
            <a:pPr algn="ctr">
              <a:lnSpc>
                <a:spcPct val="120000"/>
              </a:lnSpc>
              <a:defRPr/>
            </a:pPr>
            <a:r>
              <a:rPr lang="zh-CN" altLang="en-US" kern="0" dirty="0">
                <a:solidFill>
                  <a:schemeClr val="bg1"/>
                </a:solidFill>
                <a:latin typeface="Arial" panose="020B0604020202020204" pitchFamily="34" charset="0"/>
                <a:ea typeface="微软雅黑" panose="020B0503020204020204" pitchFamily="34" charset="-122"/>
              </a:rPr>
              <a:t>添加文本</a:t>
            </a:r>
          </a:p>
        </p:txBody>
      </p:sp>
      <p:sp>
        <p:nvSpPr>
          <p:cNvPr id="19" name="Oval 19"/>
          <p:cNvSpPr>
            <a:spLocks noChangeArrowheads="1"/>
          </p:cNvSpPr>
          <p:nvPr/>
        </p:nvSpPr>
        <p:spPr bwMode="auto">
          <a:xfrm>
            <a:off x="8477077" y="2835252"/>
            <a:ext cx="994034" cy="993775"/>
          </a:xfrm>
          <a:prstGeom prst="ellipse">
            <a:avLst/>
          </a:prstGeom>
          <a:solidFill>
            <a:schemeClr val="accent2"/>
          </a:solidFill>
          <a:ln w="9525">
            <a:noFill/>
            <a:round/>
          </a:ln>
          <a:effectLst/>
        </p:spPr>
        <p:txBody>
          <a:bodyPr anchor="ctr"/>
          <a:lstStyle/>
          <a:p>
            <a:pPr algn="ctr">
              <a:lnSpc>
                <a:spcPct val="120000"/>
              </a:lnSpc>
              <a:defRPr/>
            </a:pPr>
            <a:r>
              <a:rPr lang="zh-CN" altLang="en-US" kern="0" dirty="0">
                <a:solidFill>
                  <a:schemeClr val="bg1"/>
                </a:solidFill>
                <a:latin typeface="Arial" panose="020B0604020202020204" pitchFamily="34" charset="0"/>
                <a:ea typeface="微软雅黑" panose="020B0503020204020204" pitchFamily="34" charset="-122"/>
              </a:rPr>
              <a:t>添加文本</a:t>
            </a:r>
          </a:p>
        </p:txBody>
      </p:sp>
      <p:sp>
        <p:nvSpPr>
          <p:cNvPr id="20" name="Oval 19"/>
          <p:cNvSpPr>
            <a:spLocks noChangeArrowheads="1"/>
          </p:cNvSpPr>
          <p:nvPr/>
        </p:nvSpPr>
        <p:spPr bwMode="auto">
          <a:xfrm>
            <a:off x="8075334" y="3975077"/>
            <a:ext cx="994034" cy="993775"/>
          </a:xfrm>
          <a:prstGeom prst="ellipse">
            <a:avLst/>
          </a:prstGeom>
          <a:solidFill>
            <a:schemeClr val="accent1"/>
          </a:solidFill>
          <a:ln w="9525">
            <a:noFill/>
            <a:round/>
          </a:ln>
          <a:effectLst/>
        </p:spPr>
        <p:txBody>
          <a:bodyPr anchor="ctr"/>
          <a:lstStyle/>
          <a:p>
            <a:pPr algn="ctr">
              <a:lnSpc>
                <a:spcPct val="120000"/>
              </a:lnSpc>
              <a:defRPr/>
            </a:pPr>
            <a:r>
              <a:rPr lang="zh-CN" altLang="en-US" kern="0" dirty="0">
                <a:solidFill>
                  <a:schemeClr val="bg1"/>
                </a:solidFill>
                <a:latin typeface="Arial" panose="020B0604020202020204" pitchFamily="34" charset="0"/>
                <a:ea typeface="微软雅黑" panose="020B0503020204020204" pitchFamily="34" charset="-122"/>
              </a:rPr>
              <a:t>添加文本</a:t>
            </a:r>
          </a:p>
        </p:txBody>
      </p:sp>
      <p:sp>
        <p:nvSpPr>
          <p:cNvPr id="21" name="Oval 19"/>
          <p:cNvSpPr>
            <a:spLocks noChangeArrowheads="1"/>
          </p:cNvSpPr>
          <p:nvPr/>
        </p:nvSpPr>
        <p:spPr bwMode="auto">
          <a:xfrm>
            <a:off x="2724066" y="2797152"/>
            <a:ext cx="994034" cy="993775"/>
          </a:xfrm>
          <a:prstGeom prst="ellipse">
            <a:avLst/>
          </a:prstGeom>
          <a:solidFill>
            <a:schemeClr val="accent2"/>
          </a:solidFill>
          <a:ln w="9525">
            <a:noFill/>
            <a:round/>
          </a:ln>
          <a:effectLst/>
        </p:spPr>
        <p:txBody>
          <a:bodyPr anchor="ctr"/>
          <a:lstStyle/>
          <a:p>
            <a:pPr algn="ctr">
              <a:lnSpc>
                <a:spcPct val="120000"/>
              </a:lnSpc>
              <a:defRPr/>
            </a:pPr>
            <a:r>
              <a:rPr lang="zh-CN" altLang="en-US" kern="0" dirty="0">
                <a:solidFill>
                  <a:sysClr val="window" lastClr="FFFFFF"/>
                </a:solidFill>
                <a:latin typeface="Arial" panose="020B0604020202020204" pitchFamily="34" charset="0"/>
                <a:ea typeface="微软雅黑" panose="020B0503020204020204" pitchFamily="34" charset="-122"/>
              </a:rPr>
              <a:t>添加文本</a:t>
            </a:r>
          </a:p>
        </p:txBody>
      </p:sp>
      <p:sp>
        <p:nvSpPr>
          <p:cNvPr id="22" name="Oval 19"/>
          <p:cNvSpPr>
            <a:spLocks noChangeArrowheads="1"/>
          </p:cNvSpPr>
          <p:nvPr/>
        </p:nvSpPr>
        <p:spPr bwMode="auto">
          <a:xfrm>
            <a:off x="3130572" y="3968727"/>
            <a:ext cx="994034" cy="993775"/>
          </a:xfrm>
          <a:prstGeom prst="ellipse">
            <a:avLst/>
          </a:prstGeom>
          <a:solidFill>
            <a:schemeClr val="accent3"/>
          </a:solidFill>
          <a:ln w="9525">
            <a:noFill/>
            <a:round/>
          </a:ln>
          <a:effectLst/>
        </p:spPr>
        <p:txBody>
          <a:bodyPr anchor="ctr"/>
          <a:lstStyle/>
          <a:p>
            <a:pPr algn="ctr">
              <a:lnSpc>
                <a:spcPct val="120000"/>
              </a:lnSpc>
              <a:defRPr/>
            </a:pPr>
            <a:r>
              <a:rPr lang="zh-CN" altLang="en-US" kern="0" dirty="0">
                <a:solidFill>
                  <a:sysClr val="window" lastClr="FFFFFF"/>
                </a:solidFill>
                <a:latin typeface="Arial" panose="020B0604020202020204" pitchFamily="34" charset="0"/>
                <a:ea typeface="微软雅黑" panose="020B0503020204020204" pitchFamily="34" charset="-122"/>
              </a:rPr>
              <a:t>添加文本</a:t>
            </a:r>
          </a:p>
        </p:txBody>
      </p:sp>
      <p:sp>
        <p:nvSpPr>
          <p:cNvPr id="23" name="TextBox 22"/>
          <p:cNvSpPr txBox="1"/>
          <p:nvPr/>
        </p:nvSpPr>
        <p:spPr>
          <a:xfrm>
            <a:off x="767608" y="1696951"/>
            <a:ext cx="2145964"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400">
                <a:solidFill>
                  <a:sysClr val="windowText" lastClr="000000"/>
                </a:solidFill>
                <a:latin typeface="微软雅黑" panose="020B0503020204020204" pitchFamily="34" charset="-122"/>
                <a:ea typeface="微软雅黑" panose="020B0503020204020204" pitchFamily="34" charset="-122"/>
              </a:rPr>
              <a:t>文本后。</a:t>
            </a:r>
          </a:p>
        </p:txBody>
      </p:sp>
      <p:sp>
        <p:nvSpPr>
          <p:cNvPr id="24" name="TextBox 23"/>
          <p:cNvSpPr txBox="1"/>
          <p:nvPr/>
        </p:nvSpPr>
        <p:spPr>
          <a:xfrm>
            <a:off x="9238816" y="1696951"/>
            <a:ext cx="2145964"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400">
                <a:solidFill>
                  <a:sysClr val="windowText" lastClr="000000"/>
                </a:solidFill>
                <a:latin typeface="微软雅黑" panose="020B0503020204020204" pitchFamily="34" charset="-122"/>
                <a:ea typeface="微软雅黑" panose="020B0503020204020204" pitchFamily="34" charset="-122"/>
              </a:rPr>
              <a:t>文本后。</a:t>
            </a:r>
          </a:p>
        </p:txBody>
      </p:sp>
      <p:sp>
        <p:nvSpPr>
          <p:cNvPr id="25" name="TextBox 24"/>
          <p:cNvSpPr txBox="1"/>
          <p:nvPr/>
        </p:nvSpPr>
        <p:spPr>
          <a:xfrm>
            <a:off x="335448" y="3005894"/>
            <a:ext cx="2145964"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400">
                <a:solidFill>
                  <a:sysClr val="windowText" lastClr="000000"/>
                </a:solidFill>
                <a:latin typeface="微软雅黑" panose="020B0503020204020204" pitchFamily="34" charset="-122"/>
                <a:ea typeface="微软雅黑" panose="020B0503020204020204" pitchFamily="34" charset="-122"/>
              </a:rPr>
              <a:t>文本后。</a:t>
            </a:r>
          </a:p>
        </p:txBody>
      </p:sp>
      <p:sp>
        <p:nvSpPr>
          <p:cNvPr id="26" name="TextBox 25"/>
          <p:cNvSpPr txBox="1"/>
          <p:nvPr/>
        </p:nvSpPr>
        <p:spPr>
          <a:xfrm>
            <a:off x="9706345" y="3005894"/>
            <a:ext cx="2145964"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400">
                <a:solidFill>
                  <a:sysClr val="windowText" lastClr="000000"/>
                </a:solidFill>
                <a:latin typeface="微软雅黑" panose="020B0503020204020204" pitchFamily="34" charset="-122"/>
                <a:ea typeface="微软雅黑" panose="020B0503020204020204" pitchFamily="34" charset="-122"/>
              </a:rPr>
              <a:t>文本后。</a:t>
            </a:r>
          </a:p>
        </p:txBody>
      </p:sp>
      <p:sp>
        <p:nvSpPr>
          <p:cNvPr id="27" name="TextBox 26"/>
          <p:cNvSpPr txBox="1"/>
          <p:nvPr/>
        </p:nvSpPr>
        <p:spPr>
          <a:xfrm>
            <a:off x="9264628" y="4145719"/>
            <a:ext cx="2145964"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400">
                <a:solidFill>
                  <a:sysClr val="windowText" lastClr="000000"/>
                </a:solidFill>
                <a:latin typeface="微软雅黑" panose="020B0503020204020204" pitchFamily="34" charset="-122"/>
                <a:ea typeface="微软雅黑" panose="020B0503020204020204" pitchFamily="34" charset="-122"/>
              </a:rPr>
              <a:t>文本后。</a:t>
            </a:r>
          </a:p>
        </p:txBody>
      </p:sp>
      <p:sp>
        <p:nvSpPr>
          <p:cNvPr id="28" name="TextBox 27"/>
          <p:cNvSpPr txBox="1"/>
          <p:nvPr/>
        </p:nvSpPr>
        <p:spPr>
          <a:xfrm>
            <a:off x="738167" y="4145719"/>
            <a:ext cx="2145964"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400">
                <a:solidFill>
                  <a:sysClr val="windowText" lastClr="000000"/>
                </a:solidFill>
                <a:latin typeface="微软雅黑" panose="020B0503020204020204" pitchFamily="34" charset="-122"/>
                <a:ea typeface="微软雅黑" panose="020B0503020204020204" pitchFamily="34" charset="-122"/>
              </a:rPr>
              <a:t>文本后。</a:t>
            </a:r>
          </a:p>
        </p:txBody>
      </p:sp>
      <p:sp>
        <p:nvSpPr>
          <p:cNvPr id="3" name="标题 2"/>
          <p:cNvSpPr>
            <a:spLocks noGrp="1"/>
          </p:cNvSpPr>
          <p:nvPr>
            <p:ph type="title"/>
          </p:nvPr>
        </p:nvSpPr>
        <p:spPr/>
        <p:txBody>
          <a:bodyPr>
            <a:normAutofit fontScale="90000"/>
          </a:bodyPr>
          <a:lstStyle/>
          <a:p>
            <a:r>
              <a:rPr lang="zh-CN" altLang="en-US" dirty="0"/>
              <a:t>单击此处添加标题</a:t>
            </a:r>
          </a:p>
        </p:txBody>
      </p:sp>
      <p:sp>
        <p:nvSpPr>
          <p:cNvPr id="29" name="文本框 28"/>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a:xfrm>
            <a:off x="2988453" y="1844824"/>
            <a:ext cx="2011869" cy="3073350"/>
            <a:chOff x="2986879" y="2155850"/>
            <a:chExt cx="2011345" cy="3073350"/>
          </a:xfrm>
        </p:grpSpPr>
        <p:sp>
          <p:nvSpPr>
            <p:cNvPr id="42" name="矩形 41"/>
            <p:cNvSpPr/>
            <p:nvPr/>
          </p:nvSpPr>
          <p:spPr bwMode="auto">
            <a:xfrm>
              <a:off x="2986879" y="2155850"/>
              <a:ext cx="2011345" cy="3073350"/>
            </a:xfrm>
            <a:prstGeom prst="rect">
              <a:avLst/>
            </a:prstGeom>
            <a:solidFill>
              <a:schemeClr val="accent1"/>
            </a:solidFill>
            <a:ln w="25400" cap="flat" cmpd="sng" algn="ctr">
              <a:no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43" name="TextBox 1"/>
            <p:cNvSpPr txBox="1">
              <a:spLocks noChangeArrowheads="1"/>
            </p:cNvSpPr>
            <p:nvPr/>
          </p:nvSpPr>
          <p:spPr bwMode="auto">
            <a:xfrm>
              <a:off x="2986879" y="2279842"/>
              <a:ext cx="2011345" cy="350865"/>
            </a:xfrm>
            <a:prstGeom prst="rect">
              <a:avLst/>
            </a:prstGeom>
            <a:noFill/>
            <a:ln w="9525">
              <a:noFill/>
              <a:miter lim="800000"/>
            </a:ln>
          </p:spPr>
          <p:txBody>
            <a:bodyPr>
              <a:spAutoFit/>
            </a:bodyPr>
            <a:lstStyle/>
            <a:p>
              <a:pPr algn="ctr">
                <a:lnSpc>
                  <a:spcPct val="120000"/>
                </a:lnSpc>
                <a:defRPr/>
              </a:pPr>
              <a:r>
                <a:rPr lang="zh-CN" altLang="en-US" sz="1400" b="1" kern="0">
                  <a:solidFill>
                    <a:srgbClr val="FFFFFF"/>
                  </a:solidFill>
                  <a:latin typeface="微软雅黑" panose="020B0503020204020204" pitchFamily="34" charset="-122"/>
                  <a:ea typeface="微软雅黑" panose="020B0503020204020204" pitchFamily="34" charset="-122"/>
                </a:rPr>
                <a:t>单击此处添加标题</a:t>
              </a:r>
            </a:p>
          </p:txBody>
        </p:sp>
        <p:sp>
          <p:nvSpPr>
            <p:cNvPr id="44" name="TextBox 43"/>
            <p:cNvSpPr txBox="1"/>
            <p:nvPr/>
          </p:nvSpPr>
          <p:spPr bwMode="auto">
            <a:xfrm>
              <a:off x="2986879" y="2656378"/>
              <a:ext cx="2011345" cy="1233773"/>
            </a:xfrm>
            <a:prstGeom prst="rect">
              <a:avLst/>
            </a:prstGeom>
            <a:noFill/>
          </p:spPr>
          <p:txBody>
            <a:bodyPr>
              <a:spAutoFit/>
            </a:bodyPr>
            <a:lstStyle/>
            <a:p>
              <a:pPr algn="ctr">
                <a:lnSpc>
                  <a:spcPct val="150000"/>
                </a:lnSpc>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45" name="TextBox 44"/>
            <p:cNvSpPr txBox="1">
              <a:spLocks noChangeArrowheads="1"/>
            </p:cNvSpPr>
            <p:nvPr/>
          </p:nvSpPr>
          <p:spPr bwMode="auto">
            <a:xfrm>
              <a:off x="3614984" y="3861048"/>
              <a:ext cx="755138" cy="707886"/>
            </a:xfrm>
            <a:prstGeom prst="rect">
              <a:avLst/>
            </a:prstGeom>
            <a:noFill/>
            <a:ln w="9525">
              <a:noFill/>
              <a:miter lim="800000"/>
            </a:ln>
          </p:spPr>
          <p:txBody>
            <a:bodyPr wrap="none">
              <a:spAutoFit/>
            </a:bodyPr>
            <a:lstStyle/>
            <a:p>
              <a:pPr algn="ctr">
                <a:defRPr/>
              </a:pPr>
              <a:r>
                <a:rPr lang="en-US" altLang="zh-CN" sz="4000" b="1" kern="0">
                  <a:solidFill>
                    <a:sysClr val="window" lastClr="FFFFFF"/>
                  </a:solidFill>
                </a:rPr>
                <a:t>02</a:t>
              </a:r>
              <a:endParaRPr lang="zh-CN" altLang="en-US" sz="4000" b="1" kern="0">
                <a:solidFill>
                  <a:sysClr val="window" lastClr="FFFFFF"/>
                </a:solidFill>
              </a:endParaRPr>
            </a:p>
          </p:txBody>
        </p:sp>
        <p:sp>
          <p:nvSpPr>
            <p:cNvPr id="46" name="椭圆 45"/>
            <p:cNvSpPr/>
            <p:nvPr/>
          </p:nvSpPr>
          <p:spPr bwMode="auto">
            <a:xfrm>
              <a:off x="3705675" y="4559012"/>
              <a:ext cx="573753" cy="573467"/>
            </a:xfrm>
            <a:prstGeom prst="ellipse">
              <a:avLst/>
            </a:prstGeom>
            <a:solidFill>
              <a:schemeClr val="accent1"/>
            </a:solidFill>
            <a:ln w="3175" cap="flat" cmpd="sng" algn="ctr">
              <a:solidFill>
                <a:schemeClr val="accent1"/>
              </a:solidFill>
              <a:prstDash val="solid"/>
            </a:ln>
            <a:effectLst>
              <a:innerShdw blurRad="114300">
                <a:sysClr val="windowText" lastClr="000000">
                  <a:alpha val="49000"/>
                </a:sysClr>
              </a:innerShdw>
            </a:effectLst>
          </p:spPr>
          <p:txBody>
            <a:bodyPr anchor="ctr"/>
            <a:lstStyle/>
            <a:p>
              <a:pPr algn="ctr">
                <a:lnSpc>
                  <a:spcPct val="120000"/>
                </a:lnSpc>
                <a:defRPr/>
              </a:pPr>
              <a:endParaRPr lang="zh-CN" altLang="en-US" sz="2400" kern="0">
                <a:solidFill>
                  <a:srgbClr val="4D4D4D"/>
                </a:solidFill>
                <a:latin typeface="Impact" panose="020B0806030902050204" pitchFamily="34" charset="0"/>
                <a:ea typeface="微软雅黑" panose="020B0503020204020204" pitchFamily="34" charset="-122"/>
              </a:endParaRPr>
            </a:p>
          </p:txBody>
        </p:sp>
      </p:grpSp>
      <p:grpSp>
        <p:nvGrpSpPr>
          <p:cNvPr id="87" name="组合 86"/>
          <p:cNvGrpSpPr/>
          <p:nvPr/>
        </p:nvGrpSpPr>
        <p:grpSpPr>
          <a:xfrm>
            <a:off x="9190329" y="1844824"/>
            <a:ext cx="2028496" cy="3073350"/>
            <a:chOff x="9187141" y="2155850"/>
            <a:chExt cx="2027968" cy="3073350"/>
          </a:xfrm>
        </p:grpSpPr>
        <p:sp>
          <p:nvSpPr>
            <p:cNvPr id="48" name="矩形 47"/>
            <p:cNvSpPr/>
            <p:nvPr/>
          </p:nvSpPr>
          <p:spPr bwMode="auto">
            <a:xfrm>
              <a:off x="9205611" y="2155850"/>
              <a:ext cx="2009498" cy="307335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en-US" altLang="zh-CN" sz="1200" kern="0" dirty="0">
                <a:solidFill>
                  <a:srgbClr val="4D4D4D"/>
                </a:solidFill>
                <a:latin typeface="微软雅黑" panose="020B0503020204020204" pitchFamily="34" charset="-122"/>
                <a:ea typeface="微软雅黑" panose="020B0503020204020204" pitchFamily="34" charset="-122"/>
              </a:endParaRPr>
            </a:p>
          </p:txBody>
        </p:sp>
        <p:sp>
          <p:nvSpPr>
            <p:cNvPr id="49" name="椭圆 48"/>
            <p:cNvSpPr/>
            <p:nvPr/>
          </p:nvSpPr>
          <p:spPr bwMode="auto">
            <a:xfrm>
              <a:off x="9923472" y="4559012"/>
              <a:ext cx="573348" cy="573467"/>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algn="ctr">
                <a:lnSpc>
                  <a:spcPct val="120000"/>
                </a:lnSpc>
                <a:defRPr/>
              </a:pPr>
              <a:endParaRPr lang="zh-CN" altLang="en-US" sz="2400" kern="0">
                <a:solidFill>
                  <a:srgbClr val="4D4D4D"/>
                </a:solidFill>
                <a:latin typeface="Impact" panose="020B0806030902050204" pitchFamily="34" charset="0"/>
                <a:ea typeface="微软雅黑" panose="020B0503020204020204" pitchFamily="34" charset="-122"/>
              </a:endParaRPr>
            </a:p>
          </p:txBody>
        </p:sp>
        <p:sp>
          <p:nvSpPr>
            <p:cNvPr id="50" name="TextBox 29"/>
            <p:cNvSpPr txBox="1">
              <a:spLocks noChangeArrowheads="1"/>
            </p:cNvSpPr>
            <p:nvPr/>
          </p:nvSpPr>
          <p:spPr bwMode="auto">
            <a:xfrm>
              <a:off x="9187142" y="2279842"/>
              <a:ext cx="2009925" cy="350865"/>
            </a:xfrm>
            <a:prstGeom prst="rect">
              <a:avLst/>
            </a:prstGeom>
            <a:noFill/>
            <a:ln w="9525">
              <a:noFill/>
              <a:miter lim="800000"/>
            </a:ln>
          </p:spPr>
          <p:txBody>
            <a:bodyPr>
              <a:spAutoFit/>
            </a:bodyPr>
            <a:lstStyle/>
            <a:p>
              <a:pPr algn="ctr">
                <a:lnSpc>
                  <a:spcPct val="120000"/>
                </a:lnSpc>
                <a:defRPr/>
              </a:pPr>
              <a:r>
                <a:rPr lang="zh-CN" altLang="en-US" sz="1400" b="1" kern="0">
                  <a:solidFill>
                    <a:srgbClr val="4D4D4D"/>
                  </a:solidFill>
                  <a:latin typeface="微软雅黑" panose="020B0503020204020204" pitchFamily="34" charset="-122"/>
                  <a:ea typeface="微软雅黑" panose="020B0503020204020204" pitchFamily="34" charset="-122"/>
                </a:rPr>
                <a:t>单击此处添加标题</a:t>
              </a:r>
            </a:p>
          </p:txBody>
        </p:sp>
        <p:sp>
          <p:nvSpPr>
            <p:cNvPr id="51" name="TextBox 50"/>
            <p:cNvSpPr txBox="1"/>
            <p:nvPr/>
          </p:nvSpPr>
          <p:spPr bwMode="auto">
            <a:xfrm>
              <a:off x="9187141" y="2656378"/>
              <a:ext cx="2009498" cy="1233773"/>
            </a:xfrm>
            <a:prstGeom prst="rect">
              <a:avLst/>
            </a:prstGeom>
            <a:noFill/>
          </p:spPr>
          <p:txBody>
            <a:bodyPr>
              <a:spAutoFit/>
            </a:bodyPr>
            <a:lstStyle/>
            <a:p>
              <a:pPr algn="ctr">
                <a:lnSpc>
                  <a:spcPct val="150000"/>
                </a:lnSpc>
                <a:defRPr/>
              </a:pPr>
              <a:r>
                <a:rPr lang="zh-CN" altLang="en-US" sz="1200" kern="0" dirty="0">
                  <a:solidFill>
                    <a:srgbClr val="4D4D4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52" name="TextBox 31"/>
            <p:cNvSpPr txBox="1">
              <a:spLocks noChangeArrowheads="1"/>
            </p:cNvSpPr>
            <p:nvPr/>
          </p:nvSpPr>
          <p:spPr bwMode="auto">
            <a:xfrm>
              <a:off x="9832581" y="3861048"/>
              <a:ext cx="755138" cy="707886"/>
            </a:xfrm>
            <a:prstGeom prst="rect">
              <a:avLst/>
            </a:prstGeom>
            <a:noFill/>
            <a:ln w="9525">
              <a:noFill/>
              <a:miter lim="800000"/>
            </a:ln>
          </p:spPr>
          <p:txBody>
            <a:bodyPr wrap="none">
              <a:spAutoFit/>
            </a:bodyPr>
            <a:lstStyle/>
            <a:p>
              <a:pPr algn="ctr">
                <a:defRPr/>
              </a:pPr>
              <a:r>
                <a:rPr lang="en-US" altLang="zh-CN" sz="4000" b="1" kern="0">
                  <a:solidFill>
                    <a:srgbClr val="4D4D4D"/>
                  </a:solidFill>
                </a:rPr>
                <a:t>05</a:t>
              </a:r>
              <a:endParaRPr lang="zh-CN" altLang="en-US" sz="4000" b="1" kern="0">
                <a:solidFill>
                  <a:srgbClr val="4D4D4D"/>
                </a:solidFill>
              </a:endParaRPr>
            </a:p>
          </p:txBody>
        </p:sp>
      </p:grpSp>
      <p:grpSp>
        <p:nvGrpSpPr>
          <p:cNvPr id="83" name="组合 82"/>
          <p:cNvGrpSpPr/>
          <p:nvPr/>
        </p:nvGrpSpPr>
        <p:grpSpPr>
          <a:xfrm>
            <a:off x="910074" y="1844824"/>
            <a:ext cx="2028496" cy="3073350"/>
            <a:chOff x="909043" y="2155850"/>
            <a:chExt cx="2027968" cy="3073350"/>
          </a:xfrm>
        </p:grpSpPr>
        <p:sp>
          <p:nvSpPr>
            <p:cNvPr id="56" name="矩形 55"/>
            <p:cNvSpPr/>
            <p:nvPr/>
          </p:nvSpPr>
          <p:spPr bwMode="auto">
            <a:xfrm>
              <a:off x="927513" y="2155850"/>
              <a:ext cx="2009498" cy="307335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en-US" altLang="zh-CN" sz="1200" kern="0" dirty="0">
                <a:solidFill>
                  <a:srgbClr val="4D4D4D"/>
                </a:solidFill>
                <a:latin typeface="微软雅黑" panose="020B0503020204020204" pitchFamily="34" charset="-122"/>
                <a:ea typeface="微软雅黑" panose="020B0503020204020204" pitchFamily="34" charset="-122"/>
              </a:endParaRPr>
            </a:p>
          </p:txBody>
        </p:sp>
        <p:sp>
          <p:nvSpPr>
            <p:cNvPr id="57" name="椭圆 56"/>
            <p:cNvSpPr/>
            <p:nvPr/>
          </p:nvSpPr>
          <p:spPr bwMode="auto">
            <a:xfrm>
              <a:off x="1645375" y="4559012"/>
              <a:ext cx="573349" cy="573467"/>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algn="ctr">
                <a:lnSpc>
                  <a:spcPct val="120000"/>
                </a:lnSpc>
                <a:defRPr/>
              </a:pPr>
              <a:endParaRPr lang="zh-CN" altLang="en-US" sz="2400" kern="0">
                <a:solidFill>
                  <a:srgbClr val="4D4D4D"/>
                </a:solidFill>
                <a:latin typeface="Impact" panose="020B0806030902050204" pitchFamily="34" charset="0"/>
                <a:ea typeface="微软雅黑" panose="020B0503020204020204" pitchFamily="34" charset="-122"/>
              </a:endParaRPr>
            </a:p>
          </p:txBody>
        </p:sp>
        <p:sp>
          <p:nvSpPr>
            <p:cNvPr id="58" name="TextBox 9"/>
            <p:cNvSpPr txBox="1">
              <a:spLocks noChangeArrowheads="1"/>
            </p:cNvSpPr>
            <p:nvPr/>
          </p:nvSpPr>
          <p:spPr bwMode="auto">
            <a:xfrm>
              <a:off x="909044" y="2279842"/>
              <a:ext cx="2009925" cy="350865"/>
            </a:xfrm>
            <a:prstGeom prst="rect">
              <a:avLst/>
            </a:prstGeom>
            <a:noFill/>
            <a:ln w="9525">
              <a:noFill/>
              <a:miter lim="800000"/>
            </a:ln>
          </p:spPr>
          <p:txBody>
            <a:bodyPr>
              <a:spAutoFit/>
            </a:bodyPr>
            <a:lstStyle/>
            <a:p>
              <a:pPr algn="ctr">
                <a:lnSpc>
                  <a:spcPct val="120000"/>
                </a:lnSpc>
                <a:defRPr/>
              </a:pPr>
              <a:r>
                <a:rPr lang="zh-CN" altLang="en-US" sz="1400" b="1" kern="0">
                  <a:solidFill>
                    <a:srgbClr val="4D4D4D"/>
                  </a:solidFill>
                  <a:latin typeface="微软雅黑" panose="020B0503020204020204" pitchFamily="34" charset="-122"/>
                  <a:ea typeface="微软雅黑" panose="020B0503020204020204" pitchFamily="34" charset="-122"/>
                </a:rPr>
                <a:t>单击此处添加标题</a:t>
              </a:r>
            </a:p>
          </p:txBody>
        </p:sp>
        <p:sp>
          <p:nvSpPr>
            <p:cNvPr id="59" name="TextBox 58"/>
            <p:cNvSpPr txBox="1"/>
            <p:nvPr/>
          </p:nvSpPr>
          <p:spPr bwMode="auto">
            <a:xfrm>
              <a:off x="909043" y="2656378"/>
              <a:ext cx="2009498" cy="1233773"/>
            </a:xfrm>
            <a:prstGeom prst="rect">
              <a:avLst/>
            </a:prstGeom>
            <a:noFill/>
          </p:spPr>
          <p:txBody>
            <a:bodyPr>
              <a:spAutoFit/>
            </a:bodyPr>
            <a:lstStyle/>
            <a:p>
              <a:pPr algn="ctr">
                <a:lnSpc>
                  <a:spcPct val="150000"/>
                </a:lnSpc>
                <a:defRPr/>
              </a:pPr>
              <a:r>
                <a:rPr lang="zh-CN" altLang="en-US" sz="1200" kern="0" dirty="0">
                  <a:solidFill>
                    <a:srgbClr val="4D4D4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60" name="TextBox 11"/>
            <p:cNvSpPr txBox="1">
              <a:spLocks noChangeArrowheads="1"/>
            </p:cNvSpPr>
            <p:nvPr/>
          </p:nvSpPr>
          <p:spPr bwMode="auto">
            <a:xfrm>
              <a:off x="1554481" y="3861048"/>
              <a:ext cx="755138" cy="707886"/>
            </a:xfrm>
            <a:prstGeom prst="rect">
              <a:avLst/>
            </a:prstGeom>
            <a:noFill/>
            <a:ln w="9525">
              <a:noFill/>
              <a:miter lim="800000"/>
            </a:ln>
          </p:spPr>
          <p:txBody>
            <a:bodyPr wrap="none">
              <a:spAutoFit/>
            </a:bodyPr>
            <a:lstStyle/>
            <a:p>
              <a:pPr algn="ctr">
                <a:defRPr/>
              </a:pPr>
              <a:r>
                <a:rPr lang="en-US" altLang="zh-CN" sz="4000" b="1" kern="0">
                  <a:solidFill>
                    <a:srgbClr val="4D4D4D"/>
                  </a:solidFill>
                </a:rPr>
                <a:t>01</a:t>
              </a:r>
              <a:endParaRPr lang="zh-CN" altLang="en-US" sz="4000" b="1" kern="0">
                <a:solidFill>
                  <a:srgbClr val="4D4D4D"/>
                </a:solidFill>
              </a:endParaRPr>
            </a:p>
          </p:txBody>
        </p:sp>
      </p:grpSp>
      <p:grpSp>
        <p:nvGrpSpPr>
          <p:cNvPr id="85" name="组合 84"/>
          <p:cNvGrpSpPr/>
          <p:nvPr/>
        </p:nvGrpSpPr>
        <p:grpSpPr>
          <a:xfrm>
            <a:off x="5050202" y="1844824"/>
            <a:ext cx="2028496" cy="3073350"/>
            <a:chOff x="5048093" y="2155850"/>
            <a:chExt cx="2027968" cy="3073350"/>
          </a:xfrm>
        </p:grpSpPr>
        <p:sp>
          <p:nvSpPr>
            <p:cNvPr id="65" name="矩形 64"/>
            <p:cNvSpPr/>
            <p:nvPr/>
          </p:nvSpPr>
          <p:spPr bwMode="auto">
            <a:xfrm>
              <a:off x="5066563" y="2155850"/>
              <a:ext cx="2009498" cy="3073350"/>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en-US" altLang="zh-CN" sz="1200" kern="0" dirty="0">
                <a:solidFill>
                  <a:srgbClr val="4D4D4D"/>
                </a:solidFill>
                <a:latin typeface="微软雅黑" panose="020B0503020204020204" pitchFamily="34" charset="-122"/>
                <a:ea typeface="微软雅黑" panose="020B0503020204020204" pitchFamily="34" charset="-122"/>
              </a:endParaRPr>
            </a:p>
          </p:txBody>
        </p:sp>
        <p:sp>
          <p:nvSpPr>
            <p:cNvPr id="66" name="椭圆 65"/>
            <p:cNvSpPr/>
            <p:nvPr/>
          </p:nvSpPr>
          <p:spPr bwMode="auto">
            <a:xfrm>
              <a:off x="5784425" y="4559012"/>
              <a:ext cx="573349" cy="573467"/>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innerShdw blurRad="114300">
                <a:prstClr val="black">
                  <a:alpha val="27000"/>
                </a:prstClr>
              </a:innerShdw>
            </a:effectLst>
          </p:spPr>
          <p:txBody>
            <a:bodyPr anchor="ctr"/>
            <a:lstStyle/>
            <a:p>
              <a:pPr algn="ctr">
                <a:lnSpc>
                  <a:spcPct val="120000"/>
                </a:lnSpc>
                <a:defRPr/>
              </a:pPr>
              <a:endParaRPr lang="zh-CN" altLang="en-US" sz="2400" kern="0">
                <a:solidFill>
                  <a:srgbClr val="4D4D4D"/>
                </a:solidFill>
                <a:latin typeface="Impact" panose="020B0806030902050204" pitchFamily="34" charset="0"/>
                <a:ea typeface="微软雅黑" panose="020B0503020204020204" pitchFamily="34" charset="-122"/>
              </a:endParaRPr>
            </a:p>
          </p:txBody>
        </p:sp>
        <p:sp>
          <p:nvSpPr>
            <p:cNvPr id="67" name="TextBox 23"/>
            <p:cNvSpPr txBox="1">
              <a:spLocks noChangeArrowheads="1"/>
            </p:cNvSpPr>
            <p:nvPr/>
          </p:nvSpPr>
          <p:spPr bwMode="auto">
            <a:xfrm>
              <a:off x="5048094" y="2279842"/>
              <a:ext cx="2009925" cy="350865"/>
            </a:xfrm>
            <a:prstGeom prst="rect">
              <a:avLst/>
            </a:prstGeom>
            <a:noFill/>
            <a:ln w="9525">
              <a:noFill/>
              <a:miter lim="800000"/>
            </a:ln>
          </p:spPr>
          <p:txBody>
            <a:bodyPr>
              <a:spAutoFit/>
            </a:bodyPr>
            <a:lstStyle/>
            <a:p>
              <a:pPr algn="ctr">
                <a:lnSpc>
                  <a:spcPct val="120000"/>
                </a:lnSpc>
                <a:defRPr/>
              </a:pPr>
              <a:r>
                <a:rPr lang="zh-CN" altLang="en-US" sz="1400" b="1" kern="0">
                  <a:solidFill>
                    <a:srgbClr val="4D4D4D"/>
                  </a:solidFill>
                  <a:latin typeface="微软雅黑" panose="020B0503020204020204" pitchFamily="34" charset="-122"/>
                  <a:ea typeface="微软雅黑" panose="020B0503020204020204" pitchFamily="34" charset="-122"/>
                </a:rPr>
                <a:t>单击此处添加标题</a:t>
              </a:r>
            </a:p>
          </p:txBody>
        </p:sp>
        <p:sp>
          <p:nvSpPr>
            <p:cNvPr id="68" name="TextBox 67"/>
            <p:cNvSpPr txBox="1"/>
            <p:nvPr/>
          </p:nvSpPr>
          <p:spPr bwMode="auto">
            <a:xfrm>
              <a:off x="5048093" y="2656378"/>
              <a:ext cx="2009498" cy="1233773"/>
            </a:xfrm>
            <a:prstGeom prst="rect">
              <a:avLst/>
            </a:prstGeom>
            <a:noFill/>
          </p:spPr>
          <p:txBody>
            <a:bodyPr>
              <a:spAutoFit/>
            </a:bodyPr>
            <a:lstStyle/>
            <a:p>
              <a:pPr algn="ctr">
                <a:lnSpc>
                  <a:spcPct val="150000"/>
                </a:lnSpc>
                <a:defRPr/>
              </a:pPr>
              <a:r>
                <a:rPr lang="zh-CN" altLang="en-US" sz="1200" kern="0" dirty="0">
                  <a:solidFill>
                    <a:srgbClr val="4D4D4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69" name="TextBox 25"/>
            <p:cNvSpPr txBox="1">
              <a:spLocks noChangeArrowheads="1"/>
            </p:cNvSpPr>
            <p:nvPr/>
          </p:nvSpPr>
          <p:spPr bwMode="auto">
            <a:xfrm>
              <a:off x="5693531" y="3861048"/>
              <a:ext cx="755138" cy="707886"/>
            </a:xfrm>
            <a:prstGeom prst="rect">
              <a:avLst/>
            </a:prstGeom>
            <a:noFill/>
            <a:ln w="9525">
              <a:noFill/>
              <a:miter lim="800000"/>
            </a:ln>
          </p:spPr>
          <p:txBody>
            <a:bodyPr wrap="none">
              <a:spAutoFit/>
            </a:bodyPr>
            <a:lstStyle/>
            <a:p>
              <a:pPr algn="ctr">
                <a:defRPr/>
              </a:pPr>
              <a:r>
                <a:rPr lang="en-US" altLang="zh-CN" sz="4000" b="1" kern="0">
                  <a:solidFill>
                    <a:srgbClr val="4D4D4D"/>
                  </a:solidFill>
                </a:rPr>
                <a:t>03</a:t>
              </a:r>
              <a:endParaRPr lang="zh-CN" altLang="en-US" sz="4000" b="1" kern="0">
                <a:solidFill>
                  <a:srgbClr val="4D4D4D"/>
                </a:solidFill>
              </a:endParaRPr>
            </a:p>
          </p:txBody>
        </p:sp>
      </p:grpSp>
      <p:sp>
        <p:nvSpPr>
          <p:cNvPr id="64" name="乘号 63"/>
          <p:cNvSpPr/>
          <p:nvPr/>
        </p:nvSpPr>
        <p:spPr bwMode="auto">
          <a:xfrm>
            <a:off x="5822435" y="4282820"/>
            <a:ext cx="502506" cy="502375"/>
          </a:xfrm>
          <a:prstGeom prst="mathMultiply">
            <a:avLst>
              <a:gd name="adj1" fmla="val 11712"/>
            </a:avLst>
          </a:prstGeom>
          <a:gradFill>
            <a:gsLst>
              <a:gs pos="25000">
                <a:srgbClr val="B50029">
                  <a:lumMod val="90000"/>
                  <a:lumOff val="10000"/>
                </a:srgbClr>
              </a:gs>
              <a:gs pos="100000">
                <a:srgbClr val="B50029">
                  <a:shade val="100000"/>
                  <a:satMod val="115000"/>
                </a:srgbClr>
              </a:gs>
            </a:gsLst>
            <a:lin ang="5400000" scaled="0"/>
          </a:gradFill>
          <a:ln w="25400" cap="flat" cmpd="sng" algn="ctr">
            <a:noFill/>
            <a:prstDash val="solid"/>
          </a:ln>
          <a:effectLst/>
        </p:spPr>
        <p:txBody>
          <a:bodyPr anchor="ctr"/>
          <a:lstStyle/>
          <a:p>
            <a:pPr algn="ctr">
              <a:lnSpc>
                <a:spcPct val="120000"/>
              </a:lnSpc>
              <a:defRPr/>
            </a:pPr>
            <a:endParaRPr lang="zh-CN" altLang="en-US" sz="1400" b="1" kern="0">
              <a:solidFill>
                <a:sysClr val="window" lastClr="FFFFFF"/>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7128578" y="1844824"/>
            <a:ext cx="2011870" cy="3073350"/>
            <a:chOff x="7125928" y="2155850"/>
            <a:chExt cx="2011346" cy="3073350"/>
          </a:xfrm>
        </p:grpSpPr>
        <p:sp>
          <p:nvSpPr>
            <p:cNvPr id="73" name="矩形 72"/>
            <p:cNvSpPr/>
            <p:nvPr/>
          </p:nvSpPr>
          <p:spPr bwMode="auto">
            <a:xfrm>
              <a:off x="7125928" y="2155850"/>
              <a:ext cx="2011346" cy="3073350"/>
            </a:xfrm>
            <a:prstGeom prst="rect">
              <a:avLst/>
            </a:prstGeom>
            <a:solidFill>
              <a:schemeClr val="accent2"/>
            </a:solidFill>
            <a:ln w="25400" cap="flat" cmpd="sng" algn="ctr">
              <a:noFill/>
              <a:prstDash val="solid"/>
            </a:ln>
            <a:effectLst>
              <a:outerShdw blurRad="50800" dist="38100" dir="5400000" algn="t" rotWithShape="0">
                <a:prstClr val="black">
                  <a:alpha val="40000"/>
                </a:prstClr>
              </a:outerShdw>
            </a:effectLst>
          </p:spPr>
          <p:txBody>
            <a:bodyPr anchor="ctr"/>
            <a:lstStyle/>
            <a:p>
              <a:pPr algn="ctr">
                <a:lnSpc>
                  <a:spcPct val="120000"/>
                </a:lnSpc>
                <a:defRPr/>
              </a:pPr>
              <a:endParaRPr lang="zh-CN" altLang="en-US" sz="1400" b="1" kern="0" dirty="0">
                <a:solidFill>
                  <a:sysClr val="window" lastClr="FFFFFF"/>
                </a:solidFill>
                <a:latin typeface="微软雅黑" panose="020B0503020204020204" pitchFamily="34" charset="-122"/>
                <a:ea typeface="微软雅黑" panose="020B0503020204020204" pitchFamily="34" charset="-122"/>
              </a:endParaRPr>
            </a:p>
          </p:txBody>
        </p:sp>
        <p:sp>
          <p:nvSpPr>
            <p:cNvPr id="74" name="TextBox 16"/>
            <p:cNvSpPr txBox="1">
              <a:spLocks noChangeArrowheads="1"/>
            </p:cNvSpPr>
            <p:nvPr/>
          </p:nvSpPr>
          <p:spPr bwMode="auto">
            <a:xfrm>
              <a:off x="7125928" y="2279842"/>
              <a:ext cx="2011346" cy="350865"/>
            </a:xfrm>
            <a:prstGeom prst="rect">
              <a:avLst/>
            </a:prstGeom>
            <a:noFill/>
            <a:ln w="9525">
              <a:noFill/>
              <a:miter lim="800000"/>
            </a:ln>
          </p:spPr>
          <p:txBody>
            <a:bodyPr>
              <a:spAutoFit/>
            </a:bodyPr>
            <a:lstStyle/>
            <a:p>
              <a:pPr algn="ctr">
                <a:lnSpc>
                  <a:spcPct val="120000"/>
                </a:lnSpc>
                <a:defRPr/>
              </a:pPr>
              <a:r>
                <a:rPr lang="zh-CN" altLang="en-US" sz="1400" b="1" kern="0">
                  <a:solidFill>
                    <a:srgbClr val="FFFFFF"/>
                  </a:solidFill>
                  <a:latin typeface="微软雅黑" panose="020B0503020204020204" pitchFamily="34" charset="-122"/>
                  <a:ea typeface="微软雅黑" panose="020B0503020204020204" pitchFamily="34" charset="-122"/>
                </a:rPr>
                <a:t>单击此处添加标题</a:t>
              </a:r>
            </a:p>
          </p:txBody>
        </p:sp>
        <p:sp>
          <p:nvSpPr>
            <p:cNvPr id="75" name="TextBox 74"/>
            <p:cNvSpPr txBox="1"/>
            <p:nvPr/>
          </p:nvSpPr>
          <p:spPr bwMode="auto">
            <a:xfrm>
              <a:off x="7125928" y="2656378"/>
              <a:ext cx="2011346" cy="1233773"/>
            </a:xfrm>
            <a:prstGeom prst="rect">
              <a:avLst/>
            </a:prstGeom>
            <a:noFill/>
          </p:spPr>
          <p:txBody>
            <a:bodyPr>
              <a:spAutoFit/>
            </a:bodyPr>
            <a:lstStyle/>
            <a:p>
              <a:pPr algn="ctr">
                <a:lnSpc>
                  <a:spcPct val="150000"/>
                </a:lnSpc>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76" name="TextBox 18"/>
            <p:cNvSpPr txBox="1">
              <a:spLocks noChangeArrowheads="1"/>
            </p:cNvSpPr>
            <p:nvPr/>
          </p:nvSpPr>
          <p:spPr bwMode="auto">
            <a:xfrm>
              <a:off x="7754035" y="3861048"/>
              <a:ext cx="755138" cy="707886"/>
            </a:xfrm>
            <a:prstGeom prst="rect">
              <a:avLst/>
            </a:prstGeom>
            <a:noFill/>
            <a:ln w="9525">
              <a:noFill/>
              <a:miter lim="800000"/>
            </a:ln>
          </p:spPr>
          <p:txBody>
            <a:bodyPr wrap="none">
              <a:spAutoFit/>
            </a:bodyPr>
            <a:lstStyle/>
            <a:p>
              <a:pPr algn="ctr">
                <a:defRPr/>
              </a:pPr>
              <a:r>
                <a:rPr lang="en-US" altLang="zh-CN" sz="4000" b="1" kern="0">
                  <a:solidFill>
                    <a:sysClr val="window" lastClr="FFFFFF"/>
                  </a:solidFill>
                </a:rPr>
                <a:t>04</a:t>
              </a:r>
              <a:endParaRPr lang="zh-CN" altLang="en-US" sz="4000" b="1" kern="0">
                <a:solidFill>
                  <a:sysClr val="window" lastClr="FFFFFF"/>
                </a:solidFill>
              </a:endParaRPr>
            </a:p>
          </p:txBody>
        </p:sp>
        <p:sp>
          <p:nvSpPr>
            <p:cNvPr id="77" name="椭圆 76"/>
            <p:cNvSpPr/>
            <p:nvPr/>
          </p:nvSpPr>
          <p:spPr bwMode="auto">
            <a:xfrm>
              <a:off x="7844725" y="4559012"/>
              <a:ext cx="573754" cy="573467"/>
            </a:xfrm>
            <a:prstGeom prst="ellipse">
              <a:avLst/>
            </a:prstGeom>
            <a:solidFill>
              <a:schemeClr val="accent2"/>
            </a:solidFill>
            <a:ln w="3175" cap="flat" cmpd="sng" algn="ctr">
              <a:noFill/>
              <a:prstDash val="solid"/>
            </a:ln>
            <a:effectLst>
              <a:innerShdw blurRad="114300">
                <a:sysClr val="windowText" lastClr="000000">
                  <a:alpha val="49000"/>
                </a:sysClr>
              </a:innerShdw>
            </a:effectLst>
          </p:spPr>
          <p:txBody>
            <a:bodyPr anchor="ctr"/>
            <a:lstStyle/>
            <a:p>
              <a:pPr algn="ctr">
                <a:lnSpc>
                  <a:spcPct val="120000"/>
                </a:lnSpc>
                <a:defRPr/>
              </a:pPr>
              <a:endParaRPr lang="zh-CN" altLang="en-US" sz="2400" kern="0">
                <a:solidFill>
                  <a:srgbClr val="4D4D4D"/>
                </a:solidFill>
                <a:latin typeface="Impact" panose="020B0806030902050204" pitchFamily="34" charset="0"/>
                <a:ea typeface="微软雅黑" panose="020B0503020204020204" pitchFamily="34" charset="-122"/>
              </a:endParaRPr>
            </a:p>
          </p:txBody>
        </p:sp>
      </p:grpSp>
      <p:sp>
        <p:nvSpPr>
          <p:cNvPr id="72" name="任意多边形 71"/>
          <p:cNvSpPr/>
          <p:nvPr/>
        </p:nvSpPr>
        <p:spPr bwMode="auto">
          <a:xfrm>
            <a:off x="7956234" y="4388098"/>
            <a:ext cx="356558" cy="293667"/>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1" fmla="*/ 0 w 514350"/>
              <a:gd name="connsiteY0-2" fmla="*/ 219075 h 342900"/>
              <a:gd name="connsiteX1-3" fmla="*/ 57150 w 514350"/>
              <a:gd name="connsiteY1-4" fmla="*/ 209550 h 342900"/>
              <a:gd name="connsiteX2-5" fmla="*/ 228600 w 514350"/>
              <a:gd name="connsiteY2-6" fmla="*/ 342900 h 342900"/>
              <a:gd name="connsiteX3-7" fmla="*/ 514350 w 514350"/>
              <a:gd name="connsiteY3-8" fmla="*/ 9525 h 342900"/>
              <a:gd name="connsiteX4-9" fmla="*/ 466725 w 514350"/>
              <a:gd name="connsiteY4-10" fmla="*/ 0 h 342900"/>
              <a:gd name="connsiteX5-11" fmla="*/ 223837 w 514350"/>
              <a:gd name="connsiteY5-12" fmla="*/ 302418 h 342900"/>
              <a:gd name="connsiteX6-13" fmla="*/ 66675 w 514350"/>
              <a:gd name="connsiteY6-14" fmla="*/ 171450 h 342900"/>
              <a:gd name="connsiteX7-15" fmla="*/ 0 w 514350"/>
              <a:gd name="connsiteY7-16" fmla="*/ 219075 h 342900"/>
              <a:gd name="connsiteX0-17" fmla="*/ 0 w 514350"/>
              <a:gd name="connsiteY0-18" fmla="*/ 228600 h 352425"/>
              <a:gd name="connsiteX1-19" fmla="*/ 57150 w 514350"/>
              <a:gd name="connsiteY1-20" fmla="*/ 219075 h 352425"/>
              <a:gd name="connsiteX2-21" fmla="*/ 228600 w 514350"/>
              <a:gd name="connsiteY2-22" fmla="*/ 352425 h 352425"/>
              <a:gd name="connsiteX3-23" fmla="*/ 514350 w 514350"/>
              <a:gd name="connsiteY3-24" fmla="*/ 19050 h 352425"/>
              <a:gd name="connsiteX4-25" fmla="*/ 483394 w 514350"/>
              <a:gd name="connsiteY4-26" fmla="*/ 0 h 352425"/>
              <a:gd name="connsiteX5-27" fmla="*/ 223837 w 514350"/>
              <a:gd name="connsiteY5-28" fmla="*/ 311943 h 352425"/>
              <a:gd name="connsiteX6-29" fmla="*/ 66675 w 514350"/>
              <a:gd name="connsiteY6-30" fmla="*/ 180975 h 352425"/>
              <a:gd name="connsiteX7-31" fmla="*/ 0 w 514350"/>
              <a:gd name="connsiteY7-32" fmla="*/ 228600 h 352425"/>
              <a:gd name="connsiteX0-33" fmla="*/ 0 w 514350"/>
              <a:gd name="connsiteY0-34" fmla="*/ 230981 h 354806"/>
              <a:gd name="connsiteX1-35" fmla="*/ 57150 w 514350"/>
              <a:gd name="connsiteY1-36" fmla="*/ 221456 h 354806"/>
              <a:gd name="connsiteX2-37" fmla="*/ 228600 w 514350"/>
              <a:gd name="connsiteY2-38" fmla="*/ 354806 h 354806"/>
              <a:gd name="connsiteX3-39" fmla="*/ 514350 w 514350"/>
              <a:gd name="connsiteY3-40" fmla="*/ 21431 h 354806"/>
              <a:gd name="connsiteX4-41" fmla="*/ 495300 w 514350"/>
              <a:gd name="connsiteY4-42" fmla="*/ 0 h 354806"/>
              <a:gd name="connsiteX5-43" fmla="*/ 223837 w 514350"/>
              <a:gd name="connsiteY5-44" fmla="*/ 314324 h 354806"/>
              <a:gd name="connsiteX6-45" fmla="*/ 66675 w 514350"/>
              <a:gd name="connsiteY6-46" fmla="*/ 183356 h 354806"/>
              <a:gd name="connsiteX7-47" fmla="*/ 0 w 514350"/>
              <a:gd name="connsiteY7-48" fmla="*/ 230981 h 354806"/>
              <a:gd name="connsiteX0-49" fmla="*/ 9525 w 457200"/>
              <a:gd name="connsiteY0-50" fmla="*/ 183356 h 354806"/>
              <a:gd name="connsiteX1-51" fmla="*/ 0 w 457200"/>
              <a:gd name="connsiteY1-52" fmla="*/ 221456 h 354806"/>
              <a:gd name="connsiteX2-53" fmla="*/ 171450 w 457200"/>
              <a:gd name="connsiteY2-54" fmla="*/ 354806 h 354806"/>
              <a:gd name="connsiteX3-55" fmla="*/ 457200 w 457200"/>
              <a:gd name="connsiteY3-56" fmla="*/ 21431 h 354806"/>
              <a:gd name="connsiteX4-57" fmla="*/ 438150 w 457200"/>
              <a:gd name="connsiteY4-58" fmla="*/ 0 h 354806"/>
              <a:gd name="connsiteX5-59" fmla="*/ 166687 w 457200"/>
              <a:gd name="connsiteY5-60" fmla="*/ 314324 h 354806"/>
              <a:gd name="connsiteX6-61" fmla="*/ 9525 w 457200"/>
              <a:gd name="connsiteY6-62" fmla="*/ 183356 h 354806"/>
              <a:gd name="connsiteX0-63" fmla="*/ 14288 w 457200"/>
              <a:gd name="connsiteY0-64" fmla="*/ 190500 h 354806"/>
              <a:gd name="connsiteX1-65" fmla="*/ 0 w 457200"/>
              <a:gd name="connsiteY1-66" fmla="*/ 221456 h 354806"/>
              <a:gd name="connsiteX2-67" fmla="*/ 171450 w 457200"/>
              <a:gd name="connsiteY2-68" fmla="*/ 354806 h 354806"/>
              <a:gd name="connsiteX3-69" fmla="*/ 457200 w 457200"/>
              <a:gd name="connsiteY3-70" fmla="*/ 21431 h 354806"/>
              <a:gd name="connsiteX4-71" fmla="*/ 438150 w 457200"/>
              <a:gd name="connsiteY4-72" fmla="*/ 0 h 354806"/>
              <a:gd name="connsiteX5-73" fmla="*/ 166687 w 457200"/>
              <a:gd name="connsiteY5-74" fmla="*/ 314324 h 354806"/>
              <a:gd name="connsiteX6-75" fmla="*/ 14288 w 457200"/>
              <a:gd name="connsiteY6-76" fmla="*/ 190500 h 354806"/>
              <a:gd name="connsiteX0-77" fmla="*/ 66675 w 457200"/>
              <a:gd name="connsiteY0-78" fmla="*/ 233363 h 354806"/>
              <a:gd name="connsiteX1-79" fmla="*/ 0 w 457200"/>
              <a:gd name="connsiteY1-80" fmla="*/ 221456 h 354806"/>
              <a:gd name="connsiteX2-81" fmla="*/ 171450 w 457200"/>
              <a:gd name="connsiteY2-82" fmla="*/ 354806 h 354806"/>
              <a:gd name="connsiteX3-83" fmla="*/ 457200 w 457200"/>
              <a:gd name="connsiteY3-84" fmla="*/ 21431 h 354806"/>
              <a:gd name="connsiteX4-85" fmla="*/ 438150 w 457200"/>
              <a:gd name="connsiteY4-86" fmla="*/ 0 h 354806"/>
              <a:gd name="connsiteX5-87" fmla="*/ 166687 w 457200"/>
              <a:gd name="connsiteY5-88" fmla="*/ 314324 h 354806"/>
              <a:gd name="connsiteX6-89" fmla="*/ 66675 w 457200"/>
              <a:gd name="connsiteY6-90" fmla="*/ 233363 h 354806"/>
              <a:gd name="connsiteX0-91" fmla="*/ 26193 w 416718"/>
              <a:gd name="connsiteY0-92" fmla="*/ 233363 h 354806"/>
              <a:gd name="connsiteX1-93" fmla="*/ 0 w 416718"/>
              <a:gd name="connsiteY1-94" fmla="*/ 245269 h 354806"/>
              <a:gd name="connsiteX2-95" fmla="*/ 130968 w 416718"/>
              <a:gd name="connsiteY2-96" fmla="*/ 354806 h 354806"/>
              <a:gd name="connsiteX3-97" fmla="*/ 416718 w 416718"/>
              <a:gd name="connsiteY3-98" fmla="*/ 21431 h 354806"/>
              <a:gd name="connsiteX4-99" fmla="*/ 397668 w 416718"/>
              <a:gd name="connsiteY4-100" fmla="*/ 0 h 354806"/>
              <a:gd name="connsiteX5-101" fmla="*/ 126205 w 416718"/>
              <a:gd name="connsiteY5-102" fmla="*/ 314324 h 354806"/>
              <a:gd name="connsiteX6-103" fmla="*/ 26193 w 416718"/>
              <a:gd name="connsiteY6-104" fmla="*/ 233363 h 354806"/>
              <a:gd name="connsiteX0-105" fmla="*/ 19050 w 409575"/>
              <a:gd name="connsiteY0-106" fmla="*/ 233363 h 354806"/>
              <a:gd name="connsiteX1-107" fmla="*/ 0 w 409575"/>
              <a:gd name="connsiteY1-108" fmla="*/ 250031 h 354806"/>
              <a:gd name="connsiteX2-109" fmla="*/ 123825 w 409575"/>
              <a:gd name="connsiteY2-110" fmla="*/ 354806 h 354806"/>
              <a:gd name="connsiteX3-111" fmla="*/ 409575 w 409575"/>
              <a:gd name="connsiteY3-112" fmla="*/ 21431 h 354806"/>
              <a:gd name="connsiteX4-113" fmla="*/ 390525 w 409575"/>
              <a:gd name="connsiteY4-114" fmla="*/ 0 h 354806"/>
              <a:gd name="connsiteX5-115" fmla="*/ 119062 w 409575"/>
              <a:gd name="connsiteY5-116" fmla="*/ 314324 h 354806"/>
              <a:gd name="connsiteX6-117" fmla="*/ 19050 w 409575"/>
              <a:gd name="connsiteY6-118" fmla="*/ 233363 h 354806"/>
              <a:gd name="connsiteX0-119" fmla="*/ 19050 w 409575"/>
              <a:gd name="connsiteY0-120" fmla="*/ 211932 h 333375"/>
              <a:gd name="connsiteX1-121" fmla="*/ 0 w 409575"/>
              <a:gd name="connsiteY1-122" fmla="*/ 228600 h 333375"/>
              <a:gd name="connsiteX2-123" fmla="*/ 123825 w 409575"/>
              <a:gd name="connsiteY2-124" fmla="*/ 333375 h 333375"/>
              <a:gd name="connsiteX3-125" fmla="*/ 409575 w 409575"/>
              <a:gd name="connsiteY3-126" fmla="*/ 0 h 333375"/>
              <a:gd name="connsiteX4-127" fmla="*/ 314325 w 409575"/>
              <a:gd name="connsiteY4-128" fmla="*/ 64294 h 333375"/>
              <a:gd name="connsiteX5-129" fmla="*/ 119062 w 409575"/>
              <a:gd name="connsiteY5-130" fmla="*/ 292893 h 333375"/>
              <a:gd name="connsiteX6-131" fmla="*/ 19050 w 409575"/>
              <a:gd name="connsiteY6-132" fmla="*/ 211932 h 333375"/>
              <a:gd name="connsiteX0-133" fmla="*/ 19050 w 338138"/>
              <a:gd name="connsiteY0-134" fmla="*/ 147638 h 269081"/>
              <a:gd name="connsiteX1-135" fmla="*/ 0 w 338138"/>
              <a:gd name="connsiteY1-136" fmla="*/ 164306 h 269081"/>
              <a:gd name="connsiteX2-137" fmla="*/ 123825 w 338138"/>
              <a:gd name="connsiteY2-138" fmla="*/ 269081 h 269081"/>
              <a:gd name="connsiteX3-139" fmla="*/ 338138 w 338138"/>
              <a:gd name="connsiteY3-140" fmla="*/ 19050 h 269081"/>
              <a:gd name="connsiteX4-141" fmla="*/ 314325 w 338138"/>
              <a:gd name="connsiteY4-142" fmla="*/ 0 h 269081"/>
              <a:gd name="connsiteX5-143" fmla="*/ 119062 w 338138"/>
              <a:gd name="connsiteY5-144" fmla="*/ 228599 h 269081"/>
              <a:gd name="connsiteX6-145" fmla="*/ 19050 w 338138"/>
              <a:gd name="connsiteY6-146" fmla="*/ 147638 h 269081"/>
              <a:gd name="connsiteX0-147" fmla="*/ 18317 w 338138"/>
              <a:gd name="connsiteY0-148" fmla="*/ 144704 h 269081"/>
              <a:gd name="connsiteX1-149" fmla="*/ 0 w 338138"/>
              <a:gd name="connsiteY1-150" fmla="*/ 164306 h 269081"/>
              <a:gd name="connsiteX2-151" fmla="*/ 123825 w 338138"/>
              <a:gd name="connsiteY2-152" fmla="*/ 269081 h 269081"/>
              <a:gd name="connsiteX3-153" fmla="*/ 338138 w 338138"/>
              <a:gd name="connsiteY3-154" fmla="*/ 19050 h 269081"/>
              <a:gd name="connsiteX4-155" fmla="*/ 314325 w 338138"/>
              <a:gd name="connsiteY4-156" fmla="*/ 0 h 269081"/>
              <a:gd name="connsiteX5-157" fmla="*/ 119062 w 338138"/>
              <a:gd name="connsiteY5-158" fmla="*/ 228599 h 269081"/>
              <a:gd name="connsiteX6-159" fmla="*/ 18317 w 338138"/>
              <a:gd name="connsiteY6-160" fmla="*/ 144704 h 269081"/>
              <a:gd name="connsiteX0-161" fmla="*/ 27181 w 338138"/>
              <a:gd name="connsiteY0-162" fmla="*/ 135840 h 269081"/>
              <a:gd name="connsiteX1-163" fmla="*/ 0 w 338138"/>
              <a:gd name="connsiteY1-164" fmla="*/ 164306 h 269081"/>
              <a:gd name="connsiteX2-165" fmla="*/ 123825 w 338138"/>
              <a:gd name="connsiteY2-166" fmla="*/ 269081 h 269081"/>
              <a:gd name="connsiteX3-167" fmla="*/ 338138 w 338138"/>
              <a:gd name="connsiteY3-168" fmla="*/ 19050 h 269081"/>
              <a:gd name="connsiteX4-169" fmla="*/ 314325 w 338138"/>
              <a:gd name="connsiteY4-170" fmla="*/ 0 h 269081"/>
              <a:gd name="connsiteX5-171" fmla="*/ 119062 w 338138"/>
              <a:gd name="connsiteY5-172" fmla="*/ 228599 h 269081"/>
              <a:gd name="connsiteX6-173" fmla="*/ 27181 w 338138"/>
              <a:gd name="connsiteY6-174" fmla="*/ 135840 h 269081"/>
              <a:gd name="connsiteX0-175" fmla="*/ 27181 w 338138"/>
              <a:gd name="connsiteY0-176" fmla="*/ 135840 h 269081"/>
              <a:gd name="connsiteX1-177" fmla="*/ 0 w 338138"/>
              <a:gd name="connsiteY1-178" fmla="*/ 164306 h 269081"/>
              <a:gd name="connsiteX2-179" fmla="*/ 123825 w 338138"/>
              <a:gd name="connsiteY2-180" fmla="*/ 269081 h 269081"/>
              <a:gd name="connsiteX3-181" fmla="*/ 338138 w 338138"/>
              <a:gd name="connsiteY3-182" fmla="*/ 19050 h 269081"/>
              <a:gd name="connsiteX4-183" fmla="*/ 314325 w 338138"/>
              <a:gd name="connsiteY4-184" fmla="*/ 0 h 269081"/>
              <a:gd name="connsiteX5-185" fmla="*/ 117092 w 338138"/>
              <a:gd name="connsiteY5-186" fmla="*/ 206931 h 269081"/>
              <a:gd name="connsiteX6-187" fmla="*/ 27181 w 338138"/>
              <a:gd name="connsiteY6-188" fmla="*/ 135840 h 269081"/>
              <a:gd name="connsiteX0-189" fmla="*/ 27181 w 338138"/>
              <a:gd name="connsiteY0-190" fmla="*/ 139780 h 273021"/>
              <a:gd name="connsiteX1-191" fmla="*/ 0 w 338138"/>
              <a:gd name="connsiteY1-192" fmla="*/ 168246 h 273021"/>
              <a:gd name="connsiteX2-193" fmla="*/ 123825 w 338138"/>
              <a:gd name="connsiteY2-194" fmla="*/ 273021 h 273021"/>
              <a:gd name="connsiteX3-195" fmla="*/ 338138 w 338138"/>
              <a:gd name="connsiteY3-196" fmla="*/ 22990 h 273021"/>
              <a:gd name="connsiteX4-197" fmla="*/ 307431 w 338138"/>
              <a:gd name="connsiteY4-198" fmla="*/ 0 h 273021"/>
              <a:gd name="connsiteX5-199" fmla="*/ 117092 w 338138"/>
              <a:gd name="connsiteY5-200" fmla="*/ 210871 h 273021"/>
              <a:gd name="connsiteX6-201" fmla="*/ 27181 w 338138"/>
              <a:gd name="connsiteY6-202" fmla="*/ 139780 h 273021"/>
              <a:gd name="connsiteX0-203" fmla="*/ 27181 w 338138"/>
              <a:gd name="connsiteY0-204" fmla="*/ 140765 h 274006"/>
              <a:gd name="connsiteX1-205" fmla="*/ 0 w 338138"/>
              <a:gd name="connsiteY1-206" fmla="*/ 169231 h 274006"/>
              <a:gd name="connsiteX2-207" fmla="*/ 123825 w 338138"/>
              <a:gd name="connsiteY2-208" fmla="*/ 274006 h 274006"/>
              <a:gd name="connsiteX3-209" fmla="*/ 338138 w 338138"/>
              <a:gd name="connsiteY3-210" fmla="*/ 23975 h 274006"/>
              <a:gd name="connsiteX4-211" fmla="*/ 303491 w 338138"/>
              <a:gd name="connsiteY4-212" fmla="*/ 0 h 274006"/>
              <a:gd name="connsiteX5-213" fmla="*/ 117092 w 338138"/>
              <a:gd name="connsiteY5-214" fmla="*/ 211856 h 274006"/>
              <a:gd name="connsiteX6-215" fmla="*/ 27181 w 338138"/>
              <a:gd name="connsiteY6-216" fmla="*/ 140765 h 274006"/>
              <a:gd name="connsiteX0-217" fmla="*/ 29151 w 338138"/>
              <a:gd name="connsiteY0-218" fmla="*/ 139780 h 274006"/>
              <a:gd name="connsiteX1-219" fmla="*/ 0 w 338138"/>
              <a:gd name="connsiteY1-220" fmla="*/ 169231 h 274006"/>
              <a:gd name="connsiteX2-221" fmla="*/ 123825 w 338138"/>
              <a:gd name="connsiteY2-222" fmla="*/ 274006 h 274006"/>
              <a:gd name="connsiteX3-223" fmla="*/ 338138 w 338138"/>
              <a:gd name="connsiteY3-224" fmla="*/ 23975 h 274006"/>
              <a:gd name="connsiteX4-225" fmla="*/ 303491 w 338138"/>
              <a:gd name="connsiteY4-226" fmla="*/ 0 h 274006"/>
              <a:gd name="connsiteX5-227" fmla="*/ 117092 w 338138"/>
              <a:gd name="connsiteY5-228" fmla="*/ 211856 h 274006"/>
              <a:gd name="connsiteX6-229" fmla="*/ 29151 w 338138"/>
              <a:gd name="connsiteY6-230" fmla="*/ 139780 h 274006"/>
              <a:gd name="connsiteX0-231" fmla="*/ 32106 w 338138"/>
              <a:gd name="connsiteY0-232" fmla="*/ 137811 h 274006"/>
              <a:gd name="connsiteX1-233" fmla="*/ 0 w 338138"/>
              <a:gd name="connsiteY1-234" fmla="*/ 169231 h 274006"/>
              <a:gd name="connsiteX2-235" fmla="*/ 123825 w 338138"/>
              <a:gd name="connsiteY2-236" fmla="*/ 274006 h 274006"/>
              <a:gd name="connsiteX3-237" fmla="*/ 338138 w 338138"/>
              <a:gd name="connsiteY3-238" fmla="*/ 23975 h 274006"/>
              <a:gd name="connsiteX4-239" fmla="*/ 303491 w 338138"/>
              <a:gd name="connsiteY4-240" fmla="*/ 0 h 274006"/>
              <a:gd name="connsiteX5-241" fmla="*/ 117092 w 338138"/>
              <a:gd name="connsiteY5-242" fmla="*/ 211856 h 274006"/>
              <a:gd name="connsiteX6-243" fmla="*/ 32106 w 338138"/>
              <a:gd name="connsiteY6-244" fmla="*/ 137811 h 274006"/>
              <a:gd name="connsiteX0-245" fmla="*/ 32106 w 338138"/>
              <a:gd name="connsiteY0-246" fmla="*/ 140766 h 276961"/>
              <a:gd name="connsiteX1-247" fmla="*/ 0 w 338138"/>
              <a:gd name="connsiteY1-248" fmla="*/ 172186 h 276961"/>
              <a:gd name="connsiteX2-249" fmla="*/ 123825 w 338138"/>
              <a:gd name="connsiteY2-250" fmla="*/ 276961 h 276961"/>
              <a:gd name="connsiteX3-251" fmla="*/ 338138 w 338138"/>
              <a:gd name="connsiteY3-252" fmla="*/ 26930 h 276961"/>
              <a:gd name="connsiteX4-253" fmla="*/ 302506 w 338138"/>
              <a:gd name="connsiteY4-254" fmla="*/ 0 h 276961"/>
              <a:gd name="connsiteX5-255" fmla="*/ 117092 w 338138"/>
              <a:gd name="connsiteY5-256" fmla="*/ 214811 h 276961"/>
              <a:gd name="connsiteX6-257" fmla="*/ 32106 w 338138"/>
              <a:gd name="connsiteY6-258" fmla="*/ 140766 h 2769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80" name="乘号 79"/>
          <p:cNvSpPr/>
          <p:nvPr/>
        </p:nvSpPr>
        <p:spPr bwMode="auto">
          <a:xfrm>
            <a:off x="9962348" y="4282820"/>
            <a:ext cx="502506" cy="502375"/>
          </a:xfrm>
          <a:prstGeom prst="mathMultiply">
            <a:avLst>
              <a:gd name="adj1" fmla="val 11712"/>
            </a:avLst>
          </a:prstGeom>
          <a:gradFill>
            <a:gsLst>
              <a:gs pos="25000">
                <a:srgbClr val="B50029">
                  <a:lumMod val="90000"/>
                  <a:lumOff val="10000"/>
                </a:srgbClr>
              </a:gs>
              <a:gs pos="100000">
                <a:srgbClr val="B50029">
                  <a:shade val="100000"/>
                  <a:satMod val="115000"/>
                </a:srgbClr>
              </a:gs>
            </a:gsLst>
            <a:lin ang="5400000" scaled="0"/>
          </a:gradFill>
          <a:ln w="25400" cap="flat" cmpd="sng" algn="ctr">
            <a:noFill/>
            <a:prstDash val="solid"/>
          </a:ln>
          <a:effectLst/>
        </p:spPr>
        <p:txBody>
          <a:bodyPr anchor="ctr"/>
          <a:lstStyle/>
          <a:p>
            <a:pPr algn="ctr">
              <a:lnSpc>
                <a:spcPct val="120000"/>
              </a:lnSpc>
              <a:defRPr/>
            </a:pPr>
            <a:endParaRPr lang="zh-CN" altLang="en-US" sz="1400" b="1" kern="0">
              <a:solidFill>
                <a:sysClr val="window" lastClr="FFFFFF"/>
              </a:solidFill>
              <a:latin typeface="微软雅黑" panose="020B0503020204020204" pitchFamily="34" charset="-122"/>
              <a:ea typeface="微软雅黑" panose="020B0503020204020204" pitchFamily="34" charset="-122"/>
            </a:endParaRPr>
          </a:p>
        </p:txBody>
      </p:sp>
      <p:sp>
        <p:nvSpPr>
          <p:cNvPr id="81" name="乘号 80"/>
          <p:cNvSpPr/>
          <p:nvPr/>
        </p:nvSpPr>
        <p:spPr bwMode="auto">
          <a:xfrm>
            <a:off x="1682094" y="4282820"/>
            <a:ext cx="502506" cy="502375"/>
          </a:xfrm>
          <a:prstGeom prst="mathMultiply">
            <a:avLst>
              <a:gd name="adj1" fmla="val 11712"/>
            </a:avLst>
          </a:prstGeom>
          <a:gradFill>
            <a:gsLst>
              <a:gs pos="25000">
                <a:srgbClr val="B50029">
                  <a:lumMod val="90000"/>
                  <a:lumOff val="10000"/>
                </a:srgbClr>
              </a:gs>
              <a:gs pos="100000">
                <a:srgbClr val="B50029">
                  <a:shade val="100000"/>
                  <a:satMod val="115000"/>
                </a:srgbClr>
              </a:gs>
            </a:gsLst>
            <a:lin ang="5400000" scaled="0"/>
          </a:gradFill>
          <a:ln w="25400" cap="flat" cmpd="sng" algn="ctr">
            <a:noFill/>
            <a:prstDash val="solid"/>
          </a:ln>
          <a:effectLst/>
        </p:spPr>
        <p:txBody>
          <a:bodyPr anchor="ctr"/>
          <a:lstStyle/>
          <a:p>
            <a:pPr algn="ctr">
              <a:lnSpc>
                <a:spcPct val="120000"/>
              </a:lnSpc>
              <a:defRPr/>
            </a:pPr>
            <a:endParaRPr lang="zh-CN" altLang="en-US" sz="1400" b="1" kern="0">
              <a:solidFill>
                <a:sysClr val="window" lastClr="FFFFFF"/>
              </a:solidFill>
              <a:latin typeface="微软雅黑" panose="020B0503020204020204" pitchFamily="34" charset="-122"/>
              <a:ea typeface="微软雅黑" panose="020B0503020204020204" pitchFamily="34" charset="-122"/>
            </a:endParaRPr>
          </a:p>
        </p:txBody>
      </p:sp>
      <p:sp>
        <p:nvSpPr>
          <p:cNvPr id="82" name="任意多边形 81"/>
          <p:cNvSpPr/>
          <p:nvPr/>
        </p:nvSpPr>
        <p:spPr bwMode="auto">
          <a:xfrm>
            <a:off x="3816108" y="4388098"/>
            <a:ext cx="356558" cy="293667"/>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1" fmla="*/ 0 w 514350"/>
              <a:gd name="connsiteY0-2" fmla="*/ 219075 h 342900"/>
              <a:gd name="connsiteX1-3" fmla="*/ 57150 w 514350"/>
              <a:gd name="connsiteY1-4" fmla="*/ 209550 h 342900"/>
              <a:gd name="connsiteX2-5" fmla="*/ 228600 w 514350"/>
              <a:gd name="connsiteY2-6" fmla="*/ 342900 h 342900"/>
              <a:gd name="connsiteX3-7" fmla="*/ 514350 w 514350"/>
              <a:gd name="connsiteY3-8" fmla="*/ 9525 h 342900"/>
              <a:gd name="connsiteX4-9" fmla="*/ 466725 w 514350"/>
              <a:gd name="connsiteY4-10" fmla="*/ 0 h 342900"/>
              <a:gd name="connsiteX5-11" fmla="*/ 223837 w 514350"/>
              <a:gd name="connsiteY5-12" fmla="*/ 302418 h 342900"/>
              <a:gd name="connsiteX6-13" fmla="*/ 66675 w 514350"/>
              <a:gd name="connsiteY6-14" fmla="*/ 171450 h 342900"/>
              <a:gd name="connsiteX7-15" fmla="*/ 0 w 514350"/>
              <a:gd name="connsiteY7-16" fmla="*/ 219075 h 342900"/>
              <a:gd name="connsiteX0-17" fmla="*/ 0 w 514350"/>
              <a:gd name="connsiteY0-18" fmla="*/ 228600 h 352425"/>
              <a:gd name="connsiteX1-19" fmla="*/ 57150 w 514350"/>
              <a:gd name="connsiteY1-20" fmla="*/ 219075 h 352425"/>
              <a:gd name="connsiteX2-21" fmla="*/ 228600 w 514350"/>
              <a:gd name="connsiteY2-22" fmla="*/ 352425 h 352425"/>
              <a:gd name="connsiteX3-23" fmla="*/ 514350 w 514350"/>
              <a:gd name="connsiteY3-24" fmla="*/ 19050 h 352425"/>
              <a:gd name="connsiteX4-25" fmla="*/ 483394 w 514350"/>
              <a:gd name="connsiteY4-26" fmla="*/ 0 h 352425"/>
              <a:gd name="connsiteX5-27" fmla="*/ 223837 w 514350"/>
              <a:gd name="connsiteY5-28" fmla="*/ 311943 h 352425"/>
              <a:gd name="connsiteX6-29" fmla="*/ 66675 w 514350"/>
              <a:gd name="connsiteY6-30" fmla="*/ 180975 h 352425"/>
              <a:gd name="connsiteX7-31" fmla="*/ 0 w 514350"/>
              <a:gd name="connsiteY7-32" fmla="*/ 228600 h 352425"/>
              <a:gd name="connsiteX0-33" fmla="*/ 0 w 514350"/>
              <a:gd name="connsiteY0-34" fmla="*/ 230981 h 354806"/>
              <a:gd name="connsiteX1-35" fmla="*/ 57150 w 514350"/>
              <a:gd name="connsiteY1-36" fmla="*/ 221456 h 354806"/>
              <a:gd name="connsiteX2-37" fmla="*/ 228600 w 514350"/>
              <a:gd name="connsiteY2-38" fmla="*/ 354806 h 354806"/>
              <a:gd name="connsiteX3-39" fmla="*/ 514350 w 514350"/>
              <a:gd name="connsiteY3-40" fmla="*/ 21431 h 354806"/>
              <a:gd name="connsiteX4-41" fmla="*/ 495300 w 514350"/>
              <a:gd name="connsiteY4-42" fmla="*/ 0 h 354806"/>
              <a:gd name="connsiteX5-43" fmla="*/ 223837 w 514350"/>
              <a:gd name="connsiteY5-44" fmla="*/ 314324 h 354806"/>
              <a:gd name="connsiteX6-45" fmla="*/ 66675 w 514350"/>
              <a:gd name="connsiteY6-46" fmla="*/ 183356 h 354806"/>
              <a:gd name="connsiteX7-47" fmla="*/ 0 w 514350"/>
              <a:gd name="connsiteY7-48" fmla="*/ 230981 h 354806"/>
              <a:gd name="connsiteX0-49" fmla="*/ 9525 w 457200"/>
              <a:gd name="connsiteY0-50" fmla="*/ 183356 h 354806"/>
              <a:gd name="connsiteX1-51" fmla="*/ 0 w 457200"/>
              <a:gd name="connsiteY1-52" fmla="*/ 221456 h 354806"/>
              <a:gd name="connsiteX2-53" fmla="*/ 171450 w 457200"/>
              <a:gd name="connsiteY2-54" fmla="*/ 354806 h 354806"/>
              <a:gd name="connsiteX3-55" fmla="*/ 457200 w 457200"/>
              <a:gd name="connsiteY3-56" fmla="*/ 21431 h 354806"/>
              <a:gd name="connsiteX4-57" fmla="*/ 438150 w 457200"/>
              <a:gd name="connsiteY4-58" fmla="*/ 0 h 354806"/>
              <a:gd name="connsiteX5-59" fmla="*/ 166687 w 457200"/>
              <a:gd name="connsiteY5-60" fmla="*/ 314324 h 354806"/>
              <a:gd name="connsiteX6-61" fmla="*/ 9525 w 457200"/>
              <a:gd name="connsiteY6-62" fmla="*/ 183356 h 354806"/>
              <a:gd name="connsiteX0-63" fmla="*/ 14288 w 457200"/>
              <a:gd name="connsiteY0-64" fmla="*/ 190500 h 354806"/>
              <a:gd name="connsiteX1-65" fmla="*/ 0 w 457200"/>
              <a:gd name="connsiteY1-66" fmla="*/ 221456 h 354806"/>
              <a:gd name="connsiteX2-67" fmla="*/ 171450 w 457200"/>
              <a:gd name="connsiteY2-68" fmla="*/ 354806 h 354806"/>
              <a:gd name="connsiteX3-69" fmla="*/ 457200 w 457200"/>
              <a:gd name="connsiteY3-70" fmla="*/ 21431 h 354806"/>
              <a:gd name="connsiteX4-71" fmla="*/ 438150 w 457200"/>
              <a:gd name="connsiteY4-72" fmla="*/ 0 h 354806"/>
              <a:gd name="connsiteX5-73" fmla="*/ 166687 w 457200"/>
              <a:gd name="connsiteY5-74" fmla="*/ 314324 h 354806"/>
              <a:gd name="connsiteX6-75" fmla="*/ 14288 w 457200"/>
              <a:gd name="connsiteY6-76" fmla="*/ 190500 h 354806"/>
              <a:gd name="connsiteX0-77" fmla="*/ 66675 w 457200"/>
              <a:gd name="connsiteY0-78" fmla="*/ 233363 h 354806"/>
              <a:gd name="connsiteX1-79" fmla="*/ 0 w 457200"/>
              <a:gd name="connsiteY1-80" fmla="*/ 221456 h 354806"/>
              <a:gd name="connsiteX2-81" fmla="*/ 171450 w 457200"/>
              <a:gd name="connsiteY2-82" fmla="*/ 354806 h 354806"/>
              <a:gd name="connsiteX3-83" fmla="*/ 457200 w 457200"/>
              <a:gd name="connsiteY3-84" fmla="*/ 21431 h 354806"/>
              <a:gd name="connsiteX4-85" fmla="*/ 438150 w 457200"/>
              <a:gd name="connsiteY4-86" fmla="*/ 0 h 354806"/>
              <a:gd name="connsiteX5-87" fmla="*/ 166687 w 457200"/>
              <a:gd name="connsiteY5-88" fmla="*/ 314324 h 354806"/>
              <a:gd name="connsiteX6-89" fmla="*/ 66675 w 457200"/>
              <a:gd name="connsiteY6-90" fmla="*/ 233363 h 354806"/>
              <a:gd name="connsiteX0-91" fmla="*/ 26193 w 416718"/>
              <a:gd name="connsiteY0-92" fmla="*/ 233363 h 354806"/>
              <a:gd name="connsiteX1-93" fmla="*/ 0 w 416718"/>
              <a:gd name="connsiteY1-94" fmla="*/ 245269 h 354806"/>
              <a:gd name="connsiteX2-95" fmla="*/ 130968 w 416718"/>
              <a:gd name="connsiteY2-96" fmla="*/ 354806 h 354806"/>
              <a:gd name="connsiteX3-97" fmla="*/ 416718 w 416718"/>
              <a:gd name="connsiteY3-98" fmla="*/ 21431 h 354806"/>
              <a:gd name="connsiteX4-99" fmla="*/ 397668 w 416718"/>
              <a:gd name="connsiteY4-100" fmla="*/ 0 h 354806"/>
              <a:gd name="connsiteX5-101" fmla="*/ 126205 w 416718"/>
              <a:gd name="connsiteY5-102" fmla="*/ 314324 h 354806"/>
              <a:gd name="connsiteX6-103" fmla="*/ 26193 w 416718"/>
              <a:gd name="connsiteY6-104" fmla="*/ 233363 h 354806"/>
              <a:gd name="connsiteX0-105" fmla="*/ 19050 w 409575"/>
              <a:gd name="connsiteY0-106" fmla="*/ 233363 h 354806"/>
              <a:gd name="connsiteX1-107" fmla="*/ 0 w 409575"/>
              <a:gd name="connsiteY1-108" fmla="*/ 250031 h 354806"/>
              <a:gd name="connsiteX2-109" fmla="*/ 123825 w 409575"/>
              <a:gd name="connsiteY2-110" fmla="*/ 354806 h 354806"/>
              <a:gd name="connsiteX3-111" fmla="*/ 409575 w 409575"/>
              <a:gd name="connsiteY3-112" fmla="*/ 21431 h 354806"/>
              <a:gd name="connsiteX4-113" fmla="*/ 390525 w 409575"/>
              <a:gd name="connsiteY4-114" fmla="*/ 0 h 354806"/>
              <a:gd name="connsiteX5-115" fmla="*/ 119062 w 409575"/>
              <a:gd name="connsiteY5-116" fmla="*/ 314324 h 354806"/>
              <a:gd name="connsiteX6-117" fmla="*/ 19050 w 409575"/>
              <a:gd name="connsiteY6-118" fmla="*/ 233363 h 354806"/>
              <a:gd name="connsiteX0-119" fmla="*/ 19050 w 409575"/>
              <a:gd name="connsiteY0-120" fmla="*/ 211932 h 333375"/>
              <a:gd name="connsiteX1-121" fmla="*/ 0 w 409575"/>
              <a:gd name="connsiteY1-122" fmla="*/ 228600 h 333375"/>
              <a:gd name="connsiteX2-123" fmla="*/ 123825 w 409575"/>
              <a:gd name="connsiteY2-124" fmla="*/ 333375 h 333375"/>
              <a:gd name="connsiteX3-125" fmla="*/ 409575 w 409575"/>
              <a:gd name="connsiteY3-126" fmla="*/ 0 h 333375"/>
              <a:gd name="connsiteX4-127" fmla="*/ 314325 w 409575"/>
              <a:gd name="connsiteY4-128" fmla="*/ 64294 h 333375"/>
              <a:gd name="connsiteX5-129" fmla="*/ 119062 w 409575"/>
              <a:gd name="connsiteY5-130" fmla="*/ 292893 h 333375"/>
              <a:gd name="connsiteX6-131" fmla="*/ 19050 w 409575"/>
              <a:gd name="connsiteY6-132" fmla="*/ 211932 h 333375"/>
              <a:gd name="connsiteX0-133" fmla="*/ 19050 w 338138"/>
              <a:gd name="connsiteY0-134" fmla="*/ 147638 h 269081"/>
              <a:gd name="connsiteX1-135" fmla="*/ 0 w 338138"/>
              <a:gd name="connsiteY1-136" fmla="*/ 164306 h 269081"/>
              <a:gd name="connsiteX2-137" fmla="*/ 123825 w 338138"/>
              <a:gd name="connsiteY2-138" fmla="*/ 269081 h 269081"/>
              <a:gd name="connsiteX3-139" fmla="*/ 338138 w 338138"/>
              <a:gd name="connsiteY3-140" fmla="*/ 19050 h 269081"/>
              <a:gd name="connsiteX4-141" fmla="*/ 314325 w 338138"/>
              <a:gd name="connsiteY4-142" fmla="*/ 0 h 269081"/>
              <a:gd name="connsiteX5-143" fmla="*/ 119062 w 338138"/>
              <a:gd name="connsiteY5-144" fmla="*/ 228599 h 269081"/>
              <a:gd name="connsiteX6-145" fmla="*/ 19050 w 338138"/>
              <a:gd name="connsiteY6-146" fmla="*/ 147638 h 269081"/>
              <a:gd name="connsiteX0-147" fmla="*/ 18317 w 338138"/>
              <a:gd name="connsiteY0-148" fmla="*/ 144704 h 269081"/>
              <a:gd name="connsiteX1-149" fmla="*/ 0 w 338138"/>
              <a:gd name="connsiteY1-150" fmla="*/ 164306 h 269081"/>
              <a:gd name="connsiteX2-151" fmla="*/ 123825 w 338138"/>
              <a:gd name="connsiteY2-152" fmla="*/ 269081 h 269081"/>
              <a:gd name="connsiteX3-153" fmla="*/ 338138 w 338138"/>
              <a:gd name="connsiteY3-154" fmla="*/ 19050 h 269081"/>
              <a:gd name="connsiteX4-155" fmla="*/ 314325 w 338138"/>
              <a:gd name="connsiteY4-156" fmla="*/ 0 h 269081"/>
              <a:gd name="connsiteX5-157" fmla="*/ 119062 w 338138"/>
              <a:gd name="connsiteY5-158" fmla="*/ 228599 h 269081"/>
              <a:gd name="connsiteX6-159" fmla="*/ 18317 w 338138"/>
              <a:gd name="connsiteY6-160" fmla="*/ 144704 h 269081"/>
              <a:gd name="connsiteX0-161" fmla="*/ 27181 w 338138"/>
              <a:gd name="connsiteY0-162" fmla="*/ 135840 h 269081"/>
              <a:gd name="connsiteX1-163" fmla="*/ 0 w 338138"/>
              <a:gd name="connsiteY1-164" fmla="*/ 164306 h 269081"/>
              <a:gd name="connsiteX2-165" fmla="*/ 123825 w 338138"/>
              <a:gd name="connsiteY2-166" fmla="*/ 269081 h 269081"/>
              <a:gd name="connsiteX3-167" fmla="*/ 338138 w 338138"/>
              <a:gd name="connsiteY3-168" fmla="*/ 19050 h 269081"/>
              <a:gd name="connsiteX4-169" fmla="*/ 314325 w 338138"/>
              <a:gd name="connsiteY4-170" fmla="*/ 0 h 269081"/>
              <a:gd name="connsiteX5-171" fmla="*/ 119062 w 338138"/>
              <a:gd name="connsiteY5-172" fmla="*/ 228599 h 269081"/>
              <a:gd name="connsiteX6-173" fmla="*/ 27181 w 338138"/>
              <a:gd name="connsiteY6-174" fmla="*/ 135840 h 269081"/>
              <a:gd name="connsiteX0-175" fmla="*/ 27181 w 338138"/>
              <a:gd name="connsiteY0-176" fmla="*/ 135840 h 269081"/>
              <a:gd name="connsiteX1-177" fmla="*/ 0 w 338138"/>
              <a:gd name="connsiteY1-178" fmla="*/ 164306 h 269081"/>
              <a:gd name="connsiteX2-179" fmla="*/ 123825 w 338138"/>
              <a:gd name="connsiteY2-180" fmla="*/ 269081 h 269081"/>
              <a:gd name="connsiteX3-181" fmla="*/ 338138 w 338138"/>
              <a:gd name="connsiteY3-182" fmla="*/ 19050 h 269081"/>
              <a:gd name="connsiteX4-183" fmla="*/ 314325 w 338138"/>
              <a:gd name="connsiteY4-184" fmla="*/ 0 h 269081"/>
              <a:gd name="connsiteX5-185" fmla="*/ 117092 w 338138"/>
              <a:gd name="connsiteY5-186" fmla="*/ 206931 h 269081"/>
              <a:gd name="connsiteX6-187" fmla="*/ 27181 w 338138"/>
              <a:gd name="connsiteY6-188" fmla="*/ 135840 h 269081"/>
              <a:gd name="connsiteX0-189" fmla="*/ 27181 w 338138"/>
              <a:gd name="connsiteY0-190" fmla="*/ 139780 h 273021"/>
              <a:gd name="connsiteX1-191" fmla="*/ 0 w 338138"/>
              <a:gd name="connsiteY1-192" fmla="*/ 168246 h 273021"/>
              <a:gd name="connsiteX2-193" fmla="*/ 123825 w 338138"/>
              <a:gd name="connsiteY2-194" fmla="*/ 273021 h 273021"/>
              <a:gd name="connsiteX3-195" fmla="*/ 338138 w 338138"/>
              <a:gd name="connsiteY3-196" fmla="*/ 22990 h 273021"/>
              <a:gd name="connsiteX4-197" fmla="*/ 307431 w 338138"/>
              <a:gd name="connsiteY4-198" fmla="*/ 0 h 273021"/>
              <a:gd name="connsiteX5-199" fmla="*/ 117092 w 338138"/>
              <a:gd name="connsiteY5-200" fmla="*/ 210871 h 273021"/>
              <a:gd name="connsiteX6-201" fmla="*/ 27181 w 338138"/>
              <a:gd name="connsiteY6-202" fmla="*/ 139780 h 273021"/>
              <a:gd name="connsiteX0-203" fmla="*/ 27181 w 338138"/>
              <a:gd name="connsiteY0-204" fmla="*/ 140765 h 274006"/>
              <a:gd name="connsiteX1-205" fmla="*/ 0 w 338138"/>
              <a:gd name="connsiteY1-206" fmla="*/ 169231 h 274006"/>
              <a:gd name="connsiteX2-207" fmla="*/ 123825 w 338138"/>
              <a:gd name="connsiteY2-208" fmla="*/ 274006 h 274006"/>
              <a:gd name="connsiteX3-209" fmla="*/ 338138 w 338138"/>
              <a:gd name="connsiteY3-210" fmla="*/ 23975 h 274006"/>
              <a:gd name="connsiteX4-211" fmla="*/ 303491 w 338138"/>
              <a:gd name="connsiteY4-212" fmla="*/ 0 h 274006"/>
              <a:gd name="connsiteX5-213" fmla="*/ 117092 w 338138"/>
              <a:gd name="connsiteY5-214" fmla="*/ 211856 h 274006"/>
              <a:gd name="connsiteX6-215" fmla="*/ 27181 w 338138"/>
              <a:gd name="connsiteY6-216" fmla="*/ 140765 h 274006"/>
              <a:gd name="connsiteX0-217" fmla="*/ 29151 w 338138"/>
              <a:gd name="connsiteY0-218" fmla="*/ 139780 h 274006"/>
              <a:gd name="connsiteX1-219" fmla="*/ 0 w 338138"/>
              <a:gd name="connsiteY1-220" fmla="*/ 169231 h 274006"/>
              <a:gd name="connsiteX2-221" fmla="*/ 123825 w 338138"/>
              <a:gd name="connsiteY2-222" fmla="*/ 274006 h 274006"/>
              <a:gd name="connsiteX3-223" fmla="*/ 338138 w 338138"/>
              <a:gd name="connsiteY3-224" fmla="*/ 23975 h 274006"/>
              <a:gd name="connsiteX4-225" fmla="*/ 303491 w 338138"/>
              <a:gd name="connsiteY4-226" fmla="*/ 0 h 274006"/>
              <a:gd name="connsiteX5-227" fmla="*/ 117092 w 338138"/>
              <a:gd name="connsiteY5-228" fmla="*/ 211856 h 274006"/>
              <a:gd name="connsiteX6-229" fmla="*/ 29151 w 338138"/>
              <a:gd name="connsiteY6-230" fmla="*/ 139780 h 274006"/>
              <a:gd name="connsiteX0-231" fmla="*/ 32106 w 338138"/>
              <a:gd name="connsiteY0-232" fmla="*/ 137811 h 274006"/>
              <a:gd name="connsiteX1-233" fmla="*/ 0 w 338138"/>
              <a:gd name="connsiteY1-234" fmla="*/ 169231 h 274006"/>
              <a:gd name="connsiteX2-235" fmla="*/ 123825 w 338138"/>
              <a:gd name="connsiteY2-236" fmla="*/ 274006 h 274006"/>
              <a:gd name="connsiteX3-237" fmla="*/ 338138 w 338138"/>
              <a:gd name="connsiteY3-238" fmla="*/ 23975 h 274006"/>
              <a:gd name="connsiteX4-239" fmla="*/ 303491 w 338138"/>
              <a:gd name="connsiteY4-240" fmla="*/ 0 h 274006"/>
              <a:gd name="connsiteX5-241" fmla="*/ 117092 w 338138"/>
              <a:gd name="connsiteY5-242" fmla="*/ 211856 h 274006"/>
              <a:gd name="connsiteX6-243" fmla="*/ 32106 w 338138"/>
              <a:gd name="connsiteY6-244" fmla="*/ 137811 h 274006"/>
              <a:gd name="connsiteX0-245" fmla="*/ 32106 w 338138"/>
              <a:gd name="connsiteY0-246" fmla="*/ 140766 h 276961"/>
              <a:gd name="connsiteX1-247" fmla="*/ 0 w 338138"/>
              <a:gd name="connsiteY1-248" fmla="*/ 172186 h 276961"/>
              <a:gd name="connsiteX2-249" fmla="*/ 123825 w 338138"/>
              <a:gd name="connsiteY2-250" fmla="*/ 276961 h 276961"/>
              <a:gd name="connsiteX3-251" fmla="*/ 338138 w 338138"/>
              <a:gd name="connsiteY3-252" fmla="*/ 26930 h 276961"/>
              <a:gd name="connsiteX4-253" fmla="*/ 302506 w 338138"/>
              <a:gd name="connsiteY4-254" fmla="*/ 0 h 276961"/>
              <a:gd name="connsiteX5-255" fmla="*/ 117092 w 338138"/>
              <a:gd name="connsiteY5-256" fmla="*/ 214811 h 276961"/>
              <a:gd name="connsiteX6-257" fmla="*/ 32106 w 338138"/>
              <a:gd name="connsiteY6-258" fmla="*/ 140766 h 2769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gradFill>
            <a:gsLst>
              <a:gs pos="33000">
                <a:srgbClr val="F9F9F9"/>
              </a:gs>
              <a:gs pos="100000">
                <a:srgbClr val="D7D7D7"/>
              </a:gs>
            </a:gsLst>
            <a:lin ang="5400000" scaled="0"/>
          </a:gradFill>
          <a:ln w="3175" cap="flat" cmpd="sng" algn="ctr">
            <a:solidFill>
              <a:srgbClr val="EAEAEA"/>
            </a:solidFill>
            <a:prstDash val="solid"/>
          </a:ln>
          <a:effectLst/>
        </p:spPr>
        <p:txBody>
          <a:bodyPr anchor="ctr"/>
          <a:lstStyle/>
          <a:p>
            <a:pPr algn="ct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38" name="文本框 37"/>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rot="2700000">
            <a:off x="623459" y="1258684"/>
            <a:ext cx="4389868" cy="4389868"/>
          </a:xfrm>
          <a:prstGeom prst="roundRect">
            <a:avLst/>
          </a:prstGeom>
          <a:noFill/>
          <a:ln w="12700">
            <a:gradFill>
              <a:gsLst>
                <a:gs pos="0">
                  <a:srgbClr val="3AC8D9">
                    <a:alpha val="37000"/>
                  </a:srgbClr>
                </a:gs>
                <a:gs pos="100000">
                  <a:srgbClr val="365A96">
                    <a:alpha val="2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rot="2700000">
            <a:off x="1028611" y="1663835"/>
            <a:ext cx="3579566" cy="3579566"/>
          </a:xfrm>
          <a:prstGeom prst="roundRect">
            <a:avLst/>
          </a:prstGeom>
          <a:solidFill>
            <a:schemeClr val="bg1"/>
          </a:solidFill>
          <a:ln w="38100">
            <a:gradFill>
              <a:gsLst>
                <a:gs pos="0">
                  <a:srgbClr val="3AC8D9">
                    <a:alpha val="41000"/>
                  </a:srgbClr>
                </a:gs>
                <a:gs pos="100000">
                  <a:srgbClr val="365A96">
                    <a:alpha val="45000"/>
                  </a:srgbClr>
                </a:gs>
              </a:gsLst>
              <a:lin ang="5400000" scaled="1"/>
            </a:gradFill>
          </a:ln>
          <a:effectLst>
            <a:innerShdw blurRad="266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3"/>
          <p:cNvSpPr txBox="1">
            <a:spLocks noChangeArrowheads="1"/>
          </p:cNvSpPr>
          <p:nvPr/>
        </p:nvSpPr>
        <p:spPr bwMode="auto">
          <a:xfrm>
            <a:off x="2463800" y="3114912"/>
            <a:ext cx="8691985"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r"/>
            <a:r>
              <a:rPr lang="zh-CN" altLang="en-US" sz="4800" b="1" dirty="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rPr>
              <a:t>谢</a:t>
            </a:r>
            <a:r>
              <a:rPr lang="zh-CN" altLang="en-US" sz="4800" b="1" dirty="0" smtClean="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rPr>
              <a:t>谢观看   </a:t>
            </a:r>
            <a:r>
              <a:rPr lang="en-US" altLang="zh-CN" sz="4800" b="1" dirty="0" smtClean="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rPr>
              <a:t>THANKS</a:t>
            </a:r>
            <a:endParaRPr lang="zh-CN" altLang="en-US" sz="4800" b="1" dirty="0">
              <a:gradFill>
                <a:gsLst>
                  <a:gs pos="0">
                    <a:srgbClr val="365A96"/>
                  </a:gs>
                  <a:gs pos="100000">
                    <a:srgbClr val="3AC8D9">
                      <a:shade val="100000"/>
                      <a:satMod val="115000"/>
                    </a:srgbClr>
                  </a:gs>
                </a:gsLst>
                <a:lin ang="16200000" scaled="1"/>
              </a:gradFill>
              <a:latin typeface="微软雅黑" panose="020B0503020204020204" pitchFamily="34" charset="-122"/>
              <a:ea typeface="微软雅黑" panose="020B0503020204020204" pitchFamily="34" charset="-122"/>
            </a:endParaRPr>
          </a:p>
        </p:txBody>
      </p:sp>
      <p:sp>
        <p:nvSpPr>
          <p:cNvPr id="3" name="Rectangle 3"/>
          <p:cNvSpPr txBox="1">
            <a:spLocks noChangeArrowheads="1"/>
          </p:cNvSpPr>
          <p:nvPr/>
        </p:nvSpPr>
        <p:spPr bwMode="auto">
          <a:xfrm>
            <a:off x="7486227" y="1675408"/>
            <a:ext cx="366955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r"/>
            <a:r>
              <a:rPr lang="en-US" altLang="zh-CN" sz="11500" dirty="0" smtClean="0">
                <a:gradFill>
                  <a:gsLst>
                    <a:gs pos="0">
                      <a:srgbClr val="365A96"/>
                    </a:gs>
                    <a:gs pos="100000">
                      <a:srgbClr val="3AC8D9">
                        <a:shade val="100000"/>
                        <a:satMod val="115000"/>
                      </a:srgbClr>
                    </a:gs>
                  </a:gsLst>
                  <a:lin ang="16200000" scaled="1"/>
                </a:gradFill>
                <a:latin typeface="Impact" panose="020B0806030902050204" pitchFamily="34" charset="0"/>
              </a:rPr>
              <a:t>2020</a:t>
            </a:r>
            <a:endParaRPr lang="zh-CN" altLang="en-US" sz="11500" dirty="0">
              <a:gradFill>
                <a:gsLst>
                  <a:gs pos="0">
                    <a:srgbClr val="365A96"/>
                  </a:gs>
                  <a:gs pos="100000">
                    <a:srgbClr val="3AC8D9">
                      <a:shade val="100000"/>
                      <a:satMod val="115000"/>
                    </a:srgbClr>
                  </a:gs>
                </a:gsLst>
                <a:lin ang="16200000" scaled="1"/>
              </a:gradFill>
              <a:latin typeface="Impact" panose="020B0806030902050204" pitchFamily="34" charset="0"/>
            </a:endParaRPr>
          </a:p>
        </p:txBody>
      </p:sp>
      <p:sp>
        <p:nvSpPr>
          <p:cNvPr id="4" name="矩形 3"/>
          <p:cNvSpPr/>
          <p:nvPr/>
        </p:nvSpPr>
        <p:spPr>
          <a:xfrm>
            <a:off x="5124756" y="3891201"/>
            <a:ext cx="6031029" cy="824200"/>
          </a:xfrm>
          <a:prstGeom prst="rect">
            <a:avLst/>
          </a:prstGeom>
        </p:spPr>
        <p:txBody>
          <a:bodyPr wrap="square">
            <a:spAutoFit/>
          </a:bodyPr>
          <a:lstStyle/>
          <a:p>
            <a:pPr algn="r">
              <a:lnSpc>
                <a:spcPct val="150000"/>
              </a:lnSpc>
            </a:pP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圆角矩形 4"/>
          <p:cNvSpPr/>
          <p:nvPr/>
        </p:nvSpPr>
        <p:spPr>
          <a:xfrm rot="2700000">
            <a:off x="1358087" y="1993312"/>
            <a:ext cx="2920614" cy="2920614"/>
          </a:xfrm>
          <a:prstGeom prst="roundRect">
            <a:avLst/>
          </a:prstGeom>
          <a:gradFill flip="none" rotWithShape="1">
            <a:gsLst>
              <a:gs pos="0">
                <a:srgbClr val="3AC8D9"/>
              </a:gs>
              <a:gs pos="100000">
                <a:srgbClr val="365A96"/>
              </a:gs>
            </a:gsLst>
            <a:lin ang="2700000" scaled="1"/>
            <a:tileRect/>
          </a:gradFill>
          <a:ln>
            <a:noFill/>
          </a:ln>
          <a:effectLst>
            <a:innerShdw blurRad="342900" dist="190500" dir="13500000">
              <a:prstClr val="black">
                <a:alpha val="4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2700000">
            <a:off x="4290733" y="5072177"/>
            <a:ext cx="3473803" cy="3473803"/>
          </a:xfrm>
          <a:prstGeom prst="roundRect">
            <a:avLst/>
          </a:prstGeom>
          <a:noFill/>
          <a:ln w="25400">
            <a:gradFill>
              <a:gsLst>
                <a:gs pos="0">
                  <a:srgbClr val="3AC8D9">
                    <a:alpha val="37000"/>
                  </a:srgbClr>
                </a:gs>
                <a:gs pos="100000">
                  <a:srgbClr val="365A96">
                    <a:alpha val="28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76468" y="2830601"/>
            <a:ext cx="1883849" cy="1107996"/>
          </a:xfrm>
          <a:prstGeom prst="rect">
            <a:avLst/>
          </a:prstGeom>
          <a:noFill/>
        </p:spPr>
        <p:txBody>
          <a:bodyPr wrap="none" rtlCol="0">
            <a:spAutoFit/>
          </a:bodyPr>
          <a:lstStyle/>
          <a:p>
            <a:r>
              <a:rPr lang="en-US" altLang="zh-CN" sz="6600" dirty="0" smtClean="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14" name="圆角矩形 13"/>
          <p:cNvSpPr/>
          <p:nvPr/>
        </p:nvSpPr>
        <p:spPr>
          <a:xfrm rot="2700000">
            <a:off x="7643991" y="4765558"/>
            <a:ext cx="1101010" cy="1101010"/>
          </a:xfrm>
          <a:prstGeom prst="roundRect">
            <a:avLst/>
          </a:prstGeom>
          <a:noFill/>
          <a:ln w="12700">
            <a:gradFill>
              <a:gsLst>
                <a:gs pos="0">
                  <a:srgbClr val="3AC8D9">
                    <a:alpha val="62000"/>
                  </a:srgbClr>
                </a:gs>
                <a:gs pos="100000">
                  <a:srgbClr val="365A96">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2700000">
            <a:off x="4706125" y="82091"/>
            <a:ext cx="2500726" cy="2500726"/>
          </a:xfrm>
          <a:prstGeom prst="roundRect">
            <a:avLst/>
          </a:prstGeom>
          <a:noFill/>
          <a:ln w="25400">
            <a:gradFill flip="none" rotWithShape="1">
              <a:gsLst>
                <a:gs pos="0">
                  <a:srgbClr val="3AC8D9">
                    <a:alpha val="60000"/>
                  </a:srgbClr>
                </a:gs>
                <a:gs pos="71000">
                  <a:srgbClr val="365A96">
                    <a:alpha val="0"/>
                  </a:srgb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909202" y="1675408"/>
            <a:ext cx="282798" cy="2862124"/>
          </a:xfrm>
          <a:prstGeom prst="rect">
            <a:avLst/>
          </a:prstGeom>
          <a:gradFill>
            <a:gsLst>
              <a:gs pos="0">
                <a:srgbClr val="3AC8D9"/>
              </a:gs>
              <a:gs pos="100000">
                <a:srgbClr val="365A9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9321800" y="4864100"/>
            <a:ext cx="1701800" cy="4572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汇报人</a:t>
            </a:r>
            <a:r>
              <a:rPr lang="zh-CN" altLang="en-US" sz="1400" dirty="0" smtClean="0"/>
              <a:t>：东方之</a:t>
            </a:r>
            <a:r>
              <a:rPr lang="en-US" altLang="zh-CN" sz="1400" dirty="0" smtClean="0"/>
              <a:t>P</a:t>
            </a:r>
            <a:endParaRPr lang="zh-CN" altLang="en-US" sz="1400" dirty="0"/>
          </a:p>
        </p:txBody>
      </p:sp>
    </p:spTree>
    <p:extLst>
      <p:ext uri="{BB962C8B-B14F-4D97-AF65-F5344CB8AC3E}">
        <p14:creationId xmlns:p14="http://schemas.microsoft.com/office/powerpoint/2010/main" val="35810996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47053" y="3657600"/>
            <a:ext cx="5288692" cy="1200329"/>
          </a:xfrm>
          <a:prstGeom prst="rect">
            <a:avLst/>
          </a:prstGeom>
          <a:noFill/>
        </p:spPr>
        <p:txBody>
          <a:bodyPr wrap="none" rtlCol="0">
            <a:spAutoFit/>
          </a:bodyPr>
          <a:lstStyle/>
          <a:p>
            <a:r>
              <a:rPr lang="zh-CN" altLang="en-US" dirty="0"/>
              <a:t>东方</a:t>
            </a:r>
            <a:r>
              <a:rPr lang="zh-CN" altLang="en-US" dirty="0" smtClean="0"/>
              <a:t>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4474417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bwMode="auto">
          <a:xfrm>
            <a:off x="1398857" y="1082676"/>
            <a:ext cx="2617446" cy="2889251"/>
            <a:chOff x="1144405" y="1477132"/>
            <a:chExt cx="2617788" cy="2889249"/>
          </a:xfrm>
        </p:grpSpPr>
        <p:sp>
          <p:nvSpPr>
            <p:cNvPr id="132142" name="Freeform 5"/>
            <p:cNvSpPr/>
            <p:nvPr/>
          </p:nvSpPr>
          <p:spPr bwMode="auto">
            <a:xfrm>
              <a:off x="1144405" y="1477132"/>
              <a:ext cx="2617788" cy="2889249"/>
            </a:xfrm>
            <a:custGeom>
              <a:avLst/>
              <a:gdLst>
                <a:gd name="T0" fmla="*/ 897635 w 697"/>
                <a:gd name="T1" fmla="*/ 2889249 h 767"/>
                <a:gd name="T2" fmla="*/ 796228 w 697"/>
                <a:gd name="T3" fmla="*/ 2885482 h 767"/>
                <a:gd name="T4" fmla="*/ 15023 w 697"/>
                <a:gd name="T5" fmla="*/ 1337266 h 767"/>
                <a:gd name="T6" fmla="*/ 120185 w 697"/>
                <a:gd name="T7" fmla="*/ 1186589 h 767"/>
                <a:gd name="T8" fmla="*/ 1603724 w 697"/>
                <a:gd name="T9" fmla="*/ 1186589 h 767"/>
                <a:gd name="T10" fmla="*/ 2043152 w 697"/>
                <a:gd name="T11" fmla="*/ 342792 h 767"/>
                <a:gd name="T12" fmla="*/ 2328592 w 697"/>
                <a:gd name="T13" fmla="*/ 293822 h 767"/>
                <a:gd name="T14" fmla="*/ 2557695 w 697"/>
                <a:gd name="T15" fmla="*/ 775991 h 767"/>
                <a:gd name="T16" fmla="*/ 2399952 w 697"/>
                <a:gd name="T17" fmla="*/ 956805 h 767"/>
                <a:gd name="T18" fmla="*/ 1892920 w 697"/>
                <a:gd name="T19" fmla="*/ 964339 h 767"/>
                <a:gd name="T20" fmla="*/ 897635 w 697"/>
                <a:gd name="T21" fmla="*/ 2889249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97"/>
            <p:cNvSpPr>
              <a:spLocks noChangeArrowheads="1"/>
            </p:cNvSpPr>
            <p:nvPr/>
          </p:nvSpPr>
          <p:spPr bwMode="auto">
            <a:xfrm>
              <a:off x="3188348" y="1989220"/>
              <a:ext cx="305987" cy="262662"/>
            </a:xfrm>
            <a:custGeom>
              <a:avLst/>
              <a:gdLst>
                <a:gd name="T0" fmla="*/ 141604 w 497"/>
                <a:gd name="T1" fmla="*/ 142429 h 426"/>
                <a:gd name="T2" fmla="*/ 141604 w 497"/>
                <a:gd name="T3" fmla="*/ 142429 h 426"/>
                <a:gd name="T4" fmla="*/ 168693 w 497"/>
                <a:gd name="T5" fmla="*/ 142429 h 426"/>
                <a:gd name="T6" fmla="*/ 168693 w 497"/>
                <a:gd name="T7" fmla="*/ 169559 h 426"/>
                <a:gd name="T8" fmla="*/ 305371 w 497"/>
                <a:gd name="T9" fmla="*/ 169559 h 426"/>
                <a:gd name="T10" fmla="*/ 299830 w 497"/>
                <a:gd name="T11" fmla="*/ 82005 h 426"/>
                <a:gd name="T12" fmla="*/ 272741 w 497"/>
                <a:gd name="T13" fmla="*/ 49326 h 426"/>
                <a:gd name="T14" fmla="*/ 223487 w 497"/>
                <a:gd name="T15" fmla="*/ 49326 h 426"/>
                <a:gd name="T16" fmla="*/ 207480 w 497"/>
                <a:gd name="T17" fmla="*/ 16648 h 426"/>
                <a:gd name="T18" fmla="*/ 184700 w 497"/>
                <a:gd name="T19" fmla="*/ 0 h 426"/>
                <a:gd name="T20" fmla="*/ 119440 w 497"/>
                <a:gd name="T21" fmla="*/ 0 h 426"/>
                <a:gd name="T22" fmla="*/ 103432 w 497"/>
                <a:gd name="T23" fmla="*/ 16648 h 426"/>
                <a:gd name="T24" fmla="*/ 81884 w 497"/>
                <a:gd name="T25" fmla="*/ 49326 h 426"/>
                <a:gd name="T26" fmla="*/ 32630 w 497"/>
                <a:gd name="T27" fmla="*/ 49326 h 426"/>
                <a:gd name="T28" fmla="*/ 5541 w 497"/>
                <a:gd name="T29" fmla="*/ 82005 h 426"/>
                <a:gd name="T30" fmla="*/ 0 w 497"/>
                <a:gd name="T31" fmla="*/ 169559 h 426"/>
                <a:gd name="T32" fmla="*/ 141604 w 497"/>
                <a:gd name="T33" fmla="*/ 169559 h 426"/>
                <a:gd name="T34" fmla="*/ 141604 w 497"/>
                <a:gd name="T35" fmla="*/ 142429 h 426"/>
                <a:gd name="T36" fmla="*/ 114514 w 497"/>
                <a:gd name="T37" fmla="*/ 32679 h 426"/>
                <a:gd name="T38" fmla="*/ 114514 w 497"/>
                <a:gd name="T39" fmla="*/ 32679 h 426"/>
                <a:gd name="T40" fmla="*/ 130522 w 497"/>
                <a:gd name="T41" fmla="*/ 22197 h 426"/>
                <a:gd name="T42" fmla="*/ 174850 w 497"/>
                <a:gd name="T43" fmla="*/ 22197 h 426"/>
                <a:gd name="T44" fmla="*/ 190241 w 497"/>
                <a:gd name="T45" fmla="*/ 32679 h 426"/>
                <a:gd name="T46" fmla="*/ 196398 w 497"/>
                <a:gd name="T47" fmla="*/ 49326 h 426"/>
                <a:gd name="T48" fmla="*/ 108973 w 497"/>
                <a:gd name="T49" fmla="*/ 49326 h 426"/>
                <a:gd name="T50" fmla="*/ 114514 w 497"/>
                <a:gd name="T51" fmla="*/ 32679 h 426"/>
                <a:gd name="T52" fmla="*/ 168693 w 497"/>
                <a:gd name="T53" fmla="*/ 218885 h 426"/>
                <a:gd name="T54" fmla="*/ 168693 w 497"/>
                <a:gd name="T55" fmla="*/ 218885 h 426"/>
                <a:gd name="T56" fmla="*/ 141604 w 497"/>
                <a:gd name="T57" fmla="*/ 218885 h 426"/>
                <a:gd name="T58" fmla="*/ 141604 w 497"/>
                <a:gd name="T59" fmla="*/ 186206 h 426"/>
                <a:gd name="T60" fmla="*/ 5541 w 497"/>
                <a:gd name="T61" fmla="*/ 186206 h 426"/>
                <a:gd name="T62" fmla="*/ 10466 w 497"/>
                <a:gd name="T63" fmla="*/ 234916 h 426"/>
                <a:gd name="T64" fmla="*/ 38171 w 497"/>
                <a:gd name="T65" fmla="*/ 262045 h 426"/>
                <a:gd name="T66" fmla="*/ 267200 w 497"/>
                <a:gd name="T67" fmla="*/ 262045 h 426"/>
                <a:gd name="T68" fmla="*/ 294289 w 497"/>
                <a:gd name="T69" fmla="*/ 234916 h 426"/>
                <a:gd name="T70" fmla="*/ 299830 w 497"/>
                <a:gd name="T71" fmla="*/ 186206 h 426"/>
                <a:gd name="T72" fmla="*/ 168693 w 497"/>
                <a:gd name="T73" fmla="*/ 186206 h 426"/>
                <a:gd name="T74" fmla="*/ 168693 w 497"/>
                <a:gd name="T75" fmla="*/ 218885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44" name="TextBox 46"/>
            <p:cNvSpPr txBox="1">
              <a:spLocks noChangeArrowheads="1"/>
            </p:cNvSpPr>
            <p:nvPr/>
          </p:nvSpPr>
          <p:spPr bwMode="auto">
            <a:xfrm>
              <a:off x="1280457"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600" dirty="0">
                  <a:solidFill>
                    <a:srgbClr val="FFFFFF"/>
                  </a:solidFill>
                  <a:ea typeface="微软雅黑" panose="020B0503020204020204" pitchFamily="34" charset="-122"/>
                </a:rPr>
                <a:t>输入标题</a:t>
              </a:r>
              <a:endParaRPr lang="en-US" altLang="zh-CN" sz="1600" dirty="0">
                <a:solidFill>
                  <a:srgbClr val="FFFFFF"/>
                </a:solidFill>
                <a:ea typeface="微软雅黑" panose="020B0503020204020204" pitchFamily="34" charset="-122"/>
              </a:endParaRPr>
            </a:p>
          </p:txBody>
        </p:sp>
      </p:grpSp>
      <p:grpSp>
        <p:nvGrpSpPr>
          <p:cNvPr id="16" name="Group 15"/>
          <p:cNvGrpSpPr/>
          <p:nvPr/>
        </p:nvGrpSpPr>
        <p:grpSpPr bwMode="auto">
          <a:xfrm>
            <a:off x="9270249" y="4587878"/>
            <a:ext cx="2489645" cy="1086410"/>
            <a:chOff x="9017000" y="4981715"/>
            <a:chExt cx="2489798" cy="1086483"/>
          </a:xfrm>
        </p:grpSpPr>
        <p:grpSp>
          <p:nvGrpSpPr>
            <p:cNvPr id="132137" name="Group 5"/>
            <p:cNvGrpSpPr/>
            <p:nvPr/>
          </p:nvGrpSpPr>
          <p:grpSpPr bwMode="auto">
            <a:xfrm>
              <a:off x="9017000" y="4981715"/>
              <a:ext cx="2489798" cy="1086483"/>
              <a:chOff x="8742310" y="5011546"/>
              <a:chExt cx="2489798" cy="1086483"/>
            </a:xfrm>
          </p:grpSpPr>
          <p:sp>
            <p:nvSpPr>
              <p:cNvPr id="62" name="TextBox 61"/>
              <p:cNvSpPr txBox="1"/>
              <p:nvPr/>
            </p:nvSpPr>
            <p:spPr>
              <a:xfrm>
                <a:off x="9885122" y="5011546"/>
                <a:ext cx="1005465" cy="338577"/>
              </a:xfrm>
              <a:prstGeom prst="rect">
                <a:avLst/>
              </a:prstGeom>
              <a:noFill/>
            </p:spPr>
            <p:txBody>
              <a:bodyPr wrap="none">
                <a:spAutoFit/>
              </a:bodyPr>
              <a:lstStyle/>
              <a:p>
                <a:pPr defTabSz="608965">
                  <a:defRPr/>
                </a:pPr>
                <a:r>
                  <a:rPr lang="zh-CN" altLang="en-US" sz="1600" dirty="0">
                    <a:solidFill>
                      <a:schemeClr val="tx1">
                        <a:lumMod val="50000"/>
                        <a:lumOff val="50000"/>
                      </a:schemeClr>
                    </a:solidFill>
                    <a:ea typeface="微软雅黑" panose="020B0503020204020204" pitchFamily="34" charset="-122"/>
                  </a:rPr>
                  <a:t>输入标题</a:t>
                </a:r>
                <a:endParaRPr lang="en-US" altLang="zh-CN" sz="1600" dirty="0">
                  <a:solidFill>
                    <a:schemeClr val="tx1">
                      <a:lumMod val="50000"/>
                      <a:lumOff val="50000"/>
                    </a:schemeClr>
                  </a:solidFill>
                  <a:ea typeface="微软雅黑" panose="020B0503020204020204" pitchFamily="34" charset="-122"/>
                </a:endParaRPr>
              </a:p>
            </p:txBody>
          </p:sp>
          <p:sp>
            <p:nvSpPr>
              <p:cNvPr id="132140" name="Rectangle 62"/>
              <p:cNvSpPr>
                <a:spLocks noChangeArrowheads="1"/>
              </p:cNvSpPr>
              <p:nvPr/>
            </p:nvSpPr>
            <p:spPr bwMode="auto">
              <a:xfrm>
                <a:off x="9650280" y="5266976"/>
                <a:ext cx="1581828"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endParaRPr lang="en-US" altLang="zh-CN" sz="1200" dirty="0">
                  <a:solidFill>
                    <a:schemeClr val="tx1">
                      <a:lumMod val="50000"/>
                      <a:lumOff val="50000"/>
                    </a:schemeClr>
                  </a:solidFill>
                  <a:latin typeface="Arial" panose="020B0604020202020204" pitchFamily="34" charset="0"/>
                </a:endParaRPr>
              </a:p>
            </p:txBody>
          </p:sp>
          <p:sp>
            <p:nvSpPr>
              <p:cNvPr id="74" name="Cube 73"/>
              <p:cNvSpPr/>
              <p:nvPr/>
            </p:nvSpPr>
            <p:spPr>
              <a:xfrm>
                <a:off x="8742310" y="5073463"/>
                <a:ext cx="834967" cy="836669"/>
              </a:xfrm>
              <a:prstGeom prst="cube">
                <a:avLst>
                  <a:gd name="adj" fmla="val 70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a:solidFill>
                    <a:schemeClr val="tx1">
                      <a:lumMod val="50000"/>
                      <a:lumOff val="50000"/>
                    </a:schemeClr>
                  </a:solidFill>
                </a:endParaRPr>
              </a:p>
            </p:txBody>
          </p:sp>
        </p:grpSp>
        <p:sp>
          <p:nvSpPr>
            <p:cNvPr id="51" name="Freeform 123"/>
            <p:cNvSpPr>
              <a:spLocks noChangeArrowheads="1"/>
            </p:cNvSpPr>
            <p:nvPr/>
          </p:nvSpPr>
          <p:spPr bwMode="auto">
            <a:xfrm>
              <a:off x="9243241" y="5335850"/>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5" name="Group 14"/>
          <p:cNvGrpSpPr/>
          <p:nvPr/>
        </p:nvGrpSpPr>
        <p:grpSpPr bwMode="auto">
          <a:xfrm>
            <a:off x="6506767" y="4587878"/>
            <a:ext cx="2489573" cy="1086410"/>
            <a:chOff x="6253516" y="4981715"/>
            <a:chExt cx="2489799" cy="1086483"/>
          </a:xfrm>
        </p:grpSpPr>
        <p:grpSp>
          <p:nvGrpSpPr>
            <p:cNvPr id="132132" name="Group 25"/>
            <p:cNvGrpSpPr/>
            <p:nvPr/>
          </p:nvGrpSpPr>
          <p:grpSpPr bwMode="auto">
            <a:xfrm>
              <a:off x="6253516" y="4981715"/>
              <a:ext cx="2489799" cy="1086483"/>
              <a:chOff x="8742310" y="5011546"/>
              <a:chExt cx="2489799" cy="1086483"/>
            </a:xfrm>
          </p:grpSpPr>
          <p:sp>
            <p:nvSpPr>
              <p:cNvPr id="27" name="TextBox 26"/>
              <p:cNvSpPr txBox="1"/>
              <p:nvPr/>
            </p:nvSpPr>
            <p:spPr>
              <a:xfrm>
                <a:off x="9905868" y="5011546"/>
                <a:ext cx="1005494" cy="338577"/>
              </a:xfrm>
              <a:prstGeom prst="rect">
                <a:avLst/>
              </a:prstGeom>
              <a:noFill/>
            </p:spPr>
            <p:txBody>
              <a:bodyPr wrap="none">
                <a:spAutoFit/>
              </a:bodyPr>
              <a:lstStyle/>
              <a:p>
                <a:pPr defTabSz="608965">
                  <a:defRPr/>
                </a:pPr>
                <a:r>
                  <a:rPr lang="zh-CN" altLang="en-US" sz="1600" dirty="0">
                    <a:solidFill>
                      <a:schemeClr val="tx1">
                        <a:lumMod val="50000"/>
                        <a:lumOff val="50000"/>
                      </a:schemeClr>
                    </a:solidFill>
                    <a:ea typeface="微软雅黑" panose="020B0503020204020204" pitchFamily="34" charset="-122"/>
                  </a:rPr>
                  <a:t>输入标题</a:t>
                </a:r>
                <a:endParaRPr lang="en-US" altLang="zh-CN" sz="1600" dirty="0">
                  <a:solidFill>
                    <a:schemeClr val="tx1">
                      <a:lumMod val="50000"/>
                      <a:lumOff val="50000"/>
                    </a:schemeClr>
                  </a:solidFill>
                  <a:ea typeface="微软雅黑" panose="020B0503020204020204" pitchFamily="34" charset="-122"/>
                </a:endParaRPr>
              </a:p>
            </p:txBody>
          </p:sp>
          <p:sp>
            <p:nvSpPr>
              <p:cNvPr id="132135" name="Rectangle 27"/>
              <p:cNvSpPr>
                <a:spLocks noChangeArrowheads="1"/>
              </p:cNvSpPr>
              <p:nvPr/>
            </p:nvSpPr>
            <p:spPr bwMode="auto">
              <a:xfrm>
                <a:off x="9650281" y="5266976"/>
                <a:ext cx="1581828"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endParaRPr lang="en-US" altLang="zh-CN" sz="1200" dirty="0">
                  <a:solidFill>
                    <a:schemeClr val="tx1">
                      <a:lumMod val="50000"/>
                      <a:lumOff val="50000"/>
                    </a:schemeClr>
                  </a:solidFill>
                  <a:latin typeface="Arial" panose="020B0604020202020204" pitchFamily="34" charset="0"/>
                </a:endParaRPr>
              </a:p>
            </p:txBody>
          </p:sp>
          <p:sp>
            <p:nvSpPr>
              <p:cNvPr id="29" name="Cube 28"/>
              <p:cNvSpPr/>
              <p:nvPr/>
            </p:nvSpPr>
            <p:spPr>
              <a:xfrm>
                <a:off x="8742310" y="5073463"/>
                <a:ext cx="834992" cy="836669"/>
              </a:xfrm>
              <a:prstGeom prst="cube">
                <a:avLst>
                  <a:gd name="adj" fmla="val 703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a:solidFill>
                    <a:schemeClr val="tx1">
                      <a:lumMod val="50000"/>
                      <a:lumOff val="50000"/>
                    </a:schemeClr>
                  </a:solidFill>
                </a:endParaRPr>
              </a:p>
            </p:txBody>
          </p:sp>
        </p:grpSp>
        <p:sp>
          <p:nvSpPr>
            <p:cNvPr id="56" name="Freeform 133"/>
            <p:cNvSpPr>
              <a:spLocks noChangeArrowheads="1"/>
            </p:cNvSpPr>
            <p:nvPr/>
          </p:nvSpPr>
          <p:spPr bwMode="auto">
            <a:xfrm>
              <a:off x="6427043" y="5283672"/>
              <a:ext cx="398400" cy="384296"/>
            </a:xfrm>
            <a:custGeom>
              <a:avLst/>
              <a:gdLst>
                <a:gd name="T0" fmla="*/ 340684 w 497"/>
                <a:gd name="T1" fmla="*/ 128099 h 480"/>
                <a:gd name="T2" fmla="*/ 340684 w 497"/>
                <a:gd name="T3" fmla="*/ 128099 h 480"/>
                <a:gd name="T4" fmla="*/ 298199 w 497"/>
                <a:gd name="T5" fmla="*/ 14411 h 480"/>
                <a:gd name="T6" fmla="*/ 277357 w 497"/>
                <a:gd name="T7" fmla="*/ 7206 h 480"/>
                <a:gd name="T8" fmla="*/ 7214 w 497"/>
                <a:gd name="T9" fmla="*/ 107283 h 480"/>
                <a:gd name="T10" fmla="*/ 0 w 497"/>
                <a:gd name="T11" fmla="*/ 128099 h 480"/>
                <a:gd name="T12" fmla="*/ 42485 w 497"/>
                <a:gd name="T13" fmla="*/ 241786 h 480"/>
                <a:gd name="T14" fmla="*/ 42485 w 497"/>
                <a:gd name="T15" fmla="*/ 177737 h 480"/>
                <a:gd name="T16" fmla="*/ 92185 w 497"/>
                <a:gd name="T17" fmla="*/ 128099 h 480"/>
                <a:gd name="T18" fmla="*/ 162727 w 497"/>
                <a:gd name="T19" fmla="*/ 128099 h 480"/>
                <a:gd name="T20" fmla="*/ 247697 w 497"/>
                <a:gd name="T21" fmla="*/ 71255 h 480"/>
                <a:gd name="T22" fmla="*/ 298199 w 497"/>
                <a:gd name="T23" fmla="*/ 128099 h 480"/>
                <a:gd name="T24" fmla="*/ 340684 w 497"/>
                <a:gd name="T25" fmla="*/ 128099 h 480"/>
                <a:gd name="T26" fmla="*/ 383169 w 497"/>
                <a:gd name="T27" fmla="*/ 163326 h 480"/>
                <a:gd name="T28" fmla="*/ 383169 w 497"/>
                <a:gd name="T29" fmla="*/ 163326 h 480"/>
                <a:gd name="T30" fmla="*/ 92185 w 497"/>
                <a:gd name="T31" fmla="*/ 163326 h 480"/>
                <a:gd name="T32" fmla="*/ 77756 w 497"/>
                <a:gd name="T33" fmla="*/ 177737 h 480"/>
                <a:gd name="T34" fmla="*/ 77756 w 497"/>
                <a:gd name="T35" fmla="*/ 369885 h 480"/>
                <a:gd name="T36" fmla="*/ 92185 w 497"/>
                <a:gd name="T37" fmla="*/ 383495 h 480"/>
                <a:gd name="T38" fmla="*/ 383169 w 497"/>
                <a:gd name="T39" fmla="*/ 383495 h 480"/>
                <a:gd name="T40" fmla="*/ 397598 w 497"/>
                <a:gd name="T41" fmla="*/ 369885 h 480"/>
                <a:gd name="T42" fmla="*/ 397598 w 497"/>
                <a:gd name="T43" fmla="*/ 177737 h 480"/>
                <a:gd name="T44" fmla="*/ 383169 w 497"/>
                <a:gd name="T45" fmla="*/ 163326 h 480"/>
                <a:gd name="T46" fmla="*/ 362328 w 497"/>
                <a:gd name="T47" fmla="*/ 341063 h 480"/>
                <a:gd name="T48" fmla="*/ 362328 w 497"/>
                <a:gd name="T49" fmla="*/ 341063 h 480"/>
                <a:gd name="T50" fmla="*/ 120241 w 497"/>
                <a:gd name="T51" fmla="*/ 341063 h 480"/>
                <a:gd name="T52" fmla="*/ 120241 w 497"/>
                <a:gd name="T53" fmla="*/ 313041 h 480"/>
                <a:gd name="T54" fmla="*/ 156314 w 497"/>
                <a:gd name="T55" fmla="*/ 220170 h 480"/>
                <a:gd name="T56" fmla="*/ 212427 w 497"/>
                <a:gd name="T57" fmla="*/ 291424 h 480"/>
                <a:gd name="T58" fmla="*/ 262928 w 497"/>
                <a:gd name="T59" fmla="*/ 241786 h 480"/>
                <a:gd name="T60" fmla="*/ 333470 w 497"/>
                <a:gd name="T61" fmla="*/ 212964 h 480"/>
                <a:gd name="T62" fmla="*/ 362328 w 497"/>
                <a:gd name="T63" fmla="*/ 277814 h 480"/>
                <a:gd name="T64" fmla="*/ 362328 w 497"/>
                <a:gd name="T65" fmla="*/ 341063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4" name="Group 13"/>
          <p:cNvGrpSpPr/>
          <p:nvPr/>
        </p:nvGrpSpPr>
        <p:grpSpPr bwMode="auto">
          <a:xfrm>
            <a:off x="3661677" y="4587878"/>
            <a:ext cx="2783947" cy="1086410"/>
            <a:chOff x="3490031" y="4981715"/>
            <a:chExt cx="2783103" cy="1086483"/>
          </a:xfrm>
        </p:grpSpPr>
        <p:grpSp>
          <p:nvGrpSpPr>
            <p:cNvPr id="132127" name="Group 29"/>
            <p:cNvGrpSpPr/>
            <p:nvPr/>
          </p:nvGrpSpPr>
          <p:grpSpPr bwMode="auto">
            <a:xfrm>
              <a:off x="3490031" y="4981715"/>
              <a:ext cx="2783103" cy="1086483"/>
              <a:chOff x="8742310" y="5011546"/>
              <a:chExt cx="2783103" cy="1086483"/>
            </a:xfrm>
          </p:grpSpPr>
          <p:sp>
            <p:nvSpPr>
              <p:cNvPr id="31" name="TextBox 30"/>
              <p:cNvSpPr txBox="1"/>
              <p:nvPr/>
            </p:nvSpPr>
            <p:spPr>
              <a:xfrm>
                <a:off x="9741837" y="5011546"/>
                <a:ext cx="1783576" cy="338577"/>
              </a:xfrm>
              <a:prstGeom prst="rect">
                <a:avLst/>
              </a:prstGeom>
              <a:noFill/>
            </p:spPr>
            <p:txBody>
              <a:bodyPr>
                <a:spAutoFit/>
              </a:bodyPr>
              <a:lstStyle/>
              <a:p>
                <a:pPr defTabSz="608965">
                  <a:defRPr/>
                </a:pPr>
                <a:r>
                  <a:rPr lang="zh-CN" altLang="en-US" sz="1600" dirty="0">
                    <a:solidFill>
                      <a:schemeClr val="tx1">
                        <a:lumMod val="50000"/>
                        <a:lumOff val="50000"/>
                      </a:schemeClr>
                    </a:solidFill>
                    <a:ea typeface="微软雅黑" panose="020B0503020204020204" pitchFamily="34" charset="-122"/>
                  </a:rPr>
                  <a:t>输入标题</a:t>
                </a:r>
                <a:endParaRPr lang="en-US" altLang="zh-CN" sz="1600" dirty="0">
                  <a:solidFill>
                    <a:schemeClr val="tx1">
                      <a:lumMod val="50000"/>
                      <a:lumOff val="50000"/>
                    </a:schemeClr>
                  </a:solidFill>
                  <a:ea typeface="微软雅黑" panose="020B0503020204020204" pitchFamily="34" charset="-122"/>
                </a:endParaRPr>
              </a:p>
            </p:txBody>
          </p:sp>
          <p:sp>
            <p:nvSpPr>
              <p:cNvPr id="132130" name="Rectangle 31"/>
              <p:cNvSpPr>
                <a:spLocks noChangeArrowheads="1"/>
              </p:cNvSpPr>
              <p:nvPr/>
            </p:nvSpPr>
            <p:spPr bwMode="auto">
              <a:xfrm>
                <a:off x="9650281" y="5266976"/>
                <a:ext cx="1581826"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endParaRPr lang="en-US" altLang="zh-CN" sz="1200" dirty="0">
                  <a:solidFill>
                    <a:schemeClr val="tx1">
                      <a:lumMod val="50000"/>
                      <a:lumOff val="50000"/>
                    </a:schemeClr>
                  </a:solidFill>
                  <a:latin typeface="Arial" panose="020B0604020202020204" pitchFamily="34" charset="0"/>
                </a:endParaRPr>
              </a:p>
            </p:txBody>
          </p:sp>
          <p:sp>
            <p:nvSpPr>
              <p:cNvPr id="33" name="Cube 32"/>
              <p:cNvSpPr/>
              <p:nvPr/>
            </p:nvSpPr>
            <p:spPr>
              <a:xfrm>
                <a:off x="8742310" y="5073463"/>
                <a:ext cx="836250" cy="836669"/>
              </a:xfrm>
              <a:prstGeom prst="cube">
                <a:avLst>
                  <a:gd name="adj" fmla="val 703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a:solidFill>
                    <a:schemeClr val="tx1">
                      <a:lumMod val="50000"/>
                      <a:lumOff val="50000"/>
                    </a:schemeClr>
                  </a:solidFill>
                </a:endParaRPr>
              </a:p>
            </p:txBody>
          </p:sp>
        </p:grpSp>
        <p:sp>
          <p:nvSpPr>
            <p:cNvPr id="57" name="Freeform 102"/>
            <p:cNvSpPr>
              <a:spLocks noChangeArrowheads="1"/>
            </p:cNvSpPr>
            <p:nvPr/>
          </p:nvSpPr>
          <p:spPr bwMode="auto">
            <a:xfrm>
              <a:off x="3696208" y="5323775"/>
              <a:ext cx="383350" cy="342639"/>
            </a:xfrm>
            <a:custGeom>
              <a:avLst/>
              <a:gdLst>
                <a:gd name="T0" fmla="*/ 61582 w 498"/>
                <a:gd name="T1" fmla="*/ 116266 h 445"/>
                <a:gd name="T2" fmla="*/ 61582 w 498"/>
                <a:gd name="T3" fmla="*/ 116266 h 445"/>
                <a:gd name="T4" fmla="*/ 109309 w 498"/>
                <a:gd name="T5" fmla="*/ 130126 h 445"/>
                <a:gd name="T6" fmla="*/ 116237 w 498"/>
                <a:gd name="T7" fmla="*/ 130126 h 445"/>
                <a:gd name="T8" fmla="*/ 150107 w 498"/>
                <a:gd name="T9" fmla="*/ 103177 h 445"/>
                <a:gd name="T10" fmla="*/ 150107 w 498"/>
                <a:gd name="T11" fmla="*/ 96247 h 445"/>
                <a:gd name="T12" fmla="*/ 137021 w 498"/>
                <a:gd name="T13" fmla="*/ 82387 h 445"/>
                <a:gd name="T14" fmla="*/ 211689 w 498"/>
                <a:gd name="T15" fmla="*/ 7700 h 445"/>
                <a:gd name="T16" fmla="*/ 150107 w 498"/>
                <a:gd name="T17" fmla="*/ 0 h 445"/>
                <a:gd name="T18" fmla="*/ 82366 w 498"/>
                <a:gd name="T19" fmla="*/ 41579 h 445"/>
                <a:gd name="T20" fmla="*/ 55424 w 498"/>
                <a:gd name="T21" fmla="*/ 62368 h 445"/>
                <a:gd name="T22" fmla="*/ 40798 w 498"/>
                <a:gd name="T23" fmla="*/ 89317 h 445"/>
                <a:gd name="T24" fmla="*/ 13856 w 498"/>
                <a:gd name="T25" fmla="*/ 96247 h 445"/>
                <a:gd name="T26" fmla="*/ 0 w 498"/>
                <a:gd name="T27" fmla="*/ 110106 h 445"/>
                <a:gd name="T28" fmla="*/ 0 w 498"/>
                <a:gd name="T29" fmla="*/ 116266 h 445"/>
                <a:gd name="T30" fmla="*/ 27712 w 498"/>
                <a:gd name="T31" fmla="*/ 143985 h 445"/>
                <a:gd name="T32" fmla="*/ 40798 w 498"/>
                <a:gd name="T33" fmla="*/ 150915 h 445"/>
                <a:gd name="T34" fmla="*/ 55424 w 498"/>
                <a:gd name="T35" fmla="*/ 137056 h 445"/>
                <a:gd name="T36" fmla="*/ 61582 w 498"/>
                <a:gd name="T37" fmla="*/ 116266 h 445"/>
                <a:gd name="T38" fmla="*/ 170891 w 498"/>
                <a:gd name="T39" fmla="*/ 123196 h 445"/>
                <a:gd name="T40" fmla="*/ 170891 w 498"/>
                <a:gd name="T41" fmla="*/ 123196 h 445"/>
                <a:gd name="T42" fmla="*/ 163963 w 498"/>
                <a:gd name="T43" fmla="*/ 123196 h 445"/>
                <a:gd name="T44" fmla="*/ 137021 w 498"/>
                <a:gd name="T45" fmla="*/ 143985 h 445"/>
                <a:gd name="T46" fmla="*/ 130093 w 498"/>
                <a:gd name="T47" fmla="*/ 157075 h 445"/>
                <a:gd name="T48" fmla="*/ 293286 w 498"/>
                <a:gd name="T49" fmla="*/ 334939 h 445"/>
                <a:gd name="T50" fmla="*/ 307142 w 498"/>
                <a:gd name="T51" fmla="*/ 334939 h 445"/>
                <a:gd name="T52" fmla="*/ 327926 w 498"/>
                <a:gd name="T53" fmla="*/ 321080 h 445"/>
                <a:gd name="T54" fmla="*/ 327926 w 498"/>
                <a:gd name="T55" fmla="*/ 307990 h 445"/>
                <a:gd name="T56" fmla="*/ 170891 w 498"/>
                <a:gd name="T57" fmla="*/ 123196 h 445"/>
                <a:gd name="T58" fmla="*/ 382580 w 498"/>
                <a:gd name="T59" fmla="*/ 48508 h 445"/>
                <a:gd name="T60" fmla="*/ 382580 w 498"/>
                <a:gd name="T61" fmla="*/ 48508 h 445"/>
                <a:gd name="T62" fmla="*/ 368724 w 498"/>
                <a:gd name="T63" fmla="*/ 41579 h 445"/>
                <a:gd name="T64" fmla="*/ 354868 w 498"/>
                <a:gd name="T65" fmla="*/ 68528 h 445"/>
                <a:gd name="T66" fmla="*/ 314070 w 498"/>
                <a:gd name="T67" fmla="*/ 82387 h 445"/>
                <a:gd name="T68" fmla="*/ 307142 w 498"/>
                <a:gd name="T69" fmla="*/ 48508 h 445"/>
                <a:gd name="T70" fmla="*/ 320998 w 498"/>
                <a:gd name="T71" fmla="*/ 14630 h 445"/>
                <a:gd name="T72" fmla="*/ 314070 w 498"/>
                <a:gd name="T73" fmla="*/ 7700 h 445"/>
                <a:gd name="T74" fmla="*/ 259416 w 498"/>
                <a:gd name="T75" fmla="*/ 55438 h 445"/>
                <a:gd name="T76" fmla="*/ 245560 w 498"/>
                <a:gd name="T77" fmla="*/ 116266 h 445"/>
                <a:gd name="T78" fmla="*/ 218617 w 498"/>
                <a:gd name="T79" fmla="*/ 143985 h 445"/>
                <a:gd name="T80" fmla="*/ 245560 w 498"/>
                <a:gd name="T81" fmla="*/ 177864 h 445"/>
                <a:gd name="T82" fmla="*/ 280200 w 498"/>
                <a:gd name="T83" fmla="*/ 143985 h 445"/>
                <a:gd name="T84" fmla="*/ 314070 w 498"/>
                <a:gd name="T85" fmla="*/ 137056 h 445"/>
                <a:gd name="T86" fmla="*/ 375652 w 498"/>
                <a:gd name="T87" fmla="*/ 110106 h 445"/>
                <a:gd name="T88" fmla="*/ 382580 w 498"/>
                <a:gd name="T89" fmla="*/ 48508 h 445"/>
                <a:gd name="T90" fmla="*/ 55424 w 498"/>
                <a:gd name="T91" fmla="*/ 307990 h 445"/>
                <a:gd name="T92" fmla="*/ 55424 w 498"/>
                <a:gd name="T93" fmla="*/ 307990 h 445"/>
                <a:gd name="T94" fmla="*/ 55424 w 498"/>
                <a:gd name="T95" fmla="*/ 321080 h 445"/>
                <a:gd name="T96" fmla="*/ 68510 w 498"/>
                <a:gd name="T97" fmla="*/ 341869 h 445"/>
                <a:gd name="T98" fmla="*/ 82366 w 498"/>
                <a:gd name="T99" fmla="*/ 334939 h 445"/>
                <a:gd name="T100" fmla="*/ 177819 w 498"/>
                <a:gd name="T101" fmla="*/ 246392 h 445"/>
                <a:gd name="T102" fmla="*/ 150107 w 498"/>
                <a:gd name="T103" fmla="*/ 211743 h 445"/>
                <a:gd name="T104" fmla="*/ 55424 w 498"/>
                <a:gd name="T105" fmla="*/ 307990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3" name="Group 12"/>
          <p:cNvGrpSpPr/>
          <p:nvPr/>
        </p:nvGrpSpPr>
        <p:grpSpPr bwMode="auto">
          <a:xfrm>
            <a:off x="981398" y="4587878"/>
            <a:ext cx="2489388" cy="1086410"/>
            <a:chOff x="726546" y="4981715"/>
            <a:chExt cx="2489797" cy="1086483"/>
          </a:xfrm>
        </p:grpSpPr>
        <p:grpSp>
          <p:nvGrpSpPr>
            <p:cNvPr id="132122" name="Group 33"/>
            <p:cNvGrpSpPr/>
            <p:nvPr/>
          </p:nvGrpSpPr>
          <p:grpSpPr bwMode="auto">
            <a:xfrm>
              <a:off x="726546" y="4981715"/>
              <a:ext cx="2489797" cy="1086483"/>
              <a:chOff x="8742310" y="5011546"/>
              <a:chExt cx="2489797" cy="1086483"/>
            </a:xfrm>
          </p:grpSpPr>
          <p:sp>
            <p:nvSpPr>
              <p:cNvPr id="35" name="TextBox 34"/>
              <p:cNvSpPr txBox="1"/>
              <p:nvPr/>
            </p:nvSpPr>
            <p:spPr>
              <a:xfrm>
                <a:off x="9945786" y="5011546"/>
                <a:ext cx="1005568" cy="338577"/>
              </a:xfrm>
              <a:prstGeom prst="rect">
                <a:avLst/>
              </a:prstGeom>
              <a:noFill/>
            </p:spPr>
            <p:txBody>
              <a:bodyPr wrap="none">
                <a:spAutoFit/>
              </a:bodyPr>
              <a:lstStyle/>
              <a:p>
                <a:pPr defTabSz="608965">
                  <a:defRPr/>
                </a:pPr>
                <a:r>
                  <a:rPr lang="zh-CN" altLang="en-US" sz="1600" dirty="0">
                    <a:solidFill>
                      <a:schemeClr val="tx1">
                        <a:lumMod val="50000"/>
                        <a:lumOff val="50000"/>
                      </a:schemeClr>
                    </a:solidFill>
                    <a:ea typeface="微软雅黑" panose="020B0503020204020204" pitchFamily="34" charset="-122"/>
                  </a:rPr>
                  <a:t>输入标题</a:t>
                </a:r>
                <a:endParaRPr lang="en-US" altLang="zh-CN" sz="1600" dirty="0">
                  <a:solidFill>
                    <a:schemeClr val="tx1">
                      <a:lumMod val="50000"/>
                      <a:lumOff val="50000"/>
                    </a:schemeClr>
                  </a:solidFill>
                  <a:ea typeface="微软雅黑" panose="020B0503020204020204" pitchFamily="34" charset="-122"/>
                </a:endParaRPr>
              </a:p>
            </p:txBody>
          </p:sp>
          <p:sp>
            <p:nvSpPr>
              <p:cNvPr id="132125" name="Rectangle 39"/>
              <p:cNvSpPr>
                <a:spLocks noChangeArrowheads="1"/>
              </p:cNvSpPr>
              <p:nvPr/>
            </p:nvSpPr>
            <p:spPr bwMode="auto">
              <a:xfrm>
                <a:off x="9650280" y="5266976"/>
                <a:ext cx="1581827"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endParaRPr lang="en-US" altLang="zh-CN" sz="1200" dirty="0">
                  <a:solidFill>
                    <a:schemeClr val="tx1">
                      <a:lumMod val="50000"/>
                      <a:lumOff val="50000"/>
                    </a:schemeClr>
                  </a:solidFill>
                  <a:latin typeface="Arial" panose="020B0604020202020204" pitchFamily="34" charset="0"/>
                </a:endParaRPr>
              </a:p>
            </p:txBody>
          </p:sp>
          <p:sp>
            <p:nvSpPr>
              <p:cNvPr id="41" name="Cube 40"/>
              <p:cNvSpPr/>
              <p:nvPr/>
            </p:nvSpPr>
            <p:spPr>
              <a:xfrm>
                <a:off x="8742310" y="5073463"/>
                <a:ext cx="835053" cy="836669"/>
              </a:xfrm>
              <a:prstGeom prst="cube">
                <a:avLst>
                  <a:gd name="adj" fmla="val 703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a:solidFill>
                    <a:schemeClr val="tx1">
                      <a:lumMod val="50000"/>
                      <a:lumOff val="50000"/>
                    </a:schemeClr>
                  </a:solidFill>
                </a:endParaRPr>
              </a:p>
            </p:txBody>
          </p:sp>
        </p:grpSp>
        <p:sp>
          <p:nvSpPr>
            <p:cNvPr id="58" name="Freeform 97"/>
            <p:cNvSpPr>
              <a:spLocks noChangeArrowheads="1"/>
            </p:cNvSpPr>
            <p:nvPr/>
          </p:nvSpPr>
          <p:spPr bwMode="auto">
            <a:xfrm>
              <a:off x="883058" y="5300966"/>
              <a:ext cx="407390" cy="349707"/>
            </a:xfrm>
            <a:custGeom>
              <a:avLst/>
              <a:gdLst>
                <a:gd name="T0" fmla="*/ 188531 w 497"/>
                <a:gd name="T1" fmla="*/ 189630 h 426"/>
                <a:gd name="T2" fmla="*/ 188531 w 497"/>
                <a:gd name="T3" fmla="*/ 189630 h 426"/>
                <a:gd name="T4" fmla="*/ 224597 w 497"/>
                <a:gd name="T5" fmla="*/ 189630 h 426"/>
                <a:gd name="T6" fmla="*/ 224597 w 497"/>
                <a:gd name="T7" fmla="*/ 225750 h 426"/>
                <a:gd name="T8" fmla="*/ 406570 w 497"/>
                <a:gd name="T9" fmla="*/ 225750 h 426"/>
                <a:gd name="T10" fmla="*/ 399193 w 497"/>
                <a:gd name="T11" fmla="*/ 109181 h 426"/>
                <a:gd name="T12" fmla="*/ 363126 w 497"/>
                <a:gd name="T13" fmla="*/ 65673 h 426"/>
                <a:gd name="T14" fmla="*/ 297550 w 497"/>
                <a:gd name="T15" fmla="*/ 65673 h 426"/>
                <a:gd name="T16" fmla="*/ 276238 w 497"/>
                <a:gd name="T17" fmla="*/ 22165 h 426"/>
                <a:gd name="T18" fmla="*/ 245909 w 497"/>
                <a:gd name="T19" fmla="*/ 0 h 426"/>
                <a:gd name="T20" fmla="*/ 159021 w 497"/>
                <a:gd name="T21" fmla="*/ 0 h 426"/>
                <a:gd name="T22" fmla="*/ 137709 w 497"/>
                <a:gd name="T23" fmla="*/ 22165 h 426"/>
                <a:gd name="T24" fmla="*/ 109020 w 497"/>
                <a:gd name="T25" fmla="*/ 65673 h 426"/>
                <a:gd name="T26" fmla="*/ 43444 w 497"/>
                <a:gd name="T27" fmla="*/ 65673 h 426"/>
                <a:gd name="T28" fmla="*/ 7377 w 497"/>
                <a:gd name="T29" fmla="*/ 109181 h 426"/>
                <a:gd name="T30" fmla="*/ 0 w 497"/>
                <a:gd name="T31" fmla="*/ 225750 h 426"/>
                <a:gd name="T32" fmla="*/ 188531 w 497"/>
                <a:gd name="T33" fmla="*/ 225750 h 426"/>
                <a:gd name="T34" fmla="*/ 188531 w 497"/>
                <a:gd name="T35" fmla="*/ 189630 h 426"/>
                <a:gd name="T36" fmla="*/ 152464 w 497"/>
                <a:gd name="T37" fmla="*/ 43508 h 426"/>
                <a:gd name="T38" fmla="*/ 152464 w 497"/>
                <a:gd name="T39" fmla="*/ 43508 h 426"/>
                <a:gd name="T40" fmla="*/ 173776 w 497"/>
                <a:gd name="T41" fmla="*/ 29553 h 426"/>
                <a:gd name="T42" fmla="*/ 232794 w 497"/>
                <a:gd name="T43" fmla="*/ 29553 h 426"/>
                <a:gd name="T44" fmla="*/ 253287 w 497"/>
                <a:gd name="T45" fmla="*/ 43508 h 426"/>
                <a:gd name="T46" fmla="*/ 261484 w 497"/>
                <a:gd name="T47" fmla="*/ 65673 h 426"/>
                <a:gd name="T48" fmla="*/ 145087 w 497"/>
                <a:gd name="T49" fmla="*/ 65673 h 426"/>
                <a:gd name="T50" fmla="*/ 152464 w 497"/>
                <a:gd name="T51" fmla="*/ 43508 h 426"/>
                <a:gd name="T52" fmla="*/ 224597 w 497"/>
                <a:gd name="T53" fmla="*/ 291423 h 426"/>
                <a:gd name="T54" fmla="*/ 224597 w 497"/>
                <a:gd name="T55" fmla="*/ 291423 h 426"/>
                <a:gd name="T56" fmla="*/ 188531 w 497"/>
                <a:gd name="T57" fmla="*/ 291423 h 426"/>
                <a:gd name="T58" fmla="*/ 188531 w 497"/>
                <a:gd name="T59" fmla="*/ 247914 h 426"/>
                <a:gd name="T60" fmla="*/ 7377 w 497"/>
                <a:gd name="T61" fmla="*/ 247914 h 426"/>
                <a:gd name="T62" fmla="*/ 13935 w 497"/>
                <a:gd name="T63" fmla="*/ 312766 h 426"/>
                <a:gd name="T64" fmla="*/ 50821 w 497"/>
                <a:gd name="T65" fmla="*/ 348886 h 426"/>
                <a:gd name="T66" fmla="*/ 355749 w 497"/>
                <a:gd name="T67" fmla="*/ 348886 h 426"/>
                <a:gd name="T68" fmla="*/ 391816 w 497"/>
                <a:gd name="T69" fmla="*/ 312766 h 426"/>
                <a:gd name="T70" fmla="*/ 399193 w 497"/>
                <a:gd name="T71" fmla="*/ 247914 h 426"/>
                <a:gd name="T72" fmla="*/ 224597 w 497"/>
                <a:gd name="T73" fmla="*/ 247914 h 426"/>
                <a:gd name="T74" fmla="*/ 224597 w 497"/>
                <a:gd name="T75" fmla="*/ 291423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5" name="Group 4"/>
          <p:cNvGrpSpPr/>
          <p:nvPr/>
        </p:nvGrpSpPr>
        <p:grpSpPr bwMode="auto">
          <a:xfrm>
            <a:off x="3657577" y="1095376"/>
            <a:ext cx="2617447" cy="2889251"/>
            <a:chOff x="3403170" y="1489075"/>
            <a:chExt cx="2617788" cy="2889249"/>
          </a:xfrm>
        </p:grpSpPr>
        <p:sp>
          <p:nvSpPr>
            <p:cNvPr id="10" name="Freeform 6"/>
            <p:cNvSpPr/>
            <p:nvPr/>
          </p:nvSpPr>
          <p:spPr bwMode="auto">
            <a:xfrm>
              <a:off x="3403170" y="1489075"/>
              <a:ext cx="2617788" cy="2889249"/>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3"/>
            </a:solidFill>
            <a:ln>
              <a:noFill/>
            </a:ln>
          </p:spPr>
          <p:txBody>
            <a:bodyPr/>
            <a:lstStyle/>
            <a:p>
              <a:pPr>
                <a:defRPr/>
              </a:pPr>
              <a:endParaRPr lang="en-US"/>
            </a:p>
          </p:txBody>
        </p:sp>
        <p:sp>
          <p:nvSpPr>
            <p:cNvPr id="44" name="Freeform 102"/>
            <p:cNvSpPr>
              <a:spLocks noChangeArrowheads="1"/>
            </p:cNvSpPr>
            <p:nvPr/>
          </p:nvSpPr>
          <p:spPr bwMode="auto">
            <a:xfrm>
              <a:off x="5448319" y="2032964"/>
              <a:ext cx="282679" cy="252659"/>
            </a:xfrm>
            <a:custGeom>
              <a:avLst/>
              <a:gdLst>
                <a:gd name="T0" fmla="*/ 45410 w 498"/>
                <a:gd name="T1" fmla="*/ 85734 h 445"/>
                <a:gd name="T2" fmla="*/ 45410 w 498"/>
                <a:gd name="T3" fmla="*/ 85734 h 445"/>
                <a:gd name="T4" fmla="*/ 80603 w 498"/>
                <a:gd name="T5" fmla="*/ 95954 h 445"/>
                <a:gd name="T6" fmla="*/ 85712 w 498"/>
                <a:gd name="T7" fmla="*/ 95954 h 445"/>
                <a:gd name="T8" fmla="*/ 110688 w 498"/>
                <a:gd name="T9" fmla="*/ 76082 h 445"/>
                <a:gd name="T10" fmla="*/ 110688 w 498"/>
                <a:gd name="T11" fmla="*/ 70972 h 445"/>
                <a:gd name="T12" fmla="*/ 101038 w 498"/>
                <a:gd name="T13" fmla="*/ 60752 h 445"/>
                <a:gd name="T14" fmla="*/ 156098 w 498"/>
                <a:gd name="T15" fmla="*/ 5678 h 445"/>
                <a:gd name="T16" fmla="*/ 110688 w 498"/>
                <a:gd name="T17" fmla="*/ 0 h 445"/>
                <a:gd name="T18" fmla="*/ 60736 w 498"/>
                <a:gd name="T19" fmla="*/ 30660 h 445"/>
                <a:gd name="T20" fmla="*/ 40869 w 498"/>
                <a:gd name="T21" fmla="*/ 45990 h 445"/>
                <a:gd name="T22" fmla="*/ 30084 w 498"/>
                <a:gd name="T23" fmla="*/ 65862 h 445"/>
                <a:gd name="T24" fmla="*/ 10217 w 498"/>
                <a:gd name="T25" fmla="*/ 70972 h 445"/>
                <a:gd name="T26" fmla="*/ 0 w 498"/>
                <a:gd name="T27" fmla="*/ 81192 h 445"/>
                <a:gd name="T28" fmla="*/ 0 w 498"/>
                <a:gd name="T29" fmla="*/ 85734 h 445"/>
                <a:gd name="T30" fmla="*/ 20435 w 498"/>
                <a:gd name="T31" fmla="*/ 106174 h 445"/>
                <a:gd name="T32" fmla="*/ 30084 w 498"/>
                <a:gd name="T33" fmla="*/ 111284 h 445"/>
                <a:gd name="T34" fmla="*/ 40869 w 498"/>
                <a:gd name="T35" fmla="*/ 101064 h 445"/>
                <a:gd name="T36" fmla="*/ 45410 w 498"/>
                <a:gd name="T37" fmla="*/ 85734 h 445"/>
                <a:gd name="T38" fmla="*/ 126014 w 498"/>
                <a:gd name="T39" fmla="*/ 90844 h 445"/>
                <a:gd name="T40" fmla="*/ 126014 w 498"/>
                <a:gd name="T41" fmla="*/ 90844 h 445"/>
                <a:gd name="T42" fmla="*/ 120905 w 498"/>
                <a:gd name="T43" fmla="*/ 90844 h 445"/>
                <a:gd name="T44" fmla="*/ 101038 w 498"/>
                <a:gd name="T45" fmla="*/ 106174 h 445"/>
                <a:gd name="T46" fmla="*/ 95929 w 498"/>
                <a:gd name="T47" fmla="*/ 115826 h 445"/>
                <a:gd name="T48" fmla="*/ 216266 w 498"/>
                <a:gd name="T49" fmla="*/ 246981 h 445"/>
                <a:gd name="T50" fmla="*/ 226484 w 498"/>
                <a:gd name="T51" fmla="*/ 246981 h 445"/>
                <a:gd name="T52" fmla="*/ 241810 w 498"/>
                <a:gd name="T53" fmla="*/ 236761 h 445"/>
                <a:gd name="T54" fmla="*/ 241810 w 498"/>
                <a:gd name="T55" fmla="*/ 227109 h 445"/>
                <a:gd name="T56" fmla="*/ 126014 w 498"/>
                <a:gd name="T57" fmla="*/ 90844 h 445"/>
                <a:gd name="T58" fmla="*/ 282111 w 498"/>
                <a:gd name="T59" fmla="*/ 35770 h 445"/>
                <a:gd name="T60" fmla="*/ 282111 w 498"/>
                <a:gd name="T61" fmla="*/ 35770 h 445"/>
                <a:gd name="T62" fmla="*/ 271894 w 498"/>
                <a:gd name="T63" fmla="*/ 30660 h 445"/>
                <a:gd name="T64" fmla="*/ 261677 w 498"/>
                <a:gd name="T65" fmla="*/ 50532 h 445"/>
                <a:gd name="T66" fmla="*/ 231592 w 498"/>
                <a:gd name="T67" fmla="*/ 60752 h 445"/>
                <a:gd name="T68" fmla="*/ 226484 w 498"/>
                <a:gd name="T69" fmla="*/ 35770 h 445"/>
                <a:gd name="T70" fmla="*/ 236701 w 498"/>
                <a:gd name="T71" fmla="*/ 10788 h 445"/>
                <a:gd name="T72" fmla="*/ 231592 w 498"/>
                <a:gd name="T73" fmla="*/ 5678 h 445"/>
                <a:gd name="T74" fmla="*/ 191291 w 498"/>
                <a:gd name="T75" fmla="*/ 40880 h 445"/>
                <a:gd name="T76" fmla="*/ 181073 w 498"/>
                <a:gd name="T77" fmla="*/ 85734 h 445"/>
                <a:gd name="T78" fmla="*/ 161206 w 498"/>
                <a:gd name="T79" fmla="*/ 106174 h 445"/>
                <a:gd name="T80" fmla="*/ 181073 w 498"/>
                <a:gd name="T81" fmla="*/ 131156 h 445"/>
                <a:gd name="T82" fmla="*/ 206617 w 498"/>
                <a:gd name="T83" fmla="*/ 106174 h 445"/>
                <a:gd name="T84" fmla="*/ 231592 w 498"/>
                <a:gd name="T85" fmla="*/ 101064 h 445"/>
                <a:gd name="T86" fmla="*/ 277003 w 498"/>
                <a:gd name="T87" fmla="*/ 81192 h 445"/>
                <a:gd name="T88" fmla="*/ 282111 w 498"/>
                <a:gd name="T89" fmla="*/ 35770 h 445"/>
                <a:gd name="T90" fmla="*/ 40869 w 498"/>
                <a:gd name="T91" fmla="*/ 227109 h 445"/>
                <a:gd name="T92" fmla="*/ 40869 w 498"/>
                <a:gd name="T93" fmla="*/ 227109 h 445"/>
                <a:gd name="T94" fmla="*/ 40869 w 498"/>
                <a:gd name="T95" fmla="*/ 236761 h 445"/>
                <a:gd name="T96" fmla="*/ 50519 w 498"/>
                <a:gd name="T97" fmla="*/ 252091 h 445"/>
                <a:gd name="T98" fmla="*/ 60736 w 498"/>
                <a:gd name="T99" fmla="*/ 246981 h 445"/>
                <a:gd name="T100" fmla="*/ 131122 w 498"/>
                <a:gd name="T101" fmla="*/ 181687 h 445"/>
                <a:gd name="T102" fmla="*/ 110688 w 498"/>
                <a:gd name="T103" fmla="*/ 156138 h 445"/>
                <a:gd name="T104" fmla="*/ 40869 w 498"/>
                <a:gd name="T105" fmla="*/ 22710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21" name="TextBox 59"/>
            <p:cNvSpPr txBox="1">
              <a:spLocks noChangeArrowheads="1"/>
            </p:cNvSpPr>
            <p:nvPr/>
          </p:nvSpPr>
          <p:spPr bwMode="auto">
            <a:xfrm>
              <a:off x="3525574"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600" dirty="0">
                  <a:solidFill>
                    <a:srgbClr val="FFFFFF"/>
                  </a:solidFill>
                  <a:ea typeface="微软雅黑" panose="020B0503020204020204" pitchFamily="34" charset="-122"/>
                </a:rPr>
                <a:t>输入标题</a:t>
              </a:r>
              <a:endParaRPr lang="en-US" altLang="zh-CN" sz="1600" dirty="0">
                <a:solidFill>
                  <a:srgbClr val="FFFFFF"/>
                </a:solidFill>
                <a:ea typeface="微软雅黑" panose="020B0503020204020204" pitchFamily="34" charset="-122"/>
              </a:endParaRPr>
            </a:p>
          </p:txBody>
        </p:sp>
      </p:grpSp>
      <p:grpSp>
        <p:nvGrpSpPr>
          <p:cNvPr id="7" name="Group 6"/>
          <p:cNvGrpSpPr/>
          <p:nvPr/>
        </p:nvGrpSpPr>
        <p:grpSpPr bwMode="auto">
          <a:xfrm>
            <a:off x="5916295" y="1103313"/>
            <a:ext cx="2617446" cy="2887662"/>
            <a:chOff x="5661935" y="1497012"/>
            <a:chExt cx="2617788" cy="2887662"/>
          </a:xfrm>
        </p:grpSpPr>
        <p:sp>
          <p:nvSpPr>
            <p:cNvPr id="11" name="Freeform 7"/>
            <p:cNvSpPr/>
            <p:nvPr/>
          </p:nvSpPr>
          <p:spPr bwMode="auto">
            <a:xfrm>
              <a:off x="5661935" y="1497012"/>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1"/>
            </a:solidFill>
            <a:ln>
              <a:noFill/>
            </a:ln>
          </p:spPr>
          <p:txBody>
            <a:bodyPr/>
            <a:lstStyle/>
            <a:p>
              <a:pPr>
                <a:defRPr/>
              </a:pPr>
              <a:endParaRPr lang="en-US"/>
            </a:p>
          </p:txBody>
        </p:sp>
        <p:sp>
          <p:nvSpPr>
            <p:cNvPr id="45" name="Freeform 133"/>
            <p:cNvSpPr>
              <a:spLocks noChangeArrowheads="1"/>
            </p:cNvSpPr>
            <p:nvPr/>
          </p:nvSpPr>
          <p:spPr bwMode="auto">
            <a:xfrm>
              <a:off x="7699666" y="1975653"/>
              <a:ext cx="314988" cy="303837"/>
            </a:xfrm>
            <a:custGeom>
              <a:avLst/>
              <a:gdLst>
                <a:gd name="T0" fmla="*/ 269356 w 497"/>
                <a:gd name="T1" fmla="*/ 101279 h 480"/>
                <a:gd name="T2" fmla="*/ 269356 w 497"/>
                <a:gd name="T3" fmla="*/ 101279 h 480"/>
                <a:gd name="T4" fmla="*/ 235766 w 497"/>
                <a:gd name="T5" fmla="*/ 11394 h 480"/>
                <a:gd name="T6" fmla="*/ 219287 w 497"/>
                <a:gd name="T7" fmla="*/ 5697 h 480"/>
                <a:gd name="T8" fmla="*/ 5704 w 497"/>
                <a:gd name="T9" fmla="*/ 84821 h 480"/>
                <a:gd name="T10" fmla="*/ 0 w 497"/>
                <a:gd name="T11" fmla="*/ 101279 h 480"/>
                <a:gd name="T12" fmla="*/ 33590 w 497"/>
                <a:gd name="T13" fmla="*/ 191164 h 480"/>
                <a:gd name="T14" fmla="*/ 33590 w 497"/>
                <a:gd name="T15" fmla="*/ 140525 h 480"/>
                <a:gd name="T16" fmla="*/ 72885 w 497"/>
                <a:gd name="T17" fmla="*/ 101279 h 480"/>
                <a:gd name="T18" fmla="*/ 128657 w 497"/>
                <a:gd name="T19" fmla="*/ 101279 h 480"/>
                <a:gd name="T20" fmla="*/ 195838 w 497"/>
                <a:gd name="T21" fmla="*/ 56336 h 480"/>
                <a:gd name="T22" fmla="*/ 235766 w 497"/>
                <a:gd name="T23" fmla="*/ 101279 h 480"/>
                <a:gd name="T24" fmla="*/ 269356 w 497"/>
                <a:gd name="T25" fmla="*/ 101279 h 480"/>
                <a:gd name="T26" fmla="*/ 302946 w 497"/>
                <a:gd name="T27" fmla="*/ 129131 h 480"/>
                <a:gd name="T28" fmla="*/ 302946 w 497"/>
                <a:gd name="T29" fmla="*/ 129131 h 480"/>
                <a:gd name="T30" fmla="*/ 72885 w 497"/>
                <a:gd name="T31" fmla="*/ 129131 h 480"/>
                <a:gd name="T32" fmla="*/ 61477 w 497"/>
                <a:gd name="T33" fmla="*/ 140525 h 480"/>
                <a:gd name="T34" fmla="*/ 61477 w 497"/>
                <a:gd name="T35" fmla="*/ 292443 h 480"/>
                <a:gd name="T36" fmla="*/ 72885 w 497"/>
                <a:gd name="T37" fmla="*/ 303204 h 480"/>
                <a:gd name="T38" fmla="*/ 302946 w 497"/>
                <a:gd name="T39" fmla="*/ 303204 h 480"/>
                <a:gd name="T40" fmla="*/ 314354 w 497"/>
                <a:gd name="T41" fmla="*/ 292443 h 480"/>
                <a:gd name="T42" fmla="*/ 314354 w 497"/>
                <a:gd name="T43" fmla="*/ 140525 h 480"/>
                <a:gd name="T44" fmla="*/ 302946 w 497"/>
                <a:gd name="T45" fmla="*/ 129131 h 480"/>
                <a:gd name="T46" fmla="*/ 286468 w 497"/>
                <a:gd name="T47" fmla="*/ 269655 h 480"/>
                <a:gd name="T48" fmla="*/ 286468 w 497"/>
                <a:gd name="T49" fmla="*/ 269655 h 480"/>
                <a:gd name="T50" fmla="*/ 95067 w 497"/>
                <a:gd name="T51" fmla="*/ 269655 h 480"/>
                <a:gd name="T52" fmla="*/ 95067 w 497"/>
                <a:gd name="T53" fmla="*/ 247501 h 480"/>
                <a:gd name="T54" fmla="*/ 123587 w 497"/>
                <a:gd name="T55" fmla="*/ 174073 h 480"/>
                <a:gd name="T56" fmla="*/ 167951 w 497"/>
                <a:gd name="T57" fmla="*/ 230410 h 480"/>
                <a:gd name="T58" fmla="*/ 207879 w 497"/>
                <a:gd name="T59" fmla="*/ 191164 h 480"/>
                <a:gd name="T60" fmla="*/ 263652 w 497"/>
                <a:gd name="T61" fmla="*/ 168376 h 480"/>
                <a:gd name="T62" fmla="*/ 286468 w 497"/>
                <a:gd name="T63" fmla="*/ 219649 h 480"/>
                <a:gd name="T64" fmla="*/ 286468 w 497"/>
                <a:gd name="T65" fmla="*/ 269655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18" name="TextBox 60"/>
            <p:cNvSpPr txBox="1">
              <a:spLocks noChangeArrowheads="1"/>
            </p:cNvSpPr>
            <p:nvPr/>
          </p:nvSpPr>
          <p:spPr bwMode="auto">
            <a:xfrm>
              <a:off x="5838931" y="2842319"/>
              <a:ext cx="13048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600" dirty="0">
                  <a:solidFill>
                    <a:srgbClr val="FFFFFF"/>
                  </a:solidFill>
                  <a:ea typeface="微软雅黑" panose="020B0503020204020204" pitchFamily="34" charset="-122"/>
                </a:rPr>
                <a:t>输入标题</a:t>
              </a:r>
              <a:endParaRPr lang="en-US" altLang="zh-CN" sz="1600" dirty="0">
                <a:solidFill>
                  <a:srgbClr val="FFFFFF"/>
                </a:solidFill>
                <a:ea typeface="微软雅黑" panose="020B0503020204020204" pitchFamily="34" charset="-122"/>
              </a:endParaRPr>
            </a:p>
          </p:txBody>
        </p:sp>
      </p:grpSp>
      <p:grpSp>
        <p:nvGrpSpPr>
          <p:cNvPr id="8" name="Group 7"/>
          <p:cNvGrpSpPr/>
          <p:nvPr/>
        </p:nvGrpSpPr>
        <p:grpSpPr bwMode="auto">
          <a:xfrm>
            <a:off x="8173426" y="1092201"/>
            <a:ext cx="2617446" cy="2887663"/>
            <a:chOff x="7920699" y="1486511"/>
            <a:chExt cx="2617788" cy="2887662"/>
          </a:xfrm>
        </p:grpSpPr>
        <p:sp>
          <p:nvSpPr>
            <p:cNvPr id="12" name="Freeform 8"/>
            <p:cNvSpPr/>
            <p:nvPr/>
          </p:nvSpPr>
          <p:spPr bwMode="auto">
            <a:xfrm>
              <a:off x="7920699" y="1486511"/>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4"/>
            </a:solidFill>
            <a:ln>
              <a:noFill/>
            </a:ln>
          </p:spPr>
          <p:txBody>
            <a:bodyPr/>
            <a:lstStyle/>
            <a:p>
              <a:pPr>
                <a:defRPr/>
              </a:pPr>
              <a:endParaRPr lang="en-US"/>
            </a:p>
          </p:txBody>
        </p:sp>
        <p:sp>
          <p:nvSpPr>
            <p:cNvPr id="46" name="Freeform 123"/>
            <p:cNvSpPr>
              <a:spLocks noChangeArrowheads="1"/>
            </p:cNvSpPr>
            <p:nvPr/>
          </p:nvSpPr>
          <p:spPr bwMode="auto">
            <a:xfrm>
              <a:off x="9920536" y="1989819"/>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15" name="TextBox 63"/>
            <p:cNvSpPr txBox="1">
              <a:spLocks noChangeArrowheads="1"/>
            </p:cNvSpPr>
            <p:nvPr/>
          </p:nvSpPr>
          <p:spPr bwMode="auto">
            <a:xfrm>
              <a:off x="8045712"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600" dirty="0">
                  <a:solidFill>
                    <a:srgbClr val="FFFFFF"/>
                  </a:solidFill>
                  <a:ea typeface="微软雅黑" panose="020B0503020204020204" pitchFamily="34" charset="-122"/>
                </a:rPr>
                <a:t>输入标题</a:t>
              </a:r>
              <a:endParaRPr lang="en-US" altLang="zh-CN" sz="1600" dirty="0">
                <a:solidFill>
                  <a:srgbClr val="FFFFFF"/>
                </a:solidFill>
                <a:ea typeface="微软雅黑" panose="020B0503020204020204" pitchFamily="34" charset="-122"/>
              </a:endParaRPr>
            </a:p>
          </p:txBody>
        </p:sp>
      </p:grpSp>
      <p:sp>
        <p:nvSpPr>
          <p:cNvPr id="67" name="Rectangle 66"/>
          <p:cNvSpPr>
            <a:spLocks noChangeArrowheads="1"/>
          </p:cNvSpPr>
          <p:nvPr/>
        </p:nvSpPr>
        <p:spPr bwMode="auto">
          <a:xfrm>
            <a:off x="2565519" y="3060701"/>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pPr algn="r"/>
            <a:endParaRPr lang="en-US" altLang="zh-CN" sz="1200" dirty="0">
              <a:solidFill>
                <a:schemeClr val="tx1">
                  <a:lumMod val="50000"/>
                  <a:lumOff val="50000"/>
                </a:schemeClr>
              </a:solidFill>
              <a:latin typeface="Arial" panose="020B0604020202020204" pitchFamily="34" charset="0"/>
            </a:endParaRPr>
          </a:p>
        </p:txBody>
      </p:sp>
      <p:sp>
        <p:nvSpPr>
          <p:cNvPr id="68" name="Rectangle 67"/>
          <p:cNvSpPr>
            <a:spLocks noChangeArrowheads="1"/>
          </p:cNvSpPr>
          <p:nvPr/>
        </p:nvSpPr>
        <p:spPr bwMode="auto">
          <a:xfrm>
            <a:off x="4832173" y="3070226"/>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pPr algn="r"/>
            <a:endParaRPr lang="en-US" altLang="zh-CN" sz="1200" dirty="0">
              <a:solidFill>
                <a:schemeClr val="tx1">
                  <a:lumMod val="50000"/>
                  <a:lumOff val="50000"/>
                </a:schemeClr>
              </a:solidFill>
              <a:latin typeface="Arial" panose="020B0604020202020204" pitchFamily="34" charset="0"/>
            </a:endParaRPr>
          </a:p>
        </p:txBody>
      </p:sp>
      <p:sp>
        <p:nvSpPr>
          <p:cNvPr id="69" name="Rectangle 68"/>
          <p:cNvSpPr>
            <a:spLocks noChangeArrowheads="1"/>
          </p:cNvSpPr>
          <p:nvPr/>
        </p:nvSpPr>
        <p:spPr bwMode="auto">
          <a:xfrm>
            <a:off x="7089305" y="3087689"/>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pPr algn="r"/>
            <a:endParaRPr lang="en-US" altLang="zh-CN" sz="1200" dirty="0">
              <a:solidFill>
                <a:schemeClr val="tx1">
                  <a:lumMod val="50000"/>
                  <a:lumOff val="50000"/>
                </a:schemeClr>
              </a:solidFill>
              <a:latin typeface="Arial" panose="020B0604020202020204" pitchFamily="34" charset="0"/>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3" name="文本框 2"/>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281941" y="1406608"/>
            <a:ext cx="6321030" cy="4374383"/>
          </a:xfrm>
          <a:prstGeom prst="roundRect">
            <a:avLst>
              <a:gd name="adj" fmla="val 4910"/>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121908" tIns="60954" rIns="121908" bIns="60954" rtlCol="0" anchor="ctr"/>
          <a:lstStyle/>
          <a:p>
            <a:pPr algn="ctr" defTabSz="1218565">
              <a:defRPr/>
            </a:pPr>
            <a:endParaRPr lang="en-US" sz="1600" kern="0">
              <a:solidFill>
                <a:sysClr val="window" lastClr="FFFFFF"/>
              </a:solidFill>
              <a:latin typeface="Calibri" panose="020F0502020204030204"/>
            </a:endParaRPr>
          </a:p>
        </p:txBody>
      </p:sp>
      <p:sp>
        <p:nvSpPr>
          <p:cNvPr id="4" name="圆角矩形 3"/>
          <p:cNvSpPr/>
          <p:nvPr/>
        </p:nvSpPr>
        <p:spPr>
          <a:xfrm>
            <a:off x="1281941" y="1406608"/>
            <a:ext cx="6221293" cy="4374383"/>
          </a:xfrm>
          <a:prstGeom prst="roundRect">
            <a:avLst>
              <a:gd name="adj" fmla="val 4910"/>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121908" tIns="60954" rIns="121908" bIns="60954" rtlCol="0" anchor="ctr"/>
          <a:lstStyle/>
          <a:p>
            <a:pPr algn="ctr" defTabSz="1218565">
              <a:defRPr/>
            </a:pPr>
            <a:endParaRPr lang="en-US" sz="1600" kern="0">
              <a:solidFill>
                <a:sysClr val="window" lastClr="FFFFFF"/>
              </a:solidFill>
              <a:latin typeface="Calibri" panose="020F0502020204030204"/>
            </a:endParaRPr>
          </a:p>
        </p:txBody>
      </p:sp>
      <p:grpSp>
        <p:nvGrpSpPr>
          <p:cNvPr id="5" name="组合 4"/>
          <p:cNvGrpSpPr/>
          <p:nvPr/>
        </p:nvGrpSpPr>
        <p:grpSpPr>
          <a:xfrm>
            <a:off x="1845233" y="1406608"/>
            <a:ext cx="8653987" cy="848653"/>
            <a:chOff x="1167484" y="1054955"/>
            <a:chExt cx="6491335" cy="636490"/>
          </a:xfrm>
        </p:grpSpPr>
        <p:sp>
          <p:nvSpPr>
            <p:cNvPr id="6" name="圆角矩形 5"/>
            <p:cNvSpPr/>
            <p:nvPr/>
          </p:nvSpPr>
          <p:spPr>
            <a:xfrm>
              <a:off x="1167484" y="1054955"/>
              <a:ext cx="4576882" cy="636489"/>
            </a:xfrm>
            <a:prstGeom prst="roundRect">
              <a:avLst>
                <a:gd name="adj" fmla="val 4910"/>
              </a:avLst>
            </a:prstGeom>
            <a:solidFill>
              <a:schemeClr val="accent1"/>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7" name="圆角矩形 6"/>
            <p:cNvSpPr/>
            <p:nvPr/>
          </p:nvSpPr>
          <p:spPr>
            <a:xfrm>
              <a:off x="1167484" y="1054956"/>
              <a:ext cx="1354683" cy="636489"/>
            </a:xfrm>
            <a:prstGeom prst="roundRect">
              <a:avLst>
                <a:gd name="adj" fmla="val 4910"/>
              </a:avLst>
            </a:prstGeom>
            <a:solidFill>
              <a:sysClr val="window" lastClr="FFFFFF"/>
            </a:solidFill>
            <a:ln w="25400" cap="flat" cmpd="sng" algn="ctr">
              <a:noFill/>
              <a:prstDash val="solid"/>
            </a:ln>
            <a:effectLst>
              <a:outerShdw blurRad="50800" dist="101600" algn="l" rotWithShape="0">
                <a:prstClr val="black">
                  <a:alpha val="8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8" name="矩形 7"/>
            <p:cNvSpPr/>
            <p:nvPr/>
          </p:nvSpPr>
          <p:spPr>
            <a:xfrm>
              <a:off x="5755195" y="1266734"/>
              <a:ext cx="1903624" cy="326622"/>
            </a:xfrm>
            <a:prstGeom prst="rect">
              <a:avLst/>
            </a:prstGeom>
            <a:solidFill>
              <a:schemeClr val="accent1">
                <a:lumMod val="75000"/>
              </a:schemeClr>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9" name="TextBox 8"/>
            <p:cNvSpPr txBox="1"/>
            <p:nvPr/>
          </p:nvSpPr>
          <p:spPr>
            <a:xfrm>
              <a:off x="5848301" y="1298950"/>
              <a:ext cx="1810518" cy="244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zh-CN" altLang="en-US" sz="1900" b="0" dirty="0">
                  <a:solidFill>
                    <a:sysClr val="window" lastClr="FFFFFF"/>
                  </a:solidFill>
                </a:rPr>
                <a:t>输入文本</a:t>
              </a:r>
            </a:p>
          </p:txBody>
        </p:sp>
        <p:sp>
          <p:nvSpPr>
            <p:cNvPr id="10" name="TextBox 9"/>
            <p:cNvSpPr txBox="1"/>
            <p:nvPr/>
          </p:nvSpPr>
          <p:spPr>
            <a:xfrm>
              <a:off x="1407616" y="1245501"/>
              <a:ext cx="874414" cy="36471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ysClr val="windowText" lastClr="000000">
                      <a:lumMod val="50000"/>
                      <a:lumOff val="50000"/>
                    </a:sysClr>
                  </a:solidFill>
                </a:rPr>
                <a:t>01</a:t>
              </a:r>
              <a:endParaRPr lang="zh-CN" altLang="en-US" sz="3200" b="0" dirty="0">
                <a:solidFill>
                  <a:sysClr val="windowText" lastClr="000000">
                    <a:lumMod val="50000"/>
                    <a:lumOff val="50000"/>
                  </a:sysClr>
                </a:solidFill>
              </a:endParaRPr>
            </a:p>
          </p:txBody>
        </p:sp>
        <p:sp>
          <p:nvSpPr>
            <p:cNvPr id="11" name="TextBox 10"/>
            <p:cNvSpPr txBox="1"/>
            <p:nvPr/>
          </p:nvSpPr>
          <p:spPr>
            <a:xfrm>
              <a:off x="2542656" y="1200469"/>
              <a:ext cx="3351075" cy="39241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859670" y="2250261"/>
            <a:ext cx="8652247" cy="848652"/>
            <a:chOff x="1178314" y="1687695"/>
            <a:chExt cx="6490030" cy="636489"/>
          </a:xfrm>
        </p:grpSpPr>
        <p:sp>
          <p:nvSpPr>
            <p:cNvPr id="13" name="圆角矩形 12"/>
            <p:cNvSpPr/>
            <p:nvPr/>
          </p:nvSpPr>
          <p:spPr>
            <a:xfrm>
              <a:off x="1178314" y="1687695"/>
              <a:ext cx="4576882" cy="636489"/>
            </a:xfrm>
            <a:prstGeom prst="roundRect">
              <a:avLst>
                <a:gd name="adj" fmla="val 4910"/>
              </a:avLst>
            </a:prstGeom>
            <a:solidFill>
              <a:schemeClr val="accent2"/>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14" name="矩形 13"/>
            <p:cNvSpPr/>
            <p:nvPr/>
          </p:nvSpPr>
          <p:spPr>
            <a:xfrm>
              <a:off x="5755195" y="1869768"/>
              <a:ext cx="1903624" cy="326622"/>
            </a:xfrm>
            <a:prstGeom prst="rect">
              <a:avLst/>
            </a:prstGeom>
            <a:solidFill>
              <a:schemeClr val="accent2">
                <a:lumMod val="75000"/>
              </a:schemeClr>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15" name="TextBox 14"/>
            <p:cNvSpPr txBox="1"/>
            <p:nvPr/>
          </p:nvSpPr>
          <p:spPr>
            <a:xfrm>
              <a:off x="1407616" y="1917774"/>
              <a:ext cx="874414" cy="36471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ysClr val="window" lastClr="FFFFFF"/>
                  </a:solidFill>
                </a:rPr>
                <a:t>02</a:t>
              </a:r>
              <a:endParaRPr lang="zh-CN" altLang="en-US" sz="3200" b="0" dirty="0">
                <a:solidFill>
                  <a:sysClr val="window" lastClr="FFFFFF"/>
                </a:solidFill>
              </a:endParaRPr>
            </a:p>
          </p:txBody>
        </p:sp>
        <p:sp>
          <p:nvSpPr>
            <p:cNvPr id="16" name="TextBox 15"/>
            <p:cNvSpPr txBox="1"/>
            <p:nvPr/>
          </p:nvSpPr>
          <p:spPr>
            <a:xfrm>
              <a:off x="2514081" y="1800544"/>
              <a:ext cx="3351075" cy="39241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857826" y="1908550"/>
              <a:ext cx="1810518" cy="244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zh-CN" altLang="en-US" sz="1900" b="0" dirty="0">
                  <a:solidFill>
                    <a:sysClr val="window" lastClr="FFFFFF"/>
                  </a:solidFill>
                </a:rPr>
                <a:t>输入文本</a:t>
              </a:r>
            </a:p>
          </p:txBody>
        </p:sp>
      </p:grpSp>
      <p:grpSp>
        <p:nvGrpSpPr>
          <p:cNvPr id="18" name="组合 17"/>
          <p:cNvGrpSpPr/>
          <p:nvPr/>
        </p:nvGrpSpPr>
        <p:grpSpPr>
          <a:xfrm>
            <a:off x="1845233" y="3103911"/>
            <a:ext cx="8653987" cy="848655"/>
            <a:chOff x="1167484" y="2327932"/>
            <a:chExt cx="6491335" cy="636491"/>
          </a:xfrm>
        </p:grpSpPr>
        <p:sp>
          <p:nvSpPr>
            <p:cNvPr id="19" name="圆角矩形 18"/>
            <p:cNvSpPr/>
            <p:nvPr/>
          </p:nvSpPr>
          <p:spPr>
            <a:xfrm>
              <a:off x="1167484" y="2327932"/>
              <a:ext cx="4576882" cy="636489"/>
            </a:xfrm>
            <a:prstGeom prst="roundRect">
              <a:avLst>
                <a:gd name="adj" fmla="val 4910"/>
              </a:avLst>
            </a:prstGeom>
            <a:solidFill>
              <a:schemeClr val="accent4"/>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anose="020F0502020204030204"/>
              </a:endParaRPr>
            </a:p>
          </p:txBody>
        </p:sp>
        <p:sp>
          <p:nvSpPr>
            <p:cNvPr id="20" name="圆角矩形 19"/>
            <p:cNvSpPr/>
            <p:nvPr/>
          </p:nvSpPr>
          <p:spPr>
            <a:xfrm>
              <a:off x="1167484" y="2327934"/>
              <a:ext cx="1354683" cy="636489"/>
            </a:xfrm>
            <a:prstGeom prst="roundRect">
              <a:avLst>
                <a:gd name="adj" fmla="val 4910"/>
              </a:avLst>
            </a:prstGeom>
            <a:solidFill>
              <a:sysClr val="window" lastClr="FFFFFF"/>
            </a:solidFill>
            <a:ln w="25400" cap="flat" cmpd="sng" algn="ctr">
              <a:noFill/>
              <a:prstDash val="solid"/>
            </a:ln>
            <a:effectLst>
              <a:outerShdw blurRad="50800" dist="101600" algn="l" rotWithShape="0">
                <a:prstClr val="black">
                  <a:alpha val="8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21" name="矩形 20"/>
            <p:cNvSpPr/>
            <p:nvPr/>
          </p:nvSpPr>
          <p:spPr>
            <a:xfrm>
              <a:off x="5755195" y="2541089"/>
              <a:ext cx="1903624" cy="326622"/>
            </a:xfrm>
            <a:prstGeom prst="rect">
              <a:avLst/>
            </a:prstGeom>
            <a:solidFill>
              <a:schemeClr val="accent4">
                <a:lumMod val="75000"/>
              </a:schemeClr>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22" name="TextBox 21"/>
            <p:cNvSpPr txBox="1"/>
            <p:nvPr/>
          </p:nvSpPr>
          <p:spPr>
            <a:xfrm>
              <a:off x="1407616" y="2537008"/>
              <a:ext cx="874414" cy="36471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ysClr val="windowText" lastClr="000000">
                      <a:lumMod val="50000"/>
                      <a:lumOff val="50000"/>
                    </a:sysClr>
                  </a:solidFill>
                </a:rPr>
                <a:t>03</a:t>
              </a:r>
              <a:endParaRPr lang="zh-CN" altLang="en-US" sz="3200" b="0" dirty="0">
                <a:solidFill>
                  <a:sysClr val="windowText" lastClr="000000">
                    <a:lumMod val="50000"/>
                    <a:lumOff val="50000"/>
                  </a:sysClr>
                </a:solidFill>
              </a:endParaRPr>
            </a:p>
          </p:txBody>
        </p:sp>
        <p:sp>
          <p:nvSpPr>
            <p:cNvPr id="23" name="TextBox 22"/>
            <p:cNvSpPr txBox="1"/>
            <p:nvPr/>
          </p:nvSpPr>
          <p:spPr>
            <a:xfrm>
              <a:off x="2504556" y="2438719"/>
              <a:ext cx="3351075" cy="39241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829251" y="2565775"/>
              <a:ext cx="1810518" cy="244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zh-CN" altLang="en-US" sz="1900" b="0" dirty="0">
                  <a:solidFill>
                    <a:sysClr val="window" lastClr="FFFFFF"/>
                  </a:solidFill>
                </a:rPr>
                <a:t>输入文本</a:t>
              </a:r>
            </a:p>
          </p:txBody>
        </p:sp>
      </p:grpSp>
      <p:grpSp>
        <p:nvGrpSpPr>
          <p:cNvPr id="25" name="组合 24"/>
          <p:cNvGrpSpPr/>
          <p:nvPr/>
        </p:nvGrpSpPr>
        <p:grpSpPr>
          <a:xfrm>
            <a:off x="1859671" y="3947563"/>
            <a:ext cx="8639549" cy="848652"/>
            <a:chOff x="1178314" y="2960672"/>
            <a:chExt cx="6480505" cy="636489"/>
          </a:xfrm>
        </p:grpSpPr>
        <p:sp>
          <p:nvSpPr>
            <p:cNvPr id="26" name="圆角矩形 25"/>
            <p:cNvSpPr/>
            <p:nvPr/>
          </p:nvSpPr>
          <p:spPr>
            <a:xfrm>
              <a:off x="1178314" y="2960672"/>
              <a:ext cx="4576882" cy="636489"/>
            </a:xfrm>
            <a:prstGeom prst="roundRect">
              <a:avLst>
                <a:gd name="adj" fmla="val 4910"/>
              </a:avLst>
            </a:prstGeom>
            <a:solidFill>
              <a:schemeClr val="accent3"/>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27" name="矩形 26"/>
            <p:cNvSpPr/>
            <p:nvPr/>
          </p:nvSpPr>
          <p:spPr>
            <a:xfrm>
              <a:off x="5755195" y="3145340"/>
              <a:ext cx="1903624" cy="326622"/>
            </a:xfrm>
            <a:prstGeom prst="rect">
              <a:avLst/>
            </a:prstGeom>
            <a:solidFill>
              <a:schemeClr val="accent3">
                <a:lumMod val="75000"/>
              </a:schemeClr>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28" name="TextBox 27"/>
            <p:cNvSpPr txBox="1"/>
            <p:nvPr/>
          </p:nvSpPr>
          <p:spPr>
            <a:xfrm>
              <a:off x="1407616" y="3170025"/>
              <a:ext cx="874414" cy="36471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ysClr val="window" lastClr="FFFFFF"/>
                  </a:solidFill>
                </a:rPr>
                <a:t>04</a:t>
              </a:r>
              <a:endParaRPr lang="zh-CN" altLang="en-US" sz="3200" b="0" dirty="0">
                <a:solidFill>
                  <a:sysClr val="window" lastClr="FFFFFF"/>
                </a:solidFill>
              </a:endParaRPr>
            </a:p>
          </p:txBody>
        </p:sp>
        <p:sp>
          <p:nvSpPr>
            <p:cNvPr id="29" name="TextBox 28"/>
            <p:cNvSpPr txBox="1"/>
            <p:nvPr/>
          </p:nvSpPr>
          <p:spPr>
            <a:xfrm>
              <a:off x="2495031" y="3076894"/>
              <a:ext cx="3351075" cy="39241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5781626" y="3165850"/>
              <a:ext cx="1810518" cy="244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zh-CN" altLang="en-US" sz="1900" b="0" dirty="0">
                  <a:solidFill>
                    <a:sysClr val="window" lastClr="FFFFFF"/>
                  </a:solidFill>
                </a:rPr>
                <a:t>输入文本</a:t>
              </a:r>
            </a:p>
          </p:txBody>
        </p:sp>
      </p:grpSp>
      <p:grpSp>
        <p:nvGrpSpPr>
          <p:cNvPr id="31" name="组合 30"/>
          <p:cNvGrpSpPr/>
          <p:nvPr/>
        </p:nvGrpSpPr>
        <p:grpSpPr>
          <a:xfrm>
            <a:off x="1845233" y="4796216"/>
            <a:ext cx="8653987" cy="848653"/>
            <a:chOff x="1167484" y="3597161"/>
            <a:chExt cx="6491335" cy="636490"/>
          </a:xfrm>
        </p:grpSpPr>
        <p:sp>
          <p:nvSpPr>
            <p:cNvPr id="32" name="圆角矩形 31"/>
            <p:cNvSpPr/>
            <p:nvPr/>
          </p:nvSpPr>
          <p:spPr>
            <a:xfrm>
              <a:off x="1167484" y="3597161"/>
              <a:ext cx="4576882" cy="636489"/>
            </a:xfrm>
            <a:prstGeom prst="roundRect">
              <a:avLst>
                <a:gd name="adj" fmla="val 4910"/>
              </a:avLst>
            </a:prstGeom>
            <a:solidFill>
              <a:schemeClr val="accent2"/>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33" name="圆角矩形 32"/>
            <p:cNvSpPr/>
            <p:nvPr/>
          </p:nvSpPr>
          <p:spPr>
            <a:xfrm>
              <a:off x="1167484" y="3597162"/>
              <a:ext cx="1354683" cy="636489"/>
            </a:xfrm>
            <a:prstGeom prst="roundRect">
              <a:avLst>
                <a:gd name="adj" fmla="val 4910"/>
              </a:avLst>
            </a:prstGeom>
            <a:solidFill>
              <a:sysClr val="window" lastClr="FFFFFF"/>
            </a:solidFill>
            <a:ln w="25400" cap="flat" cmpd="sng" algn="ctr">
              <a:noFill/>
              <a:prstDash val="solid"/>
            </a:ln>
            <a:effectLst>
              <a:outerShdw blurRad="50800" dist="101600" algn="l" rotWithShape="0">
                <a:prstClr val="black">
                  <a:alpha val="8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34" name="矩形 33"/>
            <p:cNvSpPr/>
            <p:nvPr/>
          </p:nvSpPr>
          <p:spPr>
            <a:xfrm>
              <a:off x="5755195" y="3750847"/>
              <a:ext cx="1903624" cy="326622"/>
            </a:xfrm>
            <a:prstGeom prst="rect">
              <a:avLst/>
            </a:prstGeom>
            <a:solidFill>
              <a:schemeClr val="accent2">
                <a:lumMod val="75000"/>
              </a:schemeClr>
            </a:solidFill>
            <a:ln w="25400" cap="flat" cmpd="sng" algn="ctr">
              <a:noFill/>
              <a:prstDash val="solid"/>
            </a:ln>
            <a:effectLst>
              <a:outerShdw blurRad="50800" dist="38100" dir="2700000" algn="tl" rotWithShape="0">
                <a:prstClr val="black">
                  <a:alpha val="32000"/>
                </a:prstClr>
              </a:outerShdw>
            </a:effectLst>
          </p:spPr>
          <p:txBody>
            <a:bodyPr rtlCol="0" anchor="ctr"/>
            <a:lstStyle/>
            <a:p>
              <a:pPr algn="ctr" defTabSz="1218565">
                <a:defRPr/>
              </a:pPr>
              <a:endParaRPr lang="en-US" sz="1600" kern="0">
                <a:solidFill>
                  <a:sysClr val="window" lastClr="FFFFFF"/>
                </a:solidFill>
                <a:latin typeface="Calibri" panose="020F0502020204030204"/>
              </a:endParaRPr>
            </a:p>
          </p:txBody>
        </p:sp>
        <p:sp>
          <p:nvSpPr>
            <p:cNvPr id="35" name="TextBox 34"/>
            <p:cNvSpPr txBox="1"/>
            <p:nvPr/>
          </p:nvSpPr>
          <p:spPr>
            <a:xfrm>
              <a:off x="1407616" y="3803041"/>
              <a:ext cx="874414" cy="36471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ysClr val="windowText" lastClr="000000">
                      <a:lumMod val="50000"/>
                      <a:lumOff val="50000"/>
                    </a:sysClr>
                  </a:solidFill>
                </a:rPr>
                <a:t>05</a:t>
              </a:r>
              <a:endParaRPr lang="zh-CN" altLang="en-US" sz="3200" b="0" dirty="0">
                <a:solidFill>
                  <a:sysClr val="windowText" lastClr="000000">
                    <a:lumMod val="50000"/>
                    <a:lumOff val="50000"/>
                  </a:sysClr>
                </a:solidFill>
              </a:endParaRPr>
            </a:p>
          </p:txBody>
        </p:sp>
        <p:sp>
          <p:nvSpPr>
            <p:cNvPr id="36" name="TextBox 35"/>
            <p:cNvSpPr txBox="1"/>
            <p:nvPr/>
          </p:nvSpPr>
          <p:spPr>
            <a:xfrm>
              <a:off x="2495031" y="3696019"/>
              <a:ext cx="3351075" cy="392415"/>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791151" y="3775450"/>
              <a:ext cx="1810518" cy="244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zh-CN" altLang="en-US" sz="1900" b="0" dirty="0">
                  <a:solidFill>
                    <a:sysClr val="window" lastClr="FFFFFF"/>
                  </a:solidFill>
                </a:rPr>
                <a:t>输入文本</a:t>
              </a:r>
            </a:p>
          </p:txBody>
        </p:sp>
      </p:grpSp>
      <p:grpSp>
        <p:nvGrpSpPr>
          <p:cNvPr id="38" name="组合 37"/>
          <p:cNvGrpSpPr/>
          <p:nvPr/>
        </p:nvGrpSpPr>
        <p:grpSpPr>
          <a:xfrm>
            <a:off x="1763384" y="1537916"/>
            <a:ext cx="253970" cy="4038968"/>
            <a:chOff x="2994962" y="701248"/>
            <a:chExt cx="324036" cy="4692862"/>
          </a:xfrm>
        </p:grpSpPr>
        <p:grpSp>
          <p:nvGrpSpPr>
            <p:cNvPr id="39" name="组合 38"/>
            <p:cNvGrpSpPr/>
            <p:nvPr/>
          </p:nvGrpSpPr>
          <p:grpSpPr>
            <a:xfrm>
              <a:off x="2994962" y="701248"/>
              <a:ext cx="324036" cy="263280"/>
              <a:chOff x="2994962" y="557232"/>
              <a:chExt cx="324036" cy="263280"/>
            </a:xfrm>
          </p:grpSpPr>
          <p:sp>
            <p:nvSpPr>
              <p:cNvPr id="79" name="空心弧 78"/>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80" name="空心弧 79"/>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0" name="组合 39"/>
            <p:cNvGrpSpPr/>
            <p:nvPr/>
          </p:nvGrpSpPr>
          <p:grpSpPr>
            <a:xfrm>
              <a:off x="2994962" y="1041704"/>
              <a:ext cx="324036" cy="263280"/>
              <a:chOff x="2994962" y="557232"/>
              <a:chExt cx="324036" cy="263280"/>
            </a:xfrm>
          </p:grpSpPr>
          <p:sp>
            <p:nvSpPr>
              <p:cNvPr id="77" name="空心弧 76"/>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78" name="空心弧 77"/>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1" name="组合 40"/>
            <p:cNvGrpSpPr/>
            <p:nvPr/>
          </p:nvGrpSpPr>
          <p:grpSpPr>
            <a:xfrm>
              <a:off x="2994962" y="1382769"/>
              <a:ext cx="324036" cy="263280"/>
              <a:chOff x="2994962" y="557232"/>
              <a:chExt cx="324036" cy="263280"/>
            </a:xfrm>
          </p:grpSpPr>
          <p:sp>
            <p:nvSpPr>
              <p:cNvPr id="75" name="空心弧 74"/>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76" name="空心弧 75"/>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2" name="组合 41"/>
            <p:cNvGrpSpPr/>
            <p:nvPr/>
          </p:nvGrpSpPr>
          <p:grpSpPr>
            <a:xfrm>
              <a:off x="2994962" y="1723225"/>
              <a:ext cx="324036" cy="263280"/>
              <a:chOff x="2994962" y="557232"/>
              <a:chExt cx="324036" cy="263280"/>
            </a:xfrm>
          </p:grpSpPr>
          <p:sp>
            <p:nvSpPr>
              <p:cNvPr id="73" name="空心弧 72"/>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74" name="空心弧 73"/>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3" name="组合 42"/>
            <p:cNvGrpSpPr/>
            <p:nvPr/>
          </p:nvGrpSpPr>
          <p:grpSpPr>
            <a:xfrm>
              <a:off x="2994962" y="2064290"/>
              <a:ext cx="324036" cy="263280"/>
              <a:chOff x="2994962" y="557232"/>
              <a:chExt cx="324036" cy="263280"/>
            </a:xfrm>
          </p:grpSpPr>
          <p:sp>
            <p:nvSpPr>
              <p:cNvPr id="71" name="空心弧 70"/>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72" name="空心弧 71"/>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4" name="组合 43"/>
            <p:cNvGrpSpPr/>
            <p:nvPr/>
          </p:nvGrpSpPr>
          <p:grpSpPr>
            <a:xfrm>
              <a:off x="2994962" y="2404746"/>
              <a:ext cx="324036" cy="263280"/>
              <a:chOff x="2994962" y="557232"/>
              <a:chExt cx="324036" cy="263280"/>
            </a:xfrm>
          </p:grpSpPr>
          <p:sp>
            <p:nvSpPr>
              <p:cNvPr id="69" name="空心弧 68"/>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70" name="空心弧 69"/>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5" name="组合 44"/>
            <p:cNvGrpSpPr/>
            <p:nvPr/>
          </p:nvGrpSpPr>
          <p:grpSpPr>
            <a:xfrm>
              <a:off x="2994962" y="2745811"/>
              <a:ext cx="324036" cy="263280"/>
              <a:chOff x="2994962" y="557232"/>
              <a:chExt cx="324036" cy="263280"/>
            </a:xfrm>
          </p:grpSpPr>
          <p:sp>
            <p:nvSpPr>
              <p:cNvPr id="67" name="空心弧 66"/>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68" name="空心弧 67"/>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6" name="组合 45"/>
            <p:cNvGrpSpPr/>
            <p:nvPr/>
          </p:nvGrpSpPr>
          <p:grpSpPr>
            <a:xfrm>
              <a:off x="2994962" y="3086267"/>
              <a:ext cx="324036" cy="263280"/>
              <a:chOff x="2994962" y="557232"/>
              <a:chExt cx="324036" cy="263280"/>
            </a:xfrm>
          </p:grpSpPr>
          <p:sp>
            <p:nvSpPr>
              <p:cNvPr id="65" name="空心弧 64"/>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66" name="空心弧 65"/>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7" name="组合 46"/>
            <p:cNvGrpSpPr/>
            <p:nvPr/>
          </p:nvGrpSpPr>
          <p:grpSpPr>
            <a:xfrm>
              <a:off x="2994962" y="3427332"/>
              <a:ext cx="324036" cy="263280"/>
              <a:chOff x="2994962" y="557232"/>
              <a:chExt cx="324036" cy="263280"/>
            </a:xfrm>
          </p:grpSpPr>
          <p:sp>
            <p:nvSpPr>
              <p:cNvPr id="63" name="空心弧 62"/>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64" name="空心弧 63"/>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8" name="组合 47"/>
            <p:cNvGrpSpPr/>
            <p:nvPr/>
          </p:nvGrpSpPr>
          <p:grpSpPr>
            <a:xfrm>
              <a:off x="2994962" y="3767788"/>
              <a:ext cx="324036" cy="263280"/>
              <a:chOff x="2994962" y="557232"/>
              <a:chExt cx="324036" cy="263280"/>
            </a:xfrm>
          </p:grpSpPr>
          <p:sp>
            <p:nvSpPr>
              <p:cNvPr id="61" name="空心弧 60"/>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62" name="空心弧 61"/>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49" name="组合 48"/>
            <p:cNvGrpSpPr/>
            <p:nvPr/>
          </p:nvGrpSpPr>
          <p:grpSpPr>
            <a:xfrm>
              <a:off x="2994962" y="4108853"/>
              <a:ext cx="324036" cy="263280"/>
              <a:chOff x="2994962" y="557232"/>
              <a:chExt cx="324036" cy="263280"/>
            </a:xfrm>
          </p:grpSpPr>
          <p:sp>
            <p:nvSpPr>
              <p:cNvPr id="59" name="空心弧 58"/>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60" name="空心弧 59"/>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50" name="组合 49"/>
            <p:cNvGrpSpPr/>
            <p:nvPr/>
          </p:nvGrpSpPr>
          <p:grpSpPr>
            <a:xfrm>
              <a:off x="2994962" y="4449309"/>
              <a:ext cx="324036" cy="263280"/>
              <a:chOff x="2994962" y="557232"/>
              <a:chExt cx="324036" cy="263280"/>
            </a:xfrm>
          </p:grpSpPr>
          <p:sp>
            <p:nvSpPr>
              <p:cNvPr id="57" name="空心弧 56"/>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58" name="空心弧 57"/>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51" name="组合 50"/>
            <p:cNvGrpSpPr/>
            <p:nvPr/>
          </p:nvGrpSpPr>
          <p:grpSpPr>
            <a:xfrm>
              <a:off x="2994962" y="4790374"/>
              <a:ext cx="324036" cy="263280"/>
              <a:chOff x="2994962" y="557232"/>
              <a:chExt cx="324036" cy="263280"/>
            </a:xfrm>
          </p:grpSpPr>
          <p:sp>
            <p:nvSpPr>
              <p:cNvPr id="55" name="空心弧 54"/>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56" name="空心弧 55"/>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nvGrpSpPr>
            <p:cNvPr id="52" name="组合 51"/>
            <p:cNvGrpSpPr/>
            <p:nvPr/>
          </p:nvGrpSpPr>
          <p:grpSpPr>
            <a:xfrm>
              <a:off x="2994962" y="5130830"/>
              <a:ext cx="324036" cy="263280"/>
              <a:chOff x="2994962" y="557232"/>
              <a:chExt cx="324036" cy="263280"/>
            </a:xfrm>
          </p:grpSpPr>
          <p:sp>
            <p:nvSpPr>
              <p:cNvPr id="53" name="空心弧 52"/>
              <p:cNvSpPr/>
              <p:nvPr/>
            </p:nvSpPr>
            <p:spPr>
              <a:xfrm>
                <a:off x="2994962" y="55723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sp>
            <p:nvSpPr>
              <p:cNvPr id="54" name="空心弧 53"/>
              <p:cNvSpPr/>
              <p:nvPr/>
            </p:nvSpPr>
            <p:spPr>
              <a:xfrm>
                <a:off x="2994962" y="644992"/>
                <a:ext cx="324036" cy="175520"/>
              </a:xfrm>
              <a:prstGeom prst="blockArc">
                <a:avLst/>
              </a:prstGeom>
              <a:gradFill flip="none" rotWithShape="1">
                <a:gsLst>
                  <a:gs pos="0">
                    <a:sysClr val="windowText" lastClr="000000">
                      <a:lumMod val="50000"/>
                      <a:lumOff val="50000"/>
                      <a:shade val="30000"/>
                      <a:satMod val="115000"/>
                    </a:sysClr>
                  </a:gs>
                  <a:gs pos="50000">
                    <a:sysClr val="windowText" lastClr="000000">
                      <a:lumMod val="50000"/>
                      <a:lumOff val="50000"/>
                      <a:shade val="67500"/>
                      <a:satMod val="115000"/>
                    </a:sysClr>
                  </a:gs>
                  <a:gs pos="100000">
                    <a:sysClr val="windowText" lastClr="000000">
                      <a:lumMod val="50000"/>
                      <a:lumOff val="50000"/>
                      <a:shade val="100000"/>
                      <a:satMod val="115000"/>
                    </a:sysClr>
                  </a:gs>
                </a:gsLst>
                <a:path path="circle">
                  <a:fillToRect l="50000" t="50000" r="50000" b="50000"/>
                </a:path>
                <a:tileRect/>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ysClr val="windowText" lastClr="000000"/>
                  </a:solidFill>
                  <a:latin typeface="Calibri" panose="020F0502020204030204"/>
                </a:endParaRPr>
              </a:p>
            </p:txBody>
          </p:sp>
        </p:grpSp>
      </p:gr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81" name="文本框 80"/>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07142" y="1981997"/>
            <a:ext cx="1615955" cy="646465"/>
            <a:chOff x="1206504" y="1981995"/>
            <a:chExt cx="1616165" cy="646465"/>
          </a:xfrm>
        </p:grpSpPr>
        <p:sp>
          <p:nvSpPr>
            <p:cNvPr id="48" name="任意多边形 47"/>
            <p:cNvSpPr/>
            <p:nvPr/>
          </p:nvSpPr>
          <p:spPr>
            <a:xfrm>
              <a:off x="1206504" y="1981995"/>
              <a:ext cx="1616165" cy="646465"/>
            </a:xfrm>
            <a:custGeom>
              <a:avLst/>
              <a:gdLst>
                <a:gd name="connsiteX0" fmla="*/ 0 w 2477353"/>
                <a:gd name="connsiteY0" fmla="*/ 0 h 990941"/>
                <a:gd name="connsiteX1" fmla="*/ 1981883 w 2477353"/>
                <a:gd name="connsiteY1" fmla="*/ 0 h 990941"/>
                <a:gd name="connsiteX2" fmla="*/ 2477353 w 2477353"/>
                <a:gd name="connsiteY2" fmla="*/ 495471 h 990941"/>
                <a:gd name="connsiteX3" fmla="*/ 1981883 w 2477353"/>
                <a:gd name="connsiteY3" fmla="*/ 990941 h 990941"/>
                <a:gd name="connsiteX4" fmla="*/ 0 w 2477353"/>
                <a:gd name="connsiteY4" fmla="*/ 990941 h 990941"/>
                <a:gd name="connsiteX5" fmla="*/ 495471 w 2477353"/>
                <a:gd name="connsiteY5" fmla="*/ 495471 h 990941"/>
                <a:gd name="connsiteX6" fmla="*/ 0 w 2477353"/>
                <a:gd name="connsiteY6" fmla="*/ 0 h 9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7353" h="990941">
                  <a:moveTo>
                    <a:pt x="0" y="0"/>
                  </a:moveTo>
                  <a:lnTo>
                    <a:pt x="1981883" y="0"/>
                  </a:lnTo>
                  <a:lnTo>
                    <a:pt x="2477353" y="495471"/>
                  </a:lnTo>
                  <a:lnTo>
                    <a:pt x="1981883" y="990941"/>
                  </a:lnTo>
                  <a:lnTo>
                    <a:pt x="0" y="990941"/>
                  </a:lnTo>
                  <a:lnTo>
                    <a:pt x="495471" y="495471"/>
                  </a:lnTo>
                  <a:lnTo>
                    <a:pt x="0" y="0"/>
                  </a:lnTo>
                  <a:close/>
                </a:path>
              </a:pathLst>
            </a:custGeom>
            <a:solidFill>
              <a:schemeClr val="accent4"/>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663492" tIns="56007" rIns="551477" bIns="56007" numCol="1" spcCol="1270" anchor="ctr" anchorCtr="0">
              <a:noAutofit/>
            </a:bodyPr>
            <a:lstStyle/>
            <a:p>
              <a:pPr algn="ctr" defTabSz="1866900">
                <a:lnSpc>
                  <a:spcPct val="90000"/>
                </a:lnSpc>
                <a:spcBef>
                  <a:spcPct val="0"/>
                </a:spcBef>
                <a:spcAft>
                  <a:spcPct val="35000"/>
                </a:spcAft>
              </a:pPr>
              <a:endParaRPr lang="zh-CN" altLang="en-US" sz="4200">
                <a:solidFill>
                  <a:prstClr val="white"/>
                </a:solidFill>
              </a:endParaRPr>
            </a:p>
          </p:txBody>
        </p:sp>
        <p:sp>
          <p:nvSpPr>
            <p:cNvPr id="52" name="矩形 51"/>
            <p:cNvSpPr/>
            <p:nvPr/>
          </p:nvSpPr>
          <p:spPr>
            <a:xfrm>
              <a:off x="1563180" y="2047218"/>
              <a:ext cx="902811" cy="523220"/>
            </a:xfrm>
            <a:prstGeom prst="rect">
              <a:avLst/>
            </a:prstGeom>
          </p:spPr>
          <p:txBody>
            <a:bodyPr wrap="none">
              <a:spAutoFit/>
            </a:bodyPr>
            <a:lstStyle/>
            <a:p>
              <a:r>
                <a:rPr lang="zh-CN" altLang="en-US" sz="2800" dirty="0">
                  <a:solidFill>
                    <a:prstClr val="white"/>
                  </a:solidFill>
                  <a:latin typeface="微软雅黑" panose="020B0503020204020204" pitchFamily="34" charset="-122"/>
                  <a:ea typeface="微软雅黑" panose="020B0503020204020204" pitchFamily="34" charset="-122"/>
                </a:rPr>
                <a:t>标题</a:t>
              </a:r>
              <a:endParaRPr lang="zh-CN" altLang="en-US" sz="1200" dirty="0">
                <a:solidFill>
                  <a:prstClr val="white"/>
                </a:solidFill>
              </a:endParaRPr>
            </a:p>
          </p:txBody>
        </p:sp>
      </p:grpSp>
      <p:grpSp>
        <p:nvGrpSpPr>
          <p:cNvPr id="8" name="组合 7"/>
          <p:cNvGrpSpPr/>
          <p:nvPr/>
        </p:nvGrpSpPr>
        <p:grpSpPr>
          <a:xfrm>
            <a:off x="3891314" y="1981997"/>
            <a:ext cx="1615955" cy="646465"/>
            <a:chOff x="3891025" y="1981995"/>
            <a:chExt cx="1616165" cy="646465"/>
          </a:xfrm>
        </p:grpSpPr>
        <p:sp>
          <p:nvSpPr>
            <p:cNvPr id="49" name="任意多边形 48"/>
            <p:cNvSpPr/>
            <p:nvPr/>
          </p:nvSpPr>
          <p:spPr>
            <a:xfrm>
              <a:off x="3891025" y="1981995"/>
              <a:ext cx="1616165" cy="646465"/>
            </a:xfrm>
            <a:custGeom>
              <a:avLst/>
              <a:gdLst>
                <a:gd name="connsiteX0" fmla="*/ 0 w 2477353"/>
                <a:gd name="connsiteY0" fmla="*/ 0 h 990941"/>
                <a:gd name="connsiteX1" fmla="*/ 1981883 w 2477353"/>
                <a:gd name="connsiteY1" fmla="*/ 0 h 990941"/>
                <a:gd name="connsiteX2" fmla="*/ 2477353 w 2477353"/>
                <a:gd name="connsiteY2" fmla="*/ 495471 h 990941"/>
                <a:gd name="connsiteX3" fmla="*/ 1981883 w 2477353"/>
                <a:gd name="connsiteY3" fmla="*/ 990941 h 990941"/>
                <a:gd name="connsiteX4" fmla="*/ 0 w 2477353"/>
                <a:gd name="connsiteY4" fmla="*/ 990941 h 990941"/>
                <a:gd name="connsiteX5" fmla="*/ 495471 w 2477353"/>
                <a:gd name="connsiteY5" fmla="*/ 495471 h 990941"/>
                <a:gd name="connsiteX6" fmla="*/ 0 w 2477353"/>
                <a:gd name="connsiteY6" fmla="*/ 0 h 9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7353" h="990941">
                  <a:moveTo>
                    <a:pt x="0" y="0"/>
                  </a:moveTo>
                  <a:lnTo>
                    <a:pt x="1981883" y="0"/>
                  </a:lnTo>
                  <a:lnTo>
                    <a:pt x="2477353" y="495471"/>
                  </a:lnTo>
                  <a:lnTo>
                    <a:pt x="1981883" y="990941"/>
                  </a:lnTo>
                  <a:lnTo>
                    <a:pt x="0" y="990941"/>
                  </a:lnTo>
                  <a:lnTo>
                    <a:pt x="495471" y="495471"/>
                  </a:lnTo>
                  <a:lnTo>
                    <a:pt x="0" y="0"/>
                  </a:lnTo>
                  <a:close/>
                </a:path>
              </a:pathLst>
            </a:custGeom>
            <a:solidFill>
              <a:schemeClr val="accent3"/>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663492" tIns="56007" rIns="551477" bIns="56007" numCol="1" spcCol="1270" anchor="ctr" anchorCtr="0">
              <a:noAutofit/>
            </a:bodyPr>
            <a:lstStyle/>
            <a:p>
              <a:pPr algn="ctr" defTabSz="1866900">
                <a:lnSpc>
                  <a:spcPct val="90000"/>
                </a:lnSpc>
                <a:spcBef>
                  <a:spcPct val="0"/>
                </a:spcBef>
                <a:spcAft>
                  <a:spcPct val="35000"/>
                </a:spcAft>
              </a:pPr>
              <a:endParaRPr lang="zh-CN" altLang="en-US" sz="4200">
                <a:solidFill>
                  <a:prstClr val="white"/>
                </a:solidFill>
              </a:endParaRPr>
            </a:p>
          </p:txBody>
        </p:sp>
        <p:sp>
          <p:nvSpPr>
            <p:cNvPr id="53" name="矩形 52"/>
            <p:cNvSpPr/>
            <p:nvPr/>
          </p:nvSpPr>
          <p:spPr>
            <a:xfrm>
              <a:off x="4236818" y="2036032"/>
              <a:ext cx="902811" cy="523220"/>
            </a:xfrm>
            <a:prstGeom prst="rect">
              <a:avLst/>
            </a:prstGeom>
          </p:spPr>
          <p:txBody>
            <a:bodyPr wrap="none">
              <a:spAutoFit/>
            </a:bodyPr>
            <a:lstStyle/>
            <a:p>
              <a:r>
                <a:rPr lang="zh-CN" altLang="en-US" sz="2800" dirty="0">
                  <a:solidFill>
                    <a:prstClr val="white"/>
                  </a:solidFill>
                  <a:latin typeface="微软雅黑" panose="020B0503020204020204" pitchFamily="34" charset="-122"/>
                  <a:ea typeface="微软雅黑" panose="020B0503020204020204" pitchFamily="34" charset="-122"/>
                </a:rPr>
                <a:t>标题</a:t>
              </a:r>
              <a:endParaRPr lang="zh-CN" altLang="en-US" sz="1200" dirty="0">
                <a:solidFill>
                  <a:prstClr val="white"/>
                </a:solidFill>
              </a:endParaRPr>
            </a:p>
          </p:txBody>
        </p:sp>
      </p:grpSp>
      <p:grpSp>
        <p:nvGrpSpPr>
          <p:cNvPr id="9" name="组合 8"/>
          <p:cNvGrpSpPr/>
          <p:nvPr/>
        </p:nvGrpSpPr>
        <p:grpSpPr>
          <a:xfrm>
            <a:off x="6575485" y="1981997"/>
            <a:ext cx="1615955" cy="646465"/>
            <a:chOff x="6575546" y="1981995"/>
            <a:chExt cx="1616165" cy="646465"/>
          </a:xfrm>
        </p:grpSpPr>
        <p:sp>
          <p:nvSpPr>
            <p:cNvPr id="51" name="任意多边形 50"/>
            <p:cNvSpPr/>
            <p:nvPr/>
          </p:nvSpPr>
          <p:spPr>
            <a:xfrm>
              <a:off x="6575546" y="1981995"/>
              <a:ext cx="1616165" cy="646465"/>
            </a:xfrm>
            <a:custGeom>
              <a:avLst/>
              <a:gdLst>
                <a:gd name="connsiteX0" fmla="*/ 0 w 2477353"/>
                <a:gd name="connsiteY0" fmla="*/ 0 h 990941"/>
                <a:gd name="connsiteX1" fmla="*/ 1981883 w 2477353"/>
                <a:gd name="connsiteY1" fmla="*/ 0 h 990941"/>
                <a:gd name="connsiteX2" fmla="*/ 2477353 w 2477353"/>
                <a:gd name="connsiteY2" fmla="*/ 495471 h 990941"/>
                <a:gd name="connsiteX3" fmla="*/ 1981883 w 2477353"/>
                <a:gd name="connsiteY3" fmla="*/ 990941 h 990941"/>
                <a:gd name="connsiteX4" fmla="*/ 0 w 2477353"/>
                <a:gd name="connsiteY4" fmla="*/ 990941 h 990941"/>
                <a:gd name="connsiteX5" fmla="*/ 495471 w 2477353"/>
                <a:gd name="connsiteY5" fmla="*/ 495471 h 990941"/>
                <a:gd name="connsiteX6" fmla="*/ 0 w 2477353"/>
                <a:gd name="connsiteY6" fmla="*/ 0 h 9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7353" h="990941">
                  <a:moveTo>
                    <a:pt x="0" y="0"/>
                  </a:moveTo>
                  <a:lnTo>
                    <a:pt x="1981883" y="0"/>
                  </a:lnTo>
                  <a:lnTo>
                    <a:pt x="2477353" y="495471"/>
                  </a:lnTo>
                  <a:lnTo>
                    <a:pt x="1981883" y="990941"/>
                  </a:lnTo>
                  <a:lnTo>
                    <a:pt x="0" y="990941"/>
                  </a:lnTo>
                  <a:lnTo>
                    <a:pt x="495471" y="495471"/>
                  </a:lnTo>
                  <a:lnTo>
                    <a:pt x="0" y="0"/>
                  </a:lnTo>
                  <a:close/>
                </a:path>
              </a:pathLst>
            </a:custGeom>
            <a:solidFill>
              <a:schemeClr val="accent2"/>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663492" tIns="56007" rIns="551477" bIns="56007" numCol="1" spcCol="1270" anchor="ctr" anchorCtr="0">
              <a:noAutofit/>
            </a:bodyPr>
            <a:lstStyle/>
            <a:p>
              <a:pPr algn="ctr" defTabSz="1866900">
                <a:lnSpc>
                  <a:spcPct val="90000"/>
                </a:lnSpc>
                <a:spcBef>
                  <a:spcPct val="0"/>
                </a:spcBef>
                <a:spcAft>
                  <a:spcPct val="35000"/>
                </a:spcAft>
              </a:pPr>
              <a:endParaRPr lang="zh-CN" altLang="en-US" sz="4200">
                <a:solidFill>
                  <a:prstClr val="white"/>
                </a:solidFill>
              </a:endParaRPr>
            </a:p>
          </p:txBody>
        </p:sp>
        <p:sp>
          <p:nvSpPr>
            <p:cNvPr id="54" name="矩形 53"/>
            <p:cNvSpPr/>
            <p:nvPr/>
          </p:nvSpPr>
          <p:spPr>
            <a:xfrm>
              <a:off x="6921886" y="2024846"/>
              <a:ext cx="902811" cy="523220"/>
            </a:xfrm>
            <a:prstGeom prst="rect">
              <a:avLst/>
            </a:prstGeom>
          </p:spPr>
          <p:txBody>
            <a:bodyPr wrap="none">
              <a:spAutoFit/>
            </a:bodyPr>
            <a:lstStyle/>
            <a:p>
              <a:r>
                <a:rPr lang="zh-CN" altLang="en-US" sz="2800" dirty="0">
                  <a:solidFill>
                    <a:prstClr val="white"/>
                  </a:solidFill>
                  <a:latin typeface="微软雅黑" panose="020B0503020204020204" pitchFamily="34" charset="-122"/>
                  <a:ea typeface="微软雅黑" panose="020B0503020204020204" pitchFamily="34" charset="-122"/>
                </a:rPr>
                <a:t>标题</a:t>
              </a:r>
              <a:endParaRPr lang="zh-CN" altLang="en-US" sz="1200" dirty="0">
                <a:solidFill>
                  <a:prstClr val="white"/>
                </a:solidFill>
              </a:endParaRPr>
            </a:p>
          </p:txBody>
        </p:sp>
      </p:grpSp>
      <p:grpSp>
        <p:nvGrpSpPr>
          <p:cNvPr id="10" name="组合 9"/>
          <p:cNvGrpSpPr/>
          <p:nvPr/>
        </p:nvGrpSpPr>
        <p:grpSpPr>
          <a:xfrm>
            <a:off x="9259656" y="1981997"/>
            <a:ext cx="1615955" cy="646465"/>
            <a:chOff x="9260066" y="1981995"/>
            <a:chExt cx="1616165" cy="646465"/>
          </a:xfrm>
        </p:grpSpPr>
        <p:sp>
          <p:nvSpPr>
            <p:cNvPr id="50" name="任意多边形 49"/>
            <p:cNvSpPr/>
            <p:nvPr/>
          </p:nvSpPr>
          <p:spPr>
            <a:xfrm>
              <a:off x="9260066" y="1981995"/>
              <a:ext cx="1616165" cy="646465"/>
            </a:xfrm>
            <a:custGeom>
              <a:avLst/>
              <a:gdLst>
                <a:gd name="connsiteX0" fmla="*/ 0 w 2477353"/>
                <a:gd name="connsiteY0" fmla="*/ 0 h 990941"/>
                <a:gd name="connsiteX1" fmla="*/ 1981883 w 2477353"/>
                <a:gd name="connsiteY1" fmla="*/ 0 h 990941"/>
                <a:gd name="connsiteX2" fmla="*/ 2477353 w 2477353"/>
                <a:gd name="connsiteY2" fmla="*/ 495471 h 990941"/>
                <a:gd name="connsiteX3" fmla="*/ 1981883 w 2477353"/>
                <a:gd name="connsiteY3" fmla="*/ 990941 h 990941"/>
                <a:gd name="connsiteX4" fmla="*/ 0 w 2477353"/>
                <a:gd name="connsiteY4" fmla="*/ 990941 h 990941"/>
                <a:gd name="connsiteX5" fmla="*/ 495471 w 2477353"/>
                <a:gd name="connsiteY5" fmla="*/ 495471 h 990941"/>
                <a:gd name="connsiteX6" fmla="*/ 0 w 2477353"/>
                <a:gd name="connsiteY6" fmla="*/ 0 h 9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7353" h="990941">
                  <a:moveTo>
                    <a:pt x="0" y="0"/>
                  </a:moveTo>
                  <a:lnTo>
                    <a:pt x="1981883" y="0"/>
                  </a:lnTo>
                  <a:lnTo>
                    <a:pt x="2477353" y="495471"/>
                  </a:lnTo>
                  <a:lnTo>
                    <a:pt x="1981883" y="990941"/>
                  </a:lnTo>
                  <a:lnTo>
                    <a:pt x="0" y="990941"/>
                  </a:lnTo>
                  <a:lnTo>
                    <a:pt x="495471" y="495471"/>
                  </a:lnTo>
                  <a:lnTo>
                    <a:pt x="0" y="0"/>
                  </a:lnTo>
                  <a:close/>
                </a:path>
              </a:pathLst>
            </a:custGeom>
            <a:solidFill>
              <a:schemeClr val="accent1"/>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663492" tIns="56007" rIns="551477" bIns="56007" numCol="1" spcCol="1270" anchor="ctr" anchorCtr="0">
              <a:noAutofit/>
            </a:bodyPr>
            <a:lstStyle/>
            <a:p>
              <a:pPr algn="ctr" defTabSz="1866900">
                <a:lnSpc>
                  <a:spcPct val="90000"/>
                </a:lnSpc>
                <a:spcBef>
                  <a:spcPct val="0"/>
                </a:spcBef>
                <a:spcAft>
                  <a:spcPct val="35000"/>
                </a:spcAft>
              </a:pPr>
              <a:endParaRPr lang="zh-CN" altLang="en-US" sz="4200">
                <a:solidFill>
                  <a:prstClr val="white"/>
                </a:solidFill>
              </a:endParaRPr>
            </a:p>
          </p:txBody>
        </p:sp>
        <p:sp>
          <p:nvSpPr>
            <p:cNvPr id="55" name="矩形 54"/>
            <p:cNvSpPr/>
            <p:nvPr/>
          </p:nvSpPr>
          <p:spPr>
            <a:xfrm>
              <a:off x="9652674" y="2013660"/>
              <a:ext cx="902811" cy="523220"/>
            </a:xfrm>
            <a:prstGeom prst="rect">
              <a:avLst/>
            </a:prstGeom>
          </p:spPr>
          <p:txBody>
            <a:bodyPr wrap="none">
              <a:spAutoFit/>
            </a:bodyPr>
            <a:lstStyle/>
            <a:p>
              <a:r>
                <a:rPr lang="zh-CN" altLang="en-US" sz="2800" dirty="0">
                  <a:solidFill>
                    <a:prstClr val="white"/>
                  </a:solidFill>
                  <a:latin typeface="微软雅黑" panose="020B0503020204020204" pitchFamily="34" charset="-122"/>
                  <a:ea typeface="微软雅黑" panose="020B0503020204020204" pitchFamily="34" charset="-122"/>
                </a:rPr>
                <a:t>标题</a:t>
              </a:r>
              <a:endParaRPr lang="zh-CN" altLang="en-US" sz="1200" dirty="0">
                <a:solidFill>
                  <a:prstClr val="white"/>
                </a:solidFill>
              </a:endParaRPr>
            </a:p>
          </p:txBody>
        </p:sp>
      </p:grpSp>
      <p:sp>
        <p:nvSpPr>
          <p:cNvPr id="69" name="矩形 68"/>
          <p:cNvSpPr/>
          <p:nvPr/>
        </p:nvSpPr>
        <p:spPr>
          <a:xfrm>
            <a:off x="3672676" y="5010901"/>
            <a:ext cx="2118751" cy="978729"/>
          </a:xfrm>
          <a:prstGeom prst="rect">
            <a:avLst/>
          </a:prstGeom>
        </p:spPr>
        <p:txBody>
          <a:bodyPr wrap="square">
            <a:spAutoFit/>
          </a:bodyPr>
          <a:lstStyle/>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矩形 69"/>
          <p:cNvSpPr/>
          <p:nvPr/>
        </p:nvSpPr>
        <p:spPr>
          <a:xfrm>
            <a:off x="6339783" y="5049678"/>
            <a:ext cx="2118751" cy="978729"/>
          </a:xfrm>
          <a:prstGeom prst="rect">
            <a:avLst/>
          </a:prstGeom>
        </p:spPr>
        <p:txBody>
          <a:bodyPr wrap="square">
            <a:spAutoFit/>
          </a:bodyPr>
          <a:lstStyle/>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矩形 70"/>
          <p:cNvSpPr/>
          <p:nvPr/>
        </p:nvSpPr>
        <p:spPr>
          <a:xfrm>
            <a:off x="9058588" y="5049678"/>
            <a:ext cx="2118751" cy="978729"/>
          </a:xfrm>
          <a:prstGeom prst="rect">
            <a:avLst/>
          </a:prstGeom>
        </p:spPr>
        <p:txBody>
          <a:bodyPr wrap="square">
            <a:spAutoFit/>
          </a:bodyPr>
          <a:lstStyle/>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352652" y="2628420"/>
            <a:ext cx="2040946" cy="2175738"/>
            <a:chOff x="6352685" y="2628420"/>
            <a:chExt cx="2041212" cy="2175738"/>
          </a:xfrm>
          <a:solidFill>
            <a:schemeClr val="accent2"/>
          </a:solidFill>
        </p:grpSpPr>
        <p:grpSp>
          <p:nvGrpSpPr>
            <p:cNvPr id="60" name="组合 59"/>
            <p:cNvGrpSpPr/>
            <p:nvPr/>
          </p:nvGrpSpPr>
          <p:grpSpPr>
            <a:xfrm>
              <a:off x="6352685" y="2628420"/>
              <a:ext cx="2041212" cy="2175738"/>
              <a:chOff x="9248849" y="2510971"/>
              <a:chExt cx="2041212" cy="2175738"/>
            </a:xfrm>
            <a:grpFill/>
          </p:grpSpPr>
          <p:sp>
            <p:nvSpPr>
              <p:cNvPr id="61" name="等腰三角形 60"/>
              <p:cNvSpPr/>
              <p:nvPr/>
            </p:nvSpPr>
            <p:spPr>
              <a:xfrm>
                <a:off x="9248849" y="2927053"/>
                <a:ext cx="2041212" cy="1759656"/>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62" name="直接连接符 61"/>
              <p:cNvCxnSpPr/>
              <p:nvPr/>
            </p:nvCxnSpPr>
            <p:spPr>
              <a:xfrm>
                <a:off x="10264874" y="2510971"/>
                <a:ext cx="0" cy="411002"/>
              </a:xfrm>
              <a:prstGeom prst="line">
                <a:avLst/>
              </a:prstGeom>
              <a:grpFill/>
              <a:ln w="127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72" name="Freeform 250"/>
            <p:cNvSpPr>
              <a:spLocks noEditPoints="1"/>
            </p:cNvSpPr>
            <p:nvPr/>
          </p:nvSpPr>
          <p:spPr bwMode="auto">
            <a:xfrm>
              <a:off x="7143529" y="3833331"/>
              <a:ext cx="480198" cy="599942"/>
            </a:xfrm>
            <a:custGeom>
              <a:avLst/>
              <a:gdLst>
                <a:gd name="T0" fmla="*/ 44 w 196"/>
                <a:gd name="T1" fmla="*/ 17 h 245"/>
                <a:gd name="T2" fmla="*/ 47 w 196"/>
                <a:gd name="T3" fmla="*/ 16 h 245"/>
                <a:gd name="T4" fmla="*/ 85 w 196"/>
                <a:gd name="T5" fmla="*/ 49 h 245"/>
                <a:gd name="T6" fmla="*/ 67 w 196"/>
                <a:gd name="T7" fmla="*/ 65 h 245"/>
                <a:gd name="T8" fmla="*/ 128 w 196"/>
                <a:gd name="T9" fmla="*/ 65 h 245"/>
                <a:gd name="T10" fmla="*/ 110 w 196"/>
                <a:gd name="T11" fmla="*/ 49 h 245"/>
                <a:gd name="T12" fmla="*/ 132 w 196"/>
                <a:gd name="T13" fmla="*/ 29 h 245"/>
                <a:gd name="T14" fmla="*/ 135 w 196"/>
                <a:gd name="T15" fmla="*/ 30 h 245"/>
                <a:gd name="T16" fmla="*/ 143 w 196"/>
                <a:gd name="T17" fmla="*/ 22 h 245"/>
                <a:gd name="T18" fmla="*/ 135 w 196"/>
                <a:gd name="T19" fmla="*/ 14 h 245"/>
                <a:gd name="T20" fmla="*/ 127 w 196"/>
                <a:gd name="T21" fmla="*/ 22 h 245"/>
                <a:gd name="T22" fmla="*/ 128 w 196"/>
                <a:gd name="T23" fmla="*/ 26 h 245"/>
                <a:gd name="T24" fmla="*/ 104 w 196"/>
                <a:gd name="T25" fmla="*/ 48 h 245"/>
                <a:gd name="T26" fmla="*/ 98 w 196"/>
                <a:gd name="T27" fmla="*/ 47 h 245"/>
                <a:gd name="T28" fmla="*/ 91 w 196"/>
                <a:gd name="T29" fmla="*/ 48 h 245"/>
                <a:gd name="T30" fmla="*/ 51 w 196"/>
                <a:gd name="T31" fmla="*/ 12 h 245"/>
                <a:gd name="T32" fmla="*/ 52 w 196"/>
                <a:gd name="T33" fmla="*/ 9 h 245"/>
                <a:gd name="T34" fmla="*/ 44 w 196"/>
                <a:gd name="T35" fmla="*/ 0 h 245"/>
                <a:gd name="T36" fmla="*/ 36 w 196"/>
                <a:gd name="T37" fmla="*/ 9 h 245"/>
                <a:gd name="T38" fmla="*/ 44 w 196"/>
                <a:gd name="T39" fmla="*/ 17 h 245"/>
                <a:gd name="T40" fmla="*/ 177 w 196"/>
                <a:gd name="T41" fmla="*/ 70 h 245"/>
                <a:gd name="T42" fmla="*/ 18 w 196"/>
                <a:gd name="T43" fmla="*/ 70 h 245"/>
                <a:gd name="T44" fmla="*/ 0 w 196"/>
                <a:gd name="T45" fmla="*/ 89 h 245"/>
                <a:gd name="T46" fmla="*/ 0 w 196"/>
                <a:gd name="T47" fmla="*/ 207 h 245"/>
                <a:gd name="T48" fmla="*/ 18 w 196"/>
                <a:gd name="T49" fmla="*/ 226 h 245"/>
                <a:gd name="T50" fmla="*/ 29 w 196"/>
                <a:gd name="T51" fmla="*/ 226 h 245"/>
                <a:gd name="T52" fmla="*/ 27 w 196"/>
                <a:gd name="T53" fmla="*/ 237 h 245"/>
                <a:gd name="T54" fmla="*/ 33 w 196"/>
                <a:gd name="T55" fmla="*/ 244 h 245"/>
                <a:gd name="T56" fmla="*/ 40 w 196"/>
                <a:gd name="T57" fmla="*/ 239 h 245"/>
                <a:gd name="T58" fmla="*/ 42 w 196"/>
                <a:gd name="T59" fmla="*/ 226 h 245"/>
                <a:gd name="T60" fmla="*/ 149 w 196"/>
                <a:gd name="T61" fmla="*/ 226 h 245"/>
                <a:gd name="T62" fmla="*/ 151 w 196"/>
                <a:gd name="T63" fmla="*/ 239 h 245"/>
                <a:gd name="T64" fmla="*/ 158 w 196"/>
                <a:gd name="T65" fmla="*/ 244 h 245"/>
                <a:gd name="T66" fmla="*/ 164 w 196"/>
                <a:gd name="T67" fmla="*/ 237 h 245"/>
                <a:gd name="T68" fmla="*/ 162 w 196"/>
                <a:gd name="T69" fmla="*/ 226 h 245"/>
                <a:gd name="T70" fmla="*/ 177 w 196"/>
                <a:gd name="T71" fmla="*/ 226 h 245"/>
                <a:gd name="T72" fmla="*/ 196 w 196"/>
                <a:gd name="T73" fmla="*/ 207 h 245"/>
                <a:gd name="T74" fmla="*/ 196 w 196"/>
                <a:gd name="T75" fmla="*/ 89 h 245"/>
                <a:gd name="T76" fmla="*/ 177 w 196"/>
                <a:gd name="T77" fmla="*/ 70 h 245"/>
                <a:gd name="T78" fmla="*/ 179 w 196"/>
                <a:gd name="T79" fmla="*/ 201 h 245"/>
                <a:gd name="T80" fmla="*/ 170 w 196"/>
                <a:gd name="T81" fmla="*/ 211 h 245"/>
                <a:gd name="T82" fmla="*/ 26 w 196"/>
                <a:gd name="T83" fmla="*/ 211 h 245"/>
                <a:gd name="T84" fmla="*/ 16 w 196"/>
                <a:gd name="T85" fmla="*/ 201 h 245"/>
                <a:gd name="T86" fmla="*/ 16 w 196"/>
                <a:gd name="T87" fmla="*/ 94 h 245"/>
                <a:gd name="T88" fmla="*/ 26 w 196"/>
                <a:gd name="T89" fmla="*/ 85 h 245"/>
                <a:gd name="T90" fmla="*/ 170 w 196"/>
                <a:gd name="T91" fmla="*/ 85 h 245"/>
                <a:gd name="T92" fmla="*/ 179 w 196"/>
                <a:gd name="T93" fmla="*/ 94 h 245"/>
                <a:gd name="T94" fmla="*/ 179 w 196"/>
                <a:gd name="T95" fmla="*/ 201 h 245"/>
                <a:gd name="T96" fmla="*/ 78 w 196"/>
                <a:gd name="T97" fmla="*/ 111 h 245"/>
                <a:gd name="T98" fmla="*/ 73 w 196"/>
                <a:gd name="T99" fmla="*/ 111 h 245"/>
                <a:gd name="T100" fmla="*/ 73 w 196"/>
                <a:gd name="T101" fmla="*/ 111 h 245"/>
                <a:gd name="T102" fmla="*/ 73 w 196"/>
                <a:gd name="T103" fmla="*/ 188 h 245"/>
                <a:gd name="T104" fmla="*/ 73 w 196"/>
                <a:gd name="T105" fmla="*/ 189 h 245"/>
                <a:gd name="T106" fmla="*/ 78 w 196"/>
                <a:gd name="T107" fmla="*/ 189 h 245"/>
                <a:gd name="T108" fmla="*/ 132 w 196"/>
                <a:gd name="T109" fmla="*/ 152 h 245"/>
                <a:gd name="T110" fmla="*/ 132 w 196"/>
                <a:gd name="T111" fmla="*/ 147 h 245"/>
                <a:gd name="T112" fmla="*/ 78 w 196"/>
                <a:gd name="T113" fmla="*/ 11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6" h="245">
                  <a:moveTo>
                    <a:pt x="44" y="17"/>
                  </a:moveTo>
                  <a:cubicBezTo>
                    <a:pt x="45" y="17"/>
                    <a:pt x="46" y="16"/>
                    <a:pt x="47" y="16"/>
                  </a:cubicBezTo>
                  <a:cubicBezTo>
                    <a:pt x="85" y="49"/>
                    <a:pt x="85" y="49"/>
                    <a:pt x="85" y="49"/>
                  </a:cubicBezTo>
                  <a:cubicBezTo>
                    <a:pt x="77" y="52"/>
                    <a:pt x="70" y="58"/>
                    <a:pt x="67" y="65"/>
                  </a:cubicBezTo>
                  <a:cubicBezTo>
                    <a:pt x="128" y="65"/>
                    <a:pt x="128" y="65"/>
                    <a:pt x="128" y="65"/>
                  </a:cubicBezTo>
                  <a:cubicBezTo>
                    <a:pt x="125" y="58"/>
                    <a:pt x="118" y="52"/>
                    <a:pt x="110" y="49"/>
                  </a:cubicBezTo>
                  <a:cubicBezTo>
                    <a:pt x="132" y="29"/>
                    <a:pt x="132" y="29"/>
                    <a:pt x="132" y="29"/>
                  </a:cubicBezTo>
                  <a:cubicBezTo>
                    <a:pt x="133" y="30"/>
                    <a:pt x="134" y="30"/>
                    <a:pt x="135" y="30"/>
                  </a:cubicBezTo>
                  <a:cubicBezTo>
                    <a:pt x="140" y="30"/>
                    <a:pt x="143" y="26"/>
                    <a:pt x="143" y="22"/>
                  </a:cubicBezTo>
                  <a:cubicBezTo>
                    <a:pt x="143" y="17"/>
                    <a:pt x="140" y="14"/>
                    <a:pt x="135" y="14"/>
                  </a:cubicBezTo>
                  <a:cubicBezTo>
                    <a:pt x="131" y="14"/>
                    <a:pt x="127" y="17"/>
                    <a:pt x="127" y="22"/>
                  </a:cubicBezTo>
                  <a:cubicBezTo>
                    <a:pt x="127" y="23"/>
                    <a:pt x="127" y="25"/>
                    <a:pt x="128" y="26"/>
                  </a:cubicBezTo>
                  <a:cubicBezTo>
                    <a:pt x="104" y="48"/>
                    <a:pt x="104" y="48"/>
                    <a:pt x="104" y="48"/>
                  </a:cubicBezTo>
                  <a:cubicBezTo>
                    <a:pt x="102" y="47"/>
                    <a:pt x="100" y="47"/>
                    <a:pt x="98" y="47"/>
                  </a:cubicBezTo>
                  <a:cubicBezTo>
                    <a:pt x="95" y="47"/>
                    <a:pt x="93" y="47"/>
                    <a:pt x="91" y="48"/>
                  </a:cubicBezTo>
                  <a:cubicBezTo>
                    <a:pt x="51" y="12"/>
                    <a:pt x="51" y="12"/>
                    <a:pt x="51" y="12"/>
                  </a:cubicBezTo>
                  <a:cubicBezTo>
                    <a:pt x="52" y="11"/>
                    <a:pt x="52" y="10"/>
                    <a:pt x="52" y="9"/>
                  </a:cubicBezTo>
                  <a:cubicBezTo>
                    <a:pt x="52" y="4"/>
                    <a:pt x="48" y="0"/>
                    <a:pt x="44" y="0"/>
                  </a:cubicBezTo>
                  <a:cubicBezTo>
                    <a:pt x="39" y="0"/>
                    <a:pt x="36" y="4"/>
                    <a:pt x="36" y="9"/>
                  </a:cubicBezTo>
                  <a:cubicBezTo>
                    <a:pt x="36" y="13"/>
                    <a:pt x="39" y="17"/>
                    <a:pt x="44" y="17"/>
                  </a:cubicBezTo>
                  <a:close/>
                  <a:moveTo>
                    <a:pt x="177" y="70"/>
                  </a:moveTo>
                  <a:cubicBezTo>
                    <a:pt x="18" y="70"/>
                    <a:pt x="18" y="70"/>
                    <a:pt x="18" y="70"/>
                  </a:cubicBezTo>
                  <a:cubicBezTo>
                    <a:pt x="8" y="70"/>
                    <a:pt x="0" y="78"/>
                    <a:pt x="0" y="89"/>
                  </a:cubicBezTo>
                  <a:cubicBezTo>
                    <a:pt x="0" y="207"/>
                    <a:pt x="0" y="207"/>
                    <a:pt x="0" y="207"/>
                  </a:cubicBezTo>
                  <a:cubicBezTo>
                    <a:pt x="0" y="217"/>
                    <a:pt x="8" y="226"/>
                    <a:pt x="18" y="226"/>
                  </a:cubicBezTo>
                  <a:cubicBezTo>
                    <a:pt x="29" y="226"/>
                    <a:pt x="29" y="226"/>
                    <a:pt x="29" y="226"/>
                  </a:cubicBezTo>
                  <a:cubicBezTo>
                    <a:pt x="27" y="237"/>
                    <a:pt x="27" y="237"/>
                    <a:pt x="27" y="237"/>
                  </a:cubicBezTo>
                  <a:cubicBezTo>
                    <a:pt x="27" y="241"/>
                    <a:pt x="29" y="244"/>
                    <a:pt x="33" y="244"/>
                  </a:cubicBezTo>
                  <a:cubicBezTo>
                    <a:pt x="36" y="245"/>
                    <a:pt x="40" y="243"/>
                    <a:pt x="40" y="239"/>
                  </a:cubicBezTo>
                  <a:cubicBezTo>
                    <a:pt x="42" y="226"/>
                    <a:pt x="42" y="226"/>
                    <a:pt x="42" y="226"/>
                  </a:cubicBezTo>
                  <a:cubicBezTo>
                    <a:pt x="149" y="226"/>
                    <a:pt x="149" y="226"/>
                    <a:pt x="149" y="226"/>
                  </a:cubicBezTo>
                  <a:cubicBezTo>
                    <a:pt x="151" y="239"/>
                    <a:pt x="151" y="239"/>
                    <a:pt x="151" y="239"/>
                  </a:cubicBezTo>
                  <a:cubicBezTo>
                    <a:pt x="151" y="243"/>
                    <a:pt x="155" y="245"/>
                    <a:pt x="158" y="244"/>
                  </a:cubicBezTo>
                  <a:cubicBezTo>
                    <a:pt x="162" y="244"/>
                    <a:pt x="164" y="241"/>
                    <a:pt x="164" y="237"/>
                  </a:cubicBezTo>
                  <a:cubicBezTo>
                    <a:pt x="162" y="226"/>
                    <a:pt x="162" y="226"/>
                    <a:pt x="162" y="226"/>
                  </a:cubicBezTo>
                  <a:cubicBezTo>
                    <a:pt x="177" y="226"/>
                    <a:pt x="177" y="226"/>
                    <a:pt x="177" y="226"/>
                  </a:cubicBezTo>
                  <a:cubicBezTo>
                    <a:pt x="187" y="226"/>
                    <a:pt x="196" y="217"/>
                    <a:pt x="196" y="207"/>
                  </a:cubicBezTo>
                  <a:cubicBezTo>
                    <a:pt x="196" y="89"/>
                    <a:pt x="196" y="89"/>
                    <a:pt x="196" y="89"/>
                  </a:cubicBezTo>
                  <a:cubicBezTo>
                    <a:pt x="196" y="78"/>
                    <a:pt x="187" y="70"/>
                    <a:pt x="177" y="70"/>
                  </a:cubicBezTo>
                  <a:close/>
                  <a:moveTo>
                    <a:pt x="179" y="201"/>
                  </a:moveTo>
                  <a:cubicBezTo>
                    <a:pt x="179" y="207"/>
                    <a:pt x="175" y="211"/>
                    <a:pt x="170" y="211"/>
                  </a:cubicBezTo>
                  <a:cubicBezTo>
                    <a:pt x="26" y="211"/>
                    <a:pt x="26" y="211"/>
                    <a:pt x="26" y="211"/>
                  </a:cubicBezTo>
                  <a:cubicBezTo>
                    <a:pt x="21" y="211"/>
                    <a:pt x="16" y="207"/>
                    <a:pt x="16" y="201"/>
                  </a:cubicBezTo>
                  <a:cubicBezTo>
                    <a:pt x="16" y="94"/>
                    <a:pt x="16" y="94"/>
                    <a:pt x="16" y="94"/>
                  </a:cubicBezTo>
                  <a:cubicBezTo>
                    <a:pt x="16" y="89"/>
                    <a:pt x="21" y="85"/>
                    <a:pt x="26" y="85"/>
                  </a:cubicBezTo>
                  <a:cubicBezTo>
                    <a:pt x="170" y="85"/>
                    <a:pt x="170" y="85"/>
                    <a:pt x="170" y="85"/>
                  </a:cubicBezTo>
                  <a:cubicBezTo>
                    <a:pt x="175" y="85"/>
                    <a:pt x="179" y="89"/>
                    <a:pt x="179" y="94"/>
                  </a:cubicBezTo>
                  <a:lnTo>
                    <a:pt x="179" y="201"/>
                  </a:lnTo>
                  <a:close/>
                  <a:moveTo>
                    <a:pt x="78" y="111"/>
                  </a:moveTo>
                  <a:cubicBezTo>
                    <a:pt x="77" y="109"/>
                    <a:pt x="75" y="109"/>
                    <a:pt x="73" y="111"/>
                  </a:cubicBezTo>
                  <a:cubicBezTo>
                    <a:pt x="73" y="111"/>
                    <a:pt x="73" y="111"/>
                    <a:pt x="73" y="111"/>
                  </a:cubicBezTo>
                  <a:cubicBezTo>
                    <a:pt x="73" y="188"/>
                    <a:pt x="73" y="188"/>
                    <a:pt x="73" y="188"/>
                  </a:cubicBezTo>
                  <a:cubicBezTo>
                    <a:pt x="73" y="189"/>
                    <a:pt x="73" y="189"/>
                    <a:pt x="73" y="189"/>
                  </a:cubicBezTo>
                  <a:cubicBezTo>
                    <a:pt x="75" y="190"/>
                    <a:pt x="77" y="190"/>
                    <a:pt x="78" y="189"/>
                  </a:cubicBezTo>
                  <a:cubicBezTo>
                    <a:pt x="132" y="152"/>
                    <a:pt x="132" y="152"/>
                    <a:pt x="132" y="152"/>
                  </a:cubicBezTo>
                  <a:cubicBezTo>
                    <a:pt x="133" y="151"/>
                    <a:pt x="133" y="149"/>
                    <a:pt x="132" y="147"/>
                  </a:cubicBezTo>
                  <a:lnTo>
                    <a:pt x="78" y="111"/>
                  </a:lnTo>
                  <a:close/>
                </a:path>
              </a:pathLst>
            </a:custGeom>
            <a:grpFill/>
            <a:ln>
              <a:solidFill>
                <a:schemeClr val="accent2"/>
              </a:solidFill>
            </a:ln>
          </p:spPr>
          <p:txBody>
            <a:bodyPr vert="horz" wrap="square" lIns="91440" tIns="45720" rIns="91440" bIns="45720" numCol="1" anchor="t" anchorCtr="0" compatLnSpc="1"/>
            <a:lstStyle/>
            <a:p>
              <a:endParaRPr lang="zh-CN" altLang="en-US">
                <a:solidFill>
                  <a:prstClr val="black"/>
                </a:solidFill>
              </a:endParaRPr>
            </a:p>
          </p:txBody>
        </p:sp>
      </p:grpSp>
      <p:grpSp>
        <p:nvGrpSpPr>
          <p:cNvPr id="4" name="组合 3"/>
          <p:cNvGrpSpPr/>
          <p:nvPr/>
        </p:nvGrpSpPr>
        <p:grpSpPr>
          <a:xfrm>
            <a:off x="3603229" y="2613289"/>
            <a:ext cx="2040946" cy="2175738"/>
            <a:chOff x="3602904" y="2613289"/>
            <a:chExt cx="2041212" cy="2175738"/>
          </a:xfrm>
          <a:solidFill>
            <a:schemeClr val="accent3"/>
          </a:solidFill>
        </p:grpSpPr>
        <p:grpSp>
          <p:nvGrpSpPr>
            <p:cNvPr id="63" name="组合 62"/>
            <p:cNvGrpSpPr/>
            <p:nvPr/>
          </p:nvGrpSpPr>
          <p:grpSpPr>
            <a:xfrm>
              <a:off x="3602904" y="2613289"/>
              <a:ext cx="2041212" cy="2175738"/>
              <a:chOff x="9248849" y="2510971"/>
              <a:chExt cx="2041212" cy="2175738"/>
            </a:xfrm>
            <a:grpFill/>
          </p:grpSpPr>
          <p:sp>
            <p:nvSpPr>
              <p:cNvPr id="64" name="等腰三角形 63"/>
              <p:cNvSpPr/>
              <p:nvPr/>
            </p:nvSpPr>
            <p:spPr>
              <a:xfrm>
                <a:off x="9248849" y="2927053"/>
                <a:ext cx="2041212" cy="1759656"/>
              </a:xfrm>
              <a:prstGeom prst="triangl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65" name="直接连接符 64"/>
              <p:cNvCxnSpPr/>
              <p:nvPr/>
            </p:nvCxnSpPr>
            <p:spPr>
              <a:xfrm>
                <a:off x="10264874" y="2510971"/>
                <a:ext cx="0" cy="411002"/>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73" name="组合 72"/>
            <p:cNvGrpSpPr/>
            <p:nvPr/>
          </p:nvGrpSpPr>
          <p:grpSpPr>
            <a:xfrm>
              <a:off x="4300582" y="3820791"/>
              <a:ext cx="614362" cy="615950"/>
              <a:chOff x="5332413" y="2111201"/>
              <a:chExt cx="614362" cy="615950"/>
            </a:xfrm>
            <a:grpFill/>
          </p:grpSpPr>
          <p:sp>
            <p:nvSpPr>
              <p:cNvPr id="74" name="Freeform 31"/>
              <p:cNvSpPr>
                <a:spLocks noEditPoints="1"/>
              </p:cNvSpPr>
              <p:nvPr/>
            </p:nvSpPr>
            <p:spPr bwMode="auto">
              <a:xfrm>
                <a:off x="5332413" y="2111201"/>
                <a:ext cx="614362" cy="615950"/>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w="9525">
                <a:solidFill>
                  <a:schemeClr val="accent3"/>
                </a:solidFill>
                <a:round/>
              </a:ln>
            </p:spPr>
            <p:txBody>
              <a:bodyPr vert="horz" wrap="square" lIns="91440" tIns="45720" rIns="91440" bIns="45720" numCol="1" anchor="t" anchorCtr="0" compatLnSpc="1"/>
              <a:lstStyle/>
              <a:p>
                <a:endParaRPr lang="zh-CN" altLang="en-US">
                  <a:solidFill>
                    <a:prstClr val="black"/>
                  </a:solidFill>
                </a:endParaRPr>
              </a:p>
            </p:txBody>
          </p:sp>
          <p:sp>
            <p:nvSpPr>
              <p:cNvPr id="75" name="Freeform 32"/>
              <p:cNvSpPr>
                <a:spLocks noEditPoints="1"/>
              </p:cNvSpPr>
              <p:nvPr/>
            </p:nvSpPr>
            <p:spPr bwMode="auto">
              <a:xfrm>
                <a:off x="5505450" y="2284239"/>
                <a:ext cx="268287" cy="26987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moveTo>
                      <a:pt x="28" y="53"/>
                    </a:moveTo>
                    <a:cubicBezTo>
                      <a:pt x="14" y="53"/>
                      <a:pt x="4" y="42"/>
                      <a:pt x="4" y="28"/>
                    </a:cubicBezTo>
                    <a:cubicBezTo>
                      <a:pt x="4" y="14"/>
                      <a:pt x="14" y="4"/>
                      <a:pt x="28" y="4"/>
                    </a:cubicBezTo>
                    <a:cubicBezTo>
                      <a:pt x="42" y="4"/>
                      <a:pt x="53" y="14"/>
                      <a:pt x="53" y="28"/>
                    </a:cubicBezTo>
                    <a:cubicBezTo>
                      <a:pt x="53" y="42"/>
                      <a:pt x="42" y="53"/>
                      <a:pt x="28" y="53"/>
                    </a:cubicBezTo>
                  </a:path>
                </a:pathLst>
              </a:custGeom>
              <a:grpFill/>
              <a:ln w="9525">
                <a:solidFill>
                  <a:schemeClr val="accent3"/>
                </a:solidFill>
                <a:round/>
              </a:ln>
            </p:spPr>
            <p:txBody>
              <a:bodyPr vert="horz" wrap="square" lIns="91440" tIns="45720" rIns="91440" bIns="45720" numCol="1" anchor="t" anchorCtr="0" compatLnSpc="1"/>
              <a:lstStyle/>
              <a:p>
                <a:endParaRPr lang="zh-CN" altLang="en-US">
                  <a:solidFill>
                    <a:prstClr val="black"/>
                  </a:solidFill>
                </a:endParaRPr>
              </a:p>
            </p:txBody>
          </p:sp>
          <p:sp>
            <p:nvSpPr>
              <p:cNvPr id="76" name="Freeform 33"/>
              <p:cNvSpPr>
                <a:spLocks noEditPoints="1"/>
              </p:cNvSpPr>
              <p:nvPr/>
            </p:nvSpPr>
            <p:spPr bwMode="auto">
              <a:xfrm>
                <a:off x="5562600" y="2341389"/>
                <a:ext cx="153987" cy="153987"/>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moveTo>
                      <a:pt x="16" y="28"/>
                    </a:moveTo>
                    <a:cubicBezTo>
                      <a:pt x="9" y="28"/>
                      <a:pt x="4" y="23"/>
                      <a:pt x="4" y="16"/>
                    </a:cubicBezTo>
                    <a:cubicBezTo>
                      <a:pt x="4" y="9"/>
                      <a:pt x="9" y="4"/>
                      <a:pt x="16" y="4"/>
                    </a:cubicBezTo>
                    <a:cubicBezTo>
                      <a:pt x="23" y="4"/>
                      <a:pt x="28" y="9"/>
                      <a:pt x="28" y="16"/>
                    </a:cubicBezTo>
                    <a:cubicBezTo>
                      <a:pt x="28" y="23"/>
                      <a:pt x="23" y="28"/>
                      <a:pt x="16" y="28"/>
                    </a:cubicBezTo>
                  </a:path>
                </a:pathLst>
              </a:custGeom>
              <a:grpFill/>
              <a:ln w="9525">
                <a:solidFill>
                  <a:schemeClr val="accent3"/>
                </a:solidFill>
                <a:round/>
              </a:ln>
            </p:spPr>
            <p:txBody>
              <a:bodyPr vert="horz" wrap="square" lIns="91440" tIns="45720" rIns="91440" bIns="45720" numCol="1" anchor="t" anchorCtr="0" compatLnSpc="1"/>
              <a:lstStyle/>
              <a:p>
                <a:endParaRPr lang="zh-CN" altLang="en-US">
                  <a:solidFill>
                    <a:prstClr val="black"/>
                  </a:solidFill>
                </a:endParaRPr>
              </a:p>
            </p:txBody>
          </p:sp>
        </p:grpSp>
      </p:grpSp>
      <p:grpSp>
        <p:nvGrpSpPr>
          <p:cNvPr id="2" name="组合 1"/>
          <p:cNvGrpSpPr/>
          <p:nvPr/>
        </p:nvGrpSpPr>
        <p:grpSpPr>
          <a:xfrm>
            <a:off x="9047158" y="2632886"/>
            <a:ext cx="2040946" cy="2175738"/>
            <a:chOff x="9047542" y="2632886"/>
            <a:chExt cx="2041212" cy="2175738"/>
          </a:xfrm>
          <a:solidFill>
            <a:schemeClr val="accent1"/>
          </a:solidFill>
        </p:grpSpPr>
        <p:grpSp>
          <p:nvGrpSpPr>
            <p:cNvPr id="56" name="组合 55"/>
            <p:cNvGrpSpPr/>
            <p:nvPr/>
          </p:nvGrpSpPr>
          <p:grpSpPr>
            <a:xfrm>
              <a:off x="9047542" y="2632886"/>
              <a:ext cx="2041212" cy="2175738"/>
              <a:chOff x="9248849" y="2510971"/>
              <a:chExt cx="2041212" cy="2175738"/>
            </a:xfrm>
            <a:grpFill/>
          </p:grpSpPr>
          <p:sp>
            <p:nvSpPr>
              <p:cNvPr id="57" name="等腰三角形 56"/>
              <p:cNvSpPr/>
              <p:nvPr/>
            </p:nvSpPr>
            <p:spPr>
              <a:xfrm>
                <a:off x="9248849" y="2927053"/>
                <a:ext cx="2041212" cy="1759656"/>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58" name="直接连接符 57"/>
              <p:cNvCxnSpPr/>
              <p:nvPr/>
            </p:nvCxnSpPr>
            <p:spPr>
              <a:xfrm>
                <a:off x="10264874" y="2510971"/>
                <a:ext cx="0" cy="411002"/>
              </a:xfrm>
              <a:prstGeom prst="line">
                <a:avLst/>
              </a:prstGeom>
              <a:grpFill/>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7" name="Freeform 26"/>
            <p:cNvSpPr>
              <a:spLocks noEditPoints="1"/>
            </p:cNvSpPr>
            <p:nvPr/>
          </p:nvSpPr>
          <p:spPr bwMode="auto">
            <a:xfrm>
              <a:off x="9777586" y="3979113"/>
              <a:ext cx="573088" cy="495300"/>
            </a:xfrm>
            <a:custGeom>
              <a:avLst/>
              <a:gdLst>
                <a:gd name="T0" fmla="*/ 117 w 153"/>
                <a:gd name="T1" fmla="*/ 58 h 132"/>
                <a:gd name="T2" fmla="*/ 111 w 153"/>
                <a:gd name="T3" fmla="*/ 58 h 132"/>
                <a:gd name="T4" fmla="*/ 103 w 153"/>
                <a:gd name="T5" fmla="*/ 66 h 132"/>
                <a:gd name="T6" fmla="*/ 103 w 153"/>
                <a:gd name="T7" fmla="*/ 124 h 132"/>
                <a:gd name="T8" fmla="*/ 111 w 153"/>
                <a:gd name="T9" fmla="*/ 132 h 132"/>
                <a:gd name="T10" fmla="*/ 117 w 153"/>
                <a:gd name="T11" fmla="*/ 132 h 132"/>
                <a:gd name="T12" fmla="*/ 125 w 153"/>
                <a:gd name="T13" fmla="*/ 124 h 132"/>
                <a:gd name="T14" fmla="*/ 125 w 153"/>
                <a:gd name="T15" fmla="*/ 66 h 132"/>
                <a:gd name="T16" fmla="*/ 117 w 153"/>
                <a:gd name="T17" fmla="*/ 58 h 132"/>
                <a:gd name="T18" fmla="*/ 151 w 153"/>
                <a:gd name="T19" fmla="*/ 90 h 132"/>
                <a:gd name="T20" fmla="*/ 134 w 153"/>
                <a:gd name="T21" fmla="*/ 23 h 132"/>
                <a:gd name="T22" fmla="*/ 133 w 153"/>
                <a:gd name="T23" fmla="*/ 18 h 132"/>
                <a:gd name="T24" fmla="*/ 76 w 153"/>
                <a:gd name="T25" fmla="*/ 0 h 132"/>
                <a:gd name="T26" fmla="*/ 19 w 153"/>
                <a:gd name="T27" fmla="*/ 18 h 132"/>
                <a:gd name="T28" fmla="*/ 19 w 153"/>
                <a:gd name="T29" fmla="*/ 23 h 132"/>
                <a:gd name="T30" fmla="*/ 1 w 153"/>
                <a:gd name="T31" fmla="*/ 90 h 132"/>
                <a:gd name="T32" fmla="*/ 0 w 153"/>
                <a:gd name="T33" fmla="*/ 94 h 132"/>
                <a:gd name="T34" fmla="*/ 4 w 153"/>
                <a:gd name="T35" fmla="*/ 99 h 132"/>
                <a:gd name="T36" fmla="*/ 5 w 153"/>
                <a:gd name="T37" fmla="*/ 99 h 132"/>
                <a:gd name="T38" fmla="*/ 22 w 153"/>
                <a:gd name="T39" fmla="*/ 126 h 132"/>
                <a:gd name="T40" fmla="*/ 25 w 153"/>
                <a:gd name="T41" fmla="*/ 120 h 132"/>
                <a:gd name="T42" fmla="*/ 25 w 153"/>
                <a:gd name="T43" fmla="*/ 69 h 132"/>
                <a:gd name="T44" fmla="*/ 22 w 153"/>
                <a:gd name="T45" fmla="*/ 64 h 132"/>
                <a:gd name="T46" fmla="*/ 5 w 153"/>
                <a:gd name="T47" fmla="*/ 90 h 132"/>
                <a:gd name="T48" fmla="*/ 4 w 153"/>
                <a:gd name="T49" fmla="*/ 89 h 132"/>
                <a:gd name="T50" fmla="*/ 22 w 153"/>
                <a:gd name="T51" fmla="*/ 29 h 132"/>
                <a:gd name="T52" fmla="*/ 25 w 153"/>
                <a:gd name="T53" fmla="*/ 31 h 132"/>
                <a:gd name="T54" fmla="*/ 75 w 153"/>
                <a:gd name="T55" fmla="*/ 17 h 132"/>
                <a:gd name="T56" fmla="*/ 75 w 153"/>
                <a:gd name="T57" fmla="*/ 17 h 132"/>
                <a:gd name="T58" fmla="*/ 76 w 153"/>
                <a:gd name="T59" fmla="*/ 17 h 132"/>
                <a:gd name="T60" fmla="*/ 78 w 153"/>
                <a:gd name="T61" fmla="*/ 17 h 132"/>
                <a:gd name="T62" fmla="*/ 78 w 153"/>
                <a:gd name="T63" fmla="*/ 17 h 132"/>
                <a:gd name="T64" fmla="*/ 128 w 153"/>
                <a:gd name="T65" fmla="*/ 31 h 132"/>
                <a:gd name="T66" fmla="*/ 131 w 153"/>
                <a:gd name="T67" fmla="*/ 29 h 132"/>
                <a:gd name="T68" fmla="*/ 148 w 153"/>
                <a:gd name="T69" fmla="*/ 89 h 132"/>
                <a:gd name="T70" fmla="*/ 147 w 153"/>
                <a:gd name="T71" fmla="*/ 90 h 132"/>
                <a:gd name="T72" fmla="*/ 131 w 153"/>
                <a:gd name="T73" fmla="*/ 64 h 132"/>
                <a:gd name="T74" fmla="*/ 128 w 153"/>
                <a:gd name="T75" fmla="*/ 69 h 132"/>
                <a:gd name="T76" fmla="*/ 128 w 153"/>
                <a:gd name="T77" fmla="*/ 120 h 132"/>
                <a:gd name="T78" fmla="*/ 131 w 153"/>
                <a:gd name="T79" fmla="*/ 126 h 132"/>
                <a:gd name="T80" fmla="*/ 147 w 153"/>
                <a:gd name="T81" fmla="*/ 99 h 132"/>
                <a:gd name="T82" fmla="*/ 148 w 153"/>
                <a:gd name="T83" fmla="*/ 99 h 132"/>
                <a:gd name="T84" fmla="*/ 153 w 153"/>
                <a:gd name="T85" fmla="*/ 94 h 132"/>
                <a:gd name="T86" fmla="*/ 151 w 153"/>
                <a:gd name="T87" fmla="*/ 90 h 132"/>
                <a:gd name="T88" fmla="*/ 41 w 153"/>
                <a:gd name="T89" fmla="*/ 58 h 132"/>
                <a:gd name="T90" fmla="*/ 36 w 153"/>
                <a:gd name="T91" fmla="*/ 58 h 132"/>
                <a:gd name="T92" fmla="*/ 28 w 153"/>
                <a:gd name="T93" fmla="*/ 66 h 132"/>
                <a:gd name="T94" fmla="*/ 28 w 153"/>
                <a:gd name="T95" fmla="*/ 124 h 132"/>
                <a:gd name="T96" fmla="*/ 36 w 153"/>
                <a:gd name="T97" fmla="*/ 132 h 132"/>
                <a:gd name="T98" fmla="*/ 41 w 153"/>
                <a:gd name="T99" fmla="*/ 132 h 132"/>
                <a:gd name="T100" fmla="*/ 49 w 153"/>
                <a:gd name="T101" fmla="*/ 124 h 132"/>
                <a:gd name="T102" fmla="*/ 49 w 153"/>
                <a:gd name="T103" fmla="*/ 66 h 132"/>
                <a:gd name="T104" fmla="*/ 41 w 153"/>
                <a:gd name="T105" fmla="*/ 5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3" h="132">
                  <a:moveTo>
                    <a:pt x="117" y="58"/>
                  </a:moveTo>
                  <a:cubicBezTo>
                    <a:pt x="111" y="58"/>
                    <a:pt x="111" y="58"/>
                    <a:pt x="111" y="58"/>
                  </a:cubicBezTo>
                  <a:cubicBezTo>
                    <a:pt x="107" y="58"/>
                    <a:pt x="103" y="62"/>
                    <a:pt x="103" y="66"/>
                  </a:cubicBezTo>
                  <a:cubicBezTo>
                    <a:pt x="103" y="124"/>
                    <a:pt x="103" y="124"/>
                    <a:pt x="103" y="124"/>
                  </a:cubicBezTo>
                  <a:cubicBezTo>
                    <a:pt x="103" y="129"/>
                    <a:pt x="107" y="132"/>
                    <a:pt x="111" y="132"/>
                  </a:cubicBezTo>
                  <a:cubicBezTo>
                    <a:pt x="117" y="132"/>
                    <a:pt x="117" y="132"/>
                    <a:pt x="117" y="132"/>
                  </a:cubicBezTo>
                  <a:cubicBezTo>
                    <a:pt x="121" y="132"/>
                    <a:pt x="125" y="129"/>
                    <a:pt x="125" y="124"/>
                  </a:cubicBezTo>
                  <a:cubicBezTo>
                    <a:pt x="125" y="66"/>
                    <a:pt x="125" y="66"/>
                    <a:pt x="125" y="66"/>
                  </a:cubicBezTo>
                  <a:cubicBezTo>
                    <a:pt x="125" y="62"/>
                    <a:pt x="121" y="58"/>
                    <a:pt x="117" y="58"/>
                  </a:cubicBezTo>
                  <a:close/>
                  <a:moveTo>
                    <a:pt x="151" y="90"/>
                  </a:moveTo>
                  <a:cubicBezTo>
                    <a:pt x="152" y="40"/>
                    <a:pt x="134" y="23"/>
                    <a:pt x="134" y="23"/>
                  </a:cubicBezTo>
                  <a:cubicBezTo>
                    <a:pt x="135" y="20"/>
                    <a:pt x="133" y="18"/>
                    <a:pt x="133" y="18"/>
                  </a:cubicBezTo>
                  <a:cubicBezTo>
                    <a:pt x="110" y="0"/>
                    <a:pt x="83" y="0"/>
                    <a:pt x="76" y="0"/>
                  </a:cubicBezTo>
                  <a:cubicBezTo>
                    <a:pt x="70" y="0"/>
                    <a:pt x="43" y="0"/>
                    <a:pt x="19" y="18"/>
                  </a:cubicBezTo>
                  <a:cubicBezTo>
                    <a:pt x="19" y="18"/>
                    <a:pt x="18" y="20"/>
                    <a:pt x="19" y="23"/>
                  </a:cubicBezTo>
                  <a:cubicBezTo>
                    <a:pt x="19" y="23"/>
                    <a:pt x="1" y="40"/>
                    <a:pt x="1" y="90"/>
                  </a:cubicBezTo>
                  <a:cubicBezTo>
                    <a:pt x="0" y="91"/>
                    <a:pt x="0" y="93"/>
                    <a:pt x="0" y="94"/>
                  </a:cubicBezTo>
                  <a:cubicBezTo>
                    <a:pt x="0" y="97"/>
                    <a:pt x="2" y="99"/>
                    <a:pt x="4" y="99"/>
                  </a:cubicBezTo>
                  <a:cubicBezTo>
                    <a:pt x="5" y="99"/>
                    <a:pt x="5" y="99"/>
                    <a:pt x="5" y="99"/>
                  </a:cubicBezTo>
                  <a:cubicBezTo>
                    <a:pt x="6" y="114"/>
                    <a:pt x="13" y="126"/>
                    <a:pt x="22" y="126"/>
                  </a:cubicBezTo>
                  <a:cubicBezTo>
                    <a:pt x="25" y="126"/>
                    <a:pt x="25" y="120"/>
                    <a:pt x="25" y="120"/>
                  </a:cubicBezTo>
                  <a:cubicBezTo>
                    <a:pt x="25" y="69"/>
                    <a:pt x="25" y="69"/>
                    <a:pt x="25" y="69"/>
                  </a:cubicBezTo>
                  <a:cubicBezTo>
                    <a:pt x="25" y="69"/>
                    <a:pt x="25" y="64"/>
                    <a:pt x="22" y="64"/>
                  </a:cubicBezTo>
                  <a:cubicBezTo>
                    <a:pt x="14" y="64"/>
                    <a:pt x="7" y="75"/>
                    <a:pt x="5" y="90"/>
                  </a:cubicBezTo>
                  <a:cubicBezTo>
                    <a:pt x="5" y="89"/>
                    <a:pt x="5" y="89"/>
                    <a:pt x="4" y="89"/>
                  </a:cubicBezTo>
                  <a:cubicBezTo>
                    <a:pt x="5" y="78"/>
                    <a:pt x="8" y="43"/>
                    <a:pt x="22" y="29"/>
                  </a:cubicBezTo>
                  <a:cubicBezTo>
                    <a:pt x="22" y="29"/>
                    <a:pt x="22" y="32"/>
                    <a:pt x="25" y="31"/>
                  </a:cubicBezTo>
                  <a:cubicBezTo>
                    <a:pt x="27" y="30"/>
                    <a:pt x="41" y="17"/>
                    <a:pt x="75" y="17"/>
                  </a:cubicBezTo>
                  <a:cubicBezTo>
                    <a:pt x="75" y="17"/>
                    <a:pt x="75" y="17"/>
                    <a:pt x="75" y="17"/>
                  </a:cubicBezTo>
                  <a:cubicBezTo>
                    <a:pt x="75" y="17"/>
                    <a:pt x="76" y="17"/>
                    <a:pt x="76" y="17"/>
                  </a:cubicBezTo>
                  <a:cubicBezTo>
                    <a:pt x="77" y="17"/>
                    <a:pt x="77" y="17"/>
                    <a:pt x="78" y="17"/>
                  </a:cubicBezTo>
                  <a:cubicBezTo>
                    <a:pt x="78" y="17"/>
                    <a:pt x="78" y="17"/>
                    <a:pt x="78" y="17"/>
                  </a:cubicBezTo>
                  <a:cubicBezTo>
                    <a:pt x="112" y="17"/>
                    <a:pt x="125" y="30"/>
                    <a:pt x="128" y="31"/>
                  </a:cubicBezTo>
                  <a:cubicBezTo>
                    <a:pt x="130" y="32"/>
                    <a:pt x="131" y="29"/>
                    <a:pt x="131" y="29"/>
                  </a:cubicBezTo>
                  <a:cubicBezTo>
                    <a:pt x="144" y="43"/>
                    <a:pt x="148" y="78"/>
                    <a:pt x="148" y="89"/>
                  </a:cubicBezTo>
                  <a:cubicBezTo>
                    <a:pt x="148" y="89"/>
                    <a:pt x="147" y="89"/>
                    <a:pt x="147" y="90"/>
                  </a:cubicBezTo>
                  <a:cubicBezTo>
                    <a:pt x="146" y="75"/>
                    <a:pt x="139" y="64"/>
                    <a:pt x="131" y="64"/>
                  </a:cubicBezTo>
                  <a:cubicBezTo>
                    <a:pt x="128" y="64"/>
                    <a:pt x="128" y="69"/>
                    <a:pt x="128" y="69"/>
                  </a:cubicBezTo>
                  <a:cubicBezTo>
                    <a:pt x="128" y="120"/>
                    <a:pt x="128" y="120"/>
                    <a:pt x="128" y="120"/>
                  </a:cubicBezTo>
                  <a:cubicBezTo>
                    <a:pt x="128" y="120"/>
                    <a:pt x="127" y="126"/>
                    <a:pt x="131" y="126"/>
                  </a:cubicBezTo>
                  <a:cubicBezTo>
                    <a:pt x="139" y="126"/>
                    <a:pt x="146" y="114"/>
                    <a:pt x="147" y="99"/>
                  </a:cubicBezTo>
                  <a:cubicBezTo>
                    <a:pt x="148" y="99"/>
                    <a:pt x="148" y="99"/>
                    <a:pt x="148" y="99"/>
                  </a:cubicBezTo>
                  <a:cubicBezTo>
                    <a:pt x="151" y="99"/>
                    <a:pt x="153" y="97"/>
                    <a:pt x="153" y="94"/>
                  </a:cubicBezTo>
                  <a:cubicBezTo>
                    <a:pt x="153" y="93"/>
                    <a:pt x="152" y="91"/>
                    <a:pt x="151" y="90"/>
                  </a:cubicBezTo>
                  <a:close/>
                  <a:moveTo>
                    <a:pt x="41" y="58"/>
                  </a:moveTo>
                  <a:cubicBezTo>
                    <a:pt x="36" y="58"/>
                    <a:pt x="36" y="58"/>
                    <a:pt x="36" y="58"/>
                  </a:cubicBezTo>
                  <a:cubicBezTo>
                    <a:pt x="32" y="58"/>
                    <a:pt x="28" y="62"/>
                    <a:pt x="28" y="66"/>
                  </a:cubicBezTo>
                  <a:cubicBezTo>
                    <a:pt x="28" y="124"/>
                    <a:pt x="28" y="124"/>
                    <a:pt x="28" y="124"/>
                  </a:cubicBezTo>
                  <a:cubicBezTo>
                    <a:pt x="28" y="129"/>
                    <a:pt x="32" y="132"/>
                    <a:pt x="36" y="132"/>
                  </a:cubicBezTo>
                  <a:cubicBezTo>
                    <a:pt x="41" y="132"/>
                    <a:pt x="41" y="132"/>
                    <a:pt x="41" y="132"/>
                  </a:cubicBezTo>
                  <a:cubicBezTo>
                    <a:pt x="46" y="132"/>
                    <a:pt x="49" y="129"/>
                    <a:pt x="49" y="124"/>
                  </a:cubicBezTo>
                  <a:cubicBezTo>
                    <a:pt x="49" y="66"/>
                    <a:pt x="49" y="66"/>
                    <a:pt x="49" y="66"/>
                  </a:cubicBezTo>
                  <a:cubicBezTo>
                    <a:pt x="49" y="62"/>
                    <a:pt x="46" y="58"/>
                    <a:pt x="41" y="58"/>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solidFill>
                  <a:prstClr val="black"/>
                </a:solidFill>
              </a:endParaRPr>
            </a:p>
          </p:txBody>
        </p:sp>
      </p:grpSp>
      <p:grpSp>
        <p:nvGrpSpPr>
          <p:cNvPr id="6" name="组合 5"/>
          <p:cNvGrpSpPr/>
          <p:nvPr/>
        </p:nvGrpSpPr>
        <p:grpSpPr>
          <a:xfrm>
            <a:off x="908723" y="2608823"/>
            <a:ext cx="2040946" cy="2175738"/>
            <a:chOff x="908047" y="2608823"/>
            <a:chExt cx="2041212" cy="2175738"/>
          </a:xfrm>
          <a:solidFill>
            <a:schemeClr val="accent4"/>
          </a:solidFill>
        </p:grpSpPr>
        <p:grpSp>
          <p:nvGrpSpPr>
            <p:cNvPr id="66" name="组合 65"/>
            <p:cNvGrpSpPr/>
            <p:nvPr/>
          </p:nvGrpSpPr>
          <p:grpSpPr>
            <a:xfrm>
              <a:off x="908047" y="2608823"/>
              <a:ext cx="2041212" cy="2175738"/>
              <a:chOff x="9248849" y="2510971"/>
              <a:chExt cx="2041212" cy="2175738"/>
            </a:xfrm>
            <a:grpFill/>
          </p:grpSpPr>
          <p:sp>
            <p:nvSpPr>
              <p:cNvPr id="67" name="等腰三角形 66"/>
              <p:cNvSpPr/>
              <p:nvPr/>
            </p:nvSpPr>
            <p:spPr>
              <a:xfrm>
                <a:off x="9248849" y="2927053"/>
                <a:ext cx="2041212" cy="1759656"/>
              </a:xfrm>
              <a:prstGeom prst="triangl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68" name="直接连接符 67"/>
              <p:cNvCxnSpPr/>
              <p:nvPr/>
            </p:nvCxnSpPr>
            <p:spPr>
              <a:xfrm>
                <a:off x="10264874" y="2510971"/>
                <a:ext cx="0" cy="411002"/>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1599048" y="3703167"/>
              <a:ext cx="622301" cy="803275"/>
              <a:chOff x="6161087" y="2424113"/>
              <a:chExt cx="622301" cy="803275"/>
            </a:xfrm>
            <a:grpFill/>
          </p:grpSpPr>
          <p:sp>
            <p:nvSpPr>
              <p:cNvPr id="79" name="Freeform 280"/>
              <p:cNvSpPr/>
              <p:nvPr/>
            </p:nvSpPr>
            <p:spPr bwMode="auto">
              <a:xfrm>
                <a:off x="6172200" y="2424113"/>
                <a:ext cx="611188" cy="619125"/>
              </a:xfrm>
              <a:custGeom>
                <a:avLst/>
                <a:gdLst>
                  <a:gd name="T0" fmla="*/ 120 w 163"/>
                  <a:gd name="T1" fmla="*/ 9 h 165"/>
                  <a:gd name="T2" fmla="*/ 153 w 163"/>
                  <a:gd name="T3" fmla="*/ 74 h 165"/>
                  <a:gd name="T4" fmla="*/ 72 w 163"/>
                  <a:gd name="T5" fmla="*/ 155 h 165"/>
                  <a:gd name="T6" fmla="*/ 8 w 163"/>
                  <a:gd name="T7" fmla="*/ 123 h 165"/>
                  <a:gd name="T8" fmla="*/ 0 w 163"/>
                  <a:gd name="T9" fmla="*/ 129 h 165"/>
                  <a:gd name="T10" fmla="*/ 72 w 163"/>
                  <a:gd name="T11" fmla="*/ 165 h 165"/>
                  <a:gd name="T12" fmla="*/ 163 w 163"/>
                  <a:gd name="T13" fmla="*/ 74 h 165"/>
                  <a:gd name="T14" fmla="*/ 126 w 163"/>
                  <a:gd name="T15" fmla="*/ 0 h 165"/>
                  <a:gd name="T16" fmla="*/ 120 w 163"/>
                  <a:gd name="T17" fmla="*/ 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165">
                    <a:moveTo>
                      <a:pt x="120" y="9"/>
                    </a:moveTo>
                    <a:cubicBezTo>
                      <a:pt x="140" y="24"/>
                      <a:pt x="153" y="47"/>
                      <a:pt x="153" y="74"/>
                    </a:cubicBezTo>
                    <a:cubicBezTo>
                      <a:pt x="153" y="119"/>
                      <a:pt x="117" y="155"/>
                      <a:pt x="72" y="155"/>
                    </a:cubicBezTo>
                    <a:cubicBezTo>
                      <a:pt x="46" y="155"/>
                      <a:pt x="23" y="142"/>
                      <a:pt x="8" y="123"/>
                    </a:cubicBezTo>
                    <a:cubicBezTo>
                      <a:pt x="0" y="129"/>
                      <a:pt x="0" y="129"/>
                      <a:pt x="0" y="129"/>
                    </a:cubicBezTo>
                    <a:cubicBezTo>
                      <a:pt x="16" y="151"/>
                      <a:pt x="43" y="165"/>
                      <a:pt x="72" y="165"/>
                    </a:cubicBezTo>
                    <a:cubicBezTo>
                      <a:pt x="122" y="165"/>
                      <a:pt x="163" y="124"/>
                      <a:pt x="163" y="74"/>
                    </a:cubicBezTo>
                    <a:cubicBezTo>
                      <a:pt x="163" y="44"/>
                      <a:pt x="149" y="17"/>
                      <a:pt x="126" y="0"/>
                    </a:cubicBezTo>
                    <a:lnTo>
                      <a:pt x="12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281"/>
              <p:cNvSpPr>
                <a:spLocks noEditPoints="1"/>
              </p:cNvSpPr>
              <p:nvPr/>
            </p:nvSpPr>
            <p:spPr bwMode="auto">
              <a:xfrm>
                <a:off x="6175375" y="2436813"/>
                <a:ext cx="544513" cy="542925"/>
              </a:xfrm>
              <a:custGeom>
                <a:avLst/>
                <a:gdLst>
                  <a:gd name="T0" fmla="*/ 72 w 145"/>
                  <a:gd name="T1" fmla="*/ 0 h 145"/>
                  <a:gd name="T2" fmla="*/ 0 w 145"/>
                  <a:gd name="T3" fmla="*/ 73 h 145"/>
                  <a:gd name="T4" fmla="*/ 72 w 145"/>
                  <a:gd name="T5" fmla="*/ 145 h 145"/>
                  <a:gd name="T6" fmla="*/ 145 w 145"/>
                  <a:gd name="T7" fmla="*/ 73 h 145"/>
                  <a:gd name="T8" fmla="*/ 72 w 145"/>
                  <a:gd name="T9" fmla="*/ 0 h 145"/>
                  <a:gd name="T10" fmla="*/ 72 w 145"/>
                  <a:gd name="T11" fmla="*/ 142 h 145"/>
                  <a:gd name="T12" fmla="*/ 3 w 145"/>
                  <a:gd name="T13" fmla="*/ 73 h 145"/>
                  <a:gd name="T14" fmla="*/ 72 w 145"/>
                  <a:gd name="T15" fmla="*/ 4 h 145"/>
                  <a:gd name="T16" fmla="*/ 141 w 145"/>
                  <a:gd name="T17" fmla="*/ 73 h 145"/>
                  <a:gd name="T18" fmla="*/ 72 w 145"/>
                  <a:gd name="T19" fmla="*/ 14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145">
                    <a:moveTo>
                      <a:pt x="72" y="0"/>
                    </a:moveTo>
                    <a:cubicBezTo>
                      <a:pt x="32" y="0"/>
                      <a:pt x="0" y="33"/>
                      <a:pt x="0" y="73"/>
                    </a:cubicBezTo>
                    <a:cubicBezTo>
                      <a:pt x="0" y="113"/>
                      <a:pt x="32" y="145"/>
                      <a:pt x="72" y="145"/>
                    </a:cubicBezTo>
                    <a:cubicBezTo>
                      <a:pt x="112" y="145"/>
                      <a:pt x="145" y="113"/>
                      <a:pt x="145" y="73"/>
                    </a:cubicBezTo>
                    <a:cubicBezTo>
                      <a:pt x="145" y="33"/>
                      <a:pt x="112" y="0"/>
                      <a:pt x="72" y="0"/>
                    </a:cubicBezTo>
                    <a:close/>
                    <a:moveTo>
                      <a:pt x="72" y="142"/>
                    </a:moveTo>
                    <a:cubicBezTo>
                      <a:pt x="34" y="142"/>
                      <a:pt x="3" y="111"/>
                      <a:pt x="3" y="73"/>
                    </a:cubicBezTo>
                    <a:cubicBezTo>
                      <a:pt x="3" y="35"/>
                      <a:pt x="34" y="4"/>
                      <a:pt x="72" y="4"/>
                    </a:cubicBezTo>
                    <a:cubicBezTo>
                      <a:pt x="110" y="4"/>
                      <a:pt x="141" y="35"/>
                      <a:pt x="141" y="73"/>
                    </a:cubicBezTo>
                    <a:cubicBezTo>
                      <a:pt x="141" y="111"/>
                      <a:pt x="110" y="142"/>
                      <a:pt x="7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 name="Freeform 282"/>
              <p:cNvSpPr/>
              <p:nvPr/>
            </p:nvSpPr>
            <p:spPr bwMode="auto">
              <a:xfrm>
                <a:off x="6161087" y="2447926"/>
                <a:ext cx="608013" cy="531813"/>
              </a:xfrm>
              <a:custGeom>
                <a:avLst/>
                <a:gdLst>
                  <a:gd name="T0" fmla="*/ 47 w 162"/>
                  <a:gd name="T1" fmla="*/ 11 h 142"/>
                  <a:gd name="T2" fmla="*/ 44 w 162"/>
                  <a:gd name="T3" fmla="*/ 17 h 142"/>
                  <a:gd name="T4" fmla="*/ 41 w 162"/>
                  <a:gd name="T5" fmla="*/ 21 h 142"/>
                  <a:gd name="T6" fmla="*/ 38 w 162"/>
                  <a:gd name="T7" fmla="*/ 19 h 142"/>
                  <a:gd name="T8" fmla="*/ 37 w 162"/>
                  <a:gd name="T9" fmla="*/ 23 h 142"/>
                  <a:gd name="T10" fmla="*/ 30 w 162"/>
                  <a:gd name="T11" fmla="*/ 25 h 142"/>
                  <a:gd name="T12" fmla="*/ 26 w 162"/>
                  <a:gd name="T13" fmla="*/ 30 h 142"/>
                  <a:gd name="T14" fmla="*/ 19 w 162"/>
                  <a:gd name="T15" fmla="*/ 38 h 142"/>
                  <a:gd name="T16" fmla="*/ 15 w 162"/>
                  <a:gd name="T17" fmla="*/ 44 h 142"/>
                  <a:gd name="T18" fmla="*/ 19 w 162"/>
                  <a:gd name="T19" fmla="*/ 48 h 142"/>
                  <a:gd name="T20" fmla="*/ 19 w 162"/>
                  <a:gd name="T21" fmla="*/ 50 h 142"/>
                  <a:gd name="T22" fmla="*/ 16 w 162"/>
                  <a:gd name="T23" fmla="*/ 47 h 142"/>
                  <a:gd name="T24" fmla="*/ 13 w 162"/>
                  <a:gd name="T25" fmla="*/ 43 h 142"/>
                  <a:gd name="T26" fmla="*/ 12 w 162"/>
                  <a:gd name="T27" fmla="*/ 49 h 142"/>
                  <a:gd name="T28" fmla="*/ 13 w 162"/>
                  <a:gd name="T29" fmla="*/ 60 h 142"/>
                  <a:gd name="T30" fmla="*/ 17 w 162"/>
                  <a:gd name="T31" fmla="*/ 57 h 142"/>
                  <a:gd name="T32" fmla="*/ 23 w 162"/>
                  <a:gd name="T33" fmla="*/ 63 h 142"/>
                  <a:gd name="T34" fmla="*/ 29 w 162"/>
                  <a:gd name="T35" fmla="*/ 70 h 142"/>
                  <a:gd name="T36" fmla="*/ 36 w 162"/>
                  <a:gd name="T37" fmla="*/ 75 h 142"/>
                  <a:gd name="T38" fmla="*/ 44 w 162"/>
                  <a:gd name="T39" fmla="*/ 84 h 142"/>
                  <a:gd name="T40" fmla="*/ 41 w 162"/>
                  <a:gd name="T41" fmla="*/ 96 h 142"/>
                  <a:gd name="T42" fmla="*/ 35 w 162"/>
                  <a:gd name="T43" fmla="*/ 111 h 142"/>
                  <a:gd name="T44" fmla="*/ 37 w 162"/>
                  <a:gd name="T45" fmla="*/ 121 h 142"/>
                  <a:gd name="T46" fmla="*/ 33 w 162"/>
                  <a:gd name="T47" fmla="*/ 122 h 142"/>
                  <a:gd name="T48" fmla="*/ 23 w 162"/>
                  <a:gd name="T49" fmla="*/ 106 h 142"/>
                  <a:gd name="T50" fmla="*/ 12 w 162"/>
                  <a:gd name="T51" fmla="*/ 81 h 142"/>
                  <a:gd name="T52" fmla="*/ 8 w 162"/>
                  <a:gd name="T53" fmla="*/ 62 h 142"/>
                  <a:gd name="T54" fmla="*/ 53 w 162"/>
                  <a:gd name="T55" fmla="*/ 131 h 142"/>
                  <a:gd name="T56" fmla="*/ 64 w 162"/>
                  <a:gd name="T57" fmla="*/ 129 h 142"/>
                  <a:gd name="T58" fmla="*/ 79 w 162"/>
                  <a:gd name="T59" fmla="*/ 127 h 142"/>
                  <a:gd name="T60" fmla="*/ 77 w 162"/>
                  <a:gd name="T61" fmla="*/ 134 h 142"/>
                  <a:gd name="T62" fmla="*/ 86 w 162"/>
                  <a:gd name="T63" fmla="*/ 133 h 142"/>
                  <a:gd name="T64" fmla="*/ 99 w 162"/>
                  <a:gd name="T65" fmla="*/ 131 h 142"/>
                  <a:gd name="T66" fmla="*/ 98 w 162"/>
                  <a:gd name="T67" fmla="*/ 2 h 142"/>
                  <a:gd name="T68" fmla="*/ 140 w 162"/>
                  <a:gd name="T69" fmla="*/ 46 h 142"/>
                  <a:gd name="T70" fmla="*/ 135 w 162"/>
                  <a:gd name="T71" fmla="*/ 42 h 142"/>
                  <a:gd name="T72" fmla="*/ 129 w 162"/>
                  <a:gd name="T73" fmla="*/ 53 h 142"/>
                  <a:gd name="T74" fmla="*/ 121 w 162"/>
                  <a:gd name="T75" fmla="*/ 43 h 142"/>
                  <a:gd name="T76" fmla="*/ 124 w 162"/>
                  <a:gd name="T77" fmla="*/ 53 h 142"/>
                  <a:gd name="T78" fmla="*/ 133 w 162"/>
                  <a:gd name="T79" fmla="*/ 56 h 142"/>
                  <a:gd name="T80" fmla="*/ 129 w 162"/>
                  <a:gd name="T81" fmla="*/ 72 h 142"/>
                  <a:gd name="T82" fmla="*/ 125 w 162"/>
                  <a:gd name="T83" fmla="*/ 88 h 142"/>
                  <a:gd name="T84" fmla="*/ 120 w 162"/>
                  <a:gd name="T85" fmla="*/ 98 h 142"/>
                  <a:gd name="T86" fmla="*/ 105 w 162"/>
                  <a:gd name="T87" fmla="*/ 110 h 142"/>
                  <a:gd name="T88" fmla="*/ 101 w 162"/>
                  <a:gd name="T89" fmla="*/ 99 h 142"/>
                  <a:gd name="T90" fmla="*/ 102 w 162"/>
                  <a:gd name="T91" fmla="*/ 86 h 142"/>
                  <a:gd name="T92" fmla="*/ 96 w 162"/>
                  <a:gd name="T93" fmla="*/ 72 h 142"/>
                  <a:gd name="T94" fmla="*/ 89 w 162"/>
                  <a:gd name="T95" fmla="*/ 64 h 142"/>
                  <a:gd name="T96" fmla="*/ 71 w 162"/>
                  <a:gd name="T97" fmla="*/ 65 h 142"/>
                  <a:gd name="T98" fmla="*/ 64 w 162"/>
                  <a:gd name="T99" fmla="*/ 55 h 142"/>
                  <a:gd name="T100" fmla="*/ 71 w 162"/>
                  <a:gd name="T101" fmla="*/ 35 h 142"/>
                  <a:gd name="T102" fmla="*/ 85 w 162"/>
                  <a:gd name="T103" fmla="*/ 30 h 142"/>
                  <a:gd name="T104" fmla="*/ 93 w 162"/>
                  <a:gd name="T105" fmla="*/ 33 h 142"/>
                  <a:gd name="T106" fmla="*/ 104 w 162"/>
                  <a:gd name="T107" fmla="*/ 33 h 142"/>
                  <a:gd name="T108" fmla="*/ 116 w 162"/>
                  <a:gd name="T109" fmla="*/ 32 h 142"/>
                  <a:gd name="T110" fmla="*/ 105 w 162"/>
                  <a:gd name="T111" fmla="*/ 27 h 142"/>
                  <a:gd name="T112" fmla="*/ 104 w 162"/>
                  <a:gd name="T113" fmla="*/ 23 h 142"/>
                  <a:gd name="T114" fmla="*/ 91 w 162"/>
                  <a:gd name="T115" fmla="*/ 23 h 142"/>
                  <a:gd name="T116" fmla="*/ 79 w 162"/>
                  <a:gd name="T117" fmla="*/ 27 h 142"/>
                  <a:gd name="T118" fmla="*/ 77 w 162"/>
                  <a:gd name="T119" fmla="*/ 15 h 142"/>
                  <a:gd name="T120" fmla="*/ 68 w 162"/>
                  <a:gd name="T121" fmla="*/ 8 h 142"/>
                  <a:gd name="T122" fmla="*/ 78 w 162"/>
                  <a:gd name="T123" fmla="*/ 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2" h="142">
                    <a:moveTo>
                      <a:pt x="66" y="1"/>
                    </a:moveTo>
                    <a:cubicBezTo>
                      <a:pt x="66" y="1"/>
                      <a:pt x="42" y="4"/>
                      <a:pt x="25" y="23"/>
                    </a:cubicBezTo>
                    <a:cubicBezTo>
                      <a:pt x="25" y="23"/>
                      <a:pt x="38" y="10"/>
                      <a:pt x="46" y="10"/>
                    </a:cubicBezTo>
                    <a:cubicBezTo>
                      <a:pt x="47" y="10"/>
                      <a:pt x="47" y="10"/>
                      <a:pt x="47" y="10"/>
                    </a:cubicBezTo>
                    <a:cubicBezTo>
                      <a:pt x="47" y="10"/>
                      <a:pt x="47" y="11"/>
                      <a:pt x="47" y="11"/>
                    </a:cubicBezTo>
                    <a:cubicBezTo>
                      <a:pt x="47" y="11"/>
                      <a:pt x="46" y="13"/>
                      <a:pt x="46" y="13"/>
                    </a:cubicBezTo>
                    <a:cubicBezTo>
                      <a:pt x="46" y="13"/>
                      <a:pt x="46" y="15"/>
                      <a:pt x="46" y="15"/>
                    </a:cubicBezTo>
                    <a:cubicBezTo>
                      <a:pt x="45" y="15"/>
                      <a:pt x="45" y="15"/>
                      <a:pt x="45" y="15"/>
                    </a:cubicBezTo>
                    <a:cubicBezTo>
                      <a:pt x="45" y="15"/>
                      <a:pt x="44" y="16"/>
                      <a:pt x="44" y="16"/>
                    </a:cubicBezTo>
                    <a:cubicBezTo>
                      <a:pt x="44" y="16"/>
                      <a:pt x="44" y="16"/>
                      <a:pt x="44" y="17"/>
                    </a:cubicBezTo>
                    <a:cubicBezTo>
                      <a:pt x="44" y="17"/>
                      <a:pt x="44" y="18"/>
                      <a:pt x="44" y="18"/>
                    </a:cubicBezTo>
                    <a:cubicBezTo>
                      <a:pt x="44" y="19"/>
                      <a:pt x="44" y="19"/>
                      <a:pt x="44" y="19"/>
                    </a:cubicBezTo>
                    <a:cubicBezTo>
                      <a:pt x="44" y="20"/>
                      <a:pt x="44" y="20"/>
                      <a:pt x="44" y="20"/>
                    </a:cubicBezTo>
                    <a:cubicBezTo>
                      <a:pt x="43" y="21"/>
                      <a:pt x="43" y="21"/>
                      <a:pt x="43" y="21"/>
                    </a:cubicBezTo>
                    <a:cubicBezTo>
                      <a:pt x="43" y="21"/>
                      <a:pt x="41" y="21"/>
                      <a:pt x="41" y="21"/>
                    </a:cubicBezTo>
                    <a:cubicBezTo>
                      <a:pt x="40" y="21"/>
                      <a:pt x="40" y="20"/>
                      <a:pt x="40" y="20"/>
                    </a:cubicBezTo>
                    <a:cubicBezTo>
                      <a:pt x="42" y="19"/>
                      <a:pt x="42" y="19"/>
                      <a:pt x="42" y="19"/>
                    </a:cubicBezTo>
                    <a:cubicBezTo>
                      <a:pt x="42" y="19"/>
                      <a:pt x="42" y="19"/>
                      <a:pt x="41" y="18"/>
                    </a:cubicBezTo>
                    <a:cubicBezTo>
                      <a:pt x="41" y="18"/>
                      <a:pt x="41" y="17"/>
                      <a:pt x="40" y="17"/>
                    </a:cubicBezTo>
                    <a:cubicBezTo>
                      <a:pt x="40" y="18"/>
                      <a:pt x="38" y="19"/>
                      <a:pt x="38" y="19"/>
                    </a:cubicBezTo>
                    <a:cubicBezTo>
                      <a:pt x="37" y="19"/>
                      <a:pt x="37" y="19"/>
                      <a:pt x="37" y="19"/>
                    </a:cubicBezTo>
                    <a:cubicBezTo>
                      <a:pt x="37" y="19"/>
                      <a:pt x="37" y="21"/>
                      <a:pt x="37" y="21"/>
                    </a:cubicBezTo>
                    <a:cubicBezTo>
                      <a:pt x="37" y="21"/>
                      <a:pt x="38" y="21"/>
                      <a:pt x="38" y="21"/>
                    </a:cubicBezTo>
                    <a:cubicBezTo>
                      <a:pt x="38" y="21"/>
                      <a:pt x="38" y="22"/>
                      <a:pt x="38" y="22"/>
                    </a:cubicBezTo>
                    <a:cubicBezTo>
                      <a:pt x="38" y="23"/>
                      <a:pt x="37" y="23"/>
                      <a:pt x="37" y="23"/>
                    </a:cubicBezTo>
                    <a:cubicBezTo>
                      <a:pt x="37" y="23"/>
                      <a:pt x="37" y="24"/>
                      <a:pt x="36" y="24"/>
                    </a:cubicBezTo>
                    <a:cubicBezTo>
                      <a:pt x="36" y="23"/>
                      <a:pt x="35" y="23"/>
                      <a:pt x="34" y="23"/>
                    </a:cubicBezTo>
                    <a:cubicBezTo>
                      <a:pt x="34" y="23"/>
                      <a:pt x="33" y="23"/>
                      <a:pt x="33" y="23"/>
                    </a:cubicBezTo>
                    <a:cubicBezTo>
                      <a:pt x="32" y="23"/>
                      <a:pt x="32" y="23"/>
                      <a:pt x="32" y="23"/>
                    </a:cubicBezTo>
                    <a:cubicBezTo>
                      <a:pt x="32" y="24"/>
                      <a:pt x="30" y="25"/>
                      <a:pt x="30" y="25"/>
                    </a:cubicBezTo>
                    <a:cubicBezTo>
                      <a:pt x="30" y="25"/>
                      <a:pt x="30" y="25"/>
                      <a:pt x="30" y="25"/>
                    </a:cubicBezTo>
                    <a:cubicBezTo>
                      <a:pt x="30" y="26"/>
                      <a:pt x="29" y="27"/>
                      <a:pt x="29" y="27"/>
                    </a:cubicBezTo>
                    <a:cubicBezTo>
                      <a:pt x="29" y="27"/>
                      <a:pt x="29" y="27"/>
                      <a:pt x="27" y="28"/>
                    </a:cubicBezTo>
                    <a:cubicBezTo>
                      <a:pt x="26" y="28"/>
                      <a:pt x="26" y="28"/>
                      <a:pt x="26" y="28"/>
                    </a:cubicBezTo>
                    <a:cubicBezTo>
                      <a:pt x="26" y="30"/>
                      <a:pt x="26" y="30"/>
                      <a:pt x="26" y="30"/>
                    </a:cubicBezTo>
                    <a:cubicBezTo>
                      <a:pt x="26" y="30"/>
                      <a:pt x="25" y="30"/>
                      <a:pt x="24" y="31"/>
                    </a:cubicBezTo>
                    <a:cubicBezTo>
                      <a:pt x="24" y="32"/>
                      <a:pt x="22" y="33"/>
                      <a:pt x="22" y="33"/>
                    </a:cubicBezTo>
                    <a:cubicBezTo>
                      <a:pt x="21" y="33"/>
                      <a:pt x="21" y="34"/>
                      <a:pt x="20" y="34"/>
                    </a:cubicBezTo>
                    <a:cubicBezTo>
                      <a:pt x="20" y="35"/>
                      <a:pt x="20" y="36"/>
                      <a:pt x="20" y="36"/>
                    </a:cubicBezTo>
                    <a:cubicBezTo>
                      <a:pt x="20" y="37"/>
                      <a:pt x="19" y="38"/>
                      <a:pt x="19" y="38"/>
                    </a:cubicBezTo>
                    <a:cubicBezTo>
                      <a:pt x="19" y="39"/>
                      <a:pt x="19" y="40"/>
                      <a:pt x="19" y="40"/>
                    </a:cubicBezTo>
                    <a:cubicBezTo>
                      <a:pt x="18" y="40"/>
                      <a:pt x="18" y="41"/>
                      <a:pt x="17" y="41"/>
                    </a:cubicBezTo>
                    <a:cubicBezTo>
                      <a:pt x="17" y="41"/>
                      <a:pt x="16" y="41"/>
                      <a:pt x="15" y="42"/>
                    </a:cubicBezTo>
                    <a:cubicBezTo>
                      <a:pt x="15" y="42"/>
                      <a:pt x="14" y="43"/>
                      <a:pt x="14" y="43"/>
                    </a:cubicBezTo>
                    <a:cubicBezTo>
                      <a:pt x="14" y="43"/>
                      <a:pt x="15" y="44"/>
                      <a:pt x="15" y="44"/>
                    </a:cubicBezTo>
                    <a:cubicBezTo>
                      <a:pt x="16" y="44"/>
                      <a:pt x="16" y="44"/>
                      <a:pt x="16" y="44"/>
                    </a:cubicBezTo>
                    <a:cubicBezTo>
                      <a:pt x="16" y="44"/>
                      <a:pt x="17" y="46"/>
                      <a:pt x="17" y="46"/>
                    </a:cubicBezTo>
                    <a:cubicBezTo>
                      <a:pt x="17" y="46"/>
                      <a:pt x="16" y="47"/>
                      <a:pt x="17" y="47"/>
                    </a:cubicBezTo>
                    <a:cubicBezTo>
                      <a:pt x="17" y="47"/>
                      <a:pt x="18" y="47"/>
                      <a:pt x="18" y="47"/>
                    </a:cubicBezTo>
                    <a:cubicBezTo>
                      <a:pt x="19" y="48"/>
                      <a:pt x="19" y="48"/>
                      <a:pt x="19" y="48"/>
                    </a:cubicBezTo>
                    <a:cubicBezTo>
                      <a:pt x="20" y="49"/>
                      <a:pt x="20" y="49"/>
                      <a:pt x="20" y="49"/>
                    </a:cubicBezTo>
                    <a:cubicBezTo>
                      <a:pt x="21" y="49"/>
                      <a:pt x="21" y="49"/>
                      <a:pt x="21" y="49"/>
                    </a:cubicBezTo>
                    <a:cubicBezTo>
                      <a:pt x="21" y="49"/>
                      <a:pt x="21" y="50"/>
                      <a:pt x="21" y="50"/>
                    </a:cubicBezTo>
                    <a:cubicBezTo>
                      <a:pt x="20" y="50"/>
                      <a:pt x="20" y="51"/>
                      <a:pt x="20" y="51"/>
                    </a:cubicBezTo>
                    <a:cubicBezTo>
                      <a:pt x="20" y="51"/>
                      <a:pt x="20" y="51"/>
                      <a:pt x="19" y="50"/>
                    </a:cubicBezTo>
                    <a:cubicBezTo>
                      <a:pt x="19" y="50"/>
                      <a:pt x="19" y="49"/>
                      <a:pt x="19" y="49"/>
                    </a:cubicBezTo>
                    <a:cubicBezTo>
                      <a:pt x="18" y="49"/>
                      <a:pt x="18" y="50"/>
                      <a:pt x="17" y="49"/>
                    </a:cubicBezTo>
                    <a:cubicBezTo>
                      <a:pt x="17" y="49"/>
                      <a:pt x="17" y="49"/>
                      <a:pt x="16" y="49"/>
                    </a:cubicBezTo>
                    <a:cubicBezTo>
                      <a:pt x="16" y="48"/>
                      <a:pt x="16" y="49"/>
                      <a:pt x="16" y="48"/>
                    </a:cubicBezTo>
                    <a:cubicBezTo>
                      <a:pt x="16" y="48"/>
                      <a:pt x="16" y="47"/>
                      <a:pt x="16" y="47"/>
                    </a:cubicBezTo>
                    <a:cubicBezTo>
                      <a:pt x="16" y="47"/>
                      <a:pt x="15" y="46"/>
                      <a:pt x="15" y="46"/>
                    </a:cubicBezTo>
                    <a:cubicBezTo>
                      <a:pt x="15" y="46"/>
                      <a:pt x="15" y="47"/>
                      <a:pt x="15" y="46"/>
                    </a:cubicBezTo>
                    <a:cubicBezTo>
                      <a:pt x="14" y="45"/>
                      <a:pt x="14" y="45"/>
                      <a:pt x="14" y="45"/>
                    </a:cubicBezTo>
                    <a:cubicBezTo>
                      <a:pt x="13" y="45"/>
                      <a:pt x="13" y="45"/>
                      <a:pt x="13" y="45"/>
                    </a:cubicBezTo>
                    <a:cubicBezTo>
                      <a:pt x="13" y="44"/>
                      <a:pt x="13" y="44"/>
                      <a:pt x="13" y="43"/>
                    </a:cubicBezTo>
                    <a:cubicBezTo>
                      <a:pt x="13" y="43"/>
                      <a:pt x="14" y="42"/>
                      <a:pt x="14" y="42"/>
                    </a:cubicBezTo>
                    <a:cubicBezTo>
                      <a:pt x="14" y="41"/>
                      <a:pt x="14" y="39"/>
                      <a:pt x="14" y="39"/>
                    </a:cubicBezTo>
                    <a:cubicBezTo>
                      <a:pt x="14" y="39"/>
                      <a:pt x="12" y="44"/>
                      <a:pt x="11" y="47"/>
                    </a:cubicBezTo>
                    <a:cubicBezTo>
                      <a:pt x="11" y="47"/>
                      <a:pt x="12" y="47"/>
                      <a:pt x="12" y="48"/>
                    </a:cubicBezTo>
                    <a:cubicBezTo>
                      <a:pt x="12" y="48"/>
                      <a:pt x="12" y="49"/>
                      <a:pt x="12" y="49"/>
                    </a:cubicBezTo>
                    <a:cubicBezTo>
                      <a:pt x="12" y="50"/>
                      <a:pt x="12" y="50"/>
                      <a:pt x="12" y="51"/>
                    </a:cubicBezTo>
                    <a:cubicBezTo>
                      <a:pt x="12" y="53"/>
                      <a:pt x="12" y="54"/>
                      <a:pt x="12" y="54"/>
                    </a:cubicBezTo>
                    <a:cubicBezTo>
                      <a:pt x="12" y="55"/>
                      <a:pt x="11" y="56"/>
                      <a:pt x="11" y="56"/>
                    </a:cubicBezTo>
                    <a:cubicBezTo>
                      <a:pt x="11" y="57"/>
                      <a:pt x="12" y="58"/>
                      <a:pt x="12" y="59"/>
                    </a:cubicBezTo>
                    <a:cubicBezTo>
                      <a:pt x="12" y="59"/>
                      <a:pt x="12" y="59"/>
                      <a:pt x="13" y="60"/>
                    </a:cubicBezTo>
                    <a:cubicBezTo>
                      <a:pt x="13" y="60"/>
                      <a:pt x="12" y="61"/>
                      <a:pt x="13" y="60"/>
                    </a:cubicBezTo>
                    <a:cubicBezTo>
                      <a:pt x="14" y="59"/>
                      <a:pt x="14" y="58"/>
                      <a:pt x="14" y="58"/>
                    </a:cubicBezTo>
                    <a:cubicBezTo>
                      <a:pt x="15" y="57"/>
                      <a:pt x="15" y="57"/>
                      <a:pt x="15" y="57"/>
                    </a:cubicBezTo>
                    <a:cubicBezTo>
                      <a:pt x="15" y="57"/>
                      <a:pt x="15" y="57"/>
                      <a:pt x="16" y="57"/>
                    </a:cubicBezTo>
                    <a:cubicBezTo>
                      <a:pt x="17" y="57"/>
                      <a:pt x="17" y="57"/>
                      <a:pt x="17" y="57"/>
                    </a:cubicBezTo>
                    <a:cubicBezTo>
                      <a:pt x="18" y="58"/>
                      <a:pt x="17" y="59"/>
                      <a:pt x="17" y="59"/>
                    </a:cubicBezTo>
                    <a:cubicBezTo>
                      <a:pt x="18" y="59"/>
                      <a:pt x="20" y="58"/>
                      <a:pt x="20" y="58"/>
                    </a:cubicBezTo>
                    <a:cubicBezTo>
                      <a:pt x="21" y="58"/>
                      <a:pt x="21" y="58"/>
                      <a:pt x="21" y="59"/>
                    </a:cubicBezTo>
                    <a:cubicBezTo>
                      <a:pt x="22" y="60"/>
                      <a:pt x="22" y="61"/>
                      <a:pt x="22" y="61"/>
                    </a:cubicBezTo>
                    <a:cubicBezTo>
                      <a:pt x="23" y="62"/>
                      <a:pt x="23" y="63"/>
                      <a:pt x="23" y="63"/>
                    </a:cubicBezTo>
                    <a:cubicBezTo>
                      <a:pt x="23" y="64"/>
                      <a:pt x="25" y="64"/>
                      <a:pt x="25" y="64"/>
                    </a:cubicBezTo>
                    <a:cubicBezTo>
                      <a:pt x="25" y="64"/>
                      <a:pt x="27" y="65"/>
                      <a:pt x="27" y="65"/>
                    </a:cubicBezTo>
                    <a:cubicBezTo>
                      <a:pt x="28" y="65"/>
                      <a:pt x="27" y="66"/>
                      <a:pt x="28" y="66"/>
                    </a:cubicBezTo>
                    <a:cubicBezTo>
                      <a:pt x="29" y="66"/>
                      <a:pt x="29" y="68"/>
                      <a:pt x="29" y="68"/>
                    </a:cubicBezTo>
                    <a:cubicBezTo>
                      <a:pt x="29" y="68"/>
                      <a:pt x="30" y="70"/>
                      <a:pt x="29" y="70"/>
                    </a:cubicBezTo>
                    <a:cubicBezTo>
                      <a:pt x="29" y="70"/>
                      <a:pt x="29" y="71"/>
                      <a:pt x="30" y="71"/>
                    </a:cubicBezTo>
                    <a:cubicBezTo>
                      <a:pt x="30" y="71"/>
                      <a:pt x="32" y="72"/>
                      <a:pt x="32" y="72"/>
                    </a:cubicBezTo>
                    <a:cubicBezTo>
                      <a:pt x="32" y="72"/>
                      <a:pt x="31" y="73"/>
                      <a:pt x="32" y="73"/>
                    </a:cubicBezTo>
                    <a:cubicBezTo>
                      <a:pt x="33" y="74"/>
                      <a:pt x="35" y="74"/>
                      <a:pt x="35" y="74"/>
                    </a:cubicBezTo>
                    <a:cubicBezTo>
                      <a:pt x="35" y="75"/>
                      <a:pt x="34" y="76"/>
                      <a:pt x="36" y="75"/>
                    </a:cubicBezTo>
                    <a:cubicBezTo>
                      <a:pt x="37" y="75"/>
                      <a:pt x="38" y="75"/>
                      <a:pt x="39" y="76"/>
                    </a:cubicBezTo>
                    <a:cubicBezTo>
                      <a:pt x="40" y="76"/>
                      <a:pt x="39" y="77"/>
                      <a:pt x="41" y="78"/>
                    </a:cubicBezTo>
                    <a:cubicBezTo>
                      <a:pt x="43" y="79"/>
                      <a:pt x="43" y="79"/>
                      <a:pt x="44" y="79"/>
                    </a:cubicBezTo>
                    <a:cubicBezTo>
                      <a:pt x="44" y="80"/>
                      <a:pt x="45" y="80"/>
                      <a:pt x="45" y="81"/>
                    </a:cubicBezTo>
                    <a:cubicBezTo>
                      <a:pt x="45" y="82"/>
                      <a:pt x="44" y="83"/>
                      <a:pt x="44" y="84"/>
                    </a:cubicBezTo>
                    <a:cubicBezTo>
                      <a:pt x="43" y="84"/>
                      <a:pt x="42" y="86"/>
                      <a:pt x="42" y="87"/>
                    </a:cubicBezTo>
                    <a:cubicBezTo>
                      <a:pt x="41" y="87"/>
                      <a:pt x="41" y="88"/>
                      <a:pt x="41" y="89"/>
                    </a:cubicBezTo>
                    <a:cubicBezTo>
                      <a:pt x="42" y="90"/>
                      <a:pt x="42" y="91"/>
                      <a:pt x="42" y="91"/>
                    </a:cubicBezTo>
                    <a:cubicBezTo>
                      <a:pt x="42" y="92"/>
                      <a:pt x="43" y="94"/>
                      <a:pt x="42" y="94"/>
                    </a:cubicBezTo>
                    <a:cubicBezTo>
                      <a:pt x="42" y="95"/>
                      <a:pt x="41" y="96"/>
                      <a:pt x="41" y="96"/>
                    </a:cubicBezTo>
                    <a:cubicBezTo>
                      <a:pt x="41" y="96"/>
                      <a:pt x="42" y="97"/>
                      <a:pt x="42" y="98"/>
                    </a:cubicBezTo>
                    <a:cubicBezTo>
                      <a:pt x="41" y="99"/>
                      <a:pt x="39" y="100"/>
                      <a:pt x="39" y="100"/>
                    </a:cubicBezTo>
                    <a:cubicBezTo>
                      <a:pt x="38" y="100"/>
                      <a:pt x="37" y="102"/>
                      <a:pt x="37" y="102"/>
                    </a:cubicBezTo>
                    <a:cubicBezTo>
                      <a:pt x="37" y="102"/>
                      <a:pt x="37" y="104"/>
                      <a:pt x="37" y="105"/>
                    </a:cubicBezTo>
                    <a:cubicBezTo>
                      <a:pt x="37" y="105"/>
                      <a:pt x="34" y="110"/>
                      <a:pt x="35" y="111"/>
                    </a:cubicBezTo>
                    <a:cubicBezTo>
                      <a:pt x="36" y="112"/>
                      <a:pt x="36" y="113"/>
                      <a:pt x="36" y="114"/>
                    </a:cubicBezTo>
                    <a:cubicBezTo>
                      <a:pt x="35" y="114"/>
                      <a:pt x="35" y="114"/>
                      <a:pt x="35" y="115"/>
                    </a:cubicBezTo>
                    <a:cubicBezTo>
                      <a:pt x="35" y="115"/>
                      <a:pt x="33" y="115"/>
                      <a:pt x="34" y="116"/>
                    </a:cubicBezTo>
                    <a:cubicBezTo>
                      <a:pt x="35" y="118"/>
                      <a:pt x="36" y="118"/>
                      <a:pt x="36" y="119"/>
                    </a:cubicBezTo>
                    <a:cubicBezTo>
                      <a:pt x="36" y="120"/>
                      <a:pt x="36" y="120"/>
                      <a:pt x="37" y="121"/>
                    </a:cubicBezTo>
                    <a:cubicBezTo>
                      <a:pt x="38" y="122"/>
                      <a:pt x="38" y="123"/>
                      <a:pt x="39" y="124"/>
                    </a:cubicBezTo>
                    <a:cubicBezTo>
                      <a:pt x="40" y="124"/>
                      <a:pt x="40" y="125"/>
                      <a:pt x="40" y="126"/>
                    </a:cubicBezTo>
                    <a:cubicBezTo>
                      <a:pt x="40" y="126"/>
                      <a:pt x="42" y="128"/>
                      <a:pt x="40" y="127"/>
                    </a:cubicBezTo>
                    <a:cubicBezTo>
                      <a:pt x="38" y="125"/>
                      <a:pt x="40" y="127"/>
                      <a:pt x="37" y="125"/>
                    </a:cubicBezTo>
                    <a:cubicBezTo>
                      <a:pt x="35" y="122"/>
                      <a:pt x="34" y="123"/>
                      <a:pt x="33" y="122"/>
                    </a:cubicBezTo>
                    <a:cubicBezTo>
                      <a:pt x="32" y="121"/>
                      <a:pt x="34" y="125"/>
                      <a:pt x="31" y="120"/>
                    </a:cubicBezTo>
                    <a:cubicBezTo>
                      <a:pt x="29" y="114"/>
                      <a:pt x="29" y="115"/>
                      <a:pt x="28" y="114"/>
                    </a:cubicBezTo>
                    <a:cubicBezTo>
                      <a:pt x="28" y="113"/>
                      <a:pt x="28" y="114"/>
                      <a:pt x="27" y="111"/>
                    </a:cubicBezTo>
                    <a:cubicBezTo>
                      <a:pt x="25" y="108"/>
                      <a:pt x="26" y="110"/>
                      <a:pt x="25" y="108"/>
                    </a:cubicBezTo>
                    <a:cubicBezTo>
                      <a:pt x="24" y="107"/>
                      <a:pt x="24" y="109"/>
                      <a:pt x="23" y="106"/>
                    </a:cubicBezTo>
                    <a:cubicBezTo>
                      <a:pt x="22" y="103"/>
                      <a:pt x="22" y="105"/>
                      <a:pt x="21" y="101"/>
                    </a:cubicBezTo>
                    <a:cubicBezTo>
                      <a:pt x="20" y="97"/>
                      <a:pt x="22" y="97"/>
                      <a:pt x="20" y="96"/>
                    </a:cubicBezTo>
                    <a:cubicBezTo>
                      <a:pt x="18" y="94"/>
                      <a:pt x="18" y="95"/>
                      <a:pt x="17" y="93"/>
                    </a:cubicBezTo>
                    <a:cubicBezTo>
                      <a:pt x="17" y="92"/>
                      <a:pt x="18" y="93"/>
                      <a:pt x="16" y="90"/>
                    </a:cubicBezTo>
                    <a:cubicBezTo>
                      <a:pt x="14" y="87"/>
                      <a:pt x="12" y="86"/>
                      <a:pt x="12" y="81"/>
                    </a:cubicBezTo>
                    <a:cubicBezTo>
                      <a:pt x="12" y="75"/>
                      <a:pt x="12" y="74"/>
                      <a:pt x="12" y="74"/>
                    </a:cubicBezTo>
                    <a:cubicBezTo>
                      <a:pt x="12" y="74"/>
                      <a:pt x="9" y="72"/>
                      <a:pt x="10" y="69"/>
                    </a:cubicBezTo>
                    <a:cubicBezTo>
                      <a:pt x="11" y="66"/>
                      <a:pt x="11" y="67"/>
                      <a:pt x="11" y="66"/>
                    </a:cubicBezTo>
                    <a:cubicBezTo>
                      <a:pt x="11" y="65"/>
                      <a:pt x="10" y="65"/>
                      <a:pt x="9" y="64"/>
                    </a:cubicBezTo>
                    <a:cubicBezTo>
                      <a:pt x="9" y="63"/>
                      <a:pt x="8" y="63"/>
                      <a:pt x="8" y="62"/>
                    </a:cubicBezTo>
                    <a:cubicBezTo>
                      <a:pt x="8" y="61"/>
                      <a:pt x="8" y="60"/>
                      <a:pt x="8" y="60"/>
                    </a:cubicBezTo>
                    <a:cubicBezTo>
                      <a:pt x="7" y="60"/>
                      <a:pt x="7" y="60"/>
                      <a:pt x="7" y="60"/>
                    </a:cubicBezTo>
                    <a:cubicBezTo>
                      <a:pt x="7" y="60"/>
                      <a:pt x="0" y="130"/>
                      <a:pt x="70" y="140"/>
                    </a:cubicBezTo>
                    <a:cubicBezTo>
                      <a:pt x="70" y="140"/>
                      <a:pt x="54" y="137"/>
                      <a:pt x="52" y="134"/>
                    </a:cubicBezTo>
                    <a:cubicBezTo>
                      <a:pt x="52" y="134"/>
                      <a:pt x="52" y="131"/>
                      <a:pt x="53" y="131"/>
                    </a:cubicBezTo>
                    <a:cubicBezTo>
                      <a:pt x="53" y="131"/>
                      <a:pt x="54" y="131"/>
                      <a:pt x="55" y="131"/>
                    </a:cubicBezTo>
                    <a:cubicBezTo>
                      <a:pt x="56" y="130"/>
                      <a:pt x="57" y="129"/>
                      <a:pt x="57" y="129"/>
                    </a:cubicBezTo>
                    <a:cubicBezTo>
                      <a:pt x="57" y="130"/>
                      <a:pt x="57" y="130"/>
                      <a:pt x="57" y="130"/>
                    </a:cubicBezTo>
                    <a:cubicBezTo>
                      <a:pt x="57" y="130"/>
                      <a:pt x="57" y="130"/>
                      <a:pt x="60" y="130"/>
                    </a:cubicBezTo>
                    <a:cubicBezTo>
                      <a:pt x="63" y="129"/>
                      <a:pt x="63" y="130"/>
                      <a:pt x="64" y="129"/>
                    </a:cubicBezTo>
                    <a:cubicBezTo>
                      <a:pt x="65" y="129"/>
                      <a:pt x="66" y="126"/>
                      <a:pt x="67" y="128"/>
                    </a:cubicBezTo>
                    <a:cubicBezTo>
                      <a:pt x="68" y="129"/>
                      <a:pt x="66" y="128"/>
                      <a:pt x="68" y="129"/>
                    </a:cubicBezTo>
                    <a:cubicBezTo>
                      <a:pt x="69" y="130"/>
                      <a:pt x="72" y="129"/>
                      <a:pt x="72" y="129"/>
                    </a:cubicBezTo>
                    <a:cubicBezTo>
                      <a:pt x="72" y="129"/>
                      <a:pt x="77" y="129"/>
                      <a:pt x="77" y="129"/>
                    </a:cubicBezTo>
                    <a:cubicBezTo>
                      <a:pt x="78" y="128"/>
                      <a:pt x="78" y="127"/>
                      <a:pt x="79" y="127"/>
                    </a:cubicBezTo>
                    <a:cubicBezTo>
                      <a:pt x="80" y="128"/>
                      <a:pt x="80" y="129"/>
                      <a:pt x="80" y="129"/>
                    </a:cubicBezTo>
                    <a:cubicBezTo>
                      <a:pt x="77" y="130"/>
                      <a:pt x="77" y="130"/>
                      <a:pt x="77" y="130"/>
                    </a:cubicBezTo>
                    <a:cubicBezTo>
                      <a:pt x="75" y="132"/>
                      <a:pt x="75" y="132"/>
                      <a:pt x="75" y="132"/>
                    </a:cubicBezTo>
                    <a:cubicBezTo>
                      <a:pt x="75" y="132"/>
                      <a:pt x="74" y="133"/>
                      <a:pt x="75" y="133"/>
                    </a:cubicBezTo>
                    <a:cubicBezTo>
                      <a:pt x="76" y="134"/>
                      <a:pt x="76" y="133"/>
                      <a:pt x="77" y="134"/>
                    </a:cubicBezTo>
                    <a:cubicBezTo>
                      <a:pt x="79" y="134"/>
                      <a:pt x="81" y="136"/>
                      <a:pt x="82" y="135"/>
                    </a:cubicBezTo>
                    <a:cubicBezTo>
                      <a:pt x="83" y="133"/>
                      <a:pt x="83" y="133"/>
                      <a:pt x="83" y="132"/>
                    </a:cubicBezTo>
                    <a:cubicBezTo>
                      <a:pt x="84" y="131"/>
                      <a:pt x="84" y="130"/>
                      <a:pt x="85" y="130"/>
                    </a:cubicBezTo>
                    <a:cubicBezTo>
                      <a:pt x="86" y="130"/>
                      <a:pt x="87" y="131"/>
                      <a:pt x="87" y="131"/>
                    </a:cubicBezTo>
                    <a:cubicBezTo>
                      <a:pt x="86" y="133"/>
                      <a:pt x="86" y="133"/>
                      <a:pt x="86" y="133"/>
                    </a:cubicBezTo>
                    <a:cubicBezTo>
                      <a:pt x="86" y="133"/>
                      <a:pt x="88" y="133"/>
                      <a:pt x="89" y="133"/>
                    </a:cubicBezTo>
                    <a:cubicBezTo>
                      <a:pt x="90" y="133"/>
                      <a:pt x="90" y="134"/>
                      <a:pt x="91" y="133"/>
                    </a:cubicBezTo>
                    <a:cubicBezTo>
                      <a:pt x="92" y="132"/>
                      <a:pt x="92" y="132"/>
                      <a:pt x="94" y="132"/>
                    </a:cubicBezTo>
                    <a:cubicBezTo>
                      <a:pt x="95" y="131"/>
                      <a:pt x="96" y="131"/>
                      <a:pt x="97" y="131"/>
                    </a:cubicBezTo>
                    <a:cubicBezTo>
                      <a:pt x="97" y="131"/>
                      <a:pt x="98" y="131"/>
                      <a:pt x="99" y="131"/>
                    </a:cubicBezTo>
                    <a:cubicBezTo>
                      <a:pt x="99" y="131"/>
                      <a:pt x="102" y="133"/>
                      <a:pt x="102" y="133"/>
                    </a:cubicBezTo>
                    <a:cubicBezTo>
                      <a:pt x="103" y="133"/>
                      <a:pt x="106" y="133"/>
                      <a:pt x="106" y="133"/>
                    </a:cubicBezTo>
                    <a:cubicBezTo>
                      <a:pt x="106" y="133"/>
                      <a:pt x="98" y="140"/>
                      <a:pt x="81" y="140"/>
                    </a:cubicBezTo>
                    <a:cubicBezTo>
                      <a:pt x="81" y="140"/>
                      <a:pt x="119" y="142"/>
                      <a:pt x="141" y="105"/>
                    </a:cubicBezTo>
                    <a:cubicBezTo>
                      <a:pt x="162" y="67"/>
                      <a:pt x="147" y="19"/>
                      <a:pt x="98" y="2"/>
                    </a:cubicBezTo>
                    <a:cubicBezTo>
                      <a:pt x="98" y="2"/>
                      <a:pt x="135" y="16"/>
                      <a:pt x="145" y="51"/>
                    </a:cubicBezTo>
                    <a:cubicBezTo>
                      <a:pt x="144" y="52"/>
                      <a:pt x="144" y="52"/>
                      <a:pt x="144" y="52"/>
                    </a:cubicBezTo>
                    <a:cubicBezTo>
                      <a:pt x="143" y="51"/>
                      <a:pt x="143" y="51"/>
                      <a:pt x="143" y="50"/>
                    </a:cubicBezTo>
                    <a:cubicBezTo>
                      <a:pt x="142" y="48"/>
                      <a:pt x="142" y="48"/>
                      <a:pt x="142" y="47"/>
                    </a:cubicBezTo>
                    <a:cubicBezTo>
                      <a:pt x="141" y="46"/>
                      <a:pt x="141" y="47"/>
                      <a:pt x="140" y="46"/>
                    </a:cubicBezTo>
                    <a:cubicBezTo>
                      <a:pt x="140" y="45"/>
                      <a:pt x="139" y="45"/>
                      <a:pt x="139" y="44"/>
                    </a:cubicBezTo>
                    <a:cubicBezTo>
                      <a:pt x="138" y="44"/>
                      <a:pt x="137" y="41"/>
                      <a:pt x="137" y="41"/>
                    </a:cubicBezTo>
                    <a:cubicBezTo>
                      <a:pt x="136" y="40"/>
                      <a:pt x="135" y="40"/>
                      <a:pt x="134" y="40"/>
                    </a:cubicBezTo>
                    <a:cubicBezTo>
                      <a:pt x="134" y="40"/>
                      <a:pt x="134" y="39"/>
                      <a:pt x="134" y="40"/>
                    </a:cubicBezTo>
                    <a:cubicBezTo>
                      <a:pt x="133" y="40"/>
                      <a:pt x="135" y="42"/>
                      <a:pt x="135" y="42"/>
                    </a:cubicBezTo>
                    <a:cubicBezTo>
                      <a:pt x="135" y="44"/>
                      <a:pt x="135" y="44"/>
                      <a:pt x="135" y="44"/>
                    </a:cubicBezTo>
                    <a:cubicBezTo>
                      <a:pt x="135" y="44"/>
                      <a:pt x="136" y="47"/>
                      <a:pt x="136" y="47"/>
                    </a:cubicBezTo>
                    <a:cubicBezTo>
                      <a:pt x="136" y="48"/>
                      <a:pt x="135" y="50"/>
                      <a:pt x="135" y="50"/>
                    </a:cubicBezTo>
                    <a:cubicBezTo>
                      <a:pt x="135" y="50"/>
                      <a:pt x="134" y="52"/>
                      <a:pt x="134" y="52"/>
                    </a:cubicBezTo>
                    <a:cubicBezTo>
                      <a:pt x="133" y="53"/>
                      <a:pt x="129" y="53"/>
                      <a:pt x="129" y="53"/>
                    </a:cubicBezTo>
                    <a:cubicBezTo>
                      <a:pt x="129" y="53"/>
                      <a:pt x="128" y="52"/>
                      <a:pt x="127" y="51"/>
                    </a:cubicBezTo>
                    <a:cubicBezTo>
                      <a:pt x="127" y="50"/>
                      <a:pt x="125" y="49"/>
                      <a:pt x="124" y="49"/>
                    </a:cubicBezTo>
                    <a:cubicBezTo>
                      <a:pt x="124" y="48"/>
                      <a:pt x="125" y="47"/>
                      <a:pt x="124" y="46"/>
                    </a:cubicBezTo>
                    <a:cubicBezTo>
                      <a:pt x="123" y="45"/>
                      <a:pt x="124" y="45"/>
                      <a:pt x="122" y="44"/>
                    </a:cubicBezTo>
                    <a:cubicBezTo>
                      <a:pt x="121" y="43"/>
                      <a:pt x="121" y="43"/>
                      <a:pt x="121" y="43"/>
                    </a:cubicBezTo>
                    <a:cubicBezTo>
                      <a:pt x="121" y="43"/>
                      <a:pt x="118" y="42"/>
                      <a:pt x="119" y="43"/>
                    </a:cubicBezTo>
                    <a:cubicBezTo>
                      <a:pt x="120" y="45"/>
                      <a:pt x="119" y="47"/>
                      <a:pt x="120" y="47"/>
                    </a:cubicBezTo>
                    <a:cubicBezTo>
                      <a:pt x="121" y="47"/>
                      <a:pt x="121" y="47"/>
                      <a:pt x="122" y="48"/>
                    </a:cubicBezTo>
                    <a:cubicBezTo>
                      <a:pt x="122" y="49"/>
                      <a:pt x="123" y="50"/>
                      <a:pt x="123" y="51"/>
                    </a:cubicBezTo>
                    <a:cubicBezTo>
                      <a:pt x="124" y="51"/>
                      <a:pt x="124" y="53"/>
                      <a:pt x="124" y="53"/>
                    </a:cubicBezTo>
                    <a:cubicBezTo>
                      <a:pt x="125" y="54"/>
                      <a:pt x="127" y="53"/>
                      <a:pt x="127" y="54"/>
                    </a:cubicBezTo>
                    <a:cubicBezTo>
                      <a:pt x="127" y="55"/>
                      <a:pt x="126" y="56"/>
                      <a:pt x="127" y="57"/>
                    </a:cubicBezTo>
                    <a:cubicBezTo>
                      <a:pt x="128" y="57"/>
                      <a:pt x="128" y="57"/>
                      <a:pt x="129" y="57"/>
                    </a:cubicBezTo>
                    <a:cubicBezTo>
                      <a:pt x="129" y="57"/>
                      <a:pt x="129" y="57"/>
                      <a:pt x="130" y="57"/>
                    </a:cubicBezTo>
                    <a:cubicBezTo>
                      <a:pt x="131" y="56"/>
                      <a:pt x="133" y="56"/>
                      <a:pt x="133" y="56"/>
                    </a:cubicBezTo>
                    <a:cubicBezTo>
                      <a:pt x="133" y="56"/>
                      <a:pt x="134" y="58"/>
                      <a:pt x="134" y="58"/>
                    </a:cubicBezTo>
                    <a:cubicBezTo>
                      <a:pt x="134" y="59"/>
                      <a:pt x="134" y="61"/>
                      <a:pt x="134" y="61"/>
                    </a:cubicBezTo>
                    <a:cubicBezTo>
                      <a:pt x="132" y="64"/>
                      <a:pt x="132" y="64"/>
                      <a:pt x="132" y="64"/>
                    </a:cubicBezTo>
                    <a:cubicBezTo>
                      <a:pt x="132" y="64"/>
                      <a:pt x="132" y="69"/>
                      <a:pt x="132" y="69"/>
                    </a:cubicBezTo>
                    <a:cubicBezTo>
                      <a:pt x="131" y="69"/>
                      <a:pt x="130" y="71"/>
                      <a:pt x="129" y="72"/>
                    </a:cubicBezTo>
                    <a:cubicBezTo>
                      <a:pt x="129" y="72"/>
                      <a:pt x="129" y="75"/>
                      <a:pt x="129" y="75"/>
                    </a:cubicBezTo>
                    <a:cubicBezTo>
                      <a:pt x="127" y="77"/>
                      <a:pt x="127" y="77"/>
                      <a:pt x="127" y="77"/>
                    </a:cubicBezTo>
                    <a:cubicBezTo>
                      <a:pt x="127" y="77"/>
                      <a:pt x="127" y="80"/>
                      <a:pt x="127" y="80"/>
                    </a:cubicBezTo>
                    <a:cubicBezTo>
                      <a:pt x="127" y="81"/>
                      <a:pt x="128" y="84"/>
                      <a:pt x="127" y="85"/>
                    </a:cubicBezTo>
                    <a:cubicBezTo>
                      <a:pt x="127" y="86"/>
                      <a:pt x="125" y="88"/>
                      <a:pt x="125" y="88"/>
                    </a:cubicBezTo>
                    <a:cubicBezTo>
                      <a:pt x="125" y="88"/>
                      <a:pt x="128" y="90"/>
                      <a:pt x="126" y="90"/>
                    </a:cubicBezTo>
                    <a:cubicBezTo>
                      <a:pt x="125" y="91"/>
                      <a:pt x="124" y="93"/>
                      <a:pt x="123" y="93"/>
                    </a:cubicBezTo>
                    <a:cubicBezTo>
                      <a:pt x="123" y="94"/>
                      <a:pt x="123" y="95"/>
                      <a:pt x="122" y="95"/>
                    </a:cubicBezTo>
                    <a:cubicBezTo>
                      <a:pt x="121" y="95"/>
                      <a:pt x="120" y="95"/>
                      <a:pt x="120" y="96"/>
                    </a:cubicBezTo>
                    <a:cubicBezTo>
                      <a:pt x="120" y="96"/>
                      <a:pt x="120" y="98"/>
                      <a:pt x="120" y="98"/>
                    </a:cubicBezTo>
                    <a:cubicBezTo>
                      <a:pt x="117" y="102"/>
                      <a:pt x="117" y="102"/>
                      <a:pt x="117" y="102"/>
                    </a:cubicBezTo>
                    <a:cubicBezTo>
                      <a:pt x="114" y="105"/>
                      <a:pt x="114" y="105"/>
                      <a:pt x="114" y="105"/>
                    </a:cubicBezTo>
                    <a:cubicBezTo>
                      <a:pt x="114" y="105"/>
                      <a:pt x="115" y="106"/>
                      <a:pt x="114" y="106"/>
                    </a:cubicBezTo>
                    <a:cubicBezTo>
                      <a:pt x="113" y="107"/>
                      <a:pt x="109" y="108"/>
                      <a:pt x="109" y="108"/>
                    </a:cubicBezTo>
                    <a:cubicBezTo>
                      <a:pt x="108" y="109"/>
                      <a:pt x="106" y="110"/>
                      <a:pt x="105" y="110"/>
                    </a:cubicBezTo>
                    <a:cubicBezTo>
                      <a:pt x="104" y="110"/>
                      <a:pt x="105" y="112"/>
                      <a:pt x="104" y="110"/>
                    </a:cubicBezTo>
                    <a:cubicBezTo>
                      <a:pt x="103" y="108"/>
                      <a:pt x="104" y="109"/>
                      <a:pt x="103" y="107"/>
                    </a:cubicBezTo>
                    <a:cubicBezTo>
                      <a:pt x="101" y="104"/>
                      <a:pt x="101" y="106"/>
                      <a:pt x="101" y="104"/>
                    </a:cubicBezTo>
                    <a:cubicBezTo>
                      <a:pt x="101" y="102"/>
                      <a:pt x="102" y="104"/>
                      <a:pt x="101" y="102"/>
                    </a:cubicBezTo>
                    <a:cubicBezTo>
                      <a:pt x="101" y="100"/>
                      <a:pt x="102" y="102"/>
                      <a:pt x="101" y="99"/>
                    </a:cubicBezTo>
                    <a:cubicBezTo>
                      <a:pt x="100" y="97"/>
                      <a:pt x="100" y="98"/>
                      <a:pt x="99" y="97"/>
                    </a:cubicBezTo>
                    <a:cubicBezTo>
                      <a:pt x="97" y="95"/>
                      <a:pt x="96" y="97"/>
                      <a:pt x="97" y="94"/>
                    </a:cubicBezTo>
                    <a:cubicBezTo>
                      <a:pt x="98" y="92"/>
                      <a:pt x="98" y="94"/>
                      <a:pt x="98" y="92"/>
                    </a:cubicBezTo>
                    <a:cubicBezTo>
                      <a:pt x="99" y="90"/>
                      <a:pt x="98" y="90"/>
                      <a:pt x="99" y="89"/>
                    </a:cubicBezTo>
                    <a:cubicBezTo>
                      <a:pt x="101" y="88"/>
                      <a:pt x="102" y="88"/>
                      <a:pt x="102" y="86"/>
                    </a:cubicBezTo>
                    <a:cubicBezTo>
                      <a:pt x="101" y="85"/>
                      <a:pt x="101" y="84"/>
                      <a:pt x="101" y="84"/>
                    </a:cubicBezTo>
                    <a:cubicBezTo>
                      <a:pt x="101" y="83"/>
                      <a:pt x="99" y="81"/>
                      <a:pt x="99" y="81"/>
                    </a:cubicBezTo>
                    <a:cubicBezTo>
                      <a:pt x="99" y="80"/>
                      <a:pt x="99" y="81"/>
                      <a:pt x="98" y="79"/>
                    </a:cubicBezTo>
                    <a:cubicBezTo>
                      <a:pt x="97" y="78"/>
                      <a:pt x="96" y="77"/>
                      <a:pt x="96" y="77"/>
                    </a:cubicBezTo>
                    <a:cubicBezTo>
                      <a:pt x="96" y="77"/>
                      <a:pt x="96" y="74"/>
                      <a:pt x="96" y="72"/>
                    </a:cubicBezTo>
                    <a:cubicBezTo>
                      <a:pt x="96" y="71"/>
                      <a:pt x="96" y="73"/>
                      <a:pt x="96" y="71"/>
                    </a:cubicBezTo>
                    <a:cubicBezTo>
                      <a:pt x="97" y="69"/>
                      <a:pt x="97" y="67"/>
                      <a:pt x="97" y="67"/>
                    </a:cubicBezTo>
                    <a:cubicBezTo>
                      <a:pt x="97" y="67"/>
                      <a:pt x="94" y="66"/>
                      <a:pt x="93" y="66"/>
                    </a:cubicBezTo>
                    <a:cubicBezTo>
                      <a:pt x="92" y="66"/>
                      <a:pt x="92" y="68"/>
                      <a:pt x="91" y="66"/>
                    </a:cubicBezTo>
                    <a:cubicBezTo>
                      <a:pt x="89" y="65"/>
                      <a:pt x="90" y="64"/>
                      <a:pt x="89" y="64"/>
                    </a:cubicBezTo>
                    <a:cubicBezTo>
                      <a:pt x="89" y="64"/>
                      <a:pt x="88" y="64"/>
                      <a:pt x="87" y="64"/>
                    </a:cubicBezTo>
                    <a:cubicBezTo>
                      <a:pt x="86" y="65"/>
                      <a:pt x="84" y="65"/>
                      <a:pt x="83" y="66"/>
                    </a:cubicBezTo>
                    <a:cubicBezTo>
                      <a:pt x="81" y="66"/>
                      <a:pt x="81" y="66"/>
                      <a:pt x="79" y="66"/>
                    </a:cubicBezTo>
                    <a:cubicBezTo>
                      <a:pt x="77" y="66"/>
                      <a:pt x="75" y="67"/>
                      <a:pt x="73" y="66"/>
                    </a:cubicBezTo>
                    <a:cubicBezTo>
                      <a:pt x="72" y="65"/>
                      <a:pt x="71" y="66"/>
                      <a:pt x="71" y="65"/>
                    </a:cubicBezTo>
                    <a:cubicBezTo>
                      <a:pt x="70" y="63"/>
                      <a:pt x="71" y="63"/>
                      <a:pt x="69" y="62"/>
                    </a:cubicBezTo>
                    <a:cubicBezTo>
                      <a:pt x="68" y="61"/>
                      <a:pt x="67" y="62"/>
                      <a:pt x="67" y="61"/>
                    </a:cubicBezTo>
                    <a:cubicBezTo>
                      <a:pt x="67" y="59"/>
                      <a:pt x="68" y="59"/>
                      <a:pt x="67" y="58"/>
                    </a:cubicBezTo>
                    <a:cubicBezTo>
                      <a:pt x="66" y="57"/>
                      <a:pt x="67" y="59"/>
                      <a:pt x="66" y="57"/>
                    </a:cubicBezTo>
                    <a:cubicBezTo>
                      <a:pt x="64" y="55"/>
                      <a:pt x="63" y="56"/>
                      <a:pt x="64" y="55"/>
                    </a:cubicBezTo>
                    <a:cubicBezTo>
                      <a:pt x="64" y="53"/>
                      <a:pt x="65" y="54"/>
                      <a:pt x="65" y="52"/>
                    </a:cubicBezTo>
                    <a:cubicBezTo>
                      <a:pt x="65" y="50"/>
                      <a:pt x="68" y="53"/>
                      <a:pt x="66" y="49"/>
                    </a:cubicBezTo>
                    <a:cubicBezTo>
                      <a:pt x="64" y="45"/>
                      <a:pt x="64" y="46"/>
                      <a:pt x="66" y="43"/>
                    </a:cubicBezTo>
                    <a:cubicBezTo>
                      <a:pt x="67" y="40"/>
                      <a:pt x="69" y="39"/>
                      <a:pt x="70" y="38"/>
                    </a:cubicBezTo>
                    <a:cubicBezTo>
                      <a:pt x="70" y="38"/>
                      <a:pt x="71" y="36"/>
                      <a:pt x="71" y="35"/>
                    </a:cubicBezTo>
                    <a:cubicBezTo>
                      <a:pt x="72" y="35"/>
                      <a:pt x="72" y="34"/>
                      <a:pt x="73" y="35"/>
                    </a:cubicBezTo>
                    <a:cubicBezTo>
                      <a:pt x="75" y="35"/>
                      <a:pt x="76" y="34"/>
                      <a:pt x="77" y="33"/>
                    </a:cubicBezTo>
                    <a:cubicBezTo>
                      <a:pt x="78" y="32"/>
                      <a:pt x="80" y="31"/>
                      <a:pt x="80" y="30"/>
                    </a:cubicBezTo>
                    <a:cubicBezTo>
                      <a:pt x="81" y="30"/>
                      <a:pt x="81" y="31"/>
                      <a:pt x="82" y="30"/>
                    </a:cubicBezTo>
                    <a:cubicBezTo>
                      <a:pt x="84" y="30"/>
                      <a:pt x="84" y="30"/>
                      <a:pt x="85" y="30"/>
                    </a:cubicBezTo>
                    <a:cubicBezTo>
                      <a:pt x="86" y="30"/>
                      <a:pt x="84" y="30"/>
                      <a:pt x="87" y="30"/>
                    </a:cubicBezTo>
                    <a:cubicBezTo>
                      <a:pt x="89" y="29"/>
                      <a:pt x="89" y="29"/>
                      <a:pt x="89" y="29"/>
                    </a:cubicBezTo>
                    <a:cubicBezTo>
                      <a:pt x="90" y="29"/>
                      <a:pt x="90" y="29"/>
                      <a:pt x="91" y="29"/>
                    </a:cubicBezTo>
                    <a:cubicBezTo>
                      <a:pt x="92" y="30"/>
                      <a:pt x="92" y="27"/>
                      <a:pt x="92" y="30"/>
                    </a:cubicBezTo>
                    <a:cubicBezTo>
                      <a:pt x="92" y="32"/>
                      <a:pt x="91" y="33"/>
                      <a:pt x="93" y="33"/>
                    </a:cubicBezTo>
                    <a:cubicBezTo>
                      <a:pt x="95" y="34"/>
                      <a:pt x="93" y="34"/>
                      <a:pt x="95" y="34"/>
                    </a:cubicBezTo>
                    <a:cubicBezTo>
                      <a:pt x="97" y="34"/>
                      <a:pt x="97" y="34"/>
                      <a:pt x="98" y="34"/>
                    </a:cubicBezTo>
                    <a:cubicBezTo>
                      <a:pt x="99" y="35"/>
                      <a:pt x="99" y="36"/>
                      <a:pt x="101" y="36"/>
                    </a:cubicBezTo>
                    <a:cubicBezTo>
                      <a:pt x="102" y="36"/>
                      <a:pt x="100" y="38"/>
                      <a:pt x="102" y="36"/>
                    </a:cubicBezTo>
                    <a:cubicBezTo>
                      <a:pt x="104" y="33"/>
                      <a:pt x="100" y="33"/>
                      <a:pt x="104" y="33"/>
                    </a:cubicBezTo>
                    <a:cubicBezTo>
                      <a:pt x="108" y="34"/>
                      <a:pt x="109" y="35"/>
                      <a:pt x="109" y="34"/>
                    </a:cubicBezTo>
                    <a:cubicBezTo>
                      <a:pt x="110" y="34"/>
                      <a:pt x="110" y="35"/>
                      <a:pt x="112" y="34"/>
                    </a:cubicBezTo>
                    <a:cubicBezTo>
                      <a:pt x="113" y="33"/>
                      <a:pt x="114" y="33"/>
                      <a:pt x="114" y="33"/>
                    </a:cubicBezTo>
                    <a:cubicBezTo>
                      <a:pt x="115" y="34"/>
                      <a:pt x="115" y="35"/>
                      <a:pt x="116" y="34"/>
                    </a:cubicBezTo>
                    <a:cubicBezTo>
                      <a:pt x="116" y="32"/>
                      <a:pt x="117" y="33"/>
                      <a:pt x="116" y="32"/>
                    </a:cubicBezTo>
                    <a:cubicBezTo>
                      <a:pt x="114" y="31"/>
                      <a:pt x="113" y="32"/>
                      <a:pt x="113" y="30"/>
                    </a:cubicBezTo>
                    <a:cubicBezTo>
                      <a:pt x="112" y="29"/>
                      <a:pt x="114" y="29"/>
                      <a:pt x="112" y="29"/>
                    </a:cubicBezTo>
                    <a:cubicBezTo>
                      <a:pt x="110" y="29"/>
                      <a:pt x="111" y="29"/>
                      <a:pt x="109" y="28"/>
                    </a:cubicBezTo>
                    <a:cubicBezTo>
                      <a:pt x="108" y="28"/>
                      <a:pt x="106" y="30"/>
                      <a:pt x="106" y="28"/>
                    </a:cubicBezTo>
                    <a:cubicBezTo>
                      <a:pt x="105" y="27"/>
                      <a:pt x="102" y="29"/>
                      <a:pt x="105" y="27"/>
                    </a:cubicBezTo>
                    <a:cubicBezTo>
                      <a:pt x="108" y="24"/>
                      <a:pt x="107" y="23"/>
                      <a:pt x="109" y="24"/>
                    </a:cubicBezTo>
                    <a:cubicBezTo>
                      <a:pt x="110" y="24"/>
                      <a:pt x="110" y="26"/>
                      <a:pt x="111" y="25"/>
                    </a:cubicBezTo>
                    <a:cubicBezTo>
                      <a:pt x="112" y="24"/>
                      <a:pt x="114" y="23"/>
                      <a:pt x="112" y="22"/>
                    </a:cubicBezTo>
                    <a:cubicBezTo>
                      <a:pt x="110" y="20"/>
                      <a:pt x="112" y="21"/>
                      <a:pt x="109" y="20"/>
                    </a:cubicBezTo>
                    <a:cubicBezTo>
                      <a:pt x="107" y="19"/>
                      <a:pt x="105" y="24"/>
                      <a:pt x="104" y="23"/>
                    </a:cubicBezTo>
                    <a:cubicBezTo>
                      <a:pt x="103" y="22"/>
                      <a:pt x="103" y="22"/>
                      <a:pt x="102" y="22"/>
                    </a:cubicBezTo>
                    <a:cubicBezTo>
                      <a:pt x="101" y="23"/>
                      <a:pt x="101" y="24"/>
                      <a:pt x="101" y="26"/>
                    </a:cubicBezTo>
                    <a:cubicBezTo>
                      <a:pt x="101" y="27"/>
                      <a:pt x="102" y="27"/>
                      <a:pt x="100" y="26"/>
                    </a:cubicBezTo>
                    <a:cubicBezTo>
                      <a:pt x="98" y="25"/>
                      <a:pt x="103" y="26"/>
                      <a:pt x="98" y="24"/>
                    </a:cubicBezTo>
                    <a:cubicBezTo>
                      <a:pt x="93" y="22"/>
                      <a:pt x="91" y="23"/>
                      <a:pt x="91" y="23"/>
                    </a:cubicBezTo>
                    <a:cubicBezTo>
                      <a:pt x="90" y="24"/>
                      <a:pt x="89" y="24"/>
                      <a:pt x="88" y="24"/>
                    </a:cubicBezTo>
                    <a:cubicBezTo>
                      <a:pt x="88" y="25"/>
                      <a:pt x="90" y="26"/>
                      <a:pt x="88" y="25"/>
                    </a:cubicBezTo>
                    <a:cubicBezTo>
                      <a:pt x="86" y="24"/>
                      <a:pt x="84" y="26"/>
                      <a:pt x="84" y="26"/>
                    </a:cubicBezTo>
                    <a:cubicBezTo>
                      <a:pt x="84" y="26"/>
                      <a:pt x="83" y="25"/>
                      <a:pt x="83" y="26"/>
                    </a:cubicBezTo>
                    <a:cubicBezTo>
                      <a:pt x="82" y="27"/>
                      <a:pt x="80" y="27"/>
                      <a:pt x="79" y="27"/>
                    </a:cubicBezTo>
                    <a:cubicBezTo>
                      <a:pt x="78" y="26"/>
                      <a:pt x="76" y="27"/>
                      <a:pt x="78" y="25"/>
                    </a:cubicBezTo>
                    <a:cubicBezTo>
                      <a:pt x="80" y="22"/>
                      <a:pt x="78" y="24"/>
                      <a:pt x="81" y="23"/>
                    </a:cubicBezTo>
                    <a:cubicBezTo>
                      <a:pt x="84" y="21"/>
                      <a:pt x="88" y="21"/>
                      <a:pt x="84" y="20"/>
                    </a:cubicBezTo>
                    <a:cubicBezTo>
                      <a:pt x="81" y="20"/>
                      <a:pt x="86" y="20"/>
                      <a:pt x="82" y="17"/>
                    </a:cubicBezTo>
                    <a:cubicBezTo>
                      <a:pt x="77" y="15"/>
                      <a:pt x="77" y="18"/>
                      <a:pt x="77" y="15"/>
                    </a:cubicBezTo>
                    <a:cubicBezTo>
                      <a:pt x="77" y="12"/>
                      <a:pt x="76" y="12"/>
                      <a:pt x="75" y="12"/>
                    </a:cubicBezTo>
                    <a:cubicBezTo>
                      <a:pt x="74" y="12"/>
                      <a:pt x="71" y="13"/>
                      <a:pt x="70" y="13"/>
                    </a:cubicBezTo>
                    <a:cubicBezTo>
                      <a:pt x="69" y="13"/>
                      <a:pt x="70" y="14"/>
                      <a:pt x="68" y="13"/>
                    </a:cubicBezTo>
                    <a:cubicBezTo>
                      <a:pt x="66" y="11"/>
                      <a:pt x="65" y="13"/>
                      <a:pt x="66" y="11"/>
                    </a:cubicBezTo>
                    <a:cubicBezTo>
                      <a:pt x="67" y="9"/>
                      <a:pt x="67" y="9"/>
                      <a:pt x="68" y="8"/>
                    </a:cubicBezTo>
                    <a:cubicBezTo>
                      <a:pt x="70" y="7"/>
                      <a:pt x="69" y="2"/>
                      <a:pt x="73" y="4"/>
                    </a:cubicBezTo>
                    <a:cubicBezTo>
                      <a:pt x="76" y="6"/>
                      <a:pt x="75" y="5"/>
                      <a:pt x="77" y="5"/>
                    </a:cubicBezTo>
                    <a:cubicBezTo>
                      <a:pt x="80" y="6"/>
                      <a:pt x="81" y="5"/>
                      <a:pt x="81" y="5"/>
                    </a:cubicBezTo>
                    <a:cubicBezTo>
                      <a:pt x="81" y="4"/>
                      <a:pt x="78" y="3"/>
                      <a:pt x="78" y="3"/>
                    </a:cubicBezTo>
                    <a:cubicBezTo>
                      <a:pt x="78" y="3"/>
                      <a:pt x="77" y="3"/>
                      <a:pt x="78" y="2"/>
                    </a:cubicBezTo>
                    <a:cubicBezTo>
                      <a:pt x="78" y="2"/>
                      <a:pt x="79" y="1"/>
                      <a:pt x="79" y="1"/>
                    </a:cubicBezTo>
                    <a:cubicBezTo>
                      <a:pt x="78" y="0"/>
                      <a:pt x="78" y="0"/>
                      <a:pt x="78" y="0"/>
                    </a:cubicBezTo>
                    <a:cubicBezTo>
                      <a:pt x="78" y="0"/>
                      <a:pt x="68" y="0"/>
                      <a:pt x="6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 name="Freeform 283"/>
              <p:cNvSpPr/>
              <p:nvPr/>
            </p:nvSpPr>
            <p:spPr bwMode="auto">
              <a:xfrm>
                <a:off x="6307138" y="3024188"/>
                <a:ext cx="173038" cy="203200"/>
              </a:xfrm>
              <a:custGeom>
                <a:avLst/>
                <a:gdLst>
                  <a:gd name="T0" fmla="*/ 33 w 46"/>
                  <a:gd name="T1" fmla="*/ 3 h 54"/>
                  <a:gd name="T2" fmla="*/ 33 w 46"/>
                  <a:gd name="T3" fmla="*/ 20 h 54"/>
                  <a:gd name="T4" fmla="*/ 18 w 46"/>
                  <a:gd name="T5" fmla="*/ 31 h 54"/>
                  <a:gd name="T6" fmla="*/ 0 w 46"/>
                  <a:gd name="T7" fmla="*/ 45 h 54"/>
                  <a:gd name="T8" fmla="*/ 46 w 46"/>
                  <a:gd name="T9" fmla="*/ 54 h 54"/>
                  <a:gd name="T10" fmla="*/ 46 w 46"/>
                  <a:gd name="T11" fmla="*/ 0 h 54"/>
                  <a:gd name="T12" fmla="*/ 33 w 46"/>
                  <a:gd name="T13" fmla="*/ 3 h 54"/>
                </a:gdLst>
                <a:ahLst/>
                <a:cxnLst>
                  <a:cxn ang="0">
                    <a:pos x="T0" y="T1"/>
                  </a:cxn>
                  <a:cxn ang="0">
                    <a:pos x="T2" y="T3"/>
                  </a:cxn>
                  <a:cxn ang="0">
                    <a:pos x="T4" y="T5"/>
                  </a:cxn>
                  <a:cxn ang="0">
                    <a:pos x="T6" y="T7"/>
                  </a:cxn>
                  <a:cxn ang="0">
                    <a:pos x="T8" y="T9"/>
                  </a:cxn>
                  <a:cxn ang="0">
                    <a:pos x="T10" y="T11"/>
                  </a:cxn>
                  <a:cxn ang="0">
                    <a:pos x="T12" y="T13"/>
                  </a:cxn>
                </a:cxnLst>
                <a:rect l="0" t="0" r="r" b="b"/>
                <a:pathLst>
                  <a:path w="46" h="54">
                    <a:moveTo>
                      <a:pt x="33" y="3"/>
                    </a:moveTo>
                    <a:cubicBezTo>
                      <a:pt x="33" y="20"/>
                      <a:pt x="33" y="20"/>
                      <a:pt x="33" y="20"/>
                    </a:cubicBezTo>
                    <a:cubicBezTo>
                      <a:pt x="33" y="20"/>
                      <a:pt x="28" y="28"/>
                      <a:pt x="18" y="31"/>
                    </a:cubicBezTo>
                    <a:cubicBezTo>
                      <a:pt x="9" y="35"/>
                      <a:pt x="0" y="40"/>
                      <a:pt x="0" y="45"/>
                    </a:cubicBezTo>
                    <a:cubicBezTo>
                      <a:pt x="1" y="50"/>
                      <a:pt x="14" y="54"/>
                      <a:pt x="46" y="54"/>
                    </a:cubicBezTo>
                    <a:cubicBezTo>
                      <a:pt x="46" y="0"/>
                      <a:pt x="46" y="0"/>
                      <a:pt x="46" y="0"/>
                    </a:cubicBezTo>
                    <a:lnTo>
                      <a:pt x="3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284"/>
              <p:cNvSpPr/>
              <p:nvPr/>
            </p:nvSpPr>
            <p:spPr bwMode="auto">
              <a:xfrm>
                <a:off x="6456363" y="3024188"/>
                <a:ext cx="169863" cy="203200"/>
              </a:xfrm>
              <a:custGeom>
                <a:avLst/>
                <a:gdLst>
                  <a:gd name="T0" fmla="*/ 12 w 45"/>
                  <a:gd name="T1" fmla="*/ 3 h 54"/>
                  <a:gd name="T2" fmla="*/ 12 w 45"/>
                  <a:gd name="T3" fmla="*/ 20 h 54"/>
                  <a:gd name="T4" fmla="*/ 25 w 45"/>
                  <a:gd name="T5" fmla="*/ 31 h 54"/>
                  <a:gd name="T6" fmla="*/ 44 w 45"/>
                  <a:gd name="T7" fmla="*/ 45 h 54"/>
                  <a:gd name="T8" fmla="*/ 0 w 45"/>
                  <a:gd name="T9" fmla="*/ 54 h 54"/>
                  <a:gd name="T10" fmla="*/ 0 w 45"/>
                  <a:gd name="T11" fmla="*/ 0 h 54"/>
                  <a:gd name="T12" fmla="*/ 12 w 45"/>
                  <a:gd name="T13" fmla="*/ 3 h 54"/>
                </a:gdLst>
                <a:ahLst/>
                <a:cxnLst>
                  <a:cxn ang="0">
                    <a:pos x="T0" y="T1"/>
                  </a:cxn>
                  <a:cxn ang="0">
                    <a:pos x="T2" y="T3"/>
                  </a:cxn>
                  <a:cxn ang="0">
                    <a:pos x="T4" y="T5"/>
                  </a:cxn>
                  <a:cxn ang="0">
                    <a:pos x="T6" y="T7"/>
                  </a:cxn>
                  <a:cxn ang="0">
                    <a:pos x="T8" y="T9"/>
                  </a:cxn>
                  <a:cxn ang="0">
                    <a:pos x="T10" y="T11"/>
                  </a:cxn>
                  <a:cxn ang="0">
                    <a:pos x="T12" y="T13"/>
                  </a:cxn>
                </a:cxnLst>
                <a:rect l="0" t="0" r="r" b="b"/>
                <a:pathLst>
                  <a:path w="45" h="54">
                    <a:moveTo>
                      <a:pt x="12" y="3"/>
                    </a:moveTo>
                    <a:cubicBezTo>
                      <a:pt x="12" y="20"/>
                      <a:pt x="12" y="20"/>
                      <a:pt x="12" y="20"/>
                    </a:cubicBezTo>
                    <a:cubicBezTo>
                      <a:pt x="12" y="20"/>
                      <a:pt x="15" y="28"/>
                      <a:pt x="25" y="31"/>
                    </a:cubicBezTo>
                    <a:cubicBezTo>
                      <a:pt x="34" y="35"/>
                      <a:pt x="45" y="40"/>
                      <a:pt x="44" y="45"/>
                    </a:cubicBezTo>
                    <a:cubicBezTo>
                      <a:pt x="43" y="50"/>
                      <a:pt x="25" y="54"/>
                      <a:pt x="0" y="54"/>
                    </a:cubicBezTo>
                    <a:cubicBezTo>
                      <a:pt x="0" y="0"/>
                      <a:pt x="0" y="0"/>
                      <a:pt x="0" y="0"/>
                    </a:cubicBezTo>
                    <a:lnTo>
                      <a:pt x="1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285"/>
              <p:cNvSpPr/>
              <p:nvPr/>
            </p:nvSpPr>
            <p:spPr bwMode="auto">
              <a:xfrm>
                <a:off x="6172200" y="2424113"/>
                <a:ext cx="611188" cy="619125"/>
              </a:xfrm>
              <a:custGeom>
                <a:avLst/>
                <a:gdLst>
                  <a:gd name="T0" fmla="*/ 120 w 163"/>
                  <a:gd name="T1" fmla="*/ 9 h 165"/>
                  <a:gd name="T2" fmla="*/ 153 w 163"/>
                  <a:gd name="T3" fmla="*/ 74 h 165"/>
                  <a:gd name="T4" fmla="*/ 72 w 163"/>
                  <a:gd name="T5" fmla="*/ 155 h 165"/>
                  <a:gd name="T6" fmla="*/ 8 w 163"/>
                  <a:gd name="T7" fmla="*/ 123 h 165"/>
                  <a:gd name="T8" fmla="*/ 0 w 163"/>
                  <a:gd name="T9" fmla="*/ 129 h 165"/>
                  <a:gd name="T10" fmla="*/ 72 w 163"/>
                  <a:gd name="T11" fmla="*/ 165 h 165"/>
                  <a:gd name="T12" fmla="*/ 163 w 163"/>
                  <a:gd name="T13" fmla="*/ 74 h 165"/>
                  <a:gd name="T14" fmla="*/ 126 w 163"/>
                  <a:gd name="T15" fmla="*/ 0 h 165"/>
                  <a:gd name="T16" fmla="*/ 120 w 163"/>
                  <a:gd name="T17" fmla="*/ 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165">
                    <a:moveTo>
                      <a:pt x="120" y="9"/>
                    </a:moveTo>
                    <a:cubicBezTo>
                      <a:pt x="140" y="24"/>
                      <a:pt x="153" y="47"/>
                      <a:pt x="153" y="74"/>
                    </a:cubicBezTo>
                    <a:cubicBezTo>
                      <a:pt x="153" y="119"/>
                      <a:pt x="117" y="155"/>
                      <a:pt x="72" y="155"/>
                    </a:cubicBezTo>
                    <a:cubicBezTo>
                      <a:pt x="46" y="155"/>
                      <a:pt x="23" y="142"/>
                      <a:pt x="8" y="123"/>
                    </a:cubicBezTo>
                    <a:cubicBezTo>
                      <a:pt x="0" y="129"/>
                      <a:pt x="0" y="129"/>
                      <a:pt x="0" y="129"/>
                    </a:cubicBezTo>
                    <a:cubicBezTo>
                      <a:pt x="16" y="151"/>
                      <a:pt x="43" y="165"/>
                      <a:pt x="72" y="165"/>
                    </a:cubicBezTo>
                    <a:cubicBezTo>
                      <a:pt x="122" y="165"/>
                      <a:pt x="163" y="124"/>
                      <a:pt x="163" y="74"/>
                    </a:cubicBezTo>
                    <a:cubicBezTo>
                      <a:pt x="163" y="44"/>
                      <a:pt x="149" y="17"/>
                      <a:pt x="126" y="0"/>
                    </a:cubicBezTo>
                    <a:lnTo>
                      <a:pt x="12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5" name="Freeform 286"/>
              <p:cNvSpPr>
                <a:spLocks noEditPoints="1"/>
              </p:cNvSpPr>
              <p:nvPr/>
            </p:nvSpPr>
            <p:spPr bwMode="auto">
              <a:xfrm>
                <a:off x="6175375" y="2436813"/>
                <a:ext cx="544513" cy="542925"/>
              </a:xfrm>
              <a:custGeom>
                <a:avLst/>
                <a:gdLst>
                  <a:gd name="T0" fmla="*/ 72 w 145"/>
                  <a:gd name="T1" fmla="*/ 0 h 145"/>
                  <a:gd name="T2" fmla="*/ 0 w 145"/>
                  <a:gd name="T3" fmla="*/ 73 h 145"/>
                  <a:gd name="T4" fmla="*/ 72 w 145"/>
                  <a:gd name="T5" fmla="*/ 145 h 145"/>
                  <a:gd name="T6" fmla="*/ 145 w 145"/>
                  <a:gd name="T7" fmla="*/ 73 h 145"/>
                  <a:gd name="T8" fmla="*/ 72 w 145"/>
                  <a:gd name="T9" fmla="*/ 0 h 145"/>
                  <a:gd name="T10" fmla="*/ 72 w 145"/>
                  <a:gd name="T11" fmla="*/ 142 h 145"/>
                  <a:gd name="T12" fmla="*/ 3 w 145"/>
                  <a:gd name="T13" fmla="*/ 73 h 145"/>
                  <a:gd name="T14" fmla="*/ 72 w 145"/>
                  <a:gd name="T15" fmla="*/ 4 h 145"/>
                  <a:gd name="T16" fmla="*/ 141 w 145"/>
                  <a:gd name="T17" fmla="*/ 73 h 145"/>
                  <a:gd name="T18" fmla="*/ 72 w 145"/>
                  <a:gd name="T19" fmla="*/ 14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145">
                    <a:moveTo>
                      <a:pt x="72" y="0"/>
                    </a:moveTo>
                    <a:cubicBezTo>
                      <a:pt x="32" y="0"/>
                      <a:pt x="0" y="33"/>
                      <a:pt x="0" y="73"/>
                    </a:cubicBezTo>
                    <a:cubicBezTo>
                      <a:pt x="0" y="113"/>
                      <a:pt x="32" y="145"/>
                      <a:pt x="72" y="145"/>
                    </a:cubicBezTo>
                    <a:cubicBezTo>
                      <a:pt x="112" y="145"/>
                      <a:pt x="145" y="113"/>
                      <a:pt x="145" y="73"/>
                    </a:cubicBezTo>
                    <a:cubicBezTo>
                      <a:pt x="145" y="33"/>
                      <a:pt x="112" y="0"/>
                      <a:pt x="72" y="0"/>
                    </a:cubicBezTo>
                    <a:close/>
                    <a:moveTo>
                      <a:pt x="72" y="142"/>
                    </a:moveTo>
                    <a:cubicBezTo>
                      <a:pt x="34" y="142"/>
                      <a:pt x="3" y="111"/>
                      <a:pt x="3" y="73"/>
                    </a:cubicBezTo>
                    <a:cubicBezTo>
                      <a:pt x="3" y="35"/>
                      <a:pt x="34" y="4"/>
                      <a:pt x="72" y="4"/>
                    </a:cubicBezTo>
                    <a:cubicBezTo>
                      <a:pt x="110" y="4"/>
                      <a:pt x="141" y="35"/>
                      <a:pt x="141" y="73"/>
                    </a:cubicBezTo>
                    <a:cubicBezTo>
                      <a:pt x="141" y="111"/>
                      <a:pt x="110" y="142"/>
                      <a:pt x="7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6" name="Freeform 287"/>
              <p:cNvSpPr/>
              <p:nvPr/>
            </p:nvSpPr>
            <p:spPr bwMode="auto">
              <a:xfrm>
                <a:off x="6161087" y="2447926"/>
                <a:ext cx="608013" cy="531813"/>
              </a:xfrm>
              <a:custGeom>
                <a:avLst/>
                <a:gdLst>
                  <a:gd name="T0" fmla="*/ 47 w 162"/>
                  <a:gd name="T1" fmla="*/ 11 h 142"/>
                  <a:gd name="T2" fmla="*/ 44 w 162"/>
                  <a:gd name="T3" fmla="*/ 17 h 142"/>
                  <a:gd name="T4" fmla="*/ 41 w 162"/>
                  <a:gd name="T5" fmla="*/ 21 h 142"/>
                  <a:gd name="T6" fmla="*/ 38 w 162"/>
                  <a:gd name="T7" fmla="*/ 19 h 142"/>
                  <a:gd name="T8" fmla="*/ 37 w 162"/>
                  <a:gd name="T9" fmla="*/ 23 h 142"/>
                  <a:gd name="T10" fmla="*/ 30 w 162"/>
                  <a:gd name="T11" fmla="*/ 25 h 142"/>
                  <a:gd name="T12" fmla="*/ 26 w 162"/>
                  <a:gd name="T13" fmla="*/ 30 h 142"/>
                  <a:gd name="T14" fmla="*/ 19 w 162"/>
                  <a:gd name="T15" fmla="*/ 38 h 142"/>
                  <a:gd name="T16" fmla="*/ 15 w 162"/>
                  <a:gd name="T17" fmla="*/ 44 h 142"/>
                  <a:gd name="T18" fmla="*/ 19 w 162"/>
                  <a:gd name="T19" fmla="*/ 48 h 142"/>
                  <a:gd name="T20" fmla="*/ 19 w 162"/>
                  <a:gd name="T21" fmla="*/ 50 h 142"/>
                  <a:gd name="T22" fmla="*/ 16 w 162"/>
                  <a:gd name="T23" fmla="*/ 47 h 142"/>
                  <a:gd name="T24" fmla="*/ 13 w 162"/>
                  <a:gd name="T25" fmla="*/ 43 h 142"/>
                  <a:gd name="T26" fmla="*/ 12 w 162"/>
                  <a:gd name="T27" fmla="*/ 49 h 142"/>
                  <a:gd name="T28" fmla="*/ 13 w 162"/>
                  <a:gd name="T29" fmla="*/ 60 h 142"/>
                  <a:gd name="T30" fmla="*/ 17 w 162"/>
                  <a:gd name="T31" fmla="*/ 57 h 142"/>
                  <a:gd name="T32" fmla="*/ 23 w 162"/>
                  <a:gd name="T33" fmla="*/ 63 h 142"/>
                  <a:gd name="T34" fmla="*/ 29 w 162"/>
                  <a:gd name="T35" fmla="*/ 70 h 142"/>
                  <a:gd name="T36" fmla="*/ 36 w 162"/>
                  <a:gd name="T37" fmla="*/ 75 h 142"/>
                  <a:gd name="T38" fmla="*/ 44 w 162"/>
                  <a:gd name="T39" fmla="*/ 84 h 142"/>
                  <a:gd name="T40" fmla="*/ 41 w 162"/>
                  <a:gd name="T41" fmla="*/ 96 h 142"/>
                  <a:gd name="T42" fmla="*/ 35 w 162"/>
                  <a:gd name="T43" fmla="*/ 111 h 142"/>
                  <a:gd name="T44" fmla="*/ 37 w 162"/>
                  <a:gd name="T45" fmla="*/ 121 h 142"/>
                  <a:gd name="T46" fmla="*/ 33 w 162"/>
                  <a:gd name="T47" fmla="*/ 122 h 142"/>
                  <a:gd name="T48" fmla="*/ 23 w 162"/>
                  <a:gd name="T49" fmla="*/ 106 h 142"/>
                  <a:gd name="T50" fmla="*/ 12 w 162"/>
                  <a:gd name="T51" fmla="*/ 81 h 142"/>
                  <a:gd name="T52" fmla="*/ 8 w 162"/>
                  <a:gd name="T53" fmla="*/ 62 h 142"/>
                  <a:gd name="T54" fmla="*/ 53 w 162"/>
                  <a:gd name="T55" fmla="*/ 131 h 142"/>
                  <a:gd name="T56" fmla="*/ 64 w 162"/>
                  <a:gd name="T57" fmla="*/ 129 h 142"/>
                  <a:gd name="T58" fmla="*/ 79 w 162"/>
                  <a:gd name="T59" fmla="*/ 127 h 142"/>
                  <a:gd name="T60" fmla="*/ 77 w 162"/>
                  <a:gd name="T61" fmla="*/ 134 h 142"/>
                  <a:gd name="T62" fmla="*/ 86 w 162"/>
                  <a:gd name="T63" fmla="*/ 133 h 142"/>
                  <a:gd name="T64" fmla="*/ 99 w 162"/>
                  <a:gd name="T65" fmla="*/ 131 h 142"/>
                  <a:gd name="T66" fmla="*/ 98 w 162"/>
                  <a:gd name="T67" fmla="*/ 2 h 142"/>
                  <a:gd name="T68" fmla="*/ 140 w 162"/>
                  <a:gd name="T69" fmla="*/ 46 h 142"/>
                  <a:gd name="T70" fmla="*/ 135 w 162"/>
                  <a:gd name="T71" fmla="*/ 42 h 142"/>
                  <a:gd name="T72" fmla="*/ 129 w 162"/>
                  <a:gd name="T73" fmla="*/ 53 h 142"/>
                  <a:gd name="T74" fmla="*/ 121 w 162"/>
                  <a:gd name="T75" fmla="*/ 43 h 142"/>
                  <a:gd name="T76" fmla="*/ 124 w 162"/>
                  <a:gd name="T77" fmla="*/ 53 h 142"/>
                  <a:gd name="T78" fmla="*/ 133 w 162"/>
                  <a:gd name="T79" fmla="*/ 56 h 142"/>
                  <a:gd name="T80" fmla="*/ 129 w 162"/>
                  <a:gd name="T81" fmla="*/ 72 h 142"/>
                  <a:gd name="T82" fmla="*/ 125 w 162"/>
                  <a:gd name="T83" fmla="*/ 88 h 142"/>
                  <a:gd name="T84" fmla="*/ 120 w 162"/>
                  <a:gd name="T85" fmla="*/ 98 h 142"/>
                  <a:gd name="T86" fmla="*/ 105 w 162"/>
                  <a:gd name="T87" fmla="*/ 110 h 142"/>
                  <a:gd name="T88" fmla="*/ 101 w 162"/>
                  <a:gd name="T89" fmla="*/ 99 h 142"/>
                  <a:gd name="T90" fmla="*/ 102 w 162"/>
                  <a:gd name="T91" fmla="*/ 86 h 142"/>
                  <a:gd name="T92" fmla="*/ 96 w 162"/>
                  <a:gd name="T93" fmla="*/ 72 h 142"/>
                  <a:gd name="T94" fmla="*/ 89 w 162"/>
                  <a:gd name="T95" fmla="*/ 64 h 142"/>
                  <a:gd name="T96" fmla="*/ 71 w 162"/>
                  <a:gd name="T97" fmla="*/ 65 h 142"/>
                  <a:gd name="T98" fmla="*/ 64 w 162"/>
                  <a:gd name="T99" fmla="*/ 55 h 142"/>
                  <a:gd name="T100" fmla="*/ 71 w 162"/>
                  <a:gd name="T101" fmla="*/ 35 h 142"/>
                  <a:gd name="T102" fmla="*/ 85 w 162"/>
                  <a:gd name="T103" fmla="*/ 30 h 142"/>
                  <a:gd name="T104" fmla="*/ 93 w 162"/>
                  <a:gd name="T105" fmla="*/ 33 h 142"/>
                  <a:gd name="T106" fmla="*/ 104 w 162"/>
                  <a:gd name="T107" fmla="*/ 33 h 142"/>
                  <a:gd name="T108" fmla="*/ 116 w 162"/>
                  <a:gd name="T109" fmla="*/ 32 h 142"/>
                  <a:gd name="T110" fmla="*/ 105 w 162"/>
                  <a:gd name="T111" fmla="*/ 27 h 142"/>
                  <a:gd name="T112" fmla="*/ 104 w 162"/>
                  <a:gd name="T113" fmla="*/ 23 h 142"/>
                  <a:gd name="T114" fmla="*/ 91 w 162"/>
                  <a:gd name="T115" fmla="*/ 23 h 142"/>
                  <a:gd name="T116" fmla="*/ 79 w 162"/>
                  <a:gd name="T117" fmla="*/ 27 h 142"/>
                  <a:gd name="T118" fmla="*/ 77 w 162"/>
                  <a:gd name="T119" fmla="*/ 15 h 142"/>
                  <a:gd name="T120" fmla="*/ 68 w 162"/>
                  <a:gd name="T121" fmla="*/ 8 h 142"/>
                  <a:gd name="T122" fmla="*/ 78 w 162"/>
                  <a:gd name="T123" fmla="*/ 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2" h="142">
                    <a:moveTo>
                      <a:pt x="66" y="1"/>
                    </a:moveTo>
                    <a:cubicBezTo>
                      <a:pt x="66" y="1"/>
                      <a:pt x="42" y="4"/>
                      <a:pt x="25" y="23"/>
                    </a:cubicBezTo>
                    <a:cubicBezTo>
                      <a:pt x="25" y="23"/>
                      <a:pt x="38" y="10"/>
                      <a:pt x="46" y="10"/>
                    </a:cubicBezTo>
                    <a:cubicBezTo>
                      <a:pt x="47" y="10"/>
                      <a:pt x="47" y="10"/>
                      <a:pt x="47" y="10"/>
                    </a:cubicBezTo>
                    <a:cubicBezTo>
                      <a:pt x="47" y="10"/>
                      <a:pt x="47" y="11"/>
                      <a:pt x="47" y="11"/>
                    </a:cubicBezTo>
                    <a:cubicBezTo>
                      <a:pt x="47" y="11"/>
                      <a:pt x="46" y="13"/>
                      <a:pt x="46" y="13"/>
                    </a:cubicBezTo>
                    <a:cubicBezTo>
                      <a:pt x="46" y="13"/>
                      <a:pt x="46" y="15"/>
                      <a:pt x="46" y="15"/>
                    </a:cubicBezTo>
                    <a:cubicBezTo>
                      <a:pt x="45" y="15"/>
                      <a:pt x="45" y="15"/>
                      <a:pt x="45" y="15"/>
                    </a:cubicBezTo>
                    <a:cubicBezTo>
                      <a:pt x="45" y="15"/>
                      <a:pt x="44" y="16"/>
                      <a:pt x="44" y="16"/>
                    </a:cubicBezTo>
                    <a:cubicBezTo>
                      <a:pt x="44" y="16"/>
                      <a:pt x="44" y="16"/>
                      <a:pt x="44" y="17"/>
                    </a:cubicBezTo>
                    <a:cubicBezTo>
                      <a:pt x="44" y="17"/>
                      <a:pt x="44" y="18"/>
                      <a:pt x="44" y="18"/>
                    </a:cubicBezTo>
                    <a:cubicBezTo>
                      <a:pt x="44" y="19"/>
                      <a:pt x="44" y="19"/>
                      <a:pt x="44" y="19"/>
                    </a:cubicBezTo>
                    <a:cubicBezTo>
                      <a:pt x="44" y="20"/>
                      <a:pt x="44" y="20"/>
                      <a:pt x="44" y="20"/>
                    </a:cubicBezTo>
                    <a:cubicBezTo>
                      <a:pt x="43" y="21"/>
                      <a:pt x="43" y="21"/>
                      <a:pt x="43" y="21"/>
                    </a:cubicBezTo>
                    <a:cubicBezTo>
                      <a:pt x="43" y="21"/>
                      <a:pt x="41" y="21"/>
                      <a:pt x="41" y="21"/>
                    </a:cubicBezTo>
                    <a:cubicBezTo>
                      <a:pt x="40" y="21"/>
                      <a:pt x="40" y="20"/>
                      <a:pt x="40" y="20"/>
                    </a:cubicBezTo>
                    <a:cubicBezTo>
                      <a:pt x="42" y="19"/>
                      <a:pt x="42" y="19"/>
                      <a:pt x="42" y="19"/>
                    </a:cubicBezTo>
                    <a:cubicBezTo>
                      <a:pt x="42" y="19"/>
                      <a:pt x="42" y="19"/>
                      <a:pt x="41" y="18"/>
                    </a:cubicBezTo>
                    <a:cubicBezTo>
                      <a:pt x="41" y="18"/>
                      <a:pt x="41" y="17"/>
                      <a:pt x="40" y="17"/>
                    </a:cubicBezTo>
                    <a:cubicBezTo>
                      <a:pt x="40" y="18"/>
                      <a:pt x="38" y="19"/>
                      <a:pt x="38" y="19"/>
                    </a:cubicBezTo>
                    <a:cubicBezTo>
                      <a:pt x="37" y="19"/>
                      <a:pt x="37" y="19"/>
                      <a:pt x="37" y="19"/>
                    </a:cubicBezTo>
                    <a:cubicBezTo>
                      <a:pt x="37" y="19"/>
                      <a:pt x="37" y="21"/>
                      <a:pt x="37" y="21"/>
                    </a:cubicBezTo>
                    <a:cubicBezTo>
                      <a:pt x="37" y="21"/>
                      <a:pt x="38" y="21"/>
                      <a:pt x="38" y="21"/>
                    </a:cubicBezTo>
                    <a:cubicBezTo>
                      <a:pt x="38" y="21"/>
                      <a:pt x="38" y="22"/>
                      <a:pt x="38" y="22"/>
                    </a:cubicBezTo>
                    <a:cubicBezTo>
                      <a:pt x="38" y="23"/>
                      <a:pt x="37" y="23"/>
                      <a:pt x="37" y="23"/>
                    </a:cubicBezTo>
                    <a:cubicBezTo>
                      <a:pt x="37" y="23"/>
                      <a:pt x="37" y="24"/>
                      <a:pt x="36" y="24"/>
                    </a:cubicBezTo>
                    <a:cubicBezTo>
                      <a:pt x="36" y="23"/>
                      <a:pt x="35" y="23"/>
                      <a:pt x="34" y="23"/>
                    </a:cubicBezTo>
                    <a:cubicBezTo>
                      <a:pt x="34" y="23"/>
                      <a:pt x="33" y="23"/>
                      <a:pt x="33" y="23"/>
                    </a:cubicBezTo>
                    <a:cubicBezTo>
                      <a:pt x="32" y="23"/>
                      <a:pt x="32" y="23"/>
                      <a:pt x="32" y="23"/>
                    </a:cubicBezTo>
                    <a:cubicBezTo>
                      <a:pt x="32" y="24"/>
                      <a:pt x="30" y="25"/>
                      <a:pt x="30" y="25"/>
                    </a:cubicBezTo>
                    <a:cubicBezTo>
                      <a:pt x="30" y="25"/>
                      <a:pt x="30" y="25"/>
                      <a:pt x="30" y="25"/>
                    </a:cubicBezTo>
                    <a:cubicBezTo>
                      <a:pt x="30" y="26"/>
                      <a:pt x="29" y="27"/>
                      <a:pt x="29" y="27"/>
                    </a:cubicBezTo>
                    <a:cubicBezTo>
                      <a:pt x="29" y="27"/>
                      <a:pt x="29" y="27"/>
                      <a:pt x="27" y="28"/>
                    </a:cubicBezTo>
                    <a:cubicBezTo>
                      <a:pt x="26" y="28"/>
                      <a:pt x="26" y="28"/>
                      <a:pt x="26" y="28"/>
                    </a:cubicBezTo>
                    <a:cubicBezTo>
                      <a:pt x="26" y="30"/>
                      <a:pt x="26" y="30"/>
                      <a:pt x="26" y="30"/>
                    </a:cubicBezTo>
                    <a:cubicBezTo>
                      <a:pt x="26" y="30"/>
                      <a:pt x="25" y="30"/>
                      <a:pt x="24" y="31"/>
                    </a:cubicBezTo>
                    <a:cubicBezTo>
                      <a:pt x="24" y="32"/>
                      <a:pt x="22" y="33"/>
                      <a:pt x="22" y="33"/>
                    </a:cubicBezTo>
                    <a:cubicBezTo>
                      <a:pt x="21" y="33"/>
                      <a:pt x="21" y="34"/>
                      <a:pt x="20" y="34"/>
                    </a:cubicBezTo>
                    <a:cubicBezTo>
                      <a:pt x="20" y="35"/>
                      <a:pt x="20" y="36"/>
                      <a:pt x="20" y="36"/>
                    </a:cubicBezTo>
                    <a:cubicBezTo>
                      <a:pt x="20" y="37"/>
                      <a:pt x="19" y="38"/>
                      <a:pt x="19" y="38"/>
                    </a:cubicBezTo>
                    <a:cubicBezTo>
                      <a:pt x="19" y="39"/>
                      <a:pt x="19" y="40"/>
                      <a:pt x="19" y="40"/>
                    </a:cubicBezTo>
                    <a:cubicBezTo>
                      <a:pt x="18" y="40"/>
                      <a:pt x="18" y="41"/>
                      <a:pt x="17" y="41"/>
                    </a:cubicBezTo>
                    <a:cubicBezTo>
                      <a:pt x="17" y="41"/>
                      <a:pt x="16" y="41"/>
                      <a:pt x="15" y="42"/>
                    </a:cubicBezTo>
                    <a:cubicBezTo>
                      <a:pt x="15" y="42"/>
                      <a:pt x="14" y="43"/>
                      <a:pt x="14" y="43"/>
                    </a:cubicBezTo>
                    <a:cubicBezTo>
                      <a:pt x="14" y="43"/>
                      <a:pt x="15" y="44"/>
                      <a:pt x="15" y="44"/>
                    </a:cubicBezTo>
                    <a:cubicBezTo>
                      <a:pt x="16" y="44"/>
                      <a:pt x="16" y="44"/>
                      <a:pt x="16" y="44"/>
                    </a:cubicBezTo>
                    <a:cubicBezTo>
                      <a:pt x="16" y="44"/>
                      <a:pt x="17" y="46"/>
                      <a:pt x="17" y="46"/>
                    </a:cubicBezTo>
                    <a:cubicBezTo>
                      <a:pt x="17" y="46"/>
                      <a:pt x="16" y="47"/>
                      <a:pt x="17" y="47"/>
                    </a:cubicBezTo>
                    <a:cubicBezTo>
                      <a:pt x="17" y="47"/>
                      <a:pt x="18" y="47"/>
                      <a:pt x="18" y="47"/>
                    </a:cubicBezTo>
                    <a:cubicBezTo>
                      <a:pt x="19" y="48"/>
                      <a:pt x="19" y="48"/>
                      <a:pt x="19" y="48"/>
                    </a:cubicBezTo>
                    <a:cubicBezTo>
                      <a:pt x="20" y="49"/>
                      <a:pt x="20" y="49"/>
                      <a:pt x="20" y="49"/>
                    </a:cubicBezTo>
                    <a:cubicBezTo>
                      <a:pt x="21" y="49"/>
                      <a:pt x="21" y="49"/>
                      <a:pt x="21" y="49"/>
                    </a:cubicBezTo>
                    <a:cubicBezTo>
                      <a:pt x="21" y="49"/>
                      <a:pt x="21" y="50"/>
                      <a:pt x="21" y="50"/>
                    </a:cubicBezTo>
                    <a:cubicBezTo>
                      <a:pt x="20" y="50"/>
                      <a:pt x="20" y="51"/>
                      <a:pt x="20" y="51"/>
                    </a:cubicBezTo>
                    <a:cubicBezTo>
                      <a:pt x="20" y="51"/>
                      <a:pt x="20" y="51"/>
                      <a:pt x="19" y="50"/>
                    </a:cubicBezTo>
                    <a:cubicBezTo>
                      <a:pt x="19" y="50"/>
                      <a:pt x="19" y="49"/>
                      <a:pt x="19" y="49"/>
                    </a:cubicBezTo>
                    <a:cubicBezTo>
                      <a:pt x="18" y="49"/>
                      <a:pt x="18" y="50"/>
                      <a:pt x="17" y="49"/>
                    </a:cubicBezTo>
                    <a:cubicBezTo>
                      <a:pt x="17" y="49"/>
                      <a:pt x="17" y="49"/>
                      <a:pt x="16" y="49"/>
                    </a:cubicBezTo>
                    <a:cubicBezTo>
                      <a:pt x="16" y="48"/>
                      <a:pt x="16" y="49"/>
                      <a:pt x="16" y="48"/>
                    </a:cubicBezTo>
                    <a:cubicBezTo>
                      <a:pt x="16" y="48"/>
                      <a:pt x="16" y="47"/>
                      <a:pt x="16" y="47"/>
                    </a:cubicBezTo>
                    <a:cubicBezTo>
                      <a:pt x="16" y="47"/>
                      <a:pt x="15" y="46"/>
                      <a:pt x="15" y="46"/>
                    </a:cubicBezTo>
                    <a:cubicBezTo>
                      <a:pt x="15" y="46"/>
                      <a:pt x="15" y="47"/>
                      <a:pt x="15" y="46"/>
                    </a:cubicBezTo>
                    <a:cubicBezTo>
                      <a:pt x="14" y="45"/>
                      <a:pt x="14" y="45"/>
                      <a:pt x="14" y="45"/>
                    </a:cubicBezTo>
                    <a:cubicBezTo>
                      <a:pt x="13" y="45"/>
                      <a:pt x="13" y="45"/>
                      <a:pt x="13" y="45"/>
                    </a:cubicBezTo>
                    <a:cubicBezTo>
                      <a:pt x="13" y="44"/>
                      <a:pt x="13" y="44"/>
                      <a:pt x="13" y="43"/>
                    </a:cubicBezTo>
                    <a:cubicBezTo>
                      <a:pt x="13" y="43"/>
                      <a:pt x="14" y="42"/>
                      <a:pt x="14" y="42"/>
                    </a:cubicBezTo>
                    <a:cubicBezTo>
                      <a:pt x="14" y="41"/>
                      <a:pt x="14" y="39"/>
                      <a:pt x="14" y="39"/>
                    </a:cubicBezTo>
                    <a:cubicBezTo>
                      <a:pt x="14" y="39"/>
                      <a:pt x="12" y="44"/>
                      <a:pt x="11" y="47"/>
                    </a:cubicBezTo>
                    <a:cubicBezTo>
                      <a:pt x="11" y="47"/>
                      <a:pt x="12" y="47"/>
                      <a:pt x="12" y="48"/>
                    </a:cubicBezTo>
                    <a:cubicBezTo>
                      <a:pt x="12" y="48"/>
                      <a:pt x="12" y="49"/>
                      <a:pt x="12" y="49"/>
                    </a:cubicBezTo>
                    <a:cubicBezTo>
                      <a:pt x="12" y="50"/>
                      <a:pt x="12" y="50"/>
                      <a:pt x="12" y="51"/>
                    </a:cubicBezTo>
                    <a:cubicBezTo>
                      <a:pt x="12" y="53"/>
                      <a:pt x="12" y="54"/>
                      <a:pt x="12" y="54"/>
                    </a:cubicBezTo>
                    <a:cubicBezTo>
                      <a:pt x="12" y="55"/>
                      <a:pt x="11" y="56"/>
                      <a:pt x="11" y="56"/>
                    </a:cubicBezTo>
                    <a:cubicBezTo>
                      <a:pt x="11" y="57"/>
                      <a:pt x="12" y="58"/>
                      <a:pt x="12" y="59"/>
                    </a:cubicBezTo>
                    <a:cubicBezTo>
                      <a:pt x="12" y="59"/>
                      <a:pt x="12" y="59"/>
                      <a:pt x="13" y="60"/>
                    </a:cubicBezTo>
                    <a:cubicBezTo>
                      <a:pt x="13" y="60"/>
                      <a:pt x="12" y="61"/>
                      <a:pt x="13" y="60"/>
                    </a:cubicBezTo>
                    <a:cubicBezTo>
                      <a:pt x="14" y="59"/>
                      <a:pt x="14" y="58"/>
                      <a:pt x="14" y="58"/>
                    </a:cubicBezTo>
                    <a:cubicBezTo>
                      <a:pt x="15" y="57"/>
                      <a:pt x="15" y="57"/>
                      <a:pt x="15" y="57"/>
                    </a:cubicBezTo>
                    <a:cubicBezTo>
                      <a:pt x="15" y="57"/>
                      <a:pt x="15" y="57"/>
                      <a:pt x="16" y="57"/>
                    </a:cubicBezTo>
                    <a:cubicBezTo>
                      <a:pt x="17" y="57"/>
                      <a:pt x="17" y="57"/>
                      <a:pt x="17" y="57"/>
                    </a:cubicBezTo>
                    <a:cubicBezTo>
                      <a:pt x="18" y="58"/>
                      <a:pt x="17" y="59"/>
                      <a:pt x="17" y="59"/>
                    </a:cubicBezTo>
                    <a:cubicBezTo>
                      <a:pt x="18" y="59"/>
                      <a:pt x="20" y="58"/>
                      <a:pt x="20" y="58"/>
                    </a:cubicBezTo>
                    <a:cubicBezTo>
                      <a:pt x="21" y="58"/>
                      <a:pt x="21" y="58"/>
                      <a:pt x="21" y="59"/>
                    </a:cubicBezTo>
                    <a:cubicBezTo>
                      <a:pt x="22" y="60"/>
                      <a:pt x="22" y="61"/>
                      <a:pt x="22" y="61"/>
                    </a:cubicBezTo>
                    <a:cubicBezTo>
                      <a:pt x="23" y="62"/>
                      <a:pt x="23" y="63"/>
                      <a:pt x="23" y="63"/>
                    </a:cubicBezTo>
                    <a:cubicBezTo>
                      <a:pt x="23" y="64"/>
                      <a:pt x="25" y="64"/>
                      <a:pt x="25" y="64"/>
                    </a:cubicBezTo>
                    <a:cubicBezTo>
                      <a:pt x="25" y="64"/>
                      <a:pt x="27" y="65"/>
                      <a:pt x="27" y="65"/>
                    </a:cubicBezTo>
                    <a:cubicBezTo>
                      <a:pt x="28" y="65"/>
                      <a:pt x="27" y="66"/>
                      <a:pt x="28" y="66"/>
                    </a:cubicBezTo>
                    <a:cubicBezTo>
                      <a:pt x="29" y="66"/>
                      <a:pt x="29" y="68"/>
                      <a:pt x="29" y="68"/>
                    </a:cubicBezTo>
                    <a:cubicBezTo>
                      <a:pt x="29" y="68"/>
                      <a:pt x="30" y="70"/>
                      <a:pt x="29" y="70"/>
                    </a:cubicBezTo>
                    <a:cubicBezTo>
                      <a:pt x="29" y="70"/>
                      <a:pt x="29" y="71"/>
                      <a:pt x="30" y="71"/>
                    </a:cubicBezTo>
                    <a:cubicBezTo>
                      <a:pt x="30" y="71"/>
                      <a:pt x="32" y="72"/>
                      <a:pt x="32" y="72"/>
                    </a:cubicBezTo>
                    <a:cubicBezTo>
                      <a:pt x="32" y="72"/>
                      <a:pt x="31" y="73"/>
                      <a:pt x="32" y="73"/>
                    </a:cubicBezTo>
                    <a:cubicBezTo>
                      <a:pt x="33" y="74"/>
                      <a:pt x="35" y="74"/>
                      <a:pt x="35" y="74"/>
                    </a:cubicBezTo>
                    <a:cubicBezTo>
                      <a:pt x="35" y="75"/>
                      <a:pt x="34" y="76"/>
                      <a:pt x="36" y="75"/>
                    </a:cubicBezTo>
                    <a:cubicBezTo>
                      <a:pt x="37" y="75"/>
                      <a:pt x="38" y="75"/>
                      <a:pt x="39" y="76"/>
                    </a:cubicBezTo>
                    <a:cubicBezTo>
                      <a:pt x="40" y="76"/>
                      <a:pt x="39" y="77"/>
                      <a:pt x="41" y="78"/>
                    </a:cubicBezTo>
                    <a:cubicBezTo>
                      <a:pt x="43" y="79"/>
                      <a:pt x="43" y="79"/>
                      <a:pt x="44" y="79"/>
                    </a:cubicBezTo>
                    <a:cubicBezTo>
                      <a:pt x="44" y="80"/>
                      <a:pt x="45" y="80"/>
                      <a:pt x="45" y="81"/>
                    </a:cubicBezTo>
                    <a:cubicBezTo>
                      <a:pt x="45" y="82"/>
                      <a:pt x="44" y="83"/>
                      <a:pt x="44" y="84"/>
                    </a:cubicBezTo>
                    <a:cubicBezTo>
                      <a:pt x="43" y="84"/>
                      <a:pt x="42" y="86"/>
                      <a:pt x="42" y="87"/>
                    </a:cubicBezTo>
                    <a:cubicBezTo>
                      <a:pt x="41" y="87"/>
                      <a:pt x="41" y="88"/>
                      <a:pt x="41" y="89"/>
                    </a:cubicBezTo>
                    <a:cubicBezTo>
                      <a:pt x="42" y="90"/>
                      <a:pt x="42" y="91"/>
                      <a:pt x="42" y="91"/>
                    </a:cubicBezTo>
                    <a:cubicBezTo>
                      <a:pt x="42" y="92"/>
                      <a:pt x="43" y="94"/>
                      <a:pt x="42" y="94"/>
                    </a:cubicBezTo>
                    <a:cubicBezTo>
                      <a:pt x="42" y="95"/>
                      <a:pt x="41" y="96"/>
                      <a:pt x="41" y="96"/>
                    </a:cubicBezTo>
                    <a:cubicBezTo>
                      <a:pt x="41" y="96"/>
                      <a:pt x="42" y="97"/>
                      <a:pt x="42" y="98"/>
                    </a:cubicBezTo>
                    <a:cubicBezTo>
                      <a:pt x="41" y="99"/>
                      <a:pt x="39" y="100"/>
                      <a:pt x="39" y="100"/>
                    </a:cubicBezTo>
                    <a:cubicBezTo>
                      <a:pt x="38" y="100"/>
                      <a:pt x="37" y="102"/>
                      <a:pt x="37" y="102"/>
                    </a:cubicBezTo>
                    <a:cubicBezTo>
                      <a:pt x="37" y="102"/>
                      <a:pt x="37" y="104"/>
                      <a:pt x="37" y="105"/>
                    </a:cubicBezTo>
                    <a:cubicBezTo>
                      <a:pt x="37" y="105"/>
                      <a:pt x="34" y="110"/>
                      <a:pt x="35" y="111"/>
                    </a:cubicBezTo>
                    <a:cubicBezTo>
                      <a:pt x="36" y="112"/>
                      <a:pt x="36" y="113"/>
                      <a:pt x="36" y="114"/>
                    </a:cubicBezTo>
                    <a:cubicBezTo>
                      <a:pt x="35" y="114"/>
                      <a:pt x="35" y="114"/>
                      <a:pt x="35" y="115"/>
                    </a:cubicBezTo>
                    <a:cubicBezTo>
                      <a:pt x="35" y="115"/>
                      <a:pt x="33" y="115"/>
                      <a:pt x="34" y="116"/>
                    </a:cubicBezTo>
                    <a:cubicBezTo>
                      <a:pt x="35" y="118"/>
                      <a:pt x="36" y="118"/>
                      <a:pt x="36" y="119"/>
                    </a:cubicBezTo>
                    <a:cubicBezTo>
                      <a:pt x="36" y="120"/>
                      <a:pt x="36" y="120"/>
                      <a:pt x="37" y="121"/>
                    </a:cubicBezTo>
                    <a:cubicBezTo>
                      <a:pt x="38" y="122"/>
                      <a:pt x="38" y="123"/>
                      <a:pt x="39" y="124"/>
                    </a:cubicBezTo>
                    <a:cubicBezTo>
                      <a:pt x="40" y="124"/>
                      <a:pt x="40" y="125"/>
                      <a:pt x="40" y="126"/>
                    </a:cubicBezTo>
                    <a:cubicBezTo>
                      <a:pt x="40" y="126"/>
                      <a:pt x="42" y="128"/>
                      <a:pt x="40" y="127"/>
                    </a:cubicBezTo>
                    <a:cubicBezTo>
                      <a:pt x="38" y="125"/>
                      <a:pt x="40" y="127"/>
                      <a:pt x="37" y="125"/>
                    </a:cubicBezTo>
                    <a:cubicBezTo>
                      <a:pt x="35" y="122"/>
                      <a:pt x="34" y="123"/>
                      <a:pt x="33" y="122"/>
                    </a:cubicBezTo>
                    <a:cubicBezTo>
                      <a:pt x="32" y="121"/>
                      <a:pt x="34" y="125"/>
                      <a:pt x="31" y="120"/>
                    </a:cubicBezTo>
                    <a:cubicBezTo>
                      <a:pt x="29" y="114"/>
                      <a:pt x="29" y="115"/>
                      <a:pt x="28" y="114"/>
                    </a:cubicBezTo>
                    <a:cubicBezTo>
                      <a:pt x="28" y="113"/>
                      <a:pt x="28" y="114"/>
                      <a:pt x="27" y="111"/>
                    </a:cubicBezTo>
                    <a:cubicBezTo>
                      <a:pt x="25" y="108"/>
                      <a:pt x="26" y="110"/>
                      <a:pt x="25" y="108"/>
                    </a:cubicBezTo>
                    <a:cubicBezTo>
                      <a:pt x="24" y="107"/>
                      <a:pt x="24" y="109"/>
                      <a:pt x="23" y="106"/>
                    </a:cubicBezTo>
                    <a:cubicBezTo>
                      <a:pt x="22" y="103"/>
                      <a:pt x="22" y="105"/>
                      <a:pt x="21" y="101"/>
                    </a:cubicBezTo>
                    <a:cubicBezTo>
                      <a:pt x="20" y="97"/>
                      <a:pt x="22" y="97"/>
                      <a:pt x="20" y="96"/>
                    </a:cubicBezTo>
                    <a:cubicBezTo>
                      <a:pt x="18" y="94"/>
                      <a:pt x="18" y="95"/>
                      <a:pt x="17" y="93"/>
                    </a:cubicBezTo>
                    <a:cubicBezTo>
                      <a:pt x="17" y="92"/>
                      <a:pt x="18" y="93"/>
                      <a:pt x="16" y="90"/>
                    </a:cubicBezTo>
                    <a:cubicBezTo>
                      <a:pt x="14" y="87"/>
                      <a:pt x="12" y="86"/>
                      <a:pt x="12" y="81"/>
                    </a:cubicBezTo>
                    <a:cubicBezTo>
                      <a:pt x="12" y="75"/>
                      <a:pt x="12" y="74"/>
                      <a:pt x="12" y="74"/>
                    </a:cubicBezTo>
                    <a:cubicBezTo>
                      <a:pt x="12" y="74"/>
                      <a:pt x="9" y="72"/>
                      <a:pt x="10" y="69"/>
                    </a:cubicBezTo>
                    <a:cubicBezTo>
                      <a:pt x="11" y="66"/>
                      <a:pt x="11" y="67"/>
                      <a:pt x="11" y="66"/>
                    </a:cubicBezTo>
                    <a:cubicBezTo>
                      <a:pt x="11" y="65"/>
                      <a:pt x="10" y="65"/>
                      <a:pt x="9" y="64"/>
                    </a:cubicBezTo>
                    <a:cubicBezTo>
                      <a:pt x="9" y="63"/>
                      <a:pt x="8" y="63"/>
                      <a:pt x="8" y="62"/>
                    </a:cubicBezTo>
                    <a:cubicBezTo>
                      <a:pt x="8" y="61"/>
                      <a:pt x="8" y="60"/>
                      <a:pt x="8" y="60"/>
                    </a:cubicBezTo>
                    <a:cubicBezTo>
                      <a:pt x="7" y="60"/>
                      <a:pt x="7" y="60"/>
                      <a:pt x="7" y="60"/>
                    </a:cubicBezTo>
                    <a:cubicBezTo>
                      <a:pt x="7" y="60"/>
                      <a:pt x="0" y="130"/>
                      <a:pt x="70" y="140"/>
                    </a:cubicBezTo>
                    <a:cubicBezTo>
                      <a:pt x="70" y="140"/>
                      <a:pt x="54" y="137"/>
                      <a:pt x="52" y="134"/>
                    </a:cubicBezTo>
                    <a:cubicBezTo>
                      <a:pt x="52" y="134"/>
                      <a:pt x="52" y="131"/>
                      <a:pt x="53" y="131"/>
                    </a:cubicBezTo>
                    <a:cubicBezTo>
                      <a:pt x="53" y="131"/>
                      <a:pt x="54" y="131"/>
                      <a:pt x="55" y="131"/>
                    </a:cubicBezTo>
                    <a:cubicBezTo>
                      <a:pt x="56" y="130"/>
                      <a:pt x="57" y="129"/>
                      <a:pt x="57" y="129"/>
                    </a:cubicBezTo>
                    <a:cubicBezTo>
                      <a:pt x="57" y="130"/>
                      <a:pt x="57" y="130"/>
                      <a:pt x="57" y="130"/>
                    </a:cubicBezTo>
                    <a:cubicBezTo>
                      <a:pt x="57" y="130"/>
                      <a:pt x="57" y="130"/>
                      <a:pt x="60" y="130"/>
                    </a:cubicBezTo>
                    <a:cubicBezTo>
                      <a:pt x="63" y="129"/>
                      <a:pt x="63" y="130"/>
                      <a:pt x="64" y="129"/>
                    </a:cubicBezTo>
                    <a:cubicBezTo>
                      <a:pt x="65" y="129"/>
                      <a:pt x="66" y="126"/>
                      <a:pt x="67" y="128"/>
                    </a:cubicBezTo>
                    <a:cubicBezTo>
                      <a:pt x="68" y="129"/>
                      <a:pt x="66" y="128"/>
                      <a:pt x="68" y="129"/>
                    </a:cubicBezTo>
                    <a:cubicBezTo>
                      <a:pt x="69" y="130"/>
                      <a:pt x="72" y="129"/>
                      <a:pt x="72" y="129"/>
                    </a:cubicBezTo>
                    <a:cubicBezTo>
                      <a:pt x="72" y="129"/>
                      <a:pt x="77" y="129"/>
                      <a:pt x="77" y="129"/>
                    </a:cubicBezTo>
                    <a:cubicBezTo>
                      <a:pt x="78" y="128"/>
                      <a:pt x="78" y="127"/>
                      <a:pt x="79" y="127"/>
                    </a:cubicBezTo>
                    <a:cubicBezTo>
                      <a:pt x="80" y="128"/>
                      <a:pt x="80" y="129"/>
                      <a:pt x="80" y="129"/>
                    </a:cubicBezTo>
                    <a:cubicBezTo>
                      <a:pt x="77" y="130"/>
                      <a:pt x="77" y="130"/>
                      <a:pt x="77" y="130"/>
                    </a:cubicBezTo>
                    <a:cubicBezTo>
                      <a:pt x="75" y="132"/>
                      <a:pt x="75" y="132"/>
                      <a:pt x="75" y="132"/>
                    </a:cubicBezTo>
                    <a:cubicBezTo>
                      <a:pt x="75" y="132"/>
                      <a:pt x="74" y="133"/>
                      <a:pt x="75" y="133"/>
                    </a:cubicBezTo>
                    <a:cubicBezTo>
                      <a:pt x="76" y="134"/>
                      <a:pt x="76" y="133"/>
                      <a:pt x="77" y="134"/>
                    </a:cubicBezTo>
                    <a:cubicBezTo>
                      <a:pt x="79" y="134"/>
                      <a:pt x="81" y="136"/>
                      <a:pt x="82" y="135"/>
                    </a:cubicBezTo>
                    <a:cubicBezTo>
                      <a:pt x="83" y="133"/>
                      <a:pt x="83" y="133"/>
                      <a:pt x="83" y="132"/>
                    </a:cubicBezTo>
                    <a:cubicBezTo>
                      <a:pt x="84" y="131"/>
                      <a:pt x="84" y="130"/>
                      <a:pt x="85" y="130"/>
                    </a:cubicBezTo>
                    <a:cubicBezTo>
                      <a:pt x="86" y="130"/>
                      <a:pt x="87" y="131"/>
                      <a:pt x="87" y="131"/>
                    </a:cubicBezTo>
                    <a:cubicBezTo>
                      <a:pt x="86" y="133"/>
                      <a:pt x="86" y="133"/>
                      <a:pt x="86" y="133"/>
                    </a:cubicBezTo>
                    <a:cubicBezTo>
                      <a:pt x="86" y="133"/>
                      <a:pt x="88" y="133"/>
                      <a:pt x="89" y="133"/>
                    </a:cubicBezTo>
                    <a:cubicBezTo>
                      <a:pt x="90" y="133"/>
                      <a:pt x="90" y="134"/>
                      <a:pt x="91" y="133"/>
                    </a:cubicBezTo>
                    <a:cubicBezTo>
                      <a:pt x="92" y="132"/>
                      <a:pt x="92" y="132"/>
                      <a:pt x="94" y="132"/>
                    </a:cubicBezTo>
                    <a:cubicBezTo>
                      <a:pt x="95" y="131"/>
                      <a:pt x="96" y="131"/>
                      <a:pt x="97" y="131"/>
                    </a:cubicBezTo>
                    <a:cubicBezTo>
                      <a:pt x="97" y="131"/>
                      <a:pt x="98" y="131"/>
                      <a:pt x="99" y="131"/>
                    </a:cubicBezTo>
                    <a:cubicBezTo>
                      <a:pt x="99" y="131"/>
                      <a:pt x="102" y="133"/>
                      <a:pt x="102" y="133"/>
                    </a:cubicBezTo>
                    <a:cubicBezTo>
                      <a:pt x="103" y="133"/>
                      <a:pt x="106" y="133"/>
                      <a:pt x="106" y="133"/>
                    </a:cubicBezTo>
                    <a:cubicBezTo>
                      <a:pt x="106" y="133"/>
                      <a:pt x="98" y="140"/>
                      <a:pt x="81" y="140"/>
                    </a:cubicBezTo>
                    <a:cubicBezTo>
                      <a:pt x="81" y="140"/>
                      <a:pt x="119" y="142"/>
                      <a:pt x="141" y="105"/>
                    </a:cubicBezTo>
                    <a:cubicBezTo>
                      <a:pt x="162" y="67"/>
                      <a:pt x="147" y="19"/>
                      <a:pt x="98" y="2"/>
                    </a:cubicBezTo>
                    <a:cubicBezTo>
                      <a:pt x="98" y="2"/>
                      <a:pt x="135" y="16"/>
                      <a:pt x="145" y="51"/>
                    </a:cubicBezTo>
                    <a:cubicBezTo>
                      <a:pt x="144" y="52"/>
                      <a:pt x="144" y="52"/>
                      <a:pt x="144" y="52"/>
                    </a:cubicBezTo>
                    <a:cubicBezTo>
                      <a:pt x="143" y="51"/>
                      <a:pt x="143" y="51"/>
                      <a:pt x="143" y="50"/>
                    </a:cubicBezTo>
                    <a:cubicBezTo>
                      <a:pt x="142" y="48"/>
                      <a:pt x="142" y="48"/>
                      <a:pt x="142" y="47"/>
                    </a:cubicBezTo>
                    <a:cubicBezTo>
                      <a:pt x="141" y="46"/>
                      <a:pt x="141" y="47"/>
                      <a:pt x="140" y="46"/>
                    </a:cubicBezTo>
                    <a:cubicBezTo>
                      <a:pt x="140" y="45"/>
                      <a:pt x="139" y="45"/>
                      <a:pt x="139" y="44"/>
                    </a:cubicBezTo>
                    <a:cubicBezTo>
                      <a:pt x="138" y="44"/>
                      <a:pt x="137" y="41"/>
                      <a:pt x="137" y="41"/>
                    </a:cubicBezTo>
                    <a:cubicBezTo>
                      <a:pt x="136" y="40"/>
                      <a:pt x="135" y="40"/>
                      <a:pt x="134" y="40"/>
                    </a:cubicBezTo>
                    <a:cubicBezTo>
                      <a:pt x="134" y="40"/>
                      <a:pt x="134" y="39"/>
                      <a:pt x="134" y="40"/>
                    </a:cubicBezTo>
                    <a:cubicBezTo>
                      <a:pt x="133" y="40"/>
                      <a:pt x="135" y="42"/>
                      <a:pt x="135" y="42"/>
                    </a:cubicBezTo>
                    <a:cubicBezTo>
                      <a:pt x="135" y="44"/>
                      <a:pt x="135" y="44"/>
                      <a:pt x="135" y="44"/>
                    </a:cubicBezTo>
                    <a:cubicBezTo>
                      <a:pt x="135" y="44"/>
                      <a:pt x="136" y="47"/>
                      <a:pt x="136" y="47"/>
                    </a:cubicBezTo>
                    <a:cubicBezTo>
                      <a:pt x="136" y="48"/>
                      <a:pt x="135" y="50"/>
                      <a:pt x="135" y="50"/>
                    </a:cubicBezTo>
                    <a:cubicBezTo>
                      <a:pt x="135" y="50"/>
                      <a:pt x="134" y="52"/>
                      <a:pt x="134" y="52"/>
                    </a:cubicBezTo>
                    <a:cubicBezTo>
                      <a:pt x="133" y="53"/>
                      <a:pt x="129" y="53"/>
                      <a:pt x="129" y="53"/>
                    </a:cubicBezTo>
                    <a:cubicBezTo>
                      <a:pt x="129" y="53"/>
                      <a:pt x="128" y="52"/>
                      <a:pt x="127" y="51"/>
                    </a:cubicBezTo>
                    <a:cubicBezTo>
                      <a:pt x="127" y="50"/>
                      <a:pt x="125" y="49"/>
                      <a:pt x="124" y="49"/>
                    </a:cubicBezTo>
                    <a:cubicBezTo>
                      <a:pt x="124" y="48"/>
                      <a:pt x="125" y="47"/>
                      <a:pt x="124" y="46"/>
                    </a:cubicBezTo>
                    <a:cubicBezTo>
                      <a:pt x="123" y="45"/>
                      <a:pt x="124" y="45"/>
                      <a:pt x="122" y="44"/>
                    </a:cubicBezTo>
                    <a:cubicBezTo>
                      <a:pt x="121" y="43"/>
                      <a:pt x="121" y="43"/>
                      <a:pt x="121" y="43"/>
                    </a:cubicBezTo>
                    <a:cubicBezTo>
                      <a:pt x="121" y="43"/>
                      <a:pt x="118" y="42"/>
                      <a:pt x="119" y="43"/>
                    </a:cubicBezTo>
                    <a:cubicBezTo>
                      <a:pt x="120" y="45"/>
                      <a:pt x="119" y="47"/>
                      <a:pt x="120" y="47"/>
                    </a:cubicBezTo>
                    <a:cubicBezTo>
                      <a:pt x="121" y="47"/>
                      <a:pt x="121" y="47"/>
                      <a:pt x="122" y="48"/>
                    </a:cubicBezTo>
                    <a:cubicBezTo>
                      <a:pt x="122" y="49"/>
                      <a:pt x="123" y="50"/>
                      <a:pt x="123" y="51"/>
                    </a:cubicBezTo>
                    <a:cubicBezTo>
                      <a:pt x="124" y="51"/>
                      <a:pt x="124" y="53"/>
                      <a:pt x="124" y="53"/>
                    </a:cubicBezTo>
                    <a:cubicBezTo>
                      <a:pt x="125" y="54"/>
                      <a:pt x="127" y="53"/>
                      <a:pt x="127" y="54"/>
                    </a:cubicBezTo>
                    <a:cubicBezTo>
                      <a:pt x="127" y="55"/>
                      <a:pt x="126" y="56"/>
                      <a:pt x="127" y="57"/>
                    </a:cubicBezTo>
                    <a:cubicBezTo>
                      <a:pt x="128" y="57"/>
                      <a:pt x="128" y="57"/>
                      <a:pt x="129" y="57"/>
                    </a:cubicBezTo>
                    <a:cubicBezTo>
                      <a:pt x="129" y="57"/>
                      <a:pt x="129" y="57"/>
                      <a:pt x="130" y="57"/>
                    </a:cubicBezTo>
                    <a:cubicBezTo>
                      <a:pt x="131" y="56"/>
                      <a:pt x="133" y="56"/>
                      <a:pt x="133" y="56"/>
                    </a:cubicBezTo>
                    <a:cubicBezTo>
                      <a:pt x="133" y="56"/>
                      <a:pt x="134" y="58"/>
                      <a:pt x="134" y="58"/>
                    </a:cubicBezTo>
                    <a:cubicBezTo>
                      <a:pt x="134" y="59"/>
                      <a:pt x="134" y="61"/>
                      <a:pt x="134" y="61"/>
                    </a:cubicBezTo>
                    <a:cubicBezTo>
                      <a:pt x="132" y="64"/>
                      <a:pt x="132" y="64"/>
                      <a:pt x="132" y="64"/>
                    </a:cubicBezTo>
                    <a:cubicBezTo>
                      <a:pt x="132" y="64"/>
                      <a:pt x="132" y="69"/>
                      <a:pt x="132" y="69"/>
                    </a:cubicBezTo>
                    <a:cubicBezTo>
                      <a:pt x="131" y="69"/>
                      <a:pt x="130" y="71"/>
                      <a:pt x="129" y="72"/>
                    </a:cubicBezTo>
                    <a:cubicBezTo>
                      <a:pt x="129" y="72"/>
                      <a:pt x="129" y="75"/>
                      <a:pt x="129" y="75"/>
                    </a:cubicBezTo>
                    <a:cubicBezTo>
                      <a:pt x="127" y="77"/>
                      <a:pt x="127" y="77"/>
                      <a:pt x="127" y="77"/>
                    </a:cubicBezTo>
                    <a:cubicBezTo>
                      <a:pt x="127" y="77"/>
                      <a:pt x="127" y="80"/>
                      <a:pt x="127" y="80"/>
                    </a:cubicBezTo>
                    <a:cubicBezTo>
                      <a:pt x="127" y="81"/>
                      <a:pt x="128" y="84"/>
                      <a:pt x="127" y="85"/>
                    </a:cubicBezTo>
                    <a:cubicBezTo>
                      <a:pt x="127" y="86"/>
                      <a:pt x="125" y="88"/>
                      <a:pt x="125" y="88"/>
                    </a:cubicBezTo>
                    <a:cubicBezTo>
                      <a:pt x="125" y="88"/>
                      <a:pt x="128" y="90"/>
                      <a:pt x="126" y="90"/>
                    </a:cubicBezTo>
                    <a:cubicBezTo>
                      <a:pt x="125" y="91"/>
                      <a:pt x="124" y="93"/>
                      <a:pt x="123" y="93"/>
                    </a:cubicBezTo>
                    <a:cubicBezTo>
                      <a:pt x="123" y="94"/>
                      <a:pt x="123" y="95"/>
                      <a:pt x="122" y="95"/>
                    </a:cubicBezTo>
                    <a:cubicBezTo>
                      <a:pt x="121" y="95"/>
                      <a:pt x="120" y="95"/>
                      <a:pt x="120" y="96"/>
                    </a:cubicBezTo>
                    <a:cubicBezTo>
                      <a:pt x="120" y="96"/>
                      <a:pt x="120" y="98"/>
                      <a:pt x="120" y="98"/>
                    </a:cubicBezTo>
                    <a:cubicBezTo>
                      <a:pt x="117" y="102"/>
                      <a:pt x="117" y="102"/>
                      <a:pt x="117" y="102"/>
                    </a:cubicBezTo>
                    <a:cubicBezTo>
                      <a:pt x="114" y="105"/>
                      <a:pt x="114" y="105"/>
                      <a:pt x="114" y="105"/>
                    </a:cubicBezTo>
                    <a:cubicBezTo>
                      <a:pt x="114" y="105"/>
                      <a:pt x="115" y="106"/>
                      <a:pt x="114" y="106"/>
                    </a:cubicBezTo>
                    <a:cubicBezTo>
                      <a:pt x="113" y="107"/>
                      <a:pt x="109" y="108"/>
                      <a:pt x="109" y="108"/>
                    </a:cubicBezTo>
                    <a:cubicBezTo>
                      <a:pt x="108" y="109"/>
                      <a:pt x="106" y="110"/>
                      <a:pt x="105" y="110"/>
                    </a:cubicBezTo>
                    <a:cubicBezTo>
                      <a:pt x="104" y="110"/>
                      <a:pt x="105" y="112"/>
                      <a:pt x="104" y="110"/>
                    </a:cubicBezTo>
                    <a:cubicBezTo>
                      <a:pt x="103" y="108"/>
                      <a:pt x="104" y="109"/>
                      <a:pt x="103" y="107"/>
                    </a:cubicBezTo>
                    <a:cubicBezTo>
                      <a:pt x="101" y="104"/>
                      <a:pt x="101" y="106"/>
                      <a:pt x="101" y="104"/>
                    </a:cubicBezTo>
                    <a:cubicBezTo>
                      <a:pt x="101" y="102"/>
                      <a:pt x="102" y="104"/>
                      <a:pt x="101" y="102"/>
                    </a:cubicBezTo>
                    <a:cubicBezTo>
                      <a:pt x="101" y="100"/>
                      <a:pt x="102" y="102"/>
                      <a:pt x="101" y="99"/>
                    </a:cubicBezTo>
                    <a:cubicBezTo>
                      <a:pt x="100" y="97"/>
                      <a:pt x="100" y="98"/>
                      <a:pt x="99" y="97"/>
                    </a:cubicBezTo>
                    <a:cubicBezTo>
                      <a:pt x="97" y="95"/>
                      <a:pt x="96" y="97"/>
                      <a:pt x="97" y="94"/>
                    </a:cubicBezTo>
                    <a:cubicBezTo>
                      <a:pt x="98" y="92"/>
                      <a:pt x="98" y="94"/>
                      <a:pt x="98" y="92"/>
                    </a:cubicBezTo>
                    <a:cubicBezTo>
                      <a:pt x="99" y="90"/>
                      <a:pt x="98" y="90"/>
                      <a:pt x="99" y="89"/>
                    </a:cubicBezTo>
                    <a:cubicBezTo>
                      <a:pt x="101" y="88"/>
                      <a:pt x="102" y="88"/>
                      <a:pt x="102" y="86"/>
                    </a:cubicBezTo>
                    <a:cubicBezTo>
                      <a:pt x="101" y="85"/>
                      <a:pt x="101" y="84"/>
                      <a:pt x="101" y="84"/>
                    </a:cubicBezTo>
                    <a:cubicBezTo>
                      <a:pt x="101" y="83"/>
                      <a:pt x="99" y="81"/>
                      <a:pt x="99" y="81"/>
                    </a:cubicBezTo>
                    <a:cubicBezTo>
                      <a:pt x="99" y="80"/>
                      <a:pt x="99" y="81"/>
                      <a:pt x="98" y="79"/>
                    </a:cubicBezTo>
                    <a:cubicBezTo>
                      <a:pt x="97" y="78"/>
                      <a:pt x="96" y="77"/>
                      <a:pt x="96" y="77"/>
                    </a:cubicBezTo>
                    <a:cubicBezTo>
                      <a:pt x="96" y="77"/>
                      <a:pt x="96" y="74"/>
                      <a:pt x="96" y="72"/>
                    </a:cubicBezTo>
                    <a:cubicBezTo>
                      <a:pt x="96" y="71"/>
                      <a:pt x="96" y="73"/>
                      <a:pt x="96" y="71"/>
                    </a:cubicBezTo>
                    <a:cubicBezTo>
                      <a:pt x="97" y="69"/>
                      <a:pt x="97" y="67"/>
                      <a:pt x="97" y="67"/>
                    </a:cubicBezTo>
                    <a:cubicBezTo>
                      <a:pt x="97" y="67"/>
                      <a:pt x="94" y="66"/>
                      <a:pt x="93" y="66"/>
                    </a:cubicBezTo>
                    <a:cubicBezTo>
                      <a:pt x="92" y="66"/>
                      <a:pt x="92" y="68"/>
                      <a:pt x="91" y="66"/>
                    </a:cubicBezTo>
                    <a:cubicBezTo>
                      <a:pt x="89" y="65"/>
                      <a:pt x="90" y="64"/>
                      <a:pt x="89" y="64"/>
                    </a:cubicBezTo>
                    <a:cubicBezTo>
                      <a:pt x="89" y="64"/>
                      <a:pt x="88" y="64"/>
                      <a:pt x="87" y="64"/>
                    </a:cubicBezTo>
                    <a:cubicBezTo>
                      <a:pt x="86" y="65"/>
                      <a:pt x="84" y="65"/>
                      <a:pt x="83" y="66"/>
                    </a:cubicBezTo>
                    <a:cubicBezTo>
                      <a:pt x="81" y="66"/>
                      <a:pt x="81" y="66"/>
                      <a:pt x="79" y="66"/>
                    </a:cubicBezTo>
                    <a:cubicBezTo>
                      <a:pt x="77" y="66"/>
                      <a:pt x="75" y="67"/>
                      <a:pt x="73" y="66"/>
                    </a:cubicBezTo>
                    <a:cubicBezTo>
                      <a:pt x="72" y="65"/>
                      <a:pt x="71" y="66"/>
                      <a:pt x="71" y="65"/>
                    </a:cubicBezTo>
                    <a:cubicBezTo>
                      <a:pt x="70" y="63"/>
                      <a:pt x="71" y="63"/>
                      <a:pt x="69" y="62"/>
                    </a:cubicBezTo>
                    <a:cubicBezTo>
                      <a:pt x="68" y="61"/>
                      <a:pt x="67" y="62"/>
                      <a:pt x="67" y="61"/>
                    </a:cubicBezTo>
                    <a:cubicBezTo>
                      <a:pt x="67" y="59"/>
                      <a:pt x="68" y="59"/>
                      <a:pt x="67" y="58"/>
                    </a:cubicBezTo>
                    <a:cubicBezTo>
                      <a:pt x="66" y="57"/>
                      <a:pt x="67" y="59"/>
                      <a:pt x="66" y="57"/>
                    </a:cubicBezTo>
                    <a:cubicBezTo>
                      <a:pt x="64" y="55"/>
                      <a:pt x="63" y="56"/>
                      <a:pt x="64" y="55"/>
                    </a:cubicBezTo>
                    <a:cubicBezTo>
                      <a:pt x="64" y="53"/>
                      <a:pt x="65" y="54"/>
                      <a:pt x="65" y="52"/>
                    </a:cubicBezTo>
                    <a:cubicBezTo>
                      <a:pt x="65" y="50"/>
                      <a:pt x="68" y="53"/>
                      <a:pt x="66" y="49"/>
                    </a:cubicBezTo>
                    <a:cubicBezTo>
                      <a:pt x="64" y="45"/>
                      <a:pt x="64" y="46"/>
                      <a:pt x="66" y="43"/>
                    </a:cubicBezTo>
                    <a:cubicBezTo>
                      <a:pt x="67" y="40"/>
                      <a:pt x="69" y="39"/>
                      <a:pt x="70" y="38"/>
                    </a:cubicBezTo>
                    <a:cubicBezTo>
                      <a:pt x="70" y="38"/>
                      <a:pt x="71" y="36"/>
                      <a:pt x="71" y="35"/>
                    </a:cubicBezTo>
                    <a:cubicBezTo>
                      <a:pt x="72" y="35"/>
                      <a:pt x="72" y="34"/>
                      <a:pt x="73" y="35"/>
                    </a:cubicBezTo>
                    <a:cubicBezTo>
                      <a:pt x="75" y="35"/>
                      <a:pt x="76" y="34"/>
                      <a:pt x="77" y="33"/>
                    </a:cubicBezTo>
                    <a:cubicBezTo>
                      <a:pt x="78" y="32"/>
                      <a:pt x="80" y="31"/>
                      <a:pt x="80" y="30"/>
                    </a:cubicBezTo>
                    <a:cubicBezTo>
                      <a:pt x="81" y="30"/>
                      <a:pt x="81" y="31"/>
                      <a:pt x="82" y="30"/>
                    </a:cubicBezTo>
                    <a:cubicBezTo>
                      <a:pt x="84" y="30"/>
                      <a:pt x="84" y="30"/>
                      <a:pt x="85" y="30"/>
                    </a:cubicBezTo>
                    <a:cubicBezTo>
                      <a:pt x="86" y="30"/>
                      <a:pt x="84" y="30"/>
                      <a:pt x="87" y="30"/>
                    </a:cubicBezTo>
                    <a:cubicBezTo>
                      <a:pt x="89" y="29"/>
                      <a:pt x="89" y="29"/>
                      <a:pt x="89" y="29"/>
                    </a:cubicBezTo>
                    <a:cubicBezTo>
                      <a:pt x="90" y="29"/>
                      <a:pt x="90" y="29"/>
                      <a:pt x="91" y="29"/>
                    </a:cubicBezTo>
                    <a:cubicBezTo>
                      <a:pt x="92" y="30"/>
                      <a:pt x="92" y="27"/>
                      <a:pt x="92" y="30"/>
                    </a:cubicBezTo>
                    <a:cubicBezTo>
                      <a:pt x="92" y="32"/>
                      <a:pt x="91" y="33"/>
                      <a:pt x="93" y="33"/>
                    </a:cubicBezTo>
                    <a:cubicBezTo>
                      <a:pt x="95" y="34"/>
                      <a:pt x="93" y="34"/>
                      <a:pt x="95" y="34"/>
                    </a:cubicBezTo>
                    <a:cubicBezTo>
                      <a:pt x="97" y="34"/>
                      <a:pt x="97" y="34"/>
                      <a:pt x="98" y="34"/>
                    </a:cubicBezTo>
                    <a:cubicBezTo>
                      <a:pt x="99" y="35"/>
                      <a:pt x="99" y="36"/>
                      <a:pt x="101" y="36"/>
                    </a:cubicBezTo>
                    <a:cubicBezTo>
                      <a:pt x="102" y="36"/>
                      <a:pt x="100" y="38"/>
                      <a:pt x="102" y="36"/>
                    </a:cubicBezTo>
                    <a:cubicBezTo>
                      <a:pt x="104" y="33"/>
                      <a:pt x="100" y="33"/>
                      <a:pt x="104" y="33"/>
                    </a:cubicBezTo>
                    <a:cubicBezTo>
                      <a:pt x="108" y="34"/>
                      <a:pt x="109" y="35"/>
                      <a:pt x="109" y="34"/>
                    </a:cubicBezTo>
                    <a:cubicBezTo>
                      <a:pt x="110" y="34"/>
                      <a:pt x="110" y="35"/>
                      <a:pt x="112" y="34"/>
                    </a:cubicBezTo>
                    <a:cubicBezTo>
                      <a:pt x="113" y="33"/>
                      <a:pt x="114" y="33"/>
                      <a:pt x="114" y="33"/>
                    </a:cubicBezTo>
                    <a:cubicBezTo>
                      <a:pt x="115" y="34"/>
                      <a:pt x="115" y="35"/>
                      <a:pt x="116" y="34"/>
                    </a:cubicBezTo>
                    <a:cubicBezTo>
                      <a:pt x="116" y="32"/>
                      <a:pt x="117" y="33"/>
                      <a:pt x="116" y="32"/>
                    </a:cubicBezTo>
                    <a:cubicBezTo>
                      <a:pt x="114" y="31"/>
                      <a:pt x="113" y="32"/>
                      <a:pt x="113" y="30"/>
                    </a:cubicBezTo>
                    <a:cubicBezTo>
                      <a:pt x="112" y="29"/>
                      <a:pt x="114" y="29"/>
                      <a:pt x="112" y="29"/>
                    </a:cubicBezTo>
                    <a:cubicBezTo>
                      <a:pt x="110" y="29"/>
                      <a:pt x="111" y="29"/>
                      <a:pt x="109" y="28"/>
                    </a:cubicBezTo>
                    <a:cubicBezTo>
                      <a:pt x="108" y="28"/>
                      <a:pt x="106" y="30"/>
                      <a:pt x="106" y="28"/>
                    </a:cubicBezTo>
                    <a:cubicBezTo>
                      <a:pt x="105" y="27"/>
                      <a:pt x="102" y="29"/>
                      <a:pt x="105" y="27"/>
                    </a:cubicBezTo>
                    <a:cubicBezTo>
                      <a:pt x="108" y="24"/>
                      <a:pt x="107" y="23"/>
                      <a:pt x="109" y="24"/>
                    </a:cubicBezTo>
                    <a:cubicBezTo>
                      <a:pt x="110" y="24"/>
                      <a:pt x="110" y="26"/>
                      <a:pt x="111" y="25"/>
                    </a:cubicBezTo>
                    <a:cubicBezTo>
                      <a:pt x="112" y="24"/>
                      <a:pt x="114" y="23"/>
                      <a:pt x="112" y="22"/>
                    </a:cubicBezTo>
                    <a:cubicBezTo>
                      <a:pt x="110" y="20"/>
                      <a:pt x="112" y="21"/>
                      <a:pt x="109" y="20"/>
                    </a:cubicBezTo>
                    <a:cubicBezTo>
                      <a:pt x="107" y="19"/>
                      <a:pt x="105" y="24"/>
                      <a:pt x="104" y="23"/>
                    </a:cubicBezTo>
                    <a:cubicBezTo>
                      <a:pt x="103" y="22"/>
                      <a:pt x="103" y="22"/>
                      <a:pt x="102" y="22"/>
                    </a:cubicBezTo>
                    <a:cubicBezTo>
                      <a:pt x="101" y="23"/>
                      <a:pt x="101" y="24"/>
                      <a:pt x="101" y="26"/>
                    </a:cubicBezTo>
                    <a:cubicBezTo>
                      <a:pt x="101" y="27"/>
                      <a:pt x="102" y="27"/>
                      <a:pt x="100" y="26"/>
                    </a:cubicBezTo>
                    <a:cubicBezTo>
                      <a:pt x="98" y="25"/>
                      <a:pt x="103" y="26"/>
                      <a:pt x="98" y="24"/>
                    </a:cubicBezTo>
                    <a:cubicBezTo>
                      <a:pt x="93" y="22"/>
                      <a:pt x="91" y="23"/>
                      <a:pt x="91" y="23"/>
                    </a:cubicBezTo>
                    <a:cubicBezTo>
                      <a:pt x="90" y="24"/>
                      <a:pt x="89" y="24"/>
                      <a:pt x="88" y="24"/>
                    </a:cubicBezTo>
                    <a:cubicBezTo>
                      <a:pt x="88" y="25"/>
                      <a:pt x="90" y="26"/>
                      <a:pt x="88" y="25"/>
                    </a:cubicBezTo>
                    <a:cubicBezTo>
                      <a:pt x="86" y="24"/>
                      <a:pt x="84" y="26"/>
                      <a:pt x="84" y="26"/>
                    </a:cubicBezTo>
                    <a:cubicBezTo>
                      <a:pt x="84" y="26"/>
                      <a:pt x="83" y="25"/>
                      <a:pt x="83" y="26"/>
                    </a:cubicBezTo>
                    <a:cubicBezTo>
                      <a:pt x="82" y="27"/>
                      <a:pt x="80" y="27"/>
                      <a:pt x="79" y="27"/>
                    </a:cubicBezTo>
                    <a:cubicBezTo>
                      <a:pt x="78" y="26"/>
                      <a:pt x="76" y="27"/>
                      <a:pt x="78" y="25"/>
                    </a:cubicBezTo>
                    <a:cubicBezTo>
                      <a:pt x="80" y="22"/>
                      <a:pt x="78" y="24"/>
                      <a:pt x="81" y="23"/>
                    </a:cubicBezTo>
                    <a:cubicBezTo>
                      <a:pt x="84" y="21"/>
                      <a:pt x="88" y="21"/>
                      <a:pt x="84" y="20"/>
                    </a:cubicBezTo>
                    <a:cubicBezTo>
                      <a:pt x="81" y="20"/>
                      <a:pt x="86" y="20"/>
                      <a:pt x="82" y="17"/>
                    </a:cubicBezTo>
                    <a:cubicBezTo>
                      <a:pt x="77" y="15"/>
                      <a:pt x="77" y="18"/>
                      <a:pt x="77" y="15"/>
                    </a:cubicBezTo>
                    <a:cubicBezTo>
                      <a:pt x="77" y="12"/>
                      <a:pt x="76" y="12"/>
                      <a:pt x="75" y="12"/>
                    </a:cubicBezTo>
                    <a:cubicBezTo>
                      <a:pt x="74" y="12"/>
                      <a:pt x="71" y="13"/>
                      <a:pt x="70" y="13"/>
                    </a:cubicBezTo>
                    <a:cubicBezTo>
                      <a:pt x="69" y="13"/>
                      <a:pt x="70" y="14"/>
                      <a:pt x="68" y="13"/>
                    </a:cubicBezTo>
                    <a:cubicBezTo>
                      <a:pt x="66" y="11"/>
                      <a:pt x="65" y="13"/>
                      <a:pt x="66" y="11"/>
                    </a:cubicBezTo>
                    <a:cubicBezTo>
                      <a:pt x="67" y="9"/>
                      <a:pt x="67" y="9"/>
                      <a:pt x="68" y="8"/>
                    </a:cubicBezTo>
                    <a:cubicBezTo>
                      <a:pt x="70" y="7"/>
                      <a:pt x="69" y="2"/>
                      <a:pt x="73" y="4"/>
                    </a:cubicBezTo>
                    <a:cubicBezTo>
                      <a:pt x="76" y="6"/>
                      <a:pt x="75" y="5"/>
                      <a:pt x="77" y="5"/>
                    </a:cubicBezTo>
                    <a:cubicBezTo>
                      <a:pt x="80" y="6"/>
                      <a:pt x="81" y="5"/>
                      <a:pt x="81" y="5"/>
                    </a:cubicBezTo>
                    <a:cubicBezTo>
                      <a:pt x="81" y="4"/>
                      <a:pt x="78" y="3"/>
                      <a:pt x="78" y="3"/>
                    </a:cubicBezTo>
                    <a:cubicBezTo>
                      <a:pt x="78" y="3"/>
                      <a:pt x="77" y="3"/>
                      <a:pt x="78" y="2"/>
                    </a:cubicBezTo>
                    <a:cubicBezTo>
                      <a:pt x="78" y="2"/>
                      <a:pt x="79" y="1"/>
                      <a:pt x="79" y="1"/>
                    </a:cubicBezTo>
                    <a:cubicBezTo>
                      <a:pt x="78" y="0"/>
                      <a:pt x="78" y="0"/>
                      <a:pt x="78" y="0"/>
                    </a:cubicBezTo>
                    <a:cubicBezTo>
                      <a:pt x="78" y="0"/>
                      <a:pt x="68" y="0"/>
                      <a:pt x="6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5" name="标题 4"/>
          <p:cNvSpPr>
            <a:spLocks noGrp="1"/>
          </p:cNvSpPr>
          <p:nvPr>
            <p:ph type="title"/>
          </p:nvPr>
        </p:nvSpPr>
        <p:spPr/>
        <p:txBody>
          <a:bodyPr>
            <a:normAutofit fontScale="90000"/>
          </a:bodyPr>
          <a:lstStyle/>
          <a:p>
            <a:r>
              <a:rPr lang="zh-CN" altLang="en-US" dirty="0"/>
              <a:t>单击此处添加标题</a:t>
            </a:r>
          </a:p>
        </p:txBody>
      </p:sp>
      <p:sp>
        <p:nvSpPr>
          <p:cNvPr id="59" name="文本框 58"/>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
        <p:nvSpPr>
          <p:cNvPr id="87" name="矩形 86"/>
          <p:cNvSpPr/>
          <p:nvPr/>
        </p:nvSpPr>
        <p:spPr>
          <a:xfrm>
            <a:off x="865240" y="5010901"/>
            <a:ext cx="2118751" cy="978729"/>
          </a:xfrm>
          <a:prstGeom prst="rect">
            <a:avLst/>
          </a:prstGeom>
        </p:spPr>
        <p:txBody>
          <a:bodyPr wrap="square">
            <a:spAutoFit/>
          </a:bodyPr>
          <a:lstStyle/>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noChangeAspect="1"/>
          </p:cNvGrpSpPr>
          <p:nvPr/>
        </p:nvGrpSpPr>
        <p:grpSpPr>
          <a:xfrm>
            <a:off x="6016749" y="1116650"/>
            <a:ext cx="1425144" cy="535068"/>
            <a:chOff x="1454150" y="1619598"/>
            <a:chExt cx="768222" cy="288390"/>
          </a:xfrm>
        </p:grpSpPr>
        <p:sp>
          <p:nvSpPr>
            <p:cNvPr id="4"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5"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6"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7" name="椭圆 6"/>
            <p:cNvSpPr>
              <a:spLocks noChangeAspect="1"/>
            </p:cNvSpPr>
            <p:nvPr/>
          </p:nvSpPr>
          <p:spPr>
            <a:xfrm>
              <a:off x="1870103" y="1619988"/>
              <a:ext cx="288000" cy="28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8" name="矩形 7"/>
            <p:cNvSpPr>
              <a:spLocks noChangeAspect="1"/>
            </p:cNvSpPr>
            <p:nvPr/>
          </p:nvSpPr>
          <p:spPr>
            <a:xfrm>
              <a:off x="1826372" y="1619598"/>
              <a:ext cx="396000" cy="273710"/>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1</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a:grpSpLocks noChangeAspect="1"/>
          </p:cNvGrpSpPr>
          <p:nvPr/>
        </p:nvGrpSpPr>
        <p:grpSpPr>
          <a:xfrm>
            <a:off x="1690689" y="2916686"/>
            <a:ext cx="1418793" cy="552596"/>
            <a:chOff x="1454150" y="1610150"/>
            <a:chExt cx="764798" cy="297838"/>
          </a:xfrm>
        </p:grpSpPr>
        <p:sp>
          <p:nvSpPr>
            <p:cNvPr id="10"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1"/>
            </a:solidFill>
            <a:ln>
              <a:noFill/>
            </a:ln>
          </p:spPr>
          <p:txBody>
            <a:bodyPr vert="horz" wrap="square" lIns="91440" tIns="45720" rIns="91440" bIns="45720" numCol="1" anchor="t" anchorCtr="0" compatLnSpc="1"/>
            <a:lstStyle/>
            <a:p>
              <a:endParaRPr lang="zh-CN" altLang="en-US" sz="4300"/>
            </a:p>
          </p:txBody>
        </p:sp>
        <p:sp>
          <p:nvSpPr>
            <p:cNvPr id="11"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12"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1"/>
            </a:solidFill>
            <a:ln>
              <a:noFill/>
            </a:ln>
          </p:spPr>
          <p:txBody>
            <a:bodyPr vert="horz" wrap="square" lIns="91440" tIns="45720" rIns="91440" bIns="45720" numCol="1" anchor="t" anchorCtr="0" compatLnSpc="1"/>
            <a:lstStyle/>
            <a:p>
              <a:endParaRPr lang="zh-CN" altLang="en-US" sz="4300"/>
            </a:p>
          </p:txBody>
        </p:sp>
        <p:sp>
          <p:nvSpPr>
            <p:cNvPr id="13" name="椭圆 12"/>
            <p:cNvSpPr>
              <a:spLocks noChangeAspect="1"/>
            </p:cNvSpPr>
            <p:nvPr/>
          </p:nvSpPr>
          <p:spPr>
            <a:xfrm>
              <a:off x="1870103" y="1619988"/>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4" name="矩形 13"/>
            <p:cNvSpPr>
              <a:spLocks noChangeAspect="1"/>
            </p:cNvSpPr>
            <p:nvPr/>
          </p:nvSpPr>
          <p:spPr>
            <a:xfrm>
              <a:off x="1822948" y="1610150"/>
              <a:ext cx="396000" cy="273711"/>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2</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a:grpSpLocks noChangeAspect="1"/>
          </p:cNvGrpSpPr>
          <p:nvPr/>
        </p:nvGrpSpPr>
        <p:grpSpPr>
          <a:xfrm>
            <a:off x="8681091" y="3774239"/>
            <a:ext cx="1406096" cy="534349"/>
            <a:chOff x="1454150" y="1619988"/>
            <a:chExt cx="757953" cy="288002"/>
          </a:xfrm>
        </p:grpSpPr>
        <p:sp>
          <p:nvSpPr>
            <p:cNvPr id="16"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7"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18"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9" name="椭圆 18"/>
            <p:cNvSpPr>
              <a:spLocks noChangeAspect="1"/>
            </p:cNvSpPr>
            <p:nvPr/>
          </p:nvSpPr>
          <p:spPr>
            <a:xfrm>
              <a:off x="1870102" y="1619988"/>
              <a:ext cx="287999" cy="2880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20" name="矩形 19"/>
            <p:cNvSpPr>
              <a:spLocks noChangeAspect="1"/>
            </p:cNvSpPr>
            <p:nvPr/>
          </p:nvSpPr>
          <p:spPr>
            <a:xfrm>
              <a:off x="1816103" y="1623238"/>
              <a:ext cx="396000" cy="273709"/>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3</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sp>
        <p:nvSpPr>
          <p:cNvPr id="21" name="AutoShape 3"/>
          <p:cNvSpPr>
            <a:spLocks noChangeAspect="1" noChangeArrowheads="1" noTextEdit="1"/>
          </p:cNvSpPr>
          <p:nvPr/>
        </p:nvSpPr>
        <p:spPr bwMode="auto">
          <a:xfrm>
            <a:off x="3600049" y="1822727"/>
            <a:ext cx="4515272" cy="467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t" anchorCtr="0" compatLnSpc="1"/>
          <a:lstStyle/>
          <a:p>
            <a:endParaRPr lang="zh-CN" altLang="en-US"/>
          </a:p>
        </p:txBody>
      </p:sp>
      <p:grpSp>
        <p:nvGrpSpPr>
          <p:cNvPr id="22" name="组合 21"/>
          <p:cNvGrpSpPr/>
          <p:nvPr/>
        </p:nvGrpSpPr>
        <p:grpSpPr>
          <a:xfrm>
            <a:off x="3921173" y="3190817"/>
            <a:ext cx="2378586" cy="3110408"/>
            <a:chOff x="2942294" y="2175506"/>
            <a:chExt cx="1953039" cy="2553600"/>
          </a:xfrm>
        </p:grpSpPr>
        <p:sp>
          <p:nvSpPr>
            <p:cNvPr id="23" name="Freeform 5"/>
            <p:cNvSpPr/>
            <p:nvPr/>
          </p:nvSpPr>
          <p:spPr bwMode="auto">
            <a:xfrm>
              <a:off x="2942294" y="2175506"/>
              <a:ext cx="1953039" cy="2553600"/>
            </a:xfrm>
            <a:custGeom>
              <a:avLst/>
              <a:gdLst>
                <a:gd name="T0" fmla="*/ 421 w 843"/>
                <a:gd name="T1" fmla="*/ 0 h 1101"/>
                <a:gd name="T2" fmla="*/ 0 w 843"/>
                <a:gd name="T3" fmla="*/ 422 h 1101"/>
                <a:gd name="T4" fmla="*/ 297 w 843"/>
                <a:gd name="T5" fmla="*/ 826 h 1101"/>
                <a:gd name="T6" fmla="*/ 99 w 843"/>
                <a:gd name="T7" fmla="*/ 1101 h 1101"/>
                <a:gd name="T8" fmla="*/ 843 w 843"/>
                <a:gd name="T9" fmla="*/ 422 h 1101"/>
                <a:gd name="T10" fmla="*/ 421 w 843"/>
                <a:gd name="T11" fmla="*/ 0 h 1101"/>
              </a:gdLst>
              <a:ahLst/>
              <a:cxnLst>
                <a:cxn ang="0">
                  <a:pos x="T0" y="T1"/>
                </a:cxn>
                <a:cxn ang="0">
                  <a:pos x="T2" y="T3"/>
                </a:cxn>
                <a:cxn ang="0">
                  <a:pos x="T4" y="T5"/>
                </a:cxn>
                <a:cxn ang="0">
                  <a:pos x="T6" y="T7"/>
                </a:cxn>
                <a:cxn ang="0">
                  <a:pos x="T8" y="T9"/>
                </a:cxn>
                <a:cxn ang="0">
                  <a:pos x="T10" y="T11"/>
                </a:cxn>
              </a:cxnLst>
              <a:rect l="0" t="0" r="r" b="b"/>
              <a:pathLst>
                <a:path w="843" h="1101">
                  <a:moveTo>
                    <a:pt x="421" y="0"/>
                  </a:moveTo>
                  <a:cubicBezTo>
                    <a:pt x="189" y="0"/>
                    <a:pt x="0" y="189"/>
                    <a:pt x="0" y="422"/>
                  </a:cubicBezTo>
                  <a:cubicBezTo>
                    <a:pt x="0" y="612"/>
                    <a:pt x="125" y="773"/>
                    <a:pt x="297" y="826"/>
                  </a:cubicBezTo>
                  <a:cubicBezTo>
                    <a:pt x="99" y="1101"/>
                    <a:pt x="99" y="1101"/>
                    <a:pt x="99" y="1101"/>
                  </a:cubicBezTo>
                  <a:cubicBezTo>
                    <a:pt x="351" y="945"/>
                    <a:pt x="843" y="767"/>
                    <a:pt x="843" y="422"/>
                  </a:cubicBezTo>
                  <a:cubicBezTo>
                    <a:pt x="843" y="189"/>
                    <a:pt x="654" y="0"/>
                    <a:pt x="421" y="0"/>
                  </a:cubicBezTo>
                  <a:close/>
                </a:path>
              </a:pathLst>
            </a:custGeom>
            <a:solidFill>
              <a:schemeClr val="accent1"/>
            </a:solidFill>
            <a:ln w="28575">
              <a:solidFill>
                <a:schemeClr val="bg1"/>
              </a:solidFill>
              <a:round/>
            </a:ln>
          </p:spPr>
          <p:txBody>
            <a:bodyPr vert="horz" wrap="square" lIns="91440" tIns="45720" rIns="91440" bIns="45720" numCol="1" anchor="t" anchorCtr="0" compatLnSpc="1"/>
            <a:lstStyle/>
            <a:p>
              <a:endParaRPr lang="zh-CN" altLang="en-US"/>
            </a:p>
          </p:txBody>
        </p:sp>
        <p:sp>
          <p:nvSpPr>
            <p:cNvPr id="24" name="矩形 23"/>
            <p:cNvSpPr/>
            <p:nvPr/>
          </p:nvSpPr>
          <p:spPr>
            <a:xfrm>
              <a:off x="3274395" y="2992226"/>
              <a:ext cx="1288836" cy="416922"/>
            </a:xfrm>
            <a:prstGeom prst="rect">
              <a:avLst/>
            </a:prstGeom>
          </p:spPr>
          <p:txBody>
            <a:bodyPr wrap="none">
              <a:spAutoFit/>
            </a:bodyPr>
            <a:lstStyle/>
            <a:p>
              <a:pPr algn="ctr">
                <a:lnSpc>
                  <a:spcPct val="150000"/>
                </a:lnSpc>
                <a:defRPr/>
              </a:pPr>
              <a:r>
                <a:rPr lang="zh-CN" altLang="en-US" b="1" kern="0">
                  <a:solidFill>
                    <a:schemeClr val="bg1"/>
                  </a:solidFill>
                  <a:latin typeface="微软雅黑" panose="020B0503020204020204" pitchFamily="34" charset="-122"/>
                  <a:ea typeface="微软雅黑" panose="020B0503020204020204" pitchFamily="34" charset="-122"/>
                </a:rPr>
                <a:t>点击添加文本</a:t>
              </a:r>
              <a:endParaRPr lang="en-US" altLang="zh-CN" b="1" kern="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6724" y="3084603"/>
            <a:ext cx="2119856" cy="2766805"/>
            <a:chOff x="4587544" y="2175506"/>
            <a:chExt cx="1590099" cy="2075104"/>
          </a:xfrm>
          <a:solidFill>
            <a:srgbClr val="0070C0"/>
          </a:solidFill>
        </p:grpSpPr>
        <p:sp>
          <p:nvSpPr>
            <p:cNvPr id="26" name="Freeform 8"/>
            <p:cNvSpPr/>
            <p:nvPr/>
          </p:nvSpPr>
          <p:spPr bwMode="auto">
            <a:xfrm flipH="1">
              <a:off x="4587544" y="2175506"/>
              <a:ext cx="1590099" cy="2075104"/>
            </a:xfrm>
            <a:custGeom>
              <a:avLst/>
              <a:gdLst>
                <a:gd name="T0" fmla="*/ 343 w 686"/>
                <a:gd name="T1" fmla="*/ 0 h 895"/>
                <a:gd name="T2" fmla="*/ 0 w 686"/>
                <a:gd name="T3" fmla="*/ 343 h 895"/>
                <a:gd name="T4" fmla="*/ 242 w 686"/>
                <a:gd name="T5" fmla="*/ 671 h 895"/>
                <a:gd name="T6" fmla="*/ 81 w 686"/>
                <a:gd name="T7" fmla="*/ 895 h 895"/>
                <a:gd name="T8" fmla="*/ 686 w 686"/>
                <a:gd name="T9" fmla="*/ 343 h 895"/>
                <a:gd name="T10" fmla="*/ 343 w 686"/>
                <a:gd name="T11" fmla="*/ 0 h 895"/>
              </a:gdLst>
              <a:ahLst/>
              <a:cxnLst>
                <a:cxn ang="0">
                  <a:pos x="T0" y="T1"/>
                </a:cxn>
                <a:cxn ang="0">
                  <a:pos x="T2" y="T3"/>
                </a:cxn>
                <a:cxn ang="0">
                  <a:pos x="T4" y="T5"/>
                </a:cxn>
                <a:cxn ang="0">
                  <a:pos x="T6" y="T7"/>
                </a:cxn>
                <a:cxn ang="0">
                  <a:pos x="T8" y="T9"/>
                </a:cxn>
                <a:cxn ang="0">
                  <a:pos x="T10" y="T11"/>
                </a:cxn>
              </a:cxnLst>
              <a:rect l="0" t="0" r="r" b="b"/>
              <a:pathLst>
                <a:path w="686" h="895">
                  <a:moveTo>
                    <a:pt x="343" y="0"/>
                  </a:moveTo>
                  <a:cubicBezTo>
                    <a:pt x="154" y="0"/>
                    <a:pt x="0" y="153"/>
                    <a:pt x="0" y="343"/>
                  </a:cubicBezTo>
                  <a:cubicBezTo>
                    <a:pt x="0" y="497"/>
                    <a:pt x="102" y="627"/>
                    <a:pt x="242" y="671"/>
                  </a:cubicBezTo>
                  <a:cubicBezTo>
                    <a:pt x="81" y="895"/>
                    <a:pt x="81" y="895"/>
                    <a:pt x="81" y="895"/>
                  </a:cubicBezTo>
                  <a:cubicBezTo>
                    <a:pt x="286" y="768"/>
                    <a:pt x="686" y="623"/>
                    <a:pt x="686" y="343"/>
                  </a:cubicBezTo>
                  <a:cubicBezTo>
                    <a:pt x="686" y="153"/>
                    <a:pt x="533" y="0"/>
                    <a:pt x="343" y="0"/>
                  </a:cubicBezTo>
                  <a:close/>
                </a:path>
              </a:pathLst>
            </a:custGeom>
            <a:solidFill>
              <a:schemeClr val="accent3"/>
            </a:solidFill>
            <a:ln w="28575">
              <a:solidFill>
                <a:schemeClr val="bg1"/>
              </a:solidFill>
              <a:round/>
            </a:ln>
          </p:spPr>
          <p:txBody>
            <a:bodyPr vert="horz" wrap="square" lIns="91440" tIns="45720" rIns="91440" bIns="45720" numCol="1" anchor="t" anchorCtr="0" compatLnSpc="1"/>
            <a:lstStyle/>
            <a:p>
              <a:endParaRPr lang="zh-CN" altLang="en-US"/>
            </a:p>
          </p:txBody>
        </p:sp>
        <p:sp>
          <p:nvSpPr>
            <p:cNvPr id="27" name="矩形 26"/>
            <p:cNvSpPr/>
            <p:nvPr/>
          </p:nvSpPr>
          <p:spPr>
            <a:xfrm>
              <a:off x="4719841" y="2759070"/>
              <a:ext cx="1350546" cy="432811"/>
            </a:xfrm>
            <a:prstGeom prst="rect">
              <a:avLst/>
            </a:prstGeom>
            <a:noFill/>
          </p:spPr>
          <p:txBody>
            <a:bodyPr wrap="none">
              <a:spAutoFit/>
            </a:bodyPr>
            <a:lstStyle/>
            <a:p>
              <a:pPr algn="ctr">
                <a:lnSpc>
                  <a:spcPct val="150000"/>
                </a:lnSpc>
                <a:defRPr/>
              </a:pPr>
              <a:r>
                <a:rPr lang="zh-CN" altLang="en-US" sz="2100" b="1" kern="0">
                  <a:solidFill>
                    <a:schemeClr val="bg1"/>
                  </a:solidFill>
                  <a:latin typeface="微软雅黑" panose="020B0503020204020204" pitchFamily="34" charset="-122"/>
                  <a:ea typeface="微软雅黑" panose="020B0503020204020204" pitchFamily="34" charset="-122"/>
                </a:rPr>
                <a:t>点击添加文本</a:t>
              </a:r>
              <a:endParaRPr lang="en-US" altLang="zh-CN" sz="2100" b="1" kern="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537604" y="3690807"/>
            <a:ext cx="2583990" cy="880367"/>
            <a:chOff x="512619" y="2768105"/>
            <a:chExt cx="1938245" cy="660275"/>
          </a:xfrm>
        </p:grpSpPr>
        <p:sp>
          <p:nvSpPr>
            <p:cNvPr id="29" name="矩形 1"/>
            <p:cNvSpPr>
              <a:spLocks noChangeArrowheads="1"/>
            </p:cNvSpPr>
            <p:nvPr/>
          </p:nvSpPr>
          <p:spPr bwMode="auto">
            <a:xfrm>
              <a:off x="512619" y="3156286"/>
              <a:ext cx="1938245" cy="27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512619" y="2768105"/>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 name="组合 30"/>
          <p:cNvGrpSpPr/>
          <p:nvPr/>
        </p:nvGrpSpPr>
        <p:grpSpPr>
          <a:xfrm>
            <a:off x="7611281" y="1158755"/>
            <a:ext cx="2583990" cy="1496304"/>
            <a:chOff x="5708608" y="869066"/>
            <a:chExt cx="1938245" cy="1122228"/>
          </a:xfrm>
        </p:grpSpPr>
        <p:sp>
          <p:nvSpPr>
            <p:cNvPr id="32" name="矩形 1"/>
            <p:cNvSpPr>
              <a:spLocks noChangeArrowheads="1"/>
            </p:cNvSpPr>
            <p:nvPr/>
          </p:nvSpPr>
          <p:spPr bwMode="auto">
            <a:xfrm>
              <a:off x="5708608" y="1257247"/>
              <a:ext cx="193824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600"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a:off x="5708608" y="869066"/>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p:cNvGrpSpPr/>
          <p:nvPr/>
        </p:nvGrpSpPr>
        <p:grpSpPr>
          <a:xfrm>
            <a:off x="8522261" y="4450092"/>
            <a:ext cx="2583990" cy="1496304"/>
            <a:chOff x="6447985" y="3337569"/>
            <a:chExt cx="1938245" cy="1122228"/>
          </a:xfrm>
        </p:grpSpPr>
        <p:sp>
          <p:nvSpPr>
            <p:cNvPr id="35" name="矩形 1"/>
            <p:cNvSpPr>
              <a:spLocks noChangeArrowheads="1"/>
            </p:cNvSpPr>
            <p:nvPr/>
          </p:nvSpPr>
          <p:spPr bwMode="auto">
            <a:xfrm>
              <a:off x="6447985" y="3725750"/>
              <a:ext cx="193824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5"/>
            <p:cNvSpPr/>
            <p:nvPr/>
          </p:nvSpPr>
          <p:spPr>
            <a:xfrm>
              <a:off x="6447985" y="3337569"/>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7" name="组合 36"/>
          <p:cNvGrpSpPr/>
          <p:nvPr/>
        </p:nvGrpSpPr>
        <p:grpSpPr>
          <a:xfrm>
            <a:off x="5103000" y="1721184"/>
            <a:ext cx="1735809" cy="2265525"/>
            <a:chOff x="3827152" y="1152942"/>
            <a:chExt cx="1302026" cy="1699144"/>
          </a:xfrm>
        </p:grpSpPr>
        <p:sp>
          <p:nvSpPr>
            <p:cNvPr id="38" name="Freeform 10"/>
            <p:cNvSpPr/>
            <p:nvPr/>
          </p:nvSpPr>
          <p:spPr bwMode="auto">
            <a:xfrm>
              <a:off x="3827152" y="1152942"/>
              <a:ext cx="1302026" cy="1699144"/>
            </a:xfrm>
            <a:custGeom>
              <a:avLst/>
              <a:gdLst>
                <a:gd name="T0" fmla="*/ 281 w 562"/>
                <a:gd name="T1" fmla="*/ 733 h 733"/>
                <a:gd name="T2" fmla="*/ 562 w 562"/>
                <a:gd name="T3" fmla="*/ 452 h 733"/>
                <a:gd name="T4" fmla="*/ 364 w 562"/>
                <a:gd name="T5" fmla="*/ 184 h 733"/>
                <a:gd name="T6" fmla="*/ 496 w 562"/>
                <a:gd name="T7" fmla="*/ 0 h 733"/>
                <a:gd name="T8" fmla="*/ 0 w 562"/>
                <a:gd name="T9" fmla="*/ 452 h 733"/>
                <a:gd name="T10" fmla="*/ 281 w 562"/>
                <a:gd name="T11" fmla="*/ 733 h 733"/>
              </a:gdLst>
              <a:ahLst/>
              <a:cxnLst>
                <a:cxn ang="0">
                  <a:pos x="T0" y="T1"/>
                </a:cxn>
                <a:cxn ang="0">
                  <a:pos x="T2" y="T3"/>
                </a:cxn>
                <a:cxn ang="0">
                  <a:pos x="T4" y="T5"/>
                </a:cxn>
                <a:cxn ang="0">
                  <a:pos x="T6" y="T7"/>
                </a:cxn>
                <a:cxn ang="0">
                  <a:pos x="T8" y="T9"/>
                </a:cxn>
                <a:cxn ang="0">
                  <a:pos x="T10" y="T11"/>
                </a:cxn>
              </a:cxnLst>
              <a:rect l="0" t="0" r="r" b="b"/>
              <a:pathLst>
                <a:path w="562" h="733">
                  <a:moveTo>
                    <a:pt x="281" y="733"/>
                  </a:moveTo>
                  <a:cubicBezTo>
                    <a:pt x="436" y="733"/>
                    <a:pt x="562" y="607"/>
                    <a:pt x="562" y="452"/>
                  </a:cubicBezTo>
                  <a:cubicBezTo>
                    <a:pt x="562" y="326"/>
                    <a:pt x="478" y="219"/>
                    <a:pt x="364" y="184"/>
                  </a:cubicBezTo>
                  <a:cubicBezTo>
                    <a:pt x="496" y="0"/>
                    <a:pt x="496" y="0"/>
                    <a:pt x="496" y="0"/>
                  </a:cubicBezTo>
                  <a:cubicBezTo>
                    <a:pt x="328" y="104"/>
                    <a:pt x="0" y="223"/>
                    <a:pt x="0" y="452"/>
                  </a:cubicBezTo>
                  <a:cubicBezTo>
                    <a:pt x="0" y="607"/>
                    <a:pt x="126" y="733"/>
                    <a:pt x="281" y="733"/>
                  </a:cubicBezTo>
                  <a:close/>
                </a:path>
              </a:pathLst>
            </a:custGeom>
            <a:solidFill>
              <a:schemeClr val="accent2"/>
            </a:solidFill>
            <a:ln w="28575">
              <a:solidFill>
                <a:schemeClr val="bg1"/>
              </a:solidFill>
              <a:round/>
            </a:ln>
          </p:spPr>
          <p:txBody>
            <a:bodyPr vert="horz" wrap="square" lIns="91440" tIns="45720" rIns="91440" bIns="45720" numCol="1" anchor="t" anchorCtr="0" compatLnSpc="1"/>
            <a:lstStyle/>
            <a:p>
              <a:endParaRPr lang="zh-CN" altLang="en-US"/>
            </a:p>
          </p:txBody>
        </p:sp>
        <p:sp>
          <p:nvSpPr>
            <p:cNvPr id="39" name="矩形 38"/>
            <p:cNvSpPr/>
            <p:nvPr/>
          </p:nvSpPr>
          <p:spPr>
            <a:xfrm>
              <a:off x="3865756" y="1978315"/>
              <a:ext cx="1235114" cy="398186"/>
            </a:xfrm>
            <a:prstGeom prst="rect">
              <a:avLst/>
            </a:prstGeom>
          </p:spPr>
          <p:txBody>
            <a:bodyPr wrap="none">
              <a:spAutoFit/>
            </a:bodyPr>
            <a:lstStyle/>
            <a:p>
              <a:pPr algn="ctr">
                <a:lnSpc>
                  <a:spcPct val="150000"/>
                </a:lnSpc>
                <a:defRPr/>
              </a:pPr>
              <a:r>
                <a:rPr lang="zh-CN" altLang="en-US" sz="1900" b="1" kern="0">
                  <a:solidFill>
                    <a:schemeClr val="bg1"/>
                  </a:solidFill>
                  <a:latin typeface="微软雅黑" panose="020B0503020204020204" pitchFamily="34" charset="-122"/>
                  <a:ea typeface="微软雅黑" panose="020B0503020204020204" pitchFamily="34" charset="-122"/>
                </a:rPr>
                <a:t>点击添加文本</a:t>
              </a:r>
              <a:endParaRPr lang="en-US" altLang="zh-CN" sz="1900" b="1" kern="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
        <p:nvSpPr>
          <p:cNvPr id="40" name="文本框 39"/>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流程图: 数据 11"/>
          <p:cNvSpPr/>
          <p:nvPr/>
        </p:nvSpPr>
        <p:spPr>
          <a:xfrm>
            <a:off x="3792046" y="13940"/>
            <a:ext cx="7015417" cy="6669871"/>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46296"/>
              <a:gd name="connsiteY0-2" fmla="*/ 12060 h 12060"/>
              <a:gd name="connsiteX1-3" fmla="*/ 2000 w 46296"/>
              <a:gd name="connsiteY1-4" fmla="*/ 2060 h 12060"/>
              <a:gd name="connsiteX2-5" fmla="*/ 46296 w 46296"/>
              <a:gd name="connsiteY2-6" fmla="*/ 0 h 12060"/>
              <a:gd name="connsiteX3-7" fmla="*/ 8000 w 46296"/>
              <a:gd name="connsiteY3-8" fmla="*/ 12060 h 12060"/>
              <a:gd name="connsiteX4-9" fmla="*/ 0 w 46296"/>
              <a:gd name="connsiteY4-10" fmla="*/ 12060 h 12060"/>
              <a:gd name="connsiteX0-11" fmla="*/ 0 w 46296"/>
              <a:gd name="connsiteY0-12" fmla="*/ 12060 h 12060"/>
              <a:gd name="connsiteX1-13" fmla="*/ 43357 w 46296"/>
              <a:gd name="connsiteY1-14" fmla="*/ 23 h 12060"/>
              <a:gd name="connsiteX2-15" fmla="*/ 46296 w 46296"/>
              <a:gd name="connsiteY2-16" fmla="*/ 0 h 12060"/>
              <a:gd name="connsiteX3-17" fmla="*/ 8000 w 46296"/>
              <a:gd name="connsiteY3-18" fmla="*/ 12060 h 12060"/>
              <a:gd name="connsiteX4-19" fmla="*/ 0 w 46296"/>
              <a:gd name="connsiteY4-20" fmla="*/ 12060 h 12060"/>
              <a:gd name="connsiteX0-21" fmla="*/ 0 w 46296"/>
              <a:gd name="connsiteY0-22" fmla="*/ 12060 h 12060"/>
              <a:gd name="connsiteX1-23" fmla="*/ 43357 w 46296"/>
              <a:gd name="connsiteY1-24" fmla="*/ 23 h 12060"/>
              <a:gd name="connsiteX2-25" fmla="*/ 46296 w 46296"/>
              <a:gd name="connsiteY2-26" fmla="*/ 0 h 12060"/>
              <a:gd name="connsiteX3-27" fmla="*/ 3255 w 46296"/>
              <a:gd name="connsiteY3-28" fmla="*/ 12060 h 12060"/>
              <a:gd name="connsiteX4-29" fmla="*/ 0 w 46296"/>
              <a:gd name="connsiteY4-30" fmla="*/ 12060 h 12060"/>
              <a:gd name="connsiteX0-31" fmla="*/ 0 w 46296"/>
              <a:gd name="connsiteY0-32" fmla="*/ 12060 h 12060"/>
              <a:gd name="connsiteX1-33" fmla="*/ 43357 w 46296"/>
              <a:gd name="connsiteY1-34" fmla="*/ 23 h 12060"/>
              <a:gd name="connsiteX2-35" fmla="*/ 46296 w 46296"/>
              <a:gd name="connsiteY2-36" fmla="*/ 0 h 12060"/>
              <a:gd name="connsiteX3-37" fmla="*/ 4916 w 46296"/>
              <a:gd name="connsiteY3-38" fmla="*/ 12014 h 12060"/>
              <a:gd name="connsiteX4-39" fmla="*/ 0 w 46296"/>
              <a:gd name="connsiteY4-40" fmla="*/ 12060 h 12060"/>
              <a:gd name="connsiteX0-41" fmla="*/ 0 w 45031"/>
              <a:gd name="connsiteY0-42" fmla="*/ 12037 h 12037"/>
              <a:gd name="connsiteX1-43" fmla="*/ 42092 w 45031"/>
              <a:gd name="connsiteY1-44" fmla="*/ 23 h 12037"/>
              <a:gd name="connsiteX2-45" fmla="*/ 45031 w 45031"/>
              <a:gd name="connsiteY2-46" fmla="*/ 0 h 12037"/>
              <a:gd name="connsiteX3-47" fmla="*/ 3651 w 45031"/>
              <a:gd name="connsiteY3-48" fmla="*/ 12014 h 12037"/>
              <a:gd name="connsiteX4-49" fmla="*/ 0 w 45031"/>
              <a:gd name="connsiteY4-50" fmla="*/ 12037 h 12037"/>
              <a:gd name="connsiteX0-51" fmla="*/ 0 w 43924"/>
              <a:gd name="connsiteY0-52" fmla="*/ 12060 h 12060"/>
              <a:gd name="connsiteX1-53" fmla="*/ 42092 w 43924"/>
              <a:gd name="connsiteY1-54" fmla="*/ 46 h 12060"/>
              <a:gd name="connsiteX2-55" fmla="*/ 43924 w 43924"/>
              <a:gd name="connsiteY2-56" fmla="*/ 0 h 12060"/>
              <a:gd name="connsiteX3-57" fmla="*/ 3651 w 43924"/>
              <a:gd name="connsiteY3-58" fmla="*/ 12037 h 12060"/>
              <a:gd name="connsiteX4-59" fmla="*/ 0 w 43924"/>
              <a:gd name="connsiteY4-60" fmla="*/ 12060 h 12060"/>
              <a:gd name="connsiteX0-61" fmla="*/ 0 w 43924"/>
              <a:gd name="connsiteY0-62" fmla="*/ 12060 h 12060"/>
              <a:gd name="connsiteX1-63" fmla="*/ 42092 w 43924"/>
              <a:gd name="connsiteY1-64" fmla="*/ 46 h 12060"/>
              <a:gd name="connsiteX2-65" fmla="*/ 43924 w 43924"/>
              <a:gd name="connsiteY2-66" fmla="*/ 0 h 12060"/>
              <a:gd name="connsiteX3-67" fmla="*/ 2623 w 43924"/>
              <a:gd name="connsiteY3-68" fmla="*/ 12060 h 12060"/>
              <a:gd name="connsiteX4-69" fmla="*/ 0 w 43924"/>
              <a:gd name="connsiteY4-70" fmla="*/ 12060 h 12060"/>
              <a:gd name="connsiteX0-71" fmla="*/ 0 w 43924"/>
              <a:gd name="connsiteY0-72" fmla="*/ 12060 h 12060"/>
              <a:gd name="connsiteX1-73" fmla="*/ 41776 w 43924"/>
              <a:gd name="connsiteY1-74" fmla="*/ 46 h 12060"/>
              <a:gd name="connsiteX2-75" fmla="*/ 43924 w 43924"/>
              <a:gd name="connsiteY2-76" fmla="*/ 0 h 12060"/>
              <a:gd name="connsiteX3-77" fmla="*/ 2623 w 43924"/>
              <a:gd name="connsiteY3-78" fmla="*/ 12060 h 12060"/>
              <a:gd name="connsiteX4-79" fmla="*/ 0 w 43924"/>
              <a:gd name="connsiteY4-80" fmla="*/ 12060 h 12060"/>
              <a:gd name="connsiteX0-81" fmla="*/ 0 w 43687"/>
              <a:gd name="connsiteY0-82" fmla="*/ 12060 h 12060"/>
              <a:gd name="connsiteX1-83" fmla="*/ 41539 w 43687"/>
              <a:gd name="connsiteY1-84" fmla="*/ 46 h 12060"/>
              <a:gd name="connsiteX2-85" fmla="*/ 43687 w 43687"/>
              <a:gd name="connsiteY2-86" fmla="*/ 0 h 12060"/>
              <a:gd name="connsiteX3-87" fmla="*/ 2386 w 43687"/>
              <a:gd name="connsiteY3-88" fmla="*/ 12060 h 12060"/>
              <a:gd name="connsiteX4-89" fmla="*/ 0 w 43687"/>
              <a:gd name="connsiteY4-90" fmla="*/ 12060 h 12060"/>
              <a:gd name="connsiteX0-91" fmla="*/ 0 w 43687"/>
              <a:gd name="connsiteY0-92" fmla="*/ 12083 h 12083"/>
              <a:gd name="connsiteX1-93" fmla="*/ 41697 w 43687"/>
              <a:gd name="connsiteY1-94" fmla="*/ 0 h 12083"/>
              <a:gd name="connsiteX2-95" fmla="*/ 43687 w 43687"/>
              <a:gd name="connsiteY2-96" fmla="*/ 23 h 12083"/>
              <a:gd name="connsiteX3-97" fmla="*/ 2386 w 43687"/>
              <a:gd name="connsiteY3-98" fmla="*/ 12083 h 12083"/>
              <a:gd name="connsiteX4-99" fmla="*/ 0 w 43687"/>
              <a:gd name="connsiteY4-100" fmla="*/ 12083 h 1208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7" h="12083">
                <a:moveTo>
                  <a:pt x="0" y="12083"/>
                </a:moveTo>
                <a:lnTo>
                  <a:pt x="41697" y="0"/>
                </a:lnTo>
                <a:lnTo>
                  <a:pt x="43687" y="23"/>
                </a:lnTo>
                <a:lnTo>
                  <a:pt x="2386" y="12083"/>
                </a:lnTo>
                <a:lnTo>
                  <a:pt x="0" y="12083"/>
                </a:lnTo>
                <a:close/>
              </a:path>
            </a:pathLst>
          </a:custGeom>
          <a:gradFill>
            <a:gsLst>
              <a:gs pos="6000">
                <a:schemeClr val="bg1"/>
              </a:gs>
              <a:gs pos="27000">
                <a:schemeClr val="bg1">
                  <a:lumMod val="75000"/>
                </a:schemeClr>
              </a:gs>
              <a:gs pos="94000">
                <a:schemeClr val="bg1"/>
              </a:gs>
              <a:gs pos="81000">
                <a:schemeClr val="bg1">
                  <a:lumMod val="85000"/>
                </a:schemeClr>
              </a:gs>
            </a:gsLst>
            <a:lin ang="0" scaled="0"/>
          </a:gradFill>
          <a:ln>
            <a:noFill/>
          </a:ln>
        </p:spPr>
        <p:txBody>
          <a:bodyPr vert="horz" wrap="square" lIns="91431" tIns="45715" rIns="91431" bIns="45715" numCol="1" anchor="t" anchorCtr="0" compatLnSpc="1"/>
          <a:lstStyle/>
          <a:p>
            <a:endParaRPr lang="zh-CN" altLang="en-US"/>
          </a:p>
        </p:txBody>
      </p:sp>
      <p:sp>
        <p:nvSpPr>
          <p:cNvPr id="75" name="Freeform 7"/>
          <p:cNvSpPr>
            <a:spLocks noEditPoints="1"/>
          </p:cNvSpPr>
          <p:nvPr/>
        </p:nvSpPr>
        <p:spPr bwMode="auto">
          <a:xfrm>
            <a:off x="3929237" y="26635"/>
            <a:ext cx="6846517" cy="6858000"/>
          </a:xfrm>
          <a:custGeom>
            <a:avLst/>
            <a:gdLst>
              <a:gd name="T0" fmla="*/ 1293 w 2586"/>
              <a:gd name="T1" fmla="*/ 1296 h 2590"/>
              <a:gd name="T2" fmla="*/ 1622 w 2586"/>
              <a:gd name="T3" fmla="*/ 964 h 2590"/>
              <a:gd name="T4" fmla="*/ 1850 w 2586"/>
              <a:gd name="T5" fmla="*/ 1192 h 2590"/>
              <a:gd name="T6" fmla="*/ 1966 w 2586"/>
              <a:gd name="T7" fmla="*/ 1073 h 2590"/>
              <a:gd name="T8" fmla="*/ 1966 w 2586"/>
              <a:gd name="T9" fmla="*/ 1640 h 2590"/>
              <a:gd name="T10" fmla="*/ 1402 w 2586"/>
              <a:gd name="T11" fmla="*/ 1640 h 2590"/>
              <a:gd name="T12" fmla="*/ 1518 w 2586"/>
              <a:gd name="T13" fmla="*/ 1521 h 2590"/>
              <a:gd name="T14" fmla="*/ 1293 w 2586"/>
              <a:gd name="T15" fmla="*/ 1296 h 2590"/>
              <a:gd name="T16" fmla="*/ 1293 w 2586"/>
              <a:gd name="T17" fmla="*/ 1358 h 2590"/>
              <a:gd name="T18" fmla="*/ 1229 w 2586"/>
              <a:gd name="T19" fmla="*/ 1358 h 2590"/>
              <a:gd name="T20" fmla="*/ 1293 w 2586"/>
              <a:gd name="T21" fmla="*/ 1294 h 2590"/>
              <a:gd name="T22" fmla="*/ 1293 w 2586"/>
              <a:gd name="T23" fmla="*/ 1296 h 2590"/>
              <a:gd name="T24" fmla="*/ 1923 w 2586"/>
              <a:gd name="T25" fmla="*/ 666 h 2590"/>
              <a:gd name="T26" fmla="*/ 1984 w 2586"/>
              <a:gd name="T27" fmla="*/ 602 h 2590"/>
              <a:gd name="T28" fmla="*/ 1984 w 2586"/>
              <a:gd name="T29" fmla="*/ 666 h 2590"/>
              <a:gd name="T30" fmla="*/ 1923 w 2586"/>
              <a:gd name="T31" fmla="*/ 666 h 2590"/>
              <a:gd name="T32" fmla="*/ 2586 w 2586"/>
              <a:gd name="T33" fmla="*/ 0 h 2590"/>
              <a:gd name="T34" fmla="*/ 0 w 2586"/>
              <a:gd name="T35" fmla="*/ 2590 h 2590"/>
              <a:gd name="T36" fmla="*/ 2586 w 2586"/>
              <a:gd name="T37" fmla="*/ 2590 h 2590"/>
              <a:gd name="T38" fmla="*/ 2586 w 2586"/>
              <a:gd name="T39" fmla="*/ 0 h 2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86" h="2590">
                <a:moveTo>
                  <a:pt x="1293" y="1296"/>
                </a:moveTo>
                <a:lnTo>
                  <a:pt x="1622" y="964"/>
                </a:lnTo>
                <a:lnTo>
                  <a:pt x="1850" y="1192"/>
                </a:lnTo>
                <a:lnTo>
                  <a:pt x="1966" y="1073"/>
                </a:lnTo>
                <a:lnTo>
                  <a:pt x="1966" y="1640"/>
                </a:lnTo>
                <a:lnTo>
                  <a:pt x="1402" y="1640"/>
                </a:lnTo>
                <a:lnTo>
                  <a:pt x="1518" y="1521"/>
                </a:lnTo>
                <a:lnTo>
                  <a:pt x="1293" y="1296"/>
                </a:lnTo>
                <a:lnTo>
                  <a:pt x="1293" y="1358"/>
                </a:lnTo>
                <a:lnTo>
                  <a:pt x="1229" y="1358"/>
                </a:lnTo>
                <a:lnTo>
                  <a:pt x="1293" y="1294"/>
                </a:lnTo>
                <a:lnTo>
                  <a:pt x="1293" y="1296"/>
                </a:lnTo>
                <a:moveTo>
                  <a:pt x="1923" y="666"/>
                </a:moveTo>
                <a:lnTo>
                  <a:pt x="1984" y="602"/>
                </a:lnTo>
                <a:lnTo>
                  <a:pt x="1984" y="666"/>
                </a:lnTo>
                <a:lnTo>
                  <a:pt x="1923" y="666"/>
                </a:lnTo>
                <a:moveTo>
                  <a:pt x="2586" y="0"/>
                </a:moveTo>
                <a:lnTo>
                  <a:pt x="0" y="2590"/>
                </a:lnTo>
                <a:lnTo>
                  <a:pt x="2586" y="2590"/>
                </a:lnTo>
                <a:lnTo>
                  <a:pt x="25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78" name="Freeform 10"/>
          <p:cNvSpPr/>
          <p:nvPr/>
        </p:nvSpPr>
        <p:spPr bwMode="auto">
          <a:xfrm>
            <a:off x="7546168" y="2393266"/>
            <a:ext cx="1781789" cy="1789964"/>
          </a:xfrm>
          <a:custGeom>
            <a:avLst/>
            <a:gdLst>
              <a:gd name="T0" fmla="*/ 0 w 673"/>
              <a:gd name="T1" fmla="*/ 332 h 676"/>
              <a:gd name="T2" fmla="*/ 225 w 673"/>
              <a:gd name="T3" fmla="*/ 557 h 676"/>
              <a:gd name="T4" fmla="*/ 109 w 673"/>
              <a:gd name="T5" fmla="*/ 676 h 676"/>
              <a:gd name="T6" fmla="*/ 673 w 673"/>
              <a:gd name="T7" fmla="*/ 676 h 676"/>
              <a:gd name="T8" fmla="*/ 673 w 673"/>
              <a:gd name="T9" fmla="*/ 109 h 676"/>
              <a:gd name="T10" fmla="*/ 557 w 673"/>
              <a:gd name="T11" fmla="*/ 228 h 676"/>
              <a:gd name="T12" fmla="*/ 329 w 673"/>
              <a:gd name="T13" fmla="*/ 0 h 676"/>
              <a:gd name="T14" fmla="*/ 0 w 673"/>
              <a:gd name="T15" fmla="*/ 332 h 6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6">
                <a:moveTo>
                  <a:pt x="0" y="332"/>
                </a:moveTo>
                <a:lnTo>
                  <a:pt x="225" y="557"/>
                </a:lnTo>
                <a:lnTo>
                  <a:pt x="109" y="676"/>
                </a:lnTo>
                <a:lnTo>
                  <a:pt x="673" y="676"/>
                </a:lnTo>
                <a:lnTo>
                  <a:pt x="673" y="109"/>
                </a:lnTo>
                <a:lnTo>
                  <a:pt x="557" y="228"/>
                </a:lnTo>
                <a:lnTo>
                  <a:pt x="329" y="0"/>
                </a:lnTo>
                <a:lnTo>
                  <a:pt x="0" y="3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95" name="Freeform 27"/>
          <p:cNvSpPr/>
          <p:nvPr/>
        </p:nvSpPr>
        <p:spPr bwMode="auto">
          <a:xfrm>
            <a:off x="7342079" y="1923425"/>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104" name="文本框 47"/>
          <p:cNvSpPr txBox="1"/>
          <p:nvPr/>
        </p:nvSpPr>
        <p:spPr>
          <a:xfrm>
            <a:off x="5521397" y="863857"/>
            <a:ext cx="2151369" cy="688127"/>
          </a:xfrm>
          <a:prstGeom prst="rect">
            <a:avLst/>
          </a:prstGeom>
          <a:noFill/>
        </p:spPr>
        <p:txBody>
          <a:bodyPr wrap="square" lIns="91431" tIns="45715" rIns="91431" bIns="45715" rtlCol="0">
            <a:spAutoFit/>
          </a:bodyPr>
          <a:lstStyle/>
          <a:p>
            <a:pPr algn="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grpSp>
        <p:nvGrpSpPr>
          <p:cNvPr id="8" name="组合 7"/>
          <p:cNvGrpSpPr/>
          <p:nvPr/>
        </p:nvGrpSpPr>
        <p:grpSpPr>
          <a:xfrm>
            <a:off x="7790128" y="960160"/>
            <a:ext cx="1477088" cy="1479477"/>
            <a:chOff x="6196924" y="700143"/>
            <a:chExt cx="1107960" cy="1109608"/>
          </a:xfrm>
        </p:grpSpPr>
        <p:grpSp>
          <p:nvGrpSpPr>
            <p:cNvPr id="7" name="组合 6"/>
            <p:cNvGrpSpPr/>
            <p:nvPr/>
          </p:nvGrpSpPr>
          <p:grpSpPr>
            <a:xfrm>
              <a:off x="6196924" y="700143"/>
              <a:ext cx="1107960" cy="1109608"/>
              <a:chOff x="5614583" y="639462"/>
              <a:chExt cx="1334531" cy="1336516"/>
            </a:xfrm>
          </p:grpSpPr>
          <p:sp>
            <p:nvSpPr>
              <p:cNvPr id="79" name="Freeform 11"/>
              <p:cNvSpPr/>
              <p:nvPr/>
            </p:nvSpPr>
            <p:spPr bwMode="auto">
              <a:xfrm>
                <a:off x="6827973" y="1195516"/>
                <a:ext cx="121141" cy="127098"/>
              </a:xfrm>
              <a:custGeom>
                <a:avLst/>
                <a:gdLst>
                  <a:gd name="T0" fmla="*/ 61 w 61"/>
                  <a:gd name="T1" fmla="*/ 0 h 64"/>
                  <a:gd name="T2" fmla="*/ 0 w 61"/>
                  <a:gd name="T3" fmla="*/ 64 h 64"/>
                  <a:gd name="T4" fmla="*/ 61 w 61"/>
                  <a:gd name="T5" fmla="*/ 64 h 64"/>
                  <a:gd name="T6" fmla="*/ 61 w 61"/>
                  <a:gd name="T7" fmla="*/ 0 h 64"/>
                </a:gdLst>
                <a:ahLst/>
                <a:cxnLst>
                  <a:cxn ang="0">
                    <a:pos x="T0" y="T1"/>
                  </a:cxn>
                  <a:cxn ang="0">
                    <a:pos x="T2" y="T3"/>
                  </a:cxn>
                  <a:cxn ang="0">
                    <a:pos x="T4" y="T5"/>
                  </a:cxn>
                  <a:cxn ang="0">
                    <a:pos x="T6" y="T7"/>
                  </a:cxn>
                </a:cxnLst>
                <a:rect l="0" t="0" r="r" b="b"/>
                <a:pathLst>
                  <a:path w="61" h="64">
                    <a:moveTo>
                      <a:pt x="61" y="0"/>
                    </a:moveTo>
                    <a:lnTo>
                      <a:pt x="0" y="64"/>
                    </a:lnTo>
                    <a:lnTo>
                      <a:pt x="61" y="64"/>
                    </a:lnTo>
                    <a:lnTo>
                      <a:pt x="61"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1"/>
              <p:cNvSpPr/>
              <p:nvPr/>
            </p:nvSpPr>
            <p:spPr bwMode="auto">
              <a:xfrm>
                <a:off x="5614583" y="639462"/>
                <a:ext cx="1334530" cy="1336516"/>
              </a:xfrm>
              <a:custGeom>
                <a:avLst/>
                <a:gdLst>
                  <a:gd name="T0" fmla="*/ 672 w 672"/>
                  <a:gd name="T1" fmla="*/ 344 h 673"/>
                  <a:gd name="T2" fmla="*/ 448 w 672"/>
                  <a:gd name="T3" fmla="*/ 117 h 673"/>
                  <a:gd name="T4" fmla="*/ 564 w 672"/>
                  <a:gd name="T5" fmla="*/ 0 h 673"/>
                  <a:gd name="T6" fmla="*/ 0 w 672"/>
                  <a:gd name="T7" fmla="*/ 0 h 673"/>
                  <a:gd name="T8" fmla="*/ 0 w 672"/>
                  <a:gd name="T9" fmla="*/ 564 h 673"/>
                  <a:gd name="T10" fmla="*/ 116 w 672"/>
                  <a:gd name="T11" fmla="*/ 448 h 673"/>
                  <a:gd name="T12" fmla="*/ 343 w 672"/>
                  <a:gd name="T13" fmla="*/ 673 h 673"/>
                  <a:gd name="T14" fmla="*/ 672 w 672"/>
                  <a:gd name="T15" fmla="*/ 344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673">
                    <a:moveTo>
                      <a:pt x="672" y="344"/>
                    </a:moveTo>
                    <a:lnTo>
                      <a:pt x="448" y="117"/>
                    </a:lnTo>
                    <a:lnTo>
                      <a:pt x="564" y="0"/>
                    </a:lnTo>
                    <a:lnTo>
                      <a:pt x="0" y="0"/>
                    </a:lnTo>
                    <a:lnTo>
                      <a:pt x="0" y="564"/>
                    </a:lnTo>
                    <a:lnTo>
                      <a:pt x="116" y="448"/>
                    </a:lnTo>
                    <a:lnTo>
                      <a:pt x="343" y="673"/>
                    </a:lnTo>
                    <a:lnTo>
                      <a:pt x="672" y="344"/>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sp>
          <p:nvSpPr>
            <p:cNvPr id="47" name="文本框 173"/>
            <p:cNvSpPr txBox="1"/>
            <p:nvPr/>
          </p:nvSpPr>
          <p:spPr>
            <a:xfrm>
              <a:off x="6213955" y="704116"/>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01</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6" name="组合 5"/>
          <p:cNvGrpSpPr/>
          <p:nvPr/>
        </p:nvGrpSpPr>
        <p:grpSpPr>
          <a:xfrm>
            <a:off x="5800400" y="2989065"/>
            <a:ext cx="1613914" cy="1483872"/>
            <a:chOff x="4704433" y="2221823"/>
            <a:chExt cx="1210593" cy="1112904"/>
          </a:xfrm>
        </p:grpSpPr>
        <p:sp>
          <p:nvSpPr>
            <p:cNvPr id="83" name="Rectangle 15"/>
            <p:cNvSpPr>
              <a:spLocks noChangeArrowheads="1"/>
            </p:cNvSpPr>
            <p:nvPr/>
          </p:nvSpPr>
          <p:spPr bwMode="auto">
            <a:xfrm>
              <a:off x="5913039" y="2506498"/>
              <a:ext cx="1987" cy="1987"/>
            </a:xfrm>
            <a:prstGeom prst="rect">
              <a:avLst/>
            </a:prstGeom>
            <a:solidFill>
              <a:srgbClr val="1E1E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84" name="Freeform 16"/>
            <p:cNvSpPr/>
            <p:nvPr/>
          </p:nvSpPr>
          <p:spPr bwMode="auto">
            <a:xfrm>
              <a:off x="5913039" y="250649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9" name="组合 8"/>
            <p:cNvGrpSpPr/>
            <p:nvPr/>
          </p:nvGrpSpPr>
          <p:grpSpPr>
            <a:xfrm>
              <a:off x="4704433" y="2221823"/>
              <a:ext cx="1109612" cy="1112904"/>
              <a:chOff x="4467240" y="2132467"/>
              <a:chExt cx="1109612" cy="1112904"/>
            </a:xfrm>
          </p:grpSpPr>
          <p:sp>
            <p:nvSpPr>
              <p:cNvPr id="81" name="Freeform 13"/>
              <p:cNvSpPr/>
              <p:nvPr/>
            </p:nvSpPr>
            <p:spPr bwMode="auto">
              <a:xfrm>
                <a:off x="5449754" y="2569764"/>
                <a:ext cx="127098" cy="127098"/>
              </a:xfrm>
              <a:custGeom>
                <a:avLst/>
                <a:gdLst>
                  <a:gd name="T0" fmla="*/ 64 w 64"/>
                  <a:gd name="T1" fmla="*/ 0 h 64"/>
                  <a:gd name="T2" fmla="*/ 0 w 64"/>
                  <a:gd name="T3" fmla="*/ 64 h 64"/>
                  <a:gd name="T4" fmla="*/ 64 w 64"/>
                  <a:gd name="T5" fmla="*/ 64 h 64"/>
                  <a:gd name="T6" fmla="*/ 64 w 64"/>
                  <a:gd name="T7" fmla="*/ 2 h 64"/>
                  <a:gd name="T8" fmla="*/ 64 w 64"/>
                  <a:gd name="T9" fmla="*/ 2 h 64"/>
                  <a:gd name="T10" fmla="*/ 64 w 64"/>
                  <a:gd name="T11" fmla="*/ 2 h 64"/>
                  <a:gd name="T12" fmla="*/ 64 w 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64" y="0"/>
                    </a:moveTo>
                    <a:lnTo>
                      <a:pt x="0" y="64"/>
                    </a:lnTo>
                    <a:lnTo>
                      <a:pt x="64" y="64"/>
                    </a:lnTo>
                    <a:lnTo>
                      <a:pt x="64" y="2"/>
                    </a:lnTo>
                    <a:lnTo>
                      <a:pt x="64" y="2"/>
                    </a:lnTo>
                    <a:lnTo>
                      <a:pt x="64" y="2"/>
                    </a:lnTo>
                    <a:lnTo>
                      <a:pt x="64"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3"/>
              <p:cNvSpPr/>
              <p:nvPr/>
            </p:nvSpPr>
            <p:spPr bwMode="auto">
              <a:xfrm>
                <a:off x="4467240" y="2132467"/>
                <a:ext cx="1109609" cy="1112904"/>
              </a:xfrm>
              <a:custGeom>
                <a:avLst/>
                <a:gdLst>
                  <a:gd name="T0" fmla="*/ 673 w 673"/>
                  <a:gd name="T1" fmla="*/ 344 h 675"/>
                  <a:gd name="T2" fmla="*/ 448 w 673"/>
                  <a:gd name="T3" fmla="*/ 119 h 675"/>
                  <a:gd name="T4" fmla="*/ 564 w 673"/>
                  <a:gd name="T5" fmla="*/ 0 h 675"/>
                  <a:gd name="T6" fmla="*/ 0 w 673"/>
                  <a:gd name="T7" fmla="*/ 0 h 675"/>
                  <a:gd name="T8" fmla="*/ 0 w 673"/>
                  <a:gd name="T9" fmla="*/ 566 h 675"/>
                  <a:gd name="T10" fmla="*/ 116 w 673"/>
                  <a:gd name="T11" fmla="*/ 448 h 675"/>
                  <a:gd name="T12" fmla="*/ 341 w 673"/>
                  <a:gd name="T13" fmla="*/ 675 h 675"/>
                  <a:gd name="T14" fmla="*/ 673 w 673"/>
                  <a:gd name="T15" fmla="*/ 344 h 6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5">
                    <a:moveTo>
                      <a:pt x="673" y="344"/>
                    </a:moveTo>
                    <a:lnTo>
                      <a:pt x="448" y="119"/>
                    </a:lnTo>
                    <a:lnTo>
                      <a:pt x="564" y="0"/>
                    </a:lnTo>
                    <a:lnTo>
                      <a:pt x="0" y="0"/>
                    </a:lnTo>
                    <a:lnTo>
                      <a:pt x="0" y="566"/>
                    </a:lnTo>
                    <a:lnTo>
                      <a:pt x="116" y="448"/>
                    </a:lnTo>
                    <a:lnTo>
                      <a:pt x="341" y="675"/>
                    </a:lnTo>
                    <a:lnTo>
                      <a:pt x="673" y="34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文本框 173"/>
            <p:cNvSpPr txBox="1"/>
            <p:nvPr/>
          </p:nvSpPr>
          <p:spPr>
            <a:xfrm>
              <a:off x="4704433" y="2224318"/>
              <a:ext cx="640163"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02</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10" name="组合 9"/>
          <p:cNvGrpSpPr/>
          <p:nvPr/>
        </p:nvGrpSpPr>
        <p:grpSpPr>
          <a:xfrm>
            <a:off x="7485096" y="2630409"/>
            <a:ext cx="1489868" cy="1486072"/>
            <a:chOff x="5968119" y="1952831"/>
            <a:chExt cx="1117546" cy="1114554"/>
          </a:xfrm>
        </p:grpSpPr>
        <p:sp>
          <p:nvSpPr>
            <p:cNvPr id="77" name="Freeform 9"/>
            <p:cNvSpPr/>
            <p:nvPr/>
          </p:nvSpPr>
          <p:spPr bwMode="auto">
            <a:xfrm>
              <a:off x="5968119" y="1952831"/>
              <a:ext cx="1109608" cy="1114554"/>
            </a:xfrm>
            <a:custGeom>
              <a:avLst/>
              <a:gdLst>
                <a:gd name="T0" fmla="*/ 0 w 673"/>
                <a:gd name="T1" fmla="*/ 332 h 676"/>
                <a:gd name="T2" fmla="*/ 225 w 673"/>
                <a:gd name="T3" fmla="*/ 557 h 676"/>
                <a:gd name="T4" fmla="*/ 109 w 673"/>
                <a:gd name="T5" fmla="*/ 676 h 676"/>
                <a:gd name="T6" fmla="*/ 673 w 673"/>
                <a:gd name="T7" fmla="*/ 676 h 676"/>
                <a:gd name="T8" fmla="*/ 673 w 673"/>
                <a:gd name="T9" fmla="*/ 109 h 676"/>
                <a:gd name="T10" fmla="*/ 557 w 673"/>
                <a:gd name="T11" fmla="*/ 228 h 676"/>
                <a:gd name="T12" fmla="*/ 329 w 673"/>
                <a:gd name="T13" fmla="*/ 0 h 676"/>
                <a:gd name="T14" fmla="*/ 0 w 673"/>
                <a:gd name="T15" fmla="*/ 332 h 6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6">
                  <a:moveTo>
                    <a:pt x="0" y="332"/>
                  </a:moveTo>
                  <a:lnTo>
                    <a:pt x="225" y="557"/>
                  </a:lnTo>
                  <a:lnTo>
                    <a:pt x="109" y="676"/>
                  </a:lnTo>
                  <a:lnTo>
                    <a:pt x="673" y="676"/>
                  </a:lnTo>
                  <a:lnTo>
                    <a:pt x="673" y="109"/>
                  </a:lnTo>
                  <a:lnTo>
                    <a:pt x="557" y="228"/>
                  </a:lnTo>
                  <a:lnTo>
                    <a:pt x="329" y="0"/>
                  </a:lnTo>
                  <a:lnTo>
                    <a:pt x="0" y="332"/>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9" name="文本框 173"/>
            <p:cNvSpPr txBox="1"/>
            <p:nvPr/>
          </p:nvSpPr>
          <p:spPr>
            <a:xfrm>
              <a:off x="6445503" y="2505693"/>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03</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2" name="组合 1"/>
          <p:cNvGrpSpPr/>
          <p:nvPr/>
        </p:nvGrpSpPr>
        <p:grpSpPr>
          <a:xfrm>
            <a:off x="5477620" y="4647855"/>
            <a:ext cx="1487671" cy="1479477"/>
            <a:chOff x="4462315" y="3465914"/>
            <a:chExt cx="1115898" cy="1109608"/>
          </a:xfrm>
        </p:grpSpPr>
        <p:sp>
          <p:nvSpPr>
            <p:cNvPr id="76" name="Freeform 8"/>
            <p:cNvSpPr/>
            <p:nvPr/>
          </p:nvSpPr>
          <p:spPr bwMode="auto">
            <a:xfrm>
              <a:off x="4462315" y="3465914"/>
              <a:ext cx="1107960" cy="1109608"/>
            </a:xfrm>
            <a:custGeom>
              <a:avLst/>
              <a:gdLst>
                <a:gd name="T0" fmla="*/ 0 w 672"/>
                <a:gd name="T1" fmla="*/ 332 h 673"/>
                <a:gd name="T2" fmla="*/ 224 w 672"/>
                <a:gd name="T3" fmla="*/ 557 h 673"/>
                <a:gd name="T4" fmla="*/ 108 w 672"/>
                <a:gd name="T5" fmla="*/ 673 h 673"/>
                <a:gd name="T6" fmla="*/ 672 w 672"/>
                <a:gd name="T7" fmla="*/ 673 h 673"/>
                <a:gd name="T8" fmla="*/ 672 w 672"/>
                <a:gd name="T9" fmla="*/ 109 h 673"/>
                <a:gd name="T10" fmla="*/ 556 w 672"/>
                <a:gd name="T11" fmla="*/ 225 h 673"/>
                <a:gd name="T12" fmla="*/ 329 w 672"/>
                <a:gd name="T13" fmla="*/ 0 h 673"/>
                <a:gd name="T14" fmla="*/ 0 w 672"/>
                <a:gd name="T15" fmla="*/ 332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673">
                  <a:moveTo>
                    <a:pt x="0" y="332"/>
                  </a:moveTo>
                  <a:lnTo>
                    <a:pt x="224" y="557"/>
                  </a:lnTo>
                  <a:lnTo>
                    <a:pt x="108" y="673"/>
                  </a:lnTo>
                  <a:lnTo>
                    <a:pt x="672" y="673"/>
                  </a:lnTo>
                  <a:lnTo>
                    <a:pt x="672" y="109"/>
                  </a:lnTo>
                  <a:lnTo>
                    <a:pt x="556" y="225"/>
                  </a:lnTo>
                  <a:lnTo>
                    <a:pt x="329" y="0"/>
                  </a:lnTo>
                  <a:lnTo>
                    <a:pt x="0" y="33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文本框 173"/>
            <p:cNvSpPr txBox="1"/>
            <p:nvPr/>
          </p:nvSpPr>
          <p:spPr>
            <a:xfrm>
              <a:off x="4938051" y="4013830"/>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04</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sp>
        <p:nvSpPr>
          <p:cNvPr id="52" name="Freeform 27"/>
          <p:cNvSpPr/>
          <p:nvPr/>
        </p:nvSpPr>
        <p:spPr bwMode="auto">
          <a:xfrm>
            <a:off x="5399411" y="3897801"/>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53" name="文本框 47"/>
          <p:cNvSpPr txBox="1"/>
          <p:nvPr/>
        </p:nvSpPr>
        <p:spPr>
          <a:xfrm>
            <a:off x="3503713" y="2838233"/>
            <a:ext cx="2122213" cy="688127"/>
          </a:xfrm>
          <a:prstGeom prst="rect">
            <a:avLst/>
          </a:prstGeom>
          <a:noFill/>
        </p:spPr>
        <p:txBody>
          <a:bodyPr wrap="square" lIns="91431" tIns="45715" rIns="91431" bIns="45715" rtlCol="0">
            <a:spAutoFit/>
          </a:bodyPr>
          <a:lstStyle/>
          <a:p>
            <a:pPr algn="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sp>
        <p:nvSpPr>
          <p:cNvPr id="54" name="Freeform 27"/>
          <p:cNvSpPr/>
          <p:nvPr/>
        </p:nvSpPr>
        <p:spPr bwMode="auto">
          <a:xfrm>
            <a:off x="9138616" y="3897801"/>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55" name="文本框 47"/>
          <p:cNvSpPr txBox="1"/>
          <p:nvPr/>
        </p:nvSpPr>
        <p:spPr>
          <a:xfrm>
            <a:off x="9060230" y="2838233"/>
            <a:ext cx="2323507" cy="688127"/>
          </a:xfrm>
          <a:prstGeom prst="rect">
            <a:avLst/>
          </a:prstGeom>
          <a:noFill/>
        </p:spPr>
        <p:txBody>
          <a:bodyPr wrap="square" lIns="91431" tIns="45715" rIns="91431" bIns="45715" rtlCol="0">
            <a:spAutoFit/>
          </a:bodyPr>
          <a:lstStyle/>
          <a:p>
            <a:pP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sp>
        <p:nvSpPr>
          <p:cNvPr id="56" name="Freeform 27"/>
          <p:cNvSpPr/>
          <p:nvPr/>
        </p:nvSpPr>
        <p:spPr bwMode="auto">
          <a:xfrm>
            <a:off x="7160143" y="5860623"/>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sp>
        <p:nvSpPr>
          <p:cNvPr id="57" name="文本框 47"/>
          <p:cNvSpPr txBox="1"/>
          <p:nvPr/>
        </p:nvSpPr>
        <p:spPr>
          <a:xfrm>
            <a:off x="7081756" y="4801054"/>
            <a:ext cx="2246201" cy="688127"/>
          </a:xfrm>
          <a:prstGeom prst="rect">
            <a:avLst/>
          </a:prstGeom>
          <a:noFill/>
        </p:spPr>
        <p:txBody>
          <a:bodyPr wrap="square" lIns="91431" tIns="45715" rIns="91431" bIns="45715" rtlCol="0">
            <a:spAutoFit/>
          </a:bodyPr>
          <a:lstStyle/>
          <a:p>
            <a:pPr>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这里输入您的文字这里输入文字</a:t>
            </a:r>
            <a:endParaRPr lang="en-US" altLang="zh-CN" sz="1600" dirty="0">
              <a:latin typeface="微软雅黑" panose="020B0503020204020204" pitchFamily="34" charset="-122"/>
              <a:ea typeface="微软雅黑" panose="020B0503020204020204" pitchFamily="34" charset="-122"/>
            </a:endParaRPr>
          </a:p>
        </p:txBody>
      </p:sp>
      <p:sp>
        <p:nvSpPr>
          <p:cNvPr id="58" name="矩形 57"/>
          <p:cNvSpPr/>
          <p:nvPr/>
        </p:nvSpPr>
        <p:spPr>
          <a:xfrm>
            <a:off x="336110" y="4012883"/>
            <a:ext cx="3455934" cy="1173643"/>
          </a:xfrm>
          <a:prstGeom prst="rect">
            <a:avLst/>
          </a:prstGeom>
        </p:spPr>
        <p:txBody>
          <a:bodyPr wrap="square" lIns="121908" tIns="60954" rIns="121908" bIns="60954">
            <a:spAutoFit/>
          </a:bodyPr>
          <a:lstStyle/>
          <a:p>
            <a:pPr marL="381000" indent="-381000" algn="just">
              <a:lnSpc>
                <a:spcPct val="110000"/>
              </a:lnSpc>
              <a:spcAft>
                <a:spcPts val="800"/>
              </a:spcAft>
              <a:buClr>
                <a:srgbClr val="CD1F39"/>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这里输入您的文字这里输入您的文字这里输入您的文字</a:t>
            </a:r>
            <a:endParaRPr lang="en-US" altLang="zh-CN" sz="1400" dirty="0">
              <a:latin typeface="微软雅黑" panose="020B0503020204020204" pitchFamily="34" charset="-122"/>
              <a:ea typeface="微软雅黑" panose="020B0503020204020204" pitchFamily="34" charset="-122"/>
            </a:endParaRPr>
          </a:p>
          <a:p>
            <a:pPr marL="381000" indent="-381000" algn="just">
              <a:lnSpc>
                <a:spcPct val="110000"/>
              </a:lnSpc>
              <a:spcAft>
                <a:spcPts val="800"/>
              </a:spcAft>
              <a:buClr>
                <a:srgbClr val="CD1F39"/>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这里输入您的文字这里输入您的文字这里输入您的文字</a:t>
            </a:r>
            <a:endParaRPr lang="en-US" altLang="zh-CN" sz="1400" dirty="0">
              <a:latin typeface="微软雅黑" panose="020B0503020204020204" pitchFamily="34" charset="-122"/>
              <a:ea typeface="微软雅黑" panose="020B0503020204020204" pitchFamily="34" charset="-122"/>
            </a:endParaRPr>
          </a:p>
        </p:txBody>
      </p:sp>
      <p:sp>
        <p:nvSpPr>
          <p:cNvPr id="59" name="文本框 95"/>
          <p:cNvSpPr txBox="1"/>
          <p:nvPr/>
        </p:nvSpPr>
        <p:spPr>
          <a:xfrm>
            <a:off x="423696" y="3340807"/>
            <a:ext cx="3763576" cy="661710"/>
          </a:xfrm>
          <a:prstGeom prst="rect">
            <a:avLst/>
          </a:prstGeom>
          <a:noFill/>
        </p:spPr>
        <p:txBody>
          <a:bodyPr wrap="none" lIns="91431" tIns="45715" rIns="91431" bIns="45715" rtlCol="0">
            <a:spAutoFit/>
          </a:bodyPr>
          <a:lstStyle/>
          <a:p>
            <a:r>
              <a:rPr lang="en-US" altLang="zh-CN" sz="3700" b="1" dirty="0">
                <a:solidFill>
                  <a:schemeClr val="tx2"/>
                </a:solidFill>
                <a:ea typeface="微软雅黑" panose="020B0503020204020204" pitchFamily="34" charset="-122"/>
              </a:rPr>
              <a:t>Some Title Here</a:t>
            </a:r>
            <a:endParaRPr lang="zh-CN" altLang="en-US" sz="3700" b="1" dirty="0">
              <a:solidFill>
                <a:schemeClr val="tx2"/>
              </a:solidFill>
              <a:ea typeface="微软雅黑" panose="020B0503020204020204" pitchFamily="34" charset="-122"/>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
        <p:nvSpPr>
          <p:cNvPr id="34" name="文本框 33"/>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noChangeAspect="1"/>
          </p:cNvGrpSpPr>
          <p:nvPr/>
        </p:nvGrpSpPr>
        <p:grpSpPr bwMode="auto">
          <a:xfrm>
            <a:off x="1466371" y="1683631"/>
            <a:ext cx="637213" cy="590067"/>
            <a:chOff x="5518" y="593"/>
            <a:chExt cx="1120" cy="1037"/>
          </a:xfrm>
          <a:solidFill>
            <a:schemeClr val="accent1">
              <a:lumMod val="75000"/>
            </a:schemeClr>
          </a:solidFill>
        </p:grpSpPr>
        <p:sp>
          <p:nvSpPr>
            <p:cNvPr id="3" name="Freeform 26"/>
            <p:cNvSpPr>
              <a:spLocks noEditPoints="1"/>
            </p:cNvSpPr>
            <p:nvPr/>
          </p:nvSpPr>
          <p:spPr bwMode="auto">
            <a:xfrm>
              <a:off x="5968" y="593"/>
              <a:ext cx="670" cy="671"/>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 name="Freeform 27"/>
            <p:cNvSpPr/>
            <p:nvPr/>
          </p:nvSpPr>
          <p:spPr bwMode="auto">
            <a:xfrm>
              <a:off x="5597" y="1166"/>
              <a:ext cx="463" cy="464"/>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Freeform 28"/>
            <p:cNvSpPr/>
            <p:nvPr/>
          </p:nvSpPr>
          <p:spPr bwMode="auto">
            <a:xfrm>
              <a:off x="5518" y="602"/>
              <a:ext cx="490" cy="493"/>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29"/>
            <p:cNvSpPr>
              <a:spLocks noEditPoints="1"/>
            </p:cNvSpPr>
            <p:nvPr/>
          </p:nvSpPr>
          <p:spPr bwMode="auto">
            <a:xfrm>
              <a:off x="6125" y="1185"/>
              <a:ext cx="444" cy="445"/>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 name="Group 13"/>
          <p:cNvGrpSpPr>
            <a:grpSpLocks noChangeAspect="1"/>
          </p:cNvGrpSpPr>
          <p:nvPr/>
        </p:nvGrpSpPr>
        <p:grpSpPr bwMode="auto">
          <a:xfrm>
            <a:off x="1492381" y="2595397"/>
            <a:ext cx="604747" cy="672830"/>
            <a:chOff x="2568" y="615"/>
            <a:chExt cx="897" cy="1115"/>
          </a:xfrm>
          <a:solidFill>
            <a:schemeClr val="accent2"/>
          </a:solidFill>
        </p:grpSpPr>
        <p:sp>
          <p:nvSpPr>
            <p:cNvPr id="8" name="Freeform 14"/>
            <p:cNvSpPr/>
            <p:nvPr/>
          </p:nvSpPr>
          <p:spPr bwMode="auto">
            <a:xfrm>
              <a:off x="2584" y="615"/>
              <a:ext cx="836" cy="262"/>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Freeform 15"/>
            <p:cNvSpPr/>
            <p:nvPr/>
          </p:nvSpPr>
          <p:spPr bwMode="auto">
            <a:xfrm>
              <a:off x="2894" y="615"/>
              <a:ext cx="169" cy="71"/>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Freeform 16"/>
            <p:cNvSpPr>
              <a:spLocks noEditPoints="1"/>
            </p:cNvSpPr>
            <p:nvPr/>
          </p:nvSpPr>
          <p:spPr bwMode="auto">
            <a:xfrm>
              <a:off x="2568" y="898"/>
              <a:ext cx="897" cy="832"/>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1" name="Group 93"/>
          <p:cNvGrpSpPr>
            <a:grpSpLocks noChangeAspect="1"/>
          </p:cNvGrpSpPr>
          <p:nvPr/>
        </p:nvGrpSpPr>
        <p:grpSpPr bwMode="auto">
          <a:xfrm>
            <a:off x="1517333" y="3857011"/>
            <a:ext cx="571626" cy="553243"/>
            <a:chOff x="1" y="1"/>
            <a:chExt cx="1115" cy="1079"/>
          </a:xfrm>
          <a:solidFill>
            <a:schemeClr val="accent3"/>
          </a:solidFill>
        </p:grpSpPr>
        <p:sp>
          <p:nvSpPr>
            <p:cNvPr id="12" name="Freeform 94"/>
            <p:cNvSpPr/>
            <p:nvPr/>
          </p:nvSpPr>
          <p:spPr bwMode="auto">
            <a:xfrm>
              <a:off x="1" y="184"/>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95"/>
            <p:cNvSpPr/>
            <p:nvPr/>
          </p:nvSpPr>
          <p:spPr bwMode="auto">
            <a:xfrm>
              <a:off x="1" y="391"/>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96"/>
            <p:cNvSpPr/>
            <p:nvPr/>
          </p:nvSpPr>
          <p:spPr bwMode="auto">
            <a:xfrm>
              <a:off x="1" y="595"/>
              <a:ext cx="174" cy="96"/>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97"/>
            <p:cNvSpPr/>
            <p:nvPr/>
          </p:nvSpPr>
          <p:spPr bwMode="auto">
            <a:xfrm>
              <a:off x="1" y="802"/>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98"/>
            <p:cNvSpPr/>
            <p:nvPr/>
          </p:nvSpPr>
          <p:spPr bwMode="auto">
            <a:xfrm>
              <a:off x="1043" y="91"/>
              <a:ext cx="73" cy="203"/>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99"/>
            <p:cNvSpPr/>
            <p:nvPr/>
          </p:nvSpPr>
          <p:spPr bwMode="auto">
            <a:xfrm>
              <a:off x="1043" y="303"/>
              <a:ext cx="73" cy="200"/>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0"/>
            <p:cNvSpPr/>
            <p:nvPr/>
          </p:nvSpPr>
          <p:spPr bwMode="auto">
            <a:xfrm>
              <a:off x="1043" y="512"/>
              <a:ext cx="73" cy="202"/>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01"/>
            <p:cNvSpPr>
              <a:spLocks noEditPoints="1"/>
            </p:cNvSpPr>
            <p:nvPr/>
          </p:nvSpPr>
          <p:spPr bwMode="auto">
            <a:xfrm>
              <a:off x="72" y="1"/>
              <a:ext cx="949" cy="1079"/>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 name="组合 1"/>
          <p:cNvGrpSpPr/>
          <p:nvPr/>
        </p:nvGrpSpPr>
        <p:grpSpPr bwMode="auto">
          <a:xfrm>
            <a:off x="1553733" y="4769670"/>
            <a:ext cx="531019" cy="541386"/>
            <a:chOff x="1444625" y="2115707"/>
            <a:chExt cx="1719263" cy="1752600"/>
          </a:xfrm>
          <a:solidFill>
            <a:schemeClr val="accent4"/>
          </a:solidFill>
        </p:grpSpPr>
        <p:sp>
          <p:nvSpPr>
            <p:cNvPr id="21" name="Freeform 14"/>
            <p:cNvSpPr>
              <a:spLocks noEditPoints="1"/>
            </p:cNvSpPr>
            <p:nvPr/>
          </p:nvSpPr>
          <p:spPr bwMode="auto">
            <a:xfrm>
              <a:off x="2032000" y="2549095"/>
              <a:ext cx="547688" cy="550862"/>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15"/>
            <p:cNvSpPr/>
            <p:nvPr/>
          </p:nvSpPr>
          <p:spPr bwMode="auto">
            <a:xfrm>
              <a:off x="1497013" y="2680857"/>
              <a:ext cx="98425" cy="14287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6"/>
            <p:cNvSpPr/>
            <p:nvPr/>
          </p:nvSpPr>
          <p:spPr bwMode="auto">
            <a:xfrm>
              <a:off x="2138363" y="2115707"/>
              <a:ext cx="334963" cy="115887"/>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7"/>
            <p:cNvSpPr/>
            <p:nvPr/>
          </p:nvSpPr>
          <p:spPr bwMode="auto">
            <a:xfrm>
              <a:off x="3017838" y="2680857"/>
              <a:ext cx="96838" cy="14287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18"/>
            <p:cNvSpPr/>
            <p:nvPr/>
          </p:nvSpPr>
          <p:spPr bwMode="auto">
            <a:xfrm>
              <a:off x="1595438" y="2231595"/>
              <a:ext cx="1422400" cy="1176337"/>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19"/>
            <p:cNvSpPr>
              <a:spLocks noEditPoints="1"/>
            </p:cNvSpPr>
            <p:nvPr/>
          </p:nvSpPr>
          <p:spPr bwMode="auto">
            <a:xfrm>
              <a:off x="1444625" y="2809445"/>
              <a:ext cx="1719263" cy="1058862"/>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7" name="圆角矩形 26"/>
          <p:cNvSpPr/>
          <p:nvPr/>
        </p:nvSpPr>
        <p:spPr>
          <a:xfrm>
            <a:off x="2620110" y="1688795"/>
            <a:ext cx="4137992" cy="579736"/>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28" name="圆角矩形 27"/>
          <p:cNvSpPr/>
          <p:nvPr/>
        </p:nvSpPr>
        <p:spPr>
          <a:xfrm>
            <a:off x="2620109" y="2705541"/>
            <a:ext cx="4136078"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29" name="圆角矩形 28"/>
          <p:cNvSpPr/>
          <p:nvPr/>
        </p:nvSpPr>
        <p:spPr>
          <a:xfrm>
            <a:off x="2620110" y="3784223"/>
            <a:ext cx="4137992"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30" name="圆角矩形 29"/>
          <p:cNvSpPr/>
          <p:nvPr/>
        </p:nvSpPr>
        <p:spPr>
          <a:xfrm>
            <a:off x="2620109" y="4769669"/>
            <a:ext cx="4136078"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grpSp>
        <p:nvGrpSpPr>
          <p:cNvPr id="32" name="组合 31"/>
          <p:cNvGrpSpPr/>
          <p:nvPr/>
        </p:nvGrpSpPr>
        <p:grpSpPr>
          <a:xfrm>
            <a:off x="2620109" y="1688795"/>
            <a:ext cx="3605616" cy="579736"/>
            <a:chOff x="1964742" y="1376955"/>
            <a:chExt cx="2704564" cy="434936"/>
          </a:xfrm>
          <a:solidFill>
            <a:schemeClr val="accent1">
              <a:lumMod val="75000"/>
            </a:schemeClr>
          </a:solidFill>
        </p:grpSpPr>
        <p:sp>
          <p:nvSpPr>
            <p:cNvPr id="35" name="圆角矩形 34"/>
            <p:cNvSpPr/>
            <p:nvPr/>
          </p:nvSpPr>
          <p:spPr>
            <a:xfrm>
              <a:off x="1964742" y="1376955"/>
              <a:ext cx="2704564"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6" name="文本框 35"/>
            <p:cNvSpPr txBox="1"/>
            <p:nvPr/>
          </p:nvSpPr>
          <p:spPr>
            <a:xfrm>
              <a:off x="4080719" y="1479146"/>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620110" y="2702586"/>
            <a:ext cx="2639828" cy="579736"/>
            <a:chOff x="1964742" y="2137533"/>
            <a:chExt cx="1980129" cy="434936"/>
          </a:xfrm>
          <a:solidFill>
            <a:schemeClr val="accent2"/>
          </a:solidFill>
        </p:grpSpPr>
        <p:sp>
          <p:nvSpPr>
            <p:cNvPr id="37" name="圆角矩形 36"/>
            <p:cNvSpPr/>
            <p:nvPr/>
          </p:nvSpPr>
          <p:spPr>
            <a:xfrm>
              <a:off x="1964742" y="2137533"/>
              <a:ext cx="1980128"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文本框 37"/>
            <p:cNvSpPr txBox="1"/>
            <p:nvPr/>
          </p:nvSpPr>
          <p:spPr>
            <a:xfrm>
              <a:off x="3386479" y="2241908"/>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75%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620110" y="3791463"/>
            <a:ext cx="2060354" cy="579736"/>
            <a:chOff x="1964742" y="2954443"/>
            <a:chExt cx="1545467" cy="434936"/>
          </a:xfrm>
          <a:solidFill>
            <a:schemeClr val="accent3"/>
          </a:solidFill>
        </p:grpSpPr>
        <p:sp>
          <p:nvSpPr>
            <p:cNvPr id="39" name="圆角矩形 38"/>
            <p:cNvSpPr/>
            <p:nvPr/>
          </p:nvSpPr>
          <p:spPr>
            <a:xfrm>
              <a:off x="1964742" y="2954443"/>
              <a:ext cx="1545467"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文本框 39"/>
            <p:cNvSpPr txBox="1"/>
            <p:nvPr/>
          </p:nvSpPr>
          <p:spPr>
            <a:xfrm>
              <a:off x="2951817" y="3058180"/>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55%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620110" y="4776712"/>
            <a:ext cx="1438029" cy="579736"/>
            <a:chOff x="1964742" y="3693608"/>
            <a:chExt cx="1078662" cy="434936"/>
          </a:xfrm>
          <a:solidFill>
            <a:schemeClr val="accent4"/>
          </a:solidFill>
        </p:grpSpPr>
        <p:sp>
          <p:nvSpPr>
            <p:cNvPr id="41" name="圆角矩形 40"/>
            <p:cNvSpPr/>
            <p:nvPr/>
          </p:nvSpPr>
          <p:spPr>
            <a:xfrm>
              <a:off x="1964742" y="3693608"/>
              <a:ext cx="1067506"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2" name="文本框 41"/>
            <p:cNvSpPr txBox="1"/>
            <p:nvPr/>
          </p:nvSpPr>
          <p:spPr>
            <a:xfrm>
              <a:off x="2485012" y="3788761"/>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25%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7" name="Text Box 10"/>
          <p:cNvSpPr txBox="1">
            <a:spLocks noChangeArrowheads="1"/>
          </p:cNvSpPr>
          <p:nvPr/>
        </p:nvSpPr>
        <p:spPr bwMode="auto">
          <a:xfrm>
            <a:off x="7030023" y="2331512"/>
            <a:ext cx="3961884" cy="800203"/>
          </a:xfrm>
          <a:prstGeom prst="rect">
            <a:avLst/>
          </a:prstGeom>
          <a:noFill/>
          <a:ln w="9525">
            <a:noFill/>
            <a:miter lim="800000"/>
          </a:ln>
        </p:spPr>
        <p:txBody>
          <a:bodyPr lIns="60945" tIns="30472" rIns="60945" bIns="30472">
            <a:spAutoFit/>
          </a:bodyPr>
          <a:lstStyle>
            <a:lvl1pPr defTabSz="1449070">
              <a:defRPr>
                <a:solidFill>
                  <a:schemeClr val="tx1"/>
                </a:solidFill>
                <a:latin typeface="Calibri" panose="020F0502020204030204" pitchFamily="34" charset="0"/>
              </a:defRPr>
            </a:lvl1pPr>
            <a:lvl2pPr marL="742950" indent="-285750" defTabSz="1449070">
              <a:defRPr>
                <a:solidFill>
                  <a:schemeClr val="tx1"/>
                </a:solidFill>
                <a:latin typeface="Calibri" panose="020F0502020204030204" pitchFamily="34" charset="0"/>
              </a:defRPr>
            </a:lvl2pPr>
            <a:lvl3pPr marL="1143000" indent="-228600" defTabSz="1449070">
              <a:defRPr>
                <a:solidFill>
                  <a:schemeClr val="tx1"/>
                </a:solidFill>
                <a:latin typeface="Calibri" panose="020F0502020204030204" pitchFamily="34" charset="0"/>
              </a:defRPr>
            </a:lvl3pPr>
            <a:lvl4pPr marL="1600200" indent="-228600" defTabSz="1449070">
              <a:defRPr>
                <a:solidFill>
                  <a:schemeClr val="tx1"/>
                </a:solidFill>
                <a:latin typeface="Calibri" panose="020F0502020204030204" pitchFamily="34" charset="0"/>
              </a:defRPr>
            </a:lvl4pPr>
            <a:lvl5pPr marL="2057400" indent="-228600" defTabSz="1449070">
              <a:defRPr>
                <a:solidFill>
                  <a:schemeClr val="tx1"/>
                </a:solidFill>
                <a:latin typeface="Calibri" panose="020F0502020204030204" pitchFamily="34" charset="0"/>
              </a:defRPr>
            </a:lvl5pPr>
            <a:lvl6pPr marL="2514600" indent="-228600" defTabSz="1449070" fontAlgn="base">
              <a:spcBef>
                <a:spcPct val="0"/>
              </a:spcBef>
              <a:spcAft>
                <a:spcPct val="0"/>
              </a:spcAft>
              <a:defRPr>
                <a:solidFill>
                  <a:schemeClr val="tx1"/>
                </a:solidFill>
                <a:latin typeface="Calibri" panose="020F0502020204030204" pitchFamily="34" charset="0"/>
              </a:defRPr>
            </a:lvl6pPr>
            <a:lvl7pPr marL="2971800" indent="-228600" defTabSz="1449070" fontAlgn="base">
              <a:spcBef>
                <a:spcPct val="0"/>
              </a:spcBef>
              <a:spcAft>
                <a:spcPct val="0"/>
              </a:spcAft>
              <a:defRPr>
                <a:solidFill>
                  <a:schemeClr val="tx1"/>
                </a:solidFill>
                <a:latin typeface="Calibri" panose="020F0502020204030204" pitchFamily="34" charset="0"/>
              </a:defRPr>
            </a:lvl7pPr>
            <a:lvl8pPr marL="3429000" indent="-228600" defTabSz="1449070" fontAlgn="base">
              <a:spcBef>
                <a:spcPct val="0"/>
              </a:spcBef>
              <a:spcAft>
                <a:spcPct val="0"/>
              </a:spcAft>
              <a:defRPr>
                <a:solidFill>
                  <a:schemeClr val="tx1"/>
                </a:solidFill>
                <a:latin typeface="Calibri" panose="020F0502020204030204" pitchFamily="34" charset="0"/>
              </a:defRPr>
            </a:lvl8pPr>
            <a:lvl9pPr marL="3886200" indent="-228600" defTabSz="1449070" fontAlgn="base">
              <a:spcBef>
                <a:spcPct val="0"/>
              </a:spcBef>
              <a:spcAft>
                <a:spcPct val="0"/>
              </a:spcAft>
              <a:defRPr>
                <a:solidFill>
                  <a:schemeClr val="tx1"/>
                </a:solidFill>
                <a:latin typeface="Calibri" panose="020F0502020204030204" pitchFamily="34" charset="0"/>
              </a:defRPr>
            </a:lvl9p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48" name="TextBox 47"/>
          <p:cNvSpPr txBox="1"/>
          <p:nvPr/>
        </p:nvSpPr>
        <p:spPr>
          <a:xfrm>
            <a:off x="7010976" y="1934636"/>
            <a:ext cx="2707922" cy="369310"/>
          </a:xfrm>
          <a:prstGeom prst="rect">
            <a:avLst/>
          </a:prstGeom>
          <a:noFill/>
        </p:spPr>
        <p:txBody>
          <a:bodyPr lIns="91417" tIns="45709" rIns="91417" bIns="45709">
            <a:spAutoFit/>
          </a:bodyPr>
          <a:lstStyle/>
          <a:p>
            <a:pPr defTabSz="913765">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 Box 10"/>
          <p:cNvSpPr txBox="1">
            <a:spLocks noChangeArrowheads="1"/>
          </p:cNvSpPr>
          <p:nvPr/>
        </p:nvSpPr>
        <p:spPr bwMode="auto">
          <a:xfrm>
            <a:off x="7030023" y="4287311"/>
            <a:ext cx="3961884" cy="800203"/>
          </a:xfrm>
          <a:prstGeom prst="rect">
            <a:avLst/>
          </a:prstGeom>
          <a:noFill/>
          <a:ln w="9525">
            <a:noFill/>
            <a:miter lim="800000"/>
          </a:ln>
        </p:spPr>
        <p:txBody>
          <a:bodyPr lIns="60945" tIns="30472" rIns="60945" bIns="30472">
            <a:spAutoFit/>
          </a:bodyPr>
          <a:lstStyle>
            <a:lvl1pPr defTabSz="1449070">
              <a:defRPr>
                <a:solidFill>
                  <a:schemeClr val="tx1"/>
                </a:solidFill>
                <a:latin typeface="Calibri" panose="020F0502020204030204" pitchFamily="34" charset="0"/>
              </a:defRPr>
            </a:lvl1pPr>
            <a:lvl2pPr marL="742950" indent="-285750" defTabSz="1449070">
              <a:defRPr>
                <a:solidFill>
                  <a:schemeClr val="tx1"/>
                </a:solidFill>
                <a:latin typeface="Calibri" panose="020F0502020204030204" pitchFamily="34" charset="0"/>
              </a:defRPr>
            </a:lvl2pPr>
            <a:lvl3pPr marL="1143000" indent="-228600" defTabSz="1449070">
              <a:defRPr>
                <a:solidFill>
                  <a:schemeClr val="tx1"/>
                </a:solidFill>
                <a:latin typeface="Calibri" panose="020F0502020204030204" pitchFamily="34" charset="0"/>
              </a:defRPr>
            </a:lvl3pPr>
            <a:lvl4pPr marL="1600200" indent="-228600" defTabSz="1449070">
              <a:defRPr>
                <a:solidFill>
                  <a:schemeClr val="tx1"/>
                </a:solidFill>
                <a:latin typeface="Calibri" panose="020F0502020204030204" pitchFamily="34" charset="0"/>
              </a:defRPr>
            </a:lvl4pPr>
            <a:lvl5pPr marL="2057400" indent="-228600" defTabSz="1449070">
              <a:defRPr>
                <a:solidFill>
                  <a:schemeClr val="tx1"/>
                </a:solidFill>
                <a:latin typeface="Calibri" panose="020F0502020204030204" pitchFamily="34" charset="0"/>
              </a:defRPr>
            </a:lvl5pPr>
            <a:lvl6pPr marL="2514600" indent="-228600" defTabSz="1449070" fontAlgn="base">
              <a:spcBef>
                <a:spcPct val="0"/>
              </a:spcBef>
              <a:spcAft>
                <a:spcPct val="0"/>
              </a:spcAft>
              <a:defRPr>
                <a:solidFill>
                  <a:schemeClr val="tx1"/>
                </a:solidFill>
                <a:latin typeface="Calibri" panose="020F0502020204030204" pitchFamily="34" charset="0"/>
              </a:defRPr>
            </a:lvl6pPr>
            <a:lvl7pPr marL="2971800" indent="-228600" defTabSz="1449070" fontAlgn="base">
              <a:spcBef>
                <a:spcPct val="0"/>
              </a:spcBef>
              <a:spcAft>
                <a:spcPct val="0"/>
              </a:spcAft>
              <a:defRPr>
                <a:solidFill>
                  <a:schemeClr val="tx1"/>
                </a:solidFill>
                <a:latin typeface="Calibri" panose="020F0502020204030204" pitchFamily="34" charset="0"/>
              </a:defRPr>
            </a:lvl7pPr>
            <a:lvl8pPr marL="3429000" indent="-228600" defTabSz="1449070" fontAlgn="base">
              <a:spcBef>
                <a:spcPct val="0"/>
              </a:spcBef>
              <a:spcAft>
                <a:spcPct val="0"/>
              </a:spcAft>
              <a:defRPr>
                <a:solidFill>
                  <a:schemeClr val="tx1"/>
                </a:solidFill>
                <a:latin typeface="Calibri" panose="020F0502020204030204" pitchFamily="34" charset="0"/>
              </a:defRPr>
            </a:lvl8pPr>
            <a:lvl9pPr marL="3886200" indent="-228600" defTabSz="1449070" fontAlgn="base">
              <a:spcBef>
                <a:spcPct val="0"/>
              </a:spcBef>
              <a:spcAft>
                <a:spcPct val="0"/>
              </a:spcAft>
              <a:defRPr>
                <a:solidFill>
                  <a:schemeClr val="tx1"/>
                </a:solidFill>
                <a:latin typeface="Calibri" panose="020F0502020204030204" pitchFamily="34" charset="0"/>
              </a:defRPr>
            </a:lvl9p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50" name="TextBox 49"/>
          <p:cNvSpPr txBox="1"/>
          <p:nvPr/>
        </p:nvSpPr>
        <p:spPr>
          <a:xfrm>
            <a:off x="7010976" y="3890436"/>
            <a:ext cx="2707922" cy="369310"/>
          </a:xfrm>
          <a:prstGeom prst="rect">
            <a:avLst/>
          </a:prstGeom>
          <a:noFill/>
        </p:spPr>
        <p:txBody>
          <a:bodyPr lIns="91417" tIns="45709" rIns="91417" bIns="45709">
            <a:spAutoFit/>
          </a:bodyPr>
          <a:lstStyle/>
          <a:p>
            <a:pPr defTabSz="913765">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标题 30"/>
          <p:cNvSpPr>
            <a:spLocks noGrp="1"/>
          </p:cNvSpPr>
          <p:nvPr>
            <p:ph type="title"/>
          </p:nvPr>
        </p:nvSpPr>
        <p:spPr/>
        <p:txBody>
          <a:bodyPr>
            <a:normAutofit fontScale="90000"/>
          </a:bodyPr>
          <a:lstStyle/>
          <a:p>
            <a:r>
              <a:rPr lang="zh-CN" altLang="en-US" dirty="0"/>
              <a:t>单击此处添加标题</a:t>
            </a:r>
          </a:p>
        </p:txBody>
      </p:sp>
      <p:sp>
        <p:nvSpPr>
          <p:cNvPr id="51" name="文本框 50"/>
          <p:cNvSpPr txBox="1"/>
          <p:nvPr/>
        </p:nvSpPr>
        <p:spPr>
          <a:xfrm>
            <a:off x="285931" y="277524"/>
            <a:ext cx="639919"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854">
      <a:dk1>
        <a:sysClr val="windowText" lastClr="000000"/>
      </a:dk1>
      <a:lt1>
        <a:sysClr val="window" lastClr="FFFFFF"/>
      </a:lt1>
      <a:dk2>
        <a:srgbClr val="365A96"/>
      </a:dk2>
      <a:lt2>
        <a:srgbClr val="3AC8D9"/>
      </a:lt2>
      <a:accent1>
        <a:srgbClr val="3AC8D9"/>
      </a:accent1>
      <a:accent2>
        <a:srgbClr val="365A96"/>
      </a:accent2>
      <a:accent3>
        <a:srgbClr val="3AC8D9"/>
      </a:accent3>
      <a:accent4>
        <a:srgbClr val="365A96"/>
      </a:accent4>
      <a:accent5>
        <a:srgbClr val="3AC8D9"/>
      </a:accent5>
      <a:accent6>
        <a:srgbClr val="365A96"/>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5246</Words>
  <Application>Microsoft Office PowerPoint</Application>
  <PresentationFormat>宽屏</PresentationFormat>
  <Paragraphs>518</Paragraphs>
  <Slides>38</Slides>
  <Notes>26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38</vt:i4>
      </vt:variant>
    </vt:vector>
  </HeadingPairs>
  <TitlesOfParts>
    <vt:vector size="54" baseType="lpstr">
      <vt:lpstr>Aharoni</vt:lpstr>
      <vt:lpstr>Gill Sans</vt:lpstr>
      <vt:lpstr>MS PGothic</vt:lpstr>
      <vt:lpstr>Neris Thin</vt:lpstr>
      <vt:lpstr>Roboto Condensed</vt:lpstr>
      <vt:lpstr>方正姚体</vt:lpstr>
      <vt:lpstr>华文黑体</vt:lpstr>
      <vt:lpstr>宋体</vt:lpstr>
      <vt:lpstr>微软雅黑</vt:lpstr>
      <vt:lpstr>Agency FB</vt:lpstr>
      <vt:lpstr>Arial</vt:lpstr>
      <vt:lpstr>Arial Black</vt:lpstr>
      <vt:lpstr>Calibri</vt:lpstr>
      <vt:lpstr>Impact</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51PPT模板网</cp:keywords>
  <dc:description>www.51 pptm oban.com</dc:description>
  <cp:lastModifiedBy>YANGs</cp:lastModifiedBy>
  <cp:revision>56</cp:revision>
  <dcterms:created xsi:type="dcterms:W3CDTF">2015-05-05T08:02:00Z</dcterms:created>
  <dcterms:modified xsi:type="dcterms:W3CDTF">2020-10-29T13:00:09Z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2052-10.1.0.6390</vt:lpwstr>
  </property>
</Properties>
</file>