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62" r:id="rId3"/>
    <p:sldId id="281" r:id="rId4"/>
    <p:sldId id="264" r:id="rId5"/>
    <p:sldId id="266" r:id="rId6"/>
    <p:sldId id="276" r:id="rId7"/>
    <p:sldId id="268" r:id="rId8"/>
    <p:sldId id="282" r:id="rId9"/>
    <p:sldId id="271" r:id="rId10"/>
    <p:sldId id="265" r:id="rId11"/>
    <p:sldId id="272" r:id="rId12"/>
    <p:sldId id="275" r:id="rId13"/>
    <p:sldId id="279" r:id="rId14"/>
    <p:sldId id="283" r:id="rId15"/>
    <p:sldId id="274" r:id="rId16"/>
    <p:sldId id="28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79E"/>
    <a:srgbClr val="8AB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6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5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6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0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80221C-FA45-4FEF-925C-C9B02B80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2BF576C-9DD0-4A33-BD1A-1478ED62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3F1AF84-E72B-482E-BC18-52CCAEA4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84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B256687-B6C4-4A10-ADCD-86540E893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8F44152-87B4-4520-A18E-9093DDFC2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B8736BF-E6C1-4CE1-9D9E-B27C8FF0B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xmlns="" id="{3D4458E7-312A-4391-8D33-AC1F8EA3ED63}"/>
              </a:ext>
            </a:extLst>
          </p:cNvPr>
          <p:cNvSpPr/>
          <p:nvPr/>
        </p:nvSpPr>
        <p:spPr>
          <a:xfrm flipH="1">
            <a:off x="0" y="-1"/>
            <a:ext cx="952500" cy="68579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xmlns="" id="{78052316-52A8-42F5-A71A-EAFACB765C58}"/>
              </a:ext>
            </a:extLst>
          </p:cNvPr>
          <p:cNvSpPr txBox="1"/>
          <p:nvPr/>
        </p:nvSpPr>
        <p:spPr>
          <a:xfrm>
            <a:off x="230154" y="451521"/>
            <a:ext cx="492443" cy="27523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spc="70" baseline="0" dirty="0">
                <a:solidFill>
                  <a:srgbClr val="303030"/>
                </a:solidFill>
                <a:latin typeface="+mj-ea"/>
                <a:ea typeface="+mj-ea"/>
              </a:rPr>
              <a:t>沛文常用字体</a:t>
            </a:r>
          </a:p>
        </p:txBody>
      </p: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xmlns="" id="{002A3B7B-B6BB-4A17-B5F7-A9427D0AF3C6}"/>
              </a:ext>
            </a:extLst>
          </p:cNvPr>
          <p:cNvCxnSpPr>
            <a:cxnSpLocks/>
          </p:cNvCxnSpPr>
          <p:nvPr/>
        </p:nvCxnSpPr>
        <p:spPr>
          <a:xfrm>
            <a:off x="466725" y="3045029"/>
            <a:ext cx="0" cy="313055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矩形: 圆角 200">
            <a:extLst>
              <a:ext uri="{FF2B5EF4-FFF2-40B4-BE49-F238E27FC236}">
                <a16:creationId xmlns:a16="http://schemas.microsoft.com/office/drawing/2014/main" xmlns="" id="{F4652AFA-F98E-4EBD-B996-35FCDA4702B2}"/>
              </a:ext>
            </a:extLst>
          </p:cNvPr>
          <p:cNvSpPr/>
          <p:nvPr/>
        </p:nvSpPr>
        <p:spPr>
          <a:xfrm>
            <a:off x="349008" y="2171472"/>
            <a:ext cx="251220" cy="651440"/>
          </a:xfrm>
          <a:prstGeom prst="roundRect">
            <a:avLst>
              <a:gd name="adj" fmla="val 11859"/>
            </a:avLst>
          </a:prstGeom>
          <a:solidFill>
            <a:srgbClr val="FEE77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xmlns="" id="{80237F52-D47B-4ED0-A2BC-D958D26DDBFE}"/>
              </a:ext>
            </a:extLst>
          </p:cNvPr>
          <p:cNvSpPr txBox="1"/>
          <p:nvPr/>
        </p:nvSpPr>
        <p:spPr>
          <a:xfrm>
            <a:off x="318223" y="2204809"/>
            <a:ext cx="26669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111111"/>
                </a:solidFill>
              </a:rPr>
              <a:t>工具库</a:t>
            </a:r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xmlns="" id="{8A539537-E0DA-407B-B0C2-168F2DDCE5CE}"/>
              </a:ext>
            </a:extLst>
          </p:cNvPr>
          <p:cNvSpPr/>
          <p:nvPr/>
        </p:nvSpPr>
        <p:spPr>
          <a:xfrm>
            <a:off x="414336" y="6299608"/>
            <a:ext cx="104778" cy="104776"/>
          </a:xfrm>
          <a:prstGeom prst="roundRect">
            <a:avLst/>
          </a:prstGeom>
          <a:solidFill>
            <a:srgbClr val="FEE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0" name="组合 429">
            <a:extLst>
              <a:ext uri="{FF2B5EF4-FFF2-40B4-BE49-F238E27FC236}">
                <a16:creationId xmlns:a16="http://schemas.microsoft.com/office/drawing/2014/main" xmlns="" id="{E4E997EE-1844-4FE4-A954-FC0DF5716C7A}"/>
              </a:ext>
            </a:extLst>
          </p:cNvPr>
          <p:cNvGrpSpPr/>
          <p:nvPr/>
        </p:nvGrpSpPr>
        <p:grpSpPr>
          <a:xfrm>
            <a:off x="1352550" y="498069"/>
            <a:ext cx="1244992" cy="389459"/>
            <a:chOff x="1419226" y="464211"/>
            <a:chExt cx="1418621" cy="443774"/>
          </a:xfrm>
        </p:grpSpPr>
        <p:sp>
          <p:nvSpPr>
            <p:cNvPr id="431" name="矩形: 圆角 430">
              <a:extLst>
                <a:ext uri="{FF2B5EF4-FFF2-40B4-BE49-F238E27FC236}">
                  <a16:creationId xmlns:a16="http://schemas.microsoft.com/office/drawing/2014/main" xmlns="" id="{B8DBED7D-A0E3-4FA8-9134-B9C3CECC27D1}"/>
                </a:ext>
              </a:extLst>
            </p:cNvPr>
            <p:cNvSpPr/>
            <p:nvPr/>
          </p:nvSpPr>
          <p:spPr>
            <a:xfrm>
              <a:off x="141922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xmlns="" id="{9BC37268-EC87-4976-AE10-A93A049A0F41}"/>
                </a:ext>
              </a:extLst>
            </p:cNvPr>
            <p:cNvSpPr txBox="1"/>
            <p:nvPr/>
          </p:nvSpPr>
          <p:spPr>
            <a:xfrm>
              <a:off x="1683543" y="535512"/>
              <a:ext cx="889987" cy="301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优设标题黑</a:t>
              </a:r>
            </a:p>
          </p:txBody>
        </p: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FEC2C758-7434-4B62-BFFE-B266076F0903}"/>
              </a:ext>
            </a:extLst>
          </p:cNvPr>
          <p:cNvGrpSpPr/>
          <p:nvPr/>
        </p:nvGrpSpPr>
        <p:grpSpPr>
          <a:xfrm>
            <a:off x="2668201" y="498069"/>
            <a:ext cx="1244992" cy="389459"/>
            <a:chOff x="2909276" y="464211"/>
            <a:chExt cx="1418621" cy="443774"/>
          </a:xfrm>
        </p:grpSpPr>
        <p:sp>
          <p:nvSpPr>
            <p:cNvPr id="434" name="矩形: 圆角 433">
              <a:extLst>
                <a:ext uri="{FF2B5EF4-FFF2-40B4-BE49-F238E27FC236}">
                  <a16:creationId xmlns:a16="http://schemas.microsoft.com/office/drawing/2014/main" xmlns="" id="{79E4F40D-BA2B-4E78-9BF2-2DCB52190F2C}"/>
                </a:ext>
              </a:extLst>
            </p:cNvPr>
            <p:cNvSpPr/>
            <p:nvPr/>
          </p:nvSpPr>
          <p:spPr>
            <a:xfrm>
              <a:off x="2909276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5" name="文本框 434">
              <a:extLst>
                <a:ext uri="{FF2B5EF4-FFF2-40B4-BE49-F238E27FC236}">
                  <a16:creationId xmlns:a16="http://schemas.microsoft.com/office/drawing/2014/main" xmlns="" id="{E69BE43C-C1C9-4C32-8CC9-9DB6741F9557}"/>
                </a:ext>
              </a:extLst>
            </p:cNvPr>
            <p:cNvSpPr txBox="1"/>
            <p:nvPr/>
          </p:nvSpPr>
          <p:spPr>
            <a:xfrm>
              <a:off x="3205653" y="547599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演示斜黑体</a:t>
              </a:r>
            </a:p>
          </p:txBody>
        </p: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xmlns="" id="{9D931F98-18D2-433A-9BCA-ED3529319EBB}"/>
              </a:ext>
            </a:extLst>
          </p:cNvPr>
          <p:cNvGrpSpPr/>
          <p:nvPr/>
        </p:nvGrpSpPr>
        <p:grpSpPr>
          <a:xfrm>
            <a:off x="3983852" y="498069"/>
            <a:ext cx="1244992" cy="389459"/>
            <a:chOff x="4399327" y="464211"/>
            <a:chExt cx="1418621" cy="443774"/>
          </a:xfrm>
        </p:grpSpPr>
        <p:sp>
          <p:nvSpPr>
            <p:cNvPr id="437" name="矩形: 圆角 436">
              <a:extLst>
                <a:ext uri="{FF2B5EF4-FFF2-40B4-BE49-F238E27FC236}">
                  <a16:creationId xmlns:a16="http://schemas.microsoft.com/office/drawing/2014/main" xmlns="" id="{E4943CB3-9337-499C-92A6-E05DE9D4D7C5}"/>
                </a:ext>
              </a:extLst>
            </p:cNvPr>
            <p:cNvSpPr/>
            <p:nvPr/>
          </p:nvSpPr>
          <p:spPr>
            <a:xfrm>
              <a:off x="439932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8" name="文本框 437">
              <a:extLst>
                <a:ext uri="{FF2B5EF4-FFF2-40B4-BE49-F238E27FC236}">
                  <a16:creationId xmlns:a16="http://schemas.microsoft.com/office/drawing/2014/main" xmlns="" id="{BAA7C43C-5909-4023-957B-65FD44C211B9}"/>
                </a:ext>
              </a:extLst>
            </p:cNvPr>
            <p:cNvSpPr txBox="1"/>
            <p:nvPr/>
          </p:nvSpPr>
          <p:spPr>
            <a:xfrm>
              <a:off x="4439223" y="547599"/>
              <a:ext cx="13388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锐字真言体免费商用</a:t>
              </a: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xmlns="" id="{735B1296-DD9B-482D-9737-DA0C801E840B}"/>
              </a:ext>
            </a:extLst>
          </p:cNvPr>
          <p:cNvGrpSpPr/>
          <p:nvPr/>
        </p:nvGrpSpPr>
        <p:grpSpPr>
          <a:xfrm>
            <a:off x="5299503" y="498069"/>
            <a:ext cx="1244992" cy="389459"/>
            <a:chOff x="2909276" y="962076"/>
            <a:chExt cx="1418621" cy="443774"/>
          </a:xfrm>
        </p:grpSpPr>
        <p:sp>
          <p:nvSpPr>
            <p:cNvPr id="440" name="矩形: 圆角 439">
              <a:extLst>
                <a:ext uri="{FF2B5EF4-FFF2-40B4-BE49-F238E27FC236}">
                  <a16:creationId xmlns:a16="http://schemas.microsoft.com/office/drawing/2014/main" xmlns="" id="{76E49F35-69DC-4DC7-86EA-65C718CBE65D}"/>
                </a:ext>
              </a:extLst>
            </p:cNvPr>
            <p:cNvSpPr/>
            <p:nvPr/>
          </p:nvSpPr>
          <p:spPr>
            <a:xfrm>
              <a:off x="290927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1" name="文本框 440">
              <a:extLst>
                <a:ext uri="{FF2B5EF4-FFF2-40B4-BE49-F238E27FC236}">
                  <a16:creationId xmlns:a16="http://schemas.microsoft.com/office/drawing/2014/main" xmlns="" id="{CE8C8FCC-6999-4F8B-B7A1-3621A9E1350D}"/>
                </a:ext>
              </a:extLst>
            </p:cNvPr>
            <p:cNvSpPr txBox="1"/>
            <p:nvPr/>
          </p:nvSpPr>
          <p:spPr>
            <a:xfrm>
              <a:off x="3032527" y="1033377"/>
              <a:ext cx="117211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字体圈欣意冠黑体</a:t>
              </a:r>
            </a:p>
          </p:txBody>
        </p: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xmlns="" id="{E2353313-3CCC-46CE-9A3F-E88860C42872}"/>
              </a:ext>
            </a:extLst>
          </p:cNvPr>
          <p:cNvGrpSpPr/>
          <p:nvPr/>
        </p:nvGrpSpPr>
        <p:grpSpPr>
          <a:xfrm>
            <a:off x="6615154" y="498069"/>
            <a:ext cx="1244992" cy="389459"/>
            <a:chOff x="4399327" y="962076"/>
            <a:chExt cx="1418621" cy="443774"/>
          </a:xfrm>
        </p:grpSpPr>
        <p:sp>
          <p:nvSpPr>
            <p:cNvPr id="443" name="矩形: 圆角 442">
              <a:extLst>
                <a:ext uri="{FF2B5EF4-FFF2-40B4-BE49-F238E27FC236}">
                  <a16:creationId xmlns:a16="http://schemas.microsoft.com/office/drawing/2014/main" xmlns="" id="{86256A71-AD6A-4AAC-8EBC-1C7B414CAD05}"/>
                </a:ext>
              </a:extLst>
            </p:cNvPr>
            <p:cNvSpPr/>
            <p:nvPr/>
          </p:nvSpPr>
          <p:spPr>
            <a:xfrm>
              <a:off x="439932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4" name="文本框 443">
              <a:extLst>
                <a:ext uri="{FF2B5EF4-FFF2-40B4-BE49-F238E27FC236}">
                  <a16:creationId xmlns:a16="http://schemas.microsoft.com/office/drawing/2014/main" xmlns="" id="{012BAFA8-4F47-4C8D-9A00-0CAD011F57CD}"/>
                </a:ext>
              </a:extLst>
            </p:cNvPr>
            <p:cNvSpPr txBox="1"/>
            <p:nvPr/>
          </p:nvSpPr>
          <p:spPr>
            <a:xfrm>
              <a:off x="4545022" y="1038924"/>
              <a:ext cx="1127232" cy="290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卓健橄榄简体" panose="00000506000000000000" pitchFamily="2" charset="-120"/>
                  <a:ea typeface="卓健橄榄简体" panose="00000506000000000000" pitchFamily="2" charset="-120"/>
                </a:rPr>
                <a:t>卓健橄榄简体</a:t>
              </a:r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xmlns="" id="{9B7BA00E-471B-4BD7-B399-B892694391F3}"/>
              </a:ext>
            </a:extLst>
          </p:cNvPr>
          <p:cNvGrpSpPr/>
          <p:nvPr/>
        </p:nvGrpSpPr>
        <p:grpSpPr>
          <a:xfrm>
            <a:off x="7930805" y="498069"/>
            <a:ext cx="1244992" cy="389459"/>
            <a:chOff x="5889377" y="1957807"/>
            <a:chExt cx="1418621" cy="443774"/>
          </a:xfrm>
        </p:grpSpPr>
        <p:sp>
          <p:nvSpPr>
            <p:cNvPr id="446" name="矩形: 圆角 445">
              <a:extLst>
                <a:ext uri="{FF2B5EF4-FFF2-40B4-BE49-F238E27FC236}">
                  <a16:creationId xmlns:a16="http://schemas.microsoft.com/office/drawing/2014/main" xmlns="" id="{93067613-4945-4D94-A81F-8C72C01148F3}"/>
                </a:ext>
              </a:extLst>
            </p:cNvPr>
            <p:cNvSpPr/>
            <p:nvPr/>
          </p:nvSpPr>
          <p:spPr>
            <a:xfrm>
              <a:off x="588937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7" name="文本框 446">
              <a:extLst>
                <a:ext uri="{FF2B5EF4-FFF2-40B4-BE49-F238E27FC236}">
                  <a16:creationId xmlns:a16="http://schemas.microsoft.com/office/drawing/2014/main" xmlns="" id="{00C03657-9BB1-48E4-9915-4E94F806A9A8}"/>
                </a:ext>
              </a:extLst>
            </p:cNvPr>
            <p:cNvSpPr txBox="1"/>
            <p:nvPr/>
          </p:nvSpPr>
          <p:spPr>
            <a:xfrm>
              <a:off x="6046292" y="2038214"/>
              <a:ext cx="1104790" cy="2766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庞门正道标题体</a:t>
              </a:r>
            </a:p>
          </p:txBody>
        </p:sp>
      </p:grpSp>
      <p:grpSp>
        <p:nvGrpSpPr>
          <p:cNvPr id="448" name="组合 447">
            <a:extLst>
              <a:ext uri="{FF2B5EF4-FFF2-40B4-BE49-F238E27FC236}">
                <a16:creationId xmlns:a16="http://schemas.microsoft.com/office/drawing/2014/main" xmlns="" id="{524CB365-FC17-42D2-A44E-8FC39BDD54AE}"/>
              </a:ext>
            </a:extLst>
          </p:cNvPr>
          <p:cNvGrpSpPr/>
          <p:nvPr/>
        </p:nvGrpSpPr>
        <p:grpSpPr>
          <a:xfrm>
            <a:off x="9246456" y="498069"/>
            <a:ext cx="1244992" cy="389459"/>
            <a:chOff x="1419226" y="1459942"/>
            <a:chExt cx="1418621" cy="443774"/>
          </a:xfrm>
        </p:grpSpPr>
        <p:sp>
          <p:nvSpPr>
            <p:cNvPr id="449" name="矩形: 圆角 448">
              <a:extLst>
                <a:ext uri="{FF2B5EF4-FFF2-40B4-BE49-F238E27FC236}">
                  <a16:creationId xmlns:a16="http://schemas.microsoft.com/office/drawing/2014/main" xmlns="" id="{6E2996CC-0877-44E3-951D-32C16867F008}"/>
                </a:ext>
              </a:extLst>
            </p:cNvPr>
            <p:cNvSpPr/>
            <p:nvPr/>
          </p:nvSpPr>
          <p:spPr>
            <a:xfrm>
              <a:off x="141922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xmlns="" id="{0D416FE3-B5C3-4CE7-AB70-DE00E75A441C}"/>
                </a:ext>
              </a:extLst>
            </p:cNvPr>
            <p:cNvSpPr txBox="1"/>
            <p:nvPr/>
          </p:nvSpPr>
          <p:spPr>
            <a:xfrm>
              <a:off x="1677131" y="1512485"/>
              <a:ext cx="902811" cy="319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酷黑" panose="02010600030101010101" pitchFamily="2" charset="-122"/>
                  <a:ea typeface="站酷酷黑" panose="02010600030101010101" pitchFamily="2" charset="-122"/>
                </a:rPr>
                <a:t>站酷酷黑</a:t>
              </a:r>
            </a:p>
          </p:txBody>
        </p:sp>
      </p:grpSp>
      <p:grpSp>
        <p:nvGrpSpPr>
          <p:cNvPr id="451" name="组合 450">
            <a:extLst>
              <a:ext uri="{FF2B5EF4-FFF2-40B4-BE49-F238E27FC236}">
                <a16:creationId xmlns:a16="http://schemas.microsoft.com/office/drawing/2014/main" xmlns="" id="{5772EB8E-1579-4972-96CA-0E93F92A5547}"/>
              </a:ext>
            </a:extLst>
          </p:cNvPr>
          <p:cNvGrpSpPr/>
          <p:nvPr/>
        </p:nvGrpSpPr>
        <p:grpSpPr>
          <a:xfrm>
            <a:off x="10562110" y="498069"/>
            <a:ext cx="1244992" cy="389459"/>
            <a:chOff x="2909276" y="1459942"/>
            <a:chExt cx="1418621" cy="443774"/>
          </a:xfrm>
        </p:grpSpPr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xmlns="" id="{AA8187E7-17CE-4D2C-9D38-965CC02BCF83}"/>
                </a:ext>
              </a:extLst>
            </p:cNvPr>
            <p:cNvSpPr/>
            <p:nvPr/>
          </p:nvSpPr>
          <p:spPr>
            <a:xfrm>
              <a:off x="2909276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xmlns="" id="{36AEBA9E-ACA5-4E5A-BB21-47618917E745}"/>
                </a:ext>
              </a:extLst>
            </p:cNvPr>
            <p:cNvSpPr txBox="1"/>
            <p:nvPr/>
          </p:nvSpPr>
          <p:spPr>
            <a:xfrm>
              <a:off x="3077412" y="1512485"/>
              <a:ext cx="1082349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站酷高端黑" panose="02010600030101010101" pitchFamily="2" charset="-122"/>
                  <a:ea typeface="站酷高端黑" panose="02010600030101010101" pitchFamily="2" charset="-122"/>
                </a:rPr>
                <a:t>站酷高端黑</a:t>
              </a:r>
            </a:p>
          </p:txBody>
        </p: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xmlns="" id="{2698600D-4B13-4B05-B613-31FA75EBEDD9}"/>
              </a:ext>
            </a:extLst>
          </p:cNvPr>
          <p:cNvGrpSpPr/>
          <p:nvPr/>
        </p:nvGrpSpPr>
        <p:grpSpPr>
          <a:xfrm>
            <a:off x="1352550" y="973618"/>
            <a:ext cx="1244992" cy="389459"/>
            <a:chOff x="8869474" y="962076"/>
            <a:chExt cx="1418621" cy="443774"/>
          </a:xfrm>
        </p:grpSpPr>
        <p:sp>
          <p:nvSpPr>
            <p:cNvPr id="455" name="矩形: 圆角 454">
              <a:extLst>
                <a:ext uri="{FF2B5EF4-FFF2-40B4-BE49-F238E27FC236}">
                  <a16:creationId xmlns:a16="http://schemas.microsoft.com/office/drawing/2014/main" xmlns="" id="{5223C282-B122-41DB-9B43-39669FB7640C}"/>
                </a:ext>
              </a:extLst>
            </p:cNvPr>
            <p:cNvSpPr/>
            <p:nvPr/>
          </p:nvSpPr>
          <p:spPr>
            <a:xfrm>
              <a:off x="8869474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56" name="文本框 455">
              <a:extLst>
                <a:ext uri="{FF2B5EF4-FFF2-40B4-BE49-F238E27FC236}">
                  <a16:creationId xmlns:a16="http://schemas.microsoft.com/office/drawing/2014/main" xmlns="" id="{54391AEA-FE17-4826-93BE-B019B2DB875B}"/>
                </a:ext>
              </a:extLst>
            </p:cNvPr>
            <p:cNvSpPr txBox="1"/>
            <p:nvPr/>
          </p:nvSpPr>
          <p:spPr>
            <a:xfrm>
              <a:off x="9101730" y="1031614"/>
              <a:ext cx="954108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文艺体" panose="02000603000000000000" pitchFamily="2" charset="-122"/>
                  <a:ea typeface="站酷文艺体" panose="02000603000000000000" pitchFamily="2" charset="-122"/>
                </a:rPr>
                <a:t>站酷文艺体</a:t>
              </a:r>
            </a:p>
          </p:txBody>
        </p: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xmlns="" id="{04EBBAB8-1C07-4575-ACDA-BC77AA745F7B}"/>
              </a:ext>
            </a:extLst>
          </p:cNvPr>
          <p:cNvGrpSpPr/>
          <p:nvPr/>
        </p:nvGrpSpPr>
        <p:grpSpPr>
          <a:xfrm>
            <a:off x="2668201" y="973618"/>
            <a:ext cx="1244992" cy="389459"/>
            <a:chOff x="7379425" y="962076"/>
            <a:chExt cx="1418621" cy="443774"/>
          </a:xfrm>
        </p:grpSpPr>
        <p:sp>
          <p:nvSpPr>
            <p:cNvPr id="458" name="矩形: 圆角 457">
              <a:extLst>
                <a:ext uri="{FF2B5EF4-FFF2-40B4-BE49-F238E27FC236}">
                  <a16:creationId xmlns:a16="http://schemas.microsoft.com/office/drawing/2014/main" xmlns="" id="{595C291C-DC6D-4BFE-9877-5E62AE20D2D5}"/>
                </a:ext>
              </a:extLst>
            </p:cNvPr>
            <p:cNvSpPr/>
            <p:nvPr/>
          </p:nvSpPr>
          <p:spPr>
            <a:xfrm>
              <a:off x="7379425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xmlns="" id="{19C02428-3B6B-4DA2-AF6E-4AD5F2B33F8E}"/>
                </a:ext>
              </a:extLst>
            </p:cNvPr>
            <p:cNvSpPr txBox="1"/>
            <p:nvPr/>
          </p:nvSpPr>
          <p:spPr>
            <a:xfrm>
              <a:off x="7459396" y="1031614"/>
              <a:ext cx="1258679" cy="291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站酷小薇</a:t>
              </a:r>
              <a:r>
                <a:rPr lang="en-US" altLang="zh-CN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LOGO</a:t>
              </a:r>
              <a:r>
                <a:rPr lang="zh-CN" altLang="en-US" sz="1200" spc="-100" dirty="0"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体</a:t>
              </a:r>
            </a:p>
          </p:txBody>
        </p:sp>
      </p:grpSp>
      <p:grpSp>
        <p:nvGrpSpPr>
          <p:cNvPr id="460" name="组合 459">
            <a:extLst>
              <a:ext uri="{FF2B5EF4-FFF2-40B4-BE49-F238E27FC236}">
                <a16:creationId xmlns:a16="http://schemas.microsoft.com/office/drawing/2014/main" xmlns="" id="{A2E30FEA-3124-447B-B0A7-9569F0C930A4}"/>
              </a:ext>
            </a:extLst>
          </p:cNvPr>
          <p:cNvGrpSpPr/>
          <p:nvPr/>
        </p:nvGrpSpPr>
        <p:grpSpPr>
          <a:xfrm>
            <a:off x="3983852" y="973618"/>
            <a:ext cx="1244992" cy="389459"/>
            <a:chOff x="5889377" y="464211"/>
            <a:chExt cx="1418621" cy="443774"/>
          </a:xfrm>
        </p:grpSpPr>
        <p:sp>
          <p:nvSpPr>
            <p:cNvPr id="461" name="矩形: 圆角 460">
              <a:extLst>
                <a:ext uri="{FF2B5EF4-FFF2-40B4-BE49-F238E27FC236}">
                  <a16:creationId xmlns:a16="http://schemas.microsoft.com/office/drawing/2014/main" xmlns="" id="{D286AD7B-0528-4D20-8928-E59551F242F6}"/>
                </a:ext>
              </a:extLst>
            </p:cNvPr>
            <p:cNvSpPr/>
            <p:nvPr/>
          </p:nvSpPr>
          <p:spPr>
            <a:xfrm>
              <a:off x="5889377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xmlns="" id="{F8B0CD6E-785D-4035-B5AF-697B8D58A8A6}"/>
                </a:ext>
              </a:extLst>
            </p:cNvPr>
            <p:cNvSpPr txBox="1"/>
            <p:nvPr/>
          </p:nvSpPr>
          <p:spPr>
            <a:xfrm>
              <a:off x="6121634" y="551446"/>
              <a:ext cx="954107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00" dirty="0">
                  <a:latin typeface="胡晓波男神体" panose="02010600030101010101" pitchFamily="2" charset="-122"/>
                  <a:ea typeface="胡晓波男神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xmlns="" id="{2DBFE503-31F2-489C-91BC-82AA7F8FD668}"/>
              </a:ext>
            </a:extLst>
          </p:cNvPr>
          <p:cNvGrpSpPr/>
          <p:nvPr/>
        </p:nvGrpSpPr>
        <p:grpSpPr>
          <a:xfrm>
            <a:off x="5299503" y="973618"/>
            <a:ext cx="1244992" cy="389459"/>
            <a:chOff x="8869474" y="464211"/>
            <a:chExt cx="1418621" cy="443774"/>
          </a:xfrm>
        </p:grpSpPr>
        <p:sp>
          <p:nvSpPr>
            <p:cNvPr id="464" name="矩形: 圆角 463">
              <a:extLst>
                <a:ext uri="{FF2B5EF4-FFF2-40B4-BE49-F238E27FC236}">
                  <a16:creationId xmlns:a16="http://schemas.microsoft.com/office/drawing/2014/main" xmlns="" id="{E0DFDE11-C70C-422C-939A-1519F421AC0C}"/>
                </a:ext>
              </a:extLst>
            </p:cNvPr>
            <p:cNvSpPr/>
            <p:nvPr/>
          </p:nvSpPr>
          <p:spPr>
            <a:xfrm>
              <a:off x="8869474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5" name="文本框 464">
              <a:extLst>
                <a:ext uri="{FF2B5EF4-FFF2-40B4-BE49-F238E27FC236}">
                  <a16:creationId xmlns:a16="http://schemas.microsoft.com/office/drawing/2014/main" xmlns="" id="{916B77E4-8A01-4D06-B1B5-831CD64790E9}"/>
                </a:ext>
              </a:extLst>
            </p:cNvPr>
            <p:cNvSpPr txBox="1"/>
            <p:nvPr/>
          </p:nvSpPr>
          <p:spPr>
            <a:xfrm>
              <a:off x="9120967" y="540193"/>
              <a:ext cx="915635" cy="2918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胡晓波真帅体" panose="02010600030101010101" pitchFamily="2" charset="-122"/>
                  <a:ea typeface="胡晓波真帅体" panose="02010600030101010101" pitchFamily="2" charset="-122"/>
                  <a:cs typeface="胡晓波男神体" panose="02010600030101010101" pitchFamily="2" charset="-122"/>
                </a:rPr>
                <a:t>胡晓波男神体</a:t>
              </a:r>
            </a:p>
          </p:txBody>
        </p: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xmlns="" id="{5DBD64AF-33BB-4818-A076-EA63A6FC1D37}"/>
              </a:ext>
            </a:extLst>
          </p:cNvPr>
          <p:cNvGrpSpPr/>
          <p:nvPr/>
        </p:nvGrpSpPr>
        <p:grpSpPr>
          <a:xfrm>
            <a:off x="6615154" y="973618"/>
            <a:ext cx="1244992" cy="389459"/>
            <a:chOff x="4399327" y="1459942"/>
            <a:chExt cx="1418621" cy="443774"/>
          </a:xfrm>
        </p:grpSpPr>
        <p:sp>
          <p:nvSpPr>
            <p:cNvPr id="467" name="矩形: 圆角 466">
              <a:extLst>
                <a:ext uri="{FF2B5EF4-FFF2-40B4-BE49-F238E27FC236}">
                  <a16:creationId xmlns:a16="http://schemas.microsoft.com/office/drawing/2014/main" xmlns="" id="{7E663F53-1333-4909-86A9-11484AF5505B}"/>
                </a:ext>
              </a:extLst>
            </p:cNvPr>
            <p:cNvSpPr/>
            <p:nvPr/>
          </p:nvSpPr>
          <p:spPr>
            <a:xfrm>
              <a:off x="439932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8" name="文本框 467">
              <a:extLst>
                <a:ext uri="{FF2B5EF4-FFF2-40B4-BE49-F238E27FC236}">
                  <a16:creationId xmlns:a16="http://schemas.microsoft.com/office/drawing/2014/main" xmlns="" id="{506687CB-FB97-43D6-9A23-31F8B01ABE7E}"/>
                </a:ext>
              </a:extLst>
            </p:cNvPr>
            <p:cNvSpPr txBox="1"/>
            <p:nvPr/>
          </p:nvSpPr>
          <p:spPr>
            <a:xfrm>
              <a:off x="4679673" y="1525391"/>
              <a:ext cx="857927" cy="3033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优设好身体" panose="00020600040101010101" pitchFamily="18" charset="-122"/>
                  <a:ea typeface="优设好身体" panose="00020600040101010101" pitchFamily="18" charset="-122"/>
                </a:rPr>
                <a:t>优设好身体</a:t>
              </a:r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xmlns="" id="{E12FF3C6-DE4F-4052-AF19-C0A2F9A5E10A}"/>
              </a:ext>
            </a:extLst>
          </p:cNvPr>
          <p:cNvGrpSpPr/>
          <p:nvPr/>
        </p:nvGrpSpPr>
        <p:grpSpPr>
          <a:xfrm>
            <a:off x="7930805" y="973618"/>
            <a:ext cx="1244992" cy="389459"/>
            <a:chOff x="10359522" y="464211"/>
            <a:chExt cx="1418621" cy="443774"/>
          </a:xfrm>
        </p:grpSpPr>
        <p:sp>
          <p:nvSpPr>
            <p:cNvPr id="470" name="矩形: 圆角 469">
              <a:extLst>
                <a:ext uri="{FF2B5EF4-FFF2-40B4-BE49-F238E27FC236}">
                  <a16:creationId xmlns:a16="http://schemas.microsoft.com/office/drawing/2014/main" xmlns="" id="{A067F600-A1B1-46AB-B22C-21ED47871BE5}"/>
                </a:ext>
              </a:extLst>
            </p:cNvPr>
            <p:cNvSpPr/>
            <p:nvPr/>
          </p:nvSpPr>
          <p:spPr>
            <a:xfrm>
              <a:off x="10359522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1" name="文本框 470">
              <a:extLst>
                <a:ext uri="{FF2B5EF4-FFF2-40B4-BE49-F238E27FC236}">
                  <a16:creationId xmlns:a16="http://schemas.microsoft.com/office/drawing/2014/main" xmlns="" id="{17FAF60E-F6B0-4BE2-A2B5-177D5E64A806}"/>
                </a:ext>
              </a:extLst>
            </p:cNvPr>
            <p:cNvSpPr txBox="1"/>
            <p:nvPr/>
          </p:nvSpPr>
          <p:spPr>
            <a:xfrm>
              <a:off x="10662311" y="540193"/>
              <a:ext cx="813044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200" dirty="0">
                  <a:latin typeface="WenCang" pitchFamily="2" charset="-122"/>
                  <a:ea typeface="WenCang" pitchFamily="2" charset="-122"/>
                  <a:cs typeface="胡晓波男神体" panose="02010600030101010101" pitchFamily="2" charset="-122"/>
                </a:rPr>
                <a:t>问藏书房</a:t>
              </a:r>
            </a:p>
          </p:txBody>
        </p:sp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xmlns="" id="{D84B4D70-CC78-4FF6-8E80-EB7587BC4B4F}"/>
              </a:ext>
            </a:extLst>
          </p:cNvPr>
          <p:cNvGrpSpPr/>
          <p:nvPr/>
        </p:nvGrpSpPr>
        <p:grpSpPr>
          <a:xfrm>
            <a:off x="9246456" y="973618"/>
            <a:ext cx="1244992" cy="389459"/>
            <a:chOff x="4399327" y="4447136"/>
            <a:chExt cx="1418621" cy="443774"/>
          </a:xfrm>
        </p:grpSpPr>
        <p:sp>
          <p:nvSpPr>
            <p:cNvPr id="473" name="矩形: 圆角 472">
              <a:extLst>
                <a:ext uri="{FF2B5EF4-FFF2-40B4-BE49-F238E27FC236}">
                  <a16:creationId xmlns:a16="http://schemas.microsoft.com/office/drawing/2014/main" xmlns="" id="{9464EF14-AC08-48BF-9652-DC626F01E5FE}"/>
                </a:ext>
              </a:extLst>
            </p:cNvPr>
            <p:cNvSpPr/>
            <p:nvPr/>
          </p:nvSpPr>
          <p:spPr>
            <a:xfrm>
              <a:off x="439932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xmlns="" id="{E755590A-E0F7-4EEB-B19F-F1F27144A706}"/>
                </a:ext>
              </a:extLst>
            </p:cNvPr>
            <p:cNvSpPr txBox="1"/>
            <p:nvPr/>
          </p:nvSpPr>
          <p:spPr>
            <a:xfrm>
              <a:off x="4666850" y="4501509"/>
              <a:ext cx="883575" cy="335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微米简书" pitchFamily="2" charset="-128"/>
                  <a:ea typeface="微米简书" pitchFamily="2" charset="-128"/>
                </a:rPr>
                <a:t>微米简书</a:t>
              </a:r>
            </a:p>
          </p:txBody>
        </p:sp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xmlns="" id="{D7674024-48B0-4E33-8182-F5CC3E1739DB}"/>
              </a:ext>
            </a:extLst>
          </p:cNvPr>
          <p:cNvGrpSpPr/>
          <p:nvPr/>
        </p:nvGrpSpPr>
        <p:grpSpPr>
          <a:xfrm>
            <a:off x="10562110" y="973618"/>
            <a:ext cx="1244992" cy="389459"/>
            <a:chOff x="7379425" y="1459942"/>
            <a:chExt cx="1418621" cy="443774"/>
          </a:xfrm>
        </p:grpSpPr>
        <p:sp>
          <p:nvSpPr>
            <p:cNvPr id="476" name="矩形: 圆角 475">
              <a:extLst>
                <a:ext uri="{FF2B5EF4-FFF2-40B4-BE49-F238E27FC236}">
                  <a16:creationId xmlns:a16="http://schemas.microsoft.com/office/drawing/2014/main" xmlns="" id="{44F5DE01-6405-4C10-B57D-AFCE024E7DC3}"/>
                </a:ext>
              </a:extLst>
            </p:cNvPr>
            <p:cNvSpPr/>
            <p:nvPr/>
          </p:nvSpPr>
          <p:spPr>
            <a:xfrm>
              <a:off x="7379425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xmlns="" id="{4F52DE0F-C573-451B-A7D9-0FE9EBAA182E}"/>
                </a:ext>
              </a:extLst>
            </p:cNvPr>
            <p:cNvSpPr txBox="1"/>
            <p:nvPr/>
          </p:nvSpPr>
          <p:spPr>
            <a:xfrm>
              <a:off x="7568399" y="1525391"/>
              <a:ext cx="1040670" cy="298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叶根友锐劲体" panose="03000509000000000000" pitchFamily="65" charset="-122"/>
                  <a:ea typeface="叶根友锐劲体" panose="03000509000000000000" pitchFamily="65" charset="-122"/>
                </a:rPr>
                <a:t>叶根友锐劲体</a:t>
              </a:r>
            </a:p>
          </p:txBody>
        </p:sp>
      </p:grpSp>
      <p:grpSp>
        <p:nvGrpSpPr>
          <p:cNvPr id="487" name="组合 486">
            <a:extLst>
              <a:ext uri="{FF2B5EF4-FFF2-40B4-BE49-F238E27FC236}">
                <a16:creationId xmlns:a16="http://schemas.microsoft.com/office/drawing/2014/main" xmlns="" id="{D4DE6FA2-826D-441E-BC9A-5D4DD3D9EAEC}"/>
              </a:ext>
            </a:extLst>
          </p:cNvPr>
          <p:cNvGrpSpPr/>
          <p:nvPr/>
        </p:nvGrpSpPr>
        <p:grpSpPr>
          <a:xfrm>
            <a:off x="1352550" y="1449167"/>
            <a:ext cx="1244992" cy="389459"/>
            <a:chOff x="5889377" y="962076"/>
            <a:chExt cx="1418621" cy="443774"/>
          </a:xfrm>
        </p:grpSpPr>
        <p:sp>
          <p:nvSpPr>
            <p:cNvPr id="488" name="矩形: 圆角 487">
              <a:extLst>
                <a:ext uri="{FF2B5EF4-FFF2-40B4-BE49-F238E27FC236}">
                  <a16:creationId xmlns:a16="http://schemas.microsoft.com/office/drawing/2014/main" xmlns="" id="{6989B5A1-F5B3-4AAE-B8E6-218AA10BC204}"/>
                </a:ext>
              </a:extLst>
            </p:cNvPr>
            <p:cNvSpPr/>
            <p:nvPr/>
          </p:nvSpPr>
          <p:spPr>
            <a:xfrm>
              <a:off x="5889377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89" name="文本框 488">
              <a:extLst>
                <a:ext uri="{FF2B5EF4-FFF2-40B4-BE49-F238E27FC236}">
                  <a16:creationId xmlns:a16="http://schemas.microsoft.com/office/drawing/2014/main" xmlns="" id="{E51F8F53-E900-4259-8F6A-A9AE6A0CB465}"/>
                </a:ext>
              </a:extLst>
            </p:cNvPr>
            <p:cNvSpPr txBox="1"/>
            <p:nvPr/>
          </p:nvSpPr>
          <p:spPr>
            <a:xfrm>
              <a:off x="6096786" y="1031614"/>
              <a:ext cx="1003801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站酷庆科黄油体</a:t>
              </a:r>
            </a:p>
          </p:txBody>
        </p:sp>
      </p:grpSp>
      <p:grpSp>
        <p:nvGrpSpPr>
          <p:cNvPr id="490" name="组合 489">
            <a:extLst>
              <a:ext uri="{FF2B5EF4-FFF2-40B4-BE49-F238E27FC236}">
                <a16:creationId xmlns:a16="http://schemas.microsoft.com/office/drawing/2014/main" xmlns="" id="{8118ACD6-3755-4039-A443-8C5C0EF2070B}"/>
              </a:ext>
            </a:extLst>
          </p:cNvPr>
          <p:cNvGrpSpPr/>
          <p:nvPr/>
        </p:nvGrpSpPr>
        <p:grpSpPr>
          <a:xfrm>
            <a:off x="2668201" y="1449167"/>
            <a:ext cx="1244992" cy="389459"/>
            <a:chOff x="7379425" y="3451404"/>
            <a:chExt cx="1418621" cy="443774"/>
          </a:xfrm>
        </p:grpSpPr>
        <p:sp>
          <p:nvSpPr>
            <p:cNvPr id="491" name="矩形: 圆角 490">
              <a:extLst>
                <a:ext uri="{FF2B5EF4-FFF2-40B4-BE49-F238E27FC236}">
                  <a16:creationId xmlns:a16="http://schemas.microsoft.com/office/drawing/2014/main" xmlns="" id="{EBCBC2ED-BFB8-41E0-A298-3C95486C5B24}"/>
                </a:ext>
              </a:extLst>
            </p:cNvPr>
            <p:cNvSpPr/>
            <p:nvPr/>
          </p:nvSpPr>
          <p:spPr>
            <a:xfrm>
              <a:off x="7379425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2" name="文本框 491">
              <a:extLst>
                <a:ext uri="{FF2B5EF4-FFF2-40B4-BE49-F238E27FC236}">
                  <a16:creationId xmlns:a16="http://schemas.microsoft.com/office/drawing/2014/main" xmlns="" id="{E7EF3451-ED6E-42E4-B165-19FF76F9205D}"/>
                </a:ext>
              </a:extLst>
            </p:cNvPr>
            <p:cNvSpPr txBox="1"/>
            <p:nvPr/>
          </p:nvSpPr>
          <p:spPr>
            <a:xfrm>
              <a:off x="7641044" y="3502675"/>
              <a:ext cx="895381" cy="329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spc="100" dirty="0">
                  <a:latin typeface="途牛类圆体" panose="00000500000000000000" pitchFamily="2" charset="-122"/>
                  <a:ea typeface="途牛类圆体" panose="00000500000000000000" pitchFamily="2" charset="-122"/>
                </a:rPr>
                <a:t>途牛类圆体</a:t>
              </a:r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:a16="http://schemas.microsoft.com/office/drawing/2014/main" xmlns="" id="{3EFBAA2B-D6D7-4E77-B1F6-F124CBDF21CF}"/>
              </a:ext>
            </a:extLst>
          </p:cNvPr>
          <p:cNvGrpSpPr/>
          <p:nvPr/>
        </p:nvGrpSpPr>
        <p:grpSpPr>
          <a:xfrm>
            <a:off x="3983852" y="1449167"/>
            <a:ext cx="1244992" cy="389459"/>
            <a:chOff x="10359522" y="3451404"/>
            <a:chExt cx="1418621" cy="443774"/>
          </a:xfrm>
        </p:grpSpPr>
        <p:sp>
          <p:nvSpPr>
            <p:cNvPr id="494" name="矩形: 圆角 493">
              <a:extLst>
                <a:ext uri="{FF2B5EF4-FFF2-40B4-BE49-F238E27FC236}">
                  <a16:creationId xmlns:a16="http://schemas.microsoft.com/office/drawing/2014/main" xmlns="" id="{837E2483-23C5-420B-94C1-6C0F3082EE19}"/>
                </a:ext>
              </a:extLst>
            </p:cNvPr>
            <p:cNvSpPr/>
            <p:nvPr/>
          </p:nvSpPr>
          <p:spPr>
            <a:xfrm>
              <a:off x="10359522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5" name="文本框 494">
              <a:extLst>
                <a:ext uri="{FF2B5EF4-FFF2-40B4-BE49-F238E27FC236}">
                  <a16:creationId xmlns:a16="http://schemas.microsoft.com/office/drawing/2014/main" xmlns="" id="{42E326D9-F356-47BC-8869-80FC58945E6E}"/>
                </a:ext>
              </a:extLst>
            </p:cNvPr>
            <p:cNvSpPr txBox="1"/>
            <p:nvPr/>
          </p:nvSpPr>
          <p:spPr>
            <a:xfrm>
              <a:off x="10488385" y="3523410"/>
              <a:ext cx="1160895" cy="299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Just Font</a:t>
              </a:r>
              <a:r>
                <a:rPr lang="zh-CN" altLang="en-US" sz="1200" dirty="0">
                  <a:latin typeface="jf-openhuninn-1.0" panose="020F0500000000000000" pitchFamily="34" charset="-120"/>
                  <a:ea typeface="jf-openhuninn-1.0" panose="020F0500000000000000" pitchFamily="34" charset="-120"/>
                </a:rPr>
                <a:t>粉圆</a:t>
              </a:r>
            </a:p>
          </p:txBody>
        </p:sp>
      </p:grpSp>
      <p:grpSp>
        <p:nvGrpSpPr>
          <p:cNvPr id="496" name="组合 495">
            <a:extLst>
              <a:ext uri="{FF2B5EF4-FFF2-40B4-BE49-F238E27FC236}">
                <a16:creationId xmlns:a16="http://schemas.microsoft.com/office/drawing/2014/main" xmlns="" id="{96AFFE1B-19BF-482F-AB4F-0AAE18E10CE8}"/>
              </a:ext>
            </a:extLst>
          </p:cNvPr>
          <p:cNvGrpSpPr/>
          <p:nvPr/>
        </p:nvGrpSpPr>
        <p:grpSpPr>
          <a:xfrm>
            <a:off x="5299503" y="1449167"/>
            <a:ext cx="1244992" cy="389459"/>
            <a:chOff x="1419226" y="4949845"/>
            <a:chExt cx="1418621" cy="443774"/>
          </a:xfrm>
        </p:grpSpPr>
        <p:sp>
          <p:nvSpPr>
            <p:cNvPr id="497" name="矩形: 圆角 496">
              <a:extLst>
                <a:ext uri="{FF2B5EF4-FFF2-40B4-BE49-F238E27FC236}">
                  <a16:creationId xmlns:a16="http://schemas.microsoft.com/office/drawing/2014/main" xmlns="" id="{F39FF9B7-8D72-4B1F-BA3F-922C3FF871A4}"/>
                </a:ext>
              </a:extLst>
            </p:cNvPr>
            <p:cNvSpPr/>
            <p:nvPr/>
          </p:nvSpPr>
          <p:spPr>
            <a:xfrm>
              <a:off x="141922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xmlns="" id="{E8B5B99F-15C2-43C2-8BB2-0B27CEC41CAD}"/>
                </a:ext>
              </a:extLst>
            </p:cNvPr>
            <p:cNvSpPr txBox="1"/>
            <p:nvPr/>
          </p:nvSpPr>
          <p:spPr>
            <a:xfrm>
              <a:off x="167713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GenSenMaruGothic TW TTF Medium" panose="020B0600000000000000" pitchFamily="34" charset="-120"/>
                  <a:ea typeface="GenSenMaruGothic TW TTF Medium" panose="020B0600000000000000" pitchFamily="34" charset="-120"/>
                </a:rPr>
                <a:t>源泉圆体</a:t>
              </a:r>
            </a:p>
          </p:txBody>
        </p:sp>
      </p:grpSp>
      <p:grpSp>
        <p:nvGrpSpPr>
          <p:cNvPr id="499" name="组合 498">
            <a:extLst>
              <a:ext uri="{FF2B5EF4-FFF2-40B4-BE49-F238E27FC236}">
                <a16:creationId xmlns:a16="http://schemas.microsoft.com/office/drawing/2014/main" xmlns="" id="{F54CE60E-F2BB-4F23-8874-76E93E181983}"/>
              </a:ext>
            </a:extLst>
          </p:cNvPr>
          <p:cNvGrpSpPr/>
          <p:nvPr/>
        </p:nvGrpSpPr>
        <p:grpSpPr>
          <a:xfrm>
            <a:off x="6615154" y="1449167"/>
            <a:ext cx="1244992" cy="389459"/>
            <a:chOff x="2909276" y="4949845"/>
            <a:chExt cx="1418621" cy="443774"/>
          </a:xfrm>
        </p:grpSpPr>
        <p:sp>
          <p:nvSpPr>
            <p:cNvPr id="500" name="矩形: 圆角 499">
              <a:extLst>
                <a:ext uri="{FF2B5EF4-FFF2-40B4-BE49-F238E27FC236}">
                  <a16:creationId xmlns:a16="http://schemas.microsoft.com/office/drawing/2014/main" xmlns="" id="{AA3A7BFC-9F00-474F-91E9-A8A697962D1F}"/>
                </a:ext>
              </a:extLst>
            </p:cNvPr>
            <p:cNvSpPr/>
            <p:nvPr/>
          </p:nvSpPr>
          <p:spPr>
            <a:xfrm>
              <a:off x="2909276" y="4949845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1" name="文本框 500">
              <a:extLst>
                <a:ext uri="{FF2B5EF4-FFF2-40B4-BE49-F238E27FC236}">
                  <a16:creationId xmlns:a16="http://schemas.microsoft.com/office/drawing/2014/main" xmlns="" id="{F7F79FB9-C69D-45F8-B7B4-4DCFF3FDA0C1}"/>
                </a:ext>
              </a:extLst>
            </p:cNvPr>
            <p:cNvSpPr txBox="1"/>
            <p:nvPr/>
          </p:nvSpPr>
          <p:spPr>
            <a:xfrm>
              <a:off x="3167180" y="5003064"/>
              <a:ext cx="902812" cy="337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Resource Han Rounded CN Medium" panose="020B0600000000000000" pitchFamily="34" charset="-122"/>
                  <a:ea typeface="Resource Han Rounded CN Medium" panose="020B0600000000000000" pitchFamily="34" charset="-122"/>
                </a:rPr>
                <a:t>资源圆体</a:t>
              </a:r>
            </a:p>
          </p:txBody>
        </p: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xmlns="" id="{7C4C1230-3AE9-46A2-9AE2-D2F830A08735}"/>
              </a:ext>
            </a:extLst>
          </p:cNvPr>
          <p:cNvGrpSpPr/>
          <p:nvPr/>
        </p:nvGrpSpPr>
        <p:grpSpPr>
          <a:xfrm>
            <a:off x="7930805" y="1449167"/>
            <a:ext cx="1244992" cy="389459"/>
            <a:chOff x="10359522" y="4447136"/>
            <a:chExt cx="1418621" cy="443774"/>
          </a:xfrm>
        </p:grpSpPr>
        <p:sp>
          <p:nvSpPr>
            <p:cNvPr id="503" name="矩形: 圆角 502">
              <a:extLst>
                <a:ext uri="{FF2B5EF4-FFF2-40B4-BE49-F238E27FC236}">
                  <a16:creationId xmlns:a16="http://schemas.microsoft.com/office/drawing/2014/main" xmlns="" id="{B1C97806-A8B6-436E-B3A3-4EF0359A6F12}"/>
                </a:ext>
              </a:extLst>
            </p:cNvPr>
            <p:cNvSpPr/>
            <p:nvPr/>
          </p:nvSpPr>
          <p:spPr>
            <a:xfrm>
              <a:off x="10359522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4" name="文本框 503">
              <a:extLst>
                <a:ext uri="{FF2B5EF4-FFF2-40B4-BE49-F238E27FC236}">
                  <a16:creationId xmlns:a16="http://schemas.microsoft.com/office/drawing/2014/main" xmlns="" id="{F2DFE894-8793-4F66-8884-51421B85BF1B}"/>
                </a:ext>
              </a:extLst>
            </p:cNvPr>
            <p:cNvSpPr txBox="1"/>
            <p:nvPr/>
          </p:nvSpPr>
          <p:spPr>
            <a:xfrm>
              <a:off x="10591779" y="4520938"/>
              <a:ext cx="954107" cy="29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07NikumaruFont" panose="02000900000000000000" pitchFamily="50" charset="-128"/>
                  <a:ea typeface="07NikumaruFont" panose="02000900000000000000" pitchFamily="50" charset="-128"/>
                  <a:cs typeface="Unifont" panose="02000604000000000000" pitchFamily="2" charset="-122"/>
                </a:rPr>
                <a:t>胖胖猪肉体</a:t>
              </a:r>
            </a:p>
          </p:txBody>
        </p:sp>
      </p:grpSp>
      <p:grpSp>
        <p:nvGrpSpPr>
          <p:cNvPr id="505" name="组合 504">
            <a:extLst>
              <a:ext uri="{FF2B5EF4-FFF2-40B4-BE49-F238E27FC236}">
                <a16:creationId xmlns:a16="http://schemas.microsoft.com/office/drawing/2014/main" xmlns="" id="{03A7657B-7BDF-4FB8-BFCC-817A3527811E}"/>
              </a:ext>
            </a:extLst>
          </p:cNvPr>
          <p:cNvGrpSpPr/>
          <p:nvPr/>
        </p:nvGrpSpPr>
        <p:grpSpPr>
          <a:xfrm>
            <a:off x="9246456" y="1449167"/>
            <a:ext cx="1244992" cy="389459"/>
            <a:chOff x="2909276" y="2953539"/>
            <a:chExt cx="1418621" cy="443774"/>
          </a:xfrm>
        </p:grpSpPr>
        <p:sp>
          <p:nvSpPr>
            <p:cNvPr id="506" name="矩形: 圆角 505">
              <a:extLst>
                <a:ext uri="{FF2B5EF4-FFF2-40B4-BE49-F238E27FC236}">
                  <a16:creationId xmlns:a16="http://schemas.microsoft.com/office/drawing/2014/main" xmlns="" id="{35F95C86-DEB3-491B-BE8D-82577A16309E}"/>
                </a:ext>
              </a:extLst>
            </p:cNvPr>
            <p:cNvSpPr/>
            <p:nvPr/>
          </p:nvSpPr>
          <p:spPr>
            <a:xfrm>
              <a:off x="290927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xmlns="" id="{E562AE4D-8EE4-44B6-88D6-226BDA1AE724}"/>
                </a:ext>
              </a:extLst>
            </p:cNvPr>
            <p:cNvSpPr txBox="1"/>
            <p:nvPr/>
          </p:nvSpPr>
          <p:spPr>
            <a:xfrm>
              <a:off x="3165578" y="3029614"/>
              <a:ext cx="906017" cy="284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100" spc="0" baseline="0" dirty="0">
                  <a:solidFill>
                    <a:srgbClr val="323B44"/>
                  </a:solidFill>
                  <a:latin typeface="黄引齐招牌4aqq.com" panose="03000509000000000000" pitchFamily="65" charset="-122"/>
                  <a:ea typeface="黄引齐招牌4aqq.com" panose="03000509000000000000" pitchFamily="65" charset="-122"/>
                </a:rPr>
                <a:t>黄引齐招牌</a:t>
              </a:r>
            </a:p>
          </p:txBody>
        </p:sp>
      </p:grpSp>
      <p:grpSp>
        <p:nvGrpSpPr>
          <p:cNvPr id="508" name="组合 507">
            <a:extLst>
              <a:ext uri="{FF2B5EF4-FFF2-40B4-BE49-F238E27FC236}">
                <a16:creationId xmlns:a16="http://schemas.microsoft.com/office/drawing/2014/main" xmlns="" id="{04D2DF71-4DFB-4FA6-BC30-B127BD15938D}"/>
              </a:ext>
            </a:extLst>
          </p:cNvPr>
          <p:cNvGrpSpPr/>
          <p:nvPr/>
        </p:nvGrpSpPr>
        <p:grpSpPr>
          <a:xfrm>
            <a:off x="10562110" y="1449167"/>
            <a:ext cx="1244992" cy="389459"/>
            <a:chOff x="2909276" y="1957807"/>
            <a:chExt cx="1418621" cy="443774"/>
          </a:xfrm>
        </p:grpSpPr>
        <p:sp>
          <p:nvSpPr>
            <p:cNvPr id="509" name="矩形: 圆角 508">
              <a:extLst>
                <a:ext uri="{FF2B5EF4-FFF2-40B4-BE49-F238E27FC236}">
                  <a16:creationId xmlns:a16="http://schemas.microsoft.com/office/drawing/2014/main" xmlns="" id="{374EA70C-CDD5-4920-8D2F-917935A1DF9B}"/>
                </a:ext>
              </a:extLst>
            </p:cNvPr>
            <p:cNvSpPr/>
            <p:nvPr/>
          </p:nvSpPr>
          <p:spPr>
            <a:xfrm>
              <a:off x="290927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0" name="文本框 509">
              <a:extLst>
                <a:ext uri="{FF2B5EF4-FFF2-40B4-BE49-F238E27FC236}">
                  <a16:creationId xmlns:a16="http://schemas.microsoft.com/office/drawing/2014/main" xmlns="" id="{9023A8DA-B993-4A85-937A-A3398EFAAF40}"/>
                </a:ext>
              </a:extLst>
            </p:cNvPr>
            <p:cNvSpPr txBox="1"/>
            <p:nvPr/>
          </p:nvSpPr>
          <p:spPr>
            <a:xfrm>
              <a:off x="3077412" y="2014713"/>
              <a:ext cx="1082349" cy="3299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包图小白体" panose="02010601030101010101" pitchFamily="2" charset="-122"/>
                  <a:ea typeface="包图小白体" panose="02010601030101010101" pitchFamily="2" charset="-122"/>
                </a:rPr>
                <a:t>包图小白体</a:t>
              </a:r>
            </a:p>
          </p:txBody>
        </p:sp>
      </p:grpSp>
      <p:grpSp>
        <p:nvGrpSpPr>
          <p:cNvPr id="511" name="组合 510">
            <a:extLst>
              <a:ext uri="{FF2B5EF4-FFF2-40B4-BE49-F238E27FC236}">
                <a16:creationId xmlns:a16="http://schemas.microsoft.com/office/drawing/2014/main" xmlns="" id="{3CDFC6A3-16F9-436F-9549-A41CBEECF7CA}"/>
              </a:ext>
            </a:extLst>
          </p:cNvPr>
          <p:cNvGrpSpPr/>
          <p:nvPr/>
        </p:nvGrpSpPr>
        <p:grpSpPr>
          <a:xfrm>
            <a:off x="1352550" y="1924716"/>
            <a:ext cx="1244992" cy="389459"/>
            <a:chOff x="1419226" y="2455673"/>
            <a:chExt cx="1418621" cy="443774"/>
          </a:xfrm>
        </p:grpSpPr>
        <p:sp>
          <p:nvSpPr>
            <p:cNvPr id="512" name="矩形: 圆角 511">
              <a:extLst>
                <a:ext uri="{FF2B5EF4-FFF2-40B4-BE49-F238E27FC236}">
                  <a16:creationId xmlns:a16="http://schemas.microsoft.com/office/drawing/2014/main" xmlns="" id="{391E41A2-568E-4E61-9529-D967EC61BC06}"/>
                </a:ext>
              </a:extLst>
            </p:cNvPr>
            <p:cNvSpPr/>
            <p:nvPr/>
          </p:nvSpPr>
          <p:spPr>
            <a:xfrm>
              <a:off x="1419226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xmlns="" id="{FACE3F81-50C3-4E43-81AE-D5DB6D324DA0}"/>
                </a:ext>
              </a:extLst>
            </p:cNvPr>
            <p:cNvSpPr txBox="1"/>
            <p:nvPr/>
          </p:nvSpPr>
          <p:spPr>
            <a:xfrm>
              <a:off x="1609804" y="2538612"/>
              <a:ext cx="1037465" cy="268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150" dirty="0">
                  <a:latin typeface="沐瑶随心手写体" panose="02010600010101010101" pitchFamily="2" charset="-122"/>
                  <a:ea typeface="沐瑶随心手写体" panose="02010600010101010101" pitchFamily="2" charset="-122"/>
                </a:rPr>
                <a:t>沐瑶随心手写体</a:t>
              </a:r>
            </a:p>
          </p:txBody>
        </p:sp>
      </p:grpSp>
      <p:grpSp>
        <p:nvGrpSpPr>
          <p:cNvPr id="514" name="组合 513">
            <a:extLst>
              <a:ext uri="{FF2B5EF4-FFF2-40B4-BE49-F238E27FC236}">
                <a16:creationId xmlns:a16="http://schemas.microsoft.com/office/drawing/2014/main" xmlns="" id="{9E5C61C5-E1F9-4DCA-8C9A-E1ABC2085321}"/>
              </a:ext>
            </a:extLst>
          </p:cNvPr>
          <p:cNvGrpSpPr/>
          <p:nvPr/>
        </p:nvGrpSpPr>
        <p:grpSpPr>
          <a:xfrm>
            <a:off x="2668201" y="1924716"/>
            <a:ext cx="1244992" cy="389459"/>
            <a:chOff x="7379425" y="464211"/>
            <a:chExt cx="1418621" cy="443774"/>
          </a:xfrm>
        </p:grpSpPr>
        <p:sp>
          <p:nvSpPr>
            <p:cNvPr id="515" name="矩形: 圆角 514">
              <a:extLst>
                <a:ext uri="{FF2B5EF4-FFF2-40B4-BE49-F238E27FC236}">
                  <a16:creationId xmlns:a16="http://schemas.microsoft.com/office/drawing/2014/main" xmlns="" id="{6196A906-5C6D-4953-AA2B-0DCDD5A20C6F}"/>
                </a:ext>
              </a:extLst>
            </p:cNvPr>
            <p:cNvSpPr/>
            <p:nvPr/>
          </p:nvSpPr>
          <p:spPr>
            <a:xfrm>
              <a:off x="7379425" y="464211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6" name="文本框 515">
              <a:extLst>
                <a:ext uri="{FF2B5EF4-FFF2-40B4-BE49-F238E27FC236}">
                  <a16:creationId xmlns:a16="http://schemas.microsoft.com/office/drawing/2014/main" xmlns="" id="{3676E2DC-C199-45C9-978D-67312AC5E874}"/>
                </a:ext>
              </a:extLst>
            </p:cNvPr>
            <p:cNvSpPr txBox="1"/>
            <p:nvPr/>
          </p:nvSpPr>
          <p:spPr>
            <a:xfrm>
              <a:off x="7534737" y="543559"/>
              <a:ext cx="1107997" cy="2850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胡晓波骚包体" panose="02010600030101010101" pitchFamily="2" charset="-122"/>
                  <a:ea typeface="胡晓波骚包体" panose="02010600030101010101" pitchFamily="2" charset="-122"/>
                  <a:cs typeface="胡晓波男神体" panose="02010600030101010101" pitchFamily="2" charset="-122"/>
                </a:rPr>
                <a:t>胡晓波骚包体</a:t>
              </a:r>
            </a:p>
          </p:txBody>
        </p:sp>
      </p:grpSp>
      <p:grpSp>
        <p:nvGrpSpPr>
          <p:cNvPr id="517" name="组合 516">
            <a:extLst>
              <a:ext uri="{FF2B5EF4-FFF2-40B4-BE49-F238E27FC236}">
                <a16:creationId xmlns:a16="http://schemas.microsoft.com/office/drawing/2014/main" xmlns="" id="{11C7EB62-38CC-40FE-A008-CB008A25EBDD}"/>
              </a:ext>
            </a:extLst>
          </p:cNvPr>
          <p:cNvGrpSpPr/>
          <p:nvPr/>
        </p:nvGrpSpPr>
        <p:grpSpPr>
          <a:xfrm>
            <a:off x="3983852" y="1924716"/>
            <a:ext cx="1244992" cy="389459"/>
            <a:chOff x="8869474" y="3451404"/>
            <a:chExt cx="1418621" cy="443774"/>
          </a:xfrm>
        </p:grpSpPr>
        <p:sp>
          <p:nvSpPr>
            <p:cNvPr id="518" name="矩形: 圆角 517">
              <a:extLst>
                <a:ext uri="{FF2B5EF4-FFF2-40B4-BE49-F238E27FC236}">
                  <a16:creationId xmlns:a16="http://schemas.microsoft.com/office/drawing/2014/main" xmlns="" id="{C4CE1B11-D42B-4968-BD8B-F5B8D5F8656A}"/>
                </a:ext>
              </a:extLst>
            </p:cNvPr>
            <p:cNvSpPr/>
            <p:nvPr/>
          </p:nvSpPr>
          <p:spPr>
            <a:xfrm>
              <a:off x="8869474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19" name="文本框 518">
              <a:extLst>
                <a:ext uri="{FF2B5EF4-FFF2-40B4-BE49-F238E27FC236}">
                  <a16:creationId xmlns:a16="http://schemas.microsoft.com/office/drawing/2014/main" xmlns="" id="{0951B7F7-4957-4A60-870E-B6839337A463}"/>
                </a:ext>
              </a:extLst>
            </p:cNvPr>
            <p:cNvSpPr txBox="1"/>
            <p:nvPr/>
          </p:nvSpPr>
          <p:spPr>
            <a:xfrm>
              <a:off x="8941743" y="3458172"/>
              <a:ext cx="1261884" cy="369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400" dirty="0">
                  <a:latin typeface="庞门正道轻松体" panose="00020600040101010101" pitchFamily="18" charset="-122"/>
                  <a:ea typeface="庞门正道轻松体" panose="00020600040101010101" pitchFamily="18" charset="-122"/>
                </a:rPr>
                <a:t>庞门正道轻松体</a:t>
              </a:r>
            </a:p>
          </p:txBody>
        </p:sp>
      </p:grpSp>
      <p:grpSp>
        <p:nvGrpSpPr>
          <p:cNvPr id="520" name="组合 519">
            <a:extLst>
              <a:ext uri="{FF2B5EF4-FFF2-40B4-BE49-F238E27FC236}">
                <a16:creationId xmlns:a16="http://schemas.microsoft.com/office/drawing/2014/main" xmlns="" id="{0C917A81-E926-495A-A1EB-706732C51896}"/>
              </a:ext>
            </a:extLst>
          </p:cNvPr>
          <p:cNvGrpSpPr/>
          <p:nvPr/>
        </p:nvGrpSpPr>
        <p:grpSpPr>
          <a:xfrm>
            <a:off x="5299503" y="1924716"/>
            <a:ext cx="1244992" cy="389459"/>
            <a:chOff x="5889377" y="3451404"/>
            <a:chExt cx="1418621" cy="443774"/>
          </a:xfrm>
        </p:grpSpPr>
        <p:sp>
          <p:nvSpPr>
            <p:cNvPr id="521" name="矩形: 圆角 520">
              <a:extLst>
                <a:ext uri="{FF2B5EF4-FFF2-40B4-BE49-F238E27FC236}">
                  <a16:creationId xmlns:a16="http://schemas.microsoft.com/office/drawing/2014/main" xmlns="" id="{E1887EDD-47E1-418E-B768-623CB2F26B07}"/>
                </a:ext>
              </a:extLst>
            </p:cNvPr>
            <p:cNvSpPr/>
            <p:nvPr/>
          </p:nvSpPr>
          <p:spPr>
            <a:xfrm>
              <a:off x="588937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2" name="文本框 521">
              <a:extLst>
                <a:ext uri="{FF2B5EF4-FFF2-40B4-BE49-F238E27FC236}">
                  <a16:creationId xmlns:a16="http://schemas.microsoft.com/office/drawing/2014/main" xmlns="" id="{EFE85FB5-0425-4627-AF3D-5912FFF66590}"/>
                </a:ext>
              </a:extLst>
            </p:cNvPr>
            <p:cNvSpPr txBox="1"/>
            <p:nvPr/>
          </p:nvSpPr>
          <p:spPr>
            <a:xfrm>
              <a:off x="6275522" y="3521831"/>
              <a:ext cx="646331" cy="286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贤二体" panose="00020600040101010101" pitchFamily="18" charset="-122"/>
                  <a:ea typeface="贤二体" panose="00020600040101010101" pitchFamily="18" charset="-122"/>
                </a:rPr>
                <a:t>贤二体</a:t>
              </a:r>
            </a:p>
          </p:txBody>
        </p:sp>
      </p:grpSp>
      <p:grpSp>
        <p:nvGrpSpPr>
          <p:cNvPr id="523" name="组合 522">
            <a:extLst>
              <a:ext uri="{FF2B5EF4-FFF2-40B4-BE49-F238E27FC236}">
                <a16:creationId xmlns:a16="http://schemas.microsoft.com/office/drawing/2014/main" xmlns="" id="{59429B1B-39C9-4E44-B5FD-D6743B27CE64}"/>
              </a:ext>
            </a:extLst>
          </p:cNvPr>
          <p:cNvGrpSpPr/>
          <p:nvPr/>
        </p:nvGrpSpPr>
        <p:grpSpPr>
          <a:xfrm>
            <a:off x="6615154" y="1924716"/>
            <a:ext cx="1244992" cy="389459"/>
            <a:chOff x="10359522" y="962076"/>
            <a:chExt cx="1418621" cy="443774"/>
          </a:xfrm>
        </p:grpSpPr>
        <p:sp>
          <p:nvSpPr>
            <p:cNvPr id="524" name="矩形: 圆角 523">
              <a:extLst>
                <a:ext uri="{FF2B5EF4-FFF2-40B4-BE49-F238E27FC236}">
                  <a16:creationId xmlns:a16="http://schemas.microsoft.com/office/drawing/2014/main" xmlns="" id="{E5078A69-B5B1-4472-A87B-8F99ECCC9EF6}"/>
                </a:ext>
              </a:extLst>
            </p:cNvPr>
            <p:cNvSpPr/>
            <p:nvPr/>
          </p:nvSpPr>
          <p:spPr>
            <a:xfrm>
              <a:off x="10359522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5" name="文本框 524">
              <a:extLst>
                <a:ext uri="{FF2B5EF4-FFF2-40B4-BE49-F238E27FC236}">
                  <a16:creationId xmlns:a16="http://schemas.microsoft.com/office/drawing/2014/main" xmlns="" id="{FB7DD071-35B4-4CE6-AB98-829553ECB886}"/>
                </a:ext>
              </a:extLst>
            </p:cNvPr>
            <p:cNvSpPr txBox="1"/>
            <p:nvPr/>
          </p:nvSpPr>
          <p:spPr>
            <a:xfrm>
              <a:off x="10384990" y="1062570"/>
              <a:ext cx="1367682" cy="237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站酷快乐体</a:t>
              </a:r>
              <a:r>
                <a:rPr lang="en-US" altLang="zh-CN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2016</a:t>
              </a:r>
              <a:r>
                <a:rPr lang="zh-CN" altLang="en-US" sz="900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修订版</a:t>
              </a:r>
            </a:p>
          </p:txBody>
        </p:sp>
      </p:grpSp>
      <p:grpSp>
        <p:nvGrpSpPr>
          <p:cNvPr id="526" name="组合 525">
            <a:extLst>
              <a:ext uri="{FF2B5EF4-FFF2-40B4-BE49-F238E27FC236}">
                <a16:creationId xmlns:a16="http://schemas.microsoft.com/office/drawing/2014/main" xmlns="" id="{98AC44FC-19B4-4AA2-A6D7-B4F2C0D9EB36}"/>
              </a:ext>
            </a:extLst>
          </p:cNvPr>
          <p:cNvGrpSpPr/>
          <p:nvPr/>
        </p:nvGrpSpPr>
        <p:grpSpPr>
          <a:xfrm>
            <a:off x="7930805" y="1924716"/>
            <a:ext cx="1244992" cy="389459"/>
            <a:chOff x="5889377" y="1459942"/>
            <a:chExt cx="1418621" cy="443774"/>
          </a:xfrm>
        </p:grpSpPr>
        <p:sp>
          <p:nvSpPr>
            <p:cNvPr id="527" name="矩形: 圆角 526">
              <a:extLst>
                <a:ext uri="{FF2B5EF4-FFF2-40B4-BE49-F238E27FC236}">
                  <a16:creationId xmlns:a16="http://schemas.microsoft.com/office/drawing/2014/main" xmlns="" id="{BD2A38C6-7234-4569-9652-BEB42A25E2B4}"/>
                </a:ext>
              </a:extLst>
            </p:cNvPr>
            <p:cNvSpPr/>
            <p:nvPr/>
          </p:nvSpPr>
          <p:spPr>
            <a:xfrm>
              <a:off x="5889377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8" name="文本框 527">
              <a:extLst>
                <a:ext uri="{FF2B5EF4-FFF2-40B4-BE49-F238E27FC236}">
                  <a16:creationId xmlns:a16="http://schemas.microsoft.com/office/drawing/2014/main" xmlns="" id="{18825BA2-42F4-4055-A611-C0A78FEAD2D1}"/>
                </a:ext>
              </a:extLst>
            </p:cNvPr>
            <p:cNvSpPr txBox="1"/>
            <p:nvPr/>
          </p:nvSpPr>
          <p:spPr>
            <a:xfrm>
              <a:off x="6012630" y="1525391"/>
              <a:ext cx="1172116" cy="287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叶根友守中曲画" panose="00020600040101010101" pitchFamily="18" charset="-122"/>
                  <a:ea typeface="叶根友守中曲画" panose="00020600040101010101" pitchFamily="18" charset="-122"/>
                </a:rPr>
                <a:t>叶根友守中曲画</a:t>
              </a:r>
            </a:p>
          </p:txBody>
        </p:sp>
      </p:grpSp>
      <p:grpSp>
        <p:nvGrpSpPr>
          <p:cNvPr id="529" name="组合 528">
            <a:extLst>
              <a:ext uri="{FF2B5EF4-FFF2-40B4-BE49-F238E27FC236}">
                <a16:creationId xmlns:a16="http://schemas.microsoft.com/office/drawing/2014/main" xmlns="" id="{CB2D1BEC-BE9E-413A-9305-0DE36821EE9C}"/>
              </a:ext>
            </a:extLst>
          </p:cNvPr>
          <p:cNvGrpSpPr/>
          <p:nvPr/>
        </p:nvGrpSpPr>
        <p:grpSpPr>
          <a:xfrm>
            <a:off x="9246456" y="1924716"/>
            <a:ext cx="1244992" cy="389459"/>
            <a:chOff x="1419226" y="3451404"/>
            <a:chExt cx="1418621" cy="443774"/>
          </a:xfrm>
        </p:grpSpPr>
        <p:sp>
          <p:nvSpPr>
            <p:cNvPr id="530" name="矩形: 圆角 529">
              <a:extLst>
                <a:ext uri="{FF2B5EF4-FFF2-40B4-BE49-F238E27FC236}">
                  <a16:creationId xmlns:a16="http://schemas.microsoft.com/office/drawing/2014/main" xmlns="" id="{1C7E926A-0DFD-4779-BAB5-5FA14B1BAD5A}"/>
                </a:ext>
              </a:extLst>
            </p:cNvPr>
            <p:cNvSpPr/>
            <p:nvPr/>
          </p:nvSpPr>
          <p:spPr>
            <a:xfrm>
              <a:off x="141922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:a16="http://schemas.microsoft.com/office/drawing/2014/main" xmlns="" id="{D3A699A2-DE9D-41F6-850F-71B7CC6A716C}"/>
                </a:ext>
              </a:extLst>
            </p:cNvPr>
            <p:cNvSpPr txBox="1"/>
            <p:nvPr/>
          </p:nvSpPr>
          <p:spPr>
            <a:xfrm>
              <a:off x="1728427" y="3518341"/>
              <a:ext cx="800219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SetoFont" panose="02000600000000000000" pitchFamily="2" charset="-122"/>
                  <a:ea typeface="SetoFont" panose="02000600000000000000" pitchFamily="2" charset="-122"/>
                  <a:cs typeface="SetoFont" panose="02000600000000000000" pitchFamily="2" charset="-122"/>
                </a:rPr>
                <a:t>SetoFont</a:t>
              </a:r>
              <a:endParaRPr lang="en-US" altLang="zh-CN" sz="1200" dirty="0">
                <a:solidFill>
                  <a:srgbClr val="323B44"/>
                </a:solidFill>
                <a:latin typeface="SetoFont" panose="02000600000000000000" pitchFamily="2" charset="-122"/>
                <a:ea typeface="SetoFont" panose="02000600000000000000" pitchFamily="2" charset="-122"/>
                <a:cs typeface="SetoFont" panose="02000600000000000000" pitchFamily="2" charset="-122"/>
              </a:endParaRPr>
            </a:p>
          </p:txBody>
        </p:sp>
      </p:grpSp>
      <p:grpSp>
        <p:nvGrpSpPr>
          <p:cNvPr id="532" name="组合 531">
            <a:extLst>
              <a:ext uri="{FF2B5EF4-FFF2-40B4-BE49-F238E27FC236}">
                <a16:creationId xmlns:a16="http://schemas.microsoft.com/office/drawing/2014/main" xmlns="" id="{81D8774B-7F54-4A13-87A7-BEC9603C804D}"/>
              </a:ext>
            </a:extLst>
          </p:cNvPr>
          <p:cNvGrpSpPr/>
          <p:nvPr/>
        </p:nvGrpSpPr>
        <p:grpSpPr>
          <a:xfrm>
            <a:off x="10562110" y="1924716"/>
            <a:ext cx="1244992" cy="389459"/>
            <a:chOff x="1419226" y="962076"/>
            <a:chExt cx="1418621" cy="443774"/>
          </a:xfrm>
        </p:grpSpPr>
        <p:sp>
          <p:nvSpPr>
            <p:cNvPr id="533" name="矩形: 圆角 532">
              <a:extLst>
                <a:ext uri="{FF2B5EF4-FFF2-40B4-BE49-F238E27FC236}">
                  <a16:creationId xmlns:a16="http://schemas.microsoft.com/office/drawing/2014/main" xmlns="" id="{B0F1C47D-1FB0-4EF1-8C83-69D9BF728615}"/>
                </a:ext>
              </a:extLst>
            </p:cNvPr>
            <p:cNvSpPr/>
            <p:nvPr/>
          </p:nvSpPr>
          <p:spPr>
            <a:xfrm>
              <a:off x="1419226" y="96207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4" name="文本框 533">
              <a:extLst>
                <a:ext uri="{FF2B5EF4-FFF2-40B4-BE49-F238E27FC236}">
                  <a16:creationId xmlns:a16="http://schemas.microsoft.com/office/drawing/2014/main" xmlns="" id="{C28329C8-A3EF-4A60-BEB3-739AB9F68F84}"/>
                </a:ext>
              </a:extLst>
            </p:cNvPr>
            <p:cNvSpPr txBox="1"/>
            <p:nvPr/>
          </p:nvSpPr>
          <p:spPr>
            <a:xfrm>
              <a:off x="1497595" y="1033377"/>
              <a:ext cx="1261885" cy="284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字体视界法棍体" panose="02010601030101010101" pitchFamily="2" charset="-122"/>
                  <a:ea typeface="字体视界法棍体" panose="02010601030101010101" pitchFamily="2" charset="-122"/>
                </a:rPr>
                <a:t>字体视界法棍体</a:t>
              </a:r>
            </a:p>
          </p:txBody>
        </p:sp>
      </p:grpSp>
      <p:grpSp>
        <p:nvGrpSpPr>
          <p:cNvPr id="535" name="组合 534">
            <a:extLst>
              <a:ext uri="{FF2B5EF4-FFF2-40B4-BE49-F238E27FC236}">
                <a16:creationId xmlns:a16="http://schemas.microsoft.com/office/drawing/2014/main" xmlns="" id="{F79B3BE4-1601-4585-8C0D-1AF452799030}"/>
              </a:ext>
            </a:extLst>
          </p:cNvPr>
          <p:cNvGrpSpPr/>
          <p:nvPr/>
        </p:nvGrpSpPr>
        <p:grpSpPr>
          <a:xfrm>
            <a:off x="1352550" y="2400265"/>
            <a:ext cx="1244992" cy="389459"/>
            <a:chOff x="8869474" y="1459942"/>
            <a:chExt cx="1418621" cy="443774"/>
          </a:xfrm>
        </p:grpSpPr>
        <p:sp>
          <p:nvSpPr>
            <p:cNvPr id="536" name="矩形: 圆角 535">
              <a:extLst>
                <a:ext uri="{FF2B5EF4-FFF2-40B4-BE49-F238E27FC236}">
                  <a16:creationId xmlns:a16="http://schemas.microsoft.com/office/drawing/2014/main" xmlns="" id="{3C92053F-82F6-491D-9450-CAD813687BE3}"/>
                </a:ext>
              </a:extLst>
            </p:cNvPr>
            <p:cNvSpPr/>
            <p:nvPr/>
          </p:nvSpPr>
          <p:spPr>
            <a:xfrm>
              <a:off x="8869474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xmlns="" id="{D31C0F33-D148-40F5-9355-C6645289A52D}"/>
                </a:ext>
              </a:extLst>
            </p:cNvPr>
            <p:cNvSpPr txBox="1"/>
            <p:nvPr/>
          </p:nvSpPr>
          <p:spPr>
            <a:xfrm>
              <a:off x="9121768" y="1525391"/>
              <a:ext cx="914033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演示新手书</a:t>
              </a:r>
            </a:p>
          </p:txBody>
        </p:sp>
      </p:grpSp>
      <p:grpSp>
        <p:nvGrpSpPr>
          <p:cNvPr id="538" name="组合 537">
            <a:extLst>
              <a:ext uri="{FF2B5EF4-FFF2-40B4-BE49-F238E27FC236}">
                <a16:creationId xmlns:a16="http://schemas.microsoft.com/office/drawing/2014/main" xmlns="" id="{AA92FD7F-835E-4CEF-9112-35B00B1A651B}"/>
              </a:ext>
            </a:extLst>
          </p:cNvPr>
          <p:cNvGrpSpPr/>
          <p:nvPr/>
        </p:nvGrpSpPr>
        <p:grpSpPr>
          <a:xfrm>
            <a:off x="2668201" y="2400265"/>
            <a:ext cx="1244992" cy="389459"/>
            <a:chOff x="8869474" y="1957807"/>
            <a:chExt cx="1418621" cy="443774"/>
          </a:xfrm>
        </p:grpSpPr>
        <p:sp>
          <p:nvSpPr>
            <p:cNvPr id="539" name="矩形: 圆角 538">
              <a:extLst>
                <a:ext uri="{FF2B5EF4-FFF2-40B4-BE49-F238E27FC236}">
                  <a16:creationId xmlns:a16="http://schemas.microsoft.com/office/drawing/2014/main" xmlns="" id="{61509650-71CD-44F3-93DE-1886E9FE6D11}"/>
                </a:ext>
              </a:extLst>
            </p:cNvPr>
            <p:cNvSpPr/>
            <p:nvPr/>
          </p:nvSpPr>
          <p:spPr>
            <a:xfrm>
              <a:off x="8869474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0" name="文本框 539">
              <a:extLst>
                <a:ext uri="{FF2B5EF4-FFF2-40B4-BE49-F238E27FC236}">
                  <a16:creationId xmlns:a16="http://schemas.microsoft.com/office/drawing/2014/main" xmlns="" id="{38B38737-9FE3-4B73-B006-9828B3FF735C}"/>
                </a:ext>
              </a:extLst>
            </p:cNvPr>
            <p:cNvSpPr txBox="1"/>
            <p:nvPr/>
          </p:nvSpPr>
          <p:spPr>
            <a:xfrm>
              <a:off x="9024786" y="2035039"/>
              <a:ext cx="1107996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" panose="00000500000000000000" pitchFamily="2" charset="-122"/>
                  <a:ea typeface="演示镇魂行楷" panose="00000500000000000000" pitchFamily="2" charset="-122"/>
                </a:rPr>
                <a:t>演示镇魂行楷</a:t>
              </a:r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:a16="http://schemas.microsoft.com/office/drawing/2014/main" xmlns="" id="{7E894844-7D40-49D5-9D1E-B68210E17200}"/>
              </a:ext>
            </a:extLst>
          </p:cNvPr>
          <p:cNvGrpSpPr/>
          <p:nvPr/>
        </p:nvGrpSpPr>
        <p:grpSpPr>
          <a:xfrm>
            <a:off x="3983852" y="2400265"/>
            <a:ext cx="1244992" cy="389459"/>
            <a:chOff x="10359522" y="1957807"/>
            <a:chExt cx="1418621" cy="443774"/>
          </a:xfrm>
        </p:grpSpPr>
        <p:sp>
          <p:nvSpPr>
            <p:cNvPr id="542" name="矩形: 圆角 541">
              <a:extLst>
                <a:ext uri="{FF2B5EF4-FFF2-40B4-BE49-F238E27FC236}">
                  <a16:creationId xmlns:a16="http://schemas.microsoft.com/office/drawing/2014/main" xmlns="" id="{DCB5BC46-7F4B-4764-A081-8CC978F932E1}"/>
                </a:ext>
              </a:extLst>
            </p:cNvPr>
            <p:cNvSpPr/>
            <p:nvPr/>
          </p:nvSpPr>
          <p:spPr>
            <a:xfrm>
              <a:off x="10359522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3" name="文本框 542">
              <a:extLst>
                <a:ext uri="{FF2B5EF4-FFF2-40B4-BE49-F238E27FC236}">
                  <a16:creationId xmlns:a16="http://schemas.microsoft.com/office/drawing/2014/main" xmlns="" id="{8FC97BC8-459F-4351-9EF2-3FCE6D94A8B8}"/>
                </a:ext>
              </a:extLst>
            </p:cNvPr>
            <p:cNvSpPr txBox="1"/>
            <p:nvPr/>
          </p:nvSpPr>
          <p:spPr>
            <a:xfrm>
              <a:off x="10450713" y="2035039"/>
              <a:ext cx="123623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镇魂行楷斜体" panose="00000500000000000000" pitchFamily="2" charset="-122"/>
                  <a:ea typeface="演示镇魂行楷斜体" panose="00000500000000000000" pitchFamily="2" charset="-122"/>
                </a:rPr>
                <a:t>演示镇魂行楷斜体</a:t>
              </a:r>
            </a:p>
          </p:txBody>
        </p:sp>
      </p:grpSp>
      <p:grpSp>
        <p:nvGrpSpPr>
          <p:cNvPr id="544" name="组合 543">
            <a:extLst>
              <a:ext uri="{FF2B5EF4-FFF2-40B4-BE49-F238E27FC236}">
                <a16:creationId xmlns:a16="http://schemas.microsoft.com/office/drawing/2014/main" xmlns="" id="{854EB350-309E-4CD3-8397-9859540BF059}"/>
              </a:ext>
            </a:extLst>
          </p:cNvPr>
          <p:cNvGrpSpPr/>
          <p:nvPr/>
        </p:nvGrpSpPr>
        <p:grpSpPr>
          <a:xfrm>
            <a:off x="5299503" y="2400265"/>
            <a:ext cx="1244992" cy="389459"/>
            <a:chOff x="2909276" y="3451404"/>
            <a:chExt cx="1418621" cy="443774"/>
          </a:xfrm>
        </p:grpSpPr>
        <p:sp>
          <p:nvSpPr>
            <p:cNvPr id="545" name="矩形: 圆角 544">
              <a:extLst>
                <a:ext uri="{FF2B5EF4-FFF2-40B4-BE49-F238E27FC236}">
                  <a16:creationId xmlns:a16="http://schemas.microsoft.com/office/drawing/2014/main" xmlns="" id="{DBD2577C-4AC2-45A2-97B6-72D3B703B35D}"/>
                </a:ext>
              </a:extLst>
            </p:cNvPr>
            <p:cNvSpPr/>
            <p:nvPr/>
          </p:nvSpPr>
          <p:spPr>
            <a:xfrm>
              <a:off x="2909276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546" name="文本框 545">
              <a:extLst>
                <a:ext uri="{FF2B5EF4-FFF2-40B4-BE49-F238E27FC236}">
                  <a16:creationId xmlns:a16="http://schemas.microsoft.com/office/drawing/2014/main" xmlns="" id="{120C78D5-6187-4B5C-A766-BBD1FC7C45DF}"/>
                </a:ext>
              </a:extLst>
            </p:cNvPr>
            <p:cNvSpPr txBox="1"/>
            <p:nvPr/>
          </p:nvSpPr>
          <p:spPr>
            <a:xfrm>
              <a:off x="3032528" y="3513457"/>
              <a:ext cx="1172116" cy="304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200" spc="-100" dirty="0">
                  <a:solidFill>
                    <a:srgbClr val="323B44"/>
                  </a:solidFill>
                  <a:latin typeface="庞门正道粗书体" panose="02010600030101010101" pitchFamily="2" charset="-122"/>
                  <a:ea typeface="庞门正道粗书体" panose="02010600030101010101" pitchFamily="2" charset="-122"/>
                </a:rPr>
                <a:t>庞门正道粗书体</a:t>
              </a:r>
            </a:p>
          </p:txBody>
        </p:sp>
      </p:grpSp>
      <p:grpSp>
        <p:nvGrpSpPr>
          <p:cNvPr id="547" name="组合 546">
            <a:extLst>
              <a:ext uri="{FF2B5EF4-FFF2-40B4-BE49-F238E27FC236}">
                <a16:creationId xmlns:a16="http://schemas.microsoft.com/office/drawing/2014/main" xmlns="" id="{0ED503F9-0A92-4795-B968-A8553F51DF7C}"/>
              </a:ext>
            </a:extLst>
          </p:cNvPr>
          <p:cNvGrpSpPr/>
          <p:nvPr/>
        </p:nvGrpSpPr>
        <p:grpSpPr>
          <a:xfrm>
            <a:off x="6615154" y="2400265"/>
            <a:ext cx="1244992" cy="389459"/>
            <a:chOff x="7379425" y="1957807"/>
            <a:chExt cx="1418621" cy="443774"/>
          </a:xfrm>
        </p:grpSpPr>
        <p:sp>
          <p:nvSpPr>
            <p:cNvPr id="548" name="矩形: 圆角 547">
              <a:extLst>
                <a:ext uri="{FF2B5EF4-FFF2-40B4-BE49-F238E27FC236}">
                  <a16:creationId xmlns:a16="http://schemas.microsoft.com/office/drawing/2014/main" xmlns="" id="{7D8B0DA4-F7E2-4388-98C8-83B41056A059}"/>
                </a:ext>
              </a:extLst>
            </p:cNvPr>
            <p:cNvSpPr/>
            <p:nvPr/>
          </p:nvSpPr>
          <p:spPr>
            <a:xfrm>
              <a:off x="7379425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9" name="文本框 548">
              <a:extLst>
                <a:ext uri="{FF2B5EF4-FFF2-40B4-BE49-F238E27FC236}">
                  <a16:creationId xmlns:a16="http://schemas.microsoft.com/office/drawing/2014/main" xmlns="" id="{1E097D14-AD64-4843-BEC0-285036D4DDB1}"/>
                </a:ext>
              </a:extLst>
            </p:cNvPr>
            <p:cNvSpPr txBox="1"/>
            <p:nvPr/>
          </p:nvSpPr>
          <p:spPr>
            <a:xfrm>
              <a:off x="7525119" y="1982906"/>
              <a:ext cx="1127233" cy="3549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200" dirty="0">
                  <a:latin typeface="演示悠然小楷" panose="00000500000000000000" pitchFamily="2" charset="0"/>
                  <a:ea typeface="演示悠然小楷" panose="00000500000000000000" pitchFamily="2" charset="0"/>
                </a:rPr>
                <a:t>演示悠然小楷</a:t>
              </a:r>
            </a:p>
          </p:txBody>
        </p: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xmlns="" id="{976D9D92-EB31-414E-A56A-A1BEEA11BEB4}"/>
              </a:ext>
            </a:extLst>
          </p:cNvPr>
          <p:cNvGrpSpPr/>
          <p:nvPr/>
        </p:nvGrpSpPr>
        <p:grpSpPr>
          <a:xfrm>
            <a:off x="7930805" y="2400265"/>
            <a:ext cx="1244992" cy="389459"/>
            <a:chOff x="10359522" y="1459942"/>
            <a:chExt cx="1418621" cy="443774"/>
          </a:xfrm>
        </p:grpSpPr>
        <p:sp>
          <p:nvSpPr>
            <p:cNvPr id="551" name="矩形: 圆角 550">
              <a:extLst>
                <a:ext uri="{FF2B5EF4-FFF2-40B4-BE49-F238E27FC236}">
                  <a16:creationId xmlns:a16="http://schemas.microsoft.com/office/drawing/2014/main" xmlns="" id="{D7DD9420-9078-4106-B5C0-6C1376623AA3}"/>
                </a:ext>
              </a:extLst>
            </p:cNvPr>
            <p:cNvSpPr/>
            <p:nvPr/>
          </p:nvSpPr>
          <p:spPr>
            <a:xfrm>
              <a:off x="10359522" y="1459942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2" name="文本框 551">
              <a:extLst>
                <a:ext uri="{FF2B5EF4-FFF2-40B4-BE49-F238E27FC236}">
                  <a16:creationId xmlns:a16="http://schemas.microsoft.com/office/drawing/2014/main" xmlns="" id="{D4D1397D-67D4-44D6-8B68-5203AED0C552}"/>
                </a:ext>
              </a:extLst>
            </p:cNvPr>
            <p:cNvSpPr txBox="1"/>
            <p:nvPr/>
          </p:nvSpPr>
          <p:spPr>
            <a:xfrm>
              <a:off x="10591779" y="1525391"/>
              <a:ext cx="954107" cy="289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200" dirty="0">
                  <a:latin typeface="演示佛系体" panose="00000500000000000000" pitchFamily="2" charset="-122"/>
                  <a:ea typeface="演示佛系体" panose="00000500000000000000" pitchFamily="2" charset="-122"/>
                </a:rPr>
                <a:t>演示佛系体</a:t>
              </a:r>
            </a:p>
          </p:txBody>
        </p:sp>
      </p:grpSp>
      <p:grpSp>
        <p:nvGrpSpPr>
          <p:cNvPr id="553" name="组合 552">
            <a:extLst>
              <a:ext uri="{FF2B5EF4-FFF2-40B4-BE49-F238E27FC236}">
                <a16:creationId xmlns:a16="http://schemas.microsoft.com/office/drawing/2014/main" xmlns="" id="{0287F738-BEF6-48A3-B2AA-4216BC6CFDE0}"/>
              </a:ext>
            </a:extLst>
          </p:cNvPr>
          <p:cNvGrpSpPr/>
          <p:nvPr/>
        </p:nvGrpSpPr>
        <p:grpSpPr>
          <a:xfrm>
            <a:off x="9246456" y="2400265"/>
            <a:ext cx="1244992" cy="389459"/>
            <a:chOff x="4399327" y="3949270"/>
            <a:chExt cx="1418621" cy="443774"/>
          </a:xfrm>
        </p:grpSpPr>
        <p:sp>
          <p:nvSpPr>
            <p:cNvPr id="554" name="矩形: 圆角 553">
              <a:extLst>
                <a:ext uri="{FF2B5EF4-FFF2-40B4-BE49-F238E27FC236}">
                  <a16:creationId xmlns:a16="http://schemas.microsoft.com/office/drawing/2014/main" xmlns="" id="{7DE6D58D-DD9F-40F1-969B-B6189C35EDFB}"/>
                </a:ext>
              </a:extLst>
            </p:cNvPr>
            <p:cNvSpPr/>
            <p:nvPr/>
          </p:nvSpPr>
          <p:spPr>
            <a:xfrm>
              <a:off x="439932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5" name="文本框 554">
              <a:extLst>
                <a:ext uri="{FF2B5EF4-FFF2-40B4-BE49-F238E27FC236}">
                  <a16:creationId xmlns:a16="http://schemas.microsoft.com/office/drawing/2014/main" xmlns="" id="{BD479A4A-E33D-4FDD-B9C2-DA365514204B}"/>
                </a:ext>
              </a:extLst>
            </p:cNvPr>
            <p:cNvSpPr txBox="1"/>
            <p:nvPr/>
          </p:nvSpPr>
          <p:spPr>
            <a:xfrm>
              <a:off x="4534241" y="3978263"/>
              <a:ext cx="1184940" cy="364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钟齐志莽行书" panose="02010600030101010101" pitchFamily="2" charset="-122"/>
                  <a:ea typeface="钟齐志莽行书" panose="02010600030101010101" pitchFamily="2" charset="-122"/>
                </a:rPr>
                <a:t>钟齐志莽行书</a:t>
              </a:r>
            </a:p>
          </p:txBody>
        </p:sp>
      </p:grpSp>
      <p:grpSp>
        <p:nvGrpSpPr>
          <p:cNvPr id="556" name="组合 555">
            <a:extLst>
              <a:ext uri="{FF2B5EF4-FFF2-40B4-BE49-F238E27FC236}">
                <a16:creationId xmlns:a16="http://schemas.microsoft.com/office/drawing/2014/main" xmlns="" id="{FF3662E1-384F-44E8-9804-AE9A5FA25174}"/>
              </a:ext>
            </a:extLst>
          </p:cNvPr>
          <p:cNvGrpSpPr/>
          <p:nvPr/>
        </p:nvGrpSpPr>
        <p:grpSpPr>
          <a:xfrm>
            <a:off x="10562110" y="2400265"/>
            <a:ext cx="1244992" cy="389459"/>
            <a:chOff x="4399327" y="3451404"/>
            <a:chExt cx="1418621" cy="443774"/>
          </a:xfrm>
        </p:grpSpPr>
        <p:sp>
          <p:nvSpPr>
            <p:cNvPr id="557" name="矩形: 圆角 556">
              <a:extLst>
                <a:ext uri="{FF2B5EF4-FFF2-40B4-BE49-F238E27FC236}">
                  <a16:creationId xmlns:a16="http://schemas.microsoft.com/office/drawing/2014/main" xmlns="" id="{4BED36CD-7F16-40E3-B028-152F23FFF2AF}"/>
                </a:ext>
              </a:extLst>
            </p:cNvPr>
            <p:cNvSpPr/>
            <p:nvPr/>
          </p:nvSpPr>
          <p:spPr>
            <a:xfrm>
              <a:off x="4399327" y="3451404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8" name="文本框 557">
              <a:extLst>
                <a:ext uri="{FF2B5EF4-FFF2-40B4-BE49-F238E27FC236}">
                  <a16:creationId xmlns:a16="http://schemas.microsoft.com/office/drawing/2014/main" xmlns="" id="{DC31EB70-BC73-439D-AD46-D3027F493608}"/>
                </a:ext>
              </a:extLst>
            </p:cNvPr>
            <p:cNvSpPr txBox="1"/>
            <p:nvPr/>
          </p:nvSpPr>
          <p:spPr>
            <a:xfrm>
              <a:off x="4501740" y="3512941"/>
              <a:ext cx="1213794" cy="3221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鸿雷板书简体</a:t>
              </a:r>
            </a:p>
          </p:txBody>
        </p:sp>
      </p:grpSp>
      <p:grpSp>
        <p:nvGrpSpPr>
          <p:cNvPr id="559" name="组合 558">
            <a:extLst>
              <a:ext uri="{FF2B5EF4-FFF2-40B4-BE49-F238E27FC236}">
                <a16:creationId xmlns:a16="http://schemas.microsoft.com/office/drawing/2014/main" xmlns="" id="{F23FC24D-35F8-44DF-A765-5F53B563AE48}"/>
              </a:ext>
            </a:extLst>
          </p:cNvPr>
          <p:cNvGrpSpPr/>
          <p:nvPr/>
        </p:nvGrpSpPr>
        <p:grpSpPr>
          <a:xfrm>
            <a:off x="1352550" y="2875814"/>
            <a:ext cx="1244992" cy="389459"/>
            <a:chOff x="8869474" y="4447136"/>
            <a:chExt cx="1418621" cy="443774"/>
          </a:xfrm>
        </p:grpSpPr>
        <p:sp>
          <p:nvSpPr>
            <p:cNvPr id="560" name="矩形: 圆角 559">
              <a:extLst>
                <a:ext uri="{FF2B5EF4-FFF2-40B4-BE49-F238E27FC236}">
                  <a16:creationId xmlns:a16="http://schemas.microsoft.com/office/drawing/2014/main" xmlns="" id="{5CF52718-E565-4FB4-AEA0-A74005A4ED78}"/>
                </a:ext>
              </a:extLst>
            </p:cNvPr>
            <p:cNvSpPr/>
            <p:nvPr/>
          </p:nvSpPr>
          <p:spPr>
            <a:xfrm>
              <a:off x="8869474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1" name="文本框 560">
              <a:extLst>
                <a:ext uri="{FF2B5EF4-FFF2-40B4-BE49-F238E27FC236}">
                  <a16:creationId xmlns:a16="http://schemas.microsoft.com/office/drawing/2014/main" xmlns="" id="{9C37561C-AA44-45AE-80E7-4E51B1EFF096}"/>
                </a:ext>
              </a:extLst>
            </p:cNvPr>
            <p:cNvSpPr txBox="1"/>
            <p:nvPr/>
          </p:nvSpPr>
          <p:spPr>
            <a:xfrm>
              <a:off x="9048701" y="4512987"/>
              <a:ext cx="1082349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dirty="0">
                  <a:latin typeface="Ma Shan Zheng" panose="00000500000000000000" pitchFamily="2" charset="0"/>
                  <a:ea typeface="Ma Shan Zheng" panose="00000500000000000000" pitchFamily="2" charset="0"/>
                  <a:cs typeface="Unifont" panose="02000604000000000000" pitchFamily="2" charset="-122"/>
                </a:rPr>
                <a:t>马山正字体</a:t>
              </a:r>
            </a:p>
          </p:txBody>
        </p:sp>
      </p:grpSp>
      <p:grpSp>
        <p:nvGrpSpPr>
          <p:cNvPr id="562" name="组合 561">
            <a:extLst>
              <a:ext uri="{FF2B5EF4-FFF2-40B4-BE49-F238E27FC236}">
                <a16:creationId xmlns:a16="http://schemas.microsoft.com/office/drawing/2014/main" xmlns="" id="{C557014F-07EC-4F3A-89F2-0816B67510F7}"/>
              </a:ext>
            </a:extLst>
          </p:cNvPr>
          <p:cNvGrpSpPr/>
          <p:nvPr/>
        </p:nvGrpSpPr>
        <p:grpSpPr>
          <a:xfrm>
            <a:off x="2668201" y="2875814"/>
            <a:ext cx="1244992" cy="389459"/>
            <a:chOff x="1419226" y="3949270"/>
            <a:chExt cx="1418621" cy="443774"/>
          </a:xfrm>
        </p:grpSpPr>
        <p:sp>
          <p:nvSpPr>
            <p:cNvPr id="563" name="矩形: 圆角 562">
              <a:extLst>
                <a:ext uri="{FF2B5EF4-FFF2-40B4-BE49-F238E27FC236}">
                  <a16:creationId xmlns:a16="http://schemas.microsoft.com/office/drawing/2014/main" xmlns="" id="{7889320D-ED62-482E-A329-649FFE8C9F5F}"/>
                </a:ext>
              </a:extLst>
            </p:cNvPr>
            <p:cNvSpPr/>
            <p:nvPr/>
          </p:nvSpPr>
          <p:spPr>
            <a:xfrm>
              <a:off x="141922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4" name="文本框 563">
              <a:extLst>
                <a:ext uri="{FF2B5EF4-FFF2-40B4-BE49-F238E27FC236}">
                  <a16:creationId xmlns:a16="http://schemas.microsoft.com/office/drawing/2014/main" xmlns="" id="{DAF29908-2348-4EE6-B374-27B4E8BAF5B5}"/>
                </a:ext>
              </a:extLst>
            </p:cNvPr>
            <p:cNvSpPr txBox="1"/>
            <p:nvPr/>
          </p:nvSpPr>
          <p:spPr>
            <a:xfrm>
              <a:off x="1595909" y="3994138"/>
              <a:ext cx="1146468" cy="3485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100" dirty="0">
                  <a:latin typeface="KouzanBrushFont" panose="02000600000000000000" pitchFamily="2" charset="-128"/>
                  <a:ea typeface="KouzanBrushFont" panose="02000600000000000000" pitchFamily="2" charset="-128"/>
                </a:rPr>
                <a:t>衡山毛笔体</a:t>
              </a:r>
            </a:p>
          </p:txBody>
        </p:sp>
      </p:grpSp>
      <p:grpSp>
        <p:nvGrpSpPr>
          <p:cNvPr id="565" name="组合 564">
            <a:extLst>
              <a:ext uri="{FF2B5EF4-FFF2-40B4-BE49-F238E27FC236}">
                <a16:creationId xmlns:a16="http://schemas.microsoft.com/office/drawing/2014/main" xmlns="" id="{A2280F44-AAB3-486A-B4EA-C8C13D89E04A}"/>
              </a:ext>
            </a:extLst>
          </p:cNvPr>
          <p:cNvGrpSpPr/>
          <p:nvPr/>
        </p:nvGrpSpPr>
        <p:grpSpPr>
          <a:xfrm>
            <a:off x="3983852" y="2875814"/>
            <a:ext cx="1244992" cy="389459"/>
            <a:chOff x="5889377" y="4447136"/>
            <a:chExt cx="1418621" cy="443774"/>
          </a:xfrm>
        </p:grpSpPr>
        <p:sp>
          <p:nvSpPr>
            <p:cNvPr id="566" name="矩形: 圆角 565">
              <a:extLst>
                <a:ext uri="{FF2B5EF4-FFF2-40B4-BE49-F238E27FC236}">
                  <a16:creationId xmlns:a16="http://schemas.microsoft.com/office/drawing/2014/main" xmlns="" id="{5A728E89-AD94-4839-B609-93BF0A091475}"/>
                </a:ext>
              </a:extLst>
            </p:cNvPr>
            <p:cNvSpPr/>
            <p:nvPr/>
          </p:nvSpPr>
          <p:spPr>
            <a:xfrm>
              <a:off x="5889377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67" name="文本框 566">
              <a:extLst>
                <a:ext uri="{FF2B5EF4-FFF2-40B4-BE49-F238E27FC236}">
                  <a16:creationId xmlns:a16="http://schemas.microsoft.com/office/drawing/2014/main" xmlns="" id="{0568E6B1-B1EE-44B3-8996-A01DDD0328C7}"/>
                </a:ext>
              </a:extLst>
            </p:cNvPr>
            <p:cNvSpPr txBox="1"/>
            <p:nvPr/>
          </p:nvSpPr>
          <p:spPr>
            <a:xfrm>
              <a:off x="5980206" y="4507631"/>
              <a:ext cx="1236236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莫大毛筆</a:t>
              </a:r>
              <a:r>
                <a:rPr lang="en-US" altLang="zh-CN" sz="1400" spc="-100" dirty="0">
                  <a:latin typeface="莫大毛筆-Bold" panose="02000600000000000000" pitchFamily="2" charset="-128"/>
                  <a:ea typeface="莫大毛筆-Bold" panose="02000600000000000000" pitchFamily="2" charset="-128"/>
                </a:rPr>
                <a:t>-Bold</a:t>
              </a:r>
              <a:endParaRPr lang="zh-CN" altLang="en-US" sz="1400" spc="-100" dirty="0">
                <a:latin typeface="莫大毛筆-Bold" panose="02000600000000000000" pitchFamily="2" charset="-128"/>
                <a:ea typeface="莫大毛筆-Bold" panose="02000600000000000000" pitchFamily="2" charset="-128"/>
              </a:endParaRPr>
            </a:p>
          </p:txBody>
        </p:sp>
      </p:grpSp>
      <p:grpSp>
        <p:nvGrpSpPr>
          <p:cNvPr id="568" name="组合 567">
            <a:extLst>
              <a:ext uri="{FF2B5EF4-FFF2-40B4-BE49-F238E27FC236}">
                <a16:creationId xmlns:a16="http://schemas.microsoft.com/office/drawing/2014/main" xmlns="" id="{84C78178-F647-4B2F-B56D-9CC5109E757B}"/>
              </a:ext>
            </a:extLst>
          </p:cNvPr>
          <p:cNvGrpSpPr/>
          <p:nvPr/>
        </p:nvGrpSpPr>
        <p:grpSpPr>
          <a:xfrm>
            <a:off x="5299503" y="2875814"/>
            <a:ext cx="1244992" cy="389459"/>
            <a:chOff x="5889377" y="3949270"/>
            <a:chExt cx="1418621" cy="443774"/>
          </a:xfrm>
        </p:grpSpPr>
        <p:sp>
          <p:nvSpPr>
            <p:cNvPr id="569" name="矩形: 圆角 568">
              <a:extLst>
                <a:ext uri="{FF2B5EF4-FFF2-40B4-BE49-F238E27FC236}">
                  <a16:creationId xmlns:a16="http://schemas.microsoft.com/office/drawing/2014/main" xmlns="" id="{D2B5CDAB-1FC6-4590-BB44-E714B5C69C1E}"/>
                </a:ext>
              </a:extLst>
            </p:cNvPr>
            <p:cNvSpPr/>
            <p:nvPr/>
          </p:nvSpPr>
          <p:spPr>
            <a:xfrm>
              <a:off x="5889377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0" name="文本框 569">
              <a:extLst>
                <a:ext uri="{FF2B5EF4-FFF2-40B4-BE49-F238E27FC236}">
                  <a16:creationId xmlns:a16="http://schemas.microsoft.com/office/drawing/2014/main" xmlns="" id="{7470E52D-2F8F-4174-83AE-D7CA138D63BF}"/>
                </a:ext>
              </a:extLst>
            </p:cNvPr>
            <p:cNvSpPr txBox="1"/>
            <p:nvPr/>
          </p:nvSpPr>
          <p:spPr>
            <a:xfrm>
              <a:off x="6025090" y="4002075"/>
              <a:ext cx="1146468" cy="312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Long Cang" panose="00000500000000000000" pitchFamily="2" charset="0"/>
                  <a:ea typeface="Long Cang" panose="00000500000000000000" pitchFamily="2" charset="0"/>
                </a:rPr>
                <a:t>有字库龙藏体</a:t>
              </a:r>
            </a:p>
          </p:txBody>
        </p:sp>
      </p:grpSp>
      <p:grpSp>
        <p:nvGrpSpPr>
          <p:cNvPr id="571" name="组合 570">
            <a:extLst>
              <a:ext uri="{FF2B5EF4-FFF2-40B4-BE49-F238E27FC236}">
                <a16:creationId xmlns:a16="http://schemas.microsoft.com/office/drawing/2014/main" xmlns="" id="{C120C4A1-2C03-4994-A637-0E680CD94A01}"/>
              </a:ext>
            </a:extLst>
          </p:cNvPr>
          <p:cNvGrpSpPr/>
          <p:nvPr/>
        </p:nvGrpSpPr>
        <p:grpSpPr>
          <a:xfrm>
            <a:off x="6615154" y="2875814"/>
            <a:ext cx="1244992" cy="389459"/>
            <a:chOff x="2909276" y="3949270"/>
            <a:chExt cx="1418621" cy="443774"/>
          </a:xfrm>
        </p:grpSpPr>
        <p:sp>
          <p:nvSpPr>
            <p:cNvPr id="572" name="矩形: 圆角 571">
              <a:extLst>
                <a:ext uri="{FF2B5EF4-FFF2-40B4-BE49-F238E27FC236}">
                  <a16:creationId xmlns:a16="http://schemas.microsoft.com/office/drawing/2014/main" xmlns="" id="{7A53B675-3C94-4ACF-BB1D-85F18EF765B0}"/>
                </a:ext>
              </a:extLst>
            </p:cNvPr>
            <p:cNvSpPr/>
            <p:nvPr/>
          </p:nvSpPr>
          <p:spPr>
            <a:xfrm>
              <a:off x="2909276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3" name="文本框 572">
              <a:extLst>
                <a:ext uri="{FF2B5EF4-FFF2-40B4-BE49-F238E27FC236}">
                  <a16:creationId xmlns:a16="http://schemas.microsoft.com/office/drawing/2014/main" xmlns="" id="{33CBE7BF-93B3-460A-87BA-5D97E2CA1726}"/>
                </a:ext>
              </a:extLst>
            </p:cNvPr>
            <p:cNvSpPr txBox="1"/>
            <p:nvPr/>
          </p:nvSpPr>
          <p:spPr>
            <a:xfrm>
              <a:off x="3085961" y="3949688"/>
              <a:ext cx="1065250" cy="407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600" spc="-300" dirty="0">
                  <a:latin typeface="KouzanBrushFont" panose="02000600000000000000" pitchFamily="2" charset="-128"/>
                  <a:ea typeface="QIJIFALLBACK" panose="02000509000000000000" pitchFamily="49" charset="-120"/>
                </a:rPr>
                <a:t>黄令东齐伋体</a:t>
              </a:r>
            </a:p>
          </p:txBody>
        </p:sp>
      </p:grpSp>
      <p:grpSp>
        <p:nvGrpSpPr>
          <p:cNvPr id="574" name="组合 573">
            <a:extLst>
              <a:ext uri="{FF2B5EF4-FFF2-40B4-BE49-F238E27FC236}">
                <a16:creationId xmlns:a16="http://schemas.microsoft.com/office/drawing/2014/main" xmlns="" id="{D3F72756-47D3-404E-B658-6A4D64D88B0D}"/>
              </a:ext>
            </a:extLst>
          </p:cNvPr>
          <p:cNvGrpSpPr/>
          <p:nvPr/>
        </p:nvGrpSpPr>
        <p:grpSpPr>
          <a:xfrm>
            <a:off x="7930805" y="2875814"/>
            <a:ext cx="1244992" cy="389459"/>
            <a:chOff x="4399327" y="1957807"/>
            <a:chExt cx="1418621" cy="443774"/>
          </a:xfrm>
        </p:grpSpPr>
        <p:sp>
          <p:nvSpPr>
            <p:cNvPr id="575" name="矩形: 圆角 574">
              <a:extLst>
                <a:ext uri="{FF2B5EF4-FFF2-40B4-BE49-F238E27FC236}">
                  <a16:creationId xmlns:a16="http://schemas.microsoft.com/office/drawing/2014/main" xmlns="" id="{D534DDC9-3F86-4BBC-A831-4A523BF64597}"/>
                </a:ext>
              </a:extLst>
            </p:cNvPr>
            <p:cNvSpPr/>
            <p:nvPr/>
          </p:nvSpPr>
          <p:spPr>
            <a:xfrm>
              <a:off x="4399327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6" name="文本框 575">
              <a:extLst>
                <a:ext uri="{FF2B5EF4-FFF2-40B4-BE49-F238E27FC236}">
                  <a16:creationId xmlns:a16="http://schemas.microsoft.com/office/drawing/2014/main" xmlns="" id="{301DA33F-C789-4D0B-A284-5B87611CF758}"/>
                </a:ext>
              </a:extLst>
            </p:cNvPr>
            <p:cNvSpPr txBox="1"/>
            <p:nvPr/>
          </p:nvSpPr>
          <p:spPr>
            <a:xfrm>
              <a:off x="4734175" y="2038214"/>
              <a:ext cx="748923" cy="279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dirty="0">
                  <a:latin typeface="江西拙楷" panose="02010600040101010101" pitchFamily="2" charset="-122"/>
                  <a:ea typeface="江西拙楷" panose="02010600040101010101" pitchFamily="2" charset="-122"/>
                </a:rPr>
                <a:t>江西拙楷</a:t>
              </a:r>
            </a:p>
          </p:txBody>
        </p:sp>
      </p:grpSp>
      <p:grpSp>
        <p:nvGrpSpPr>
          <p:cNvPr id="577" name="组合 576">
            <a:extLst>
              <a:ext uri="{FF2B5EF4-FFF2-40B4-BE49-F238E27FC236}">
                <a16:creationId xmlns:a16="http://schemas.microsoft.com/office/drawing/2014/main" xmlns="" id="{716BCE46-1497-4E84-81A3-A1EF0308C6DF}"/>
              </a:ext>
            </a:extLst>
          </p:cNvPr>
          <p:cNvGrpSpPr/>
          <p:nvPr/>
        </p:nvGrpSpPr>
        <p:grpSpPr>
          <a:xfrm>
            <a:off x="9246456" y="2875814"/>
            <a:ext cx="1244992" cy="389459"/>
            <a:chOff x="8869474" y="2455673"/>
            <a:chExt cx="1418621" cy="443774"/>
          </a:xfrm>
        </p:grpSpPr>
        <p:sp>
          <p:nvSpPr>
            <p:cNvPr id="578" name="矩形: 圆角 577">
              <a:extLst>
                <a:ext uri="{FF2B5EF4-FFF2-40B4-BE49-F238E27FC236}">
                  <a16:creationId xmlns:a16="http://schemas.microsoft.com/office/drawing/2014/main" xmlns="" id="{6B9C8F6D-8904-477B-8DBA-4A16B8E9946B}"/>
                </a:ext>
              </a:extLst>
            </p:cNvPr>
            <p:cNvSpPr/>
            <p:nvPr/>
          </p:nvSpPr>
          <p:spPr>
            <a:xfrm>
              <a:off x="8869474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79" name="文本框 578">
              <a:extLst>
                <a:ext uri="{FF2B5EF4-FFF2-40B4-BE49-F238E27FC236}">
                  <a16:creationId xmlns:a16="http://schemas.microsoft.com/office/drawing/2014/main" xmlns="" id="{F108B1FB-C7C1-428E-B2CA-5394E009DC52}"/>
                </a:ext>
              </a:extLst>
            </p:cNvPr>
            <p:cNvSpPr txBox="1"/>
            <p:nvPr/>
          </p:nvSpPr>
          <p:spPr>
            <a:xfrm>
              <a:off x="9177072" y="2531177"/>
              <a:ext cx="803425" cy="294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200" dirty="0" err="1">
                  <a:solidFill>
                    <a:srgbClr val="323B44"/>
                  </a:solidFill>
                  <a:latin typeface="I.Ngaan" panose="02000500000000000000" pitchFamily="2" charset="-122"/>
                  <a:ea typeface="I.Ngaan" panose="02000500000000000000" pitchFamily="2" charset="-122"/>
                </a:rPr>
                <a:t>I.Ngaan</a:t>
              </a:r>
              <a:endParaRPr lang="zh-CN" altLang="en-US" sz="1200" dirty="0">
                <a:solidFill>
                  <a:srgbClr val="323B44"/>
                </a:solidFill>
                <a:latin typeface="I.Ngaan" panose="02000500000000000000" pitchFamily="2" charset="-122"/>
                <a:ea typeface="I.Ngaan" panose="02000500000000000000" pitchFamily="2" charset="-122"/>
              </a:endParaRPr>
            </a:p>
          </p:txBody>
        </p:sp>
      </p:grpSp>
      <p:grpSp>
        <p:nvGrpSpPr>
          <p:cNvPr id="580" name="组合 579">
            <a:extLst>
              <a:ext uri="{FF2B5EF4-FFF2-40B4-BE49-F238E27FC236}">
                <a16:creationId xmlns:a16="http://schemas.microsoft.com/office/drawing/2014/main" xmlns="" id="{AF9B67C7-307E-4777-971A-92DEA4C85DAE}"/>
              </a:ext>
            </a:extLst>
          </p:cNvPr>
          <p:cNvGrpSpPr/>
          <p:nvPr/>
        </p:nvGrpSpPr>
        <p:grpSpPr>
          <a:xfrm>
            <a:off x="10556869" y="2875814"/>
            <a:ext cx="1255473" cy="389459"/>
            <a:chOff x="1413254" y="2953539"/>
            <a:chExt cx="1430564" cy="443774"/>
          </a:xfrm>
        </p:grpSpPr>
        <p:sp>
          <p:nvSpPr>
            <p:cNvPr id="581" name="矩形: 圆角 580">
              <a:extLst>
                <a:ext uri="{FF2B5EF4-FFF2-40B4-BE49-F238E27FC236}">
                  <a16:creationId xmlns:a16="http://schemas.microsoft.com/office/drawing/2014/main" xmlns="" id="{EA2F3527-BC78-4877-95C3-5AA142302575}"/>
                </a:ext>
              </a:extLst>
            </p:cNvPr>
            <p:cNvSpPr/>
            <p:nvPr/>
          </p:nvSpPr>
          <p:spPr>
            <a:xfrm>
              <a:off x="1419226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2" name="文本框 581">
              <a:extLst>
                <a:ext uri="{FF2B5EF4-FFF2-40B4-BE49-F238E27FC236}">
                  <a16:creationId xmlns:a16="http://schemas.microsoft.com/office/drawing/2014/main" xmlns="" id="{7F5D99B0-F8CE-4828-9F68-407FE80E393A}"/>
                </a:ext>
              </a:extLst>
            </p:cNvPr>
            <p:cNvSpPr txBox="1"/>
            <p:nvPr/>
          </p:nvSpPr>
          <p:spPr>
            <a:xfrm>
              <a:off x="1413254" y="3026432"/>
              <a:ext cx="1430564" cy="316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en-US" altLang="zh-CN" sz="1050" dirty="0" err="1">
                  <a:solidFill>
                    <a:srgbClr val="323B44"/>
                  </a:solidFill>
                  <a:latin typeface="SoukouMincho" panose="02000600000000000000" pitchFamily="2" charset="-128"/>
                  <a:ea typeface="SoukouMincho" panose="02000600000000000000" pitchFamily="2" charset="-128"/>
                </a:rPr>
                <a:t>SoukouMincho</a:t>
              </a:r>
              <a:endParaRPr lang="zh-CN" altLang="en-US" sz="1050" dirty="0">
                <a:solidFill>
                  <a:srgbClr val="323B44"/>
                </a:solidFill>
                <a:latin typeface="SoukouMincho" panose="02000600000000000000" pitchFamily="2" charset="-128"/>
                <a:ea typeface="SoukouMincho" panose="02000600000000000000" pitchFamily="2" charset="-128"/>
              </a:endParaRPr>
            </a:p>
          </p:txBody>
        </p:sp>
      </p:grpSp>
      <p:grpSp>
        <p:nvGrpSpPr>
          <p:cNvPr id="583" name="组合 582">
            <a:extLst>
              <a:ext uri="{FF2B5EF4-FFF2-40B4-BE49-F238E27FC236}">
                <a16:creationId xmlns:a16="http://schemas.microsoft.com/office/drawing/2014/main" xmlns="" id="{D226807F-F5DD-42B8-A7AC-4AB2809D317E}"/>
              </a:ext>
            </a:extLst>
          </p:cNvPr>
          <p:cNvGrpSpPr/>
          <p:nvPr/>
        </p:nvGrpSpPr>
        <p:grpSpPr>
          <a:xfrm>
            <a:off x="1352550" y="3351363"/>
            <a:ext cx="1244992" cy="389459"/>
            <a:chOff x="4399327" y="2455673"/>
            <a:chExt cx="1418621" cy="443774"/>
          </a:xfrm>
        </p:grpSpPr>
        <p:sp>
          <p:nvSpPr>
            <p:cNvPr id="584" name="矩形: 圆角 583">
              <a:extLst>
                <a:ext uri="{FF2B5EF4-FFF2-40B4-BE49-F238E27FC236}">
                  <a16:creationId xmlns:a16="http://schemas.microsoft.com/office/drawing/2014/main" xmlns="" id="{C35A71FB-8E97-4333-B44C-D8AFC0342E5F}"/>
                </a:ext>
              </a:extLst>
            </p:cNvPr>
            <p:cNvSpPr/>
            <p:nvPr/>
          </p:nvSpPr>
          <p:spPr>
            <a:xfrm>
              <a:off x="439932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5" name="文本框 584">
              <a:extLst>
                <a:ext uri="{FF2B5EF4-FFF2-40B4-BE49-F238E27FC236}">
                  <a16:creationId xmlns:a16="http://schemas.microsoft.com/office/drawing/2014/main" xmlns="" id="{1539A3C7-F47E-438A-BC3A-A3D13A369582}"/>
                </a:ext>
              </a:extLst>
            </p:cNvPr>
            <p:cNvSpPr txBox="1"/>
            <p:nvPr/>
          </p:nvSpPr>
          <p:spPr>
            <a:xfrm>
              <a:off x="4540212" y="2563747"/>
              <a:ext cx="1136850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CN Heavy</a:t>
              </a:r>
              <a:endParaRPr lang="zh-CN" altLang="en-US" sz="800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86" name="组合 585">
            <a:extLst>
              <a:ext uri="{FF2B5EF4-FFF2-40B4-BE49-F238E27FC236}">
                <a16:creationId xmlns:a16="http://schemas.microsoft.com/office/drawing/2014/main" xmlns="" id="{B2727194-7C08-414B-8E06-705E9D5761E3}"/>
              </a:ext>
            </a:extLst>
          </p:cNvPr>
          <p:cNvGrpSpPr/>
          <p:nvPr/>
        </p:nvGrpSpPr>
        <p:grpSpPr>
          <a:xfrm>
            <a:off x="2668201" y="3351363"/>
            <a:ext cx="1244992" cy="389459"/>
            <a:chOff x="5889377" y="2455673"/>
            <a:chExt cx="1418621" cy="443774"/>
          </a:xfrm>
        </p:grpSpPr>
        <p:sp>
          <p:nvSpPr>
            <p:cNvPr id="587" name="矩形: 圆角 586">
              <a:extLst>
                <a:ext uri="{FF2B5EF4-FFF2-40B4-BE49-F238E27FC236}">
                  <a16:creationId xmlns:a16="http://schemas.microsoft.com/office/drawing/2014/main" xmlns="" id="{BB366E29-6BF5-4FF3-A318-5096E226E53F}"/>
                </a:ext>
              </a:extLst>
            </p:cNvPr>
            <p:cNvSpPr/>
            <p:nvPr/>
          </p:nvSpPr>
          <p:spPr>
            <a:xfrm>
              <a:off x="5889377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8" name="文本框 587">
              <a:extLst>
                <a:ext uri="{FF2B5EF4-FFF2-40B4-BE49-F238E27FC236}">
                  <a16:creationId xmlns:a16="http://schemas.microsoft.com/office/drawing/2014/main" xmlns="" id="{76C5B57B-41A4-4D52-BE46-FE1FA4E5E1CE}"/>
                </a:ext>
              </a:extLst>
            </p:cNvPr>
            <p:cNvSpPr txBox="1"/>
            <p:nvPr/>
          </p:nvSpPr>
          <p:spPr>
            <a:xfrm>
              <a:off x="5952517" y="2563747"/>
              <a:ext cx="1292341" cy="22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思源宋体 </a:t>
              </a:r>
              <a:r>
                <a:rPr lang="en-US" altLang="zh-CN" sz="800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CN </a:t>
              </a:r>
              <a:r>
                <a:rPr lang="en-US" altLang="zh-CN" sz="800" dirty="0" err="1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SemiBold</a:t>
              </a:r>
              <a:endParaRPr lang="zh-CN" altLang="en-US" sz="8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endParaRPr>
            </a:p>
          </p:txBody>
        </p:sp>
      </p:grpSp>
      <p:grpSp>
        <p:nvGrpSpPr>
          <p:cNvPr id="589" name="组合 588">
            <a:extLst>
              <a:ext uri="{FF2B5EF4-FFF2-40B4-BE49-F238E27FC236}">
                <a16:creationId xmlns:a16="http://schemas.microsoft.com/office/drawing/2014/main" xmlns="" id="{146B0F30-9F84-442F-AE70-B930305A479F}"/>
              </a:ext>
            </a:extLst>
          </p:cNvPr>
          <p:cNvGrpSpPr/>
          <p:nvPr/>
        </p:nvGrpSpPr>
        <p:grpSpPr>
          <a:xfrm>
            <a:off x="3983852" y="3351363"/>
            <a:ext cx="1244992" cy="389459"/>
            <a:chOff x="4399327" y="2953539"/>
            <a:chExt cx="1418621" cy="443774"/>
          </a:xfrm>
        </p:grpSpPr>
        <p:sp>
          <p:nvSpPr>
            <p:cNvPr id="590" name="矩形: 圆角 589">
              <a:extLst>
                <a:ext uri="{FF2B5EF4-FFF2-40B4-BE49-F238E27FC236}">
                  <a16:creationId xmlns:a16="http://schemas.microsoft.com/office/drawing/2014/main" xmlns="" id="{C6AD7645-A701-4693-AD20-108B1E811D12}"/>
                </a:ext>
              </a:extLst>
            </p:cNvPr>
            <p:cNvSpPr/>
            <p:nvPr/>
          </p:nvSpPr>
          <p:spPr>
            <a:xfrm>
              <a:off x="439932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1" name="文本框 590">
              <a:extLst>
                <a:ext uri="{FF2B5EF4-FFF2-40B4-BE49-F238E27FC236}">
                  <a16:creationId xmlns:a16="http://schemas.microsoft.com/office/drawing/2014/main" xmlns="" id="{445227E7-C725-4BC9-96F1-EC8FA1BE380E}"/>
                </a:ext>
              </a:extLst>
            </p:cNvPr>
            <p:cNvSpPr txBox="1"/>
            <p:nvPr/>
          </p:nvSpPr>
          <p:spPr>
            <a:xfrm>
              <a:off x="4482504" y="3037600"/>
              <a:ext cx="125226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H</a:t>
              </a:r>
              <a:endParaRPr lang="zh-CN" altLang="en-US" sz="105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592" name="组合 591">
            <a:extLst>
              <a:ext uri="{FF2B5EF4-FFF2-40B4-BE49-F238E27FC236}">
                <a16:creationId xmlns:a16="http://schemas.microsoft.com/office/drawing/2014/main" xmlns="" id="{1A53E176-8430-4F12-87BE-4900CC5186C4}"/>
              </a:ext>
            </a:extLst>
          </p:cNvPr>
          <p:cNvGrpSpPr/>
          <p:nvPr/>
        </p:nvGrpSpPr>
        <p:grpSpPr>
          <a:xfrm>
            <a:off x="5299503" y="3351363"/>
            <a:ext cx="1244992" cy="389459"/>
            <a:chOff x="5889377" y="2953539"/>
            <a:chExt cx="1418621" cy="443774"/>
          </a:xfrm>
        </p:grpSpPr>
        <p:sp>
          <p:nvSpPr>
            <p:cNvPr id="593" name="矩形: 圆角 592">
              <a:extLst>
                <a:ext uri="{FF2B5EF4-FFF2-40B4-BE49-F238E27FC236}">
                  <a16:creationId xmlns:a16="http://schemas.microsoft.com/office/drawing/2014/main" xmlns="" id="{0C2B2D26-FD92-4A9C-AF46-761A9DD31833}"/>
                </a:ext>
              </a:extLst>
            </p:cNvPr>
            <p:cNvSpPr/>
            <p:nvPr/>
          </p:nvSpPr>
          <p:spPr>
            <a:xfrm>
              <a:off x="5889377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4" name="文本框 593">
              <a:extLst>
                <a:ext uri="{FF2B5EF4-FFF2-40B4-BE49-F238E27FC236}">
                  <a16:creationId xmlns:a16="http://schemas.microsoft.com/office/drawing/2014/main" xmlns="" id="{F162A502-E601-4EC9-8B5D-7DEA81A7E6D9}"/>
                </a:ext>
              </a:extLst>
            </p:cNvPr>
            <p:cNvSpPr txBox="1"/>
            <p:nvPr/>
          </p:nvSpPr>
          <p:spPr>
            <a:xfrm>
              <a:off x="5979768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B</a:t>
              </a:r>
              <a:endParaRPr lang="zh-CN" altLang="en-US" sz="105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95" name="组合 594">
            <a:extLst>
              <a:ext uri="{FF2B5EF4-FFF2-40B4-BE49-F238E27FC236}">
                <a16:creationId xmlns:a16="http://schemas.microsoft.com/office/drawing/2014/main" xmlns="" id="{76862165-8F9F-4F11-87E2-90C523C08650}"/>
              </a:ext>
            </a:extLst>
          </p:cNvPr>
          <p:cNvGrpSpPr/>
          <p:nvPr/>
        </p:nvGrpSpPr>
        <p:grpSpPr>
          <a:xfrm>
            <a:off x="6615154" y="3351363"/>
            <a:ext cx="1244992" cy="389459"/>
            <a:chOff x="7379425" y="2953539"/>
            <a:chExt cx="1418621" cy="443774"/>
          </a:xfrm>
        </p:grpSpPr>
        <p:sp>
          <p:nvSpPr>
            <p:cNvPr id="596" name="矩形: 圆角 595">
              <a:extLst>
                <a:ext uri="{FF2B5EF4-FFF2-40B4-BE49-F238E27FC236}">
                  <a16:creationId xmlns:a16="http://schemas.microsoft.com/office/drawing/2014/main" xmlns="" id="{4FC679FA-CE29-4D40-A26A-69F25FDF0D16}"/>
                </a:ext>
              </a:extLst>
            </p:cNvPr>
            <p:cNvSpPr/>
            <p:nvPr/>
          </p:nvSpPr>
          <p:spPr>
            <a:xfrm>
              <a:off x="7379425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7" name="文本框 596">
              <a:extLst>
                <a:ext uri="{FF2B5EF4-FFF2-40B4-BE49-F238E27FC236}">
                  <a16:creationId xmlns:a16="http://schemas.microsoft.com/office/drawing/2014/main" xmlns="" id="{01DD56B0-70D9-4043-88CD-584886B19158}"/>
                </a:ext>
              </a:extLst>
            </p:cNvPr>
            <p:cNvSpPr txBox="1"/>
            <p:nvPr/>
          </p:nvSpPr>
          <p:spPr>
            <a:xfrm>
              <a:off x="7454587" y="3037600"/>
              <a:ext cx="1268297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阿里巴巴普惠体 </a:t>
              </a:r>
              <a:r>
                <a:rPr lang="en-US" altLang="zh-CN" sz="105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M</a:t>
              </a:r>
              <a:endParaRPr lang="zh-CN" altLang="en-US" sz="105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598" name="组合 597">
            <a:extLst>
              <a:ext uri="{FF2B5EF4-FFF2-40B4-BE49-F238E27FC236}">
                <a16:creationId xmlns:a16="http://schemas.microsoft.com/office/drawing/2014/main" xmlns="" id="{D6B25530-9EC4-4980-8F97-29AF0AA84380}"/>
              </a:ext>
            </a:extLst>
          </p:cNvPr>
          <p:cNvGrpSpPr/>
          <p:nvPr/>
        </p:nvGrpSpPr>
        <p:grpSpPr>
          <a:xfrm>
            <a:off x="7930805" y="3351363"/>
            <a:ext cx="1244992" cy="389459"/>
            <a:chOff x="8869474" y="2953539"/>
            <a:chExt cx="1418621" cy="443774"/>
          </a:xfrm>
        </p:grpSpPr>
        <p:sp>
          <p:nvSpPr>
            <p:cNvPr id="599" name="矩形: 圆角 598">
              <a:extLst>
                <a:ext uri="{FF2B5EF4-FFF2-40B4-BE49-F238E27FC236}">
                  <a16:creationId xmlns:a16="http://schemas.microsoft.com/office/drawing/2014/main" xmlns="" id="{BCDA4D60-F6FE-4434-99FE-CD114BC1E517}"/>
                </a:ext>
              </a:extLst>
            </p:cNvPr>
            <p:cNvSpPr/>
            <p:nvPr/>
          </p:nvSpPr>
          <p:spPr>
            <a:xfrm>
              <a:off x="8869474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0" name="文本框 599">
              <a:extLst>
                <a:ext uri="{FF2B5EF4-FFF2-40B4-BE49-F238E27FC236}">
                  <a16:creationId xmlns:a16="http://schemas.microsoft.com/office/drawing/2014/main" xmlns="" id="{0C1F637B-2D64-4A75-9C55-2E17528E37AD}"/>
                </a:ext>
              </a:extLst>
            </p:cNvPr>
            <p:cNvSpPr txBox="1"/>
            <p:nvPr/>
          </p:nvSpPr>
          <p:spPr>
            <a:xfrm>
              <a:off x="8959865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R</a:t>
              </a:r>
              <a:endParaRPr lang="zh-CN" altLang="en-US" sz="105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01" name="组合 600">
            <a:extLst>
              <a:ext uri="{FF2B5EF4-FFF2-40B4-BE49-F238E27FC236}">
                <a16:creationId xmlns:a16="http://schemas.microsoft.com/office/drawing/2014/main" xmlns="" id="{115B9FAF-03C0-4108-A902-E0B3D971443B}"/>
              </a:ext>
            </a:extLst>
          </p:cNvPr>
          <p:cNvGrpSpPr/>
          <p:nvPr/>
        </p:nvGrpSpPr>
        <p:grpSpPr>
          <a:xfrm>
            <a:off x="9246456" y="3351363"/>
            <a:ext cx="1244992" cy="389459"/>
            <a:chOff x="10359522" y="2953539"/>
            <a:chExt cx="1418621" cy="443774"/>
          </a:xfrm>
        </p:grpSpPr>
        <p:sp>
          <p:nvSpPr>
            <p:cNvPr id="602" name="矩形: 圆角 601">
              <a:extLst>
                <a:ext uri="{FF2B5EF4-FFF2-40B4-BE49-F238E27FC236}">
                  <a16:creationId xmlns:a16="http://schemas.microsoft.com/office/drawing/2014/main" xmlns="" id="{3D12A527-E436-4733-9842-75B79A4B3532}"/>
                </a:ext>
              </a:extLst>
            </p:cNvPr>
            <p:cNvSpPr/>
            <p:nvPr/>
          </p:nvSpPr>
          <p:spPr>
            <a:xfrm>
              <a:off x="10359522" y="2953539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3" name="文本框 602">
              <a:extLst>
                <a:ext uri="{FF2B5EF4-FFF2-40B4-BE49-F238E27FC236}">
                  <a16:creationId xmlns:a16="http://schemas.microsoft.com/office/drawing/2014/main" xmlns="" id="{9817DF73-D2A8-4223-9828-17174EEF7DA1}"/>
                </a:ext>
              </a:extLst>
            </p:cNvPr>
            <p:cNvSpPr txBox="1"/>
            <p:nvPr/>
          </p:nvSpPr>
          <p:spPr>
            <a:xfrm>
              <a:off x="10449913" y="3037600"/>
              <a:ext cx="1237839" cy="275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阿里巴巴普惠体 </a:t>
              </a:r>
              <a:r>
                <a:rPr lang="pt-BR" altLang="zh-CN" sz="105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</a:t>
              </a:r>
              <a:endParaRPr lang="zh-CN" altLang="en-US" sz="105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604" name="组合 603">
            <a:extLst>
              <a:ext uri="{FF2B5EF4-FFF2-40B4-BE49-F238E27FC236}">
                <a16:creationId xmlns:a16="http://schemas.microsoft.com/office/drawing/2014/main" xmlns="" id="{6BED3F22-3D69-45DC-8D08-4D9C3E791387}"/>
              </a:ext>
            </a:extLst>
          </p:cNvPr>
          <p:cNvGrpSpPr/>
          <p:nvPr/>
        </p:nvGrpSpPr>
        <p:grpSpPr>
          <a:xfrm>
            <a:off x="10562110" y="3351363"/>
            <a:ext cx="1244992" cy="389459"/>
            <a:chOff x="1419226" y="1957807"/>
            <a:chExt cx="1418621" cy="443774"/>
          </a:xfrm>
        </p:grpSpPr>
        <p:sp>
          <p:nvSpPr>
            <p:cNvPr id="605" name="矩形: 圆角 604">
              <a:extLst>
                <a:ext uri="{FF2B5EF4-FFF2-40B4-BE49-F238E27FC236}">
                  <a16:creationId xmlns:a16="http://schemas.microsoft.com/office/drawing/2014/main" xmlns="" id="{52905534-D8A0-4B07-8EBB-B2F3A29B06ED}"/>
                </a:ext>
              </a:extLst>
            </p:cNvPr>
            <p:cNvSpPr/>
            <p:nvPr/>
          </p:nvSpPr>
          <p:spPr>
            <a:xfrm>
              <a:off x="1419226" y="1957807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6" name="文本框 605">
              <a:extLst>
                <a:ext uri="{FF2B5EF4-FFF2-40B4-BE49-F238E27FC236}">
                  <a16:creationId xmlns:a16="http://schemas.microsoft.com/office/drawing/2014/main" xmlns="" id="{6B5A4558-4AAC-498C-89B5-DC01A2F49334}"/>
                </a:ext>
              </a:extLst>
            </p:cNvPr>
            <p:cNvSpPr txBox="1"/>
            <p:nvPr/>
          </p:nvSpPr>
          <p:spPr>
            <a:xfrm>
              <a:off x="1500801" y="2040746"/>
              <a:ext cx="1255472" cy="277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杨任东竹石体</a:t>
              </a:r>
              <a:r>
                <a:rPr lang="en-US" altLang="zh-CN" sz="1100" spc="-50" dirty="0">
                  <a:latin typeface="杨任东竹石体-Bold" panose="02000000000000000000" pitchFamily="2" charset="-122"/>
                  <a:ea typeface="杨任东竹石体-Bold" panose="02000000000000000000" pitchFamily="2" charset="-122"/>
                </a:rPr>
                <a:t>-Bold</a:t>
              </a:r>
              <a:endParaRPr lang="zh-CN" altLang="en-US" sz="1100" spc="-50" dirty="0">
                <a:latin typeface="杨任东竹石体-Bold" panose="02000000000000000000" pitchFamily="2" charset="-122"/>
                <a:ea typeface="杨任东竹石体-Bold" panose="02000000000000000000" pitchFamily="2" charset="-122"/>
              </a:endParaRPr>
            </a:p>
          </p:txBody>
        </p:sp>
      </p:grpSp>
      <p:grpSp>
        <p:nvGrpSpPr>
          <p:cNvPr id="607" name="组合 606">
            <a:extLst>
              <a:ext uri="{FF2B5EF4-FFF2-40B4-BE49-F238E27FC236}">
                <a16:creationId xmlns:a16="http://schemas.microsoft.com/office/drawing/2014/main" xmlns="" id="{68307B4B-9060-4ACC-BFF3-206A2C8D0215}"/>
              </a:ext>
            </a:extLst>
          </p:cNvPr>
          <p:cNvGrpSpPr/>
          <p:nvPr/>
        </p:nvGrpSpPr>
        <p:grpSpPr>
          <a:xfrm>
            <a:off x="1352550" y="3826910"/>
            <a:ext cx="1244992" cy="389459"/>
            <a:chOff x="7379425" y="2455673"/>
            <a:chExt cx="1418621" cy="443774"/>
          </a:xfrm>
        </p:grpSpPr>
        <p:sp>
          <p:nvSpPr>
            <p:cNvPr id="608" name="矩形: 圆角 607">
              <a:extLst>
                <a:ext uri="{FF2B5EF4-FFF2-40B4-BE49-F238E27FC236}">
                  <a16:creationId xmlns:a16="http://schemas.microsoft.com/office/drawing/2014/main" xmlns="" id="{41F63616-3497-44D9-912C-2C6A45F8EE0B}"/>
                </a:ext>
              </a:extLst>
            </p:cNvPr>
            <p:cNvSpPr/>
            <p:nvPr/>
          </p:nvSpPr>
          <p:spPr>
            <a:xfrm>
              <a:off x="7379425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09" name="文本框 608">
              <a:extLst>
                <a:ext uri="{FF2B5EF4-FFF2-40B4-BE49-F238E27FC236}">
                  <a16:creationId xmlns:a16="http://schemas.microsoft.com/office/drawing/2014/main" xmlns="" id="{F4BD46A9-1108-4E4D-85C9-5F85D410AA12}"/>
                </a:ext>
              </a:extLst>
            </p:cNvPr>
            <p:cNvSpPr txBox="1"/>
            <p:nvPr/>
          </p:nvSpPr>
          <p:spPr>
            <a:xfrm>
              <a:off x="7675802" y="2478555"/>
              <a:ext cx="825867" cy="32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100" dirty="0">
                  <a:latin typeface="新叶念体" panose="02000000000000000000" pitchFamily="2" charset="-128"/>
                  <a:ea typeface="新叶念体" panose="02000000000000000000" pitchFamily="2" charset="-128"/>
                </a:rPr>
                <a:t>新叶念体</a:t>
              </a:r>
            </a:p>
          </p:txBody>
        </p:sp>
      </p:grpSp>
      <p:grpSp>
        <p:nvGrpSpPr>
          <p:cNvPr id="610" name="组合 609">
            <a:extLst>
              <a:ext uri="{FF2B5EF4-FFF2-40B4-BE49-F238E27FC236}">
                <a16:creationId xmlns:a16="http://schemas.microsoft.com/office/drawing/2014/main" xmlns="" id="{B5A028E1-63D0-44BE-AE6F-A67A86F62F19}"/>
              </a:ext>
            </a:extLst>
          </p:cNvPr>
          <p:cNvGrpSpPr/>
          <p:nvPr/>
        </p:nvGrpSpPr>
        <p:grpSpPr>
          <a:xfrm>
            <a:off x="2668201" y="3826910"/>
            <a:ext cx="1244992" cy="389459"/>
            <a:chOff x="10359522" y="2455673"/>
            <a:chExt cx="1418621" cy="443774"/>
          </a:xfrm>
        </p:grpSpPr>
        <p:sp>
          <p:nvSpPr>
            <p:cNvPr id="611" name="矩形: 圆角 610">
              <a:extLst>
                <a:ext uri="{FF2B5EF4-FFF2-40B4-BE49-F238E27FC236}">
                  <a16:creationId xmlns:a16="http://schemas.microsoft.com/office/drawing/2014/main" xmlns="" id="{FB271591-1D76-472F-B846-7BA40A54A38F}"/>
                </a:ext>
              </a:extLst>
            </p:cNvPr>
            <p:cNvSpPr/>
            <p:nvPr/>
          </p:nvSpPr>
          <p:spPr>
            <a:xfrm>
              <a:off x="10359522" y="2455673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2" name="文本框 611">
              <a:extLst>
                <a:ext uri="{FF2B5EF4-FFF2-40B4-BE49-F238E27FC236}">
                  <a16:creationId xmlns:a16="http://schemas.microsoft.com/office/drawing/2014/main" xmlns="" id="{E01CCE64-EA75-43C2-A8B7-9A3BE4E1E6DA}"/>
                </a:ext>
              </a:extLst>
            </p:cNvPr>
            <p:cNvSpPr txBox="1"/>
            <p:nvPr/>
          </p:nvSpPr>
          <p:spPr>
            <a:xfrm>
              <a:off x="10707195" y="2488777"/>
              <a:ext cx="723275" cy="336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400" spc="0" baseline="0" dirty="0">
                  <a:solidFill>
                    <a:srgbClr val="323B44"/>
                  </a:solidFill>
                  <a:latin typeface="手书体" panose="02010800040101010101" pitchFamily="2" charset="-122"/>
                  <a:ea typeface="手书体" panose="02010800040101010101" pitchFamily="2" charset="-122"/>
                </a:rPr>
                <a:t>手书体</a:t>
              </a:r>
            </a:p>
          </p:txBody>
        </p:sp>
      </p:grpSp>
      <p:grpSp>
        <p:nvGrpSpPr>
          <p:cNvPr id="613" name="组合 612">
            <a:extLst>
              <a:ext uri="{FF2B5EF4-FFF2-40B4-BE49-F238E27FC236}">
                <a16:creationId xmlns:a16="http://schemas.microsoft.com/office/drawing/2014/main" xmlns="" id="{387EE022-E5B1-4BCD-A944-DAE39E348213}"/>
              </a:ext>
            </a:extLst>
          </p:cNvPr>
          <p:cNvGrpSpPr/>
          <p:nvPr/>
        </p:nvGrpSpPr>
        <p:grpSpPr>
          <a:xfrm>
            <a:off x="3983852" y="3826910"/>
            <a:ext cx="1244992" cy="389459"/>
            <a:chOff x="1419226" y="4447136"/>
            <a:chExt cx="1418621" cy="443774"/>
          </a:xfrm>
        </p:grpSpPr>
        <p:sp>
          <p:nvSpPr>
            <p:cNvPr id="614" name="矩形: 圆角 613">
              <a:extLst>
                <a:ext uri="{FF2B5EF4-FFF2-40B4-BE49-F238E27FC236}">
                  <a16:creationId xmlns:a16="http://schemas.microsoft.com/office/drawing/2014/main" xmlns="" id="{F4525D9B-A756-4D62-A4C0-603918B3C691}"/>
                </a:ext>
              </a:extLst>
            </p:cNvPr>
            <p:cNvSpPr/>
            <p:nvPr/>
          </p:nvSpPr>
          <p:spPr>
            <a:xfrm>
              <a:off x="141922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15" name="文本框 614">
              <a:extLst>
                <a:ext uri="{FF2B5EF4-FFF2-40B4-BE49-F238E27FC236}">
                  <a16:creationId xmlns:a16="http://schemas.microsoft.com/office/drawing/2014/main" xmlns="" id="{E3992C64-0FEB-457A-B360-5A4190BB2F83}"/>
                </a:ext>
              </a:extLst>
            </p:cNvPr>
            <p:cNvSpPr txBox="1"/>
            <p:nvPr/>
          </p:nvSpPr>
          <p:spPr>
            <a:xfrm>
              <a:off x="1677799" y="4466139"/>
              <a:ext cx="1003801" cy="3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700" dirty="0">
                  <a:latin typeface="寒蝉手拙体" panose="00000500000000000000" pitchFamily="2" charset="-122"/>
                  <a:ea typeface="寒蝉手拙体" panose="00000500000000000000" pitchFamily="2" charset="-122"/>
                </a:rPr>
                <a:t>寒蝉手拙体</a:t>
              </a:r>
            </a:p>
          </p:txBody>
        </p:sp>
      </p:grpSp>
      <p:grpSp>
        <p:nvGrpSpPr>
          <p:cNvPr id="616" name="组合 615">
            <a:extLst>
              <a:ext uri="{FF2B5EF4-FFF2-40B4-BE49-F238E27FC236}">
                <a16:creationId xmlns:a16="http://schemas.microsoft.com/office/drawing/2014/main" xmlns="" id="{AA21DFC7-E463-4259-9580-BEBFAA5D4DE7}"/>
              </a:ext>
            </a:extLst>
          </p:cNvPr>
          <p:cNvGrpSpPr/>
          <p:nvPr/>
        </p:nvGrpSpPr>
        <p:grpSpPr>
          <a:xfrm>
            <a:off x="5299503" y="3826910"/>
            <a:ext cx="1244992" cy="389459"/>
            <a:chOff x="2909276" y="4447136"/>
            <a:chExt cx="1418621" cy="443774"/>
          </a:xfrm>
        </p:grpSpPr>
        <p:sp>
          <p:nvSpPr>
            <p:cNvPr id="617" name="矩形: 圆角 616">
              <a:extLst>
                <a:ext uri="{FF2B5EF4-FFF2-40B4-BE49-F238E27FC236}">
                  <a16:creationId xmlns:a16="http://schemas.microsoft.com/office/drawing/2014/main" xmlns="" id="{5F597928-27C0-4FA6-AE49-3C404D07AC9A}"/>
                </a:ext>
              </a:extLst>
            </p:cNvPr>
            <p:cNvSpPr/>
            <p:nvPr/>
          </p:nvSpPr>
          <p:spPr>
            <a:xfrm>
              <a:off x="2909276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8" name="文本框 617">
              <a:extLst>
                <a:ext uri="{FF2B5EF4-FFF2-40B4-BE49-F238E27FC236}">
                  <a16:creationId xmlns:a16="http://schemas.microsoft.com/office/drawing/2014/main" xmlns="" id="{AC790755-36CE-43E9-9CF7-74787A969044}"/>
                </a:ext>
              </a:extLst>
            </p:cNvPr>
            <p:cNvSpPr txBox="1"/>
            <p:nvPr/>
          </p:nvSpPr>
          <p:spPr>
            <a:xfrm>
              <a:off x="3141533" y="4501509"/>
              <a:ext cx="954107" cy="3165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200" dirty="0">
                  <a:latin typeface="qiando手写楷体" panose="02010600010101010101" pitchFamily="2" charset="-122"/>
                  <a:ea typeface="qiando手写楷体" panose="02010600010101010101" pitchFamily="2" charset="-122"/>
                </a:rPr>
                <a:t>谦度手写体</a:t>
              </a:r>
            </a:p>
          </p:txBody>
        </p:sp>
      </p:grp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EB3AB7D9-1FD2-4104-95E4-EEE007DF5D39}"/>
              </a:ext>
            </a:extLst>
          </p:cNvPr>
          <p:cNvGrpSpPr/>
          <p:nvPr/>
        </p:nvGrpSpPr>
        <p:grpSpPr>
          <a:xfrm>
            <a:off x="6615154" y="3826910"/>
            <a:ext cx="1244992" cy="389459"/>
            <a:chOff x="8869474" y="3949270"/>
            <a:chExt cx="1418621" cy="443774"/>
          </a:xfrm>
        </p:grpSpPr>
        <p:sp>
          <p:nvSpPr>
            <p:cNvPr id="620" name="矩形: 圆角 619">
              <a:extLst>
                <a:ext uri="{FF2B5EF4-FFF2-40B4-BE49-F238E27FC236}">
                  <a16:creationId xmlns:a16="http://schemas.microsoft.com/office/drawing/2014/main" xmlns="" id="{51239771-E035-42A9-A325-9EDBF5BC9278}"/>
                </a:ext>
              </a:extLst>
            </p:cNvPr>
            <p:cNvSpPr/>
            <p:nvPr/>
          </p:nvSpPr>
          <p:spPr>
            <a:xfrm>
              <a:off x="8869474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1" name="文本框 620">
              <a:extLst>
                <a:ext uri="{FF2B5EF4-FFF2-40B4-BE49-F238E27FC236}">
                  <a16:creationId xmlns:a16="http://schemas.microsoft.com/office/drawing/2014/main" xmlns="" id="{4314EB6F-8392-49BD-AE3D-43D1AEA69FBF}"/>
                </a:ext>
              </a:extLst>
            </p:cNvPr>
            <p:cNvSpPr txBox="1"/>
            <p:nvPr/>
          </p:nvSpPr>
          <p:spPr>
            <a:xfrm>
              <a:off x="9069671" y="3975514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00" dirty="0">
                  <a:latin typeface="清松手寫體2" panose="00000500000000000000" pitchFamily="2" charset="-128"/>
                  <a:ea typeface="清松手寫體2" panose="00000500000000000000" pitchFamily="2" charset="-128"/>
                </a:rPr>
                <a:t>清松手写体</a:t>
              </a:r>
            </a:p>
          </p:txBody>
        </p: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xmlns="" id="{0DB63C53-091E-4EA6-97F3-2F0AD6A42ECB}"/>
              </a:ext>
            </a:extLst>
          </p:cNvPr>
          <p:cNvGrpSpPr/>
          <p:nvPr/>
        </p:nvGrpSpPr>
        <p:grpSpPr>
          <a:xfrm>
            <a:off x="7930805" y="3826910"/>
            <a:ext cx="1244992" cy="389459"/>
            <a:chOff x="10359522" y="3949270"/>
            <a:chExt cx="1418621" cy="443774"/>
          </a:xfrm>
        </p:grpSpPr>
        <p:sp>
          <p:nvSpPr>
            <p:cNvPr id="623" name="矩形: 圆角 622">
              <a:extLst>
                <a:ext uri="{FF2B5EF4-FFF2-40B4-BE49-F238E27FC236}">
                  <a16:creationId xmlns:a16="http://schemas.microsoft.com/office/drawing/2014/main" xmlns="" id="{A90ECB63-EFBA-4C30-8224-9D46FD96A151}"/>
                </a:ext>
              </a:extLst>
            </p:cNvPr>
            <p:cNvSpPr/>
            <p:nvPr/>
          </p:nvSpPr>
          <p:spPr>
            <a:xfrm>
              <a:off x="10359522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4" name="文本框 623">
              <a:extLst>
                <a:ext uri="{FF2B5EF4-FFF2-40B4-BE49-F238E27FC236}">
                  <a16:creationId xmlns:a16="http://schemas.microsoft.com/office/drawing/2014/main" xmlns="" id="{BE530649-FC32-4533-ACE0-A685229387C3}"/>
                </a:ext>
              </a:extLst>
            </p:cNvPr>
            <p:cNvSpPr txBox="1"/>
            <p:nvPr/>
          </p:nvSpPr>
          <p:spPr>
            <a:xfrm>
              <a:off x="10559719" y="3957697"/>
              <a:ext cx="1018227" cy="340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1400" spc="-150" dirty="0">
                  <a:latin typeface="品如手写体" panose="02010800040101010101" pitchFamily="2" charset="-128"/>
                  <a:ea typeface="品如手写体" panose="02010800040101010101" pitchFamily="2" charset="-128"/>
                </a:rPr>
                <a:t>品如手写体</a:t>
              </a:r>
            </a:p>
          </p:txBody>
        </p:sp>
      </p:grpSp>
      <p:grpSp>
        <p:nvGrpSpPr>
          <p:cNvPr id="625" name="组合 624">
            <a:extLst>
              <a:ext uri="{FF2B5EF4-FFF2-40B4-BE49-F238E27FC236}">
                <a16:creationId xmlns:a16="http://schemas.microsoft.com/office/drawing/2014/main" xmlns="" id="{F0790451-57A1-4A2F-AC95-EFA469E800D5}"/>
              </a:ext>
            </a:extLst>
          </p:cNvPr>
          <p:cNvGrpSpPr/>
          <p:nvPr/>
        </p:nvGrpSpPr>
        <p:grpSpPr>
          <a:xfrm>
            <a:off x="9244418" y="3826910"/>
            <a:ext cx="1249060" cy="389459"/>
            <a:chOff x="7377107" y="3949270"/>
            <a:chExt cx="1423257" cy="443774"/>
          </a:xfrm>
        </p:grpSpPr>
        <p:sp>
          <p:nvSpPr>
            <p:cNvPr id="626" name="矩形: 圆角 625">
              <a:extLst>
                <a:ext uri="{FF2B5EF4-FFF2-40B4-BE49-F238E27FC236}">
                  <a16:creationId xmlns:a16="http://schemas.microsoft.com/office/drawing/2014/main" xmlns="" id="{8D87FA35-6744-4C32-9A32-31945EF07F18}"/>
                </a:ext>
              </a:extLst>
            </p:cNvPr>
            <p:cNvSpPr/>
            <p:nvPr/>
          </p:nvSpPr>
          <p:spPr>
            <a:xfrm>
              <a:off x="7379425" y="3949270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7" name="文本框 626">
              <a:extLst>
                <a:ext uri="{FF2B5EF4-FFF2-40B4-BE49-F238E27FC236}">
                  <a16:creationId xmlns:a16="http://schemas.microsoft.com/office/drawing/2014/main" xmlns="" id="{58F22C3D-62F9-4724-9273-EB5B5EA37A7B}"/>
                </a:ext>
              </a:extLst>
            </p:cNvPr>
            <p:cNvSpPr txBox="1"/>
            <p:nvPr/>
          </p:nvSpPr>
          <p:spPr>
            <a:xfrm>
              <a:off x="7377107" y="4025887"/>
              <a:ext cx="1423257" cy="2951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00" dirty="0" err="1">
                  <a:latin typeface="IPix" panose="02000503000000000000" pitchFamily="2" charset="-120"/>
                  <a:ea typeface="IPix" panose="02000503000000000000" pitchFamily="2" charset="-120"/>
                </a:rPr>
                <a:t>IPix</a:t>
              </a:r>
              <a:r>
                <a:rPr lang="zh-CN" altLang="en-US" sz="1000" dirty="0">
                  <a:latin typeface="IPix" panose="02000503000000000000" pitchFamily="2" charset="-120"/>
                  <a:ea typeface="IPix" panose="02000503000000000000" pitchFamily="2" charset="-120"/>
                </a:rPr>
                <a:t>中文像素字体</a:t>
              </a:r>
            </a:p>
          </p:txBody>
        </p:sp>
      </p:grpSp>
      <p:grpSp>
        <p:nvGrpSpPr>
          <p:cNvPr id="631" name="组合 630">
            <a:extLst>
              <a:ext uri="{FF2B5EF4-FFF2-40B4-BE49-F238E27FC236}">
                <a16:creationId xmlns:a16="http://schemas.microsoft.com/office/drawing/2014/main" xmlns="" id="{9D43CC86-0D28-48FB-8DBF-EA7B6F274EE5}"/>
              </a:ext>
            </a:extLst>
          </p:cNvPr>
          <p:cNvGrpSpPr/>
          <p:nvPr/>
        </p:nvGrpSpPr>
        <p:grpSpPr>
          <a:xfrm>
            <a:off x="10562110" y="3826910"/>
            <a:ext cx="1244992" cy="389459"/>
            <a:chOff x="7379425" y="4447136"/>
            <a:chExt cx="1418621" cy="443774"/>
          </a:xfrm>
        </p:grpSpPr>
        <p:sp>
          <p:nvSpPr>
            <p:cNvPr id="632" name="矩形: 圆角 631">
              <a:extLst>
                <a:ext uri="{FF2B5EF4-FFF2-40B4-BE49-F238E27FC236}">
                  <a16:creationId xmlns:a16="http://schemas.microsoft.com/office/drawing/2014/main" xmlns="" id="{3A95E9DC-8EDA-4622-BB02-04A252E6830F}"/>
                </a:ext>
              </a:extLst>
            </p:cNvPr>
            <p:cNvSpPr/>
            <p:nvPr/>
          </p:nvSpPr>
          <p:spPr>
            <a:xfrm>
              <a:off x="7379425" y="4447136"/>
              <a:ext cx="1418621" cy="443774"/>
            </a:xfrm>
            <a:prstGeom prst="roundRect">
              <a:avLst>
                <a:gd name="adj" fmla="val 3548"/>
              </a:avLst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633" name="文本框 632">
              <a:extLst>
                <a:ext uri="{FF2B5EF4-FFF2-40B4-BE49-F238E27FC236}">
                  <a16:creationId xmlns:a16="http://schemas.microsoft.com/office/drawing/2014/main" xmlns="" id="{643B8282-851C-4A28-B9F6-816C13DDBBE9}"/>
                </a:ext>
              </a:extLst>
            </p:cNvPr>
            <p:cNvSpPr txBox="1"/>
            <p:nvPr/>
          </p:nvSpPr>
          <p:spPr>
            <a:xfrm>
              <a:off x="7420945" y="4509098"/>
              <a:ext cx="1335583" cy="302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000"/>
                </a:spcAft>
              </a:pPr>
              <a:r>
                <a:rPr lang="en-US" altLang="zh-CN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Uni font</a:t>
              </a:r>
              <a:r>
                <a:rPr lang="zh-CN" altLang="en-US" sz="1050" dirty="0">
                  <a:latin typeface="Unifont" panose="02000604000000000000" pitchFamily="2" charset="-122"/>
                  <a:ea typeface="Unifont" panose="02000604000000000000" pitchFamily="2" charset="-122"/>
                  <a:cs typeface="Unifont" panose="02000604000000000000" pitchFamily="2" charset="-122"/>
                </a:rPr>
                <a:t>点阵黑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087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00F0E74-43B2-41AD-9DF7-333A33B4EACD}"/>
              </a:ext>
            </a:extLst>
          </p:cNvPr>
          <p:cNvSpPr/>
          <p:nvPr/>
        </p:nvSpPr>
        <p:spPr>
          <a:xfrm>
            <a:off x="6016625" y="-8993187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63F8C4B-BD84-492E-A176-D6552C91A91C}"/>
              </a:ext>
            </a:extLst>
          </p:cNvPr>
          <p:cNvSpPr/>
          <p:nvPr/>
        </p:nvSpPr>
        <p:spPr>
          <a:xfrm>
            <a:off x="6016625" y="15692438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24A683B-AEFA-4012-BF47-409E6BA708E2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" b="8607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8B0D474-744E-4D71-847F-8C4395F693EF}"/>
              </a:ext>
            </a:extLst>
          </p:cNvPr>
          <p:cNvSpPr txBox="1"/>
          <p:nvPr/>
        </p:nvSpPr>
        <p:spPr>
          <a:xfrm>
            <a:off x="4849505" y="6046334"/>
            <a:ext cx="2492991" cy="431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微信公众号：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向天歌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7745584-717B-4467-B3AD-2A6246B94E02}"/>
              </a:ext>
            </a:extLst>
          </p:cNvPr>
          <p:cNvGrpSpPr/>
          <p:nvPr/>
        </p:nvGrpSpPr>
        <p:grpSpPr>
          <a:xfrm>
            <a:off x="596685" y="6294281"/>
            <a:ext cx="569595" cy="95131"/>
            <a:chOff x="9415780" y="3076322"/>
            <a:chExt cx="661034" cy="1104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6B0A334D-620A-46B4-863E-06912E103E63}"/>
                </a:ext>
              </a:extLst>
            </p:cNvPr>
            <p:cNvSpPr/>
            <p:nvPr/>
          </p:nvSpPr>
          <p:spPr>
            <a:xfrm rot="16200000">
              <a:off x="9415780" y="3076322"/>
              <a:ext cx="110403" cy="11040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7EA34797-DC63-4C93-8377-86CAFFE6C557}"/>
                </a:ext>
              </a:extLst>
            </p:cNvPr>
            <p:cNvSpPr/>
            <p:nvPr/>
          </p:nvSpPr>
          <p:spPr>
            <a:xfrm rot="16200000">
              <a:off x="9691096" y="3076322"/>
              <a:ext cx="110403" cy="11040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086505A9-4C61-4FC4-A2AA-FA41B05E9227}"/>
                </a:ext>
              </a:extLst>
            </p:cNvPr>
            <p:cNvSpPr/>
            <p:nvPr/>
          </p:nvSpPr>
          <p:spPr>
            <a:xfrm rot="16200000">
              <a:off x="9966411" y="3076322"/>
              <a:ext cx="110403" cy="11040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L 形 3">
            <a:extLst>
              <a:ext uri="{FF2B5EF4-FFF2-40B4-BE49-F238E27FC236}">
                <a16:creationId xmlns:a16="http://schemas.microsoft.com/office/drawing/2014/main" xmlns="" id="{860F394A-A7DF-4A21-8CA2-3BE587B7DE7D}"/>
              </a:ext>
            </a:extLst>
          </p:cNvPr>
          <p:cNvSpPr/>
          <p:nvPr/>
        </p:nvSpPr>
        <p:spPr>
          <a:xfrm rot="5400000">
            <a:off x="596685" y="507296"/>
            <a:ext cx="252331" cy="252331"/>
          </a:xfrm>
          <a:prstGeom prst="corner">
            <a:avLst>
              <a:gd name="adj1" fmla="val 5933"/>
              <a:gd name="adj2" fmla="val 5521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L 形 18">
            <a:extLst>
              <a:ext uri="{FF2B5EF4-FFF2-40B4-BE49-F238E27FC236}">
                <a16:creationId xmlns:a16="http://schemas.microsoft.com/office/drawing/2014/main" xmlns="" id="{81EDE955-F80A-4E06-8AA5-93A19A997F74}"/>
              </a:ext>
            </a:extLst>
          </p:cNvPr>
          <p:cNvSpPr/>
          <p:nvPr/>
        </p:nvSpPr>
        <p:spPr>
          <a:xfrm rot="16200000">
            <a:off x="11519022" y="6137081"/>
            <a:ext cx="252331" cy="252331"/>
          </a:xfrm>
          <a:prstGeom prst="corner">
            <a:avLst>
              <a:gd name="adj1" fmla="val 5933"/>
              <a:gd name="adj2" fmla="val 55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BBD6A58-CD0C-4B4E-A030-95128B2A4D1D}"/>
              </a:ext>
            </a:extLst>
          </p:cNvPr>
          <p:cNvSpPr txBox="1"/>
          <p:nvPr/>
        </p:nvSpPr>
        <p:spPr>
          <a:xfrm>
            <a:off x="1899982" y="2061526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+mj-ea"/>
                <a:ea typeface="+mj-ea"/>
              </a:rPr>
              <a:t>培养真正的责任感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F50028A-7FB8-443B-A7A5-098A78AF9FD9}"/>
              </a:ext>
            </a:extLst>
          </p:cNvPr>
          <p:cNvSpPr txBox="1"/>
          <p:nvPr/>
        </p:nvSpPr>
        <p:spPr>
          <a:xfrm>
            <a:off x="3676109" y="3440484"/>
            <a:ext cx="48397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100" dirty="0">
                <a:solidFill>
                  <a:schemeClr val="bg1"/>
                </a:solidFill>
                <a:latin typeface="+mj-ea"/>
                <a:ea typeface="+mj-ea"/>
              </a:rPr>
              <a:t>新员工行政管理制度培训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C52A97B-F617-4B1A-AA31-CE207E85101C}"/>
              </a:ext>
            </a:extLst>
          </p:cNvPr>
          <p:cNvGrpSpPr/>
          <p:nvPr/>
        </p:nvGrpSpPr>
        <p:grpSpPr>
          <a:xfrm>
            <a:off x="11377613" y="529803"/>
            <a:ext cx="356767" cy="150450"/>
            <a:chOff x="11412181" y="504403"/>
            <a:chExt cx="322199" cy="15045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2793D5E-5BAB-4F46-A83E-90F3E26DC96B}"/>
                </a:ext>
              </a:extLst>
            </p:cNvPr>
            <p:cNvCxnSpPr/>
            <p:nvPr/>
          </p:nvCxnSpPr>
          <p:spPr>
            <a:xfrm>
              <a:off x="11412181" y="504403"/>
              <a:ext cx="322199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0049DD8-1EF7-4DAF-AAE7-C6EF9A4BDEE0}"/>
                </a:ext>
              </a:extLst>
            </p:cNvPr>
            <p:cNvCxnSpPr>
              <a:cxnSpLocks/>
            </p:cNvCxnSpPr>
            <p:nvPr/>
          </p:nvCxnSpPr>
          <p:spPr>
            <a:xfrm>
              <a:off x="11573280" y="654853"/>
              <a:ext cx="1611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838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A18F1B3-51AB-486D-9A92-D5895DD33E82}"/>
              </a:ext>
            </a:extLst>
          </p:cNvPr>
          <p:cNvSpPr/>
          <p:nvPr/>
        </p:nvSpPr>
        <p:spPr>
          <a:xfrm>
            <a:off x="0" y="0"/>
            <a:ext cx="12192000" cy="2619434"/>
          </a:xfrm>
          <a:prstGeom prst="rect">
            <a:avLst/>
          </a:prstGeom>
          <a:blipFill>
            <a:blip r:embed="rId2"/>
            <a:srcRect/>
            <a:stretch>
              <a:fillRect l="1" t="-34" r="-32301" b="-32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FB5E217-2FFE-47A2-B2EF-98BC6914F836}"/>
              </a:ext>
            </a:extLst>
          </p:cNvPr>
          <p:cNvCxnSpPr>
            <a:cxnSpLocks/>
          </p:cNvCxnSpPr>
          <p:nvPr/>
        </p:nvCxnSpPr>
        <p:spPr>
          <a:xfrm>
            <a:off x="637744" y="1845517"/>
            <a:ext cx="328373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C6CB00A6-D0BC-47DA-BEED-57E44CE9BB0B}"/>
              </a:ext>
            </a:extLst>
          </p:cNvPr>
          <p:cNvSpPr/>
          <p:nvPr/>
        </p:nvSpPr>
        <p:spPr>
          <a:xfrm>
            <a:off x="641350" y="3381298"/>
            <a:ext cx="3416300" cy="2684268"/>
          </a:xfrm>
          <a:custGeom>
            <a:avLst/>
            <a:gdLst>
              <a:gd name="connsiteX0" fmla="*/ 0 w 3505200"/>
              <a:gd name="connsiteY0" fmla="*/ 0 h 3327400"/>
              <a:gd name="connsiteX1" fmla="*/ 416463 w 3505200"/>
              <a:gd name="connsiteY1" fmla="*/ 0 h 3327400"/>
              <a:gd name="connsiteX2" fmla="*/ 416463 w 3505200"/>
              <a:gd name="connsiteY2" fmla="*/ 610798 h 3327400"/>
              <a:gd name="connsiteX3" fmla="*/ 968554 w 3505200"/>
              <a:gd name="connsiteY3" fmla="*/ 610798 h 3327400"/>
              <a:gd name="connsiteX4" fmla="*/ 968554 w 3505200"/>
              <a:gd name="connsiteY4" fmla="*/ 0 h 3327400"/>
              <a:gd name="connsiteX5" fmla="*/ 3505200 w 3505200"/>
              <a:gd name="connsiteY5" fmla="*/ 0 h 3327400"/>
              <a:gd name="connsiteX6" fmla="*/ 3505200 w 3505200"/>
              <a:gd name="connsiteY6" fmla="*/ 3327400 h 3327400"/>
              <a:gd name="connsiteX7" fmla="*/ 0 w 3505200"/>
              <a:gd name="connsiteY7" fmla="*/ 3327400 h 3327400"/>
              <a:gd name="connsiteX0" fmla="*/ 0 w 3505200"/>
              <a:gd name="connsiteY0" fmla="*/ 0 h 3327400"/>
              <a:gd name="connsiteX1" fmla="*/ 416463 w 3505200"/>
              <a:gd name="connsiteY1" fmla="*/ 0 h 3327400"/>
              <a:gd name="connsiteX2" fmla="*/ 416463 w 3505200"/>
              <a:gd name="connsiteY2" fmla="*/ 610798 h 3327400"/>
              <a:gd name="connsiteX3" fmla="*/ 968554 w 3505200"/>
              <a:gd name="connsiteY3" fmla="*/ 0 h 3327400"/>
              <a:gd name="connsiteX4" fmla="*/ 3505200 w 3505200"/>
              <a:gd name="connsiteY4" fmla="*/ 0 h 3327400"/>
              <a:gd name="connsiteX5" fmla="*/ 3505200 w 3505200"/>
              <a:gd name="connsiteY5" fmla="*/ 3327400 h 3327400"/>
              <a:gd name="connsiteX6" fmla="*/ 0 w 3505200"/>
              <a:gd name="connsiteY6" fmla="*/ 3327400 h 3327400"/>
              <a:gd name="connsiteX7" fmla="*/ 0 w 3505200"/>
              <a:gd name="connsiteY7" fmla="*/ 0 h 3327400"/>
              <a:gd name="connsiteX0" fmla="*/ 968554 w 3505200"/>
              <a:gd name="connsiteY0" fmla="*/ 0 h 3327400"/>
              <a:gd name="connsiteX1" fmla="*/ 3505200 w 3505200"/>
              <a:gd name="connsiteY1" fmla="*/ 0 h 3327400"/>
              <a:gd name="connsiteX2" fmla="*/ 3505200 w 3505200"/>
              <a:gd name="connsiteY2" fmla="*/ 3327400 h 3327400"/>
              <a:gd name="connsiteX3" fmla="*/ 0 w 3505200"/>
              <a:gd name="connsiteY3" fmla="*/ 3327400 h 3327400"/>
              <a:gd name="connsiteX4" fmla="*/ 0 w 3505200"/>
              <a:gd name="connsiteY4" fmla="*/ 0 h 3327400"/>
              <a:gd name="connsiteX5" fmla="*/ 416463 w 3505200"/>
              <a:gd name="connsiteY5" fmla="*/ 0 h 3327400"/>
              <a:gd name="connsiteX6" fmla="*/ 507903 w 3505200"/>
              <a:gd name="connsiteY6" fmla="*/ 702238 h 3327400"/>
              <a:gd name="connsiteX0" fmla="*/ 968554 w 3505200"/>
              <a:gd name="connsiteY0" fmla="*/ 0 h 3327400"/>
              <a:gd name="connsiteX1" fmla="*/ 3505200 w 3505200"/>
              <a:gd name="connsiteY1" fmla="*/ 0 h 3327400"/>
              <a:gd name="connsiteX2" fmla="*/ 3505200 w 3505200"/>
              <a:gd name="connsiteY2" fmla="*/ 3327400 h 3327400"/>
              <a:gd name="connsiteX3" fmla="*/ 0 w 3505200"/>
              <a:gd name="connsiteY3" fmla="*/ 3327400 h 3327400"/>
              <a:gd name="connsiteX4" fmla="*/ 0 w 3505200"/>
              <a:gd name="connsiteY4" fmla="*/ 0 h 3327400"/>
              <a:gd name="connsiteX5" fmla="*/ 416463 w 3505200"/>
              <a:gd name="connsiteY5" fmla="*/ 0 h 332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3327400">
                <a:moveTo>
                  <a:pt x="968554" y="0"/>
                </a:moveTo>
                <a:lnTo>
                  <a:pt x="3505200" y="0"/>
                </a:lnTo>
                <a:lnTo>
                  <a:pt x="3505200" y="3327400"/>
                </a:lnTo>
                <a:lnTo>
                  <a:pt x="0" y="3327400"/>
                </a:lnTo>
                <a:lnTo>
                  <a:pt x="0" y="0"/>
                </a:lnTo>
                <a:lnTo>
                  <a:pt x="416463" y="0"/>
                </a:lnTo>
              </a:path>
            </a:pathLst>
          </a:custGeom>
          <a:noFill/>
          <a:ln w="254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459FADB-1D67-4B8D-A080-9F8E4A98C485}"/>
              </a:ext>
            </a:extLst>
          </p:cNvPr>
          <p:cNvSpPr txBox="1"/>
          <p:nvPr/>
        </p:nvSpPr>
        <p:spPr>
          <a:xfrm>
            <a:off x="1125860" y="3213294"/>
            <a:ext cx="394964" cy="296222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tx1">
                  <a:lumMod val="75000"/>
                  <a:lumOff val="2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14ACA929-969A-447B-846E-8E409E96AB5E}"/>
              </a:ext>
            </a:extLst>
          </p:cNvPr>
          <p:cNvSpPr txBox="1"/>
          <p:nvPr/>
        </p:nvSpPr>
        <p:spPr>
          <a:xfrm>
            <a:off x="3094174" y="3483491"/>
            <a:ext cx="816249" cy="768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spcAft>
                <a:spcPts val="1000"/>
              </a:spcAft>
            </a:pPr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4000" b="1" dirty="0" err="1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403102F-BC9B-4D9B-9A5B-6CFD9BAF5E58}"/>
              </a:ext>
            </a:extLst>
          </p:cNvPr>
          <p:cNvSpPr/>
          <p:nvPr/>
        </p:nvSpPr>
        <p:spPr>
          <a:xfrm>
            <a:off x="900224" y="4766369"/>
            <a:ext cx="2847322" cy="95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-apple-system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24E59E5-466A-4A78-97E9-6FB431B33DC1}"/>
              </a:ext>
            </a:extLst>
          </p:cNvPr>
          <p:cNvSpPr/>
          <p:nvPr/>
        </p:nvSpPr>
        <p:spPr>
          <a:xfrm>
            <a:off x="900224" y="4318341"/>
            <a:ext cx="2236510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94A3A45A-EDF1-4940-89CF-BAE4FD573E08}"/>
              </a:ext>
            </a:extLst>
          </p:cNvPr>
          <p:cNvSpPr/>
          <p:nvPr/>
        </p:nvSpPr>
        <p:spPr>
          <a:xfrm>
            <a:off x="4387850" y="3381298"/>
            <a:ext cx="3416300" cy="2684268"/>
          </a:xfrm>
          <a:custGeom>
            <a:avLst/>
            <a:gdLst>
              <a:gd name="connsiteX0" fmla="*/ 0 w 3505200"/>
              <a:gd name="connsiteY0" fmla="*/ 0 h 3327400"/>
              <a:gd name="connsiteX1" fmla="*/ 416463 w 3505200"/>
              <a:gd name="connsiteY1" fmla="*/ 0 h 3327400"/>
              <a:gd name="connsiteX2" fmla="*/ 416463 w 3505200"/>
              <a:gd name="connsiteY2" fmla="*/ 610798 h 3327400"/>
              <a:gd name="connsiteX3" fmla="*/ 968554 w 3505200"/>
              <a:gd name="connsiteY3" fmla="*/ 610798 h 3327400"/>
              <a:gd name="connsiteX4" fmla="*/ 968554 w 3505200"/>
              <a:gd name="connsiteY4" fmla="*/ 0 h 3327400"/>
              <a:gd name="connsiteX5" fmla="*/ 3505200 w 3505200"/>
              <a:gd name="connsiteY5" fmla="*/ 0 h 3327400"/>
              <a:gd name="connsiteX6" fmla="*/ 3505200 w 3505200"/>
              <a:gd name="connsiteY6" fmla="*/ 3327400 h 3327400"/>
              <a:gd name="connsiteX7" fmla="*/ 0 w 3505200"/>
              <a:gd name="connsiteY7" fmla="*/ 3327400 h 3327400"/>
              <a:gd name="connsiteX0" fmla="*/ 0 w 3505200"/>
              <a:gd name="connsiteY0" fmla="*/ 0 h 3327400"/>
              <a:gd name="connsiteX1" fmla="*/ 416463 w 3505200"/>
              <a:gd name="connsiteY1" fmla="*/ 0 h 3327400"/>
              <a:gd name="connsiteX2" fmla="*/ 416463 w 3505200"/>
              <a:gd name="connsiteY2" fmla="*/ 610798 h 3327400"/>
              <a:gd name="connsiteX3" fmla="*/ 968554 w 3505200"/>
              <a:gd name="connsiteY3" fmla="*/ 0 h 3327400"/>
              <a:gd name="connsiteX4" fmla="*/ 3505200 w 3505200"/>
              <a:gd name="connsiteY4" fmla="*/ 0 h 3327400"/>
              <a:gd name="connsiteX5" fmla="*/ 3505200 w 3505200"/>
              <a:gd name="connsiteY5" fmla="*/ 3327400 h 3327400"/>
              <a:gd name="connsiteX6" fmla="*/ 0 w 3505200"/>
              <a:gd name="connsiteY6" fmla="*/ 3327400 h 3327400"/>
              <a:gd name="connsiteX7" fmla="*/ 0 w 3505200"/>
              <a:gd name="connsiteY7" fmla="*/ 0 h 3327400"/>
              <a:gd name="connsiteX0" fmla="*/ 968554 w 3505200"/>
              <a:gd name="connsiteY0" fmla="*/ 0 h 3327400"/>
              <a:gd name="connsiteX1" fmla="*/ 3505200 w 3505200"/>
              <a:gd name="connsiteY1" fmla="*/ 0 h 3327400"/>
              <a:gd name="connsiteX2" fmla="*/ 3505200 w 3505200"/>
              <a:gd name="connsiteY2" fmla="*/ 3327400 h 3327400"/>
              <a:gd name="connsiteX3" fmla="*/ 0 w 3505200"/>
              <a:gd name="connsiteY3" fmla="*/ 3327400 h 3327400"/>
              <a:gd name="connsiteX4" fmla="*/ 0 w 3505200"/>
              <a:gd name="connsiteY4" fmla="*/ 0 h 3327400"/>
              <a:gd name="connsiteX5" fmla="*/ 416463 w 3505200"/>
              <a:gd name="connsiteY5" fmla="*/ 0 h 3327400"/>
              <a:gd name="connsiteX6" fmla="*/ 507903 w 3505200"/>
              <a:gd name="connsiteY6" fmla="*/ 702238 h 3327400"/>
              <a:gd name="connsiteX0" fmla="*/ 968554 w 3505200"/>
              <a:gd name="connsiteY0" fmla="*/ 0 h 3327400"/>
              <a:gd name="connsiteX1" fmla="*/ 3505200 w 3505200"/>
              <a:gd name="connsiteY1" fmla="*/ 0 h 3327400"/>
              <a:gd name="connsiteX2" fmla="*/ 3505200 w 3505200"/>
              <a:gd name="connsiteY2" fmla="*/ 3327400 h 3327400"/>
              <a:gd name="connsiteX3" fmla="*/ 0 w 3505200"/>
              <a:gd name="connsiteY3" fmla="*/ 3327400 h 3327400"/>
              <a:gd name="connsiteX4" fmla="*/ 0 w 3505200"/>
              <a:gd name="connsiteY4" fmla="*/ 0 h 3327400"/>
              <a:gd name="connsiteX5" fmla="*/ 416463 w 3505200"/>
              <a:gd name="connsiteY5" fmla="*/ 0 h 332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3327400">
                <a:moveTo>
                  <a:pt x="968554" y="0"/>
                </a:moveTo>
                <a:lnTo>
                  <a:pt x="3505200" y="0"/>
                </a:lnTo>
                <a:lnTo>
                  <a:pt x="3505200" y="3327400"/>
                </a:lnTo>
                <a:lnTo>
                  <a:pt x="0" y="3327400"/>
                </a:lnTo>
                <a:lnTo>
                  <a:pt x="0" y="0"/>
                </a:lnTo>
                <a:lnTo>
                  <a:pt x="416463" y="0"/>
                </a:lnTo>
              </a:path>
            </a:pathLst>
          </a:custGeom>
          <a:noFill/>
          <a:ln w="254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B59774D-9C71-43C7-9AF7-B1DB5BF65541}"/>
              </a:ext>
            </a:extLst>
          </p:cNvPr>
          <p:cNvSpPr txBox="1"/>
          <p:nvPr/>
        </p:nvSpPr>
        <p:spPr>
          <a:xfrm>
            <a:off x="4872360" y="3213294"/>
            <a:ext cx="394964" cy="296222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tx1">
                  <a:lumMod val="75000"/>
                  <a:lumOff val="2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9F05B91-C522-4004-85F9-2D82540B40B3}"/>
              </a:ext>
            </a:extLst>
          </p:cNvPr>
          <p:cNvSpPr txBox="1"/>
          <p:nvPr/>
        </p:nvSpPr>
        <p:spPr>
          <a:xfrm>
            <a:off x="6840674" y="3483491"/>
            <a:ext cx="816249" cy="768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spcAft>
                <a:spcPts val="1000"/>
              </a:spcAft>
            </a:pPr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4000" b="1" dirty="0" err="1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75A7773B-7E81-4D96-B12C-28E47691F4C8}"/>
              </a:ext>
            </a:extLst>
          </p:cNvPr>
          <p:cNvSpPr/>
          <p:nvPr/>
        </p:nvSpPr>
        <p:spPr>
          <a:xfrm>
            <a:off x="4646724" y="4766369"/>
            <a:ext cx="2847322" cy="95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-apple-system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AF8CB1E-9635-4B25-B876-CBC3B51C7257}"/>
              </a:ext>
            </a:extLst>
          </p:cNvPr>
          <p:cNvSpPr/>
          <p:nvPr/>
        </p:nvSpPr>
        <p:spPr>
          <a:xfrm>
            <a:off x="4646724" y="4318341"/>
            <a:ext cx="2236510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5819CB58-ED50-4611-AE48-7973B95B3481}"/>
              </a:ext>
            </a:extLst>
          </p:cNvPr>
          <p:cNvSpPr/>
          <p:nvPr/>
        </p:nvSpPr>
        <p:spPr>
          <a:xfrm>
            <a:off x="8134350" y="3381298"/>
            <a:ext cx="3416300" cy="2684268"/>
          </a:xfrm>
          <a:custGeom>
            <a:avLst/>
            <a:gdLst>
              <a:gd name="connsiteX0" fmla="*/ 0 w 3505200"/>
              <a:gd name="connsiteY0" fmla="*/ 0 h 3327400"/>
              <a:gd name="connsiteX1" fmla="*/ 416463 w 3505200"/>
              <a:gd name="connsiteY1" fmla="*/ 0 h 3327400"/>
              <a:gd name="connsiteX2" fmla="*/ 416463 w 3505200"/>
              <a:gd name="connsiteY2" fmla="*/ 610798 h 3327400"/>
              <a:gd name="connsiteX3" fmla="*/ 968554 w 3505200"/>
              <a:gd name="connsiteY3" fmla="*/ 610798 h 3327400"/>
              <a:gd name="connsiteX4" fmla="*/ 968554 w 3505200"/>
              <a:gd name="connsiteY4" fmla="*/ 0 h 3327400"/>
              <a:gd name="connsiteX5" fmla="*/ 3505200 w 3505200"/>
              <a:gd name="connsiteY5" fmla="*/ 0 h 3327400"/>
              <a:gd name="connsiteX6" fmla="*/ 3505200 w 3505200"/>
              <a:gd name="connsiteY6" fmla="*/ 3327400 h 3327400"/>
              <a:gd name="connsiteX7" fmla="*/ 0 w 3505200"/>
              <a:gd name="connsiteY7" fmla="*/ 3327400 h 3327400"/>
              <a:gd name="connsiteX0" fmla="*/ 0 w 3505200"/>
              <a:gd name="connsiteY0" fmla="*/ 0 h 3327400"/>
              <a:gd name="connsiteX1" fmla="*/ 416463 w 3505200"/>
              <a:gd name="connsiteY1" fmla="*/ 0 h 3327400"/>
              <a:gd name="connsiteX2" fmla="*/ 416463 w 3505200"/>
              <a:gd name="connsiteY2" fmla="*/ 610798 h 3327400"/>
              <a:gd name="connsiteX3" fmla="*/ 968554 w 3505200"/>
              <a:gd name="connsiteY3" fmla="*/ 0 h 3327400"/>
              <a:gd name="connsiteX4" fmla="*/ 3505200 w 3505200"/>
              <a:gd name="connsiteY4" fmla="*/ 0 h 3327400"/>
              <a:gd name="connsiteX5" fmla="*/ 3505200 w 3505200"/>
              <a:gd name="connsiteY5" fmla="*/ 3327400 h 3327400"/>
              <a:gd name="connsiteX6" fmla="*/ 0 w 3505200"/>
              <a:gd name="connsiteY6" fmla="*/ 3327400 h 3327400"/>
              <a:gd name="connsiteX7" fmla="*/ 0 w 3505200"/>
              <a:gd name="connsiteY7" fmla="*/ 0 h 3327400"/>
              <a:gd name="connsiteX0" fmla="*/ 968554 w 3505200"/>
              <a:gd name="connsiteY0" fmla="*/ 0 h 3327400"/>
              <a:gd name="connsiteX1" fmla="*/ 3505200 w 3505200"/>
              <a:gd name="connsiteY1" fmla="*/ 0 h 3327400"/>
              <a:gd name="connsiteX2" fmla="*/ 3505200 w 3505200"/>
              <a:gd name="connsiteY2" fmla="*/ 3327400 h 3327400"/>
              <a:gd name="connsiteX3" fmla="*/ 0 w 3505200"/>
              <a:gd name="connsiteY3" fmla="*/ 3327400 h 3327400"/>
              <a:gd name="connsiteX4" fmla="*/ 0 w 3505200"/>
              <a:gd name="connsiteY4" fmla="*/ 0 h 3327400"/>
              <a:gd name="connsiteX5" fmla="*/ 416463 w 3505200"/>
              <a:gd name="connsiteY5" fmla="*/ 0 h 3327400"/>
              <a:gd name="connsiteX6" fmla="*/ 507903 w 3505200"/>
              <a:gd name="connsiteY6" fmla="*/ 702238 h 3327400"/>
              <a:gd name="connsiteX0" fmla="*/ 968554 w 3505200"/>
              <a:gd name="connsiteY0" fmla="*/ 0 h 3327400"/>
              <a:gd name="connsiteX1" fmla="*/ 3505200 w 3505200"/>
              <a:gd name="connsiteY1" fmla="*/ 0 h 3327400"/>
              <a:gd name="connsiteX2" fmla="*/ 3505200 w 3505200"/>
              <a:gd name="connsiteY2" fmla="*/ 3327400 h 3327400"/>
              <a:gd name="connsiteX3" fmla="*/ 0 w 3505200"/>
              <a:gd name="connsiteY3" fmla="*/ 3327400 h 3327400"/>
              <a:gd name="connsiteX4" fmla="*/ 0 w 3505200"/>
              <a:gd name="connsiteY4" fmla="*/ 0 h 3327400"/>
              <a:gd name="connsiteX5" fmla="*/ 416463 w 3505200"/>
              <a:gd name="connsiteY5" fmla="*/ 0 h 332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5200" h="3327400">
                <a:moveTo>
                  <a:pt x="968554" y="0"/>
                </a:moveTo>
                <a:lnTo>
                  <a:pt x="3505200" y="0"/>
                </a:lnTo>
                <a:lnTo>
                  <a:pt x="3505200" y="3327400"/>
                </a:lnTo>
                <a:lnTo>
                  <a:pt x="0" y="3327400"/>
                </a:lnTo>
                <a:lnTo>
                  <a:pt x="0" y="0"/>
                </a:lnTo>
                <a:lnTo>
                  <a:pt x="416463" y="0"/>
                </a:lnTo>
              </a:path>
            </a:pathLst>
          </a:custGeom>
          <a:noFill/>
          <a:ln w="254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549F2FA1-635F-4819-9ABE-FF5F9CB4CB4D}"/>
              </a:ext>
            </a:extLst>
          </p:cNvPr>
          <p:cNvSpPr txBox="1"/>
          <p:nvPr/>
        </p:nvSpPr>
        <p:spPr>
          <a:xfrm>
            <a:off x="8618860" y="3213294"/>
            <a:ext cx="394964" cy="296222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tx1">
                  <a:lumMod val="75000"/>
                  <a:lumOff val="2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3DE25AB-01F7-444D-BA97-7079C5591D05}"/>
              </a:ext>
            </a:extLst>
          </p:cNvPr>
          <p:cNvSpPr txBox="1"/>
          <p:nvPr/>
        </p:nvSpPr>
        <p:spPr>
          <a:xfrm>
            <a:off x="10587174" y="3483491"/>
            <a:ext cx="816249" cy="768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spcAft>
                <a:spcPts val="1000"/>
              </a:spcAft>
            </a:pPr>
            <a:r>
              <a:rPr lang="en-US" altLang="zh-CN" sz="4000" b="1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4000" b="1" dirty="0" err="1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93FFC055-F244-4183-B609-EC94D9BEE917}"/>
              </a:ext>
            </a:extLst>
          </p:cNvPr>
          <p:cNvSpPr/>
          <p:nvPr/>
        </p:nvSpPr>
        <p:spPr>
          <a:xfrm>
            <a:off x="8393224" y="4766369"/>
            <a:ext cx="2847322" cy="95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-apple-system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4E2A4318-DD1A-461B-84B5-281484DD0A17}"/>
              </a:ext>
            </a:extLst>
          </p:cNvPr>
          <p:cNvSpPr/>
          <p:nvPr/>
        </p:nvSpPr>
        <p:spPr>
          <a:xfrm>
            <a:off x="8393224" y="4318341"/>
            <a:ext cx="2236510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F8A7BE1-9F2A-4B4D-9579-5EB0B3BC5D77}"/>
              </a:ext>
            </a:extLst>
          </p:cNvPr>
          <p:cNvSpPr txBox="1"/>
          <p:nvPr/>
        </p:nvSpPr>
        <p:spPr>
          <a:xfrm>
            <a:off x="511714" y="604624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52878FC-5ADA-4978-B6A8-465D7E89B297}"/>
              </a:ext>
            </a:extLst>
          </p:cNvPr>
          <p:cNvSpPr txBox="1"/>
          <p:nvPr/>
        </p:nvSpPr>
        <p:spPr>
          <a:xfrm>
            <a:off x="511714" y="1064629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</p:spTree>
    <p:extLst>
      <p:ext uri="{BB962C8B-B14F-4D97-AF65-F5344CB8AC3E}">
        <p14:creationId xmlns:p14="http://schemas.microsoft.com/office/powerpoint/2010/main" val="311853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4360D70-388B-43A7-9B61-A782AED31F26}"/>
              </a:ext>
            </a:extLst>
          </p:cNvPr>
          <p:cNvSpPr/>
          <p:nvPr/>
        </p:nvSpPr>
        <p:spPr>
          <a:xfrm>
            <a:off x="1027700" y="1412081"/>
            <a:ext cx="4125595" cy="54459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17435F-3FAA-4FC3-AA82-6486067AE5DD}"/>
              </a:ext>
            </a:extLst>
          </p:cNvPr>
          <p:cNvSpPr/>
          <p:nvPr/>
        </p:nvSpPr>
        <p:spPr>
          <a:xfrm>
            <a:off x="1146626" y="1524000"/>
            <a:ext cx="3898900" cy="533399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75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831F902-BD4F-4D5B-B71F-8F42B642953F}"/>
              </a:ext>
            </a:extLst>
          </p:cNvPr>
          <p:cNvSpPr/>
          <p:nvPr/>
        </p:nvSpPr>
        <p:spPr>
          <a:xfrm>
            <a:off x="4216851" y="660400"/>
            <a:ext cx="1765300" cy="1765300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24996C6-9C1F-4181-B8CB-EC211C469594}"/>
              </a:ext>
            </a:extLst>
          </p:cNvPr>
          <p:cNvSpPr/>
          <p:nvPr/>
        </p:nvSpPr>
        <p:spPr>
          <a:xfrm>
            <a:off x="4216851" y="2495550"/>
            <a:ext cx="1765300" cy="1765300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63B04C1-FE53-49C1-A9AC-91F676925D57}"/>
              </a:ext>
            </a:extLst>
          </p:cNvPr>
          <p:cNvSpPr/>
          <p:nvPr/>
        </p:nvSpPr>
        <p:spPr>
          <a:xfrm>
            <a:off x="4216851" y="4330700"/>
            <a:ext cx="1765300" cy="1765300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0C680CD3-57F0-4D97-B287-A86CF3072106}"/>
              </a:ext>
            </a:extLst>
          </p:cNvPr>
          <p:cNvGrpSpPr/>
          <p:nvPr/>
        </p:nvGrpSpPr>
        <p:grpSpPr>
          <a:xfrm>
            <a:off x="1534628" y="2013859"/>
            <a:ext cx="2555026" cy="1010409"/>
            <a:chOff x="1534628" y="2013859"/>
            <a:chExt cx="2555026" cy="101040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FBCCC876-9E79-495C-B5C1-BBB34118CA93}"/>
                </a:ext>
              </a:extLst>
            </p:cNvPr>
            <p:cNvSpPr/>
            <p:nvPr/>
          </p:nvSpPr>
          <p:spPr>
            <a:xfrm>
              <a:off x="2016820" y="2361522"/>
              <a:ext cx="2072834" cy="662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-apple-system"/>
                </a:rPr>
                <a:t>建议您在展示时采用微软雅黑字体。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5757E5F-31C7-4AA4-8A9C-BABF7843602B}"/>
                </a:ext>
              </a:extLst>
            </p:cNvPr>
            <p:cNvSpPr/>
            <p:nvPr/>
          </p:nvSpPr>
          <p:spPr>
            <a:xfrm>
              <a:off x="2019995" y="2013859"/>
              <a:ext cx="1996010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6B5DDF1-B20B-4A44-AF42-1BA0E223AB45}"/>
                </a:ext>
              </a:extLst>
            </p:cNvPr>
            <p:cNvGrpSpPr/>
            <p:nvPr/>
          </p:nvGrpSpPr>
          <p:grpSpPr>
            <a:xfrm>
              <a:off x="1534628" y="2201628"/>
              <a:ext cx="356438" cy="355918"/>
              <a:chOff x="7553947" y="2697902"/>
              <a:chExt cx="378855" cy="378305"/>
            </a:xfrm>
            <a:solidFill>
              <a:schemeClr val="bg1"/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F2956740-F497-4EE6-B3B1-5B395B70E4FD}"/>
                  </a:ext>
                </a:extLst>
              </p:cNvPr>
              <p:cNvSpPr/>
              <p:nvPr/>
            </p:nvSpPr>
            <p:spPr>
              <a:xfrm>
                <a:off x="7553947" y="2697902"/>
                <a:ext cx="378855" cy="378305"/>
              </a:xfrm>
              <a:custGeom>
                <a:avLst/>
                <a:gdLst>
                  <a:gd name="connsiteX0" fmla="*/ 324367 w 378854"/>
                  <a:gd name="connsiteY0" fmla="*/ 413 h 378305"/>
                  <a:gd name="connsiteX1" fmla="*/ 54433 w 378854"/>
                  <a:gd name="connsiteY1" fmla="*/ 413 h 378305"/>
                  <a:gd name="connsiteX2" fmla="*/ 413 w 378854"/>
                  <a:gd name="connsiteY2" fmla="*/ 54378 h 378305"/>
                  <a:gd name="connsiteX3" fmla="*/ 413 w 378854"/>
                  <a:gd name="connsiteY3" fmla="*/ 324368 h 378305"/>
                  <a:gd name="connsiteX4" fmla="*/ 54433 w 378854"/>
                  <a:gd name="connsiteY4" fmla="*/ 378388 h 378305"/>
                  <a:gd name="connsiteX5" fmla="*/ 324422 w 378854"/>
                  <a:gd name="connsiteY5" fmla="*/ 378388 h 378305"/>
                  <a:gd name="connsiteX6" fmla="*/ 378442 w 378854"/>
                  <a:gd name="connsiteY6" fmla="*/ 324368 h 378305"/>
                  <a:gd name="connsiteX7" fmla="*/ 378442 w 378854"/>
                  <a:gd name="connsiteY7" fmla="*/ 54378 h 378305"/>
                  <a:gd name="connsiteX8" fmla="*/ 324367 w 378854"/>
                  <a:gd name="connsiteY8" fmla="*/ 413 h 378305"/>
                  <a:gd name="connsiteX9" fmla="*/ 324367 w 378854"/>
                  <a:gd name="connsiteY9" fmla="*/ 413 h 378305"/>
                  <a:gd name="connsiteX10" fmla="*/ 269576 w 378854"/>
                  <a:gd name="connsiteY10" fmla="*/ 28277 h 378305"/>
                  <a:gd name="connsiteX11" fmla="*/ 269576 w 378854"/>
                  <a:gd name="connsiteY11" fmla="*/ 134499 h 378305"/>
                  <a:gd name="connsiteX12" fmla="*/ 109389 w 378854"/>
                  <a:gd name="connsiteY12" fmla="*/ 134499 h 378305"/>
                  <a:gd name="connsiteX13" fmla="*/ 109389 w 378854"/>
                  <a:gd name="connsiteY13" fmla="*/ 28277 h 378305"/>
                  <a:gd name="connsiteX14" fmla="*/ 269576 w 378854"/>
                  <a:gd name="connsiteY14" fmla="*/ 28277 h 378305"/>
                  <a:gd name="connsiteX15" fmla="*/ 351404 w 378854"/>
                  <a:gd name="connsiteY15" fmla="*/ 324423 h 378305"/>
                  <a:gd name="connsiteX16" fmla="*/ 324477 w 378854"/>
                  <a:gd name="connsiteY16" fmla="*/ 351350 h 378305"/>
                  <a:gd name="connsiteX17" fmla="*/ 54488 w 378854"/>
                  <a:gd name="connsiteY17" fmla="*/ 351350 h 378305"/>
                  <a:gd name="connsiteX18" fmla="*/ 35325 w 378854"/>
                  <a:gd name="connsiteY18" fmla="*/ 343476 h 378305"/>
                  <a:gd name="connsiteX19" fmla="*/ 27395 w 378854"/>
                  <a:gd name="connsiteY19" fmla="*/ 324423 h 378305"/>
                  <a:gd name="connsiteX20" fmla="*/ 27395 w 378854"/>
                  <a:gd name="connsiteY20" fmla="*/ 54433 h 378305"/>
                  <a:gd name="connsiteX21" fmla="*/ 54488 w 378854"/>
                  <a:gd name="connsiteY21" fmla="*/ 27395 h 378305"/>
                  <a:gd name="connsiteX22" fmla="*/ 81525 w 378854"/>
                  <a:gd name="connsiteY22" fmla="*/ 27395 h 378305"/>
                  <a:gd name="connsiteX23" fmla="*/ 81525 w 378854"/>
                  <a:gd name="connsiteY23" fmla="*/ 135436 h 378305"/>
                  <a:gd name="connsiteX24" fmla="*/ 108398 w 378854"/>
                  <a:gd name="connsiteY24" fmla="*/ 162418 h 378305"/>
                  <a:gd name="connsiteX25" fmla="*/ 270457 w 378854"/>
                  <a:gd name="connsiteY25" fmla="*/ 162418 h 378305"/>
                  <a:gd name="connsiteX26" fmla="*/ 297439 w 378854"/>
                  <a:gd name="connsiteY26" fmla="*/ 135436 h 378305"/>
                  <a:gd name="connsiteX27" fmla="*/ 297439 w 378854"/>
                  <a:gd name="connsiteY27" fmla="*/ 27395 h 378305"/>
                  <a:gd name="connsiteX28" fmla="*/ 324422 w 378854"/>
                  <a:gd name="connsiteY28" fmla="*/ 27395 h 378305"/>
                  <a:gd name="connsiteX29" fmla="*/ 351404 w 378854"/>
                  <a:gd name="connsiteY29" fmla="*/ 54433 h 378305"/>
                  <a:gd name="connsiteX30" fmla="*/ 351404 w 378854"/>
                  <a:gd name="connsiteY30" fmla="*/ 324423 h 3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8854" h="378305">
                    <a:moveTo>
                      <a:pt x="324367" y="413"/>
                    </a:moveTo>
                    <a:lnTo>
                      <a:pt x="54433" y="413"/>
                    </a:lnTo>
                    <a:cubicBezTo>
                      <a:pt x="24587" y="413"/>
                      <a:pt x="413" y="24587"/>
                      <a:pt x="413" y="54378"/>
                    </a:cubicBezTo>
                    <a:lnTo>
                      <a:pt x="413" y="324368"/>
                    </a:lnTo>
                    <a:cubicBezTo>
                      <a:pt x="413" y="354214"/>
                      <a:pt x="24587" y="378388"/>
                      <a:pt x="54433" y="378388"/>
                    </a:cubicBezTo>
                    <a:lnTo>
                      <a:pt x="324422" y="378388"/>
                    </a:lnTo>
                    <a:cubicBezTo>
                      <a:pt x="354268" y="378388"/>
                      <a:pt x="378442" y="354214"/>
                      <a:pt x="378442" y="324368"/>
                    </a:cubicBezTo>
                    <a:lnTo>
                      <a:pt x="378442" y="54378"/>
                    </a:lnTo>
                    <a:cubicBezTo>
                      <a:pt x="378387" y="24587"/>
                      <a:pt x="354213" y="413"/>
                      <a:pt x="324367" y="413"/>
                    </a:cubicBezTo>
                    <a:lnTo>
                      <a:pt x="324367" y="413"/>
                    </a:lnTo>
                    <a:close/>
                    <a:moveTo>
                      <a:pt x="269576" y="28277"/>
                    </a:moveTo>
                    <a:lnTo>
                      <a:pt x="269576" y="134499"/>
                    </a:lnTo>
                    <a:lnTo>
                      <a:pt x="109389" y="134499"/>
                    </a:lnTo>
                    <a:lnTo>
                      <a:pt x="109389" y="28277"/>
                    </a:lnTo>
                    <a:lnTo>
                      <a:pt x="269576" y="28277"/>
                    </a:lnTo>
                    <a:close/>
                    <a:moveTo>
                      <a:pt x="351404" y="324423"/>
                    </a:moveTo>
                    <a:cubicBezTo>
                      <a:pt x="351404" y="339291"/>
                      <a:pt x="339345" y="351350"/>
                      <a:pt x="324477" y="351350"/>
                    </a:cubicBezTo>
                    <a:lnTo>
                      <a:pt x="54488" y="351350"/>
                    </a:lnTo>
                    <a:cubicBezTo>
                      <a:pt x="47274" y="351350"/>
                      <a:pt x="40446" y="348597"/>
                      <a:pt x="35325" y="343476"/>
                    </a:cubicBezTo>
                    <a:cubicBezTo>
                      <a:pt x="30204" y="338355"/>
                      <a:pt x="27395" y="331637"/>
                      <a:pt x="27395" y="324423"/>
                    </a:cubicBezTo>
                    <a:lnTo>
                      <a:pt x="27395" y="54433"/>
                    </a:lnTo>
                    <a:cubicBezTo>
                      <a:pt x="27395" y="39510"/>
                      <a:pt x="39510" y="27395"/>
                      <a:pt x="54488" y="27395"/>
                    </a:cubicBezTo>
                    <a:lnTo>
                      <a:pt x="81525" y="27395"/>
                    </a:lnTo>
                    <a:lnTo>
                      <a:pt x="81525" y="135436"/>
                    </a:lnTo>
                    <a:cubicBezTo>
                      <a:pt x="81525" y="150303"/>
                      <a:pt x="93530" y="162418"/>
                      <a:pt x="108398" y="162418"/>
                    </a:cubicBezTo>
                    <a:lnTo>
                      <a:pt x="270457" y="162418"/>
                    </a:lnTo>
                    <a:cubicBezTo>
                      <a:pt x="285380" y="162418"/>
                      <a:pt x="297439" y="150358"/>
                      <a:pt x="297439" y="135436"/>
                    </a:cubicBezTo>
                    <a:lnTo>
                      <a:pt x="297439" y="27395"/>
                    </a:lnTo>
                    <a:lnTo>
                      <a:pt x="324422" y="27395"/>
                    </a:lnTo>
                    <a:cubicBezTo>
                      <a:pt x="339345" y="27395"/>
                      <a:pt x="351404" y="39510"/>
                      <a:pt x="351404" y="54433"/>
                    </a:cubicBezTo>
                    <a:lnTo>
                      <a:pt x="351404" y="324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FAEF9E60-BB26-4CE4-B6F4-07ED0A72FC5C}"/>
                  </a:ext>
                </a:extLst>
              </p:cNvPr>
              <p:cNvSpPr/>
              <p:nvPr/>
            </p:nvSpPr>
            <p:spPr>
              <a:xfrm>
                <a:off x="7756040" y="2751537"/>
                <a:ext cx="28634" cy="55617"/>
              </a:xfrm>
              <a:custGeom>
                <a:avLst/>
                <a:gdLst>
                  <a:gd name="connsiteX0" fmla="*/ 14345 w 28634"/>
                  <a:gd name="connsiteY0" fmla="*/ 55259 h 55616"/>
                  <a:gd name="connsiteX1" fmla="*/ 28276 w 28634"/>
                  <a:gd name="connsiteY1" fmla="*/ 41327 h 55616"/>
                  <a:gd name="connsiteX2" fmla="*/ 28276 w 28634"/>
                  <a:gd name="connsiteY2" fmla="*/ 14345 h 55616"/>
                  <a:gd name="connsiteX3" fmla="*/ 14345 w 28634"/>
                  <a:gd name="connsiteY3" fmla="*/ 413 h 55616"/>
                  <a:gd name="connsiteX4" fmla="*/ 413 w 28634"/>
                  <a:gd name="connsiteY4" fmla="*/ 14345 h 55616"/>
                  <a:gd name="connsiteX5" fmla="*/ 413 w 28634"/>
                  <a:gd name="connsiteY5" fmla="*/ 41327 h 55616"/>
                  <a:gd name="connsiteX6" fmla="*/ 14345 w 28634"/>
                  <a:gd name="connsiteY6" fmla="*/ 55259 h 55616"/>
                  <a:gd name="connsiteX7" fmla="*/ 14345 w 28634"/>
                  <a:gd name="connsiteY7" fmla="*/ 55259 h 5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34" h="55616">
                    <a:moveTo>
                      <a:pt x="14345" y="55259"/>
                    </a:moveTo>
                    <a:cubicBezTo>
                      <a:pt x="22054" y="55259"/>
                      <a:pt x="28276" y="49037"/>
                      <a:pt x="28276" y="41327"/>
                    </a:cubicBezTo>
                    <a:lnTo>
                      <a:pt x="28276" y="14345"/>
                    </a:lnTo>
                    <a:cubicBezTo>
                      <a:pt x="28276" y="6635"/>
                      <a:pt x="22054" y="413"/>
                      <a:pt x="14345" y="413"/>
                    </a:cubicBezTo>
                    <a:cubicBezTo>
                      <a:pt x="6635" y="413"/>
                      <a:pt x="413" y="6635"/>
                      <a:pt x="413" y="14345"/>
                    </a:cubicBezTo>
                    <a:lnTo>
                      <a:pt x="413" y="41327"/>
                    </a:lnTo>
                    <a:cubicBezTo>
                      <a:pt x="413" y="48981"/>
                      <a:pt x="6635" y="55259"/>
                      <a:pt x="14345" y="55259"/>
                    </a:cubicBezTo>
                    <a:lnTo>
                      <a:pt x="14345" y="552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A4AE49BD-B5FF-4FAB-B3D4-6BF4AF96DB06}"/>
              </a:ext>
            </a:extLst>
          </p:cNvPr>
          <p:cNvGrpSpPr/>
          <p:nvPr/>
        </p:nvGrpSpPr>
        <p:grpSpPr>
          <a:xfrm>
            <a:off x="1533415" y="3380984"/>
            <a:ext cx="2556240" cy="1010409"/>
            <a:chOff x="1533415" y="3368284"/>
            <a:chExt cx="2556240" cy="1010409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0D6BEF2-B4EA-4DD0-BBC7-DD1204002BAA}"/>
                </a:ext>
              </a:extLst>
            </p:cNvPr>
            <p:cNvSpPr/>
            <p:nvPr/>
          </p:nvSpPr>
          <p:spPr>
            <a:xfrm>
              <a:off x="2016821" y="3715947"/>
              <a:ext cx="2072834" cy="662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-apple-system"/>
                </a:rPr>
                <a:t>建议您在展示时采用微软雅黑字体。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E097429-5B03-4862-B969-941359F3FAFC}"/>
                </a:ext>
              </a:extLst>
            </p:cNvPr>
            <p:cNvSpPr/>
            <p:nvPr/>
          </p:nvSpPr>
          <p:spPr>
            <a:xfrm>
              <a:off x="2016820" y="3368284"/>
              <a:ext cx="1996010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685FDD-E20A-4106-AE76-53227026047B}"/>
                </a:ext>
              </a:extLst>
            </p:cNvPr>
            <p:cNvGrpSpPr/>
            <p:nvPr/>
          </p:nvGrpSpPr>
          <p:grpSpPr>
            <a:xfrm>
              <a:off x="1533415" y="3556218"/>
              <a:ext cx="374760" cy="374758"/>
              <a:chOff x="10235877" y="675966"/>
              <a:chExt cx="398329" cy="398328"/>
            </a:xfrm>
            <a:solidFill>
              <a:schemeClr val="bg1"/>
            </a:soli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D0ECF3A0-37A7-4F9A-9971-1E7214B4E85B}"/>
                  </a:ext>
                </a:extLst>
              </p:cNvPr>
              <p:cNvSpPr/>
              <p:nvPr/>
            </p:nvSpPr>
            <p:spPr>
              <a:xfrm>
                <a:off x="10235877" y="675966"/>
                <a:ext cx="398329" cy="398328"/>
              </a:xfrm>
              <a:custGeom>
                <a:avLst/>
                <a:gdLst>
                  <a:gd name="connsiteX0" fmla="*/ 383821 w 398328"/>
                  <a:gd name="connsiteY0" fmla="*/ 99832 h 398328"/>
                  <a:gd name="connsiteX1" fmla="*/ 373780 w 398328"/>
                  <a:gd name="connsiteY1" fmla="*/ 103992 h 398328"/>
                  <a:gd name="connsiteX2" fmla="*/ 369619 w 398328"/>
                  <a:gd name="connsiteY2" fmla="*/ 114034 h 398328"/>
                  <a:gd name="connsiteX3" fmla="*/ 369619 w 398328"/>
                  <a:gd name="connsiteY3" fmla="*/ 331117 h 398328"/>
                  <a:gd name="connsiteX4" fmla="*/ 358357 w 398328"/>
                  <a:gd name="connsiteY4" fmla="*/ 358357 h 398328"/>
                  <a:gd name="connsiteX5" fmla="*/ 331118 w 398328"/>
                  <a:gd name="connsiteY5" fmla="*/ 369618 h 398328"/>
                  <a:gd name="connsiteX6" fmla="*/ 67377 w 398328"/>
                  <a:gd name="connsiteY6" fmla="*/ 369618 h 398328"/>
                  <a:gd name="connsiteX7" fmla="*/ 40083 w 398328"/>
                  <a:gd name="connsiteY7" fmla="*/ 358357 h 398328"/>
                  <a:gd name="connsiteX8" fmla="*/ 28765 w 398328"/>
                  <a:gd name="connsiteY8" fmla="*/ 331117 h 398328"/>
                  <a:gd name="connsiteX9" fmla="*/ 28765 w 398328"/>
                  <a:gd name="connsiteY9" fmla="*/ 114034 h 398328"/>
                  <a:gd name="connsiteX10" fmla="*/ 71427 w 398328"/>
                  <a:gd name="connsiteY10" fmla="*/ 71427 h 398328"/>
                  <a:gd name="connsiteX11" fmla="*/ 321354 w 398328"/>
                  <a:gd name="connsiteY11" fmla="*/ 71427 h 398328"/>
                  <a:gd name="connsiteX12" fmla="*/ 302824 w 398328"/>
                  <a:gd name="connsiteY12" fmla="*/ 90179 h 398328"/>
                  <a:gd name="connsiteX13" fmla="*/ 302880 w 398328"/>
                  <a:gd name="connsiteY13" fmla="*/ 110261 h 398328"/>
                  <a:gd name="connsiteX14" fmla="*/ 322963 w 398328"/>
                  <a:gd name="connsiteY14" fmla="*/ 110206 h 398328"/>
                  <a:gd name="connsiteX15" fmla="*/ 365569 w 398328"/>
                  <a:gd name="connsiteY15" fmla="*/ 67266 h 398328"/>
                  <a:gd name="connsiteX16" fmla="*/ 365514 w 398328"/>
                  <a:gd name="connsiteY16" fmla="*/ 47239 h 398328"/>
                  <a:gd name="connsiteX17" fmla="*/ 322907 w 398328"/>
                  <a:gd name="connsiteY17" fmla="*/ 4577 h 398328"/>
                  <a:gd name="connsiteX18" fmla="*/ 302824 w 398328"/>
                  <a:gd name="connsiteY18" fmla="*/ 4577 h 398328"/>
                  <a:gd name="connsiteX19" fmla="*/ 302824 w 398328"/>
                  <a:gd name="connsiteY19" fmla="*/ 24660 h 398328"/>
                  <a:gd name="connsiteX20" fmla="*/ 321187 w 398328"/>
                  <a:gd name="connsiteY20" fmla="*/ 43023 h 398328"/>
                  <a:gd name="connsiteX21" fmla="*/ 71427 w 398328"/>
                  <a:gd name="connsiteY21" fmla="*/ 43023 h 398328"/>
                  <a:gd name="connsiteX22" fmla="*/ 21220 w 398328"/>
                  <a:gd name="connsiteY22" fmla="*/ 63827 h 398328"/>
                  <a:gd name="connsiteX23" fmla="*/ 416 w 398328"/>
                  <a:gd name="connsiteY23" fmla="*/ 114034 h 398328"/>
                  <a:gd name="connsiteX24" fmla="*/ 416 w 398328"/>
                  <a:gd name="connsiteY24" fmla="*/ 331117 h 398328"/>
                  <a:gd name="connsiteX25" fmla="*/ 20000 w 398328"/>
                  <a:gd name="connsiteY25" fmla="*/ 378439 h 398328"/>
                  <a:gd name="connsiteX26" fmla="*/ 67377 w 398328"/>
                  <a:gd name="connsiteY26" fmla="*/ 397967 h 398328"/>
                  <a:gd name="connsiteX27" fmla="*/ 331118 w 398328"/>
                  <a:gd name="connsiteY27" fmla="*/ 397967 h 398328"/>
                  <a:gd name="connsiteX28" fmla="*/ 378440 w 398328"/>
                  <a:gd name="connsiteY28" fmla="*/ 378439 h 398328"/>
                  <a:gd name="connsiteX29" fmla="*/ 397968 w 398328"/>
                  <a:gd name="connsiteY29" fmla="*/ 331117 h 398328"/>
                  <a:gd name="connsiteX30" fmla="*/ 397968 w 398328"/>
                  <a:gd name="connsiteY30" fmla="*/ 114034 h 398328"/>
                  <a:gd name="connsiteX31" fmla="*/ 393807 w 398328"/>
                  <a:gd name="connsiteY31" fmla="*/ 103992 h 398328"/>
                  <a:gd name="connsiteX32" fmla="*/ 383821 w 398328"/>
                  <a:gd name="connsiteY32" fmla="*/ 99832 h 398328"/>
                  <a:gd name="connsiteX33" fmla="*/ 383821 w 398328"/>
                  <a:gd name="connsiteY33" fmla="*/ 99832 h 398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98328" h="398328">
                    <a:moveTo>
                      <a:pt x="383821" y="99832"/>
                    </a:moveTo>
                    <a:cubicBezTo>
                      <a:pt x="380049" y="99832"/>
                      <a:pt x="376443" y="101330"/>
                      <a:pt x="373780" y="103992"/>
                    </a:cubicBezTo>
                    <a:cubicBezTo>
                      <a:pt x="371117" y="106655"/>
                      <a:pt x="369619" y="110261"/>
                      <a:pt x="369619" y="114034"/>
                    </a:cubicBezTo>
                    <a:lnTo>
                      <a:pt x="369619" y="331117"/>
                    </a:lnTo>
                    <a:cubicBezTo>
                      <a:pt x="369619" y="341325"/>
                      <a:pt x="365569" y="351144"/>
                      <a:pt x="358357" y="358357"/>
                    </a:cubicBezTo>
                    <a:cubicBezTo>
                      <a:pt x="351145" y="365569"/>
                      <a:pt x="341326" y="369618"/>
                      <a:pt x="331118" y="369618"/>
                    </a:cubicBezTo>
                    <a:lnTo>
                      <a:pt x="67377" y="369618"/>
                    </a:lnTo>
                    <a:cubicBezTo>
                      <a:pt x="57170" y="369674"/>
                      <a:pt x="47295" y="365624"/>
                      <a:pt x="40083" y="358357"/>
                    </a:cubicBezTo>
                    <a:cubicBezTo>
                      <a:pt x="32815" y="351089"/>
                      <a:pt x="28765" y="341436"/>
                      <a:pt x="28765" y="331117"/>
                    </a:cubicBezTo>
                    <a:lnTo>
                      <a:pt x="28765" y="114034"/>
                    </a:lnTo>
                    <a:cubicBezTo>
                      <a:pt x="28765" y="90511"/>
                      <a:pt x="47905" y="71427"/>
                      <a:pt x="71427" y="71427"/>
                    </a:cubicBezTo>
                    <a:lnTo>
                      <a:pt x="321354" y="71427"/>
                    </a:lnTo>
                    <a:lnTo>
                      <a:pt x="302824" y="90179"/>
                    </a:lnTo>
                    <a:cubicBezTo>
                      <a:pt x="297276" y="95726"/>
                      <a:pt x="297332" y="104769"/>
                      <a:pt x="302880" y="110261"/>
                    </a:cubicBezTo>
                    <a:cubicBezTo>
                      <a:pt x="308427" y="115809"/>
                      <a:pt x="317415" y="115754"/>
                      <a:pt x="322963" y="110206"/>
                    </a:cubicBezTo>
                    <a:lnTo>
                      <a:pt x="365569" y="67266"/>
                    </a:lnTo>
                    <a:cubicBezTo>
                      <a:pt x="371062" y="61719"/>
                      <a:pt x="371062" y="52731"/>
                      <a:pt x="365514" y="47239"/>
                    </a:cubicBezTo>
                    <a:lnTo>
                      <a:pt x="322907" y="4577"/>
                    </a:lnTo>
                    <a:cubicBezTo>
                      <a:pt x="317359" y="-971"/>
                      <a:pt x="308372" y="-971"/>
                      <a:pt x="302824" y="4577"/>
                    </a:cubicBezTo>
                    <a:cubicBezTo>
                      <a:pt x="297276" y="10125"/>
                      <a:pt x="297276" y="19112"/>
                      <a:pt x="302824" y="24660"/>
                    </a:cubicBezTo>
                    <a:lnTo>
                      <a:pt x="321187" y="43023"/>
                    </a:lnTo>
                    <a:lnTo>
                      <a:pt x="71427" y="43023"/>
                    </a:lnTo>
                    <a:cubicBezTo>
                      <a:pt x="52565" y="43023"/>
                      <a:pt x="34535" y="50457"/>
                      <a:pt x="21220" y="63827"/>
                    </a:cubicBezTo>
                    <a:cubicBezTo>
                      <a:pt x="7906" y="77141"/>
                      <a:pt x="416" y="95227"/>
                      <a:pt x="416" y="114034"/>
                    </a:cubicBezTo>
                    <a:lnTo>
                      <a:pt x="416" y="331117"/>
                    </a:lnTo>
                    <a:cubicBezTo>
                      <a:pt x="416" y="348870"/>
                      <a:pt x="7462" y="365901"/>
                      <a:pt x="20000" y="378439"/>
                    </a:cubicBezTo>
                    <a:cubicBezTo>
                      <a:pt x="32593" y="390977"/>
                      <a:pt x="49625" y="398023"/>
                      <a:pt x="67377" y="397967"/>
                    </a:cubicBezTo>
                    <a:lnTo>
                      <a:pt x="331118" y="397967"/>
                    </a:lnTo>
                    <a:cubicBezTo>
                      <a:pt x="348871" y="398023"/>
                      <a:pt x="365902" y="390977"/>
                      <a:pt x="378440" y="378439"/>
                    </a:cubicBezTo>
                    <a:cubicBezTo>
                      <a:pt x="390978" y="365901"/>
                      <a:pt x="398024" y="348870"/>
                      <a:pt x="397968" y="331117"/>
                    </a:cubicBezTo>
                    <a:lnTo>
                      <a:pt x="397968" y="114034"/>
                    </a:lnTo>
                    <a:cubicBezTo>
                      <a:pt x="397968" y="110261"/>
                      <a:pt x="396470" y="106655"/>
                      <a:pt x="393807" y="103992"/>
                    </a:cubicBezTo>
                    <a:cubicBezTo>
                      <a:pt x="391200" y="101330"/>
                      <a:pt x="387594" y="99832"/>
                      <a:pt x="383821" y="99832"/>
                    </a:cubicBezTo>
                    <a:lnTo>
                      <a:pt x="383821" y="998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E5D95244-C8D3-4ABE-B7B6-98478A6274EB}"/>
                  </a:ext>
                </a:extLst>
              </p:cNvPr>
              <p:cNvSpPr/>
              <p:nvPr/>
            </p:nvSpPr>
            <p:spPr>
              <a:xfrm>
                <a:off x="10335293" y="803814"/>
                <a:ext cx="199164" cy="199164"/>
              </a:xfrm>
              <a:custGeom>
                <a:avLst/>
                <a:gdLst>
                  <a:gd name="connsiteX0" fmla="*/ 416 w 199164"/>
                  <a:gd name="connsiteY0" fmla="*/ 128208 h 199164"/>
                  <a:gd name="connsiteX1" fmla="*/ 416 w 199164"/>
                  <a:gd name="connsiteY1" fmla="*/ 185017 h 199164"/>
                  <a:gd name="connsiteX2" fmla="*/ 7517 w 199164"/>
                  <a:gd name="connsiteY2" fmla="*/ 197278 h 199164"/>
                  <a:gd name="connsiteX3" fmla="*/ 21719 w 199164"/>
                  <a:gd name="connsiteY3" fmla="*/ 197278 h 199164"/>
                  <a:gd name="connsiteX4" fmla="*/ 28821 w 199164"/>
                  <a:gd name="connsiteY4" fmla="*/ 185017 h 199164"/>
                  <a:gd name="connsiteX5" fmla="*/ 28821 w 199164"/>
                  <a:gd name="connsiteY5" fmla="*/ 128208 h 199164"/>
                  <a:gd name="connsiteX6" fmla="*/ 21719 w 199164"/>
                  <a:gd name="connsiteY6" fmla="*/ 115948 h 199164"/>
                  <a:gd name="connsiteX7" fmla="*/ 7517 w 199164"/>
                  <a:gd name="connsiteY7" fmla="*/ 115948 h 199164"/>
                  <a:gd name="connsiteX8" fmla="*/ 416 w 199164"/>
                  <a:gd name="connsiteY8" fmla="*/ 128208 h 199164"/>
                  <a:gd name="connsiteX9" fmla="*/ 416 w 199164"/>
                  <a:gd name="connsiteY9" fmla="*/ 128208 h 199164"/>
                  <a:gd name="connsiteX10" fmla="*/ 85685 w 199164"/>
                  <a:gd name="connsiteY10" fmla="*/ 14591 h 199164"/>
                  <a:gd name="connsiteX11" fmla="*/ 85685 w 199164"/>
                  <a:gd name="connsiteY11" fmla="*/ 185017 h 199164"/>
                  <a:gd name="connsiteX12" fmla="*/ 92786 w 199164"/>
                  <a:gd name="connsiteY12" fmla="*/ 197278 h 199164"/>
                  <a:gd name="connsiteX13" fmla="*/ 106988 w 199164"/>
                  <a:gd name="connsiteY13" fmla="*/ 197278 h 199164"/>
                  <a:gd name="connsiteX14" fmla="*/ 114090 w 199164"/>
                  <a:gd name="connsiteY14" fmla="*/ 185017 h 199164"/>
                  <a:gd name="connsiteX15" fmla="*/ 114090 w 199164"/>
                  <a:gd name="connsiteY15" fmla="*/ 14591 h 199164"/>
                  <a:gd name="connsiteX16" fmla="*/ 106988 w 199164"/>
                  <a:gd name="connsiteY16" fmla="*/ 2330 h 199164"/>
                  <a:gd name="connsiteX17" fmla="*/ 92786 w 199164"/>
                  <a:gd name="connsiteY17" fmla="*/ 2330 h 199164"/>
                  <a:gd name="connsiteX18" fmla="*/ 85685 w 199164"/>
                  <a:gd name="connsiteY18" fmla="*/ 14591 h 199164"/>
                  <a:gd name="connsiteX19" fmla="*/ 85685 w 199164"/>
                  <a:gd name="connsiteY19" fmla="*/ 14591 h 199164"/>
                  <a:gd name="connsiteX20" fmla="*/ 170843 w 199164"/>
                  <a:gd name="connsiteY20" fmla="*/ 99804 h 199164"/>
                  <a:gd name="connsiteX21" fmla="*/ 170843 w 199164"/>
                  <a:gd name="connsiteY21" fmla="*/ 185017 h 199164"/>
                  <a:gd name="connsiteX22" fmla="*/ 177944 w 199164"/>
                  <a:gd name="connsiteY22" fmla="*/ 197278 h 199164"/>
                  <a:gd name="connsiteX23" fmla="*/ 192146 w 199164"/>
                  <a:gd name="connsiteY23" fmla="*/ 197278 h 199164"/>
                  <a:gd name="connsiteX24" fmla="*/ 199248 w 199164"/>
                  <a:gd name="connsiteY24" fmla="*/ 185017 h 199164"/>
                  <a:gd name="connsiteX25" fmla="*/ 199248 w 199164"/>
                  <a:gd name="connsiteY25" fmla="*/ 99804 h 199164"/>
                  <a:gd name="connsiteX26" fmla="*/ 192146 w 199164"/>
                  <a:gd name="connsiteY26" fmla="*/ 87543 h 199164"/>
                  <a:gd name="connsiteX27" fmla="*/ 177944 w 199164"/>
                  <a:gd name="connsiteY27" fmla="*/ 87543 h 199164"/>
                  <a:gd name="connsiteX28" fmla="*/ 170843 w 199164"/>
                  <a:gd name="connsiteY28" fmla="*/ 99804 h 199164"/>
                  <a:gd name="connsiteX29" fmla="*/ 170843 w 199164"/>
                  <a:gd name="connsiteY29" fmla="*/ 99804 h 199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9164" h="199164">
                    <a:moveTo>
                      <a:pt x="416" y="128208"/>
                    </a:moveTo>
                    <a:lnTo>
                      <a:pt x="416" y="185017"/>
                    </a:lnTo>
                    <a:cubicBezTo>
                      <a:pt x="416" y="190066"/>
                      <a:pt x="3134" y="194781"/>
                      <a:pt x="7517" y="197278"/>
                    </a:cubicBezTo>
                    <a:cubicBezTo>
                      <a:pt x="11900" y="199830"/>
                      <a:pt x="17337" y="199830"/>
                      <a:pt x="21719" y="197278"/>
                    </a:cubicBezTo>
                    <a:cubicBezTo>
                      <a:pt x="26102" y="194726"/>
                      <a:pt x="28821" y="190066"/>
                      <a:pt x="28821" y="185017"/>
                    </a:cubicBezTo>
                    <a:lnTo>
                      <a:pt x="28821" y="128208"/>
                    </a:lnTo>
                    <a:cubicBezTo>
                      <a:pt x="28821" y="123160"/>
                      <a:pt x="26102" y="118444"/>
                      <a:pt x="21719" y="115948"/>
                    </a:cubicBezTo>
                    <a:cubicBezTo>
                      <a:pt x="17337" y="113396"/>
                      <a:pt x="11900" y="113396"/>
                      <a:pt x="7517" y="115948"/>
                    </a:cubicBezTo>
                    <a:cubicBezTo>
                      <a:pt x="3134" y="118444"/>
                      <a:pt x="416" y="123160"/>
                      <a:pt x="416" y="128208"/>
                    </a:cubicBezTo>
                    <a:lnTo>
                      <a:pt x="416" y="128208"/>
                    </a:lnTo>
                    <a:close/>
                    <a:moveTo>
                      <a:pt x="85685" y="14591"/>
                    </a:moveTo>
                    <a:lnTo>
                      <a:pt x="85685" y="185017"/>
                    </a:lnTo>
                    <a:cubicBezTo>
                      <a:pt x="85685" y="190066"/>
                      <a:pt x="88403" y="194781"/>
                      <a:pt x="92786" y="197278"/>
                    </a:cubicBezTo>
                    <a:cubicBezTo>
                      <a:pt x="97169" y="199830"/>
                      <a:pt x="102606" y="199830"/>
                      <a:pt x="106988" y="197278"/>
                    </a:cubicBezTo>
                    <a:cubicBezTo>
                      <a:pt x="111371" y="194726"/>
                      <a:pt x="114090" y="190066"/>
                      <a:pt x="114090" y="185017"/>
                    </a:cubicBezTo>
                    <a:lnTo>
                      <a:pt x="114090" y="14591"/>
                    </a:lnTo>
                    <a:cubicBezTo>
                      <a:pt x="114090" y="9542"/>
                      <a:pt x="111371" y="4827"/>
                      <a:pt x="106988" y="2330"/>
                    </a:cubicBezTo>
                    <a:cubicBezTo>
                      <a:pt x="102606" y="-222"/>
                      <a:pt x="97169" y="-222"/>
                      <a:pt x="92786" y="2330"/>
                    </a:cubicBezTo>
                    <a:cubicBezTo>
                      <a:pt x="88403" y="4827"/>
                      <a:pt x="85685" y="9542"/>
                      <a:pt x="85685" y="14591"/>
                    </a:cubicBezTo>
                    <a:lnTo>
                      <a:pt x="85685" y="14591"/>
                    </a:lnTo>
                    <a:close/>
                    <a:moveTo>
                      <a:pt x="170843" y="99804"/>
                    </a:moveTo>
                    <a:lnTo>
                      <a:pt x="170843" y="185017"/>
                    </a:lnTo>
                    <a:cubicBezTo>
                      <a:pt x="170843" y="190066"/>
                      <a:pt x="173562" y="194781"/>
                      <a:pt x="177944" y="197278"/>
                    </a:cubicBezTo>
                    <a:cubicBezTo>
                      <a:pt x="182327" y="199830"/>
                      <a:pt x="187764" y="199830"/>
                      <a:pt x="192146" y="197278"/>
                    </a:cubicBezTo>
                    <a:cubicBezTo>
                      <a:pt x="196529" y="194726"/>
                      <a:pt x="199248" y="190066"/>
                      <a:pt x="199248" y="185017"/>
                    </a:cubicBezTo>
                    <a:lnTo>
                      <a:pt x="199248" y="99804"/>
                    </a:lnTo>
                    <a:cubicBezTo>
                      <a:pt x="199248" y="94755"/>
                      <a:pt x="196529" y="90040"/>
                      <a:pt x="192146" y="87543"/>
                    </a:cubicBezTo>
                    <a:cubicBezTo>
                      <a:pt x="187764" y="84991"/>
                      <a:pt x="182327" y="84991"/>
                      <a:pt x="177944" y="87543"/>
                    </a:cubicBezTo>
                    <a:cubicBezTo>
                      <a:pt x="173562" y="90040"/>
                      <a:pt x="170843" y="94755"/>
                      <a:pt x="170843" y="99804"/>
                    </a:cubicBezTo>
                    <a:lnTo>
                      <a:pt x="170843" y="9980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B627EEC5-AE4C-4642-8000-3ACC33240C37}"/>
              </a:ext>
            </a:extLst>
          </p:cNvPr>
          <p:cNvGrpSpPr/>
          <p:nvPr/>
        </p:nvGrpSpPr>
        <p:grpSpPr>
          <a:xfrm>
            <a:off x="1534595" y="4748109"/>
            <a:ext cx="2605432" cy="1010409"/>
            <a:chOff x="1534595" y="4722709"/>
            <a:chExt cx="2605432" cy="1010409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9493EDDA-7DF8-4787-8FC4-2DFAEC4D455F}"/>
                </a:ext>
              </a:extLst>
            </p:cNvPr>
            <p:cNvSpPr/>
            <p:nvPr/>
          </p:nvSpPr>
          <p:spPr>
            <a:xfrm>
              <a:off x="2016820" y="5070372"/>
              <a:ext cx="2123207" cy="662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-apple-system"/>
                </a:rPr>
                <a:t>建议您在展示时采用微软雅黑字体。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90DDF20-3D8A-4ED3-9A0F-5B0A73722A2A}"/>
                </a:ext>
              </a:extLst>
            </p:cNvPr>
            <p:cNvSpPr/>
            <p:nvPr/>
          </p:nvSpPr>
          <p:spPr>
            <a:xfrm>
              <a:off x="2016820" y="4722709"/>
              <a:ext cx="1996010" cy="396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82D03159-657E-47DA-9DD2-7095083853E0}"/>
                </a:ext>
              </a:extLst>
            </p:cNvPr>
            <p:cNvGrpSpPr/>
            <p:nvPr/>
          </p:nvGrpSpPr>
          <p:grpSpPr>
            <a:xfrm>
              <a:off x="1534595" y="4931761"/>
              <a:ext cx="356934" cy="356934"/>
              <a:chOff x="1067307" y="5631736"/>
              <a:chExt cx="379384" cy="379384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F0610CAA-575F-4733-9053-5A408D99D0A9}"/>
                  </a:ext>
                </a:extLst>
              </p:cNvPr>
              <p:cNvSpPr/>
              <p:nvPr/>
            </p:nvSpPr>
            <p:spPr>
              <a:xfrm>
                <a:off x="1067307" y="5631736"/>
                <a:ext cx="379384" cy="379384"/>
              </a:xfrm>
              <a:custGeom>
                <a:avLst/>
                <a:gdLst>
                  <a:gd name="connsiteX0" fmla="*/ 324987 w 379384"/>
                  <a:gd name="connsiteY0" fmla="*/ 396 h 379384"/>
                  <a:gd name="connsiteX1" fmla="*/ 54503 w 379384"/>
                  <a:gd name="connsiteY1" fmla="*/ 396 h 379384"/>
                  <a:gd name="connsiteX2" fmla="*/ 396 w 379384"/>
                  <a:gd name="connsiteY2" fmla="*/ 54503 h 379384"/>
                  <a:gd name="connsiteX3" fmla="*/ 396 w 379384"/>
                  <a:gd name="connsiteY3" fmla="*/ 324987 h 379384"/>
                  <a:gd name="connsiteX4" fmla="*/ 54503 w 379384"/>
                  <a:gd name="connsiteY4" fmla="*/ 379094 h 379384"/>
                  <a:gd name="connsiteX5" fmla="*/ 324987 w 379384"/>
                  <a:gd name="connsiteY5" fmla="*/ 379094 h 379384"/>
                  <a:gd name="connsiteX6" fmla="*/ 379094 w 379384"/>
                  <a:gd name="connsiteY6" fmla="*/ 324987 h 379384"/>
                  <a:gd name="connsiteX7" fmla="*/ 379094 w 379384"/>
                  <a:gd name="connsiteY7" fmla="*/ 54503 h 379384"/>
                  <a:gd name="connsiteX8" fmla="*/ 324987 w 379384"/>
                  <a:gd name="connsiteY8" fmla="*/ 396 h 379384"/>
                  <a:gd name="connsiteX9" fmla="*/ 324987 w 379384"/>
                  <a:gd name="connsiteY9" fmla="*/ 396 h 379384"/>
                  <a:gd name="connsiteX10" fmla="*/ 352093 w 379384"/>
                  <a:gd name="connsiteY10" fmla="*/ 325039 h 379384"/>
                  <a:gd name="connsiteX11" fmla="*/ 344167 w 379384"/>
                  <a:gd name="connsiteY11" fmla="*/ 344167 h 379384"/>
                  <a:gd name="connsiteX12" fmla="*/ 325039 w 379384"/>
                  <a:gd name="connsiteY12" fmla="*/ 352040 h 379384"/>
                  <a:gd name="connsiteX13" fmla="*/ 54556 w 379384"/>
                  <a:gd name="connsiteY13" fmla="*/ 352040 h 379384"/>
                  <a:gd name="connsiteX14" fmla="*/ 35376 w 379384"/>
                  <a:gd name="connsiteY14" fmla="*/ 344167 h 379384"/>
                  <a:gd name="connsiteX15" fmla="*/ 27397 w 379384"/>
                  <a:gd name="connsiteY15" fmla="*/ 325039 h 379384"/>
                  <a:gd name="connsiteX16" fmla="*/ 27397 w 379384"/>
                  <a:gd name="connsiteY16" fmla="*/ 54503 h 379384"/>
                  <a:gd name="connsiteX17" fmla="*/ 54556 w 379384"/>
                  <a:gd name="connsiteY17" fmla="*/ 27397 h 379384"/>
                  <a:gd name="connsiteX18" fmla="*/ 325039 w 379384"/>
                  <a:gd name="connsiteY18" fmla="*/ 27397 h 379384"/>
                  <a:gd name="connsiteX19" fmla="*/ 344167 w 379384"/>
                  <a:gd name="connsiteY19" fmla="*/ 35323 h 379384"/>
                  <a:gd name="connsiteX20" fmla="*/ 352093 w 379384"/>
                  <a:gd name="connsiteY20" fmla="*/ 54451 h 379384"/>
                  <a:gd name="connsiteX21" fmla="*/ 352093 w 379384"/>
                  <a:gd name="connsiteY21" fmla="*/ 325039 h 37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79384" h="379384">
                    <a:moveTo>
                      <a:pt x="324987" y="396"/>
                    </a:moveTo>
                    <a:lnTo>
                      <a:pt x="54503" y="396"/>
                    </a:lnTo>
                    <a:cubicBezTo>
                      <a:pt x="24597" y="396"/>
                      <a:pt x="396" y="24597"/>
                      <a:pt x="396" y="54503"/>
                    </a:cubicBezTo>
                    <a:lnTo>
                      <a:pt x="396" y="324987"/>
                    </a:lnTo>
                    <a:cubicBezTo>
                      <a:pt x="396" y="354894"/>
                      <a:pt x="24597" y="379094"/>
                      <a:pt x="54503" y="379094"/>
                    </a:cubicBezTo>
                    <a:lnTo>
                      <a:pt x="324987" y="379094"/>
                    </a:lnTo>
                    <a:cubicBezTo>
                      <a:pt x="354894" y="379094"/>
                      <a:pt x="379094" y="354894"/>
                      <a:pt x="379094" y="324987"/>
                    </a:cubicBezTo>
                    <a:lnTo>
                      <a:pt x="379094" y="54503"/>
                    </a:lnTo>
                    <a:cubicBezTo>
                      <a:pt x="379094" y="24597"/>
                      <a:pt x="354894" y="396"/>
                      <a:pt x="324987" y="396"/>
                    </a:cubicBezTo>
                    <a:lnTo>
                      <a:pt x="324987" y="396"/>
                    </a:lnTo>
                    <a:close/>
                    <a:moveTo>
                      <a:pt x="352093" y="325039"/>
                    </a:moveTo>
                    <a:cubicBezTo>
                      <a:pt x="352093" y="332226"/>
                      <a:pt x="349240" y="339095"/>
                      <a:pt x="344167" y="344167"/>
                    </a:cubicBezTo>
                    <a:cubicBezTo>
                      <a:pt x="339095" y="349240"/>
                      <a:pt x="332226" y="352093"/>
                      <a:pt x="325039" y="352040"/>
                    </a:cubicBezTo>
                    <a:lnTo>
                      <a:pt x="54556" y="352040"/>
                    </a:lnTo>
                    <a:cubicBezTo>
                      <a:pt x="47317" y="352040"/>
                      <a:pt x="40501" y="349240"/>
                      <a:pt x="35376" y="344167"/>
                    </a:cubicBezTo>
                    <a:cubicBezTo>
                      <a:pt x="30250" y="339042"/>
                      <a:pt x="27397" y="332278"/>
                      <a:pt x="27397" y="325039"/>
                    </a:cubicBezTo>
                    <a:lnTo>
                      <a:pt x="27397" y="54503"/>
                    </a:lnTo>
                    <a:cubicBezTo>
                      <a:pt x="27450" y="39550"/>
                      <a:pt x="39550" y="27397"/>
                      <a:pt x="54556" y="27397"/>
                    </a:cubicBezTo>
                    <a:lnTo>
                      <a:pt x="325039" y="27397"/>
                    </a:lnTo>
                    <a:cubicBezTo>
                      <a:pt x="332226" y="27397"/>
                      <a:pt x="339095" y="30250"/>
                      <a:pt x="344167" y="35323"/>
                    </a:cubicBezTo>
                    <a:cubicBezTo>
                      <a:pt x="349240" y="40395"/>
                      <a:pt x="352093" y="47317"/>
                      <a:pt x="352093" y="54451"/>
                    </a:cubicBezTo>
                    <a:lnTo>
                      <a:pt x="352093" y="32503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894A7AEC-3678-40F6-9DBA-C5D7A4E0DFED}"/>
                  </a:ext>
                </a:extLst>
              </p:cNvPr>
              <p:cNvSpPr/>
              <p:nvPr/>
            </p:nvSpPr>
            <p:spPr>
              <a:xfrm>
                <a:off x="1131569" y="5726529"/>
                <a:ext cx="257326" cy="196561"/>
              </a:xfrm>
              <a:custGeom>
                <a:avLst/>
                <a:gdLst>
                  <a:gd name="connsiteX0" fmla="*/ 243869 w 257326"/>
                  <a:gd name="connsiteY0" fmla="*/ 27291 h 196561"/>
                  <a:gd name="connsiteX1" fmla="*/ 135654 w 257326"/>
                  <a:gd name="connsiteY1" fmla="*/ 27291 h 196561"/>
                  <a:gd name="connsiteX2" fmla="*/ 122128 w 257326"/>
                  <a:gd name="connsiteY2" fmla="*/ 40818 h 196561"/>
                  <a:gd name="connsiteX3" fmla="*/ 135654 w 257326"/>
                  <a:gd name="connsiteY3" fmla="*/ 54345 h 196561"/>
                  <a:gd name="connsiteX4" fmla="*/ 243869 w 257326"/>
                  <a:gd name="connsiteY4" fmla="*/ 54345 h 196561"/>
                  <a:gd name="connsiteX5" fmla="*/ 257396 w 257326"/>
                  <a:gd name="connsiteY5" fmla="*/ 40818 h 196561"/>
                  <a:gd name="connsiteX6" fmla="*/ 243869 w 257326"/>
                  <a:gd name="connsiteY6" fmla="*/ 27291 h 196561"/>
                  <a:gd name="connsiteX7" fmla="*/ 243869 w 257326"/>
                  <a:gd name="connsiteY7" fmla="*/ 27291 h 196561"/>
                  <a:gd name="connsiteX8" fmla="*/ 243869 w 257326"/>
                  <a:gd name="connsiteY8" fmla="*/ 135559 h 196561"/>
                  <a:gd name="connsiteX9" fmla="*/ 135654 w 257326"/>
                  <a:gd name="connsiteY9" fmla="*/ 135559 h 196561"/>
                  <a:gd name="connsiteX10" fmla="*/ 122128 w 257326"/>
                  <a:gd name="connsiteY10" fmla="*/ 149085 h 196561"/>
                  <a:gd name="connsiteX11" fmla="*/ 135654 w 257326"/>
                  <a:gd name="connsiteY11" fmla="*/ 162612 h 196561"/>
                  <a:gd name="connsiteX12" fmla="*/ 243869 w 257326"/>
                  <a:gd name="connsiteY12" fmla="*/ 162612 h 196561"/>
                  <a:gd name="connsiteX13" fmla="*/ 257396 w 257326"/>
                  <a:gd name="connsiteY13" fmla="*/ 149085 h 196561"/>
                  <a:gd name="connsiteX14" fmla="*/ 243869 w 257326"/>
                  <a:gd name="connsiteY14" fmla="*/ 135559 h 196561"/>
                  <a:gd name="connsiteX15" fmla="*/ 243869 w 257326"/>
                  <a:gd name="connsiteY15" fmla="*/ 135559 h 196561"/>
                  <a:gd name="connsiteX16" fmla="*/ 54546 w 257326"/>
                  <a:gd name="connsiteY16" fmla="*/ 101742 h 196561"/>
                  <a:gd name="connsiteX17" fmla="*/ 7203 w 257326"/>
                  <a:gd name="connsiteY17" fmla="*/ 149085 h 196561"/>
                  <a:gd name="connsiteX18" fmla="*/ 54546 w 257326"/>
                  <a:gd name="connsiteY18" fmla="*/ 196429 h 196561"/>
                  <a:gd name="connsiteX19" fmla="*/ 101890 w 257326"/>
                  <a:gd name="connsiteY19" fmla="*/ 149085 h 196561"/>
                  <a:gd name="connsiteX20" fmla="*/ 54546 w 257326"/>
                  <a:gd name="connsiteY20" fmla="*/ 101742 h 196561"/>
                  <a:gd name="connsiteX21" fmla="*/ 54546 w 257326"/>
                  <a:gd name="connsiteY21" fmla="*/ 101742 h 196561"/>
                  <a:gd name="connsiteX22" fmla="*/ 68866 w 257326"/>
                  <a:gd name="connsiteY22" fmla="*/ 163458 h 196561"/>
                  <a:gd name="connsiteX23" fmla="*/ 43239 w 257326"/>
                  <a:gd name="connsiteY23" fmla="*/ 165994 h 196561"/>
                  <a:gd name="connsiteX24" fmla="*/ 35789 w 257326"/>
                  <a:gd name="connsiteY24" fmla="*/ 141318 h 196561"/>
                  <a:gd name="connsiteX25" fmla="*/ 58509 w 257326"/>
                  <a:gd name="connsiteY25" fmla="*/ 129165 h 196561"/>
                  <a:gd name="connsiteX26" fmla="*/ 74837 w 257326"/>
                  <a:gd name="connsiteY26" fmla="*/ 149085 h 196561"/>
                  <a:gd name="connsiteX27" fmla="*/ 68866 w 257326"/>
                  <a:gd name="connsiteY27" fmla="*/ 163458 h 196561"/>
                  <a:gd name="connsiteX28" fmla="*/ 68866 w 257326"/>
                  <a:gd name="connsiteY28" fmla="*/ 163458 h 196561"/>
                  <a:gd name="connsiteX29" fmla="*/ 85563 w 257326"/>
                  <a:gd name="connsiteY29" fmla="*/ 4306 h 196561"/>
                  <a:gd name="connsiteX30" fmla="*/ 41020 w 257326"/>
                  <a:gd name="connsiteY30" fmla="*/ 48850 h 196561"/>
                  <a:gd name="connsiteX31" fmla="*/ 23477 w 257326"/>
                  <a:gd name="connsiteY31" fmla="*/ 31360 h 196561"/>
                  <a:gd name="connsiteX32" fmla="*/ 10426 w 257326"/>
                  <a:gd name="connsiteY32" fmla="*/ 27873 h 196561"/>
                  <a:gd name="connsiteX33" fmla="*/ 862 w 257326"/>
                  <a:gd name="connsiteY33" fmla="*/ 37437 h 196561"/>
                  <a:gd name="connsiteX34" fmla="*/ 4349 w 257326"/>
                  <a:gd name="connsiteY34" fmla="*/ 50488 h 196561"/>
                  <a:gd name="connsiteX35" fmla="*/ 31403 w 257326"/>
                  <a:gd name="connsiteY35" fmla="*/ 77541 h 196561"/>
                  <a:gd name="connsiteX36" fmla="*/ 40967 w 257326"/>
                  <a:gd name="connsiteY36" fmla="*/ 81504 h 196561"/>
                  <a:gd name="connsiteX37" fmla="*/ 50531 w 257326"/>
                  <a:gd name="connsiteY37" fmla="*/ 77541 h 196561"/>
                  <a:gd name="connsiteX38" fmla="*/ 104638 w 257326"/>
                  <a:gd name="connsiteY38" fmla="*/ 23434 h 196561"/>
                  <a:gd name="connsiteX39" fmla="*/ 104585 w 257326"/>
                  <a:gd name="connsiteY39" fmla="*/ 4412 h 196561"/>
                  <a:gd name="connsiteX40" fmla="*/ 85563 w 257326"/>
                  <a:gd name="connsiteY40" fmla="*/ 4306 h 196561"/>
                  <a:gd name="connsiteX41" fmla="*/ 85563 w 257326"/>
                  <a:gd name="connsiteY41" fmla="*/ 4306 h 19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57326" h="196561">
                    <a:moveTo>
                      <a:pt x="243869" y="27291"/>
                    </a:moveTo>
                    <a:lnTo>
                      <a:pt x="135654" y="27291"/>
                    </a:lnTo>
                    <a:cubicBezTo>
                      <a:pt x="128204" y="27291"/>
                      <a:pt x="122128" y="33368"/>
                      <a:pt x="122128" y="40818"/>
                    </a:cubicBezTo>
                    <a:cubicBezTo>
                      <a:pt x="122128" y="48269"/>
                      <a:pt x="128204" y="54345"/>
                      <a:pt x="135654" y="54345"/>
                    </a:cubicBezTo>
                    <a:lnTo>
                      <a:pt x="243869" y="54345"/>
                    </a:lnTo>
                    <a:cubicBezTo>
                      <a:pt x="251319" y="54345"/>
                      <a:pt x="257396" y="48269"/>
                      <a:pt x="257396" y="40818"/>
                    </a:cubicBezTo>
                    <a:cubicBezTo>
                      <a:pt x="257396" y="33368"/>
                      <a:pt x="251372" y="27291"/>
                      <a:pt x="243869" y="27291"/>
                    </a:cubicBezTo>
                    <a:lnTo>
                      <a:pt x="243869" y="27291"/>
                    </a:lnTo>
                    <a:close/>
                    <a:moveTo>
                      <a:pt x="243869" y="135559"/>
                    </a:moveTo>
                    <a:lnTo>
                      <a:pt x="135654" y="135559"/>
                    </a:lnTo>
                    <a:cubicBezTo>
                      <a:pt x="128204" y="135559"/>
                      <a:pt x="122128" y="141582"/>
                      <a:pt x="122128" y="149085"/>
                    </a:cubicBezTo>
                    <a:cubicBezTo>
                      <a:pt x="122128" y="156536"/>
                      <a:pt x="128204" y="162612"/>
                      <a:pt x="135654" y="162612"/>
                    </a:cubicBezTo>
                    <a:lnTo>
                      <a:pt x="243869" y="162612"/>
                    </a:lnTo>
                    <a:cubicBezTo>
                      <a:pt x="251319" y="162612"/>
                      <a:pt x="257396" y="156589"/>
                      <a:pt x="257396" y="149085"/>
                    </a:cubicBezTo>
                    <a:cubicBezTo>
                      <a:pt x="257396" y="141635"/>
                      <a:pt x="251372" y="135559"/>
                      <a:pt x="243869" y="135559"/>
                    </a:cubicBezTo>
                    <a:lnTo>
                      <a:pt x="243869" y="135559"/>
                    </a:lnTo>
                    <a:close/>
                    <a:moveTo>
                      <a:pt x="54546" y="101742"/>
                    </a:moveTo>
                    <a:cubicBezTo>
                      <a:pt x="28391" y="101742"/>
                      <a:pt x="7203" y="122930"/>
                      <a:pt x="7203" y="149085"/>
                    </a:cubicBezTo>
                    <a:cubicBezTo>
                      <a:pt x="7203" y="175241"/>
                      <a:pt x="28391" y="196429"/>
                      <a:pt x="54546" y="196429"/>
                    </a:cubicBezTo>
                    <a:cubicBezTo>
                      <a:pt x="80702" y="196429"/>
                      <a:pt x="101890" y="175241"/>
                      <a:pt x="101890" y="149085"/>
                    </a:cubicBezTo>
                    <a:cubicBezTo>
                      <a:pt x="101890" y="122930"/>
                      <a:pt x="80649" y="101742"/>
                      <a:pt x="54546" y="101742"/>
                    </a:cubicBezTo>
                    <a:lnTo>
                      <a:pt x="54546" y="101742"/>
                    </a:lnTo>
                    <a:close/>
                    <a:moveTo>
                      <a:pt x="68866" y="163458"/>
                    </a:moveTo>
                    <a:cubicBezTo>
                      <a:pt x="61997" y="170327"/>
                      <a:pt x="51270" y="171384"/>
                      <a:pt x="43239" y="165994"/>
                    </a:cubicBezTo>
                    <a:cubicBezTo>
                      <a:pt x="35207" y="160604"/>
                      <a:pt x="32037" y="150301"/>
                      <a:pt x="35789" y="141318"/>
                    </a:cubicBezTo>
                    <a:cubicBezTo>
                      <a:pt x="39487" y="132388"/>
                      <a:pt x="48998" y="127263"/>
                      <a:pt x="58509" y="129165"/>
                    </a:cubicBezTo>
                    <a:cubicBezTo>
                      <a:pt x="68020" y="131067"/>
                      <a:pt x="74837" y="139416"/>
                      <a:pt x="74837" y="149085"/>
                    </a:cubicBezTo>
                    <a:cubicBezTo>
                      <a:pt x="74837" y="154528"/>
                      <a:pt x="72723" y="159653"/>
                      <a:pt x="68866" y="163458"/>
                    </a:cubicBezTo>
                    <a:lnTo>
                      <a:pt x="68866" y="163458"/>
                    </a:lnTo>
                    <a:close/>
                    <a:moveTo>
                      <a:pt x="85563" y="4306"/>
                    </a:moveTo>
                    <a:lnTo>
                      <a:pt x="41020" y="48850"/>
                    </a:lnTo>
                    <a:lnTo>
                      <a:pt x="23477" y="31360"/>
                    </a:lnTo>
                    <a:cubicBezTo>
                      <a:pt x="20043" y="27926"/>
                      <a:pt x="15076" y="26605"/>
                      <a:pt x="10426" y="27873"/>
                    </a:cubicBezTo>
                    <a:cubicBezTo>
                      <a:pt x="5776" y="29141"/>
                      <a:pt x="2130" y="32787"/>
                      <a:pt x="862" y="37437"/>
                    </a:cubicBezTo>
                    <a:cubicBezTo>
                      <a:pt x="-406" y="42086"/>
                      <a:pt x="968" y="47053"/>
                      <a:pt x="4349" y="50488"/>
                    </a:cubicBezTo>
                    <a:lnTo>
                      <a:pt x="31403" y="77541"/>
                    </a:lnTo>
                    <a:cubicBezTo>
                      <a:pt x="33939" y="80078"/>
                      <a:pt x="37374" y="81504"/>
                      <a:pt x="40967" y="81504"/>
                    </a:cubicBezTo>
                    <a:cubicBezTo>
                      <a:pt x="44560" y="81504"/>
                      <a:pt x="47994" y="80078"/>
                      <a:pt x="50531" y="77541"/>
                    </a:cubicBezTo>
                    <a:lnTo>
                      <a:pt x="104638" y="23434"/>
                    </a:lnTo>
                    <a:cubicBezTo>
                      <a:pt x="109869" y="18150"/>
                      <a:pt x="109816" y="9643"/>
                      <a:pt x="104585" y="4412"/>
                    </a:cubicBezTo>
                    <a:cubicBezTo>
                      <a:pt x="99354" y="-925"/>
                      <a:pt x="90847" y="-925"/>
                      <a:pt x="85563" y="4306"/>
                    </a:cubicBezTo>
                    <a:lnTo>
                      <a:pt x="85563" y="430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512E400-A2E3-4DE5-B919-CA37B9CC64A7}"/>
              </a:ext>
            </a:extLst>
          </p:cNvPr>
          <p:cNvSpPr/>
          <p:nvPr/>
        </p:nvSpPr>
        <p:spPr>
          <a:xfrm>
            <a:off x="6938782" y="2908110"/>
            <a:ext cx="4074446" cy="2282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-apple-system"/>
              </a:rPr>
              <a:t>单击此处编辑您要的内容，建议您在展示时采用微软雅黑字体。</a:t>
            </a:r>
          </a:p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-apple-system"/>
              </a:rPr>
              <a:t>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E2F32A8-0715-471D-A423-D6C17838975D}"/>
              </a:ext>
            </a:extLst>
          </p:cNvPr>
          <p:cNvGrpSpPr/>
          <p:nvPr/>
        </p:nvGrpSpPr>
        <p:grpSpPr>
          <a:xfrm>
            <a:off x="7069133" y="5452064"/>
            <a:ext cx="1278544" cy="121839"/>
            <a:chOff x="5064759" y="521314"/>
            <a:chExt cx="1278544" cy="12183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17B4F1B6-D4AA-4B12-A9D7-36D38F3179D7}"/>
                </a:ext>
              </a:extLst>
            </p:cNvPr>
            <p:cNvSpPr txBox="1"/>
            <p:nvPr/>
          </p:nvSpPr>
          <p:spPr>
            <a:xfrm>
              <a:off x="5460929" y="521314"/>
              <a:ext cx="882374" cy="121839"/>
            </a:xfrm>
            <a:custGeom>
              <a:avLst/>
              <a:gdLst/>
              <a:ahLst/>
              <a:cxnLst/>
              <a:rect l="l" t="t" r="r" b="b"/>
              <a:pathLst>
                <a:path w="1199629" h="165645">
                  <a:moveTo>
                    <a:pt x="339663" y="33039"/>
                  </a:moveTo>
                  <a:lnTo>
                    <a:pt x="314352" y="106709"/>
                  </a:lnTo>
                  <a:lnTo>
                    <a:pt x="364973" y="106709"/>
                  </a:lnTo>
                  <a:close/>
                  <a:moveTo>
                    <a:pt x="460920" y="23328"/>
                  </a:moveTo>
                  <a:lnTo>
                    <a:pt x="460920" y="142317"/>
                  </a:lnTo>
                  <a:lnTo>
                    <a:pt x="490277" y="142317"/>
                  </a:lnTo>
                  <a:cubicBezTo>
                    <a:pt x="502257" y="142317"/>
                    <a:pt x="511540" y="139210"/>
                    <a:pt x="518126" y="132996"/>
                  </a:cubicBezTo>
                  <a:cubicBezTo>
                    <a:pt x="524712" y="126783"/>
                    <a:pt x="528004" y="118020"/>
                    <a:pt x="528004" y="106709"/>
                  </a:cubicBezTo>
                  <a:lnTo>
                    <a:pt x="528004" y="58936"/>
                  </a:lnTo>
                  <a:cubicBezTo>
                    <a:pt x="528004" y="47625"/>
                    <a:pt x="524712" y="38862"/>
                    <a:pt x="518126" y="32649"/>
                  </a:cubicBezTo>
                  <a:cubicBezTo>
                    <a:pt x="511540" y="26435"/>
                    <a:pt x="502257" y="23328"/>
                    <a:pt x="490277" y="23328"/>
                  </a:cubicBezTo>
                  <a:close/>
                  <a:moveTo>
                    <a:pt x="965745" y="23217"/>
                  </a:moveTo>
                  <a:lnTo>
                    <a:pt x="965745" y="73670"/>
                  </a:lnTo>
                  <a:lnTo>
                    <a:pt x="1008273" y="73670"/>
                  </a:lnTo>
                  <a:cubicBezTo>
                    <a:pt x="1012589" y="73670"/>
                    <a:pt x="1016421" y="72628"/>
                    <a:pt x="1019770" y="70544"/>
                  </a:cubicBezTo>
                  <a:cubicBezTo>
                    <a:pt x="1023118" y="68461"/>
                    <a:pt x="1025704" y="65503"/>
                    <a:pt x="1027527" y="61670"/>
                  </a:cubicBezTo>
                  <a:cubicBezTo>
                    <a:pt x="1029351" y="57838"/>
                    <a:pt x="1030262" y="53429"/>
                    <a:pt x="1030262" y="48443"/>
                  </a:cubicBezTo>
                  <a:cubicBezTo>
                    <a:pt x="1030262" y="43457"/>
                    <a:pt x="1029351" y="39048"/>
                    <a:pt x="1027527" y="35216"/>
                  </a:cubicBezTo>
                  <a:cubicBezTo>
                    <a:pt x="1025704" y="31384"/>
                    <a:pt x="1023137" y="28426"/>
                    <a:pt x="1019826" y="26342"/>
                  </a:cubicBezTo>
                  <a:cubicBezTo>
                    <a:pt x="1016514" y="24259"/>
                    <a:pt x="1012663" y="23217"/>
                    <a:pt x="1008273" y="23217"/>
                  </a:cubicBezTo>
                  <a:close/>
                  <a:moveTo>
                    <a:pt x="22770" y="23217"/>
                  </a:moveTo>
                  <a:lnTo>
                    <a:pt x="22770" y="73670"/>
                  </a:lnTo>
                  <a:lnTo>
                    <a:pt x="65298" y="73670"/>
                  </a:lnTo>
                  <a:cubicBezTo>
                    <a:pt x="69614" y="73670"/>
                    <a:pt x="73446" y="72628"/>
                    <a:pt x="76795" y="70544"/>
                  </a:cubicBezTo>
                  <a:cubicBezTo>
                    <a:pt x="80143" y="68461"/>
                    <a:pt x="82729" y="65503"/>
                    <a:pt x="84553" y="61670"/>
                  </a:cubicBezTo>
                  <a:cubicBezTo>
                    <a:pt x="86376" y="57838"/>
                    <a:pt x="87287" y="53429"/>
                    <a:pt x="87287" y="48443"/>
                  </a:cubicBezTo>
                  <a:cubicBezTo>
                    <a:pt x="87287" y="43457"/>
                    <a:pt x="86376" y="39048"/>
                    <a:pt x="84553" y="35216"/>
                  </a:cubicBezTo>
                  <a:cubicBezTo>
                    <a:pt x="82729" y="31384"/>
                    <a:pt x="80162" y="28426"/>
                    <a:pt x="76851" y="26342"/>
                  </a:cubicBezTo>
                  <a:cubicBezTo>
                    <a:pt x="73539" y="24259"/>
                    <a:pt x="69688" y="23217"/>
                    <a:pt x="65298" y="23217"/>
                  </a:cubicBezTo>
                  <a:close/>
                  <a:moveTo>
                    <a:pt x="853789" y="22435"/>
                  </a:moveTo>
                  <a:cubicBezTo>
                    <a:pt x="847092" y="22435"/>
                    <a:pt x="841195" y="23942"/>
                    <a:pt x="836097" y="26956"/>
                  </a:cubicBezTo>
                  <a:cubicBezTo>
                    <a:pt x="831000" y="29970"/>
                    <a:pt x="827056" y="34249"/>
                    <a:pt x="824265" y="39793"/>
                  </a:cubicBezTo>
                  <a:cubicBezTo>
                    <a:pt x="821475" y="45336"/>
                    <a:pt x="820080" y="51755"/>
                    <a:pt x="820080" y="59047"/>
                  </a:cubicBezTo>
                  <a:lnTo>
                    <a:pt x="820080" y="106598"/>
                  </a:lnTo>
                  <a:cubicBezTo>
                    <a:pt x="820080" y="113890"/>
                    <a:pt x="821475" y="120309"/>
                    <a:pt x="824265" y="125852"/>
                  </a:cubicBezTo>
                  <a:cubicBezTo>
                    <a:pt x="827056" y="131396"/>
                    <a:pt x="831000" y="135675"/>
                    <a:pt x="836097" y="138689"/>
                  </a:cubicBezTo>
                  <a:cubicBezTo>
                    <a:pt x="841195" y="141703"/>
                    <a:pt x="847092" y="143210"/>
                    <a:pt x="853789" y="143210"/>
                  </a:cubicBezTo>
                  <a:cubicBezTo>
                    <a:pt x="860486" y="143210"/>
                    <a:pt x="866384" y="141703"/>
                    <a:pt x="871481" y="138689"/>
                  </a:cubicBezTo>
                  <a:cubicBezTo>
                    <a:pt x="876579" y="135675"/>
                    <a:pt x="880522" y="131396"/>
                    <a:pt x="883313" y="125852"/>
                  </a:cubicBezTo>
                  <a:cubicBezTo>
                    <a:pt x="886104" y="120309"/>
                    <a:pt x="887499" y="113890"/>
                    <a:pt x="887499" y="106598"/>
                  </a:cubicBezTo>
                  <a:lnTo>
                    <a:pt x="887499" y="59047"/>
                  </a:lnTo>
                  <a:cubicBezTo>
                    <a:pt x="887499" y="51755"/>
                    <a:pt x="886104" y="45336"/>
                    <a:pt x="883313" y="39793"/>
                  </a:cubicBezTo>
                  <a:cubicBezTo>
                    <a:pt x="880522" y="34249"/>
                    <a:pt x="876579" y="29970"/>
                    <a:pt x="871481" y="26956"/>
                  </a:cubicBezTo>
                  <a:cubicBezTo>
                    <a:pt x="866384" y="23942"/>
                    <a:pt x="860486" y="22435"/>
                    <a:pt x="853789" y="22435"/>
                  </a:cubicBezTo>
                  <a:close/>
                  <a:moveTo>
                    <a:pt x="1095374" y="1674"/>
                  </a:moveTo>
                  <a:lnTo>
                    <a:pt x="1106425" y="1674"/>
                  </a:lnTo>
                  <a:lnTo>
                    <a:pt x="1118145" y="1674"/>
                  </a:lnTo>
                  <a:lnTo>
                    <a:pt x="1199629" y="1674"/>
                  </a:lnTo>
                  <a:lnTo>
                    <a:pt x="1199629" y="23328"/>
                  </a:lnTo>
                  <a:lnTo>
                    <a:pt x="1118145" y="23328"/>
                  </a:lnTo>
                  <a:lnTo>
                    <a:pt x="1118145" y="72553"/>
                  </a:lnTo>
                  <a:lnTo>
                    <a:pt x="1187350" y="72553"/>
                  </a:lnTo>
                  <a:lnTo>
                    <a:pt x="1187350" y="94208"/>
                  </a:lnTo>
                  <a:lnTo>
                    <a:pt x="1118145" y="94208"/>
                  </a:lnTo>
                  <a:lnTo>
                    <a:pt x="1118145" y="142317"/>
                  </a:lnTo>
                  <a:lnTo>
                    <a:pt x="1199629" y="142317"/>
                  </a:lnTo>
                  <a:lnTo>
                    <a:pt x="1199629" y="163971"/>
                  </a:lnTo>
                  <a:lnTo>
                    <a:pt x="1118145" y="163971"/>
                  </a:lnTo>
                  <a:lnTo>
                    <a:pt x="1106425" y="163971"/>
                  </a:lnTo>
                  <a:lnTo>
                    <a:pt x="1095374" y="163971"/>
                  </a:lnTo>
                  <a:close/>
                  <a:moveTo>
                    <a:pt x="619124" y="1674"/>
                  </a:moveTo>
                  <a:lnTo>
                    <a:pt x="640444" y="1674"/>
                  </a:lnTo>
                  <a:lnTo>
                    <a:pt x="688106" y="108830"/>
                  </a:lnTo>
                  <a:lnTo>
                    <a:pt x="735769" y="1674"/>
                  </a:lnTo>
                  <a:lnTo>
                    <a:pt x="757088" y="1674"/>
                  </a:lnTo>
                  <a:lnTo>
                    <a:pt x="757088" y="163971"/>
                  </a:lnTo>
                  <a:lnTo>
                    <a:pt x="734876" y="163971"/>
                  </a:lnTo>
                  <a:lnTo>
                    <a:pt x="734876" y="52125"/>
                  </a:lnTo>
                  <a:lnTo>
                    <a:pt x="696031" y="141424"/>
                  </a:lnTo>
                  <a:lnTo>
                    <a:pt x="680181" y="141424"/>
                  </a:lnTo>
                  <a:lnTo>
                    <a:pt x="641337" y="54295"/>
                  </a:lnTo>
                  <a:lnTo>
                    <a:pt x="641337" y="163971"/>
                  </a:lnTo>
                  <a:lnTo>
                    <a:pt x="619124" y="163971"/>
                  </a:lnTo>
                  <a:close/>
                  <a:moveTo>
                    <a:pt x="438150" y="1674"/>
                  </a:moveTo>
                  <a:lnTo>
                    <a:pt x="453553" y="1674"/>
                  </a:lnTo>
                  <a:lnTo>
                    <a:pt x="460920" y="1674"/>
                  </a:lnTo>
                  <a:lnTo>
                    <a:pt x="489607" y="1674"/>
                  </a:lnTo>
                  <a:cubicBezTo>
                    <a:pt x="502629" y="1674"/>
                    <a:pt x="513754" y="3944"/>
                    <a:pt x="522982" y="8483"/>
                  </a:cubicBezTo>
                  <a:cubicBezTo>
                    <a:pt x="532209" y="13022"/>
                    <a:pt x="539241" y="19645"/>
                    <a:pt x="544078" y="28351"/>
                  </a:cubicBezTo>
                  <a:cubicBezTo>
                    <a:pt x="548915" y="37058"/>
                    <a:pt x="551333" y="47550"/>
                    <a:pt x="551333" y="59829"/>
                  </a:cubicBezTo>
                  <a:lnTo>
                    <a:pt x="551333" y="105816"/>
                  </a:lnTo>
                  <a:cubicBezTo>
                    <a:pt x="551333" y="118095"/>
                    <a:pt x="548915" y="128587"/>
                    <a:pt x="544078" y="137294"/>
                  </a:cubicBezTo>
                  <a:cubicBezTo>
                    <a:pt x="539241" y="146000"/>
                    <a:pt x="532190" y="152623"/>
                    <a:pt x="522926" y="157162"/>
                  </a:cubicBezTo>
                  <a:cubicBezTo>
                    <a:pt x="513661" y="161701"/>
                    <a:pt x="502518" y="163971"/>
                    <a:pt x="489495" y="163971"/>
                  </a:cubicBezTo>
                  <a:lnTo>
                    <a:pt x="460920" y="163971"/>
                  </a:lnTo>
                  <a:lnTo>
                    <a:pt x="453553" y="163971"/>
                  </a:lnTo>
                  <a:lnTo>
                    <a:pt x="438150" y="163971"/>
                  </a:lnTo>
                  <a:close/>
                  <a:moveTo>
                    <a:pt x="329952" y="1674"/>
                  </a:moveTo>
                  <a:lnTo>
                    <a:pt x="349374" y="1674"/>
                  </a:lnTo>
                  <a:lnTo>
                    <a:pt x="409202" y="163971"/>
                  </a:lnTo>
                  <a:lnTo>
                    <a:pt x="384646" y="163971"/>
                  </a:lnTo>
                  <a:lnTo>
                    <a:pt x="372413" y="128364"/>
                  </a:lnTo>
                  <a:lnTo>
                    <a:pt x="306913" y="128364"/>
                  </a:lnTo>
                  <a:lnTo>
                    <a:pt x="294679" y="163971"/>
                  </a:lnTo>
                  <a:lnTo>
                    <a:pt x="270123" y="163971"/>
                  </a:lnTo>
                  <a:close/>
                  <a:moveTo>
                    <a:pt x="152400" y="1674"/>
                  </a:moveTo>
                  <a:lnTo>
                    <a:pt x="163450" y="1674"/>
                  </a:lnTo>
                  <a:lnTo>
                    <a:pt x="175170" y="1674"/>
                  </a:lnTo>
                  <a:lnTo>
                    <a:pt x="256654" y="1674"/>
                  </a:lnTo>
                  <a:lnTo>
                    <a:pt x="256654" y="23328"/>
                  </a:lnTo>
                  <a:lnTo>
                    <a:pt x="175170" y="23328"/>
                  </a:lnTo>
                  <a:lnTo>
                    <a:pt x="175170" y="72553"/>
                  </a:lnTo>
                  <a:lnTo>
                    <a:pt x="244375" y="72553"/>
                  </a:lnTo>
                  <a:lnTo>
                    <a:pt x="244375" y="94208"/>
                  </a:lnTo>
                  <a:lnTo>
                    <a:pt x="175170" y="94208"/>
                  </a:lnTo>
                  <a:lnTo>
                    <a:pt x="175170" y="142317"/>
                  </a:lnTo>
                  <a:lnTo>
                    <a:pt x="256654" y="142317"/>
                  </a:lnTo>
                  <a:lnTo>
                    <a:pt x="256654" y="163971"/>
                  </a:lnTo>
                  <a:lnTo>
                    <a:pt x="175170" y="163971"/>
                  </a:lnTo>
                  <a:lnTo>
                    <a:pt x="163450" y="163971"/>
                  </a:lnTo>
                  <a:lnTo>
                    <a:pt x="152400" y="163971"/>
                  </a:lnTo>
                  <a:close/>
                  <a:moveTo>
                    <a:pt x="942974" y="1562"/>
                  </a:moveTo>
                  <a:lnTo>
                    <a:pt x="952909" y="1562"/>
                  </a:lnTo>
                  <a:lnTo>
                    <a:pt x="965745" y="1562"/>
                  </a:lnTo>
                  <a:lnTo>
                    <a:pt x="1007380" y="1562"/>
                  </a:lnTo>
                  <a:cubicBezTo>
                    <a:pt x="1016756" y="1562"/>
                    <a:pt x="1024997" y="3497"/>
                    <a:pt x="1032104" y="7367"/>
                  </a:cubicBezTo>
                  <a:cubicBezTo>
                    <a:pt x="1039210" y="11236"/>
                    <a:pt x="1044717" y="16724"/>
                    <a:pt x="1048624" y="23831"/>
                  </a:cubicBezTo>
                  <a:cubicBezTo>
                    <a:pt x="1052531" y="30937"/>
                    <a:pt x="1054484" y="39141"/>
                    <a:pt x="1054484" y="48443"/>
                  </a:cubicBezTo>
                  <a:cubicBezTo>
                    <a:pt x="1054484" y="57745"/>
                    <a:pt x="1052512" y="65949"/>
                    <a:pt x="1048568" y="73056"/>
                  </a:cubicBezTo>
                  <a:cubicBezTo>
                    <a:pt x="1044624" y="80162"/>
                    <a:pt x="1039099" y="85650"/>
                    <a:pt x="1031992" y="89520"/>
                  </a:cubicBezTo>
                  <a:lnTo>
                    <a:pt x="1023717" y="92657"/>
                  </a:lnTo>
                  <a:lnTo>
                    <a:pt x="1061293" y="163971"/>
                  </a:lnTo>
                  <a:lnTo>
                    <a:pt x="1034281" y="163971"/>
                  </a:lnTo>
                  <a:lnTo>
                    <a:pt x="999645" y="95324"/>
                  </a:lnTo>
                  <a:lnTo>
                    <a:pt x="965745" y="95324"/>
                  </a:lnTo>
                  <a:lnTo>
                    <a:pt x="965745" y="163971"/>
                  </a:lnTo>
                  <a:lnTo>
                    <a:pt x="942974" y="163971"/>
                  </a:lnTo>
                  <a:close/>
                  <a:moveTo>
                    <a:pt x="0" y="1562"/>
                  </a:moveTo>
                  <a:lnTo>
                    <a:pt x="9934" y="1562"/>
                  </a:lnTo>
                  <a:lnTo>
                    <a:pt x="22770" y="1562"/>
                  </a:lnTo>
                  <a:lnTo>
                    <a:pt x="64405" y="1562"/>
                  </a:lnTo>
                  <a:cubicBezTo>
                    <a:pt x="73781" y="1562"/>
                    <a:pt x="82022" y="3497"/>
                    <a:pt x="89129" y="7367"/>
                  </a:cubicBezTo>
                  <a:cubicBezTo>
                    <a:pt x="96236" y="11236"/>
                    <a:pt x="101742" y="16724"/>
                    <a:pt x="105649" y="23831"/>
                  </a:cubicBezTo>
                  <a:cubicBezTo>
                    <a:pt x="109556" y="30937"/>
                    <a:pt x="111509" y="39141"/>
                    <a:pt x="111509" y="48443"/>
                  </a:cubicBezTo>
                  <a:cubicBezTo>
                    <a:pt x="111509" y="57745"/>
                    <a:pt x="109537" y="65949"/>
                    <a:pt x="105593" y="73056"/>
                  </a:cubicBezTo>
                  <a:cubicBezTo>
                    <a:pt x="101649" y="80162"/>
                    <a:pt x="96124" y="85650"/>
                    <a:pt x="89017" y="89520"/>
                  </a:cubicBezTo>
                  <a:lnTo>
                    <a:pt x="80742" y="92657"/>
                  </a:lnTo>
                  <a:lnTo>
                    <a:pt x="118318" y="163971"/>
                  </a:lnTo>
                  <a:lnTo>
                    <a:pt x="91306" y="163971"/>
                  </a:lnTo>
                  <a:lnTo>
                    <a:pt x="56670" y="95324"/>
                  </a:lnTo>
                  <a:lnTo>
                    <a:pt x="22770" y="95324"/>
                  </a:lnTo>
                  <a:lnTo>
                    <a:pt x="22770" y="163971"/>
                  </a:lnTo>
                  <a:lnTo>
                    <a:pt x="0" y="163971"/>
                  </a:lnTo>
                  <a:close/>
                  <a:moveTo>
                    <a:pt x="853789" y="0"/>
                  </a:moveTo>
                  <a:cubicBezTo>
                    <a:pt x="865100" y="0"/>
                    <a:pt x="875072" y="2474"/>
                    <a:pt x="883704" y="7422"/>
                  </a:cubicBezTo>
                  <a:cubicBezTo>
                    <a:pt x="892336" y="12371"/>
                    <a:pt x="899014" y="19366"/>
                    <a:pt x="903740" y="28407"/>
                  </a:cubicBezTo>
                  <a:cubicBezTo>
                    <a:pt x="908465" y="37449"/>
                    <a:pt x="910828" y="47922"/>
                    <a:pt x="910828" y="59829"/>
                  </a:cubicBezTo>
                  <a:lnTo>
                    <a:pt x="910828" y="105816"/>
                  </a:lnTo>
                  <a:cubicBezTo>
                    <a:pt x="910828" y="117723"/>
                    <a:pt x="908465" y="128196"/>
                    <a:pt x="903740" y="137238"/>
                  </a:cubicBezTo>
                  <a:cubicBezTo>
                    <a:pt x="899014" y="146279"/>
                    <a:pt x="892336" y="153274"/>
                    <a:pt x="883704" y="158223"/>
                  </a:cubicBezTo>
                  <a:cubicBezTo>
                    <a:pt x="875072" y="163171"/>
                    <a:pt x="865100" y="165645"/>
                    <a:pt x="853789" y="165645"/>
                  </a:cubicBezTo>
                  <a:cubicBezTo>
                    <a:pt x="842478" y="165645"/>
                    <a:pt x="832507" y="163171"/>
                    <a:pt x="823875" y="158223"/>
                  </a:cubicBezTo>
                  <a:cubicBezTo>
                    <a:pt x="815243" y="153274"/>
                    <a:pt x="808564" y="146279"/>
                    <a:pt x="803839" y="137238"/>
                  </a:cubicBezTo>
                  <a:cubicBezTo>
                    <a:pt x="799113" y="128196"/>
                    <a:pt x="796751" y="117723"/>
                    <a:pt x="796751" y="105816"/>
                  </a:cubicBezTo>
                  <a:lnTo>
                    <a:pt x="796751" y="59829"/>
                  </a:lnTo>
                  <a:cubicBezTo>
                    <a:pt x="796751" y="47922"/>
                    <a:pt x="799113" y="37449"/>
                    <a:pt x="803839" y="28407"/>
                  </a:cubicBezTo>
                  <a:cubicBezTo>
                    <a:pt x="808564" y="19366"/>
                    <a:pt x="815243" y="12371"/>
                    <a:pt x="823875" y="7422"/>
                  </a:cubicBezTo>
                  <a:cubicBezTo>
                    <a:pt x="832507" y="2474"/>
                    <a:pt x="842478" y="0"/>
                    <a:pt x="853789" y="0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Bahnschrift" panose="020B0502040204020203" pitchFamily="34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D35AC317-597C-442A-A36F-508322DB00FA}"/>
                </a:ext>
              </a:extLst>
            </p:cNvPr>
            <p:cNvCxnSpPr>
              <a:cxnSpLocks/>
            </p:cNvCxnSpPr>
            <p:nvPr/>
          </p:nvCxnSpPr>
          <p:spPr>
            <a:xfrm>
              <a:off x="5064759" y="586381"/>
              <a:ext cx="299726" cy="0"/>
            </a:xfrm>
            <a:prstGeom prst="line">
              <a:avLst/>
            </a:prstGeom>
            <a:ln w="15875" cap="rnd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0D09914-275B-4D6E-B5DE-F73937883171}"/>
              </a:ext>
            </a:extLst>
          </p:cNvPr>
          <p:cNvSpPr txBox="1"/>
          <p:nvPr/>
        </p:nvSpPr>
        <p:spPr>
          <a:xfrm>
            <a:off x="6938782" y="1480458"/>
            <a:ext cx="3825378" cy="1067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  <a:p>
            <a:pPr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</p:spTree>
    <p:extLst>
      <p:ext uri="{BB962C8B-B14F-4D97-AF65-F5344CB8AC3E}">
        <p14:creationId xmlns:p14="http://schemas.microsoft.com/office/powerpoint/2010/main" val="192183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C634090C-06F5-479E-BE43-56AAED4D819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" b="15966"/>
          <a:stretch/>
        </p:blipFill>
        <p:spPr>
          <a:xfrm>
            <a:off x="-1" y="0"/>
            <a:ext cx="12192000" cy="6858000"/>
          </a:xfrm>
          <a:custGeom>
            <a:avLst/>
            <a:gdLst>
              <a:gd name="connsiteX0" fmla="*/ 10610849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610849 w 12192000"/>
              <a:gd name="connsiteY3" fmla="*/ 6858000 h 6858000"/>
              <a:gd name="connsiteX4" fmla="*/ 0 w 12192000"/>
              <a:gd name="connsiteY4" fmla="*/ 0 h 6858000"/>
              <a:gd name="connsiteX5" fmla="*/ 4775199 w 12192000"/>
              <a:gd name="connsiteY5" fmla="*/ 0 h 6858000"/>
              <a:gd name="connsiteX6" fmla="*/ 4775199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0610849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610849" y="6858000"/>
                </a:lnTo>
                <a:close/>
                <a:moveTo>
                  <a:pt x="0" y="0"/>
                </a:moveTo>
                <a:lnTo>
                  <a:pt x="4775199" y="0"/>
                </a:lnTo>
                <a:lnTo>
                  <a:pt x="47751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BEEABA8-57E2-4CD5-B3AA-7A5DCF60D00D}"/>
              </a:ext>
            </a:extLst>
          </p:cNvPr>
          <p:cNvGrpSpPr/>
          <p:nvPr/>
        </p:nvGrpSpPr>
        <p:grpSpPr>
          <a:xfrm>
            <a:off x="3151278" y="638175"/>
            <a:ext cx="3346008" cy="5759680"/>
            <a:chOff x="4180794" y="612775"/>
            <a:chExt cx="3346008" cy="575968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823F5ED4-71CE-42A7-9DF7-9B42598B01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72" t="16719" r="14956" b="18889"/>
            <a:stretch/>
          </p:blipFill>
          <p:spPr>
            <a:xfrm>
              <a:off x="4180794" y="612775"/>
              <a:ext cx="3346008" cy="5759680"/>
            </a:xfrm>
            <a:prstGeom prst="rect">
              <a:avLst/>
            </a:prstGeom>
          </p:spPr>
        </p:pic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15F7747A-0193-416B-A194-CB1F70FF0606}"/>
                </a:ext>
              </a:extLst>
            </p:cNvPr>
            <p:cNvSpPr/>
            <p:nvPr/>
          </p:nvSpPr>
          <p:spPr>
            <a:xfrm>
              <a:off x="4762500" y="1101725"/>
              <a:ext cx="2200275" cy="4721225"/>
            </a:xfrm>
            <a:custGeom>
              <a:avLst/>
              <a:gdLst>
                <a:gd name="connsiteX0" fmla="*/ 1440157 w 2200275"/>
                <a:gd name="connsiteY0" fmla="*/ 0 h 4721225"/>
                <a:gd name="connsiteX1" fmla="*/ 1711326 w 2200275"/>
                <a:gd name="connsiteY1" fmla="*/ 0 h 4721225"/>
                <a:gd name="connsiteX2" fmla="*/ 1440157 w 2200275"/>
                <a:gd name="connsiteY2" fmla="*/ 547 h 4721225"/>
                <a:gd name="connsiteX3" fmla="*/ 487870 w 2200275"/>
                <a:gd name="connsiteY3" fmla="*/ 0 h 4721225"/>
                <a:gd name="connsiteX4" fmla="*/ 858468 w 2200275"/>
                <a:gd name="connsiteY4" fmla="*/ 0 h 4721225"/>
                <a:gd name="connsiteX5" fmla="*/ 858468 w 2200275"/>
                <a:gd name="connsiteY5" fmla="*/ 748 h 4721225"/>
                <a:gd name="connsiteX6" fmla="*/ 238400 w 2200275"/>
                <a:gd name="connsiteY6" fmla="*/ 0 h 4721225"/>
                <a:gd name="connsiteX7" fmla="*/ 487870 w 2200275"/>
                <a:gd name="connsiteY7" fmla="*/ 0 h 4721225"/>
                <a:gd name="connsiteX8" fmla="*/ 510828 w 2200275"/>
                <a:gd name="connsiteY8" fmla="*/ 90089 h 4721225"/>
                <a:gd name="connsiteX9" fmla="*/ 605145 w 2200275"/>
                <a:gd name="connsiteY9" fmla="*/ 171450 h 4721225"/>
                <a:gd name="connsiteX10" fmla="*/ 858468 w 2200275"/>
                <a:gd name="connsiteY10" fmla="*/ 171450 h 4721225"/>
                <a:gd name="connsiteX11" fmla="*/ 1069559 w 2200275"/>
                <a:gd name="connsiteY11" fmla="*/ 171450 h 4721225"/>
                <a:gd name="connsiteX12" fmla="*/ 1129637 w 2200275"/>
                <a:gd name="connsiteY12" fmla="*/ 171450 h 4721225"/>
                <a:gd name="connsiteX13" fmla="*/ 1440157 w 2200275"/>
                <a:gd name="connsiteY13" fmla="*/ 171450 h 4721225"/>
                <a:gd name="connsiteX14" fmla="*/ 1594051 w 2200275"/>
                <a:gd name="connsiteY14" fmla="*/ 171450 h 4721225"/>
                <a:gd name="connsiteX15" fmla="*/ 1688368 w 2200275"/>
                <a:gd name="connsiteY15" fmla="*/ 90089 h 4721225"/>
                <a:gd name="connsiteX16" fmla="*/ 1711326 w 2200275"/>
                <a:gd name="connsiteY16" fmla="*/ 0 h 4721225"/>
                <a:gd name="connsiteX17" fmla="*/ 1961875 w 2200275"/>
                <a:gd name="connsiteY17" fmla="*/ 0 h 4721225"/>
                <a:gd name="connsiteX18" fmla="*/ 2200275 w 2200275"/>
                <a:gd name="connsiteY18" fmla="*/ 238400 h 4721225"/>
                <a:gd name="connsiteX19" fmla="*/ 2200275 w 2200275"/>
                <a:gd name="connsiteY19" fmla="*/ 4482825 h 4721225"/>
                <a:gd name="connsiteX20" fmla="*/ 1961875 w 2200275"/>
                <a:gd name="connsiteY20" fmla="*/ 4721225 h 4721225"/>
                <a:gd name="connsiteX21" fmla="*/ 238400 w 2200275"/>
                <a:gd name="connsiteY21" fmla="*/ 4721225 h 4721225"/>
                <a:gd name="connsiteX22" fmla="*/ 0 w 2200275"/>
                <a:gd name="connsiteY22" fmla="*/ 4482825 h 4721225"/>
                <a:gd name="connsiteX23" fmla="*/ 0 w 2200275"/>
                <a:gd name="connsiteY23" fmla="*/ 238400 h 4721225"/>
                <a:gd name="connsiteX24" fmla="*/ 238400 w 2200275"/>
                <a:gd name="connsiteY24" fmla="*/ 0 h 4721225"/>
                <a:gd name="connsiteX0" fmla="*/ 1440157 w 2200275"/>
                <a:gd name="connsiteY0" fmla="*/ 0 h 4721225"/>
                <a:gd name="connsiteX1" fmla="*/ 1711326 w 2200275"/>
                <a:gd name="connsiteY1" fmla="*/ 0 h 4721225"/>
                <a:gd name="connsiteX2" fmla="*/ 1440157 w 2200275"/>
                <a:gd name="connsiteY2" fmla="*/ 547 h 4721225"/>
                <a:gd name="connsiteX3" fmla="*/ 1440157 w 2200275"/>
                <a:gd name="connsiteY3" fmla="*/ 0 h 4721225"/>
                <a:gd name="connsiteX4" fmla="*/ 487870 w 2200275"/>
                <a:gd name="connsiteY4" fmla="*/ 0 h 4721225"/>
                <a:gd name="connsiteX5" fmla="*/ 858468 w 2200275"/>
                <a:gd name="connsiteY5" fmla="*/ 0 h 4721225"/>
                <a:gd name="connsiteX6" fmla="*/ 487870 w 2200275"/>
                <a:gd name="connsiteY6" fmla="*/ 0 h 4721225"/>
                <a:gd name="connsiteX7" fmla="*/ 238400 w 2200275"/>
                <a:gd name="connsiteY7" fmla="*/ 0 h 4721225"/>
                <a:gd name="connsiteX8" fmla="*/ 487870 w 2200275"/>
                <a:gd name="connsiteY8" fmla="*/ 0 h 4721225"/>
                <a:gd name="connsiteX9" fmla="*/ 510828 w 2200275"/>
                <a:gd name="connsiteY9" fmla="*/ 90089 h 4721225"/>
                <a:gd name="connsiteX10" fmla="*/ 605145 w 2200275"/>
                <a:gd name="connsiteY10" fmla="*/ 171450 h 4721225"/>
                <a:gd name="connsiteX11" fmla="*/ 858468 w 2200275"/>
                <a:gd name="connsiteY11" fmla="*/ 171450 h 4721225"/>
                <a:gd name="connsiteX12" fmla="*/ 1069559 w 2200275"/>
                <a:gd name="connsiteY12" fmla="*/ 171450 h 4721225"/>
                <a:gd name="connsiteX13" fmla="*/ 1129637 w 2200275"/>
                <a:gd name="connsiteY13" fmla="*/ 171450 h 4721225"/>
                <a:gd name="connsiteX14" fmla="*/ 1440157 w 2200275"/>
                <a:gd name="connsiteY14" fmla="*/ 171450 h 4721225"/>
                <a:gd name="connsiteX15" fmla="*/ 1594051 w 2200275"/>
                <a:gd name="connsiteY15" fmla="*/ 171450 h 4721225"/>
                <a:gd name="connsiteX16" fmla="*/ 1688368 w 2200275"/>
                <a:gd name="connsiteY16" fmla="*/ 90089 h 4721225"/>
                <a:gd name="connsiteX17" fmla="*/ 1711326 w 2200275"/>
                <a:gd name="connsiteY17" fmla="*/ 0 h 4721225"/>
                <a:gd name="connsiteX18" fmla="*/ 1961875 w 2200275"/>
                <a:gd name="connsiteY18" fmla="*/ 0 h 4721225"/>
                <a:gd name="connsiteX19" fmla="*/ 2200275 w 2200275"/>
                <a:gd name="connsiteY19" fmla="*/ 238400 h 4721225"/>
                <a:gd name="connsiteX20" fmla="*/ 2200275 w 2200275"/>
                <a:gd name="connsiteY20" fmla="*/ 4482825 h 4721225"/>
                <a:gd name="connsiteX21" fmla="*/ 1961875 w 2200275"/>
                <a:gd name="connsiteY21" fmla="*/ 4721225 h 4721225"/>
                <a:gd name="connsiteX22" fmla="*/ 238400 w 2200275"/>
                <a:gd name="connsiteY22" fmla="*/ 4721225 h 4721225"/>
                <a:gd name="connsiteX23" fmla="*/ 0 w 2200275"/>
                <a:gd name="connsiteY23" fmla="*/ 4482825 h 4721225"/>
                <a:gd name="connsiteX24" fmla="*/ 0 w 2200275"/>
                <a:gd name="connsiteY24" fmla="*/ 238400 h 4721225"/>
                <a:gd name="connsiteX25" fmla="*/ 238400 w 2200275"/>
                <a:gd name="connsiteY25" fmla="*/ 0 h 4721225"/>
                <a:gd name="connsiteX0" fmla="*/ 1440157 w 2200275"/>
                <a:gd name="connsiteY0" fmla="*/ 547 h 4721225"/>
                <a:gd name="connsiteX1" fmla="*/ 1711326 w 2200275"/>
                <a:gd name="connsiteY1" fmla="*/ 0 h 4721225"/>
                <a:gd name="connsiteX2" fmla="*/ 1440157 w 2200275"/>
                <a:gd name="connsiteY2" fmla="*/ 547 h 4721225"/>
                <a:gd name="connsiteX3" fmla="*/ 487870 w 2200275"/>
                <a:gd name="connsiteY3" fmla="*/ 0 h 4721225"/>
                <a:gd name="connsiteX4" fmla="*/ 858468 w 2200275"/>
                <a:gd name="connsiteY4" fmla="*/ 0 h 4721225"/>
                <a:gd name="connsiteX5" fmla="*/ 487870 w 2200275"/>
                <a:gd name="connsiteY5" fmla="*/ 0 h 4721225"/>
                <a:gd name="connsiteX6" fmla="*/ 238400 w 2200275"/>
                <a:gd name="connsiteY6" fmla="*/ 0 h 4721225"/>
                <a:gd name="connsiteX7" fmla="*/ 487870 w 2200275"/>
                <a:gd name="connsiteY7" fmla="*/ 0 h 4721225"/>
                <a:gd name="connsiteX8" fmla="*/ 510828 w 2200275"/>
                <a:gd name="connsiteY8" fmla="*/ 90089 h 4721225"/>
                <a:gd name="connsiteX9" fmla="*/ 605145 w 2200275"/>
                <a:gd name="connsiteY9" fmla="*/ 171450 h 4721225"/>
                <a:gd name="connsiteX10" fmla="*/ 858468 w 2200275"/>
                <a:gd name="connsiteY10" fmla="*/ 171450 h 4721225"/>
                <a:gd name="connsiteX11" fmla="*/ 1069559 w 2200275"/>
                <a:gd name="connsiteY11" fmla="*/ 171450 h 4721225"/>
                <a:gd name="connsiteX12" fmla="*/ 1129637 w 2200275"/>
                <a:gd name="connsiteY12" fmla="*/ 171450 h 4721225"/>
                <a:gd name="connsiteX13" fmla="*/ 1440157 w 2200275"/>
                <a:gd name="connsiteY13" fmla="*/ 171450 h 4721225"/>
                <a:gd name="connsiteX14" fmla="*/ 1594051 w 2200275"/>
                <a:gd name="connsiteY14" fmla="*/ 171450 h 4721225"/>
                <a:gd name="connsiteX15" fmla="*/ 1688368 w 2200275"/>
                <a:gd name="connsiteY15" fmla="*/ 90089 h 4721225"/>
                <a:gd name="connsiteX16" fmla="*/ 1711326 w 2200275"/>
                <a:gd name="connsiteY16" fmla="*/ 0 h 4721225"/>
                <a:gd name="connsiteX17" fmla="*/ 1961875 w 2200275"/>
                <a:gd name="connsiteY17" fmla="*/ 0 h 4721225"/>
                <a:gd name="connsiteX18" fmla="*/ 2200275 w 2200275"/>
                <a:gd name="connsiteY18" fmla="*/ 238400 h 4721225"/>
                <a:gd name="connsiteX19" fmla="*/ 2200275 w 2200275"/>
                <a:gd name="connsiteY19" fmla="*/ 4482825 h 4721225"/>
                <a:gd name="connsiteX20" fmla="*/ 1961875 w 2200275"/>
                <a:gd name="connsiteY20" fmla="*/ 4721225 h 4721225"/>
                <a:gd name="connsiteX21" fmla="*/ 238400 w 2200275"/>
                <a:gd name="connsiteY21" fmla="*/ 4721225 h 4721225"/>
                <a:gd name="connsiteX22" fmla="*/ 0 w 2200275"/>
                <a:gd name="connsiteY22" fmla="*/ 4482825 h 4721225"/>
                <a:gd name="connsiteX23" fmla="*/ 0 w 2200275"/>
                <a:gd name="connsiteY23" fmla="*/ 238400 h 4721225"/>
                <a:gd name="connsiteX24" fmla="*/ 238400 w 2200275"/>
                <a:gd name="connsiteY24" fmla="*/ 0 h 4721225"/>
                <a:gd name="connsiteX0" fmla="*/ 1440157 w 2200275"/>
                <a:gd name="connsiteY0" fmla="*/ 547 h 4721225"/>
                <a:gd name="connsiteX1" fmla="*/ 1711326 w 2200275"/>
                <a:gd name="connsiteY1" fmla="*/ 0 h 4721225"/>
                <a:gd name="connsiteX2" fmla="*/ 1440157 w 2200275"/>
                <a:gd name="connsiteY2" fmla="*/ 547 h 4721225"/>
                <a:gd name="connsiteX3" fmla="*/ 238400 w 2200275"/>
                <a:gd name="connsiteY3" fmla="*/ 0 h 4721225"/>
                <a:gd name="connsiteX4" fmla="*/ 487870 w 2200275"/>
                <a:gd name="connsiteY4" fmla="*/ 0 h 4721225"/>
                <a:gd name="connsiteX5" fmla="*/ 510828 w 2200275"/>
                <a:gd name="connsiteY5" fmla="*/ 90089 h 4721225"/>
                <a:gd name="connsiteX6" fmla="*/ 605145 w 2200275"/>
                <a:gd name="connsiteY6" fmla="*/ 171450 h 4721225"/>
                <a:gd name="connsiteX7" fmla="*/ 858468 w 2200275"/>
                <a:gd name="connsiteY7" fmla="*/ 171450 h 4721225"/>
                <a:gd name="connsiteX8" fmla="*/ 1069559 w 2200275"/>
                <a:gd name="connsiteY8" fmla="*/ 171450 h 4721225"/>
                <a:gd name="connsiteX9" fmla="*/ 1129637 w 2200275"/>
                <a:gd name="connsiteY9" fmla="*/ 171450 h 4721225"/>
                <a:gd name="connsiteX10" fmla="*/ 1440157 w 2200275"/>
                <a:gd name="connsiteY10" fmla="*/ 171450 h 4721225"/>
                <a:gd name="connsiteX11" fmla="*/ 1594051 w 2200275"/>
                <a:gd name="connsiteY11" fmla="*/ 171450 h 4721225"/>
                <a:gd name="connsiteX12" fmla="*/ 1688368 w 2200275"/>
                <a:gd name="connsiteY12" fmla="*/ 90089 h 4721225"/>
                <a:gd name="connsiteX13" fmla="*/ 1711326 w 2200275"/>
                <a:gd name="connsiteY13" fmla="*/ 0 h 4721225"/>
                <a:gd name="connsiteX14" fmla="*/ 1961875 w 2200275"/>
                <a:gd name="connsiteY14" fmla="*/ 0 h 4721225"/>
                <a:gd name="connsiteX15" fmla="*/ 2200275 w 2200275"/>
                <a:gd name="connsiteY15" fmla="*/ 238400 h 4721225"/>
                <a:gd name="connsiteX16" fmla="*/ 2200275 w 2200275"/>
                <a:gd name="connsiteY16" fmla="*/ 4482825 h 4721225"/>
                <a:gd name="connsiteX17" fmla="*/ 1961875 w 2200275"/>
                <a:gd name="connsiteY17" fmla="*/ 4721225 h 4721225"/>
                <a:gd name="connsiteX18" fmla="*/ 238400 w 2200275"/>
                <a:gd name="connsiteY18" fmla="*/ 4721225 h 4721225"/>
                <a:gd name="connsiteX19" fmla="*/ 0 w 2200275"/>
                <a:gd name="connsiteY19" fmla="*/ 4482825 h 4721225"/>
                <a:gd name="connsiteX20" fmla="*/ 0 w 2200275"/>
                <a:gd name="connsiteY20" fmla="*/ 238400 h 4721225"/>
                <a:gd name="connsiteX21" fmla="*/ 238400 w 2200275"/>
                <a:gd name="connsiteY21" fmla="*/ 0 h 4721225"/>
                <a:gd name="connsiteX0" fmla="*/ 238400 w 2200275"/>
                <a:gd name="connsiteY0" fmla="*/ 0 h 4721225"/>
                <a:gd name="connsiteX1" fmla="*/ 487870 w 2200275"/>
                <a:gd name="connsiteY1" fmla="*/ 0 h 4721225"/>
                <a:gd name="connsiteX2" fmla="*/ 510828 w 2200275"/>
                <a:gd name="connsiteY2" fmla="*/ 90089 h 4721225"/>
                <a:gd name="connsiteX3" fmla="*/ 605145 w 2200275"/>
                <a:gd name="connsiteY3" fmla="*/ 171450 h 4721225"/>
                <a:gd name="connsiteX4" fmla="*/ 858468 w 2200275"/>
                <a:gd name="connsiteY4" fmla="*/ 171450 h 4721225"/>
                <a:gd name="connsiteX5" fmla="*/ 1069559 w 2200275"/>
                <a:gd name="connsiteY5" fmla="*/ 171450 h 4721225"/>
                <a:gd name="connsiteX6" fmla="*/ 1129637 w 2200275"/>
                <a:gd name="connsiteY6" fmla="*/ 171450 h 4721225"/>
                <a:gd name="connsiteX7" fmla="*/ 1440157 w 2200275"/>
                <a:gd name="connsiteY7" fmla="*/ 171450 h 4721225"/>
                <a:gd name="connsiteX8" fmla="*/ 1594051 w 2200275"/>
                <a:gd name="connsiteY8" fmla="*/ 171450 h 4721225"/>
                <a:gd name="connsiteX9" fmla="*/ 1688368 w 2200275"/>
                <a:gd name="connsiteY9" fmla="*/ 90089 h 4721225"/>
                <a:gd name="connsiteX10" fmla="*/ 1711326 w 2200275"/>
                <a:gd name="connsiteY10" fmla="*/ 0 h 4721225"/>
                <a:gd name="connsiteX11" fmla="*/ 1961875 w 2200275"/>
                <a:gd name="connsiteY11" fmla="*/ 0 h 4721225"/>
                <a:gd name="connsiteX12" fmla="*/ 2200275 w 2200275"/>
                <a:gd name="connsiteY12" fmla="*/ 238400 h 4721225"/>
                <a:gd name="connsiteX13" fmla="*/ 2200275 w 2200275"/>
                <a:gd name="connsiteY13" fmla="*/ 4482825 h 4721225"/>
                <a:gd name="connsiteX14" fmla="*/ 1961875 w 2200275"/>
                <a:gd name="connsiteY14" fmla="*/ 4721225 h 4721225"/>
                <a:gd name="connsiteX15" fmla="*/ 238400 w 2200275"/>
                <a:gd name="connsiteY15" fmla="*/ 4721225 h 4721225"/>
                <a:gd name="connsiteX16" fmla="*/ 0 w 2200275"/>
                <a:gd name="connsiteY16" fmla="*/ 4482825 h 4721225"/>
                <a:gd name="connsiteX17" fmla="*/ 0 w 2200275"/>
                <a:gd name="connsiteY17" fmla="*/ 238400 h 4721225"/>
                <a:gd name="connsiteX18" fmla="*/ 238400 w 2200275"/>
                <a:gd name="connsiteY18" fmla="*/ 0 h 472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0275" h="4721225">
                  <a:moveTo>
                    <a:pt x="238400" y="0"/>
                  </a:moveTo>
                  <a:lnTo>
                    <a:pt x="487870" y="0"/>
                  </a:lnTo>
                  <a:cubicBezTo>
                    <a:pt x="495020" y="33549"/>
                    <a:pt x="500665" y="59557"/>
                    <a:pt x="510828" y="90089"/>
                  </a:cubicBezTo>
                  <a:cubicBezTo>
                    <a:pt x="541320" y="143830"/>
                    <a:pt x="552484" y="159382"/>
                    <a:pt x="605145" y="171450"/>
                  </a:cubicBezTo>
                  <a:lnTo>
                    <a:pt x="858468" y="171450"/>
                  </a:lnTo>
                  <a:lnTo>
                    <a:pt x="1069559" y="171450"/>
                  </a:lnTo>
                  <a:lnTo>
                    <a:pt x="1129637" y="171450"/>
                  </a:lnTo>
                  <a:lnTo>
                    <a:pt x="1440157" y="171450"/>
                  </a:lnTo>
                  <a:lnTo>
                    <a:pt x="1594051" y="171450"/>
                  </a:lnTo>
                  <a:cubicBezTo>
                    <a:pt x="1646712" y="159382"/>
                    <a:pt x="1657876" y="143830"/>
                    <a:pt x="1688368" y="90089"/>
                  </a:cubicBezTo>
                  <a:cubicBezTo>
                    <a:pt x="1698531" y="59557"/>
                    <a:pt x="1704176" y="33549"/>
                    <a:pt x="1711326" y="0"/>
                  </a:cubicBezTo>
                  <a:lnTo>
                    <a:pt x="1961875" y="0"/>
                  </a:lnTo>
                  <a:cubicBezTo>
                    <a:pt x="2093540" y="0"/>
                    <a:pt x="2200275" y="106735"/>
                    <a:pt x="2200275" y="238400"/>
                  </a:cubicBezTo>
                  <a:lnTo>
                    <a:pt x="2200275" y="4482825"/>
                  </a:lnTo>
                  <a:cubicBezTo>
                    <a:pt x="2200275" y="4614490"/>
                    <a:pt x="2093540" y="4721225"/>
                    <a:pt x="1961875" y="4721225"/>
                  </a:cubicBezTo>
                  <a:lnTo>
                    <a:pt x="238400" y="4721225"/>
                  </a:lnTo>
                  <a:cubicBezTo>
                    <a:pt x="106735" y="4721225"/>
                    <a:pt x="0" y="4614490"/>
                    <a:pt x="0" y="4482825"/>
                  </a:cubicBezTo>
                  <a:lnTo>
                    <a:pt x="0" y="238400"/>
                  </a:lnTo>
                  <a:cubicBezTo>
                    <a:pt x="0" y="106735"/>
                    <a:pt x="106735" y="0"/>
                    <a:pt x="238400" y="0"/>
                  </a:cubicBezTo>
                  <a:close/>
                </a:path>
              </a:pathLst>
            </a:custGeom>
            <a:blipFill>
              <a:blip r:embed="rId4"/>
              <a:srcRect/>
              <a:stretch>
                <a:fillRect l="-210860" t="-16316" r="-345924" b="-5585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1F40031-E67D-4819-8A97-A5566B3EF841}"/>
              </a:ext>
            </a:extLst>
          </p:cNvPr>
          <p:cNvSpPr txBox="1"/>
          <p:nvPr/>
        </p:nvSpPr>
        <p:spPr>
          <a:xfrm>
            <a:off x="552496" y="740229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091BFFE4-EAA7-43F6-9857-2595B81A43F5}"/>
              </a:ext>
            </a:extLst>
          </p:cNvPr>
          <p:cNvCxnSpPr>
            <a:cxnSpLocks/>
          </p:cNvCxnSpPr>
          <p:nvPr/>
        </p:nvCxnSpPr>
        <p:spPr>
          <a:xfrm>
            <a:off x="698259" y="1989831"/>
            <a:ext cx="328373" cy="0"/>
          </a:xfrm>
          <a:prstGeom prst="line">
            <a:avLst/>
          </a:prstGeom>
          <a:ln w="571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E19178AD-9989-4766-A182-7C91704FD934}"/>
              </a:ext>
            </a:extLst>
          </p:cNvPr>
          <p:cNvSpPr/>
          <p:nvPr/>
        </p:nvSpPr>
        <p:spPr>
          <a:xfrm>
            <a:off x="6617200" y="1328420"/>
            <a:ext cx="811800" cy="811800"/>
          </a:xfrm>
          <a:prstGeom prst="roundRect">
            <a:avLst>
              <a:gd name="adj" fmla="val 1096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16221E6-C6F3-4867-B317-467794127827}"/>
              </a:ext>
            </a:extLst>
          </p:cNvPr>
          <p:cNvSpPr/>
          <p:nvPr/>
        </p:nvSpPr>
        <p:spPr>
          <a:xfrm>
            <a:off x="7630178" y="1625841"/>
            <a:ext cx="2546151" cy="849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04775CF7-99E8-4294-97F0-011D18E40369}"/>
              </a:ext>
            </a:extLst>
          </p:cNvPr>
          <p:cNvSpPr/>
          <p:nvPr/>
        </p:nvSpPr>
        <p:spPr>
          <a:xfrm>
            <a:off x="7630178" y="1228613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4FEEFCB4-B927-4BD2-899F-9A0593F21511}"/>
              </a:ext>
            </a:extLst>
          </p:cNvPr>
          <p:cNvSpPr/>
          <p:nvPr/>
        </p:nvSpPr>
        <p:spPr>
          <a:xfrm>
            <a:off x="6617200" y="2968534"/>
            <a:ext cx="811800" cy="811800"/>
          </a:xfrm>
          <a:prstGeom prst="roundRect">
            <a:avLst>
              <a:gd name="adj" fmla="val 1096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5DCDD4BC-5A9A-4F30-9650-D1576D4BC2EB}"/>
              </a:ext>
            </a:extLst>
          </p:cNvPr>
          <p:cNvSpPr/>
          <p:nvPr/>
        </p:nvSpPr>
        <p:spPr>
          <a:xfrm>
            <a:off x="7630178" y="3265955"/>
            <a:ext cx="2546151" cy="849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356C3F8-603C-4713-BEFB-64B79D0F6363}"/>
              </a:ext>
            </a:extLst>
          </p:cNvPr>
          <p:cNvSpPr/>
          <p:nvPr/>
        </p:nvSpPr>
        <p:spPr>
          <a:xfrm>
            <a:off x="7630178" y="2868727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ECDE56A1-C2A5-4EB1-AA9E-910D40F8D86A}"/>
              </a:ext>
            </a:extLst>
          </p:cNvPr>
          <p:cNvSpPr/>
          <p:nvPr/>
        </p:nvSpPr>
        <p:spPr>
          <a:xfrm>
            <a:off x="6617200" y="4608648"/>
            <a:ext cx="811800" cy="811800"/>
          </a:xfrm>
          <a:prstGeom prst="roundRect">
            <a:avLst>
              <a:gd name="adj" fmla="val 1096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6C1620F3-F78D-4BFD-8C27-3D86EA2F28D0}"/>
              </a:ext>
            </a:extLst>
          </p:cNvPr>
          <p:cNvSpPr/>
          <p:nvPr/>
        </p:nvSpPr>
        <p:spPr>
          <a:xfrm>
            <a:off x="7630178" y="4906069"/>
            <a:ext cx="2546151" cy="849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建议您在展示时采用微软雅黑字体，本模版所有图形线条及其相应素材均可自由编辑。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73B2A8F-5B7E-4229-A127-A1F91E34DD62}"/>
              </a:ext>
            </a:extLst>
          </p:cNvPr>
          <p:cNvSpPr/>
          <p:nvPr/>
        </p:nvSpPr>
        <p:spPr>
          <a:xfrm>
            <a:off x="7630178" y="4508841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5ABFBE1-93A1-4A25-A874-FC29CE28416A}"/>
              </a:ext>
            </a:extLst>
          </p:cNvPr>
          <p:cNvSpPr txBox="1"/>
          <p:nvPr/>
        </p:nvSpPr>
        <p:spPr>
          <a:xfrm>
            <a:off x="552496" y="1186408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7819635-7A15-4CAA-B41E-E9604EC926E4}"/>
              </a:ext>
            </a:extLst>
          </p:cNvPr>
          <p:cNvGrpSpPr/>
          <p:nvPr/>
        </p:nvGrpSpPr>
        <p:grpSpPr>
          <a:xfrm>
            <a:off x="6841700" y="4812105"/>
            <a:ext cx="390958" cy="390958"/>
            <a:chOff x="10235831" y="2705374"/>
            <a:chExt cx="379384" cy="379384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92377EBA-05EB-4F0C-907E-553E6C8F0CA0}"/>
                </a:ext>
              </a:extLst>
            </p:cNvPr>
            <p:cNvSpPr/>
            <p:nvPr/>
          </p:nvSpPr>
          <p:spPr>
            <a:xfrm>
              <a:off x="10235831" y="2705374"/>
              <a:ext cx="379384" cy="379384"/>
            </a:xfrm>
            <a:custGeom>
              <a:avLst/>
              <a:gdLst>
                <a:gd name="connsiteX0" fmla="*/ 324987 w 379384"/>
                <a:gd name="connsiteY0" fmla="*/ 396 h 379384"/>
                <a:gd name="connsiteX1" fmla="*/ 54503 w 379384"/>
                <a:gd name="connsiteY1" fmla="*/ 396 h 379384"/>
                <a:gd name="connsiteX2" fmla="*/ 396 w 379384"/>
                <a:gd name="connsiteY2" fmla="*/ 54503 h 379384"/>
                <a:gd name="connsiteX3" fmla="*/ 396 w 379384"/>
                <a:gd name="connsiteY3" fmla="*/ 324987 h 379384"/>
                <a:gd name="connsiteX4" fmla="*/ 54503 w 379384"/>
                <a:gd name="connsiteY4" fmla="*/ 379094 h 379384"/>
                <a:gd name="connsiteX5" fmla="*/ 324987 w 379384"/>
                <a:gd name="connsiteY5" fmla="*/ 379094 h 379384"/>
                <a:gd name="connsiteX6" fmla="*/ 379094 w 379384"/>
                <a:gd name="connsiteY6" fmla="*/ 324987 h 379384"/>
                <a:gd name="connsiteX7" fmla="*/ 379094 w 379384"/>
                <a:gd name="connsiteY7" fmla="*/ 54503 h 379384"/>
                <a:gd name="connsiteX8" fmla="*/ 324987 w 379384"/>
                <a:gd name="connsiteY8" fmla="*/ 396 h 379384"/>
                <a:gd name="connsiteX9" fmla="*/ 324987 w 379384"/>
                <a:gd name="connsiteY9" fmla="*/ 396 h 379384"/>
                <a:gd name="connsiteX10" fmla="*/ 352093 w 379384"/>
                <a:gd name="connsiteY10" fmla="*/ 325039 h 379384"/>
                <a:gd name="connsiteX11" fmla="*/ 344167 w 379384"/>
                <a:gd name="connsiteY11" fmla="*/ 344167 h 379384"/>
                <a:gd name="connsiteX12" fmla="*/ 325039 w 379384"/>
                <a:gd name="connsiteY12" fmla="*/ 352040 h 379384"/>
                <a:gd name="connsiteX13" fmla="*/ 54556 w 379384"/>
                <a:gd name="connsiteY13" fmla="*/ 352040 h 379384"/>
                <a:gd name="connsiteX14" fmla="*/ 35376 w 379384"/>
                <a:gd name="connsiteY14" fmla="*/ 344167 h 379384"/>
                <a:gd name="connsiteX15" fmla="*/ 27397 w 379384"/>
                <a:gd name="connsiteY15" fmla="*/ 325039 h 379384"/>
                <a:gd name="connsiteX16" fmla="*/ 27397 w 379384"/>
                <a:gd name="connsiteY16" fmla="*/ 54503 h 379384"/>
                <a:gd name="connsiteX17" fmla="*/ 54556 w 379384"/>
                <a:gd name="connsiteY17" fmla="*/ 27397 h 379384"/>
                <a:gd name="connsiteX18" fmla="*/ 325039 w 379384"/>
                <a:gd name="connsiteY18" fmla="*/ 27397 h 379384"/>
                <a:gd name="connsiteX19" fmla="*/ 344167 w 379384"/>
                <a:gd name="connsiteY19" fmla="*/ 35323 h 379384"/>
                <a:gd name="connsiteX20" fmla="*/ 352093 w 379384"/>
                <a:gd name="connsiteY20" fmla="*/ 54451 h 379384"/>
                <a:gd name="connsiteX21" fmla="*/ 352093 w 379384"/>
                <a:gd name="connsiteY21" fmla="*/ 325039 h 37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79384" h="379384">
                  <a:moveTo>
                    <a:pt x="324987" y="396"/>
                  </a:moveTo>
                  <a:lnTo>
                    <a:pt x="54503" y="396"/>
                  </a:lnTo>
                  <a:cubicBezTo>
                    <a:pt x="24597" y="396"/>
                    <a:pt x="396" y="24597"/>
                    <a:pt x="396" y="54503"/>
                  </a:cubicBezTo>
                  <a:lnTo>
                    <a:pt x="396" y="324987"/>
                  </a:lnTo>
                  <a:cubicBezTo>
                    <a:pt x="396" y="354894"/>
                    <a:pt x="24597" y="379094"/>
                    <a:pt x="54503" y="379094"/>
                  </a:cubicBezTo>
                  <a:lnTo>
                    <a:pt x="324987" y="379094"/>
                  </a:lnTo>
                  <a:cubicBezTo>
                    <a:pt x="354894" y="379094"/>
                    <a:pt x="379094" y="354894"/>
                    <a:pt x="379094" y="324987"/>
                  </a:cubicBezTo>
                  <a:lnTo>
                    <a:pt x="379094" y="54503"/>
                  </a:lnTo>
                  <a:cubicBezTo>
                    <a:pt x="379094" y="24597"/>
                    <a:pt x="354894" y="396"/>
                    <a:pt x="324987" y="396"/>
                  </a:cubicBezTo>
                  <a:lnTo>
                    <a:pt x="324987" y="396"/>
                  </a:lnTo>
                  <a:close/>
                  <a:moveTo>
                    <a:pt x="352093" y="325039"/>
                  </a:moveTo>
                  <a:cubicBezTo>
                    <a:pt x="352093" y="332226"/>
                    <a:pt x="349240" y="339095"/>
                    <a:pt x="344167" y="344167"/>
                  </a:cubicBezTo>
                  <a:cubicBezTo>
                    <a:pt x="339095" y="349240"/>
                    <a:pt x="332226" y="352093"/>
                    <a:pt x="325039" y="352040"/>
                  </a:cubicBezTo>
                  <a:lnTo>
                    <a:pt x="54556" y="352040"/>
                  </a:lnTo>
                  <a:cubicBezTo>
                    <a:pt x="47317" y="352040"/>
                    <a:pt x="40501" y="349240"/>
                    <a:pt x="35376" y="344167"/>
                  </a:cubicBezTo>
                  <a:cubicBezTo>
                    <a:pt x="30250" y="339042"/>
                    <a:pt x="27397" y="332278"/>
                    <a:pt x="27397" y="325039"/>
                  </a:cubicBezTo>
                  <a:lnTo>
                    <a:pt x="27397" y="54503"/>
                  </a:lnTo>
                  <a:cubicBezTo>
                    <a:pt x="27450" y="39550"/>
                    <a:pt x="39550" y="27397"/>
                    <a:pt x="54556" y="27397"/>
                  </a:cubicBezTo>
                  <a:lnTo>
                    <a:pt x="325039" y="27397"/>
                  </a:lnTo>
                  <a:cubicBezTo>
                    <a:pt x="332226" y="27397"/>
                    <a:pt x="339095" y="30250"/>
                    <a:pt x="344167" y="35323"/>
                  </a:cubicBezTo>
                  <a:cubicBezTo>
                    <a:pt x="349240" y="40395"/>
                    <a:pt x="352093" y="47317"/>
                    <a:pt x="352093" y="54451"/>
                  </a:cubicBezTo>
                  <a:lnTo>
                    <a:pt x="352093" y="32503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241D8E6-EFED-4ED9-8AF4-8CD25AB79DAE}"/>
                </a:ext>
              </a:extLst>
            </p:cNvPr>
            <p:cNvSpPr/>
            <p:nvPr/>
          </p:nvSpPr>
          <p:spPr>
            <a:xfrm>
              <a:off x="10300093" y="2800167"/>
              <a:ext cx="257326" cy="196561"/>
            </a:xfrm>
            <a:custGeom>
              <a:avLst/>
              <a:gdLst>
                <a:gd name="connsiteX0" fmla="*/ 243869 w 257326"/>
                <a:gd name="connsiteY0" fmla="*/ 27291 h 196561"/>
                <a:gd name="connsiteX1" fmla="*/ 135654 w 257326"/>
                <a:gd name="connsiteY1" fmla="*/ 27291 h 196561"/>
                <a:gd name="connsiteX2" fmla="*/ 122128 w 257326"/>
                <a:gd name="connsiteY2" fmla="*/ 40818 h 196561"/>
                <a:gd name="connsiteX3" fmla="*/ 135654 w 257326"/>
                <a:gd name="connsiteY3" fmla="*/ 54345 h 196561"/>
                <a:gd name="connsiteX4" fmla="*/ 243869 w 257326"/>
                <a:gd name="connsiteY4" fmla="*/ 54345 h 196561"/>
                <a:gd name="connsiteX5" fmla="*/ 257396 w 257326"/>
                <a:gd name="connsiteY5" fmla="*/ 40818 h 196561"/>
                <a:gd name="connsiteX6" fmla="*/ 243869 w 257326"/>
                <a:gd name="connsiteY6" fmla="*/ 27291 h 196561"/>
                <a:gd name="connsiteX7" fmla="*/ 243869 w 257326"/>
                <a:gd name="connsiteY7" fmla="*/ 27291 h 196561"/>
                <a:gd name="connsiteX8" fmla="*/ 243869 w 257326"/>
                <a:gd name="connsiteY8" fmla="*/ 135559 h 196561"/>
                <a:gd name="connsiteX9" fmla="*/ 135654 w 257326"/>
                <a:gd name="connsiteY9" fmla="*/ 135559 h 196561"/>
                <a:gd name="connsiteX10" fmla="*/ 122128 w 257326"/>
                <a:gd name="connsiteY10" fmla="*/ 149085 h 196561"/>
                <a:gd name="connsiteX11" fmla="*/ 135654 w 257326"/>
                <a:gd name="connsiteY11" fmla="*/ 162612 h 196561"/>
                <a:gd name="connsiteX12" fmla="*/ 243869 w 257326"/>
                <a:gd name="connsiteY12" fmla="*/ 162612 h 196561"/>
                <a:gd name="connsiteX13" fmla="*/ 257396 w 257326"/>
                <a:gd name="connsiteY13" fmla="*/ 149085 h 196561"/>
                <a:gd name="connsiteX14" fmla="*/ 243869 w 257326"/>
                <a:gd name="connsiteY14" fmla="*/ 135559 h 196561"/>
                <a:gd name="connsiteX15" fmla="*/ 243869 w 257326"/>
                <a:gd name="connsiteY15" fmla="*/ 135559 h 196561"/>
                <a:gd name="connsiteX16" fmla="*/ 54546 w 257326"/>
                <a:gd name="connsiteY16" fmla="*/ 101742 h 196561"/>
                <a:gd name="connsiteX17" fmla="*/ 7203 w 257326"/>
                <a:gd name="connsiteY17" fmla="*/ 149085 h 196561"/>
                <a:gd name="connsiteX18" fmla="*/ 54546 w 257326"/>
                <a:gd name="connsiteY18" fmla="*/ 196429 h 196561"/>
                <a:gd name="connsiteX19" fmla="*/ 101890 w 257326"/>
                <a:gd name="connsiteY19" fmla="*/ 149085 h 196561"/>
                <a:gd name="connsiteX20" fmla="*/ 54546 w 257326"/>
                <a:gd name="connsiteY20" fmla="*/ 101742 h 196561"/>
                <a:gd name="connsiteX21" fmla="*/ 54546 w 257326"/>
                <a:gd name="connsiteY21" fmla="*/ 101742 h 196561"/>
                <a:gd name="connsiteX22" fmla="*/ 68866 w 257326"/>
                <a:gd name="connsiteY22" fmla="*/ 163458 h 196561"/>
                <a:gd name="connsiteX23" fmla="*/ 43239 w 257326"/>
                <a:gd name="connsiteY23" fmla="*/ 165994 h 196561"/>
                <a:gd name="connsiteX24" fmla="*/ 35789 w 257326"/>
                <a:gd name="connsiteY24" fmla="*/ 141318 h 196561"/>
                <a:gd name="connsiteX25" fmla="*/ 58509 w 257326"/>
                <a:gd name="connsiteY25" fmla="*/ 129165 h 196561"/>
                <a:gd name="connsiteX26" fmla="*/ 74837 w 257326"/>
                <a:gd name="connsiteY26" fmla="*/ 149085 h 196561"/>
                <a:gd name="connsiteX27" fmla="*/ 68866 w 257326"/>
                <a:gd name="connsiteY27" fmla="*/ 163458 h 196561"/>
                <a:gd name="connsiteX28" fmla="*/ 68866 w 257326"/>
                <a:gd name="connsiteY28" fmla="*/ 163458 h 196561"/>
                <a:gd name="connsiteX29" fmla="*/ 85563 w 257326"/>
                <a:gd name="connsiteY29" fmla="*/ 4306 h 196561"/>
                <a:gd name="connsiteX30" fmla="*/ 41020 w 257326"/>
                <a:gd name="connsiteY30" fmla="*/ 48850 h 196561"/>
                <a:gd name="connsiteX31" fmla="*/ 23477 w 257326"/>
                <a:gd name="connsiteY31" fmla="*/ 31360 h 196561"/>
                <a:gd name="connsiteX32" fmla="*/ 10426 w 257326"/>
                <a:gd name="connsiteY32" fmla="*/ 27873 h 196561"/>
                <a:gd name="connsiteX33" fmla="*/ 862 w 257326"/>
                <a:gd name="connsiteY33" fmla="*/ 37437 h 196561"/>
                <a:gd name="connsiteX34" fmla="*/ 4349 w 257326"/>
                <a:gd name="connsiteY34" fmla="*/ 50488 h 196561"/>
                <a:gd name="connsiteX35" fmla="*/ 31403 w 257326"/>
                <a:gd name="connsiteY35" fmla="*/ 77541 h 196561"/>
                <a:gd name="connsiteX36" fmla="*/ 40967 w 257326"/>
                <a:gd name="connsiteY36" fmla="*/ 81504 h 196561"/>
                <a:gd name="connsiteX37" fmla="*/ 50531 w 257326"/>
                <a:gd name="connsiteY37" fmla="*/ 77541 h 196561"/>
                <a:gd name="connsiteX38" fmla="*/ 104638 w 257326"/>
                <a:gd name="connsiteY38" fmla="*/ 23434 h 196561"/>
                <a:gd name="connsiteX39" fmla="*/ 104585 w 257326"/>
                <a:gd name="connsiteY39" fmla="*/ 4412 h 196561"/>
                <a:gd name="connsiteX40" fmla="*/ 85563 w 257326"/>
                <a:gd name="connsiteY40" fmla="*/ 4306 h 196561"/>
                <a:gd name="connsiteX41" fmla="*/ 85563 w 257326"/>
                <a:gd name="connsiteY41" fmla="*/ 4306 h 19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57326" h="196561">
                  <a:moveTo>
                    <a:pt x="243869" y="27291"/>
                  </a:moveTo>
                  <a:lnTo>
                    <a:pt x="135654" y="27291"/>
                  </a:lnTo>
                  <a:cubicBezTo>
                    <a:pt x="128204" y="27291"/>
                    <a:pt x="122128" y="33368"/>
                    <a:pt x="122128" y="40818"/>
                  </a:cubicBezTo>
                  <a:cubicBezTo>
                    <a:pt x="122128" y="48269"/>
                    <a:pt x="128204" y="54345"/>
                    <a:pt x="135654" y="54345"/>
                  </a:cubicBezTo>
                  <a:lnTo>
                    <a:pt x="243869" y="54345"/>
                  </a:lnTo>
                  <a:cubicBezTo>
                    <a:pt x="251319" y="54345"/>
                    <a:pt x="257396" y="48269"/>
                    <a:pt x="257396" y="40818"/>
                  </a:cubicBezTo>
                  <a:cubicBezTo>
                    <a:pt x="257396" y="33368"/>
                    <a:pt x="251372" y="27291"/>
                    <a:pt x="243869" y="27291"/>
                  </a:cubicBezTo>
                  <a:lnTo>
                    <a:pt x="243869" y="27291"/>
                  </a:lnTo>
                  <a:close/>
                  <a:moveTo>
                    <a:pt x="243869" y="135559"/>
                  </a:moveTo>
                  <a:lnTo>
                    <a:pt x="135654" y="135559"/>
                  </a:lnTo>
                  <a:cubicBezTo>
                    <a:pt x="128204" y="135559"/>
                    <a:pt x="122128" y="141582"/>
                    <a:pt x="122128" y="149085"/>
                  </a:cubicBezTo>
                  <a:cubicBezTo>
                    <a:pt x="122128" y="156536"/>
                    <a:pt x="128204" y="162612"/>
                    <a:pt x="135654" y="162612"/>
                  </a:cubicBezTo>
                  <a:lnTo>
                    <a:pt x="243869" y="162612"/>
                  </a:lnTo>
                  <a:cubicBezTo>
                    <a:pt x="251319" y="162612"/>
                    <a:pt x="257396" y="156589"/>
                    <a:pt x="257396" y="149085"/>
                  </a:cubicBezTo>
                  <a:cubicBezTo>
                    <a:pt x="257396" y="141635"/>
                    <a:pt x="251372" y="135559"/>
                    <a:pt x="243869" y="135559"/>
                  </a:cubicBezTo>
                  <a:lnTo>
                    <a:pt x="243869" y="135559"/>
                  </a:lnTo>
                  <a:close/>
                  <a:moveTo>
                    <a:pt x="54546" y="101742"/>
                  </a:moveTo>
                  <a:cubicBezTo>
                    <a:pt x="28391" y="101742"/>
                    <a:pt x="7203" y="122930"/>
                    <a:pt x="7203" y="149085"/>
                  </a:cubicBezTo>
                  <a:cubicBezTo>
                    <a:pt x="7203" y="175241"/>
                    <a:pt x="28391" y="196429"/>
                    <a:pt x="54546" y="196429"/>
                  </a:cubicBezTo>
                  <a:cubicBezTo>
                    <a:pt x="80702" y="196429"/>
                    <a:pt x="101890" y="175241"/>
                    <a:pt x="101890" y="149085"/>
                  </a:cubicBezTo>
                  <a:cubicBezTo>
                    <a:pt x="101890" y="122930"/>
                    <a:pt x="80649" y="101742"/>
                    <a:pt x="54546" y="101742"/>
                  </a:cubicBezTo>
                  <a:lnTo>
                    <a:pt x="54546" y="101742"/>
                  </a:lnTo>
                  <a:close/>
                  <a:moveTo>
                    <a:pt x="68866" y="163458"/>
                  </a:moveTo>
                  <a:cubicBezTo>
                    <a:pt x="61997" y="170327"/>
                    <a:pt x="51270" y="171384"/>
                    <a:pt x="43239" y="165994"/>
                  </a:cubicBezTo>
                  <a:cubicBezTo>
                    <a:pt x="35207" y="160604"/>
                    <a:pt x="32037" y="150301"/>
                    <a:pt x="35789" y="141318"/>
                  </a:cubicBezTo>
                  <a:cubicBezTo>
                    <a:pt x="39487" y="132388"/>
                    <a:pt x="48998" y="127263"/>
                    <a:pt x="58509" y="129165"/>
                  </a:cubicBezTo>
                  <a:cubicBezTo>
                    <a:pt x="68020" y="131067"/>
                    <a:pt x="74837" y="139416"/>
                    <a:pt x="74837" y="149085"/>
                  </a:cubicBezTo>
                  <a:cubicBezTo>
                    <a:pt x="74837" y="154528"/>
                    <a:pt x="72723" y="159653"/>
                    <a:pt x="68866" y="163458"/>
                  </a:cubicBezTo>
                  <a:lnTo>
                    <a:pt x="68866" y="163458"/>
                  </a:lnTo>
                  <a:close/>
                  <a:moveTo>
                    <a:pt x="85563" y="4306"/>
                  </a:moveTo>
                  <a:lnTo>
                    <a:pt x="41020" y="48850"/>
                  </a:lnTo>
                  <a:lnTo>
                    <a:pt x="23477" y="31360"/>
                  </a:lnTo>
                  <a:cubicBezTo>
                    <a:pt x="20043" y="27926"/>
                    <a:pt x="15076" y="26605"/>
                    <a:pt x="10426" y="27873"/>
                  </a:cubicBezTo>
                  <a:cubicBezTo>
                    <a:pt x="5776" y="29141"/>
                    <a:pt x="2130" y="32787"/>
                    <a:pt x="862" y="37437"/>
                  </a:cubicBezTo>
                  <a:cubicBezTo>
                    <a:pt x="-406" y="42086"/>
                    <a:pt x="968" y="47053"/>
                    <a:pt x="4349" y="50488"/>
                  </a:cubicBezTo>
                  <a:lnTo>
                    <a:pt x="31403" y="77541"/>
                  </a:lnTo>
                  <a:cubicBezTo>
                    <a:pt x="33939" y="80078"/>
                    <a:pt x="37374" y="81504"/>
                    <a:pt x="40967" y="81504"/>
                  </a:cubicBezTo>
                  <a:cubicBezTo>
                    <a:pt x="44560" y="81504"/>
                    <a:pt x="47994" y="80078"/>
                    <a:pt x="50531" y="77541"/>
                  </a:cubicBezTo>
                  <a:lnTo>
                    <a:pt x="104638" y="23434"/>
                  </a:lnTo>
                  <a:cubicBezTo>
                    <a:pt x="109869" y="18150"/>
                    <a:pt x="109816" y="9643"/>
                    <a:pt x="104585" y="4412"/>
                  </a:cubicBezTo>
                  <a:cubicBezTo>
                    <a:pt x="99354" y="-925"/>
                    <a:pt x="90847" y="-925"/>
                    <a:pt x="85563" y="4306"/>
                  </a:cubicBezTo>
                  <a:lnTo>
                    <a:pt x="85563" y="430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472B790-0891-49CA-A1D2-1ABF7BDB7FFF}"/>
              </a:ext>
            </a:extLst>
          </p:cNvPr>
          <p:cNvGrpSpPr/>
          <p:nvPr/>
        </p:nvGrpSpPr>
        <p:grpSpPr>
          <a:xfrm>
            <a:off x="6831886" y="3158014"/>
            <a:ext cx="410482" cy="410480"/>
            <a:chOff x="10235877" y="675966"/>
            <a:chExt cx="398329" cy="39832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9DFA5A3-430F-4531-8F1F-CAF01CBCF0AC}"/>
                </a:ext>
              </a:extLst>
            </p:cNvPr>
            <p:cNvSpPr/>
            <p:nvPr/>
          </p:nvSpPr>
          <p:spPr>
            <a:xfrm>
              <a:off x="10235877" y="675966"/>
              <a:ext cx="398329" cy="398328"/>
            </a:xfrm>
            <a:custGeom>
              <a:avLst/>
              <a:gdLst>
                <a:gd name="connsiteX0" fmla="*/ 383821 w 398328"/>
                <a:gd name="connsiteY0" fmla="*/ 99832 h 398328"/>
                <a:gd name="connsiteX1" fmla="*/ 373780 w 398328"/>
                <a:gd name="connsiteY1" fmla="*/ 103992 h 398328"/>
                <a:gd name="connsiteX2" fmla="*/ 369619 w 398328"/>
                <a:gd name="connsiteY2" fmla="*/ 114034 h 398328"/>
                <a:gd name="connsiteX3" fmla="*/ 369619 w 398328"/>
                <a:gd name="connsiteY3" fmla="*/ 331117 h 398328"/>
                <a:gd name="connsiteX4" fmla="*/ 358357 w 398328"/>
                <a:gd name="connsiteY4" fmla="*/ 358357 h 398328"/>
                <a:gd name="connsiteX5" fmla="*/ 331118 w 398328"/>
                <a:gd name="connsiteY5" fmla="*/ 369618 h 398328"/>
                <a:gd name="connsiteX6" fmla="*/ 67377 w 398328"/>
                <a:gd name="connsiteY6" fmla="*/ 369618 h 398328"/>
                <a:gd name="connsiteX7" fmla="*/ 40083 w 398328"/>
                <a:gd name="connsiteY7" fmla="*/ 358357 h 398328"/>
                <a:gd name="connsiteX8" fmla="*/ 28765 w 398328"/>
                <a:gd name="connsiteY8" fmla="*/ 331117 h 398328"/>
                <a:gd name="connsiteX9" fmla="*/ 28765 w 398328"/>
                <a:gd name="connsiteY9" fmla="*/ 114034 h 398328"/>
                <a:gd name="connsiteX10" fmla="*/ 71427 w 398328"/>
                <a:gd name="connsiteY10" fmla="*/ 71427 h 398328"/>
                <a:gd name="connsiteX11" fmla="*/ 321354 w 398328"/>
                <a:gd name="connsiteY11" fmla="*/ 71427 h 398328"/>
                <a:gd name="connsiteX12" fmla="*/ 302824 w 398328"/>
                <a:gd name="connsiteY12" fmla="*/ 90179 h 398328"/>
                <a:gd name="connsiteX13" fmla="*/ 302880 w 398328"/>
                <a:gd name="connsiteY13" fmla="*/ 110261 h 398328"/>
                <a:gd name="connsiteX14" fmla="*/ 322963 w 398328"/>
                <a:gd name="connsiteY14" fmla="*/ 110206 h 398328"/>
                <a:gd name="connsiteX15" fmla="*/ 365569 w 398328"/>
                <a:gd name="connsiteY15" fmla="*/ 67266 h 398328"/>
                <a:gd name="connsiteX16" fmla="*/ 365514 w 398328"/>
                <a:gd name="connsiteY16" fmla="*/ 47239 h 398328"/>
                <a:gd name="connsiteX17" fmla="*/ 322907 w 398328"/>
                <a:gd name="connsiteY17" fmla="*/ 4577 h 398328"/>
                <a:gd name="connsiteX18" fmla="*/ 302824 w 398328"/>
                <a:gd name="connsiteY18" fmla="*/ 4577 h 398328"/>
                <a:gd name="connsiteX19" fmla="*/ 302824 w 398328"/>
                <a:gd name="connsiteY19" fmla="*/ 24660 h 398328"/>
                <a:gd name="connsiteX20" fmla="*/ 321187 w 398328"/>
                <a:gd name="connsiteY20" fmla="*/ 43023 h 398328"/>
                <a:gd name="connsiteX21" fmla="*/ 71427 w 398328"/>
                <a:gd name="connsiteY21" fmla="*/ 43023 h 398328"/>
                <a:gd name="connsiteX22" fmla="*/ 21220 w 398328"/>
                <a:gd name="connsiteY22" fmla="*/ 63827 h 398328"/>
                <a:gd name="connsiteX23" fmla="*/ 416 w 398328"/>
                <a:gd name="connsiteY23" fmla="*/ 114034 h 398328"/>
                <a:gd name="connsiteX24" fmla="*/ 416 w 398328"/>
                <a:gd name="connsiteY24" fmla="*/ 331117 h 398328"/>
                <a:gd name="connsiteX25" fmla="*/ 20000 w 398328"/>
                <a:gd name="connsiteY25" fmla="*/ 378439 h 398328"/>
                <a:gd name="connsiteX26" fmla="*/ 67377 w 398328"/>
                <a:gd name="connsiteY26" fmla="*/ 397967 h 398328"/>
                <a:gd name="connsiteX27" fmla="*/ 331118 w 398328"/>
                <a:gd name="connsiteY27" fmla="*/ 397967 h 398328"/>
                <a:gd name="connsiteX28" fmla="*/ 378440 w 398328"/>
                <a:gd name="connsiteY28" fmla="*/ 378439 h 398328"/>
                <a:gd name="connsiteX29" fmla="*/ 397968 w 398328"/>
                <a:gd name="connsiteY29" fmla="*/ 331117 h 398328"/>
                <a:gd name="connsiteX30" fmla="*/ 397968 w 398328"/>
                <a:gd name="connsiteY30" fmla="*/ 114034 h 398328"/>
                <a:gd name="connsiteX31" fmla="*/ 393807 w 398328"/>
                <a:gd name="connsiteY31" fmla="*/ 103992 h 398328"/>
                <a:gd name="connsiteX32" fmla="*/ 383821 w 398328"/>
                <a:gd name="connsiteY32" fmla="*/ 99832 h 398328"/>
                <a:gd name="connsiteX33" fmla="*/ 383821 w 398328"/>
                <a:gd name="connsiteY33" fmla="*/ 99832 h 39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8328" h="398328">
                  <a:moveTo>
                    <a:pt x="383821" y="99832"/>
                  </a:moveTo>
                  <a:cubicBezTo>
                    <a:pt x="380049" y="99832"/>
                    <a:pt x="376443" y="101330"/>
                    <a:pt x="373780" y="103992"/>
                  </a:cubicBezTo>
                  <a:cubicBezTo>
                    <a:pt x="371117" y="106655"/>
                    <a:pt x="369619" y="110261"/>
                    <a:pt x="369619" y="114034"/>
                  </a:cubicBezTo>
                  <a:lnTo>
                    <a:pt x="369619" y="331117"/>
                  </a:lnTo>
                  <a:cubicBezTo>
                    <a:pt x="369619" y="341325"/>
                    <a:pt x="365569" y="351144"/>
                    <a:pt x="358357" y="358357"/>
                  </a:cubicBezTo>
                  <a:cubicBezTo>
                    <a:pt x="351145" y="365569"/>
                    <a:pt x="341326" y="369618"/>
                    <a:pt x="331118" y="369618"/>
                  </a:cubicBezTo>
                  <a:lnTo>
                    <a:pt x="67377" y="369618"/>
                  </a:lnTo>
                  <a:cubicBezTo>
                    <a:pt x="57170" y="369674"/>
                    <a:pt x="47295" y="365624"/>
                    <a:pt x="40083" y="358357"/>
                  </a:cubicBezTo>
                  <a:cubicBezTo>
                    <a:pt x="32815" y="351089"/>
                    <a:pt x="28765" y="341436"/>
                    <a:pt x="28765" y="331117"/>
                  </a:cubicBezTo>
                  <a:lnTo>
                    <a:pt x="28765" y="114034"/>
                  </a:lnTo>
                  <a:cubicBezTo>
                    <a:pt x="28765" y="90511"/>
                    <a:pt x="47905" y="71427"/>
                    <a:pt x="71427" y="71427"/>
                  </a:cubicBezTo>
                  <a:lnTo>
                    <a:pt x="321354" y="71427"/>
                  </a:lnTo>
                  <a:lnTo>
                    <a:pt x="302824" y="90179"/>
                  </a:lnTo>
                  <a:cubicBezTo>
                    <a:pt x="297276" y="95726"/>
                    <a:pt x="297332" y="104769"/>
                    <a:pt x="302880" y="110261"/>
                  </a:cubicBezTo>
                  <a:cubicBezTo>
                    <a:pt x="308427" y="115809"/>
                    <a:pt x="317415" y="115754"/>
                    <a:pt x="322963" y="110206"/>
                  </a:cubicBezTo>
                  <a:lnTo>
                    <a:pt x="365569" y="67266"/>
                  </a:lnTo>
                  <a:cubicBezTo>
                    <a:pt x="371062" y="61719"/>
                    <a:pt x="371062" y="52731"/>
                    <a:pt x="365514" y="47239"/>
                  </a:cubicBezTo>
                  <a:lnTo>
                    <a:pt x="322907" y="4577"/>
                  </a:lnTo>
                  <a:cubicBezTo>
                    <a:pt x="317359" y="-971"/>
                    <a:pt x="308372" y="-971"/>
                    <a:pt x="302824" y="4577"/>
                  </a:cubicBezTo>
                  <a:cubicBezTo>
                    <a:pt x="297276" y="10125"/>
                    <a:pt x="297276" y="19112"/>
                    <a:pt x="302824" y="24660"/>
                  </a:cubicBezTo>
                  <a:lnTo>
                    <a:pt x="321187" y="43023"/>
                  </a:lnTo>
                  <a:lnTo>
                    <a:pt x="71427" y="43023"/>
                  </a:lnTo>
                  <a:cubicBezTo>
                    <a:pt x="52565" y="43023"/>
                    <a:pt x="34535" y="50457"/>
                    <a:pt x="21220" y="63827"/>
                  </a:cubicBezTo>
                  <a:cubicBezTo>
                    <a:pt x="7906" y="77141"/>
                    <a:pt x="416" y="95227"/>
                    <a:pt x="416" y="114034"/>
                  </a:cubicBezTo>
                  <a:lnTo>
                    <a:pt x="416" y="331117"/>
                  </a:lnTo>
                  <a:cubicBezTo>
                    <a:pt x="416" y="348870"/>
                    <a:pt x="7462" y="365901"/>
                    <a:pt x="20000" y="378439"/>
                  </a:cubicBezTo>
                  <a:cubicBezTo>
                    <a:pt x="32593" y="390977"/>
                    <a:pt x="49625" y="398023"/>
                    <a:pt x="67377" y="397967"/>
                  </a:cubicBezTo>
                  <a:lnTo>
                    <a:pt x="331118" y="397967"/>
                  </a:lnTo>
                  <a:cubicBezTo>
                    <a:pt x="348871" y="398023"/>
                    <a:pt x="365902" y="390977"/>
                    <a:pt x="378440" y="378439"/>
                  </a:cubicBezTo>
                  <a:cubicBezTo>
                    <a:pt x="390978" y="365901"/>
                    <a:pt x="398024" y="348870"/>
                    <a:pt x="397968" y="331117"/>
                  </a:cubicBezTo>
                  <a:lnTo>
                    <a:pt x="397968" y="114034"/>
                  </a:lnTo>
                  <a:cubicBezTo>
                    <a:pt x="397968" y="110261"/>
                    <a:pt x="396470" y="106655"/>
                    <a:pt x="393807" y="103992"/>
                  </a:cubicBezTo>
                  <a:cubicBezTo>
                    <a:pt x="391200" y="101330"/>
                    <a:pt x="387594" y="99832"/>
                    <a:pt x="383821" y="99832"/>
                  </a:cubicBezTo>
                  <a:lnTo>
                    <a:pt x="383821" y="9983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669DB599-4BD7-489B-BF71-DACF620D9D24}"/>
                </a:ext>
              </a:extLst>
            </p:cNvPr>
            <p:cNvSpPr/>
            <p:nvPr/>
          </p:nvSpPr>
          <p:spPr>
            <a:xfrm>
              <a:off x="10335293" y="803814"/>
              <a:ext cx="199164" cy="199164"/>
            </a:xfrm>
            <a:custGeom>
              <a:avLst/>
              <a:gdLst>
                <a:gd name="connsiteX0" fmla="*/ 416 w 199164"/>
                <a:gd name="connsiteY0" fmla="*/ 128208 h 199164"/>
                <a:gd name="connsiteX1" fmla="*/ 416 w 199164"/>
                <a:gd name="connsiteY1" fmla="*/ 185017 h 199164"/>
                <a:gd name="connsiteX2" fmla="*/ 7517 w 199164"/>
                <a:gd name="connsiteY2" fmla="*/ 197278 h 199164"/>
                <a:gd name="connsiteX3" fmla="*/ 21719 w 199164"/>
                <a:gd name="connsiteY3" fmla="*/ 197278 h 199164"/>
                <a:gd name="connsiteX4" fmla="*/ 28821 w 199164"/>
                <a:gd name="connsiteY4" fmla="*/ 185017 h 199164"/>
                <a:gd name="connsiteX5" fmla="*/ 28821 w 199164"/>
                <a:gd name="connsiteY5" fmla="*/ 128208 h 199164"/>
                <a:gd name="connsiteX6" fmla="*/ 21719 w 199164"/>
                <a:gd name="connsiteY6" fmla="*/ 115948 h 199164"/>
                <a:gd name="connsiteX7" fmla="*/ 7517 w 199164"/>
                <a:gd name="connsiteY7" fmla="*/ 115948 h 199164"/>
                <a:gd name="connsiteX8" fmla="*/ 416 w 199164"/>
                <a:gd name="connsiteY8" fmla="*/ 128208 h 199164"/>
                <a:gd name="connsiteX9" fmla="*/ 416 w 199164"/>
                <a:gd name="connsiteY9" fmla="*/ 128208 h 199164"/>
                <a:gd name="connsiteX10" fmla="*/ 85685 w 199164"/>
                <a:gd name="connsiteY10" fmla="*/ 14591 h 199164"/>
                <a:gd name="connsiteX11" fmla="*/ 85685 w 199164"/>
                <a:gd name="connsiteY11" fmla="*/ 185017 h 199164"/>
                <a:gd name="connsiteX12" fmla="*/ 92786 w 199164"/>
                <a:gd name="connsiteY12" fmla="*/ 197278 h 199164"/>
                <a:gd name="connsiteX13" fmla="*/ 106988 w 199164"/>
                <a:gd name="connsiteY13" fmla="*/ 197278 h 199164"/>
                <a:gd name="connsiteX14" fmla="*/ 114090 w 199164"/>
                <a:gd name="connsiteY14" fmla="*/ 185017 h 199164"/>
                <a:gd name="connsiteX15" fmla="*/ 114090 w 199164"/>
                <a:gd name="connsiteY15" fmla="*/ 14591 h 199164"/>
                <a:gd name="connsiteX16" fmla="*/ 106988 w 199164"/>
                <a:gd name="connsiteY16" fmla="*/ 2330 h 199164"/>
                <a:gd name="connsiteX17" fmla="*/ 92786 w 199164"/>
                <a:gd name="connsiteY17" fmla="*/ 2330 h 199164"/>
                <a:gd name="connsiteX18" fmla="*/ 85685 w 199164"/>
                <a:gd name="connsiteY18" fmla="*/ 14591 h 199164"/>
                <a:gd name="connsiteX19" fmla="*/ 85685 w 199164"/>
                <a:gd name="connsiteY19" fmla="*/ 14591 h 199164"/>
                <a:gd name="connsiteX20" fmla="*/ 170843 w 199164"/>
                <a:gd name="connsiteY20" fmla="*/ 99804 h 199164"/>
                <a:gd name="connsiteX21" fmla="*/ 170843 w 199164"/>
                <a:gd name="connsiteY21" fmla="*/ 185017 h 199164"/>
                <a:gd name="connsiteX22" fmla="*/ 177944 w 199164"/>
                <a:gd name="connsiteY22" fmla="*/ 197278 h 199164"/>
                <a:gd name="connsiteX23" fmla="*/ 192146 w 199164"/>
                <a:gd name="connsiteY23" fmla="*/ 197278 h 199164"/>
                <a:gd name="connsiteX24" fmla="*/ 199248 w 199164"/>
                <a:gd name="connsiteY24" fmla="*/ 185017 h 199164"/>
                <a:gd name="connsiteX25" fmla="*/ 199248 w 199164"/>
                <a:gd name="connsiteY25" fmla="*/ 99804 h 199164"/>
                <a:gd name="connsiteX26" fmla="*/ 192146 w 199164"/>
                <a:gd name="connsiteY26" fmla="*/ 87543 h 199164"/>
                <a:gd name="connsiteX27" fmla="*/ 177944 w 199164"/>
                <a:gd name="connsiteY27" fmla="*/ 87543 h 199164"/>
                <a:gd name="connsiteX28" fmla="*/ 170843 w 199164"/>
                <a:gd name="connsiteY28" fmla="*/ 99804 h 199164"/>
                <a:gd name="connsiteX29" fmla="*/ 170843 w 199164"/>
                <a:gd name="connsiteY29" fmla="*/ 99804 h 19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9164" h="199164">
                  <a:moveTo>
                    <a:pt x="416" y="128208"/>
                  </a:moveTo>
                  <a:lnTo>
                    <a:pt x="416" y="185017"/>
                  </a:lnTo>
                  <a:cubicBezTo>
                    <a:pt x="416" y="190066"/>
                    <a:pt x="3134" y="194781"/>
                    <a:pt x="7517" y="197278"/>
                  </a:cubicBezTo>
                  <a:cubicBezTo>
                    <a:pt x="11900" y="199830"/>
                    <a:pt x="17337" y="199830"/>
                    <a:pt x="21719" y="197278"/>
                  </a:cubicBezTo>
                  <a:cubicBezTo>
                    <a:pt x="26102" y="194726"/>
                    <a:pt x="28821" y="190066"/>
                    <a:pt x="28821" y="185017"/>
                  </a:cubicBezTo>
                  <a:lnTo>
                    <a:pt x="28821" y="128208"/>
                  </a:lnTo>
                  <a:cubicBezTo>
                    <a:pt x="28821" y="123160"/>
                    <a:pt x="26102" y="118444"/>
                    <a:pt x="21719" y="115948"/>
                  </a:cubicBezTo>
                  <a:cubicBezTo>
                    <a:pt x="17337" y="113396"/>
                    <a:pt x="11900" y="113396"/>
                    <a:pt x="7517" y="115948"/>
                  </a:cubicBezTo>
                  <a:cubicBezTo>
                    <a:pt x="3134" y="118444"/>
                    <a:pt x="416" y="123160"/>
                    <a:pt x="416" y="128208"/>
                  </a:cubicBezTo>
                  <a:lnTo>
                    <a:pt x="416" y="128208"/>
                  </a:lnTo>
                  <a:close/>
                  <a:moveTo>
                    <a:pt x="85685" y="14591"/>
                  </a:moveTo>
                  <a:lnTo>
                    <a:pt x="85685" y="185017"/>
                  </a:lnTo>
                  <a:cubicBezTo>
                    <a:pt x="85685" y="190066"/>
                    <a:pt x="88403" y="194781"/>
                    <a:pt x="92786" y="197278"/>
                  </a:cubicBezTo>
                  <a:cubicBezTo>
                    <a:pt x="97169" y="199830"/>
                    <a:pt x="102606" y="199830"/>
                    <a:pt x="106988" y="197278"/>
                  </a:cubicBezTo>
                  <a:cubicBezTo>
                    <a:pt x="111371" y="194726"/>
                    <a:pt x="114090" y="190066"/>
                    <a:pt x="114090" y="185017"/>
                  </a:cubicBezTo>
                  <a:lnTo>
                    <a:pt x="114090" y="14591"/>
                  </a:lnTo>
                  <a:cubicBezTo>
                    <a:pt x="114090" y="9542"/>
                    <a:pt x="111371" y="4827"/>
                    <a:pt x="106988" y="2330"/>
                  </a:cubicBezTo>
                  <a:cubicBezTo>
                    <a:pt x="102606" y="-222"/>
                    <a:pt x="97169" y="-222"/>
                    <a:pt x="92786" y="2330"/>
                  </a:cubicBezTo>
                  <a:cubicBezTo>
                    <a:pt x="88403" y="4827"/>
                    <a:pt x="85685" y="9542"/>
                    <a:pt x="85685" y="14591"/>
                  </a:cubicBezTo>
                  <a:lnTo>
                    <a:pt x="85685" y="14591"/>
                  </a:lnTo>
                  <a:close/>
                  <a:moveTo>
                    <a:pt x="170843" y="99804"/>
                  </a:moveTo>
                  <a:lnTo>
                    <a:pt x="170843" y="185017"/>
                  </a:lnTo>
                  <a:cubicBezTo>
                    <a:pt x="170843" y="190066"/>
                    <a:pt x="173562" y="194781"/>
                    <a:pt x="177944" y="197278"/>
                  </a:cubicBezTo>
                  <a:cubicBezTo>
                    <a:pt x="182327" y="199830"/>
                    <a:pt x="187764" y="199830"/>
                    <a:pt x="192146" y="197278"/>
                  </a:cubicBezTo>
                  <a:cubicBezTo>
                    <a:pt x="196529" y="194726"/>
                    <a:pt x="199248" y="190066"/>
                    <a:pt x="199248" y="185017"/>
                  </a:cubicBezTo>
                  <a:lnTo>
                    <a:pt x="199248" y="99804"/>
                  </a:lnTo>
                  <a:cubicBezTo>
                    <a:pt x="199248" y="94755"/>
                    <a:pt x="196529" y="90040"/>
                    <a:pt x="192146" y="87543"/>
                  </a:cubicBezTo>
                  <a:cubicBezTo>
                    <a:pt x="187764" y="84991"/>
                    <a:pt x="182327" y="84991"/>
                    <a:pt x="177944" y="87543"/>
                  </a:cubicBezTo>
                  <a:cubicBezTo>
                    <a:pt x="173562" y="90040"/>
                    <a:pt x="170843" y="94755"/>
                    <a:pt x="170843" y="99804"/>
                  </a:cubicBezTo>
                  <a:lnTo>
                    <a:pt x="170843" y="99804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4FED669F-E963-41B2-8B18-7213D6E3113F}"/>
              </a:ext>
            </a:extLst>
          </p:cNvPr>
          <p:cNvGrpSpPr/>
          <p:nvPr/>
        </p:nvGrpSpPr>
        <p:grpSpPr>
          <a:xfrm>
            <a:off x="6846470" y="1527301"/>
            <a:ext cx="390470" cy="390414"/>
            <a:chOff x="7553940" y="675928"/>
            <a:chExt cx="378909" cy="378856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6194543F-DD40-4EA6-835D-67A0017CD2C4}"/>
                </a:ext>
              </a:extLst>
            </p:cNvPr>
            <p:cNvSpPr/>
            <p:nvPr/>
          </p:nvSpPr>
          <p:spPr>
            <a:xfrm>
              <a:off x="7553940" y="675928"/>
              <a:ext cx="378856" cy="378856"/>
            </a:xfrm>
            <a:custGeom>
              <a:avLst/>
              <a:gdLst>
                <a:gd name="connsiteX0" fmla="*/ 229978 w 378855"/>
                <a:gd name="connsiteY0" fmla="*/ 351603 h 378856"/>
                <a:gd name="connsiteX1" fmla="*/ 64031 w 378855"/>
                <a:gd name="connsiteY1" fmla="*/ 351603 h 378856"/>
                <a:gd name="connsiteX2" fmla="*/ 38123 w 378855"/>
                <a:gd name="connsiteY2" fmla="*/ 340838 h 378856"/>
                <a:gd name="connsiteX3" fmla="*/ 27412 w 378855"/>
                <a:gd name="connsiteY3" fmla="*/ 314931 h 378856"/>
                <a:gd name="connsiteX4" fmla="*/ 27412 w 378855"/>
                <a:gd name="connsiteY4" fmla="*/ 64084 h 378856"/>
                <a:gd name="connsiteX5" fmla="*/ 38123 w 378855"/>
                <a:gd name="connsiteY5" fmla="*/ 38176 h 378856"/>
                <a:gd name="connsiteX6" fmla="*/ 64031 w 378855"/>
                <a:gd name="connsiteY6" fmla="*/ 27412 h 378856"/>
                <a:gd name="connsiteX7" fmla="*/ 314878 w 378855"/>
                <a:gd name="connsiteY7" fmla="*/ 27412 h 378856"/>
                <a:gd name="connsiteX8" fmla="*/ 340838 w 378855"/>
                <a:gd name="connsiteY8" fmla="*/ 38176 h 378856"/>
                <a:gd name="connsiteX9" fmla="*/ 351550 w 378855"/>
                <a:gd name="connsiteY9" fmla="*/ 64084 h 378856"/>
                <a:gd name="connsiteX10" fmla="*/ 350969 w 378855"/>
                <a:gd name="connsiteY10" fmla="*/ 230031 h 378856"/>
                <a:gd name="connsiteX11" fmla="*/ 350969 w 378855"/>
                <a:gd name="connsiteY11" fmla="*/ 230084 h 378856"/>
                <a:gd name="connsiteX12" fmla="*/ 364477 w 378855"/>
                <a:gd name="connsiteY12" fmla="*/ 243486 h 378856"/>
                <a:gd name="connsiteX13" fmla="*/ 378038 w 378855"/>
                <a:gd name="connsiteY13" fmla="*/ 230137 h 378856"/>
                <a:gd name="connsiteX14" fmla="*/ 378618 w 378855"/>
                <a:gd name="connsiteY14" fmla="*/ 64189 h 378856"/>
                <a:gd name="connsiteX15" fmla="*/ 378618 w 378855"/>
                <a:gd name="connsiteY15" fmla="*/ 64136 h 378856"/>
                <a:gd name="connsiteX16" fmla="*/ 359992 w 378855"/>
                <a:gd name="connsiteY16" fmla="*/ 19127 h 378856"/>
                <a:gd name="connsiteX17" fmla="*/ 314878 w 378855"/>
                <a:gd name="connsiteY17" fmla="*/ 396 h 378856"/>
                <a:gd name="connsiteX18" fmla="*/ 64031 w 378855"/>
                <a:gd name="connsiteY18" fmla="*/ 396 h 378856"/>
                <a:gd name="connsiteX19" fmla="*/ 19022 w 378855"/>
                <a:gd name="connsiteY19" fmla="*/ 19022 h 378856"/>
                <a:gd name="connsiteX20" fmla="*/ 396 w 378855"/>
                <a:gd name="connsiteY20" fmla="*/ 64084 h 378856"/>
                <a:gd name="connsiteX21" fmla="*/ 396 w 378855"/>
                <a:gd name="connsiteY21" fmla="*/ 314931 h 378856"/>
                <a:gd name="connsiteX22" fmla="*/ 19022 w 378855"/>
                <a:gd name="connsiteY22" fmla="*/ 359940 h 378856"/>
                <a:gd name="connsiteX23" fmla="*/ 64031 w 378855"/>
                <a:gd name="connsiteY23" fmla="*/ 378566 h 378856"/>
                <a:gd name="connsiteX24" fmla="*/ 229978 w 378855"/>
                <a:gd name="connsiteY24" fmla="*/ 378566 h 378856"/>
                <a:gd name="connsiteX25" fmla="*/ 243486 w 378855"/>
                <a:gd name="connsiteY25" fmla="*/ 365058 h 378856"/>
                <a:gd name="connsiteX26" fmla="*/ 229978 w 378855"/>
                <a:gd name="connsiteY26" fmla="*/ 351603 h 378856"/>
                <a:gd name="connsiteX27" fmla="*/ 229978 w 378855"/>
                <a:gd name="connsiteY27" fmla="*/ 351603 h 3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8855" h="378856">
                  <a:moveTo>
                    <a:pt x="229978" y="351603"/>
                  </a:moveTo>
                  <a:lnTo>
                    <a:pt x="64031" y="351603"/>
                  </a:lnTo>
                  <a:cubicBezTo>
                    <a:pt x="54322" y="351603"/>
                    <a:pt x="44983" y="347751"/>
                    <a:pt x="38123" y="340838"/>
                  </a:cubicBezTo>
                  <a:cubicBezTo>
                    <a:pt x="31264" y="333979"/>
                    <a:pt x="27412" y="324639"/>
                    <a:pt x="27412" y="314931"/>
                  </a:cubicBezTo>
                  <a:lnTo>
                    <a:pt x="27412" y="64084"/>
                  </a:lnTo>
                  <a:cubicBezTo>
                    <a:pt x="27412" y="54375"/>
                    <a:pt x="31264" y="45035"/>
                    <a:pt x="38123" y="38176"/>
                  </a:cubicBezTo>
                  <a:cubicBezTo>
                    <a:pt x="44983" y="31316"/>
                    <a:pt x="54322" y="27412"/>
                    <a:pt x="64031" y="27412"/>
                  </a:cubicBezTo>
                  <a:lnTo>
                    <a:pt x="314878" y="27412"/>
                  </a:lnTo>
                  <a:cubicBezTo>
                    <a:pt x="324586" y="27412"/>
                    <a:pt x="333926" y="31264"/>
                    <a:pt x="340838" y="38176"/>
                  </a:cubicBezTo>
                  <a:cubicBezTo>
                    <a:pt x="347750" y="45088"/>
                    <a:pt x="351550" y="54322"/>
                    <a:pt x="351550" y="64084"/>
                  </a:cubicBezTo>
                  <a:lnTo>
                    <a:pt x="350969" y="230031"/>
                  </a:lnTo>
                  <a:lnTo>
                    <a:pt x="350969" y="230084"/>
                  </a:lnTo>
                  <a:cubicBezTo>
                    <a:pt x="351022" y="237471"/>
                    <a:pt x="357037" y="243486"/>
                    <a:pt x="364477" y="243486"/>
                  </a:cubicBezTo>
                  <a:cubicBezTo>
                    <a:pt x="371864" y="243486"/>
                    <a:pt x="377932" y="237524"/>
                    <a:pt x="378038" y="230137"/>
                  </a:cubicBezTo>
                  <a:lnTo>
                    <a:pt x="378618" y="64189"/>
                  </a:lnTo>
                  <a:lnTo>
                    <a:pt x="378618" y="64136"/>
                  </a:lnTo>
                  <a:cubicBezTo>
                    <a:pt x="378618" y="47251"/>
                    <a:pt x="371917" y="31052"/>
                    <a:pt x="359992" y="19127"/>
                  </a:cubicBezTo>
                  <a:cubicBezTo>
                    <a:pt x="347962" y="7097"/>
                    <a:pt x="331763" y="396"/>
                    <a:pt x="314878" y="396"/>
                  </a:cubicBezTo>
                  <a:lnTo>
                    <a:pt x="64031" y="396"/>
                  </a:lnTo>
                  <a:cubicBezTo>
                    <a:pt x="47146" y="396"/>
                    <a:pt x="30947" y="7097"/>
                    <a:pt x="19022" y="19022"/>
                  </a:cubicBezTo>
                  <a:cubicBezTo>
                    <a:pt x="7044" y="31000"/>
                    <a:pt x="396" y="47199"/>
                    <a:pt x="396" y="64084"/>
                  </a:cubicBezTo>
                  <a:lnTo>
                    <a:pt x="396" y="314931"/>
                  </a:lnTo>
                  <a:cubicBezTo>
                    <a:pt x="396" y="331816"/>
                    <a:pt x="7097" y="348015"/>
                    <a:pt x="19022" y="359940"/>
                  </a:cubicBezTo>
                  <a:cubicBezTo>
                    <a:pt x="30947" y="371865"/>
                    <a:pt x="47146" y="378566"/>
                    <a:pt x="64031" y="378566"/>
                  </a:cubicBezTo>
                  <a:lnTo>
                    <a:pt x="229978" y="378566"/>
                  </a:lnTo>
                  <a:cubicBezTo>
                    <a:pt x="237418" y="378566"/>
                    <a:pt x="243486" y="372551"/>
                    <a:pt x="243486" y="365058"/>
                  </a:cubicBezTo>
                  <a:cubicBezTo>
                    <a:pt x="243486" y="357671"/>
                    <a:pt x="237418" y="351603"/>
                    <a:pt x="229978" y="351603"/>
                  </a:cubicBezTo>
                  <a:lnTo>
                    <a:pt x="229978" y="35160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731BCD20-F563-4ADC-A4AB-C460A5957B5F}"/>
                </a:ext>
              </a:extLst>
            </p:cNvPr>
            <p:cNvSpPr/>
            <p:nvPr/>
          </p:nvSpPr>
          <p:spPr>
            <a:xfrm>
              <a:off x="7621533" y="770484"/>
              <a:ext cx="311316" cy="283878"/>
            </a:xfrm>
            <a:custGeom>
              <a:avLst/>
              <a:gdLst>
                <a:gd name="connsiteX0" fmla="*/ 307068 w 311315"/>
                <a:gd name="connsiteY0" fmla="*/ 261004 h 283878"/>
                <a:gd name="connsiteX1" fmla="*/ 255516 w 311315"/>
                <a:gd name="connsiteY1" fmla="*/ 209452 h 283878"/>
                <a:gd name="connsiteX2" fmla="*/ 241797 w 311315"/>
                <a:gd name="connsiteY2" fmla="*/ 100439 h 283878"/>
                <a:gd name="connsiteX3" fmla="*/ 132045 w 311315"/>
                <a:gd name="connsiteY3" fmla="*/ 105030 h 283878"/>
                <a:gd name="connsiteX4" fmla="*/ 127455 w 311315"/>
                <a:gd name="connsiteY4" fmla="*/ 214782 h 283878"/>
                <a:gd name="connsiteX5" fmla="*/ 236468 w 311315"/>
                <a:gd name="connsiteY5" fmla="*/ 228501 h 283878"/>
                <a:gd name="connsiteX6" fmla="*/ 288020 w 311315"/>
                <a:gd name="connsiteY6" fmla="*/ 280053 h 283878"/>
                <a:gd name="connsiteX7" fmla="*/ 307121 w 311315"/>
                <a:gd name="connsiteY7" fmla="*/ 280053 h 283878"/>
                <a:gd name="connsiteX8" fmla="*/ 307068 w 311315"/>
                <a:gd name="connsiteY8" fmla="*/ 261004 h 283878"/>
                <a:gd name="connsiteX9" fmla="*/ 307068 w 311315"/>
                <a:gd name="connsiteY9" fmla="*/ 261004 h 283878"/>
                <a:gd name="connsiteX10" fmla="*/ 189454 w 311315"/>
                <a:gd name="connsiteY10" fmla="*/ 216576 h 283878"/>
                <a:gd name="connsiteX11" fmla="*/ 136425 w 311315"/>
                <a:gd name="connsiteY11" fmla="*/ 173097 h 283878"/>
                <a:gd name="connsiteX12" fmla="*/ 168770 w 311315"/>
                <a:gd name="connsiteY12" fmla="*/ 112628 h 283878"/>
                <a:gd name="connsiteX13" fmla="*/ 234410 w 311315"/>
                <a:gd name="connsiteY13" fmla="*/ 132520 h 283878"/>
                <a:gd name="connsiteX14" fmla="*/ 227709 w 311315"/>
                <a:gd name="connsiteY14" fmla="*/ 200746 h 283878"/>
                <a:gd name="connsiteX15" fmla="*/ 189454 w 311315"/>
                <a:gd name="connsiteY15" fmla="*/ 216576 h 283878"/>
                <a:gd name="connsiteX16" fmla="*/ 189454 w 311315"/>
                <a:gd name="connsiteY16" fmla="*/ 216576 h 283878"/>
                <a:gd name="connsiteX17" fmla="*/ 230031 w 311315"/>
                <a:gd name="connsiteY17" fmla="*/ 27517 h 283878"/>
                <a:gd name="connsiteX18" fmla="*/ 243539 w 311315"/>
                <a:gd name="connsiteY18" fmla="*/ 14009 h 283878"/>
                <a:gd name="connsiteX19" fmla="*/ 230031 w 311315"/>
                <a:gd name="connsiteY19" fmla="*/ 449 h 283878"/>
                <a:gd name="connsiteX20" fmla="*/ 13904 w 311315"/>
                <a:gd name="connsiteY20" fmla="*/ 396 h 283878"/>
                <a:gd name="connsiteX21" fmla="*/ 396 w 311315"/>
                <a:gd name="connsiteY21" fmla="*/ 13904 h 283878"/>
                <a:gd name="connsiteX22" fmla="*/ 13904 w 311315"/>
                <a:gd name="connsiteY22" fmla="*/ 27464 h 283878"/>
                <a:gd name="connsiteX23" fmla="*/ 230031 w 311315"/>
                <a:gd name="connsiteY23" fmla="*/ 27517 h 283878"/>
                <a:gd name="connsiteX24" fmla="*/ 94951 w 311315"/>
                <a:gd name="connsiteY24" fmla="*/ 108512 h 283878"/>
                <a:gd name="connsiteX25" fmla="*/ 106613 w 311315"/>
                <a:gd name="connsiteY25" fmla="*/ 101758 h 283878"/>
                <a:gd name="connsiteX26" fmla="*/ 106613 w 311315"/>
                <a:gd name="connsiteY26" fmla="*/ 88250 h 283878"/>
                <a:gd name="connsiteX27" fmla="*/ 94951 w 311315"/>
                <a:gd name="connsiteY27" fmla="*/ 81496 h 283878"/>
                <a:gd name="connsiteX28" fmla="*/ 13851 w 311315"/>
                <a:gd name="connsiteY28" fmla="*/ 81496 h 283878"/>
                <a:gd name="connsiteX29" fmla="*/ 396 w 311315"/>
                <a:gd name="connsiteY29" fmla="*/ 95004 h 283878"/>
                <a:gd name="connsiteX30" fmla="*/ 13851 w 311315"/>
                <a:gd name="connsiteY30" fmla="*/ 108512 h 283878"/>
                <a:gd name="connsiteX31" fmla="*/ 94951 w 311315"/>
                <a:gd name="connsiteY31" fmla="*/ 108512 h 283878"/>
                <a:gd name="connsiteX32" fmla="*/ 13904 w 311315"/>
                <a:gd name="connsiteY32" fmla="*/ 162491 h 283878"/>
                <a:gd name="connsiteX33" fmla="*/ 396 w 311315"/>
                <a:gd name="connsiteY33" fmla="*/ 175999 h 283878"/>
                <a:gd name="connsiteX34" fmla="*/ 13904 w 311315"/>
                <a:gd name="connsiteY34" fmla="*/ 189507 h 283878"/>
                <a:gd name="connsiteX35" fmla="*/ 67935 w 311315"/>
                <a:gd name="connsiteY35" fmla="*/ 189507 h 283878"/>
                <a:gd name="connsiteX36" fmla="*/ 79755 w 311315"/>
                <a:gd name="connsiteY36" fmla="*/ 182806 h 283878"/>
                <a:gd name="connsiteX37" fmla="*/ 79755 w 311315"/>
                <a:gd name="connsiteY37" fmla="*/ 169245 h 283878"/>
                <a:gd name="connsiteX38" fmla="*/ 67935 w 311315"/>
                <a:gd name="connsiteY38" fmla="*/ 162544 h 283878"/>
                <a:gd name="connsiteX39" fmla="*/ 13904 w 311315"/>
                <a:gd name="connsiteY39" fmla="*/ 162491 h 28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1315" h="283878">
                  <a:moveTo>
                    <a:pt x="307068" y="261004"/>
                  </a:moveTo>
                  <a:lnTo>
                    <a:pt x="255516" y="209452"/>
                  </a:lnTo>
                  <a:cubicBezTo>
                    <a:pt x="279947" y="175049"/>
                    <a:pt x="273984" y="127719"/>
                    <a:pt x="241797" y="100439"/>
                  </a:cubicBezTo>
                  <a:cubicBezTo>
                    <a:pt x="209558" y="73212"/>
                    <a:pt x="161858" y="75217"/>
                    <a:pt x="132045" y="105030"/>
                  </a:cubicBezTo>
                  <a:cubicBezTo>
                    <a:pt x="102233" y="134842"/>
                    <a:pt x="100228" y="182595"/>
                    <a:pt x="127455" y="214782"/>
                  </a:cubicBezTo>
                  <a:cubicBezTo>
                    <a:pt x="154682" y="247022"/>
                    <a:pt x="202065" y="252984"/>
                    <a:pt x="236468" y="228501"/>
                  </a:cubicBezTo>
                  <a:lnTo>
                    <a:pt x="288020" y="280053"/>
                  </a:lnTo>
                  <a:cubicBezTo>
                    <a:pt x="293297" y="285329"/>
                    <a:pt x="301845" y="285329"/>
                    <a:pt x="307121" y="280053"/>
                  </a:cubicBezTo>
                  <a:cubicBezTo>
                    <a:pt x="312345" y="274829"/>
                    <a:pt x="312345" y="266281"/>
                    <a:pt x="307068" y="261004"/>
                  </a:cubicBezTo>
                  <a:lnTo>
                    <a:pt x="307068" y="261004"/>
                  </a:lnTo>
                  <a:close/>
                  <a:moveTo>
                    <a:pt x="189454" y="216576"/>
                  </a:moveTo>
                  <a:cubicBezTo>
                    <a:pt x="163652" y="216576"/>
                    <a:pt x="141490" y="198372"/>
                    <a:pt x="136425" y="173097"/>
                  </a:cubicBezTo>
                  <a:cubicBezTo>
                    <a:pt x="131412" y="147822"/>
                    <a:pt x="144920" y="122495"/>
                    <a:pt x="168770" y="112628"/>
                  </a:cubicBezTo>
                  <a:cubicBezTo>
                    <a:pt x="192567" y="102761"/>
                    <a:pt x="220058" y="111098"/>
                    <a:pt x="234410" y="132520"/>
                  </a:cubicBezTo>
                  <a:cubicBezTo>
                    <a:pt x="248710" y="153943"/>
                    <a:pt x="245913" y="182542"/>
                    <a:pt x="227709" y="200746"/>
                  </a:cubicBezTo>
                  <a:cubicBezTo>
                    <a:pt x="217578" y="210930"/>
                    <a:pt x="203806" y="216576"/>
                    <a:pt x="189454" y="216576"/>
                  </a:cubicBezTo>
                  <a:lnTo>
                    <a:pt x="189454" y="216576"/>
                  </a:lnTo>
                  <a:close/>
                  <a:moveTo>
                    <a:pt x="230031" y="27517"/>
                  </a:moveTo>
                  <a:cubicBezTo>
                    <a:pt x="237471" y="27517"/>
                    <a:pt x="243539" y="21449"/>
                    <a:pt x="243539" y="14009"/>
                  </a:cubicBezTo>
                  <a:cubicBezTo>
                    <a:pt x="243539" y="6569"/>
                    <a:pt x="237524" y="449"/>
                    <a:pt x="230031" y="449"/>
                  </a:cubicBezTo>
                  <a:lnTo>
                    <a:pt x="13904" y="396"/>
                  </a:lnTo>
                  <a:cubicBezTo>
                    <a:pt x="6464" y="396"/>
                    <a:pt x="396" y="6464"/>
                    <a:pt x="396" y="13904"/>
                  </a:cubicBezTo>
                  <a:cubicBezTo>
                    <a:pt x="396" y="21344"/>
                    <a:pt x="6411" y="27464"/>
                    <a:pt x="13904" y="27464"/>
                  </a:cubicBezTo>
                  <a:lnTo>
                    <a:pt x="230031" y="27517"/>
                  </a:lnTo>
                  <a:close/>
                  <a:moveTo>
                    <a:pt x="94951" y="108512"/>
                  </a:moveTo>
                  <a:cubicBezTo>
                    <a:pt x="99753" y="108512"/>
                    <a:pt x="104238" y="105927"/>
                    <a:pt x="106613" y="101758"/>
                  </a:cubicBezTo>
                  <a:cubicBezTo>
                    <a:pt x="109040" y="97590"/>
                    <a:pt x="109040" y="92419"/>
                    <a:pt x="106613" y="88250"/>
                  </a:cubicBezTo>
                  <a:cubicBezTo>
                    <a:pt x="104185" y="84082"/>
                    <a:pt x="99753" y="81496"/>
                    <a:pt x="94951" y="81496"/>
                  </a:cubicBezTo>
                  <a:lnTo>
                    <a:pt x="13851" y="81496"/>
                  </a:lnTo>
                  <a:cubicBezTo>
                    <a:pt x="6411" y="81496"/>
                    <a:pt x="396" y="87512"/>
                    <a:pt x="396" y="95004"/>
                  </a:cubicBezTo>
                  <a:cubicBezTo>
                    <a:pt x="396" y="102444"/>
                    <a:pt x="6411" y="108512"/>
                    <a:pt x="13851" y="108512"/>
                  </a:cubicBezTo>
                  <a:lnTo>
                    <a:pt x="94951" y="108512"/>
                  </a:lnTo>
                  <a:close/>
                  <a:moveTo>
                    <a:pt x="13904" y="162491"/>
                  </a:moveTo>
                  <a:cubicBezTo>
                    <a:pt x="6464" y="162491"/>
                    <a:pt x="396" y="168506"/>
                    <a:pt x="396" y="175999"/>
                  </a:cubicBezTo>
                  <a:cubicBezTo>
                    <a:pt x="396" y="183439"/>
                    <a:pt x="6411" y="189507"/>
                    <a:pt x="13904" y="189507"/>
                  </a:cubicBezTo>
                  <a:lnTo>
                    <a:pt x="67935" y="189507"/>
                  </a:lnTo>
                  <a:cubicBezTo>
                    <a:pt x="72790" y="189560"/>
                    <a:pt x="77275" y="186974"/>
                    <a:pt x="79755" y="182806"/>
                  </a:cubicBezTo>
                  <a:cubicBezTo>
                    <a:pt x="82182" y="178637"/>
                    <a:pt x="82182" y="173414"/>
                    <a:pt x="79755" y="169245"/>
                  </a:cubicBezTo>
                  <a:cubicBezTo>
                    <a:pt x="77328" y="165077"/>
                    <a:pt x="72790" y="162491"/>
                    <a:pt x="67935" y="162544"/>
                  </a:cubicBezTo>
                  <a:lnTo>
                    <a:pt x="13904" y="16249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20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24A683B-AEFA-4012-BF47-409E6BA708E2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" b="8607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8B0D474-744E-4D71-847F-8C4395F693EF}"/>
              </a:ext>
            </a:extLst>
          </p:cNvPr>
          <p:cNvSpPr txBox="1"/>
          <p:nvPr/>
        </p:nvSpPr>
        <p:spPr>
          <a:xfrm>
            <a:off x="4849505" y="6046334"/>
            <a:ext cx="2492991" cy="431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bg1"/>
                </a:solidFill>
              </a:rPr>
              <a:t>微信公众号：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向天歌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62AEBA8-C750-4215-8B53-28AA5470D87A}"/>
              </a:ext>
            </a:extLst>
          </p:cNvPr>
          <p:cNvGrpSpPr/>
          <p:nvPr/>
        </p:nvGrpSpPr>
        <p:grpSpPr>
          <a:xfrm>
            <a:off x="11377613" y="529803"/>
            <a:ext cx="356767" cy="150450"/>
            <a:chOff x="11412181" y="504403"/>
            <a:chExt cx="322199" cy="15045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F41E148-2247-4FC3-9455-9CF2C95BE884}"/>
                </a:ext>
              </a:extLst>
            </p:cNvPr>
            <p:cNvCxnSpPr/>
            <p:nvPr/>
          </p:nvCxnSpPr>
          <p:spPr>
            <a:xfrm>
              <a:off x="11412181" y="504403"/>
              <a:ext cx="322199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ABB4649-F86C-49FC-9C73-A769E22C4A8F}"/>
                </a:ext>
              </a:extLst>
            </p:cNvPr>
            <p:cNvCxnSpPr>
              <a:cxnSpLocks/>
            </p:cNvCxnSpPr>
            <p:nvPr/>
          </p:nvCxnSpPr>
          <p:spPr>
            <a:xfrm>
              <a:off x="11573280" y="654853"/>
              <a:ext cx="16110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7745584-717B-4467-B3AD-2A6246B94E02}"/>
              </a:ext>
            </a:extLst>
          </p:cNvPr>
          <p:cNvGrpSpPr/>
          <p:nvPr/>
        </p:nvGrpSpPr>
        <p:grpSpPr>
          <a:xfrm>
            <a:off x="596685" y="6294281"/>
            <a:ext cx="569595" cy="95131"/>
            <a:chOff x="9415780" y="3076322"/>
            <a:chExt cx="661034" cy="11040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6B0A334D-620A-46B4-863E-06912E103E63}"/>
                </a:ext>
              </a:extLst>
            </p:cNvPr>
            <p:cNvSpPr/>
            <p:nvPr/>
          </p:nvSpPr>
          <p:spPr>
            <a:xfrm rot="16200000">
              <a:off x="9415780" y="3076322"/>
              <a:ext cx="110403" cy="11040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7EA34797-DC63-4C93-8377-86CAFFE6C557}"/>
                </a:ext>
              </a:extLst>
            </p:cNvPr>
            <p:cNvSpPr/>
            <p:nvPr/>
          </p:nvSpPr>
          <p:spPr>
            <a:xfrm rot="16200000">
              <a:off x="9691096" y="3076322"/>
              <a:ext cx="110403" cy="11040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086505A9-4C61-4FC4-A2AA-FA41B05E9227}"/>
                </a:ext>
              </a:extLst>
            </p:cNvPr>
            <p:cNvSpPr/>
            <p:nvPr/>
          </p:nvSpPr>
          <p:spPr>
            <a:xfrm rot="16200000">
              <a:off x="9966411" y="3076322"/>
              <a:ext cx="110403" cy="11040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L 形 3">
            <a:extLst>
              <a:ext uri="{FF2B5EF4-FFF2-40B4-BE49-F238E27FC236}">
                <a16:creationId xmlns:a16="http://schemas.microsoft.com/office/drawing/2014/main" xmlns="" id="{860F394A-A7DF-4A21-8CA2-3BE587B7DE7D}"/>
              </a:ext>
            </a:extLst>
          </p:cNvPr>
          <p:cNvSpPr/>
          <p:nvPr/>
        </p:nvSpPr>
        <p:spPr>
          <a:xfrm rot="5400000">
            <a:off x="596685" y="507296"/>
            <a:ext cx="252331" cy="252331"/>
          </a:xfrm>
          <a:prstGeom prst="corner">
            <a:avLst>
              <a:gd name="adj1" fmla="val 5933"/>
              <a:gd name="adj2" fmla="val 5521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L 形 18">
            <a:extLst>
              <a:ext uri="{FF2B5EF4-FFF2-40B4-BE49-F238E27FC236}">
                <a16:creationId xmlns:a16="http://schemas.microsoft.com/office/drawing/2014/main" xmlns="" id="{81EDE955-F80A-4E06-8AA5-93A19A997F74}"/>
              </a:ext>
            </a:extLst>
          </p:cNvPr>
          <p:cNvSpPr/>
          <p:nvPr/>
        </p:nvSpPr>
        <p:spPr>
          <a:xfrm rot="16200000">
            <a:off x="11519022" y="6137081"/>
            <a:ext cx="252331" cy="252331"/>
          </a:xfrm>
          <a:prstGeom prst="corner">
            <a:avLst>
              <a:gd name="adj1" fmla="val 5933"/>
              <a:gd name="adj2" fmla="val 55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E59BC22-85C7-42C0-AD79-0A82F13687C2}"/>
              </a:ext>
            </a:extLst>
          </p:cNvPr>
          <p:cNvSpPr txBox="1"/>
          <p:nvPr/>
        </p:nvSpPr>
        <p:spPr>
          <a:xfrm>
            <a:off x="1899982" y="2061526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+mj-ea"/>
                <a:ea typeface="+mj-ea"/>
              </a:rPr>
              <a:t>责任是永恒的话题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E114A1F-331E-4DC7-A256-001128E4C839}"/>
              </a:ext>
            </a:extLst>
          </p:cNvPr>
          <p:cNvSpPr txBox="1"/>
          <p:nvPr/>
        </p:nvSpPr>
        <p:spPr>
          <a:xfrm>
            <a:off x="3082998" y="3440484"/>
            <a:ext cx="6026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100" dirty="0">
                <a:solidFill>
                  <a:schemeClr val="bg1"/>
                </a:solidFill>
                <a:latin typeface="+mj-ea"/>
                <a:ea typeface="+mj-ea"/>
              </a:rPr>
              <a:t>敢于承担 </a:t>
            </a:r>
            <a:r>
              <a:rPr lang="en-US" altLang="zh-CN" sz="3200" spc="100" dirty="0">
                <a:solidFill>
                  <a:schemeClr val="bg1"/>
                </a:solidFill>
                <a:latin typeface="+mj-ea"/>
                <a:ea typeface="+mj-ea"/>
              </a:rPr>
              <a:t>· </a:t>
            </a:r>
            <a:r>
              <a:rPr lang="zh-CN" altLang="en-US" sz="3200" spc="100" dirty="0">
                <a:solidFill>
                  <a:schemeClr val="bg1"/>
                </a:solidFill>
                <a:latin typeface="+mj-ea"/>
                <a:ea typeface="+mj-ea"/>
              </a:rPr>
              <a:t>富有爱心 </a:t>
            </a:r>
            <a:r>
              <a:rPr lang="en-US" altLang="zh-CN" sz="3200" spc="100" dirty="0">
                <a:solidFill>
                  <a:schemeClr val="bg1"/>
                </a:solidFill>
                <a:latin typeface="+mj-ea"/>
                <a:ea typeface="+mj-ea"/>
              </a:rPr>
              <a:t>· </a:t>
            </a:r>
            <a:r>
              <a:rPr lang="zh-CN" altLang="en-US" sz="3200" spc="100" dirty="0">
                <a:solidFill>
                  <a:schemeClr val="bg1"/>
                </a:solidFill>
                <a:latin typeface="+mj-ea"/>
                <a:ea typeface="+mj-ea"/>
              </a:rPr>
              <a:t>与君共勉</a:t>
            </a:r>
          </a:p>
        </p:txBody>
      </p:sp>
    </p:spTree>
    <p:extLst>
      <p:ext uri="{BB962C8B-B14F-4D97-AF65-F5344CB8AC3E}">
        <p14:creationId xmlns:p14="http://schemas.microsoft.com/office/powerpoint/2010/main" val="125472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263300" cy="147732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19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FED5765-1137-4FBA-ABB0-3509DBF45059}"/>
              </a:ext>
            </a:extLst>
          </p:cNvPr>
          <p:cNvSpPr/>
          <p:nvPr/>
        </p:nvSpPr>
        <p:spPr>
          <a:xfrm>
            <a:off x="0" y="-1"/>
            <a:ext cx="4656771" cy="6857999"/>
          </a:xfrm>
          <a:prstGeom prst="rect">
            <a:avLst/>
          </a:prstGeom>
          <a:blipFill>
            <a:blip r:embed="rId2"/>
            <a:srcRect/>
            <a:stretch>
              <a:fillRect l="-6" r="-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96EAF0C-7698-404E-B610-DE99AC831C24}"/>
              </a:ext>
            </a:extLst>
          </p:cNvPr>
          <p:cNvSpPr txBox="1"/>
          <p:nvPr/>
        </p:nvSpPr>
        <p:spPr>
          <a:xfrm>
            <a:off x="779617" y="470267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分享大纲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1CED779-F55A-417E-AAFD-D57A805E8588}"/>
              </a:ext>
            </a:extLst>
          </p:cNvPr>
          <p:cNvSpPr txBox="1"/>
          <p:nvPr/>
        </p:nvSpPr>
        <p:spPr>
          <a:xfrm>
            <a:off x="808645" y="5568642"/>
            <a:ext cx="1611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1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2A7D74D-9445-4B7F-87E5-0BDACB02E46B}"/>
              </a:ext>
            </a:extLst>
          </p:cNvPr>
          <p:cNvGrpSpPr/>
          <p:nvPr/>
        </p:nvGrpSpPr>
        <p:grpSpPr>
          <a:xfrm>
            <a:off x="5931379" y="1488918"/>
            <a:ext cx="4794685" cy="599030"/>
            <a:chOff x="6192636" y="1963553"/>
            <a:chExt cx="4794685" cy="59903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9B912183-EC1C-4E90-8608-64AEB0ACB2C8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单击此处添加标题一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C6D07C3-3CDF-42D5-880F-57D86176D265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01.</a:t>
              </a:r>
              <a:endPara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A5FE6D7-F46C-48C1-9715-F24EB2D2C1D7}"/>
              </a:ext>
            </a:extLst>
          </p:cNvPr>
          <p:cNvGrpSpPr/>
          <p:nvPr/>
        </p:nvGrpSpPr>
        <p:grpSpPr>
          <a:xfrm>
            <a:off x="5931379" y="2582630"/>
            <a:ext cx="4794685" cy="599030"/>
            <a:chOff x="6192636" y="1963553"/>
            <a:chExt cx="4794685" cy="59903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4E2DA2E-C2BB-4FDB-B0CA-17082CA3627A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单击此处添加标题二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92BB9AB-211A-4925-AE6A-5E57D8F3DE65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02.</a:t>
              </a:r>
              <a:endPara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F89FAD6-CBFF-406D-9B3F-D5602A5786C4}"/>
              </a:ext>
            </a:extLst>
          </p:cNvPr>
          <p:cNvGrpSpPr/>
          <p:nvPr/>
        </p:nvGrpSpPr>
        <p:grpSpPr>
          <a:xfrm>
            <a:off x="5931379" y="3676342"/>
            <a:ext cx="4794685" cy="599030"/>
            <a:chOff x="6192636" y="1963553"/>
            <a:chExt cx="4794685" cy="59903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987A010-4A14-4544-BDEB-1F2BCFBEC5CB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单击此处添加标题三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3533ED7-3E2A-49A3-B50E-6866C36464DE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03.</a:t>
              </a:r>
              <a:endPara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A27184A-E559-4E4F-B1FB-774E486B2B8D}"/>
              </a:ext>
            </a:extLst>
          </p:cNvPr>
          <p:cNvGrpSpPr/>
          <p:nvPr/>
        </p:nvGrpSpPr>
        <p:grpSpPr>
          <a:xfrm>
            <a:off x="5931379" y="4770053"/>
            <a:ext cx="4794685" cy="599030"/>
            <a:chOff x="6192636" y="1963553"/>
            <a:chExt cx="4794685" cy="59903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98602ACD-CE8F-492A-993F-A1C2FB8222C1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单击此处添加标题四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0505D875-A38A-4A9B-9A54-A9AA9812811B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b="1" spc="8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04.</a:t>
              </a:r>
              <a:endPara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279089FA-C0F5-4A85-9A75-EB3CC12CAB54}"/>
              </a:ext>
            </a:extLst>
          </p:cNvPr>
          <p:cNvCxnSpPr>
            <a:cxnSpLocks/>
          </p:cNvCxnSpPr>
          <p:nvPr/>
        </p:nvCxnSpPr>
        <p:spPr>
          <a:xfrm>
            <a:off x="6058695" y="2312290"/>
            <a:ext cx="4551248" cy="0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C368DB09-0D3D-4F33-A100-60608F4ACEDF}"/>
              </a:ext>
            </a:extLst>
          </p:cNvPr>
          <p:cNvCxnSpPr>
            <a:cxnSpLocks/>
          </p:cNvCxnSpPr>
          <p:nvPr/>
        </p:nvCxnSpPr>
        <p:spPr>
          <a:xfrm>
            <a:off x="6058695" y="3444404"/>
            <a:ext cx="4551248" cy="0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3EE46C30-F5E3-44C3-A649-243B281BBC43}"/>
              </a:ext>
            </a:extLst>
          </p:cNvPr>
          <p:cNvCxnSpPr>
            <a:cxnSpLocks/>
          </p:cNvCxnSpPr>
          <p:nvPr/>
        </p:nvCxnSpPr>
        <p:spPr>
          <a:xfrm>
            <a:off x="6058695" y="4532975"/>
            <a:ext cx="4551248" cy="0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7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5FB34DE-1725-452B-91DB-24A2DF23F8F4}"/>
              </a:ext>
            </a:extLst>
          </p:cNvPr>
          <p:cNvSpPr/>
          <p:nvPr/>
        </p:nvSpPr>
        <p:spPr>
          <a:xfrm>
            <a:off x="5546669" y="1308338"/>
            <a:ext cx="5575300" cy="93140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FED5765-1137-4FBA-ABB0-3509DBF45059}"/>
              </a:ext>
            </a:extLst>
          </p:cNvPr>
          <p:cNvSpPr/>
          <p:nvPr/>
        </p:nvSpPr>
        <p:spPr>
          <a:xfrm>
            <a:off x="0" y="-1"/>
            <a:ext cx="4656771" cy="6857999"/>
          </a:xfrm>
          <a:prstGeom prst="rect">
            <a:avLst/>
          </a:prstGeom>
          <a:blipFill>
            <a:blip r:embed="rId2"/>
            <a:srcRect/>
            <a:stretch>
              <a:fillRect l="-6" r="-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96EAF0C-7698-404E-B610-DE99AC831C24}"/>
              </a:ext>
            </a:extLst>
          </p:cNvPr>
          <p:cNvSpPr txBox="1"/>
          <p:nvPr/>
        </p:nvSpPr>
        <p:spPr>
          <a:xfrm>
            <a:off x="779617" y="470267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分享大纲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1CED779-F55A-417E-AAFD-D57A805E8588}"/>
              </a:ext>
            </a:extLst>
          </p:cNvPr>
          <p:cNvSpPr txBox="1"/>
          <p:nvPr/>
        </p:nvSpPr>
        <p:spPr>
          <a:xfrm>
            <a:off x="808645" y="5568642"/>
            <a:ext cx="1611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1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B912183-EC1C-4E90-8608-64AEB0ACB2C8}"/>
              </a:ext>
            </a:extLst>
          </p:cNvPr>
          <p:cNvSpPr/>
          <p:nvPr/>
        </p:nvSpPr>
        <p:spPr>
          <a:xfrm>
            <a:off x="6742480" y="1488918"/>
            <a:ext cx="3983584" cy="591410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3200" b="1" spc="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单击此处添加标题一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C6D07C3-3CDF-42D5-880F-57D86176D265}"/>
              </a:ext>
            </a:extLst>
          </p:cNvPr>
          <p:cNvSpPr/>
          <p:nvPr/>
        </p:nvSpPr>
        <p:spPr>
          <a:xfrm>
            <a:off x="5931379" y="1496538"/>
            <a:ext cx="722255" cy="591410"/>
          </a:xfrm>
          <a:prstGeom prst="rect">
            <a:avLst/>
          </a:prstGeom>
        </p:spPr>
        <p:txBody>
          <a:bodyPr wrap="square" lIns="98009" tIns="49005" rIns="98009" bIns="49005">
            <a:spAutoFit/>
          </a:bodyPr>
          <a:lstStyle/>
          <a:p>
            <a:r>
              <a:rPr lang="en-US" altLang="zh-CN" sz="3200" b="1" spc="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A5FE6D7-F46C-48C1-9715-F24EB2D2C1D7}"/>
              </a:ext>
            </a:extLst>
          </p:cNvPr>
          <p:cNvGrpSpPr/>
          <p:nvPr/>
        </p:nvGrpSpPr>
        <p:grpSpPr>
          <a:xfrm>
            <a:off x="5931379" y="2582630"/>
            <a:ext cx="4794685" cy="599030"/>
            <a:chOff x="6192636" y="1963553"/>
            <a:chExt cx="4794685" cy="59903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4E2DA2E-C2BB-4FDB-B0CA-17082CA3627A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单击此处添加标题二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92BB9AB-211A-4925-AE6A-5E57D8F3DE65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02.</a:t>
              </a:r>
              <a:endParaRPr lang="zh-CN" altLang="en-US" sz="3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F89FAD6-CBFF-406D-9B3F-D5602A5786C4}"/>
              </a:ext>
            </a:extLst>
          </p:cNvPr>
          <p:cNvGrpSpPr/>
          <p:nvPr/>
        </p:nvGrpSpPr>
        <p:grpSpPr>
          <a:xfrm>
            <a:off x="5931379" y="3676342"/>
            <a:ext cx="4794685" cy="599030"/>
            <a:chOff x="6192636" y="1963553"/>
            <a:chExt cx="4794685" cy="59903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987A010-4A14-4544-BDEB-1F2BCFBEC5CB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单击此处添加标题三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3533ED7-3E2A-49A3-B50E-6866C36464DE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03.</a:t>
              </a:r>
              <a:endParaRPr lang="zh-CN" altLang="en-US" sz="3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A27184A-E559-4E4F-B1FB-774E486B2B8D}"/>
              </a:ext>
            </a:extLst>
          </p:cNvPr>
          <p:cNvGrpSpPr/>
          <p:nvPr/>
        </p:nvGrpSpPr>
        <p:grpSpPr>
          <a:xfrm>
            <a:off x="5931379" y="4770053"/>
            <a:ext cx="4794685" cy="599030"/>
            <a:chOff x="6192636" y="1963553"/>
            <a:chExt cx="4794685" cy="59903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98602ACD-CE8F-492A-993F-A1C2FB8222C1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单击此处添加标题四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0505D875-A38A-4A9B-9A54-A9AA9812811B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04.</a:t>
              </a:r>
              <a:endParaRPr lang="zh-CN" altLang="en-US" sz="3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15058CED-8D0B-4B1D-9943-5E449B260C8B}"/>
              </a:ext>
            </a:extLst>
          </p:cNvPr>
          <p:cNvCxnSpPr>
            <a:cxnSpLocks/>
          </p:cNvCxnSpPr>
          <p:nvPr/>
        </p:nvCxnSpPr>
        <p:spPr>
          <a:xfrm>
            <a:off x="6058695" y="3444404"/>
            <a:ext cx="4551248" cy="0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A102455-2510-4F73-8C45-367778611885}"/>
              </a:ext>
            </a:extLst>
          </p:cNvPr>
          <p:cNvCxnSpPr>
            <a:cxnSpLocks/>
          </p:cNvCxnSpPr>
          <p:nvPr/>
        </p:nvCxnSpPr>
        <p:spPr>
          <a:xfrm>
            <a:off x="6058695" y="4532975"/>
            <a:ext cx="4551248" cy="0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01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A1310A2-AE74-4B92-A49E-7227DE3BC505}"/>
              </a:ext>
            </a:extLst>
          </p:cNvPr>
          <p:cNvSpPr/>
          <p:nvPr/>
        </p:nvSpPr>
        <p:spPr>
          <a:xfrm>
            <a:off x="703488" y="685801"/>
            <a:ext cx="7439025" cy="5486400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33FC706-34CF-4873-A9DD-C871EEB46B19}"/>
              </a:ext>
            </a:extLst>
          </p:cNvPr>
          <p:cNvSpPr/>
          <p:nvPr/>
        </p:nvSpPr>
        <p:spPr>
          <a:xfrm>
            <a:off x="1112155" y="1160716"/>
            <a:ext cx="7146474" cy="4536568"/>
          </a:xfrm>
          <a:custGeom>
            <a:avLst/>
            <a:gdLst>
              <a:gd name="connsiteX0" fmla="*/ 0 w 6845299"/>
              <a:gd name="connsiteY0" fmla="*/ 0 h 4345384"/>
              <a:gd name="connsiteX1" fmla="*/ 6845299 w 6845299"/>
              <a:gd name="connsiteY1" fmla="*/ 0 h 4345384"/>
              <a:gd name="connsiteX2" fmla="*/ 6845299 w 6845299"/>
              <a:gd name="connsiteY2" fmla="*/ 4345384 h 4345384"/>
              <a:gd name="connsiteX3" fmla="*/ 0 w 6845299"/>
              <a:gd name="connsiteY3" fmla="*/ 4345384 h 4345384"/>
              <a:gd name="connsiteX4" fmla="*/ 0 w 6845299"/>
              <a:gd name="connsiteY4" fmla="*/ 2196107 h 4345384"/>
              <a:gd name="connsiteX5" fmla="*/ 342900 w 6845299"/>
              <a:gd name="connsiteY5" fmla="*/ 1853207 h 4345384"/>
              <a:gd name="connsiteX6" fmla="*/ 0 w 6845299"/>
              <a:gd name="connsiteY6" fmla="*/ 1510307 h 434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45299" h="4345384">
                <a:moveTo>
                  <a:pt x="0" y="0"/>
                </a:moveTo>
                <a:lnTo>
                  <a:pt x="6845299" y="0"/>
                </a:lnTo>
                <a:lnTo>
                  <a:pt x="6845299" y="4345384"/>
                </a:lnTo>
                <a:lnTo>
                  <a:pt x="0" y="4345384"/>
                </a:lnTo>
                <a:lnTo>
                  <a:pt x="0" y="2196107"/>
                </a:lnTo>
                <a:cubicBezTo>
                  <a:pt x="189378" y="2196107"/>
                  <a:pt x="342900" y="2042585"/>
                  <a:pt x="342900" y="1853207"/>
                </a:cubicBezTo>
                <a:cubicBezTo>
                  <a:pt x="342900" y="1663829"/>
                  <a:pt x="189378" y="1510307"/>
                  <a:pt x="0" y="1510307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FC3856B-A982-4664-9185-B866348F5D1E}"/>
              </a:ext>
            </a:extLst>
          </p:cNvPr>
          <p:cNvSpPr/>
          <p:nvPr/>
        </p:nvSpPr>
        <p:spPr>
          <a:xfrm>
            <a:off x="703488" y="685799"/>
            <a:ext cx="209551" cy="2095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2F76460-8485-4341-BEC3-6099B0413FA4}"/>
              </a:ext>
            </a:extLst>
          </p:cNvPr>
          <p:cNvSpPr txBox="1"/>
          <p:nvPr/>
        </p:nvSpPr>
        <p:spPr>
          <a:xfrm rot="10800000">
            <a:off x="949367" y="2981527"/>
            <a:ext cx="365310" cy="273982"/>
          </a:xfrm>
          <a:custGeom>
            <a:avLst/>
            <a:gdLst/>
            <a:ahLst/>
            <a:cxnLst/>
            <a:rect l="l" t="t" r="r" b="b"/>
            <a:pathLst>
              <a:path w="1064865" h="798649">
                <a:moveTo>
                  <a:pt x="985986" y="0"/>
                </a:moveTo>
                <a:lnTo>
                  <a:pt x="1045146" y="69019"/>
                </a:lnTo>
                <a:cubicBezTo>
                  <a:pt x="893961" y="121605"/>
                  <a:pt x="815082" y="200484"/>
                  <a:pt x="808509" y="305656"/>
                </a:cubicBezTo>
                <a:cubicBezTo>
                  <a:pt x="808509" y="345096"/>
                  <a:pt x="834802" y="368102"/>
                  <a:pt x="887388" y="374675"/>
                </a:cubicBezTo>
                <a:cubicBezTo>
                  <a:pt x="999133" y="407541"/>
                  <a:pt x="1058292" y="476560"/>
                  <a:pt x="1064865" y="581732"/>
                </a:cubicBezTo>
                <a:cubicBezTo>
                  <a:pt x="1051719" y="713197"/>
                  <a:pt x="969553" y="785503"/>
                  <a:pt x="818369" y="798649"/>
                </a:cubicBezTo>
                <a:cubicBezTo>
                  <a:pt x="654038" y="792076"/>
                  <a:pt x="568585" y="700051"/>
                  <a:pt x="562012" y="522573"/>
                </a:cubicBezTo>
                <a:cubicBezTo>
                  <a:pt x="568585" y="266217"/>
                  <a:pt x="709910" y="92026"/>
                  <a:pt x="985986" y="0"/>
                </a:cubicBezTo>
                <a:close/>
                <a:moveTo>
                  <a:pt x="423974" y="0"/>
                </a:moveTo>
                <a:lnTo>
                  <a:pt x="483133" y="69019"/>
                </a:lnTo>
                <a:cubicBezTo>
                  <a:pt x="331949" y="121605"/>
                  <a:pt x="253070" y="200484"/>
                  <a:pt x="246497" y="305656"/>
                </a:cubicBezTo>
                <a:cubicBezTo>
                  <a:pt x="246497" y="345096"/>
                  <a:pt x="272790" y="368102"/>
                  <a:pt x="325375" y="374675"/>
                </a:cubicBezTo>
                <a:cubicBezTo>
                  <a:pt x="443694" y="400968"/>
                  <a:pt x="502853" y="469987"/>
                  <a:pt x="502853" y="581732"/>
                </a:cubicBezTo>
                <a:cubicBezTo>
                  <a:pt x="489707" y="713197"/>
                  <a:pt x="407541" y="785503"/>
                  <a:pt x="256356" y="798649"/>
                </a:cubicBezTo>
                <a:cubicBezTo>
                  <a:pt x="92025" y="792076"/>
                  <a:pt x="6573" y="700051"/>
                  <a:pt x="0" y="522573"/>
                </a:cubicBezTo>
                <a:cubicBezTo>
                  <a:pt x="6573" y="279363"/>
                  <a:pt x="147898" y="105172"/>
                  <a:pt x="4239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dirty="0">
              <a:solidFill>
                <a:schemeClr val="tx1">
                  <a:lumMod val="75000"/>
                  <a:lumOff val="25000"/>
                </a:schemeClr>
              </a:solidFill>
              <a:latin typeface="方正特雅宋简" panose="02000000000000000000" pitchFamily="2" charset="-122"/>
              <a:ea typeface="方正特雅宋简" panose="020000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6DF3208-EEB4-449A-8915-5A28D2C20CCE}"/>
              </a:ext>
            </a:extLst>
          </p:cNvPr>
          <p:cNvSpPr/>
          <p:nvPr/>
        </p:nvSpPr>
        <p:spPr>
          <a:xfrm>
            <a:off x="6731000" y="0"/>
            <a:ext cx="5076826" cy="6857998"/>
          </a:xfrm>
          <a:prstGeom prst="rect">
            <a:avLst/>
          </a:prstGeom>
          <a:blipFill>
            <a:blip r:embed="rId2"/>
            <a:srcRect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236A6D8-D77C-46A1-91C5-4C036A64847A}"/>
              </a:ext>
            </a:extLst>
          </p:cNvPr>
          <p:cNvSpPr/>
          <p:nvPr/>
        </p:nvSpPr>
        <p:spPr>
          <a:xfrm>
            <a:off x="2110468" y="3182939"/>
            <a:ext cx="3909332" cy="17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00000"/>
                </a:solidFill>
                <a:latin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237DAA9-7230-4C57-825D-1B08DE3CAEB5}"/>
              </a:ext>
            </a:extLst>
          </p:cNvPr>
          <p:cNvSpPr txBox="1"/>
          <p:nvPr/>
        </p:nvSpPr>
        <p:spPr>
          <a:xfrm>
            <a:off x="2110468" y="1824322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AD93150-5EBD-437D-86E3-A4E9D7870AD5}"/>
              </a:ext>
            </a:extLst>
          </p:cNvPr>
          <p:cNvSpPr txBox="1"/>
          <p:nvPr/>
        </p:nvSpPr>
        <p:spPr>
          <a:xfrm>
            <a:off x="2110468" y="2284327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</p:spTree>
    <p:extLst>
      <p:ext uri="{BB962C8B-B14F-4D97-AF65-F5344CB8AC3E}">
        <p14:creationId xmlns:p14="http://schemas.microsoft.com/office/powerpoint/2010/main" val="418588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B4BB554-707D-4DBF-B827-B56F8249D4CA}"/>
              </a:ext>
            </a:extLst>
          </p:cNvPr>
          <p:cNvSpPr/>
          <p:nvPr/>
        </p:nvSpPr>
        <p:spPr>
          <a:xfrm>
            <a:off x="4676775" y="0"/>
            <a:ext cx="2438400" cy="3438525"/>
          </a:xfrm>
          <a:prstGeom prst="rect">
            <a:avLst/>
          </a:prstGeom>
          <a:blipFill>
            <a:blip r:embed="rId2"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41BD7E-9C72-4AB0-9AFF-DA67F36F91B7}"/>
              </a:ext>
            </a:extLst>
          </p:cNvPr>
          <p:cNvSpPr/>
          <p:nvPr/>
        </p:nvSpPr>
        <p:spPr>
          <a:xfrm>
            <a:off x="4676775" y="3524250"/>
            <a:ext cx="2438400" cy="3343275"/>
          </a:xfrm>
          <a:prstGeom prst="rect">
            <a:avLst/>
          </a:prstGeom>
          <a:blipFill>
            <a:blip r:embed="rId3"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155DC28-FEED-4CA2-847D-385B172B1658}"/>
              </a:ext>
            </a:extLst>
          </p:cNvPr>
          <p:cNvSpPr/>
          <p:nvPr/>
        </p:nvSpPr>
        <p:spPr>
          <a:xfrm>
            <a:off x="9753600" y="0"/>
            <a:ext cx="2438400" cy="3438525"/>
          </a:xfrm>
          <a:prstGeom prst="rect">
            <a:avLst/>
          </a:prstGeom>
          <a:blipFill>
            <a:blip r:embed="rId4"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EA9F137-8315-47BC-952F-2FC758C7F5B5}"/>
              </a:ext>
            </a:extLst>
          </p:cNvPr>
          <p:cNvSpPr/>
          <p:nvPr/>
        </p:nvSpPr>
        <p:spPr>
          <a:xfrm>
            <a:off x="9753600" y="3524250"/>
            <a:ext cx="2438400" cy="3343275"/>
          </a:xfrm>
          <a:prstGeom prst="rect">
            <a:avLst/>
          </a:prstGeom>
          <a:blipFill>
            <a:blip r:embed="rId5"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B008E52-848A-4202-A75E-D00281D9FF67}"/>
              </a:ext>
            </a:extLst>
          </p:cNvPr>
          <p:cNvSpPr/>
          <p:nvPr/>
        </p:nvSpPr>
        <p:spPr>
          <a:xfrm>
            <a:off x="7210425" y="0"/>
            <a:ext cx="2438400" cy="2657475"/>
          </a:xfrm>
          <a:prstGeom prst="rect">
            <a:avLst/>
          </a:prstGeom>
          <a:blipFill>
            <a:blip r:embed="rId6"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15E59BF-1D52-4336-B617-E4EB4EDD426F}"/>
              </a:ext>
            </a:extLst>
          </p:cNvPr>
          <p:cNvSpPr/>
          <p:nvPr/>
        </p:nvSpPr>
        <p:spPr>
          <a:xfrm>
            <a:off x="7210425" y="2752726"/>
            <a:ext cx="2438400" cy="4114800"/>
          </a:xfrm>
          <a:prstGeom prst="rect">
            <a:avLst/>
          </a:prstGeom>
          <a:blipFill>
            <a:blip r:embed="rId7"/>
            <a:stretch>
              <a:fillRect l="-11" r="-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B3DA207-049F-4EDC-8AE1-B5D37FFD592A}"/>
              </a:ext>
            </a:extLst>
          </p:cNvPr>
          <p:cNvCxnSpPr>
            <a:cxnSpLocks/>
          </p:cNvCxnSpPr>
          <p:nvPr/>
        </p:nvCxnSpPr>
        <p:spPr>
          <a:xfrm flipV="1">
            <a:off x="2363585" y="0"/>
            <a:ext cx="0" cy="81915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D9493EC-989A-46FD-A688-2D19D0686ED9}"/>
              </a:ext>
            </a:extLst>
          </p:cNvPr>
          <p:cNvCxnSpPr>
            <a:cxnSpLocks/>
          </p:cNvCxnSpPr>
          <p:nvPr/>
        </p:nvCxnSpPr>
        <p:spPr>
          <a:xfrm flipV="1">
            <a:off x="2363585" y="6048375"/>
            <a:ext cx="0" cy="81915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0">
            <a:extLst>
              <a:ext uri="{FF2B5EF4-FFF2-40B4-BE49-F238E27FC236}">
                <a16:creationId xmlns:a16="http://schemas.microsoft.com/office/drawing/2014/main" xmlns="" id="{D4C34B54-272D-4993-A5EA-C7263EE287CB}"/>
              </a:ext>
            </a:extLst>
          </p:cNvPr>
          <p:cNvSpPr txBox="1"/>
          <p:nvPr/>
        </p:nvSpPr>
        <p:spPr>
          <a:xfrm>
            <a:off x="727624" y="3212673"/>
            <a:ext cx="3271923" cy="2121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单击此处编辑您要的内容，建议您在展示时采用微软雅黑字体。</a:t>
            </a:r>
            <a:endParaRPr lang="en-US" altLang="zh-CN" spc="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pc="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本模版所有图形线条及其相应素材均可自由编辑、改色、替换。更多使用说明和作品请详阅模版最末的使用手册。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E9A428F-53D3-4931-AC50-BEED12650A48}"/>
              </a:ext>
            </a:extLst>
          </p:cNvPr>
          <p:cNvCxnSpPr>
            <a:cxnSpLocks/>
          </p:cNvCxnSpPr>
          <p:nvPr/>
        </p:nvCxnSpPr>
        <p:spPr>
          <a:xfrm>
            <a:off x="2199399" y="2670551"/>
            <a:ext cx="328373" cy="0"/>
          </a:xfrm>
          <a:prstGeom prst="line">
            <a:avLst/>
          </a:prstGeom>
          <a:ln w="571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2C61545-4DD0-4EAC-BD77-3A8484306FAB}"/>
              </a:ext>
            </a:extLst>
          </p:cNvPr>
          <p:cNvSpPr txBox="1"/>
          <p:nvPr/>
        </p:nvSpPr>
        <p:spPr>
          <a:xfrm>
            <a:off x="461380" y="1386125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BC65A0A-292F-4ABA-BDD3-5390925FE509}"/>
              </a:ext>
            </a:extLst>
          </p:cNvPr>
          <p:cNvSpPr txBox="1"/>
          <p:nvPr/>
        </p:nvSpPr>
        <p:spPr>
          <a:xfrm>
            <a:off x="461380" y="1846130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</p:spTree>
    <p:extLst>
      <p:ext uri="{BB962C8B-B14F-4D97-AF65-F5344CB8AC3E}">
        <p14:creationId xmlns:p14="http://schemas.microsoft.com/office/powerpoint/2010/main" val="356674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46B316D1-02D4-44E0-AA55-1CB93337CE10}"/>
              </a:ext>
            </a:extLst>
          </p:cNvPr>
          <p:cNvCxnSpPr>
            <a:cxnSpLocks/>
          </p:cNvCxnSpPr>
          <p:nvPr/>
        </p:nvCxnSpPr>
        <p:spPr>
          <a:xfrm>
            <a:off x="5010150" y="3692525"/>
            <a:ext cx="71913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0C6A6E-5AE2-4513-93C7-5331780F9233}"/>
              </a:ext>
            </a:extLst>
          </p:cNvPr>
          <p:cNvSpPr/>
          <p:nvPr/>
        </p:nvSpPr>
        <p:spPr>
          <a:xfrm>
            <a:off x="0" y="752475"/>
            <a:ext cx="4333875" cy="5353049"/>
          </a:xfrm>
          <a:prstGeom prst="rect">
            <a:avLst/>
          </a:prstGeom>
          <a:blipFill>
            <a:blip r:embed="rId2"/>
            <a:srcRect/>
            <a:stretch>
              <a:fillRect t="-45" b="-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7FB3063-1B87-4FAF-95EF-3CF190E60EA2}"/>
              </a:ext>
            </a:extLst>
          </p:cNvPr>
          <p:cNvSpPr txBox="1"/>
          <p:nvPr/>
        </p:nvSpPr>
        <p:spPr>
          <a:xfrm>
            <a:off x="4867275" y="2892425"/>
            <a:ext cx="752475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1A8390AD-572B-4A42-A1AD-7AE238F1ECF6}"/>
              </a:ext>
            </a:extLst>
          </p:cNvPr>
          <p:cNvSpPr/>
          <p:nvPr/>
        </p:nvSpPr>
        <p:spPr>
          <a:xfrm>
            <a:off x="4993483" y="3640139"/>
            <a:ext cx="95250" cy="95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E273EB4-8042-43D4-AC15-044CA3B6395D}"/>
              </a:ext>
            </a:extLst>
          </p:cNvPr>
          <p:cNvSpPr txBox="1"/>
          <p:nvPr/>
        </p:nvSpPr>
        <p:spPr>
          <a:xfrm>
            <a:off x="7229475" y="2892425"/>
            <a:ext cx="752475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844FC25-A73D-46A4-9B2E-1F1E2C9CB75D}"/>
              </a:ext>
            </a:extLst>
          </p:cNvPr>
          <p:cNvSpPr/>
          <p:nvPr/>
        </p:nvSpPr>
        <p:spPr>
          <a:xfrm>
            <a:off x="7355683" y="3640139"/>
            <a:ext cx="95250" cy="95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E0C2E3C-62EA-43DE-8F08-A936654B5709}"/>
              </a:ext>
            </a:extLst>
          </p:cNvPr>
          <p:cNvSpPr txBox="1"/>
          <p:nvPr/>
        </p:nvSpPr>
        <p:spPr>
          <a:xfrm>
            <a:off x="9591675" y="2892425"/>
            <a:ext cx="752475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6361BFD9-F51C-4059-B789-5512BA1DEA25}"/>
              </a:ext>
            </a:extLst>
          </p:cNvPr>
          <p:cNvSpPr/>
          <p:nvPr/>
        </p:nvSpPr>
        <p:spPr>
          <a:xfrm>
            <a:off x="9717883" y="3640139"/>
            <a:ext cx="95250" cy="95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B7A2F0A-91FD-49A8-B8AB-3A144690F3BF}"/>
              </a:ext>
            </a:extLst>
          </p:cNvPr>
          <p:cNvSpPr txBox="1"/>
          <p:nvPr/>
        </p:nvSpPr>
        <p:spPr>
          <a:xfrm>
            <a:off x="4867275" y="1232793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19FAE32-4527-4539-BB13-EDB090DFB609}"/>
              </a:ext>
            </a:extLst>
          </p:cNvPr>
          <p:cNvSpPr/>
          <p:nvPr/>
        </p:nvSpPr>
        <p:spPr>
          <a:xfrm>
            <a:off x="4867275" y="4351787"/>
            <a:ext cx="2107287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建议在展示时采用微软雅黑字体，本模版所有图形线条及其相应素材均可自由编辑。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586FEBA-E5D3-45DD-9E9C-08028FC378C8}"/>
              </a:ext>
            </a:extLst>
          </p:cNvPr>
          <p:cNvSpPr/>
          <p:nvPr/>
        </p:nvSpPr>
        <p:spPr>
          <a:xfrm>
            <a:off x="4867275" y="3970888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1A616F1-A175-4CA1-8FC2-39B55635EEAB}"/>
              </a:ext>
            </a:extLst>
          </p:cNvPr>
          <p:cNvSpPr/>
          <p:nvPr/>
        </p:nvSpPr>
        <p:spPr>
          <a:xfrm>
            <a:off x="7229475" y="4351787"/>
            <a:ext cx="2107287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建议在展示时采用微软雅黑字体，本模版所有图形线条及其相应素材均可自由编辑。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B41159C-9C0A-43D5-B9AC-E7E6C6DC023E}"/>
              </a:ext>
            </a:extLst>
          </p:cNvPr>
          <p:cNvSpPr/>
          <p:nvPr/>
        </p:nvSpPr>
        <p:spPr>
          <a:xfrm>
            <a:off x="7229475" y="3970888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102AFB2-4910-4FDB-BF96-89E7F5B15EFA}"/>
              </a:ext>
            </a:extLst>
          </p:cNvPr>
          <p:cNvSpPr/>
          <p:nvPr/>
        </p:nvSpPr>
        <p:spPr>
          <a:xfrm>
            <a:off x="9591675" y="4351787"/>
            <a:ext cx="2107287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建您在展示时采用微软雅黑字体，本模版所有图形线条及其相应素材均可自由编辑。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91EB5E46-DAE4-465F-B77D-322742E610E4}"/>
              </a:ext>
            </a:extLst>
          </p:cNvPr>
          <p:cNvSpPr/>
          <p:nvPr/>
        </p:nvSpPr>
        <p:spPr>
          <a:xfrm>
            <a:off x="9591675" y="3970888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752F0B4-4B3B-4461-B99E-0FE4B8BCE0A6}"/>
              </a:ext>
            </a:extLst>
          </p:cNvPr>
          <p:cNvSpPr txBox="1"/>
          <p:nvPr/>
        </p:nvSpPr>
        <p:spPr>
          <a:xfrm>
            <a:off x="4867275" y="1692798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</p:spTree>
    <p:extLst>
      <p:ext uri="{BB962C8B-B14F-4D97-AF65-F5344CB8AC3E}">
        <p14:creationId xmlns:p14="http://schemas.microsoft.com/office/powerpoint/2010/main" val="178923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8C5535-4711-4511-86BE-41E521B8BA9F}"/>
              </a:ext>
            </a:extLst>
          </p:cNvPr>
          <p:cNvSpPr/>
          <p:nvPr/>
        </p:nvSpPr>
        <p:spPr>
          <a:xfrm>
            <a:off x="7858125" y="752475"/>
            <a:ext cx="4333875" cy="5353049"/>
          </a:xfrm>
          <a:prstGeom prst="rect">
            <a:avLst/>
          </a:prstGeom>
          <a:blipFill>
            <a:blip r:embed="rId2"/>
            <a:srcRect/>
            <a:stretch>
              <a:fillRect t="-45" b="-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837C129A-4100-4BD0-B732-4B51DE40D9C8}"/>
              </a:ext>
            </a:extLst>
          </p:cNvPr>
          <p:cNvCxnSpPr>
            <a:cxnSpLocks/>
          </p:cNvCxnSpPr>
          <p:nvPr/>
        </p:nvCxnSpPr>
        <p:spPr>
          <a:xfrm>
            <a:off x="-28575" y="3692525"/>
            <a:ext cx="72606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D962D9E-72D2-41C9-985B-9F547AE49D98}"/>
              </a:ext>
            </a:extLst>
          </p:cNvPr>
          <p:cNvSpPr txBox="1"/>
          <p:nvPr/>
        </p:nvSpPr>
        <p:spPr>
          <a:xfrm>
            <a:off x="6596265" y="2892425"/>
            <a:ext cx="752475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chemeClr val="accent1"/>
                </a:solidFill>
                <a:latin typeface="+mj-ea"/>
                <a:ea typeface="+mj-ea"/>
              </a:rPr>
              <a:t>06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5C33153-2601-4619-BF7E-3564E038AA85}"/>
              </a:ext>
            </a:extLst>
          </p:cNvPr>
          <p:cNvSpPr/>
          <p:nvPr/>
        </p:nvSpPr>
        <p:spPr>
          <a:xfrm>
            <a:off x="7144920" y="3640139"/>
            <a:ext cx="95250" cy="95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C134CFE-809A-4AAC-8793-CB355444FF74}"/>
              </a:ext>
            </a:extLst>
          </p:cNvPr>
          <p:cNvSpPr txBox="1"/>
          <p:nvPr/>
        </p:nvSpPr>
        <p:spPr>
          <a:xfrm>
            <a:off x="4247919" y="2892425"/>
            <a:ext cx="752475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chemeClr val="accent1"/>
                </a:solidFill>
                <a:latin typeface="+mj-ea"/>
                <a:ea typeface="+mj-ea"/>
              </a:rPr>
              <a:t>05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3602773-341C-43AD-A603-87F04AD2CAE5}"/>
              </a:ext>
            </a:extLst>
          </p:cNvPr>
          <p:cNvSpPr/>
          <p:nvPr/>
        </p:nvSpPr>
        <p:spPr>
          <a:xfrm>
            <a:off x="4796574" y="3640139"/>
            <a:ext cx="95250" cy="95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804FAFC-FACB-49C2-8B2B-B70DB72009B4}"/>
              </a:ext>
            </a:extLst>
          </p:cNvPr>
          <p:cNvSpPr txBox="1"/>
          <p:nvPr/>
        </p:nvSpPr>
        <p:spPr>
          <a:xfrm>
            <a:off x="1899574" y="2892425"/>
            <a:ext cx="752475" cy="59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1200"/>
              </a:spcAft>
            </a:pPr>
            <a:r>
              <a:rPr lang="en-US" altLang="zh-CN" sz="3000" b="1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3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513AB1B8-AA0B-4B4A-82BB-28EF27658604}"/>
              </a:ext>
            </a:extLst>
          </p:cNvPr>
          <p:cNvSpPr/>
          <p:nvPr/>
        </p:nvSpPr>
        <p:spPr>
          <a:xfrm>
            <a:off x="2448229" y="3640139"/>
            <a:ext cx="95250" cy="952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000C6744-5F85-4774-94D9-A970985BF6F3}"/>
              </a:ext>
            </a:extLst>
          </p:cNvPr>
          <p:cNvSpPr/>
          <p:nvPr/>
        </p:nvSpPr>
        <p:spPr>
          <a:xfrm>
            <a:off x="5241453" y="4351787"/>
            <a:ext cx="2107287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建议在展示时采用微软雅黑字体，本模版所有图形线条及其相应素材均可自由编辑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4AADE13F-9EC0-4672-B683-47B0A315E2B1}"/>
              </a:ext>
            </a:extLst>
          </p:cNvPr>
          <p:cNvSpPr/>
          <p:nvPr/>
        </p:nvSpPr>
        <p:spPr>
          <a:xfrm>
            <a:off x="5317415" y="3970888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65F4FED6-43C9-4F2D-9BB7-3AFC20FA824E}"/>
              </a:ext>
            </a:extLst>
          </p:cNvPr>
          <p:cNvSpPr/>
          <p:nvPr/>
        </p:nvSpPr>
        <p:spPr>
          <a:xfrm>
            <a:off x="2893107" y="4351787"/>
            <a:ext cx="2107287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建议在展示时采用微软雅黑字体，本模版所有图形线条及其相应素材均可自由编辑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6A488924-CBFE-42B8-8ECF-7947EBF3C352}"/>
              </a:ext>
            </a:extLst>
          </p:cNvPr>
          <p:cNvSpPr/>
          <p:nvPr/>
        </p:nvSpPr>
        <p:spPr>
          <a:xfrm>
            <a:off x="2969069" y="3970888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7DD08C6B-71AD-49E8-8840-2CDED381E7F2}"/>
              </a:ext>
            </a:extLst>
          </p:cNvPr>
          <p:cNvSpPr/>
          <p:nvPr/>
        </p:nvSpPr>
        <p:spPr>
          <a:xfrm>
            <a:off x="544762" y="4351787"/>
            <a:ext cx="2107287" cy="110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latin typeface="-apple-system"/>
              </a:rPr>
              <a:t>建议在展示时采用微软雅黑字体，本模版所有图形线条及其相应素材均可自由编辑</a:t>
            </a:r>
            <a:endParaRPr lang="en-US" altLang="zh-CN" sz="1400" dirty="0">
              <a:latin typeface="-apple-system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255D76E-F982-4C4E-8F39-79F0041B841C}"/>
              </a:ext>
            </a:extLst>
          </p:cNvPr>
          <p:cNvSpPr/>
          <p:nvPr/>
        </p:nvSpPr>
        <p:spPr>
          <a:xfrm>
            <a:off x="620724" y="3970888"/>
            <a:ext cx="2031325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3DB3047-C896-44FD-88E9-921BECDE68F7}"/>
              </a:ext>
            </a:extLst>
          </p:cNvPr>
          <p:cNvSpPr txBox="1"/>
          <p:nvPr/>
        </p:nvSpPr>
        <p:spPr>
          <a:xfrm>
            <a:off x="3523362" y="1232793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50A6AE3-6F52-4317-A94A-0DE79A1254CB}"/>
              </a:ext>
            </a:extLst>
          </p:cNvPr>
          <p:cNvSpPr txBox="1"/>
          <p:nvPr/>
        </p:nvSpPr>
        <p:spPr>
          <a:xfrm>
            <a:off x="3523362" y="1692798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</p:spTree>
    <p:extLst>
      <p:ext uri="{BB962C8B-B14F-4D97-AF65-F5344CB8AC3E}">
        <p14:creationId xmlns:p14="http://schemas.microsoft.com/office/powerpoint/2010/main" val="31827550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226A033-F191-41C3-B077-5DAB03458D3E}"/>
              </a:ext>
            </a:extLst>
          </p:cNvPr>
          <p:cNvSpPr/>
          <p:nvPr/>
        </p:nvSpPr>
        <p:spPr>
          <a:xfrm>
            <a:off x="5546669" y="2410063"/>
            <a:ext cx="5575300" cy="93140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FED5765-1137-4FBA-ABB0-3509DBF45059}"/>
              </a:ext>
            </a:extLst>
          </p:cNvPr>
          <p:cNvSpPr/>
          <p:nvPr/>
        </p:nvSpPr>
        <p:spPr>
          <a:xfrm>
            <a:off x="0" y="-1"/>
            <a:ext cx="4656771" cy="6857999"/>
          </a:xfrm>
          <a:prstGeom prst="rect">
            <a:avLst/>
          </a:prstGeom>
          <a:blipFill>
            <a:blip r:embed="rId2"/>
            <a:srcRect/>
            <a:stretch>
              <a:fillRect l="-6" r="-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96EAF0C-7698-404E-B610-DE99AC831C24}"/>
              </a:ext>
            </a:extLst>
          </p:cNvPr>
          <p:cNvSpPr txBox="1"/>
          <p:nvPr/>
        </p:nvSpPr>
        <p:spPr>
          <a:xfrm>
            <a:off x="779617" y="4702673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分享大纲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1CED779-F55A-417E-AAFD-D57A805E8588}"/>
              </a:ext>
            </a:extLst>
          </p:cNvPr>
          <p:cNvSpPr txBox="1"/>
          <p:nvPr/>
        </p:nvSpPr>
        <p:spPr>
          <a:xfrm>
            <a:off x="808645" y="5568642"/>
            <a:ext cx="1611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1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B912183-EC1C-4E90-8608-64AEB0ACB2C8}"/>
              </a:ext>
            </a:extLst>
          </p:cNvPr>
          <p:cNvSpPr/>
          <p:nvPr/>
        </p:nvSpPr>
        <p:spPr>
          <a:xfrm>
            <a:off x="6742480" y="1488918"/>
            <a:ext cx="3983584" cy="591410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3200" spc="8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单击此处添加标题一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C6D07C3-3CDF-42D5-880F-57D86176D265}"/>
              </a:ext>
            </a:extLst>
          </p:cNvPr>
          <p:cNvSpPr/>
          <p:nvPr/>
        </p:nvSpPr>
        <p:spPr>
          <a:xfrm>
            <a:off x="5931379" y="1496538"/>
            <a:ext cx="722255" cy="591410"/>
          </a:xfrm>
          <a:prstGeom prst="rect">
            <a:avLst/>
          </a:prstGeom>
        </p:spPr>
        <p:txBody>
          <a:bodyPr wrap="square" lIns="98009" tIns="49005" rIns="98009" bIns="49005">
            <a:spAutoFit/>
          </a:bodyPr>
          <a:lstStyle/>
          <a:p>
            <a:r>
              <a:rPr lang="en-US" altLang="zh-CN" sz="3200" spc="8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01.</a:t>
            </a:r>
            <a:endParaRPr lang="zh-CN" altLang="en-US" sz="3200" spc="8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4E2DA2E-C2BB-4FDB-B0CA-17082CA3627A}"/>
              </a:ext>
            </a:extLst>
          </p:cNvPr>
          <p:cNvSpPr/>
          <p:nvPr/>
        </p:nvSpPr>
        <p:spPr>
          <a:xfrm>
            <a:off x="6742480" y="2582630"/>
            <a:ext cx="3983584" cy="591410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3200" b="1" spc="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单击此处添加标题二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92BB9AB-211A-4925-AE6A-5E57D8F3DE65}"/>
              </a:ext>
            </a:extLst>
          </p:cNvPr>
          <p:cNvSpPr/>
          <p:nvPr/>
        </p:nvSpPr>
        <p:spPr>
          <a:xfrm>
            <a:off x="5931379" y="2590250"/>
            <a:ext cx="722255" cy="591410"/>
          </a:xfrm>
          <a:prstGeom prst="rect">
            <a:avLst/>
          </a:prstGeom>
        </p:spPr>
        <p:txBody>
          <a:bodyPr wrap="square" lIns="98009" tIns="49005" rIns="98009" bIns="49005">
            <a:spAutoFit/>
          </a:bodyPr>
          <a:lstStyle/>
          <a:p>
            <a:r>
              <a:rPr lang="en-US" altLang="zh-CN" sz="3200" b="1" spc="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02.</a:t>
            </a:r>
            <a:endParaRPr lang="zh-CN" altLang="en-US" sz="3200" b="1" spc="8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CF89FAD6-CBFF-406D-9B3F-D5602A5786C4}"/>
              </a:ext>
            </a:extLst>
          </p:cNvPr>
          <p:cNvGrpSpPr/>
          <p:nvPr/>
        </p:nvGrpSpPr>
        <p:grpSpPr>
          <a:xfrm>
            <a:off x="5931379" y="3676342"/>
            <a:ext cx="4794685" cy="599030"/>
            <a:chOff x="6192636" y="1963553"/>
            <a:chExt cx="4794685" cy="59903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987A010-4A14-4544-BDEB-1F2BCFBEC5CB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单击此处添加标题三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3533ED7-3E2A-49A3-B50E-6866C36464DE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03.</a:t>
              </a:r>
              <a:endParaRPr lang="zh-CN" altLang="en-US" sz="3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A27184A-E559-4E4F-B1FB-774E486B2B8D}"/>
              </a:ext>
            </a:extLst>
          </p:cNvPr>
          <p:cNvGrpSpPr/>
          <p:nvPr/>
        </p:nvGrpSpPr>
        <p:grpSpPr>
          <a:xfrm>
            <a:off x="5931379" y="4770053"/>
            <a:ext cx="4794685" cy="599030"/>
            <a:chOff x="6192636" y="1963553"/>
            <a:chExt cx="4794685" cy="59903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98602ACD-CE8F-492A-993F-A1C2FB8222C1}"/>
                </a:ext>
              </a:extLst>
            </p:cNvPr>
            <p:cNvSpPr/>
            <p:nvPr/>
          </p:nvSpPr>
          <p:spPr>
            <a:xfrm>
              <a:off x="7003737" y="1963553"/>
              <a:ext cx="3983584" cy="591410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r>
                <a:rPr lang="zh-CN" altLang="en-US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单击此处添加标题四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0505D875-A38A-4A9B-9A54-A9AA9812811B}"/>
                </a:ext>
              </a:extLst>
            </p:cNvPr>
            <p:cNvSpPr/>
            <p:nvPr/>
          </p:nvSpPr>
          <p:spPr>
            <a:xfrm>
              <a:off x="6192636" y="1971173"/>
              <a:ext cx="722255" cy="591410"/>
            </a:xfrm>
            <a:prstGeom prst="rect">
              <a:avLst/>
            </a:prstGeom>
          </p:spPr>
          <p:txBody>
            <a:bodyPr wrap="square" lIns="98009" tIns="49005" rIns="98009" bIns="49005">
              <a:spAutoFit/>
            </a:bodyPr>
            <a:lstStyle/>
            <a:p>
              <a:r>
                <a:rPr lang="en-US" altLang="zh-CN" sz="3200" spc="8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04.</a:t>
              </a:r>
              <a:endParaRPr lang="zh-CN" altLang="en-US" sz="3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A102455-2510-4F73-8C45-367778611885}"/>
              </a:ext>
            </a:extLst>
          </p:cNvPr>
          <p:cNvCxnSpPr>
            <a:cxnSpLocks/>
          </p:cNvCxnSpPr>
          <p:nvPr/>
        </p:nvCxnSpPr>
        <p:spPr>
          <a:xfrm>
            <a:off x="6058695" y="4532975"/>
            <a:ext cx="4551248" cy="0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11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9000EDD-EC23-441E-AD7A-ACCFC71D095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3156085-36E1-4E96-BBDD-CBA59E52CC90}"/>
              </a:ext>
            </a:extLst>
          </p:cNvPr>
          <p:cNvSpPr/>
          <p:nvPr/>
        </p:nvSpPr>
        <p:spPr>
          <a:xfrm>
            <a:off x="3771900" y="771525"/>
            <a:ext cx="4648200" cy="4429125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  <a:effectLst>
            <a:outerShdw blurRad="317500" dist="1905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18A1FE-C5F2-434F-8AE4-01F30857D758}"/>
              </a:ext>
            </a:extLst>
          </p:cNvPr>
          <p:cNvSpPr/>
          <p:nvPr/>
        </p:nvSpPr>
        <p:spPr>
          <a:xfrm>
            <a:off x="4052888" y="1066800"/>
            <a:ext cx="4086225" cy="2600325"/>
          </a:xfrm>
          <a:prstGeom prst="rect">
            <a:avLst/>
          </a:prstGeom>
          <a:blipFill>
            <a:blip r:embed="rId3"/>
            <a:srcRect/>
            <a:stretch>
              <a:fillRect t="-74" b="-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DDBCD2E0-D1E8-4CB8-A120-081E3EDCFE55}"/>
              </a:ext>
            </a:extLst>
          </p:cNvPr>
          <p:cNvSpPr/>
          <p:nvPr/>
        </p:nvSpPr>
        <p:spPr>
          <a:xfrm>
            <a:off x="7421713" y="3954128"/>
            <a:ext cx="1169837" cy="344822"/>
          </a:xfrm>
          <a:prstGeom prst="roundRect">
            <a:avLst>
              <a:gd name="adj" fmla="val 15653"/>
            </a:avLst>
          </a:prstGeom>
          <a:ln>
            <a:noFill/>
          </a:ln>
          <a:effectLst>
            <a:outerShdw blurRad="254000" dist="38100" dir="5400000" algn="t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D267B57-D5CB-46A8-865D-B07876C20153}"/>
              </a:ext>
            </a:extLst>
          </p:cNvPr>
          <p:cNvSpPr txBox="1"/>
          <p:nvPr/>
        </p:nvSpPr>
        <p:spPr>
          <a:xfrm>
            <a:off x="7602476" y="4062135"/>
            <a:ext cx="817610" cy="120285"/>
          </a:xfrm>
          <a:custGeom>
            <a:avLst/>
            <a:gdLst/>
            <a:ahLst/>
            <a:cxnLst/>
            <a:rect l="l" t="t" r="r" b="b"/>
            <a:pathLst>
              <a:path w="1041573" h="164417">
                <a:moveTo>
                  <a:pt x="307590" y="112179"/>
                </a:moveTo>
                <a:cubicBezTo>
                  <a:pt x="301637" y="112179"/>
                  <a:pt x="297191" y="113500"/>
                  <a:pt x="294251" y="116141"/>
                </a:cubicBezTo>
                <a:cubicBezTo>
                  <a:pt x="291312" y="118783"/>
                  <a:pt x="289842" y="122820"/>
                  <a:pt x="289842" y="128252"/>
                </a:cubicBezTo>
                <a:cubicBezTo>
                  <a:pt x="289842" y="134131"/>
                  <a:pt x="291796" y="138484"/>
                  <a:pt x="295702" y="141312"/>
                </a:cubicBezTo>
                <a:cubicBezTo>
                  <a:pt x="299609" y="144140"/>
                  <a:pt x="305544" y="145553"/>
                  <a:pt x="313506" y="145553"/>
                </a:cubicBezTo>
                <a:cubicBezTo>
                  <a:pt x="322212" y="145553"/>
                  <a:pt x="328705" y="144623"/>
                  <a:pt x="332984" y="142763"/>
                </a:cubicBezTo>
                <a:cubicBezTo>
                  <a:pt x="337263" y="140903"/>
                  <a:pt x="339402" y="138000"/>
                  <a:pt x="339402" y="134056"/>
                </a:cubicBezTo>
                <a:lnTo>
                  <a:pt x="339402" y="112179"/>
                </a:lnTo>
                <a:close/>
                <a:moveTo>
                  <a:pt x="775617" y="66526"/>
                </a:moveTo>
                <a:cubicBezTo>
                  <a:pt x="767655" y="66526"/>
                  <a:pt x="761497" y="68981"/>
                  <a:pt x="757144" y="73893"/>
                </a:cubicBezTo>
                <a:cubicBezTo>
                  <a:pt x="752791" y="78804"/>
                  <a:pt x="750614" y="85762"/>
                  <a:pt x="750614" y="94766"/>
                </a:cubicBezTo>
                <a:lnTo>
                  <a:pt x="750614" y="113965"/>
                </a:lnTo>
                <a:cubicBezTo>
                  <a:pt x="750614" y="122969"/>
                  <a:pt x="752791" y="129964"/>
                  <a:pt x="757144" y="134949"/>
                </a:cubicBezTo>
                <a:cubicBezTo>
                  <a:pt x="761497" y="139935"/>
                  <a:pt x="767655" y="142428"/>
                  <a:pt x="775617" y="142428"/>
                </a:cubicBezTo>
                <a:cubicBezTo>
                  <a:pt x="783580" y="142428"/>
                  <a:pt x="789737" y="139935"/>
                  <a:pt x="794091" y="134949"/>
                </a:cubicBezTo>
                <a:cubicBezTo>
                  <a:pt x="798444" y="129964"/>
                  <a:pt x="800620" y="122969"/>
                  <a:pt x="800620" y="113965"/>
                </a:cubicBezTo>
                <a:lnTo>
                  <a:pt x="800620" y="94766"/>
                </a:lnTo>
                <a:cubicBezTo>
                  <a:pt x="800620" y="85762"/>
                  <a:pt x="798444" y="78804"/>
                  <a:pt x="794091" y="73893"/>
                </a:cubicBezTo>
                <a:cubicBezTo>
                  <a:pt x="789737" y="68981"/>
                  <a:pt x="783580" y="66526"/>
                  <a:pt x="775617" y="66526"/>
                </a:cubicBezTo>
                <a:close/>
                <a:moveTo>
                  <a:pt x="995697" y="65410"/>
                </a:moveTo>
                <a:cubicBezTo>
                  <a:pt x="987065" y="65410"/>
                  <a:pt x="980386" y="68237"/>
                  <a:pt x="975661" y="73893"/>
                </a:cubicBezTo>
                <a:cubicBezTo>
                  <a:pt x="973298" y="76720"/>
                  <a:pt x="971526" y="80134"/>
                  <a:pt x="970345" y="84134"/>
                </a:cubicBezTo>
                <a:lnTo>
                  <a:pt x="968904" y="95324"/>
                </a:lnTo>
                <a:lnTo>
                  <a:pt x="1019919" y="95324"/>
                </a:lnTo>
                <a:cubicBezTo>
                  <a:pt x="1019249" y="85873"/>
                  <a:pt x="1016812" y="78525"/>
                  <a:pt x="1012607" y="73279"/>
                </a:cubicBezTo>
                <a:cubicBezTo>
                  <a:pt x="1008403" y="68033"/>
                  <a:pt x="1002766" y="65410"/>
                  <a:pt x="995697" y="65410"/>
                </a:cubicBezTo>
                <a:close/>
                <a:moveTo>
                  <a:pt x="195597" y="65410"/>
                </a:moveTo>
                <a:cubicBezTo>
                  <a:pt x="186965" y="65410"/>
                  <a:pt x="180286" y="68237"/>
                  <a:pt x="175561" y="73893"/>
                </a:cubicBezTo>
                <a:cubicBezTo>
                  <a:pt x="173198" y="76720"/>
                  <a:pt x="171426" y="80134"/>
                  <a:pt x="170245" y="84134"/>
                </a:cubicBezTo>
                <a:lnTo>
                  <a:pt x="168804" y="95324"/>
                </a:lnTo>
                <a:lnTo>
                  <a:pt x="219819" y="95324"/>
                </a:lnTo>
                <a:cubicBezTo>
                  <a:pt x="219149" y="85873"/>
                  <a:pt x="216712" y="78525"/>
                  <a:pt x="212507" y="73279"/>
                </a:cubicBezTo>
                <a:cubicBezTo>
                  <a:pt x="208303" y="68033"/>
                  <a:pt x="202666" y="65410"/>
                  <a:pt x="195597" y="65410"/>
                </a:cubicBezTo>
                <a:close/>
                <a:moveTo>
                  <a:pt x="440903" y="65298"/>
                </a:moveTo>
                <a:cubicBezTo>
                  <a:pt x="433387" y="65298"/>
                  <a:pt x="427564" y="67642"/>
                  <a:pt x="423434" y="72330"/>
                </a:cubicBezTo>
                <a:cubicBezTo>
                  <a:pt x="419304" y="77018"/>
                  <a:pt x="417239" y="83604"/>
                  <a:pt x="417239" y="92087"/>
                </a:cubicBezTo>
                <a:lnTo>
                  <a:pt x="417239" y="117313"/>
                </a:lnTo>
                <a:cubicBezTo>
                  <a:pt x="417239" y="125722"/>
                  <a:pt x="419304" y="132215"/>
                  <a:pt x="423434" y="136791"/>
                </a:cubicBezTo>
                <a:cubicBezTo>
                  <a:pt x="427564" y="141368"/>
                  <a:pt x="433387" y="143656"/>
                  <a:pt x="440903" y="143656"/>
                </a:cubicBezTo>
                <a:cubicBezTo>
                  <a:pt x="445740" y="143656"/>
                  <a:pt x="449851" y="142707"/>
                  <a:pt x="453237" y="140810"/>
                </a:cubicBezTo>
                <a:cubicBezTo>
                  <a:pt x="456623" y="138912"/>
                  <a:pt x="459209" y="136177"/>
                  <a:pt x="460995" y="132605"/>
                </a:cubicBezTo>
                <a:cubicBezTo>
                  <a:pt x="462781" y="129034"/>
                  <a:pt x="463674" y="124755"/>
                  <a:pt x="463674" y="119769"/>
                </a:cubicBezTo>
                <a:lnTo>
                  <a:pt x="463674" y="88627"/>
                </a:lnTo>
                <a:cubicBezTo>
                  <a:pt x="463674" y="83715"/>
                  <a:pt x="462781" y="79511"/>
                  <a:pt x="460995" y="76014"/>
                </a:cubicBezTo>
                <a:cubicBezTo>
                  <a:pt x="459209" y="72516"/>
                  <a:pt x="456623" y="69856"/>
                  <a:pt x="453237" y="68033"/>
                </a:cubicBezTo>
                <a:cubicBezTo>
                  <a:pt x="449851" y="66209"/>
                  <a:pt x="445740" y="65298"/>
                  <a:pt x="440903" y="65298"/>
                </a:cubicBezTo>
                <a:close/>
                <a:moveTo>
                  <a:pt x="995697" y="44871"/>
                </a:moveTo>
                <a:cubicBezTo>
                  <a:pt x="1005371" y="44871"/>
                  <a:pt x="1013631" y="47290"/>
                  <a:pt x="1020477" y="52127"/>
                </a:cubicBezTo>
                <a:cubicBezTo>
                  <a:pt x="1027323" y="56964"/>
                  <a:pt x="1032550" y="63958"/>
                  <a:pt x="1036160" y="73111"/>
                </a:cubicBezTo>
                <a:cubicBezTo>
                  <a:pt x="1039769" y="82264"/>
                  <a:pt x="1041573" y="93240"/>
                  <a:pt x="1041573" y="106040"/>
                </a:cubicBezTo>
                <a:lnTo>
                  <a:pt x="1041573" y="113630"/>
                </a:lnTo>
                <a:lnTo>
                  <a:pt x="968723" y="113630"/>
                </a:lnTo>
                <a:lnTo>
                  <a:pt x="970471" y="125350"/>
                </a:lnTo>
                <a:cubicBezTo>
                  <a:pt x="971736" y="129034"/>
                  <a:pt x="973633" y="132159"/>
                  <a:pt x="976163" y="134726"/>
                </a:cubicBezTo>
                <a:cubicBezTo>
                  <a:pt x="981223" y="139861"/>
                  <a:pt x="988404" y="142428"/>
                  <a:pt x="997706" y="142428"/>
                </a:cubicBezTo>
                <a:cubicBezTo>
                  <a:pt x="1002320" y="142428"/>
                  <a:pt x="1006896" y="141498"/>
                  <a:pt x="1011435" y="139638"/>
                </a:cubicBezTo>
                <a:cubicBezTo>
                  <a:pt x="1015975" y="137777"/>
                  <a:pt x="1020030" y="135173"/>
                  <a:pt x="1023602" y="131824"/>
                </a:cubicBezTo>
                <a:lnTo>
                  <a:pt x="1038559" y="146781"/>
                </a:lnTo>
                <a:cubicBezTo>
                  <a:pt x="1032830" y="152288"/>
                  <a:pt x="1026393" y="156548"/>
                  <a:pt x="1019249" y="159562"/>
                </a:cubicBezTo>
                <a:cubicBezTo>
                  <a:pt x="1012105" y="162576"/>
                  <a:pt x="1004924" y="164083"/>
                  <a:pt x="997706" y="164083"/>
                </a:cubicBezTo>
                <a:cubicBezTo>
                  <a:pt x="986990" y="164083"/>
                  <a:pt x="977838" y="162073"/>
                  <a:pt x="970247" y="158055"/>
                </a:cubicBezTo>
                <a:cubicBezTo>
                  <a:pt x="962657" y="154037"/>
                  <a:pt x="956871" y="148139"/>
                  <a:pt x="952890" y="140363"/>
                </a:cubicBezTo>
                <a:cubicBezTo>
                  <a:pt x="948909" y="132587"/>
                  <a:pt x="946918" y="123192"/>
                  <a:pt x="946918" y="112179"/>
                </a:cubicBezTo>
                <a:lnTo>
                  <a:pt x="946918" y="99119"/>
                </a:lnTo>
                <a:cubicBezTo>
                  <a:pt x="946918" y="87659"/>
                  <a:pt x="948835" y="77874"/>
                  <a:pt x="952667" y="69763"/>
                </a:cubicBezTo>
                <a:cubicBezTo>
                  <a:pt x="956499" y="61652"/>
                  <a:pt x="962062" y="55475"/>
                  <a:pt x="969354" y="51234"/>
                </a:cubicBezTo>
                <a:cubicBezTo>
                  <a:pt x="976647" y="46992"/>
                  <a:pt x="985428" y="44871"/>
                  <a:pt x="995697" y="44871"/>
                </a:cubicBezTo>
                <a:close/>
                <a:moveTo>
                  <a:pt x="908037" y="44871"/>
                </a:moveTo>
                <a:cubicBezTo>
                  <a:pt x="913321" y="44871"/>
                  <a:pt x="918102" y="45634"/>
                  <a:pt x="922380" y="47159"/>
                </a:cubicBezTo>
                <a:cubicBezTo>
                  <a:pt x="926659" y="48685"/>
                  <a:pt x="930399" y="50936"/>
                  <a:pt x="933598" y="53913"/>
                </a:cubicBezTo>
                <a:lnTo>
                  <a:pt x="918753" y="74004"/>
                </a:lnTo>
                <a:cubicBezTo>
                  <a:pt x="916744" y="71549"/>
                  <a:pt x="914213" y="69688"/>
                  <a:pt x="911163" y="68423"/>
                </a:cubicBezTo>
                <a:cubicBezTo>
                  <a:pt x="908112" y="67158"/>
                  <a:pt x="904577" y="66526"/>
                  <a:pt x="900559" y="66526"/>
                </a:cubicBezTo>
                <a:cubicBezTo>
                  <a:pt x="893340" y="66526"/>
                  <a:pt x="887741" y="68516"/>
                  <a:pt x="883760" y="72497"/>
                </a:cubicBezTo>
                <a:cubicBezTo>
                  <a:pt x="879778" y="76479"/>
                  <a:pt x="877788" y="82004"/>
                  <a:pt x="877788" y="89073"/>
                </a:cubicBezTo>
                <a:lnTo>
                  <a:pt x="877788" y="162408"/>
                </a:lnTo>
                <a:lnTo>
                  <a:pt x="855017" y="162408"/>
                </a:lnTo>
                <a:lnTo>
                  <a:pt x="855017" y="46546"/>
                </a:lnTo>
                <a:lnTo>
                  <a:pt x="877788" y="46546"/>
                </a:lnTo>
                <a:lnTo>
                  <a:pt x="877788" y="63228"/>
                </a:lnTo>
                <a:lnTo>
                  <a:pt x="881583" y="57526"/>
                </a:lnTo>
                <a:cubicBezTo>
                  <a:pt x="883890" y="54838"/>
                  <a:pt x="886457" y="52536"/>
                  <a:pt x="889285" y="50620"/>
                </a:cubicBezTo>
                <a:cubicBezTo>
                  <a:pt x="894940" y="46787"/>
                  <a:pt x="901191" y="44871"/>
                  <a:pt x="908037" y="44871"/>
                </a:cubicBezTo>
                <a:close/>
                <a:moveTo>
                  <a:pt x="775617" y="44871"/>
                </a:moveTo>
                <a:cubicBezTo>
                  <a:pt x="785663" y="44871"/>
                  <a:pt x="794258" y="46825"/>
                  <a:pt x="801402" y="50731"/>
                </a:cubicBezTo>
                <a:cubicBezTo>
                  <a:pt x="808546" y="54638"/>
                  <a:pt x="813996" y="60331"/>
                  <a:pt x="817754" y="67809"/>
                </a:cubicBezTo>
                <a:cubicBezTo>
                  <a:pt x="821512" y="75288"/>
                  <a:pt x="823391" y="84273"/>
                  <a:pt x="823391" y="94766"/>
                </a:cubicBezTo>
                <a:lnTo>
                  <a:pt x="823391" y="113965"/>
                </a:lnTo>
                <a:cubicBezTo>
                  <a:pt x="823391" y="124531"/>
                  <a:pt x="821512" y="133554"/>
                  <a:pt x="817754" y="141033"/>
                </a:cubicBezTo>
                <a:cubicBezTo>
                  <a:pt x="813996" y="148511"/>
                  <a:pt x="808546" y="154223"/>
                  <a:pt x="801402" y="158167"/>
                </a:cubicBezTo>
                <a:cubicBezTo>
                  <a:pt x="794258" y="162111"/>
                  <a:pt x="785663" y="164083"/>
                  <a:pt x="775617" y="164083"/>
                </a:cubicBezTo>
                <a:cubicBezTo>
                  <a:pt x="765571" y="164083"/>
                  <a:pt x="756977" y="162111"/>
                  <a:pt x="749833" y="158167"/>
                </a:cubicBezTo>
                <a:cubicBezTo>
                  <a:pt x="742689" y="154223"/>
                  <a:pt x="737238" y="148474"/>
                  <a:pt x="733480" y="140921"/>
                </a:cubicBezTo>
                <a:cubicBezTo>
                  <a:pt x="729722" y="133368"/>
                  <a:pt x="727843" y="124271"/>
                  <a:pt x="727843" y="113630"/>
                </a:cubicBezTo>
                <a:lnTo>
                  <a:pt x="727843" y="94766"/>
                </a:lnTo>
                <a:cubicBezTo>
                  <a:pt x="727843" y="84273"/>
                  <a:pt x="729722" y="75288"/>
                  <a:pt x="733480" y="67809"/>
                </a:cubicBezTo>
                <a:cubicBezTo>
                  <a:pt x="737238" y="60331"/>
                  <a:pt x="742689" y="54638"/>
                  <a:pt x="749833" y="50731"/>
                </a:cubicBezTo>
                <a:cubicBezTo>
                  <a:pt x="756977" y="46825"/>
                  <a:pt x="765571" y="44871"/>
                  <a:pt x="775617" y="44871"/>
                </a:cubicBezTo>
                <a:close/>
                <a:moveTo>
                  <a:pt x="315404" y="44871"/>
                </a:moveTo>
                <a:cubicBezTo>
                  <a:pt x="325003" y="44871"/>
                  <a:pt x="333226" y="46564"/>
                  <a:pt x="340072" y="49950"/>
                </a:cubicBezTo>
                <a:cubicBezTo>
                  <a:pt x="346918" y="53336"/>
                  <a:pt x="352127" y="58247"/>
                  <a:pt x="355699" y="64684"/>
                </a:cubicBezTo>
                <a:cubicBezTo>
                  <a:pt x="359271" y="71121"/>
                  <a:pt x="361057" y="78878"/>
                  <a:pt x="361057" y="87957"/>
                </a:cubicBezTo>
                <a:lnTo>
                  <a:pt x="361057" y="162408"/>
                </a:lnTo>
                <a:lnTo>
                  <a:pt x="339402" y="162408"/>
                </a:lnTo>
                <a:lnTo>
                  <a:pt x="339402" y="152785"/>
                </a:lnTo>
                <a:lnTo>
                  <a:pt x="334323" y="158055"/>
                </a:lnTo>
                <a:cubicBezTo>
                  <a:pt x="331384" y="160064"/>
                  <a:pt x="327980" y="161571"/>
                  <a:pt x="324110" y="162576"/>
                </a:cubicBezTo>
                <a:cubicBezTo>
                  <a:pt x="320240" y="163580"/>
                  <a:pt x="315887" y="164083"/>
                  <a:pt x="311050" y="164083"/>
                </a:cubicBezTo>
                <a:cubicBezTo>
                  <a:pt x="296763" y="164083"/>
                  <a:pt x="286084" y="161125"/>
                  <a:pt x="279015" y="155209"/>
                </a:cubicBezTo>
                <a:cubicBezTo>
                  <a:pt x="271946" y="149293"/>
                  <a:pt x="268411" y="140307"/>
                  <a:pt x="268411" y="128252"/>
                </a:cubicBezTo>
                <a:cubicBezTo>
                  <a:pt x="268411" y="116792"/>
                  <a:pt x="271648" y="108198"/>
                  <a:pt x="278122" y="102468"/>
                </a:cubicBezTo>
                <a:cubicBezTo>
                  <a:pt x="284596" y="96738"/>
                  <a:pt x="294382" y="93873"/>
                  <a:pt x="307478" y="93873"/>
                </a:cubicBezTo>
                <a:lnTo>
                  <a:pt x="339402" y="93873"/>
                </a:lnTo>
                <a:lnTo>
                  <a:pt x="339402" y="88962"/>
                </a:lnTo>
                <a:cubicBezTo>
                  <a:pt x="339402" y="81371"/>
                  <a:pt x="337374" y="75474"/>
                  <a:pt x="333319" y="71270"/>
                </a:cubicBezTo>
                <a:cubicBezTo>
                  <a:pt x="329263" y="67065"/>
                  <a:pt x="323515" y="64963"/>
                  <a:pt x="316073" y="64963"/>
                </a:cubicBezTo>
                <a:cubicBezTo>
                  <a:pt x="311460" y="64963"/>
                  <a:pt x="306939" y="65670"/>
                  <a:pt x="302511" y="67084"/>
                </a:cubicBezTo>
                <a:cubicBezTo>
                  <a:pt x="298084" y="68498"/>
                  <a:pt x="294158" y="70470"/>
                  <a:pt x="290735" y="73000"/>
                </a:cubicBezTo>
                <a:lnTo>
                  <a:pt x="274104" y="61614"/>
                </a:lnTo>
                <a:cubicBezTo>
                  <a:pt x="278494" y="56331"/>
                  <a:pt x="284280" y="52220"/>
                  <a:pt x="291461" y="49280"/>
                </a:cubicBezTo>
                <a:cubicBezTo>
                  <a:pt x="298642" y="46341"/>
                  <a:pt x="306623" y="44871"/>
                  <a:pt x="315404" y="44871"/>
                </a:cubicBezTo>
                <a:close/>
                <a:moveTo>
                  <a:pt x="195597" y="44871"/>
                </a:moveTo>
                <a:cubicBezTo>
                  <a:pt x="205271" y="44871"/>
                  <a:pt x="213531" y="47290"/>
                  <a:pt x="220377" y="52127"/>
                </a:cubicBezTo>
                <a:cubicBezTo>
                  <a:pt x="227223" y="56964"/>
                  <a:pt x="232450" y="63958"/>
                  <a:pt x="236059" y="73111"/>
                </a:cubicBezTo>
                <a:cubicBezTo>
                  <a:pt x="239669" y="82264"/>
                  <a:pt x="241473" y="93240"/>
                  <a:pt x="241473" y="106040"/>
                </a:cubicBezTo>
                <a:lnTo>
                  <a:pt x="241473" y="113630"/>
                </a:lnTo>
                <a:lnTo>
                  <a:pt x="168623" y="113630"/>
                </a:lnTo>
                <a:lnTo>
                  <a:pt x="170371" y="125350"/>
                </a:lnTo>
                <a:cubicBezTo>
                  <a:pt x="171636" y="129034"/>
                  <a:pt x="173533" y="132159"/>
                  <a:pt x="176063" y="134726"/>
                </a:cubicBezTo>
                <a:cubicBezTo>
                  <a:pt x="181123" y="139861"/>
                  <a:pt x="188304" y="142428"/>
                  <a:pt x="197606" y="142428"/>
                </a:cubicBezTo>
                <a:cubicBezTo>
                  <a:pt x="202220" y="142428"/>
                  <a:pt x="206796" y="141498"/>
                  <a:pt x="211335" y="139638"/>
                </a:cubicBezTo>
                <a:cubicBezTo>
                  <a:pt x="215875" y="137777"/>
                  <a:pt x="219930" y="135173"/>
                  <a:pt x="223502" y="131824"/>
                </a:cubicBezTo>
                <a:lnTo>
                  <a:pt x="238459" y="146781"/>
                </a:lnTo>
                <a:cubicBezTo>
                  <a:pt x="232730" y="152288"/>
                  <a:pt x="226293" y="156548"/>
                  <a:pt x="219149" y="159562"/>
                </a:cubicBezTo>
                <a:cubicBezTo>
                  <a:pt x="212005" y="162576"/>
                  <a:pt x="204824" y="164083"/>
                  <a:pt x="197606" y="164083"/>
                </a:cubicBezTo>
                <a:cubicBezTo>
                  <a:pt x="186890" y="164083"/>
                  <a:pt x="177738" y="162073"/>
                  <a:pt x="170147" y="158055"/>
                </a:cubicBezTo>
                <a:cubicBezTo>
                  <a:pt x="162557" y="154037"/>
                  <a:pt x="156771" y="148139"/>
                  <a:pt x="152790" y="140363"/>
                </a:cubicBezTo>
                <a:cubicBezTo>
                  <a:pt x="148809" y="132587"/>
                  <a:pt x="146818" y="123192"/>
                  <a:pt x="146818" y="112179"/>
                </a:cubicBezTo>
                <a:lnTo>
                  <a:pt x="146818" y="99119"/>
                </a:lnTo>
                <a:cubicBezTo>
                  <a:pt x="146818" y="87659"/>
                  <a:pt x="148735" y="77874"/>
                  <a:pt x="152567" y="69763"/>
                </a:cubicBezTo>
                <a:cubicBezTo>
                  <a:pt x="156399" y="61652"/>
                  <a:pt x="161962" y="55475"/>
                  <a:pt x="169254" y="51234"/>
                </a:cubicBezTo>
                <a:cubicBezTo>
                  <a:pt x="176547" y="46992"/>
                  <a:pt x="185328" y="44871"/>
                  <a:pt x="195597" y="44871"/>
                </a:cubicBezTo>
                <a:close/>
                <a:moveTo>
                  <a:pt x="22770" y="21654"/>
                </a:moveTo>
                <a:lnTo>
                  <a:pt x="22770" y="72107"/>
                </a:lnTo>
                <a:lnTo>
                  <a:pt x="65298" y="72107"/>
                </a:lnTo>
                <a:cubicBezTo>
                  <a:pt x="69614" y="72107"/>
                  <a:pt x="73446" y="71065"/>
                  <a:pt x="76795" y="68981"/>
                </a:cubicBezTo>
                <a:cubicBezTo>
                  <a:pt x="80143" y="66898"/>
                  <a:pt x="82729" y="63940"/>
                  <a:pt x="84552" y="60108"/>
                </a:cubicBezTo>
                <a:cubicBezTo>
                  <a:pt x="86376" y="56275"/>
                  <a:pt x="87287" y="51866"/>
                  <a:pt x="87287" y="46880"/>
                </a:cubicBezTo>
                <a:cubicBezTo>
                  <a:pt x="87287" y="41895"/>
                  <a:pt x="86376" y="37486"/>
                  <a:pt x="84552" y="33653"/>
                </a:cubicBezTo>
                <a:cubicBezTo>
                  <a:pt x="82729" y="29821"/>
                  <a:pt x="80162" y="26863"/>
                  <a:pt x="76851" y="24779"/>
                </a:cubicBezTo>
                <a:cubicBezTo>
                  <a:pt x="73539" y="22696"/>
                  <a:pt x="69688" y="21654"/>
                  <a:pt x="65298" y="21654"/>
                </a:cubicBezTo>
                <a:close/>
                <a:moveTo>
                  <a:pt x="552450" y="111"/>
                </a:moveTo>
                <a:lnTo>
                  <a:pt x="573769" y="111"/>
                </a:lnTo>
                <a:lnTo>
                  <a:pt x="621431" y="107267"/>
                </a:lnTo>
                <a:lnTo>
                  <a:pt x="669094" y="111"/>
                </a:lnTo>
                <a:lnTo>
                  <a:pt x="690413" y="111"/>
                </a:lnTo>
                <a:lnTo>
                  <a:pt x="690413" y="162408"/>
                </a:lnTo>
                <a:lnTo>
                  <a:pt x="668201" y="162408"/>
                </a:lnTo>
                <a:lnTo>
                  <a:pt x="668201" y="50563"/>
                </a:lnTo>
                <a:lnTo>
                  <a:pt x="629356" y="139861"/>
                </a:lnTo>
                <a:lnTo>
                  <a:pt x="613506" y="139861"/>
                </a:lnTo>
                <a:lnTo>
                  <a:pt x="574662" y="52733"/>
                </a:lnTo>
                <a:lnTo>
                  <a:pt x="574662" y="162408"/>
                </a:lnTo>
                <a:lnTo>
                  <a:pt x="552450" y="162408"/>
                </a:lnTo>
                <a:close/>
                <a:moveTo>
                  <a:pt x="463674" y="111"/>
                </a:moveTo>
                <a:lnTo>
                  <a:pt x="486444" y="111"/>
                </a:lnTo>
                <a:lnTo>
                  <a:pt x="486444" y="162408"/>
                </a:lnTo>
                <a:lnTo>
                  <a:pt x="463674" y="162408"/>
                </a:lnTo>
                <a:lnTo>
                  <a:pt x="463674" y="146200"/>
                </a:lnTo>
                <a:lnTo>
                  <a:pt x="453907" y="158613"/>
                </a:lnTo>
                <a:cubicBezTo>
                  <a:pt x="448661" y="162483"/>
                  <a:pt x="442205" y="164417"/>
                  <a:pt x="434540" y="164417"/>
                </a:cubicBezTo>
                <a:cubicBezTo>
                  <a:pt x="426057" y="164417"/>
                  <a:pt x="418820" y="162576"/>
                  <a:pt x="412830" y="158892"/>
                </a:cubicBezTo>
                <a:cubicBezTo>
                  <a:pt x="406840" y="155209"/>
                  <a:pt x="402282" y="149832"/>
                  <a:pt x="399157" y="142763"/>
                </a:cubicBezTo>
                <a:cubicBezTo>
                  <a:pt x="396031" y="135694"/>
                  <a:pt x="394468" y="127210"/>
                  <a:pt x="394468" y="117313"/>
                </a:cubicBezTo>
                <a:lnTo>
                  <a:pt x="394468" y="91752"/>
                </a:lnTo>
                <a:cubicBezTo>
                  <a:pt x="394468" y="81781"/>
                  <a:pt x="395994" y="73260"/>
                  <a:pt x="399045" y="66191"/>
                </a:cubicBezTo>
                <a:cubicBezTo>
                  <a:pt x="402096" y="59122"/>
                  <a:pt x="406542" y="53745"/>
                  <a:pt x="412384" y="50062"/>
                </a:cubicBezTo>
                <a:cubicBezTo>
                  <a:pt x="418225" y="46378"/>
                  <a:pt x="425239" y="44536"/>
                  <a:pt x="433424" y="44536"/>
                </a:cubicBezTo>
                <a:cubicBezTo>
                  <a:pt x="440270" y="44536"/>
                  <a:pt x="446540" y="46322"/>
                  <a:pt x="452232" y="49894"/>
                </a:cubicBezTo>
                <a:cubicBezTo>
                  <a:pt x="455079" y="51680"/>
                  <a:pt x="457651" y="53829"/>
                  <a:pt x="459948" y="56340"/>
                </a:cubicBezTo>
                <a:lnTo>
                  <a:pt x="463674" y="61633"/>
                </a:lnTo>
                <a:close/>
                <a:moveTo>
                  <a:pt x="0" y="0"/>
                </a:moveTo>
                <a:lnTo>
                  <a:pt x="9934" y="0"/>
                </a:lnTo>
                <a:lnTo>
                  <a:pt x="22770" y="0"/>
                </a:lnTo>
                <a:lnTo>
                  <a:pt x="64405" y="0"/>
                </a:lnTo>
                <a:cubicBezTo>
                  <a:pt x="73781" y="0"/>
                  <a:pt x="82022" y="1934"/>
                  <a:pt x="89129" y="5804"/>
                </a:cubicBezTo>
                <a:cubicBezTo>
                  <a:pt x="96235" y="9673"/>
                  <a:pt x="101742" y="15161"/>
                  <a:pt x="105649" y="22268"/>
                </a:cubicBezTo>
                <a:cubicBezTo>
                  <a:pt x="109556" y="29375"/>
                  <a:pt x="111509" y="37579"/>
                  <a:pt x="111509" y="46880"/>
                </a:cubicBezTo>
                <a:cubicBezTo>
                  <a:pt x="111509" y="56182"/>
                  <a:pt x="109537" y="64386"/>
                  <a:pt x="105593" y="71493"/>
                </a:cubicBezTo>
                <a:cubicBezTo>
                  <a:pt x="101649" y="78599"/>
                  <a:pt x="96124" y="84087"/>
                  <a:pt x="89017" y="87957"/>
                </a:cubicBezTo>
                <a:lnTo>
                  <a:pt x="80742" y="91094"/>
                </a:lnTo>
                <a:lnTo>
                  <a:pt x="118318" y="162408"/>
                </a:lnTo>
                <a:lnTo>
                  <a:pt x="91306" y="162408"/>
                </a:lnTo>
                <a:lnTo>
                  <a:pt x="56670" y="93761"/>
                </a:lnTo>
                <a:lnTo>
                  <a:pt x="22770" y="93761"/>
                </a:lnTo>
                <a:lnTo>
                  <a:pt x="22770" y="162408"/>
                </a:lnTo>
                <a:lnTo>
                  <a:pt x="0" y="1624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pc="-30" dirty="0">
              <a:latin typeface="Bahnschrift" panose="020B0502040204020203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25415A-2A2D-471E-826C-6D8AD26133A8}"/>
              </a:ext>
            </a:extLst>
          </p:cNvPr>
          <p:cNvSpPr/>
          <p:nvPr/>
        </p:nvSpPr>
        <p:spPr>
          <a:xfrm>
            <a:off x="9365426" y="1278798"/>
            <a:ext cx="2107287" cy="627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-apple-system"/>
              </a:rPr>
              <a:t>建议您在展示幻灯片时采用微软雅黑字体。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3C79413-79EC-4481-A605-6CA5D2B7A896}"/>
              </a:ext>
            </a:extLst>
          </p:cNvPr>
          <p:cNvSpPr/>
          <p:nvPr/>
        </p:nvSpPr>
        <p:spPr>
          <a:xfrm>
            <a:off x="9365424" y="897899"/>
            <a:ext cx="230406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单击此处编辑标题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C532120-3846-4D9B-BA9A-0558353E82C5}"/>
              </a:ext>
            </a:extLst>
          </p:cNvPr>
          <p:cNvGrpSpPr/>
          <p:nvPr/>
        </p:nvGrpSpPr>
        <p:grpSpPr>
          <a:xfrm>
            <a:off x="8802285" y="1051334"/>
            <a:ext cx="444776" cy="444774"/>
            <a:chOff x="8802285" y="1051334"/>
            <a:chExt cx="444776" cy="44477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44C67057-35D4-4D63-8E16-124FB1416129}"/>
                </a:ext>
              </a:extLst>
            </p:cNvPr>
            <p:cNvSpPr/>
            <p:nvPr/>
          </p:nvSpPr>
          <p:spPr>
            <a:xfrm>
              <a:off x="8802285" y="1051334"/>
              <a:ext cx="444776" cy="444774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4286294-213F-4257-81A9-8744BC787446}"/>
                </a:ext>
              </a:extLst>
            </p:cNvPr>
            <p:cNvGrpSpPr/>
            <p:nvPr/>
          </p:nvGrpSpPr>
          <p:grpSpPr>
            <a:xfrm>
              <a:off x="8919201" y="1166813"/>
              <a:ext cx="215141" cy="215108"/>
              <a:chOff x="8926346" y="1175742"/>
              <a:chExt cx="196684" cy="196654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936C37AB-40E2-4DF4-A786-EE80DA806406}"/>
                  </a:ext>
                </a:extLst>
              </p:cNvPr>
              <p:cNvSpPr/>
              <p:nvPr/>
            </p:nvSpPr>
            <p:spPr>
              <a:xfrm>
                <a:off x="8926346" y="1175742"/>
                <a:ext cx="196656" cy="196654"/>
              </a:xfrm>
              <a:custGeom>
                <a:avLst/>
                <a:gdLst>
                  <a:gd name="connsiteX0" fmla="*/ 229978 w 378855"/>
                  <a:gd name="connsiteY0" fmla="*/ 351603 h 378856"/>
                  <a:gd name="connsiteX1" fmla="*/ 64031 w 378855"/>
                  <a:gd name="connsiteY1" fmla="*/ 351603 h 378856"/>
                  <a:gd name="connsiteX2" fmla="*/ 38123 w 378855"/>
                  <a:gd name="connsiteY2" fmla="*/ 340838 h 378856"/>
                  <a:gd name="connsiteX3" fmla="*/ 27412 w 378855"/>
                  <a:gd name="connsiteY3" fmla="*/ 314931 h 378856"/>
                  <a:gd name="connsiteX4" fmla="*/ 27412 w 378855"/>
                  <a:gd name="connsiteY4" fmla="*/ 64084 h 378856"/>
                  <a:gd name="connsiteX5" fmla="*/ 38123 w 378855"/>
                  <a:gd name="connsiteY5" fmla="*/ 38176 h 378856"/>
                  <a:gd name="connsiteX6" fmla="*/ 64031 w 378855"/>
                  <a:gd name="connsiteY6" fmla="*/ 27412 h 378856"/>
                  <a:gd name="connsiteX7" fmla="*/ 314878 w 378855"/>
                  <a:gd name="connsiteY7" fmla="*/ 27412 h 378856"/>
                  <a:gd name="connsiteX8" fmla="*/ 340838 w 378855"/>
                  <a:gd name="connsiteY8" fmla="*/ 38176 h 378856"/>
                  <a:gd name="connsiteX9" fmla="*/ 351550 w 378855"/>
                  <a:gd name="connsiteY9" fmla="*/ 64084 h 378856"/>
                  <a:gd name="connsiteX10" fmla="*/ 350969 w 378855"/>
                  <a:gd name="connsiteY10" fmla="*/ 230031 h 378856"/>
                  <a:gd name="connsiteX11" fmla="*/ 350969 w 378855"/>
                  <a:gd name="connsiteY11" fmla="*/ 230084 h 378856"/>
                  <a:gd name="connsiteX12" fmla="*/ 364477 w 378855"/>
                  <a:gd name="connsiteY12" fmla="*/ 243486 h 378856"/>
                  <a:gd name="connsiteX13" fmla="*/ 378038 w 378855"/>
                  <a:gd name="connsiteY13" fmla="*/ 230137 h 378856"/>
                  <a:gd name="connsiteX14" fmla="*/ 378618 w 378855"/>
                  <a:gd name="connsiteY14" fmla="*/ 64189 h 378856"/>
                  <a:gd name="connsiteX15" fmla="*/ 378618 w 378855"/>
                  <a:gd name="connsiteY15" fmla="*/ 64136 h 378856"/>
                  <a:gd name="connsiteX16" fmla="*/ 359992 w 378855"/>
                  <a:gd name="connsiteY16" fmla="*/ 19127 h 378856"/>
                  <a:gd name="connsiteX17" fmla="*/ 314878 w 378855"/>
                  <a:gd name="connsiteY17" fmla="*/ 396 h 378856"/>
                  <a:gd name="connsiteX18" fmla="*/ 64031 w 378855"/>
                  <a:gd name="connsiteY18" fmla="*/ 396 h 378856"/>
                  <a:gd name="connsiteX19" fmla="*/ 19022 w 378855"/>
                  <a:gd name="connsiteY19" fmla="*/ 19022 h 378856"/>
                  <a:gd name="connsiteX20" fmla="*/ 396 w 378855"/>
                  <a:gd name="connsiteY20" fmla="*/ 64084 h 378856"/>
                  <a:gd name="connsiteX21" fmla="*/ 396 w 378855"/>
                  <a:gd name="connsiteY21" fmla="*/ 314931 h 378856"/>
                  <a:gd name="connsiteX22" fmla="*/ 19022 w 378855"/>
                  <a:gd name="connsiteY22" fmla="*/ 359940 h 378856"/>
                  <a:gd name="connsiteX23" fmla="*/ 64031 w 378855"/>
                  <a:gd name="connsiteY23" fmla="*/ 378566 h 378856"/>
                  <a:gd name="connsiteX24" fmla="*/ 229978 w 378855"/>
                  <a:gd name="connsiteY24" fmla="*/ 378566 h 378856"/>
                  <a:gd name="connsiteX25" fmla="*/ 243486 w 378855"/>
                  <a:gd name="connsiteY25" fmla="*/ 365058 h 378856"/>
                  <a:gd name="connsiteX26" fmla="*/ 229978 w 378855"/>
                  <a:gd name="connsiteY26" fmla="*/ 351603 h 378856"/>
                  <a:gd name="connsiteX27" fmla="*/ 229978 w 378855"/>
                  <a:gd name="connsiteY27" fmla="*/ 351603 h 37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8855" h="378856">
                    <a:moveTo>
                      <a:pt x="229978" y="351603"/>
                    </a:moveTo>
                    <a:lnTo>
                      <a:pt x="64031" y="351603"/>
                    </a:lnTo>
                    <a:cubicBezTo>
                      <a:pt x="54322" y="351603"/>
                      <a:pt x="44983" y="347751"/>
                      <a:pt x="38123" y="340838"/>
                    </a:cubicBezTo>
                    <a:cubicBezTo>
                      <a:pt x="31264" y="333979"/>
                      <a:pt x="27412" y="324639"/>
                      <a:pt x="27412" y="314931"/>
                    </a:cubicBezTo>
                    <a:lnTo>
                      <a:pt x="27412" y="64084"/>
                    </a:lnTo>
                    <a:cubicBezTo>
                      <a:pt x="27412" y="54375"/>
                      <a:pt x="31264" y="45035"/>
                      <a:pt x="38123" y="38176"/>
                    </a:cubicBezTo>
                    <a:cubicBezTo>
                      <a:pt x="44983" y="31316"/>
                      <a:pt x="54322" y="27412"/>
                      <a:pt x="64031" y="27412"/>
                    </a:cubicBezTo>
                    <a:lnTo>
                      <a:pt x="314878" y="27412"/>
                    </a:lnTo>
                    <a:cubicBezTo>
                      <a:pt x="324586" y="27412"/>
                      <a:pt x="333926" y="31264"/>
                      <a:pt x="340838" y="38176"/>
                    </a:cubicBezTo>
                    <a:cubicBezTo>
                      <a:pt x="347750" y="45088"/>
                      <a:pt x="351550" y="54322"/>
                      <a:pt x="351550" y="64084"/>
                    </a:cubicBezTo>
                    <a:lnTo>
                      <a:pt x="350969" y="230031"/>
                    </a:lnTo>
                    <a:lnTo>
                      <a:pt x="350969" y="230084"/>
                    </a:lnTo>
                    <a:cubicBezTo>
                      <a:pt x="351022" y="237471"/>
                      <a:pt x="357037" y="243486"/>
                      <a:pt x="364477" y="243486"/>
                    </a:cubicBezTo>
                    <a:cubicBezTo>
                      <a:pt x="371864" y="243486"/>
                      <a:pt x="377932" y="237524"/>
                      <a:pt x="378038" y="230137"/>
                    </a:cubicBezTo>
                    <a:lnTo>
                      <a:pt x="378618" y="64189"/>
                    </a:lnTo>
                    <a:lnTo>
                      <a:pt x="378618" y="64136"/>
                    </a:lnTo>
                    <a:cubicBezTo>
                      <a:pt x="378618" y="47251"/>
                      <a:pt x="371917" y="31052"/>
                      <a:pt x="359992" y="19127"/>
                    </a:cubicBezTo>
                    <a:cubicBezTo>
                      <a:pt x="347962" y="7097"/>
                      <a:pt x="331763" y="396"/>
                      <a:pt x="314878" y="396"/>
                    </a:cubicBezTo>
                    <a:lnTo>
                      <a:pt x="64031" y="396"/>
                    </a:lnTo>
                    <a:cubicBezTo>
                      <a:pt x="47146" y="396"/>
                      <a:pt x="30947" y="7097"/>
                      <a:pt x="19022" y="19022"/>
                    </a:cubicBezTo>
                    <a:cubicBezTo>
                      <a:pt x="7044" y="31000"/>
                      <a:pt x="396" y="47199"/>
                      <a:pt x="396" y="64084"/>
                    </a:cubicBezTo>
                    <a:lnTo>
                      <a:pt x="396" y="314931"/>
                    </a:lnTo>
                    <a:cubicBezTo>
                      <a:pt x="396" y="331816"/>
                      <a:pt x="7097" y="348015"/>
                      <a:pt x="19022" y="359940"/>
                    </a:cubicBezTo>
                    <a:cubicBezTo>
                      <a:pt x="30947" y="371865"/>
                      <a:pt x="47146" y="378566"/>
                      <a:pt x="64031" y="378566"/>
                    </a:cubicBezTo>
                    <a:lnTo>
                      <a:pt x="229978" y="378566"/>
                    </a:lnTo>
                    <a:cubicBezTo>
                      <a:pt x="237418" y="378566"/>
                      <a:pt x="243486" y="372551"/>
                      <a:pt x="243486" y="365058"/>
                    </a:cubicBezTo>
                    <a:cubicBezTo>
                      <a:pt x="243486" y="357671"/>
                      <a:pt x="237418" y="351603"/>
                      <a:pt x="229978" y="351603"/>
                    </a:cubicBezTo>
                    <a:lnTo>
                      <a:pt x="229978" y="351603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BB651755-7B58-4516-85A7-BE4F635834D1}"/>
                  </a:ext>
                </a:extLst>
              </p:cNvPr>
              <p:cNvSpPr/>
              <p:nvPr/>
            </p:nvSpPr>
            <p:spPr>
              <a:xfrm>
                <a:off x="8961432" y="1224823"/>
                <a:ext cx="161598" cy="147353"/>
              </a:xfrm>
              <a:custGeom>
                <a:avLst/>
                <a:gdLst>
                  <a:gd name="connsiteX0" fmla="*/ 307068 w 311315"/>
                  <a:gd name="connsiteY0" fmla="*/ 261004 h 283878"/>
                  <a:gd name="connsiteX1" fmla="*/ 255516 w 311315"/>
                  <a:gd name="connsiteY1" fmla="*/ 209452 h 283878"/>
                  <a:gd name="connsiteX2" fmla="*/ 241797 w 311315"/>
                  <a:gd name="connsiteY2" fmla="*/ 100439 h 283878"/>
                  <a:gd name="connsiteX3" fmla="*/ 132045 w 311315"/>
                  <a:gd name="connsiteY3" fmla="*/ 105030 h 283878"/>
                  <a:gd name="connsiteX4" fmla="*/ 127455 w 311315"/>
                  <a:gd name="connsiteY4" fmla="*/ 214782 h 283878"/>
                  <a:gd name="connsiteX5" fmla="*/ 236468 w 311315"/>
                  <a:gd name="connsiteY5" fmla="*/ 228501 h 283878"/>
                  <a:gd name="connsiteX6" fmla="*/ 288020 w 311315"/>
                  <a:gd name="connsiteY6" fmla="*/ 280053 h 283878"/>
                  <a:gd name="connsiteX7" fmla="*/ 307121 w 311315"/>
                  <a:gd name="connsiteY7" fmla="*/ 280053 h 283878"/>
                  <a:gd name="connsiteX8" fmla="*/ 307068 w 311315"/>
                  <a:gd name="connsiteY8" fmla="*/ 261004 h 283878"/>
                  <a:gd name="connsiteX9" fmla="*/ 307068 w 311315"/>
                  <a:gd name="connsiteY9" fmla="*/ 261004 h 283878"/>
                  <a:gd name="connsiteX10" fmla="*/ 189454 w 311315"/>
                  <a:gd name="connsiteY10" fmla="*/ 216576 h 283878"/>
                  <a:gd name="connsiteX11" fmla="*/ 136425 w 311315"/>
                  <a:gd name="connsiteY11" fmla="*/ 173097 h 283878"/>
                  <a:gd name="connsiteX12" fmla="*/ 168770 w 311315"/>
                  <a:gd name="connsiteY12" fmla="*/ 112628 h 283878"/>
                  <a:gd name="connsiteX13" fmla="*/ 234410 w 311315"/>
                  <a:gd name="connsiteY13" fmla="*/ 132520 h 283878"/>
                  <a:gd name="connsiteX14" fmla="*/ 227709 w 311315"/>
                  <a:gd name="connsiteY14" fmla="*/ 200746 h 283878"/>
                  <a:gd name="connsiteX15" fmla="*/ 189454 w 311315"/>
                  <a:gd name="connsiteY15" fmla="*/ 216576 h 283878"/>
                  <a:gd name="connsiteX16" fmla="*/ 189454 w 311315"/>
                  <a:gd name="connsiteY16" fmla="*/ 216576 h 283878"/>
                  <a:gd name="connsiteX17" fmla="*/ 230031 w 311315"/>
                  <a:gd name="connsiteY17" fmla="*/ 27517 h 283878"/>
                  <a:gd name="connsiteX18" fmla="*/ 243539 w 311315"/>
                  <a:gd name="connsiteY18" fmla="*/ 14009 h 283878"/>
                  <a:gd name="connsiteX19" fmla="*/ 230031 w 311315"/>
                  <a:gd name="connsiteY19" fmla="*/ 449 h 283878"/>
                  <a:gd name="connsiteX20" fmla="*/ 13904 w 311315"/>
                  <a:gd name="connsiteY20" fmla="*/ 396 h 283878"/>
                  <a:gd name="connsiteX21" fmla="*/ 396 w 311315"/>
                  <a:gd name="connsiteY21" fmla="*/ 13904 h 283878"/>
                  <a:gd name="connsiteX22" fmla="*/ 13904 w 311315"/>
                  <a:gd name="connsiteY22" fmla="*/ 27464 h 283878"/>
                  <a:gd name="connsiteX23" fmla="*/ 230031 w 311315"/>
                  <a:gd name="connsiteY23" fmla="*/ 27517 h 283878"/>
                  <a:gd name="connsiteX24" fmla="*/ 94951 w 311315"/>
                  <a:gd name="connsiteY24" fmla="*/ 108512 h 283878"/>
                  <a:gd name="connsiteX25" fmla="*/ 106613 w 311315"/>
                  <a:gd name="connsiteY25" fmla="*/ 101758 h 283878"/>
                  <a:gd name="connsiteX26" fmla="*/ 106613 w 311315"/>
                  <a:gd name="connsiteY26" fmla="*/ 88250 h 283878"/>
                  <a:gd name="connsiteX27" fmla="*/ 94951 w 311315"/>
                  <a:gd name="connsiteY27" fmla="*/ 81496 h 283878"/>
                  <a:gd name="connsiteX28" fmla="*/ 13851 w 311315"/>
                  <a:gd name="connsiteY28" fmla="*/ 81496 h 283878"/>
                  <a:gd name="connsiteX29" fmla="*/ 396 w 311315"/>
                  <a:gd name="connsiteY29" fmla="*/ 95004 h 283878"/>
                  <a:gd name="connsiteX30" fmla="*/ 13851 w 311315"/>
                  <a:gd name="connsiteY30" fmla="*/ 108512 h 283878"/>
                  <a:gd name="connsiteX31" fmla="*/ 94951 w 311315"/>
                  <a:gd name="connsiteY31" fmla="*/ 108512 h 283878"/>
                  <a:gd name="connsiteX32" fmla="*/ 13904 w 311315"/>
                  <a:gd name="connsiteY32" fmla="*/ 162491 h 283878"/>
                  <a:gd name="connsiteX33" fmla="*/ 396 w 311315"/>
                  <a:gd name="connsiteY33" fmla="*/ 175999 h 283878"/>
                  <a:gd name="connsiteX34" fmla="*/ 13904 w 311315"/>
                  <a:gd name="connsiteY34" fmla="*/ 189507 h 283878"/>
                  <a:gd name="connsiteX35" fmla="*/ 67935 w 311315"/>
                  <a:gd name="connsiteY35" fmla="*/ 189507 h 283878"/>
                  <a:gd name="connsiteX36" fmla="*/ 79755 w 311315"/>
                  <a:gd name="connsiteY36" fmla="*/ 182806 h 283878"/>
                  <a:gd name="connsiteX37" fmla="*/ 79755 w 311315"/>
                  <a:gd name="connsiteY37" fmla="*/ 169245 h 283878"/>
                  <a:gd name="connsiteX38" fmla="*/ 67935 w 311315"/>
                  <a:gd name="connsiteY38" fmla="*/ 162544 h 283878"/>
                  <a:gd name="connsiteX39" fmla="*/ 13904 w 311315"/>
                  <a:gd name="connsiteY39" fmla="*/ 162491 h 28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1315" h="283878">
                    <a:moveTo>
                      <a:pt x="307068" y="261004"/>
                    </a:moveTo>
                    <a:lnTo>
                      <a:pt x="255516" y="209452"/>
                    </a:lnTo>
                    <a:cubicBezTo>
                      <a:pt x="279947" y="175049"/>
                      <a:pt x="273984" y="127719"/>
                      <a:pt x="241797" y="100439"/>
                    </a:cubicBezTo>
                    <a:cubicBezTo>
                      <a:pt x="209558" y="73212"/>
                      <a:pt x="161858" y="75217"/>
                      <a:pt x="132045" y="105030"/>
                    </a:cubicBezTo>
                    <a:cubicBezTo>
                      <a:pt x="102233" y="134842"/>
                      <a:pt x="100228" y="182595"/>
                      <a:pt x="127455" y="214782"/>
                    </a:cubicBezTo>
                    <a:cubicBezTo>
                      <a:pt x="154682" y="247022"/>
                      <a:pt x="202065" y="252984"/>
                      <a:pt x="236468" y="228501"/>
                    </a:cubicBezTo>
                    <a:lnTo>
                      <a:pt x="288020" y="280053"/>
                    </a:lnTo>
                    <a:cubicBezTo>
                      <a:pt x="293297" y="285329"/>
                      <a:pt x="301845" y="285329"/>
                      <a:pt x="307121" y="280053"/>
                    </a:cubicBezTo>
                    <a:cubicBezTo>
                      <a:pt x="312345" y="274829"/>
                      <a:pt x="312345" y="266281"/>
                      <a:pt x="307068" y="261004"/>
                    </a:cubicBezTo>
                    <a:lnTo>
                      <a:pt x="307068" y="261004"/>
                    </a:lnTo>
                    <a:close/>
                    <a:moveTo>
                      <a:pt x="189454" y="216576"/>
                    </a:moveTo>
                    <a:cubicBezTo>
                      <a:pt x="163652" y="216576"/>
                      <a:pt x="141490" y="198372"/>
                      <a:pt x="136425" y="173097"/>
                    </a:cubicBezTo>
                    <a:cubicBezTo>
                      <a:pt x="131412" y="147822"/>
                      <a:pt x="144920" y="122495"/>
                      <a:pt x="168770" y="112628"/>
                    </a:cubicBezTo>
                    <a:cubicBezTo>
                      <a:pt x="192567" y="102761"/>
                      <a:pt x="220058" y="111098"/>
                      <a:pt x="234410" y="132520"/>
                    </a:cubicBezTo>
                    <a:cubicBezTo>
                      <a:pt x="248710" y="153943"/>
                      <a:pt x="245913" y="182542"/>
                      <a:pt x="227709" y="200746"/>
                    </a:cubicBezTo>
                    <a:cubicBezTo>
                      <a:pt x="217578" y="210930"/>
                      <a:pt x="203806" y="216576"/>
                      <a:pt x="189454" y="216576"/>
                    </a:cubicBezTo>
                    <a:lnTo>
                      <a:pt x="189454" y="216576"/>
                    </a:lnTo>
                    <a:close/>
                    <a:moveTo>
                      <a:pt x="230031" y="27517"/>
                    </a:moveTo>
                    <a:cubicBezTo>
                      <a:pt x="237471" y="27517"/>
                      <a:pt x="243539" y="21449"/>
                      <a:pt x="243539" y="14009"/>
                    </a:cubicBezTo>
                    <a:cubicBezTo>
                      <a:pt x="243539" y="6569"/>
                      <a:pt x="237524" y="449"/>
                      <a:pt x="230031" y="449"/>
                    </a:cubicBezTo>
                    <a:lnTo>
                      <a:pt x="13904" y="396"/>
                    </a:lnTo>
                    <a:cubicBezTo>
                      <a:pt x="6464" y="396"/>
                      <a:pt x="396" y="6464"/>
                      <a:pt x="396" y="13904"/>
                    </a:cubicBezTo>
                    <a:cubicBezTo>
                      <a:pt x="396" y="21344"/>
                      <a:pt x="6411" y="27464"/>
                      <a:pt x="13904" y="27464"/>
                    </a:cubicBezTo>
                    <a:lnTo>
                      <a:pt x="230031" y="27517"/>
                    </a:lnTo>
                    <a:close/>
                    <a:moveTo>
                      <a:pt x="94951" y="108512"/>
                    </a:moveTo>
                    <a:cubicBezTo>
                      <a:pt x="99753" y="108512"/>
                      <a:pt x="104238" y="105927"/>
                      <a:pt x="106613" y="101758"/>
                    </a:cubicBezTo>
                    <a:cubicBezTo>
                      <a:pt x="109040" y="97590"/>
                      <a:pt x="109040" y="92419"/>
                      <a:pt x="106613" y="88250"/>
                    </a:cubicBezTo>
                    <a:cubicBezTo>
                      <a:pt x="104185" y="84082"/>
                      <a:pt x="99753" y="81496"/>
                      <a:pt x="94951" y="81496"/>
                    </a:cubicBezTo>
                    <a:lnTo>
                      <a:pt x="13851" y="81496"/>
                    </a:lnTo>
                    <a:cubicBezTo>
                      <a:pt x="6411" y="81496"/>
                      <a:pt x="396" y="87512"/>
                      <a:pt x="396" y="95004"/>
                    </a:cubicBezTo>
                    <a:cubicBezTo>
                      <a:pt x="396" y="102444"/>
                      <a:pt x="6411" y="108512"/>
                      <a:pt x="13851" y="108512"/>
                    </a:cubicBezTo>
                    <a:lnTo>
                      <a:pt x="94951" y="108512"/>
                    </a:lnTo>
                    <a:close/>
                    <a:moveTo>
                      <a:pt x="13904" y="162491"/>
                    </a:moveTo>
                    <a:cubicBezTo>
                      <a:pt x="6464" y="162491"/>
                      <a:pt x="396" y="168506"/>
                      <a:pt x="396" y="175999"/>
                    </a:cubicBezTo>
                    <a:cubicBezTo>
                      <a:pt x="396" y="183439"/>
                      <a:pt x="6411" y="189507"/>
                      <a:pt x="13904" y="189507"/>
                    </a:cubicBezTo>
                    <a:lnTo>
                      <a:pt x="67935" y="189507"/>
                    </a:lnTo>
                    <a:cubicBezTo>
                      <a:pt x="72790" y="189560"/>
                      <a:pt x="77275" y="186974"/>
                      <a:pt x="79755" y="182806"/>
                    </a:cubicBezTo>
                    <a:cubicBezTo>
                      <a:pt x="82182" y="178637"/>
                      <a:pt x="82182" y="173414"/>
                      <a:pt x="79755" y="169245"/>
                    </a:cubicBezTo>
                    <a:cubicBezTo>
                      <a:pt x="77328" y="165077"/>
                      <a:pt x="72790" y="162491"/>
                      <a:pt x="67935" y="162544"/>
                    </a:cubicBezTo>
                    <a:lnTo>
                      <a:pt x="13904" y="162491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0A29DE47-A16D-4559-971B-E39E0B2B1AEC}"/>
              </a:ext>
            </a:extLst>
          </p:cNvPr>
          <p:cNvSpPr/>
          <p:nvPr/>
        </p:nvSpPr>
        <p:spPr>
          <a:xfrm>
            <a:off x="9365426" y="2630201"/>
            <a:ext cx="2107287" cy="627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-apple-system"/>
              </a:rPr>
              <a:t>建议您在展示幻灯片时采用微软雅黑字体。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B3E36259-BB45-4F2F-BC2C-33D09734326B}"/>
              </a:ext>
            </a:extLst>
          </p:cNvPr>
          <p:cNvSpPr/>
          <p:nvPr/>
        </p:nvSpPr>
        <p:spPr>
          <a:xfrm>
            <a:off x="9365424" y="2249302"/>
            <a:ext cx="230406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E0683E75-CCAD-45B1-95E9-F789B647D7B9}"/>
              </a:ext>
            </a:extLst>
          </p:cNvPr>
          <p:cNvSpPr/>
          <p:nvPr/>
        </p:nvSpPr>
        <p:spPr>
          <a:xfrm>
            <a:off x="9365426" y="3981604"/>
            <a:ext cx="2107287" cy="627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-apple-system"/>
              </a:rPr>
              <a:t>建议您在展示幻灯片时采用微软雅黑字体。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164D650C-D3E0-4920-BD9D-93B012EEA3BF}"/>
              </a:ext>
            </a:extLst>
          </p:cNvPr>
          <p:cNvSpPr/>
          <p:nvPr/>
        </p:nvSpPr>
        <p:spPr>
          <a:xfrm>
            <a:off x="9365424" y="3600705"/>
            <a:ext cx="230406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E64557C7-6FE0-4CE5-BDE0-E2C52A9905CA}"/>
              </a:ext>
            </a:extLst>
          </p:cNvPr>
          <p:cNvSpPr/>
          <p:nvPr/>
        </p:nvSpPr>
        <p:spPr>
          <a:xfrm>
            <a:off x="9365426" y="5333006"/>
            <a:ext cx="2107287" cy="627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500" dirty="0">
                <a:latin typeface="-apple-system"/>
              </a:rPr>
              <a:t>建议您在展示幻灯片时采用微软雅黑字体。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97BAB4D3-D84C-4B44-9AEB-2A49D2A471FA}"/>
              </a:ext>
            </a:extLst>
          </p:cNvPr>
          <p:cNvSpPr/>
          <p:nvPr/>
        </p:nvSpPr>
        <p:spPr>
          <a:xfrm>
            <a:off x="9365424" y="4952107"/>
            <a:ext cx="230406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+mj-ea"/>
                <a:ea typeface="+mj-ea"/>
              </a:rPr>
              <a:t>单击此处编辑标题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48D7C59-368D-48B5-806B-FB13BAA43BBC}"/>
              </a:ext>
            </a:extLst>
          </p:cNvPr>
          <p:cNvSpPr txBox="1"/>
          <p:nvPr/>
        </p:nvSpPr>
        <p:spPr>
          <a:xfrm>
            <a:off x="3951201" y="3866937"/>
            <a:ext cx="3825378" cy="50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dirty="0"/>
              <a:t>单击此处位置</a:t>
            </a:r>
            <a:endParaRPr lang="en-US" altLang="zh-CN" sz="26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8526938-9BAC-4DDC-A052-79A639EBFA2D}"/>
              </a:ext>
            </a:extLst>
          </p:cNvPr>
          <p:cNvSpPr txBox="1"/>
          <p:nvPr/>
        </p:nvSpPr>
        <p:spPr>
          <a:xfrm>
            <a:off x="3951201" y="4326942"/>
            <a:ext cx="3825378" cy="6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400" b="1" dirty="0">
                <a:latin typeface="+mj-ea"/>
                <a:ea typeface="+mj-ea"/>
              </a:rPr>
              <a:t>可以添加标题信息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B85B728-99AE-4A14-BB2F-3C0F7E64DA9E}"/>
              </a:ext>
            </a:extLst>
          </p:cNvPr>
          <p:cNvGrpSpPr/>
          <p:nvPr/>
        </p:nvGrpSpPr>
        <p:grpSpPr>
          <a:xfrm>
            <a:off x="8802285" y="3754140"/>
            <a:ext cx="444776" cy="444774"/>
            <a:chOff x="8802285" y="3754140"/>
            <a:chExt cx="444776" cy="444774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743F6FF6-36A4-4AD2-AC12-3FEA4487897F}"/>
                </a:ext>
              </a:extLst>
            </p:cNvPr>
            <p:cNvSpPr/>
            <p:nvPr/>
          </p:nvSpPr>
          <p:spPr>
            <a:xfrm>
              <a:off x="8802285" y="3754140"/>
              <a:ext cx="444776" cy="444774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A824CC96-C2DC-4A54-B95C-1648A9FC8503}"/>
                </a:ext>
              </a:extLst>
            </p:cNvPr>
            <p:cNvGrpSpPr/>
            <p:nvPr/>
          </p:nvGrpSpPr>
          <p:grpSpPr>
            <a:xfrm>
              <a:off x="8920248" y="3869533"/>
              <a:ext cx="217942" cy="217940"/>
              <a:chOff x="10235831" y="2705374"/>
              <a:chExt cx="379384" cy="379384"/>
            </a:xfrm>
            <a:solidFill>
              <a:schemeClr val="tx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83B33055-1A9A-427F-993F-95121C6519C1}"/>
                  </a:ext>
                </a:extLst>
              </p:cNvPr>
              <p:cNvSpPr/>
              <p:nvPr/>
            </p:nvSpPr>
            <p:spPr>
              <a:xfrm>
                <a:off x="10235831" y="2705374"/>
                <a:ext cx="379384" cy="379384"/>
              </a:xfrm>
              <a:custGeom>
                <a:avLst/>
                <a:gdLst>
                  <a:gd name="connsiteX0" fmla="*/ 324987 w 379384"/>
                  <a:gd name="connsiteY0" fmla="*/ 396 h 379384"/>
                  <a:gd name="connsiteX1" fmla="*/ 54503 w 379384"/>
                  <a:gd name="connsiteY1" fmla="*/ 396 h 379384"/>
                  <a:gd name="connsiteX2" fmla="*/ 396 w 379384"/>
                  <a:gd name="connsiteY2" fmla="*/ 54503 h 379384"/>
                  <a:gd name="connsiteX3" fmla="*/ 396 w 379384"/>
                  <a:gd name="connsiteY3" fmla="*/ 324987 h 379384"/>
                  <a:gd name="connsiteX4" fmla="*/ 54503 w 379384"/>
                  <a:gd name="connsiteY4" fmla="*/ 379094 h 379384"/>
                  <a:gd name="connsiteX5" fmla="*/ 324987 w 379384"/>
                  <a:gd name="connsiteY5" fmla="*/ 379094 h 379384"/>
                  <a:gd name="connsiteX6" fmla="*/ 379094 w 379384"/>
                  <a:gd name="connsiteY6" fmla="*/ 324987 h 379384"/>
                  <a:gd name="connsiteX7" fmla="*/ 379094 w 379384"/>
                  <a:gd name="connsiteY7" fmla="*/ 54503 h 379384"/>
                  <a:gd name="connsiteX8" fmla="*/ 324987 w 379384"/>
                  <a:gd name="connsiteY8" fmla="*/ 396 h 379384"/>
                  <a:gd name="connsiteX9" fmla="*/ 324987 w 379384"/>
                  <a:gd name="connsiteY9" fmla="*/ 396 h 379384"/>
                  <a:gd name="connsiteX10" fmla="*/ 352093 w 379384"/>
                  <a:gd name="connsiteY10" fmla="*/ 325039 h 379384"/>
                  <a:gd name="connsiteX11" fmla="*/ 344167 w 379384"/>
                  <a:gd name="connsiteY11" fmla="*/ 344167 h 379384"/>
                  <a:gd name="connsiteX12" fmla="*/ 325039 w 379384"/>
                  <a:gd name="connsiteY12" fmla="*/ 352040 h 379384"/>
                  <a:gd name="connsiteX13" fmla="*/ 54556 w 379384"/>
                  <a:gd name="connsiteY13" fmla="*/ 352040 h 379384"/>
                  <a:gd name="connsiteX14" fmla="*/ 35376 w 379384"/>
                  <a:gd name="connsiteY14" fmla="*/ 344167 h 379384"/>
                  <a:gd name="connsiteX15" fmla="*/ 27397 w 379384"/>
                  <a:gd name="connsiteY15" fmla="*/ 325039 h 379384"/>
                  <a:gd name="connsiteX16" fmla="*/ 27397 w 379384"/>
                  <a:gd name="connsiteY16" fmla="*/ 54503 h 379384"/>
                  <a:gd name="connsiteX17" fmla="*/ 54556 w 379384"/>
                  <a:gd name="connsiteY17" fmla="*/ 27397 h 379384"/>
                  <a:gd name="connsiteX18" fmla="*/ 325039 w 379384"/>
                  <a:gd name="connsiteY18" fmla="*/ 27397 h 379384"/>
                  <a:gd name="connsiteX19" fmla="*/ 344167 w 379384"/>
                  <a:gd name="connsiteY19" fmla="*/ 35323 h 379384"/>
                  <a:gd name="connsiteX20" fmla="*/ 352093 w 379384"/>
                  <a:gd name="connsiteY20" fmla="*/ 54451 h 379384"/>
                  <a:gd name="connsiteX21" fmla="*/ 352093 w 379384"/>
                  <a:gd name="connsiteY21" fmla="*/ 325039 h 37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79384" h="379384">
                    <a:moveTo>
                      <a:pt x="324987" y="396"/>
                    </a:moveTo>
                    <a:lnTo>
                      <a:pt x="54503" y="396"/>
                    </a:lnTo>
                    <a:cubicBezTo>
                      <a:pt x="24597" y="396"/>
                      <a:pt x="396" y="24597"/>
                      <a:pt x="396" y="54503"/>
                    </a:cubicBezTo>
                    <a:lnTo>
                      <a:pt x="396" y="324987"/>
                    </a:lnTo>
                    <a:cubicBezTo>
                      <a:pt x="396" y="354894"/>
                      <a:pt x="24597" y="379094"/>
                      <a:pt x="54503" y="379094"/>
                    </a:cubicBezTo>
                    <a:lnTo>
                      <a:pt x="324987" y="379094"/>
                    </a:lnTo>
                    <a:cubicBezTo>
                      <a:pt x="354894" y="379094"/>
                      <a:pt x="379094" y="354894"/>
                      <a:pt x="379094" y="324987"/>
                    </a:cubicBezTo>
                    <a:lnTo>
                      <a:pt x="379094" y="54503"/>
                    </a:lnTo>
                    <a:cubicBezTo>
                      <a:pt x="379094" y="24597"/>
                      <a:pt x="354894" y="396"/>
                      <a:pt x="324987" y="396"/>
                    </a:cubicBezTo>
                    <a:lnTo>
                      <a:pt x="324987" y="396"/>
                    </a:lnTo>
                    <a:close/>
                    <a:moveTo>
                      <a:pt x="352093" y="325039"/>
                    </a:moveTo>
                    <a:cubicBezTo>
                      <a:pt x="352093" y="332226"/>
                      <a:pt x="349240" y="339095"/>
                      <a:pt x="344167" y="344167"/>
                    </a:cubicBezTo>
                    <a:cubicBezTo>
                      <a:pt x="339095" y="349240"/>
                      <a:pt x="332226" y="352093"/>
                      <a:pt x="325039" y="352040"/>
                    </a:cubicBezTo>
                    <a:lnTo>
                      <a:pt x="54556" y="352040"/>
                    </a:lnTo>
                    <a:cubicBezTo>
                      <a:pt x="47317" y="352040"/>
                      <a:pt x="40501" y="349240"/>
                      <a:pt x="35376" y="344167"/>
                    </a:cubicBezTo>
                    <a:cubicBezTo>
                      <a:pt x="30250" y="339042"/>
                      <a:pt x="27397" y="332278"/>
                      <a:pt x="27397" y="325039"/>
                    </a:cubicBezTo>
                    <a:lnTo>
                      <a:pt x="27397" y="54503"/>
                    </a:lnTo>
                    <a:cubicBezTo>
                      <a:pt x="27450" y="39550"/>
                      <a:pt x="39550" y="27397"/>
                      <a:pt x="54556" y="27397"/>
                    </a:cubicBezTo>
                    <a:lnTo>
                      <a:pt x="325039" y="27397"/>
                    </a:lnTo>
                    <a:cubicBezTo>
                      <a:pt x="332226" y="27397"/>
                      <a:pt x="339095" y="30250"/>
                      <a:pt x="344167" y="35323"/>
                    </a:cubicBezTo>
                    <a:cubicBezTo>
                      <a:pt x="349240" y="40395"/>
                      <a:pt x="352093" y="47317"/>
                      <a:pt x="352093" y="54451"/>
                    </a:cubicBezTo>
                    <a:lnTo>
                      <a:pt x="352093" y="32503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D5D19893-557B-436E-843F-172310742FCB}"/>
                  </a:ext>
                </a:extLst>
              </p:cNvPr>
              <p:cNvSpPr/>
              <p:nvPr/>
            </p:nvSpPr>
            <p:spPr>
              <a:xfrm>
                <a:off x="10300093" y="2800167"/>
                <a:ext cx="257326" cy="196561"/>
              </a:xfrm>
              <a:custGeom>
                <a:avLst/>
                <a:gdLst>
                  <a:gd name="connsiteX0" fmla="*/ 243869 w 257326"/>
                  <a:gd name="connsiteY0" fmla="*/ 27291 h 196561"/>
                  <a:gd name="connsiteX1" fmla="*/ 135654 w 257326"/>
                  <a:gd name="connsiteY1" fmla="*/ 27291 h 196561"/>
                  <a:gd name="connsiteX2" fmla="*/ 122128 w 257326"/>
                  <a:gd name="connsiteY2" fmla="*/ 40818 h 196561"/>
                  <a:gd name="connsiteX3" fmla="*/ 135654 w 257326"/>
                  <a:gd name="connsiteY3" fmla="*/ 54345 h 196561"/>
                  <a:gd name="connsiteX4" fmla="*/ 243869 w 257326"/>
                  <a:gd name="connsiteY4" fmla="*/ 54345 h 196561"/>
                  <a:gd name="connsiteX5" fmla="*/ 257396 w 257326"/>
                  <a:gd name="connsiteY5" fmla="*/ 40818 h 196561"/>
                  <a:gd name="connsiteX6" fmla="*/ 243869 w 257326"/>
                  <a:gd name="connsiteY6" fmla="*/ 27291 h 196561"/>
                  <a:gd name="connsiteX7" fmla="*/ 243869 w 257326"/>
                  <a:gd name="connsiteY7" fmla="*/ 27291 h 196561"/>
                  <a:gd name="connsiteX8" fmla="*/ 243869 w 257326"/>
                  <a:gd name="connsiteY8" fmla="*/ 135559 h 196561"/>
                  <a:gd name="connsiteX9" fmla="*/ 135654 w 257326"/>
                  <a:gd name="connsiteY9" fmla="*/ 135559 h 196561"/>
                  <a:gd name="connsiteX10" fmla="*/ 122128 w 257326"/>
                  <a:gd name="connsiteY10" fmla="*/ 149085 h 196561"/>
                  <a:gd name="connsiteX11" fmla="*/ 135654 w 257326"/>
                  <a:gd name="connsiteY11" fmla="*/ 162612 h 196561"/>
                  <a:gd name="connsiteX12" fmla="*/ 243869 w 257326"/>
                  <a:gd name="connsiteY12" fmla="*/ 162612 h 196561"/>
                  <a:gd name="connsiteX13" fmla="*/ 257396 w 257326"/>
                  <a:gd name="connsiteY13" fmla="*/ 149085 h 196561"/>
                  <a:gd name="connsiteX14" fmla="*/ 243869 w 257326"/>
                  <a:gd name="connsiteY14" fmla="*/ 135559 h 196561"/>
                  <a:gd name="connsiteX15" fmla="*/ 243869 w 257326"/>
                  <a:gd name="connsiteY15" fmla="*/ 135559 h 196561"/>
                  <a:gd name="connsiteX16" fmla="*/ 54546 w 257326"/>
                  <a:gd name="connsiteY16" fmla="*/ 101742 h 196561"/>
                  <a:gd name="connsiteX17" fmla="*/ 7203 w 257326"/>
                  <a:gd name="connsiteY17" fmla="*/ 149085 h 196561"/>
                  <a:gd name="connsiteX18" fmla="*/ 54546 w 257326"/>
                  <a:gd name="connsiteY18" fmla="*/ 196429 h 196561"/>
                  <a:gd name="connsiteX19" fmla="*/ 101890 w 257326"/>
                  <a:gd name="connsiteY19" fmla="*/ 149085 h 196561"/>
                  <a:gd name="connsiteX20" fmla="*/ 54546 w 257326"/>
                  <a:gd name="connsiteY20" fmla="*/ 101742 h 196561"/>
                  <a:gd name="connsiteX21" fmla="*/ 54546 w 257326"/>
                  <a:gd name="connsiteY21" fmla="*/ 101742 h 196561"/>
                  <a:gd name="connsiteX22" fmla="*/ 68866 w 257326"/>
                  <a:gd name="connsiteY22" fmla="*/ 163458 h 196561"/>
                  <a:gd name="connsiteX23" fmla="*/ 43239 w 257326"/>
                  <a:gd name="connsiteY23" fmla="*/ 165994 h 196561"/>
                  <a:gd name="connsiteX24" fmla="*/ 35789 w 257326"/>
                  <a:gd name="connsiteY24" fmla="*/ 141318 h 196561"/>
                  <a:gd name="connsiteX25" fmla="*/ 58509 w 257326"/>
                  <a:gd name="connsiteY25" fmla="*/ 129165 h 196561"/>
                  <a:gd name="connsiteX26" fmla="*/ 74837 w 257326"/>
                  <a:gd name="connsiteY26" fmla="*/ 149085 h 196561"/>
                  <a:gd name="connsiteX27" fmla="*/ 68866 w 257326"/>
                  <a:gd name="connsiteY27" fmla="*/ 163458 h 196561"/>
                  <a:gd name="connsiteX28" fmla="*/ 68866 w 257326"/>
                  <a:gd name="connsiteY28" fmla="*/ 163458 h 196561"/>
                  <a:gd name="connsiteX29" fmla="*/ 85563 w 257326"/>
                  <a:gd name="connsiteY29" fmla="*/ 4306 h 196561"/>
                  <a:gd name="connsiteX30" fmla="*/ 41020 w 257326"/>
                  <a:gd name="connsiteY30" fmla="*/ 48850 h 196561"/>
                  <a:gd name="connsiteX31" fmla="*/ 23477 w 257326"/>
                  <a:gd name="connsiteY31" fmla="*/ 31360 h 196561"/>
                  <a:gd name="connsiteX32" fmla="*/ 10426 w 257326"/>
                  <a:gd name="connsiteY32" fmla="*/ 27873 h 196561"/>
                  <a:gd name="connsiteX33" fmla="*/ 862 w 257326"/>
                  <a:gd name="connsiteY33" fmla="*/ 37437 h 196561"/>
                  <a:gd name="connsiteX34" fmla="*/ 4349 w 257326"/>
                  <a:gd name="connsiteY34" fmla="*/ 50488 h 196561"/>
                  <a:gd name="connsiteX35" fmla="*/ 31403 w 257326"/>
                  <a:gd name="connsiteY35" fmla="*/ 77541 h 196561"/>
                  <a:gd name="connsiteX36" fmla="*/ 40967 w 257326"/>
                  <a:gd name="connsiteY36" fmla="*/ 81504 h 196561"/>
                  <a:gd name="connsiteX37" fmla="*/ 50531 w 257326"/>
                  <a:gd name="connsiteY37" fmla="*/ 77541 h 196561"/>
                  <a:gd name="connsiteX38" fmla="*/ 104638 w 257326"/>
                  <a:gd name="connsiteY38" fmla="*/ 23434 h 196561"/>
                  <a:gd name="connsiteX39" fmla="*/ 104585 w 257326"/>
                  <a:gd name="connsiteY39" fmla="*/ 4412 h 196561"/>
                  <a:gd name="connsiteX40" fmla="*/ 85563 w 257326"/>
                  <a:gd name="connsiteY40" fmla="*/ 4306 h 196561"/>
                  <a:gd name="connsiteX41" fmla="*/ 85563 w 257326"/>
                  <a:gd name="connsiteY41" fmla="*/ 4306 h 19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57326" h="196561">
                    <a:moveTo>
                      <a:pt x="243869" y="27291"/>
                    </a:moveTo>
                    <a:lnTo>
                      <a:pt x="135654" y="27291"/>
                    </a:lnTo>
                    <a:cubicBezTo>
                      <a:pt x="128204" y="27291"/>
                      <a:pt x="122128" y="33368"/>
                      <a:pt x="122128" y="40818"/>
                    </a:cubicBezTo>
                    <a:cubicBezTo>
                      <a:pt x="122128" y="48269"/>
                      <a:pt x="128204" y="54345"/>
                      <a:pt x="135654" y="54345"/>
                    </a:cubicBezTo>
                    <a:lnTo>
                      <a:pt x="243869" y="54345"/>
                    </a:lnTo>
                    <a:cubicBezTo>
                      <a:pt x="251319" y="54345"/>
                      <a:pt x="257396" y="48269"/>
                      <a:pt x="257396" y="40818"/>
                    </a:cubicBezTo>
                    <a:cubicBezTo>
                      <a:pt x="257396" y="33368"/>
                      <a:pt x="251372" y="27291"/>
                      <a:pt x="243869" y="27291"/>
                    </a:cubicBezTo>
                    <a:lnTo>
                      <a:pt x="243869" y="27291"/>
                    </a:lnTo>
                    <a:close/>
                    <a:moveTo>
                      <a:pt x="243869" y="135559"/>
                    </a:moveTo>
                    <a:lnTo>
                      <a:pt x="135654" y="135559"/>
                    </a:lnTo>
                    <a:cubicBezTo>
                      <a:pt x="128204" y="135559"/>
                      <a:pt x="122128" y="141582"/>
                      <a:pt x="122128" y="149085"/>
                    </a:cubicBezTo>
                    <a:cubicBezTo>
                      <a:pt x="122128" y="156536"/>
                      <a:pt x="128204" y="162612"/>
                      <a:pt x="135654" y="162612"/>
                    </a:cubicBezTo>
                    <a:lnTo>
                      <a:pt x="243869" y="162612"/>
                    </a:lnTo>
                    <a:cubicBezTo>
                      <a:pt x="251319" y="162612"/>
                      <a:pt x="257396" y="156589"/>
                      <a:pt x="257396" y="149085"/>
                    </a:cubicBezTo>
                    <a:cubicBezTo>
                      <a:pt x="257396" y="141635"/>
                      <a:pt x="251372" y="135559"/>
                      <a:pt x="243869" y="135559"/>
                    </a:cubicBezTo>
                    <a:lnTo>
                      <a:pt x="243869" y="135559"/>
                    </a:lnTo>
                    <a:close/>
                    <a:moveTo>
                      <a:pt x="54546" y="101742"/>
                    </a:moveTo>
                    <a:cubicBezTo>
                      <a:pt x="28391" y="101742"/>
                      <a:pt x="7203" y="122930"/>
                      <a:pt x="7203" y="149085"/>
                    </a:cubicBezTo>
                    <a:cubicBezTo>
                      <a:pt x="7203" y="175241"/>
                      <a:pt x="28391" y="196429"/>
                      <a:pt x="54546" y="196429"/>
                    </a:cubicBezTo>
                    <a:cubicBezTo>
                      <a:pt x="80702" y="196429"/>
                      <a:pt x="101890" y="175241"/>
                      <a:pt x="101890" y="149085"/>
                    </a:cubicBezTo>
                    <a:cubicBezTo>
                      <a:pt x="101890" y="122930"/>
                      <a:pt x="80649" y="101742"/>
                      <a:pt x="54546" y="101742"/>
                    </a:cubicBezTo>
                    <a:lnTo>
                      <a:pt x="54546" y="101742"/>
                    </a:lnTo>
                    <a:close/>
                    <a:moveTo>
                      <a:pt x="68866" y="163458"/>
                    </a:moveTo>
                    <a:cubicBezTo>
                      <a:pt x="61997" y="170327"/>
                      <a:pt x="51270" y="171384"/>
                      <a:pt x="43239" y="165994"/>
                    </a:cubicBezTo>
                    <a:cubicBezTo>
                      <a:pt x="35207" y="160604"/>
                      <a:pt x="32037" y="150301"/>
                      <a:pt x="35789" y="141318"/>
                    </a:cubicBezTo>
                    <a:cubicBezTo>
                      <a:pt x="39487" y="132388"/>
                      <a:pt x="48998" y="127263"/>
                      <a:pt x="58509" y="129165"/>
                    </a:cubicBezTo>
                    <a:cubicBezTo>
                      <a:pt x="68020" y="131067"/>
                      <a:pt x="74837" y="139416"/>
                      <a:pt x="74837" y="149085"/>
                    </a:cubicBezTo>
                    <a:cubicBezTo>
                      <a:pt x="74837" y="154528"/>
                      <a:pt x="72723" y="159653"/>
                      <a:pt x="68866" y="163458"/>
                    </a:cubicBezTo>
                    <a:lnTo>
                      <a:pt x="68866" y="163458"/>
                    </a:lnTo>
                    <a:close/>
                    <a:moveTo>
                      <a:pt x="85563" y="4306"/>
                    </a:moveTo>
                    <a:lnTo>
                      <a:pt x="41020" y="48850"/>
                    </a:lnTo>
                    <a:lnTo>
                      <a:pt x="23477" y="31360"/>
                    </a:lnTo>
                    <a:cubicBezTo>
                      <a:pt x="20043" y="27926"/>
                      <a:pt x="15076" y="26605"/>
                      <a:pt x="10426" y="27873"/>
                    </a:cubicBezTo>
                    <a:cubicBezTo>
                      <a:pt x="5776" y="29141"/>
                      <a:pt x="2130" y="32787"/>
                      <a:pt x="862" y="37437"/>
                    </a:cubicBezTo>
                    <a:cubicBezTo>
                      <a:pt x="-406" y="42086"/>
                      <a:pt x="968" y="47053"/>
                      <a:pt x="4349" y="50488"/>
                    </a:cubicBezTo>
                    <a:lnTo>
                      <a:pt x="31403" y="77541"/>
                    </a:lnTo>
                    <a:cubicBezTo>
                      <a:pt x="33939" y="80078"/>
                      <a:pt x="37374" y="81504"/>
                      <a:pt x="40967" y="81504"/>
                    </a:cubicBezTo>
                    <a:cubicBezTo>
                      <a:pt x="44560" y="81504"/>
                      <a:pt x="47994" y="80078"/>
                      <a:pt x="50531" y="77541"/>
                    </a:cubicBezTo>
                    <a:lnTo>
                      <a:pt x="104638" y="23434"/>
                    </a:lnTo>
                    <a:cubicBezTo>
                      <a:pt x="109869" y="18150"/>
                      <a:pt x="109816" y="9643"/>
                      <a:pt x="104585" y="4412"/>
                    </a:cubicBezTo>
                    <a:cubicBezTo>
                      <a:pt x="99354" y="-925"/>
                      <a:pt x="90847" y="-925"/>
                      <a:pt x="85563" y="4306"/>
                    </a:cubicBezTo>
                    <a:lnTo>
                      <a:pt x="85563" y="43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FDF14C8-F103-4AAB-8D08-132AA92CF8F7}"/>
              </a:ext>
            </a:extLst>
          </p:cNvPr>
          <p:cNvGrpSpPr/>
          <p:nvPr/>
        </p:nvGrpSpPr>
        <p:grpSpPr>
          <a:xfrm>
            <a:off x="8802285" y="5105542"/>
            <a:ext cx="444776" cy="444774"/>
            <a:chOff x="8802285" y="5105542"/>
            <a:chExt cx="444776" cy="444774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59CF83C1-83B1-4CCD-BD79-FD106E7602EA}"/>
                </a:ext>
              </a:extLst>
            </p:cNvPr>
            <p:cNvSpPr/>
            <p:nvPr/>
          </p:nvSpPr>
          <p:spPr>
            <a:xfrm>
              <a:off x="8802285" y="5105542"/>
              <a:ext cx="444776" cy="444774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A3466960-49B7-41A3-8C80-1AA891859826}"/>
                </a:ext>
              </a:extLst>
            </p:cNvPr>
            <p:cNvGrpSpPr/>
            <p:nvPr/>
          </p:nvGrpSpPr>
          <p:grpSpPr>
            <a:xfrm>
              <a:off x="8927070" y="5232407"/>
              <a:ext cx="200262" cy="199971"/>
              <a:chOff x="7553947" y="2697902"/>
              <a:chExt cx="378855" cy="378305"/>
            </a:xfrm>
            <a:solidFill>
              <a:schemeClr val="tx1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074037BC-050B-4F91-90EB-24D6EB220CEB}"/>
                  </a:ext>
                </a:extLst>
              </p:cNvPr>
              <p:cNvSpPr/>
              <p:nvPr/>
            </p:nvSpPr>
            <p:spPr>
              <a:xfrm>
                <a:off x="7553947" y="2697902"/>
                <a:ext cx="378855" cy="378305"/>
              </a:xfrm>
              <a:custGeom>
                <a:avLst/>
                <a:gdLst>
                  <a:gd name="connsiteX0" fmla="*/ 324367 w 378854"/>
                  <a:gd name="connsiteY0" fmla="*/ 413 h 378305"/>
                  <a:gd name="connsiteX1" fmla="*/ 54433 w 378854"/>
                  <a:gd name="connsiteY1" fmla="*/ 413 h 378305"/>
                  <a:gd name="connsiteX2" fmla="*/ 413 w 378854"/>
                  <a:gd name="connsiteY2" fmla="*/ 54378 h 378305"/>
                  <a:gd name="connsiteX3" fmla="*/ 413 w 378854"/>
                  <a:gd name="connsiteY3" fmla="*/ 324368 h 378305"/>
                  <a:gd name="connsiteX4" fmla="*/ 54433 w 378854"/>
                  <a:gd name="connsiteY4" fmla="*/ 378388 h 378305"/>
                  <a:gd name="connsiteX5" fmla="*/ 324422 w 378854"/>
                  <a:gd name="connsiteY5" fmla="*/ 378388 h 378305"/>
                  <a:gd name="connsiteX6" fmla="*/ 378442 w 378854"/>
                  <a:gd name="connsiteY6" fmla="*/ 324368 h 378305"/>
                  <a:gd name="connsiteX7" fmla="*/ 378442 w 378854"/>
                  <a:gd name="connsiteY7" fmla="*/ 54378 h 378305"/>
                  <a:gd name="connsiteX8" fmla="*/ 324367 w 378854"/>
                  <a:gd name="connsiteY8" fmla="*/ 413 h 378305"/>
                  <a:gd name="connsiteX9" fmla="*/ 324367 w 378854"/>
                  <a:gd name="connsiteY9" fmla="*/ 413 h 378305"/>
                  <a:gd name="connsiteX10" fmla="*/ 269576 w 378854"/>
                  <a:gd name="connsiteY10" fmla="*/ 28277 h 378305"/>
                  <a:gd name="connsiteX11" fmla="*/ 269576 w 378854"/>
                  <a:gd name="connsiteY11" fmla="*/ 134499 h 378305"/>
                  <a:gd name="connsiteX12" fmla="*/ 109389 w 378854"/>
                  <a:gd name="connsiteY12" fmla="*/ 134499 h 378305"/>
                  <a:gd name="connsiteX13" fmla="*/ 109389 w 378854"/>
                  <a:gd name="connsiteY13" fmla="*/ 28277 h 378305"/>
                  <a:gd name="connsiteX14" fmla="*/ 269576 w 378854"/>
                  <a:gd name="connsiteY14" fmla="*/ 28277 h 378305"/>
                  <a:gd name="connsiteX15" fmla="*/ 351404 w 378854"/>
                  <a:gd name="connsiteY15" fmla="*/ 324423 h 378305"/>
                  <a:gd name="connsiteX16" fmla="*/ 324477 w 378854"/>
                  <a:gd name="connsiteY16" fmla="*/ 351350 h 378305"/>
                  <a:gd name="connsiteX17" fmla="*/ 54488 w 378854"/>
                  <a:gd name="connsiteY17" fmla="*/ 351350 h 378305"/>
                  <a:gd name="connsiteX18" fmla="*/ 35325 w 378854"/>
                  <a:gd name="connsiteY18" fmla="*/ 343476 h 378305"/>
                  <a:gd name="connsiteX19" fmla="*/ 27395 w 378854"/>
                  <a:gd name="connsiteY19" fmla="*/ 324423 h 378305"/>
                  <a:gd name="connsiteX20" fmla="*/ 27395 w 378854"/>
                  <a:gd name="connsiteY20" fmla="*/ 54433 h 378305"/>
                  <a:gd name="connsiteX21" fmla="*/ 54488 w 378854"/>
                  <a:gd name="connsiteY21" fmla="*/ 27395 h 378305"/>
                  <a:gd name="connsiteX22" fmla="*/ 81525 w 378854"/>
                  <a:gd name="connsiteY22" fmla="*/ 27395 h 378305"/>
                  <a:gd name="connsiteX23" fmla="*/ 81525 w 378854"/>
                  <a:gd name="connsiteY23" fmla="*/ 135436 h 378305"/>
                  <a:gd name="connsiteX24" fmla="*/ 108398 w 378854"/>
                  <a:gd name="connsiteY24" fmla="*/ 162418 h 378305"/>
                  <a:gd name="connsiteX25" fmla="*/ 270457 w 378854"/>
                  <a:gd name="connsiteY25" fmla="*/ 162418 h 378305"/>
                  <a:gd name="connsiteX26" fmla="*/ 297439 w 378854"/>
                  <a:gd name="connsiteY26" fmla="*/ 135436 h 378305"/>
                  <a:gd name="connsiteX27" fmla="*/ 297439 w 378854"/>
                  <a:gd name="connsiteY27" fmla="*/ 27395 h 378305"/>
                  <a:gd name="connsiteX28" fmla="*/ 324422 w 378854"/>
                  <a:gd name="connsiteY28" fmla="*/ 27395 h 378305"/>
                  <a:gd name="connsiteX29" fmla="*/ 351404 w 378854"/>
                  <a:gd name="connsiteY29" fmla="*/ 54433 h 378305"/>
                  <a:gd name="connsiteX30" fmla="*/ 351404 w 378854"/>
                  <a:gd name="connsiteY30" fmla="*/ 324423 h 3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8854" h="378305">
                    <a:moveTo>
                      <a:pt x="324367" y="413"/>
                    </a:moveTo>
                    <a:lnTo>
                      <a:pt x="54433" y="413"/>
                    </a:lnTo>
                    <a:cubicBezTo>
                      <a:pt x="24587" y="413"/>
                      <a:pt x="413" y="24587"/>
                      <a:pt x="413" y="54378"/>
                    </a:cubicBezTo>
                    <a:lnTo>
                      <a:pt x="413" y="324368"/>
                    </a:lnTo>
                    <a:cubicBezTo>
                      <a:pt x="413" y="354214"/>
                      <a:pt x="24587" y="378388"/>
                      <a:pt x="54433" y="378388"/>
                    </a:cubicBezTo>
                    <a:lnTo>
                      <a:pt x="324422" y="378388"/>
                    </a:lnTo>
                    <a:cubicBezTo>
                      <a:pt x="354268" y="378388"/>
                      <a:pt x="378442" y="354214"/>
                      <a:pt x="378442" y="324368"/>
                    </a:cubicBezTo>
                    <a:lnTo>
                      <a:pt x="378442" y="54378"/>
                    </a:lnTo>
                    <a:cubicBezTo>
                      <a:pt x="378387" y="24587"/>
                      <a:pt x="354213" y="413"/>
                      <a:pt x="324367" y="413"/>
                    </a:cubicBezTo>
                    <a:lnTo>
                      <a:pt x="324367" y="413"/>
                    </a:lnTo>
                    <a:close/>
                    <a:moveTo>
                      <a:pt x="269576" y="28277"/>
                    </a:moveTo>
                    <a:lnTo>
                      <a:pt x="269576" y="134499"/>
                    </a:lnTo>
                    <a:lnTo>
                      <a:pt x="109389" y="134499"/>
                    </a:lnTo>
                    <a:lnTo>
                      <a:pt x="109389" y="28277"/>
                    </a:lnTo>
                    <a:lnTo>
                      <a:pt x="269576" y="28277"/>
                    </a:lnTo>
                    <a:close/>
                    <a:moveTo>
                      <a:pt x="351404" y="324423"/>
                    </a:moveTo>
                    <a:cubicBezTo>
                      <a:pt x="351404" y="339291"/>
                      <a:pt x="339345" y="351350"/>
                      <a:pt x="324477" y="351350"/>
                    </a:cubicBezTo>
                    <a:lnTo>
                      <a:pt x="54488" y="351350"/>
                    </a:lnTo>
                    <a:cubicBezTo>
                      <a:pt x="47274" y="351350"/>
                      <a:pt x="40446" y="348597"/>
                      <a:pt x="35325" y="343476"/>
                    </a:cubicBezTo>
                    <a:cubicBezTo>
                      <a:pt x="30204" y="338355"/>
                      <a:pt x="27395" y="331637"/>
                      <a:pt x="27395" y="324423"/>
                    </a:cubicBezTo>
                    <a:lnTo>
                      <a:pt x="27395" y="54433"/>
                    </a:lnTo>
                    <a:cubicBezTo>
                      <a:pt x="27395" y="39510"/>
                      <a:pt x="39510" y="27395"/>
                      <a:pt x="54488" y="27395"/>
                    </a:cubicBezTo>
                    <a:lnTo>
                      <a:pt x="81525" y="27395"/>
                    </a:lnTo>
                    <a:lnTo>
                      <a:pt x="81525" y="135436"/>
                    </a:lnTo>
                    <a:cubicBezTo>
                      <a:pt x="81525" y="150303"/>
                      <a:pt x="93530" y="162418"/>
                      <a:pt x="108398" y="162418"/>
                    </a:cubicBezTo>
                    <a:lnTo>
                      <a:pt x="270457" y="162418"/>
                    </a:lnTo>
                    <a:cubicBezTo>
                      <a:pt x="285380" y="162418"/>
                      <a:pt x="297439" y="150358"/>
                      <a:pt x="297439" y="135436"/>
                    </a:cubicBezTo>
                    <a:lnTo>
                      <a:pt x="297439" y="27395"/>
                    </a:lnTo>
                    <a:lnTo>
                      <a:pt x="324422" y="27395"/>
                    </a:lnTo>
                    <a:cubicBezTo>
                      <a:pt x="339345" y="27395"/>
                      <a:pt x="351404" y="39510"/>
                      <a:pt x="351404" y="54433"/>
                    </a:cubicBezTo>
                    <a:lnTo>
                      <a:pt x="351404" y="324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2CDBFF81-5752-4782-A421-20A2C1C96357}"/>
                  </a:ext>
                </a:extLst>
              </p:cNvPr>
              <p:cNvSpPr/>
              <p:nvPr/>
            </p:nvSpPr>
            <p:spPr>
              <a:xfrm>
                <a:off x="7756040" y="2751537"/>
                <a:ext cx="28634" cy="55617"/>
              </a:xfrm>
              <a:custGeom>
                <a:avLst/>
                <a:gdLst>
                  <a:gd name="connsiteX0" fmla="*/ 14345 w 28634"/>
                  <a:gd name="connsiteY0" fmla="*/ 55259 h 55616"/>
                  <a:gd name="connsiteX1" fmla="*/ 28276 w 28634"/>
                  <a:gd name="connsiteY1" fmla="*/ 41327 h 55616"/>
                  <a:gd name="connsiteX2" fmla="*/ 28276 w 28634"/>
                  <a:gd name="connsiteY2" fmla="*/ 14345 h 55616"/>
                  <a:gd name="connsiteX3" fmla="*/ 14345 w 28634"/>
                  <a:gd name="connsiteY3" fmla="*/ 413 h 55616"/>
                  <a:gd name="connsiteX4" fmla="*/ 413 w 28634"/>
                  <a:gd name="connsiteY4" fmla="*/ 14345 h 55616"/>
                  <a:gd name="connsiteX5" fmla="*/ 413 w 28634"/>
                  <a:gd name="connsiteY5" fmla="*/ 41327 h 55616"/>
                  <a:gd name="connsiteX6" fmla="*/ 14345 w 28634"/>
                  <a:gd name="connsiteY6" fmla="*/ 55259 h 55616"/>
                  <a:gd name="connsiteX7" fmla="*/ 14345 w 28634"/>
                  <a:gd name="connsiteY7" fmla="*/ 55259 h 5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34" h="55616">
                    <a:moveTo>
                      <a:pt x="14345" y="55259"/>
                    </a:moveTo>
                    <a:cubicBezTo>
                      <a:pt x="22054" y="55259"/>
                      <a:pt x="28276" y="49037"/>
                      <a:pt x="28276" y="41327"/>
                    </a:cubicBezTo>
                    <a:lnTo>
                      <a:pt x="28276" y="14345"/>
                    </a:lnTo>
                    <a:cubicBezTo>
                      <a:pt x="28276" y="6635"/>
                      <a:pt x="22054" y="413"/>
                      <a:pt x="14345" y="413"/>
                    </a:cubicBezTo>
                    <a:cubicBezTo>
                      <a:pt x="6635" y="413"/>
                      <a:pt x="413" y="6635"/>
                      <a:pt x="413" y="14345"/>
                    </a:cubicBezTo>
                    <a:lnTo>
                      <a:pt x="413" y="41327"/>
                    </a:lnTo>
                    <a:cubicBezTo>
                      <a:pt x="413" y="48981"/>
                      <a:pt x="6635" y="55259"/>
                      <a:pt x="14345" y="55259"/>
                    </a:cubicBezTo>
                    <a:lnTo>
                      <a:pt x="14345" y="552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F09A565-ABC1-4C71-8163-6293947F21F4}"/>
              </a:ext>
            </a:extLst>
          </p:cNvPr>
          <p:cNvGrpSpPr/>
          <p:nvPr/>
        </p:nvGrpSpPr>
        <p:grpSpPr>
          <a:xfrm>
            <a:off x="8802285" y="2402737"/>
            <a:ext cx="444776" cy="444774"/>
            <a:chOff x="8802285" y="2402737"/>
            <a:chExt cx="444776" cy="444774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392FB862-7FDE-4836-B2CB-F38A79FD2EE3}"/>
                </a:ext>
              </a:extLst>
            </p:cNvPr>
            <p:cNvSpPr/>
            <p:nvPr/>
          </p:nvSpPr>
          <p:spPr>
            <a:xfrm>
              <a:off x="8802285" y="2402737"/>
              <a:ext cx="444776" cy="444774"/>
            </a:xfrm>
            <a:prstGeom prst="ellips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0EF3A990-52AF-4FC0-9E20-D6BC8AC10E22}"/>
                </a:ext>
              </a:extLst>
            </p:cNvPr>
            <p:cNvGrpSpPr/>
            <p:nvPr/>
          </p:nvGrpSpPr>
          <p:grpSpPr>
            <a:xfrm>
              <a:off x="8919413" y="2511006"/>
              <a:ext cx="217444" cy="217443"/>
              <a:chOff x="10235877" y="675966"/>
              <a:chExt cx="398329" cy="398328"/>
            </a:xfrm>
            <a:solidFill>
              <a:schemeClr val="tx1"/>
            </a:solidFill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14255272-F190-4ABD-AAF0-B0D4B9153CA1}"/>
                  </a:ext>
                </a:extLst>
              </p:cNvPr>
              <p:cNvSpPr/>
              <p:nvPr/>
            </p:nvSpPr>
            <p:spPr>
              <a:xfrm>
                <a:off x="10235877" y="675966"/>
                <a:ext cx="398329" cy="398328"/>
              </a:xfrm>
              <a:custGeom>
                <a:avLst/>
                <a:gdLst>
                  <a:gd name="connsiteX0" fmla="*/ 383821 w 398328"/>
                  <a:gd name="connsiteY0" fmla="*/ 99832 h 398328"/>
                  <a:gd name="connsiteX1" fmla="*/ 373780 w 398328"/>
                  <a:gd name="connsiteY1" fmla="*/ 103992 h 398328"/>
                  <a:gd name="connsiteX2" fmla="*/ 369619 w 398328"/>
                  <a:gd name="connsiteY2" fmla="*/ 114034 h 398328"/>
                  <a:gd name="connsiteX3" fmla="*/ 369619 w 398328"/>
                  <a:gd name="connsiteY3" fmla="*/ 331117 h 398328"/>
                  <a:gd name="connsiteX4" fmla="*/ 358357 w 398328"/>
                  <a:gd name="connsiteY4" fmla="*/ 358357 h 398328"/>
                  <a:gd name="connsiteX5" fmla="*/ 331118 w 398328"/>
                  <a:gd name="connsiteY5" fmla="*/ 369618 h 398328"/>
                  <a:gd name="connsiteX6" fmla="*/ 67377 w 398328"/>
                  <a:gd name="connsiteY6" fmla="*/ 369618 h 398328"/>
                  <a:gd name="connsiteX7" fmla="*/ 40083 w 398328"/>
                  <a:gd name="connsiteY7" fmla="*/ 358357 h 398328"/>
                  <a:gd name="connsiteX8" fmla="*/ 28765 w 398328"/>
                  <a:gd name="connsiteY8" fmla="*/ 331117 h 398328"/>
                  <a:gd name="connsiteX9" fmla="*/ 28765 w 398328"/>
                  <a:gd name="connsiteY9" fmla="*/ 114034 h 398328"/>
                  <a:gd name="connsiteX10" fmla="*/ 71427 w 398328"/>
                  <a:gd name="connsiteY10" fmla="*/ 71427 h 398328"/>
                  <a:gd name="connsiteX11" fmla="*/ 321354 w 398328"/>
                  <a:gd name="connsiteY11" fmla="*/ 71427 h 398328"/>
                  <a:gd name="connsiteX12" fmla="*/ 302824 w 398328"/>
                  <a:gd name="connsiteY12" fmla="*/ 90179 h 398328"/>
                  <a:gd name="connsiteX13" fmla="*/ 302880 w 398328"/>
                  <a:gd name="connsiteY13" fmla="*/ 110261 h 398328"/>
                  <a:gd name="connsiteX14" fmla="*/ 322963 w 398328"/>
                  <a:gd name="connsiteY14" fmla="*/ 110206 h 398328"/>
                  <a:gd name="connsiteX15" fmla="*/ 365569 w 398328"/>
                  <a:gd name="connsiteY15" fmla="*/ 67266 h 398328"/>
                  <a:gd name="connsiteX16" fmla="*/ 365514 w 398328"/>
                  <a:gd name="connsiteY16" fmla="*/ 47239 h 398328"/>
                  <a:gd name="connsiteX17" fmla="*/ 322907 w 398328"/>
                  <a:gd name="connsiteY17" fmla="*/ 4577 h 398328"/>
                  <a:gd name="connsiteX18" fmla="*/ 302824 w 398328"/>
                  <a:gd name="connsiteY18" fmla="*/ 4577 h 398328"/>
                  <a:gd name="connsiteX19" fmla="*/ 302824 w 398328"/>
                  <a:gd name="connsiteY19" fmla="*/ 24660 h 398328"/>
                  <a:gd name="connsiteX20" fmla="*/ 321187 w 398328"/>
                  <a:gd name="connsiteY20" fmla="*/ 43023 h 398328"/>
                  <a:gd name="connsiteX21" fmla="*/ 71427 w 398328"/>
                  <a:gd name="connsiteY21" fmla="*/ 43023 h 398328"/>
                  <a:gd name="connsiteX22" fmla="*/ 21220 w 398328"/>
                  <a:gd name="connsiteY22" fmla="*/ 63827 h 398328"/>
                  <a:gd name="connsiteX23" fmla="*/ 416 w 398328"/>
                  <a:gd name="connsiteY23" fmla="*/ 114034 h 398328"/>
                  <a:gd name="connsiteX24" fmla="*/ 416 w 398328"/>
                  <a:gd name="connsiteY24" fmla="*/ 331117 h 398328"/>
                  <a:gd name="connsiteX25" fmla="*/ 20000 w 398328"/>
                  <a:gd name="connsiteY25" fmla="*/ 378439 h 398328"/>
                  <a:gd name="connsiteX26" fmla="*/ 67377 w 398328"/>
                  <a:gd name="connsiteY26" fmla="*/ 397967 h 398328"/>
                  <a:gd name="connsiteX27" fmla="*/ 331118 w 398328"/>
                  <a:gd name="connsiteY27" fmla="*/ 397967 h 398328"/>
                  <a:gd name="connsiteX28" fmla="*/ 378440 w 398328"/>
                  <a:gd name="connsiteY28" fmla="*/ 378439 h 398328"/>
                  <a:gd name="connsiteX29" fmla="*/ 397968 w 398328"/>
                  <a:gd name="connsiteY29" fmla="*/ 331117 h 398328"/>
                  <a:gd name="connsiteX30" fmla="*/ 397968 w 398328"/>
                  <a:gd name="connsiteY30" fmla="*/ 114034 h 398328"/>
                  <a:gd name="connsiteX31" fmla="*/ 393807 w 398328"/>
                  <a:gd name="connsiteY31" fmla="*/ 103992 h 398328"/>
                  <a:gd name="connsiteX32" fmla="*/ 383821 w 398328"/>
                  <a:gd name="connsiteY32" fmla="*/ 99832 h 398328"/>
                  <a:gd name="connsiteX33" fmla="*/ 383821 w 398328"/>
                  <a:gd name="connsiteY33" fmla="*/ 99832 h 398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98328" h="398328">
                    <a:moveTo>
                      <a:pt x="383821" y="99832"/>
                    </a:moveTo>
                    <a:cubicBezTo>
                      <a:pt x="380049" y="99832"/>
                      <a:pt x="376443" y="101330"/>
                      <a:pt x="373780" y="103992"/>
                    </a:cubicBezTo>
                    <a:cubicBezTo>
                      <a:pt x="371117" y="106655"/>
                      <a:pt x="369619" y="110261"/>
                      <a:pt x="369619" y="114034"/>
                    </a:cubicBezTo>
                    <a:lnTo>
                      <a:pt x="369619" y="331117"/>
                    </a:lnTo>
                    <a:cubicBezTo>
                      <a:pt x="369619" y="341325"/>
                      <a:pt x="365569" y="351144"/>
                      <a:pt x="358357" y="358357"/>
                    </a:cubicBezTo>
                    <a:cubicBezTo>
                      <a:pt x="351145" y="365569"/>
                      <a:pt x="341326" y="369618"/>
                      <a:pt x="331118" y="369618"/>
                    </a:cubicBezTo>
                    <a:lnTo>
                      <a:pt x="67377" y="369618"/>
                    </a:lnTo>
                    <a:cubicBezTo>
                      <a:pt x="57170" y="369674"/>
                      <a:pt x="47295" y="365624"/>
                      <a:pt x="40083" y="358357"/>
                    </a:cubicBezTo>
                    <a:cubicBezTo>
                      <a:pt x="32815" y="351089"/>
                      <a:pt x="28765" y="341436"/>
                      <a:pt x="28765" y="331117"/>
                    </a:cubicBezTo>
                    <a:lnTo>
                      <a:pt x="28765" y="114034"/>
                    </a:lnTo>
                    <a:cubicBezTo>
                      <a:pt x="28765" y="90511"/>
                      <a:pt x="47905" y="71427"/>
                      <a:pt x="71427" y="71427"/>
                    </a:cubicBezTo>
                    <a:lnTo>
                      <a:pt x="321354" y="71427"/>
                    </a:lnTo>
                    <a:lnTo>
                      <a:pt x="302824" y="90179"/>
                    </a:lnTo>
                    <a:cubicBezTo>
                      <a:pt x="297276" y="95726"/>
                      <a:pt x="297332" y="104769"/>
                      <a:pt x="302880" y="110261"/>
                    </a:cubicBezTo>
                    <a:cubicBezTo>
                      <a:pt x="308427" y="115809"/>
                      <a:pt x="317415" y="115754"/>
                      <a:pt x="322963" y="110206"/>
                    </a:cubicBezTo>
                    <a:lnTo>
                      <a:pt x="365569" y="67266"/>
                    </a:lnTo>
                    <a:cubicBezTo>
                      <a:pt x="371062" y="61719"/>
                      <a:pt x="371062" y="52731"/>
                      <a:pt x="365514" y="47239"/>
                    </a:cubicBezTo>
                    <a:lnTo>
                      <a:pt x="322907" y="4577"/>
                    </a:lnTo>
                    <a:cubicBezTo>
                      <a:pt x="317359" y="-971"/>
                      <a:pt x="308372" y="-971"/>
                      <a:pt x="302824" y="4577"/>
                    </a:cubicBezTo>
                    <a:cubicBezTo>
                      <a:pt x="297276" y="10125"/>
                      <a:pt x="297276" y="19112"/>
                      <a:pt x="302824" y="24660"/>
                    </a:cubicBezTo>
                    <a:lnTo>
                      <a:pt x="321187" y="43023"/>
                    </a:lnTo>
                    <a:lnTo>
                      <a:pt x="71427" y="43023"/>
                    </a:lnTo>
                    <a:cubicBezTo>
                      <a:pt x="52565" y="43023"/>
                      <a:pt x="34535" y="50457"/>
                      <a:pt x="21220" y="63827"/>
                    </a:cubicBezTo>
                    <a:cubicBezTo>
                      <a:pt x="7906" y="77141"/>
                      <a:pt x="416" y="95227"/>
                      <a:pt x="416" y="114034"/>
                    </a:cubicBezTo>
                    <a:lnTo>
                      <a:pt x="416" y="331117"/>
                    </a:lnTo>
                    <a:cubicBezTo>
                      <a:pt x="416" y="348870"/>
                      <a:pt x="7462" y="365901"/>
                      <a:pt x="20000" y="378439"/>
                    </a:cubicBezTo>
                    <a:cubicBezTo>
                      <a:pt x="32593" y="390977"/>
                      <a:pt x="49625" y="398023"/>
                      <a:pt x="67377" y="397967"/>
                    </a:cubicBezTo>
                    <a:lnTo>
                      <a:pt x="331118" y="397967"/>
                    </a:lnTo>
                    <a:cubicBezTo>
                      <a:pt x="348871" y="398023"/>
                      <a:pt x="365902" y="390977"/>
                      <a:pt x="378440" y="378439"/>
                    </a:cubicBezTo>
                    <a:cubicBezTo>
                      <a:pt x="390978" y="365901"/>
                      <a:pt x="398024" y="348870"/>
                      <a:pt x="397968" y="331117"/>
                    </a:cubicBezTo>
                    <a:lnTo>
                      <a:pt x="397968" y="114034"/>
                    </a:lnTo>
                    <a:cubicBezTo>
                      <a:pt x="397968" y="110261"/>
                      <a:pt x="396470" y="106655"/>
                      <a:pt x="393807" y="103992"/>
                    </a:cubicBezTo>
                    <a:cubicBezTo>
                      <a:pt x="391200" y="101330"/>
                      <a:pt x="387594" y="99832"/>
                      <a:pt x="383821" y="99832"/>
                    </a:cubicBezTo>
                    <a:lnTo>
                      <a:pt x="383821" y="998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614CD4BF-F260-487D-A6EE-7AE732C51054}"/>
                  </a:ext>
                </a:extLst>
              </p:cNvPr>
              <p:cNvSpPr/>
              <p:nvPr/>
            </p:nvSpPr>
            <p:spPr>
              <a:xfrm>
                <a:off x="10335293" y="803814"/>
                <a:ext cx="199164" cy="199164"/>
              </a:xfrm>
              <a:custGeom>
                <a:avLst/>
                <a:gdLst>
                  <a:gd name="connsiteX0" fmla="*/ 416 w 199164"/>
                  <a:gd name="connsiteY0" fmla="*/ 128208 h 199164"/>
                  <a:gd name="connsiteX1" fmla="*/ 416 w 199164"/>
                  <a:gd name="connsiteY1" fmla="*/ 185017 h 199164"/>
                  <a:gd name="connsiteX2" fmla="*/ 7517 w 199164"/>
                  <a:gd name="connsiteY2" fmla="*/ 197278 h 199164"/>
                  <a:gd name="connsiteX3" fmla="*/ 21719 w 199164"/>
                  <a:gd name="connsiteY3" fmla="*/ 197278 h 199164"/>
                  <a:gd name="connsiteX4" fmla="*/ 28821 w 199164"/>
                  <a:gd name="connsiteY4" fmla="*/ 185017 h 199164"/>
                  <a:gd name="connsiteX5" fmla="*/ 28821 w 199164"/>
                  <a:gd name="connsiteY5" fmla="*/ 128208 h 199164"/>
                  <a:gd name="connsiteX6" fmla="*/ 21719 w 199164"/>
                  <a:gd name="connsiteY6" fmla="*/ 115948 h 199164"/>
                  <a:gd name="connsiteX7" fmla="*/ 7517 w 199164"/>
                  <a:gd name="connsiteY7" fmla="*/ 115948 h 199164"/>
                  <a:gd name="connsiteX8" fmla="*/ 416 w 199164"/>
                  <a:gd name="connsiteY8" fmla="*/ 128208 h 199164"/>
                  <a:gd name="connsiteX9" fmla="*/ 416 w 199164"/>
                  <a:gd name="connsiteY9" fmla="*/ 128208 h 199164"/>
                  <a:gd name="connsiteX10" fmla="*/ 85685 w 199164"/>
                  <a:gd name="connsiteY10" fmla="*/ 14591 h 199164"/>
                  <a:gd name="connsiteX11" fmla="*/ 85685 w 199164"/>
                  <a:gd name="connsiteY11" fmla="*/ 185017 h 199164"/>
                  <a:gd name="connsiteX12" fmla="*/ 92786 w 199164"/>
                  <a:gd name="connsiteY12" fmla="*/ 197278 h 199164"/>
                  <a:gd name="connsiteX13" fmla="*/ 106988 w 199164"/>
                  <a:gd name="connsiteY13" fmla="*/ 197278 h 199164"/>
                  <a:gd name="connsiteX14" fmla="*/ 114090 w 199164"/>
                  <a:gd name="connsiteY14" fmla="*/ 185017 h 199164"/>
                  <a:gd name="connsiteX15" fmla="*/ 114090 w 199164"/>
                  <a:gd name="connsiteY15" fmla="*/ 14591 h 199164"/>
                  <a:gd name="connsiteX16" fmla="*/ 106988 w 199164"/>
                  <a:gd name="connsiteY16" fmla="*/ 2330 h 199164"/>
                  <a:gd name="connsiteX17" fmla="*/ 92786 w 199164"/>
                  <a:gd name="connsiteY17" fmla="*/ 2330 h 199164"/>
                  <a:gd name="connsiteX18" fmla="*/ 85685 w 199164"/>
                  <a:gd name="connsiteY18" fmla="*/ 14591 h 199164"/>
                  <a:gd name="connsiteX19" fmla="*/ 85685 w 199164"/>
                  <a:gd name="connsiteY19" fmla="*/ 14591 h 199164"/>
                  <a:gd name="connsiteX20" fmla="*/ 170843 w 199164"/>
                  <a:gd name="connsiteY20" fmla="*/ 99804 h 199164"/>
                  <a:gd name="connsiteX21" fmla="*/ 170843 w 199164"/>
                  <a:gd name="connsiteY21" fmla="*/ 185017 h 199164"/>
                  <a:gd name="connsiteX22" fmla="*/ 177944 w 199164"/>
                  <a:gd name="connsiteY22" fmla="*/ 197278 h 199164"/>
                  <a:gd name="connsiteX23" fmla="*/ 192146 w 199164"/>
                  <a:gd name="connsiteY23" fmla="*/ 197278 h 199164"/>
                  <a:gd name="connsiteX24" fmla="*/ 199248 w 199164"/>
                  <a:gd name="connsiteY24" fmla="*/ 185017 h 199164"/>
                  <a:gd name="connsiteX25" fmla="*/ 199248 w 199164"/>
                  <a:gd name="connsiteY25" fmla="*/ 99804 h 199164"/>
                  <a:gd name="connsiteX26" fmla="*/ 192146 w 199164"/>
                  <a:gd name="connsiteY26" fmla="*/ 87543 h 199164"/>
                  <a:gd name="connsiteX27" fmla="*/ 177944 w 199164"/>
                  <a:gd name="connsiteY27" fmla="*/ 87543 h 199164"/>
                  <a:gd name="connsiteX28" fmla="*/ 170843 w 199164"/>
                  <a:gd name="connsiteY28" fmla="*/ 99804 h 199164"/>
                  <a:gd name="connsiteX29" fmla="*/ 170843 w 199164"/>
                  <a:gd name="connsiteY29" fmla="*/ 99804 h 199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9164" h="199164">
                    <a:moveTo>
                      <a:pt x="416" y="128208"/>
                    </a:moveTo>
                    <a:lnTo>
                      <a:pt x="416" y="185017"/>
                    </a:lnTo>
                    <a:cubicBezTo>
                      <a:pt x="416" y="190066"/>
                      <a:pt x="3134" y="194781"/>
                      <a:pt x="7517" y="197278"/>
                    </a:cubicBezTo>
                    <a:cubicBezTo>
                      <a:pt x="11900" y="199830"/>
                      <a:pt x="17337" y="199830"/>
                      <a:pt x="21719" y="197278"/>
                    </a:cubicBezTo>
                    <a:cubicBezTo>
                      <a:pt x="26102" y="194726"/>
                      <a:pt x="28821" y="190066"/>
                      <a:pt x="28821" y="185017"/>
                    </a:cubicBezTo>
                    <a:lnTo>
                      <a:pt x="28821" y="128208"/>
                    </a:lnTo>
                    <a:cubicBezTo>
                      <a:pt x="28821" y="123160"/>
                      <a:pt x="26102" y="118444"/>
                      <a:pt x="21719" y="115948"/>
                    </a:cubicBezTo>
                    <a:cubicBezTo>
                      <a:pt x="17337" y="113396"/>
                      <a:pt x="11900" y="113396"/>
                      <a:pt x="7517" y="115948"/>
                    </a:cubicBezTo>
                    <a:cubicBezTo>
                      <a:pt x="3134" y="118444"/>
                      <a:pt x="416" y="123160"/>
                      <a:pt x="416" y="128208"/>
                    </a:cubicBezTo>
                    <a:lnTo>
                      <a:pt x="416" y="128208"/>
                    </a:lnTo>
                    <a:close/>
                    <a:moveTo>
                      <a:pt x="85685" y="14591"/>
                    </a:moveTo>
                    <a:lnTo>
                      <a:pt x="85685" y="185017"/>
                    </a:lnTo>
                    <a:cubicBezTo>
                      <a:pt x="85685" y="190066"/>
                      <a:pt x="88403" y="194781"/>
                      <a:pt x="92786" y="197278"/>
                    </a:cubicBezTo>
                    <a:cubicBezTo>
                      <a:pt x="97169" y="199830"/>
                      <a:pt x="102606" y="199830"/>
                      <a:pt x="106988" y="197278"/>
                    </a:cubicBezTo>
                    <a:cubicBezTo>
                      <a:pt x="111371" y="194726"/>
                      <a:pt x="114090" y="190066"/>
                      <a:pt x="114090" y="185017"/>
                    </a:cubicBezTo>
                    <a:lnTo>
                      <a:pt x="114090" y="14591"/>
                    </a:lnTo>
                    <a:cubicBezTo>
                      <a:pt x="114090" y="9542"/>
                      <a:pt x="111371" y="4827"/>
                      <a:pt x="106988" y="2330"/>
                    </a:cubicBezTo>
                    <a:cubicBezTo>
                      <a:pt x="102606" y="-222"/>
                      <a:pt x="97169" y="-222"/>
                      <a:pt x="92786" y="2330"/>
                    </a:cubicBezTo>
                    <a:cubicBezTo>
                      <a:pt x="88403" y="4827"/>
                      <a:pt x="85685" y="9542"/>
                      <a:pt x="85685" y="14591"/>
                    </a:cubicBezTo>
                    <a:lnTo>
                      <a:pt x="85685" y="14591"/>
                    </a:lnTo>
                    <a:close/>
                    <a:moveTo>
                      <a:pt x="170843" y="99804"/>
                    </a:moveTo>
                    <a:lnTo>
                      <a:pt x="170843" y="185017"/>
                    </a:lnTo>
                    <a:cubicBezTo>
                      <a:pt x="170843" y="190066"/>
                      <a:pt x="173562" y="194781"/>
                      <a:pt x="177944" y="197278"/>
                    </a:cubicBezTo>
                    <a:cubicBezTo>
                      <a:pt x="182327" y="199830"/>
                      <a:pt x="187764" y="199830"/>
                      <a:pt x="192146" y="197278"/>
                    </a:cubicBezTo>
                    <a:cubicBezTo>
                      <a:pt x="196529" y="194726"/>
                      <a:pt x="199248" y="190066"/>
                      <a:pt x="199248" y="185017"/>
                    </a:cubicBezTo>
                    <a:lnTo>
                      <a:pt x="199248" y="99804"/>
                    </a:lnTo>
                    <a:cubicBezTo>
                      <a:pt x="199248" y="94755"/>
                      <a:pt x="196529" y="90040"/>
                      <a:pt x="192146" y="87543"/>
                    </a:cubicBezTo>
                    <a:cubicBezTo>
                      <a:pt x="187764" y="84991"/>
                      <a:pt x="182327" y="84991"/>
                      <a:pt x="177944" y="87543"/>
                    </a:cubicBezTo>
                    <a:cubicBezTo>
                      <a:pt x="173562" y="90040"/>
                      <a:pt x="170843" y="94755"/>
                      <a:pt x="170843" y="99804"/>
                    </a:cubicBezTo>
                    <a:lnTo>
                      <a:pt x="170843" y="9980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099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去吧哥斯拉">
  <a:themeElements>
    <a:clrScheme name="自定义 14">
      <a:dk1>
        <a:srgbClr val="363636"/>
      </a:dk1>
      <a:lt1>
        <a:srgbClr val="FFFFFF"/>
      </a:lt1>
      <a:dk2>
        <a:srgbClr val="232323"/>
      </a:dk2>
      <a:lt2>
        <a:srgbClr val="FFFFFF"/>
      </a:lt2>
      <a:accent1>
        <a:srgbClr val="78484A"/>
      </a:accent1>
      <a:accent2>
        <a:srgbClr val="633B3D"/>
      </a:accent2>
      <a:accent3>
        <a:srgbClr val="926744"/>
      </a:accent3>
      <a:accent4>
        <a:srgbClr val="6D4D33"/>
      </a:accent4>
      <a:accent5>
        <a:srgbClr val="926744"/>
      </a:accent5>
      <a:accent6>
        <a:srgbClr val="6D4D33"/>
      </a:accent6>
      <a:hlink>
        <a:srgbClr val="F33B48"/>
      </a:hlink>
      <a:folHlink>
        <a:srgbClr val="FFC000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10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8E2698AA-E730-4C12-9DAD-E70D6E8012FC}" vid="{C067184A-C3BA-4FB0-8B05-866BE0D54D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129</TotalTime>
  <Words>1328</Words>
  <Application>Microsoft Office PowerPoint</Application>
  <PresentationFormat>宽屏</PresentationFormat>
  <Paragraphs>116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88" baseType="lpstr">
      <vt:lpstr>07NikumaruFont</vt:lpstr>
      <vt:lpstr>-apple-system</vt:lpstr>
      <vt:lpstr>GenSenMaruGothic TW TTF Medium</vt:lpstr>
      <vt:lpstr>I.Ngaan</vt:lpstr>
      <vt:lpstr>IPix</vt:lpstr>
      <vt:lpstr>jf-openhuninn-1.0</vt:lpstr>
      <vt:lpstr>KouzanBrushFont</vt:lpstr>
      <vt:lpstr>qiando手写楷体</vt:lpstr>
      <vt:lpstr>QIJIFALLBACK</vt:lpstr>
      <vt:lpstr>Resource Han Rounded CN Medium</vt:lpstr>
      <vt:lpstr>SetoFont</vt:lpstr>
      <vt:lpstr>SoukouMincho</vt:lpstr>
      <vt:lpstr>Unifont</vt:lpstr>
      <vt:lpstr>WenCang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包图小白体</vt:lpstr>
      <vt:lpstr>方正特雅宋简</vt:lpstr>
      <vt:lpstr>寒蝉手拙体</vt:lpstr>
      <vt:lpstr>鸿雷板书简体</vt:lpstr>
      <vt:lpstr>胡晓波男神体</vt:lpstr>
      <vt:lpstr>胡晓波骚包体</vt:lpstr>
      <vt:lpstr>胡晓波真帅体</vt:lpstr>
      <vt:lpstr>黄引齐招牌4aqq.com</vt:lpstr>
      <vt:lpstr>江西拙楷</vt:lpstr>
      <vt:lpstr>莫大毛筆-Bold</vt:lpstr>
      <vt:lpstr>沐瑶随心手写体</vt:lpstr>
      <vt:lpstr>庞门正道标题体</vt:lpstr>
      <vt:lpstr>庞门正道粗书体</vt:lpstr>
      <vt:lpstr>庞门正道轻松体</vt:lpstr>
      <vt:lpstr>品如手写体</vt:lpstr>
      <vt:lpstr>清松手寫體2</vt:lpstr>
      <vt:lpstr>锐字真言体免费商用</vt:lpstr>
      <vt:lpstr>手书体</vt:lpstr>
      <vt:lpstr>思源宋体 CN Heavy</vt:lpstr>
      <vt:lpstr>思源宋体 CN SemiBold</vt:lpstr>
      <vt:lpstr>途牛类圆体</vt:lpstr>
      <vt:lpstr>微米简书</vt:lpstr>
      <vt:lpstr>微软雅黑</vt:lpstr>
      <vt:lpstr>微软雅黑 Light</vt:lpstr>
      <vt:lpstr>贤二体</vt:lpstr>
      <vt:lpstr>新叶念体</vt:lpstr>
      <vt:lpstr>演示佛系体</vt:lpstr>
      <vt:lpstr>演示斜黑体</vt:lpstr>
      <vt:lpstr>演示新手书</vt:lpstr>
      <vt:lpstr>演示悠然小楷</vt:lpstr>
      <vt:lpstr>演示镇魂行楷</vt:lpstr>
      <vt:lpstr>演示镇魂行楷斜体</vt:lpstr>
      <vt:lpstr>杨任东竹石体-Bold</vt:lpstr>
      <vt:lpstr>叶根友锐劲体</vt:lpstr>
      <vt:lpstr>叶根友守中曲画</vt:lpstr>
      <vt:lpstr>优设标题黑</vt:lpstr>
      <vt:lpstr>优设好身体</vt:lpstr>
      <vt:lpstr>站酷高端黑</vt:lpstr>
      <vt:lpstr>站酷酷黑</vt:lpstr>
      <vt:lpstr>站酷快乐体2016修订版</vt:lpstr>
      <vt:lpstr>站酷庆科黄油体</vt:lpstr>
      <vt:lpstr>站酷文艺体</vt:lpstr>
      <vt:lpstr>站酷小薇LOGO体</vt:lpstr>
      <vt:lpstr>卓健橄榄简体</vt:lpstr>
      <vt:lpstr>字体圈欣意冠黑体</vt:lpstr>
      <vt:lpstr>字体视界法棍体</vt:lpstr>
      <vt:lpstr>Arial</vt:lpstr>
      <vt:lpstr>Bahnschrift</vt:lpstr>
      <vt:lpstr>Long Cang</vt:lpstr>
      <vt:lpstr>Ma Shan Zheng</vt:lpstr>
      <vt:lpstr>Times New Roman</vt:lpstr>
      <vt:lpstr>钟齐志莽行书</vt:lpstr>
      <vt:lpstr>去吧哥斯拉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 ptmob an.com</dc:description>
  <cp:lastModifiedBy>YANGs</cp:lastModifiedBy>
  <cp:revision>54</cp:revision>
  <dcterms:created xsi:type="dcterms:W3CDTF">2020-08-05T07:28:45Z</dcterms:created>
  <dcterms:modified xsi:type="dcterms:W3CDTF">2020-10-29T12:34:43Z</dcterms:modified>
</cp:coreProperties>
</file>