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29"/>
  </p:notesMasterIdLst>
  <p:sldIdLst>
    <p:sldId id="256" r:id="rId2"/>
    <p:sldId id="257" r:id="rId3"/>
    <p:sldId id="258" r:id="rId4"/>
    <p:sldId id="262" r:id="rId5"/>
    <p:sldId id="273" r:id="rId6"/>
    <p:sldId id="275" r:id="rId7"/>
    <p:sldId id="276" r:id="rId8"/>
    <p:sldId id="268" r:id="rId9"/>
    <p:sldId id="259" r:id="rId10"/>
    <p:sldId id="267" r:id="rId11"/>
    <p:sldId id="269" r:id="rId12"/>
    <p:sldId id="271" r:id="rId13"/>
    <p:sldId id="272" r:id="rId14"/>
    <p:sldId id="274" r:id="rId15"/>
    <p:sldId id="260" r:id="rId16"/>
    <p:sldId id="263" r:id="rId17"/>
    <p:sldId id="279" r:id="rId18"/>
    <p:sldId id="280" r:id="rId19"/>
    <p:sldId id="281" r:id="rId20"/>
    <p:sldId id="264" r:id="rId21"/>
    <p:sldId id="261" r:id="rId22"/>
    <p:sldId id="265" r:id="rId23"/>
    <p:sldId id="270" r:id="rId24"/>
    <p:sldId id="277" r:id="rId25"/>
    <p:sldId id="278" r:id="rId26"/>
    <p:sldId id="282" r:id="rId27"/>
    <p:sldId id="283"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6" d="100"/>
          <a:sy n="136" d="100"/>
        </p:scale>
        <p:origin x="420" y="114"/>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2D41-4DA7-BB72-2BE3720BE8FD}"/>
              </c:ext>
            </c:extLst>
          </c:dPt>
          <c:dPt>
            <c:idx val="1"/>
            <c:bubble3D val="0"/>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2D41-4DA7-BB72-2BE3720BE8FD}"/>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2D41-4DA7-BB72-2BE3720BE8FD}"/>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E293-485F-B8A8-4C2E479BBD1D}"/>
              </c:ext>
            </c:extLst>
          </c:dPt>
          <c:dPt>
            <c:idx val="1"/>
            <c:bubble3D val="0"/>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E293-485F-B8A8-4C2E479BBD1D}"/>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E293-485F-B8A8-4C2E479BBD1D}"/>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AC0000"/>
              </a:solidFill>
              <a:ln w="19050">
                <a:solidFill>
                  <a:schemeClr val="lt1"/>
                </a:solidFill>
              </a:ln>
              <a:effectLst/>
            </c:spPr>
            <c:extLst xmlns:c16r2="http://schemas.microsoft.com/office/drawing/2015/06/chart">
              <c:ext xmlns:c16="http://schemas.microsoft.com/office/drawing/2014/chart" uri="{C3380CC4-5D6E-409C-BE32-E72D297353CC}">
                <c16:uniqueId val="{00000001-8800-4621-87B6-C2074231992C}"/>
              </c:ext>
            </c:extLst>
          </c:dPt>
          <c:dPt>
            <c:idx val="1"/>
            <c:bubble3D val="0"/>
            <c:spPr>
              <a:solidFill>
                <a:srgbClr val="FFAFAF"/>
              </a:solidFill>
              <a:ln w="19050">
                <a:solidFill>
                  <a:schemeClr val="lt1"/>
                </a:solidFill>
              </a:ln>
              <a:effectLst/>
            </c:spPr>
            <c:extLst xmlns:c16r2="http://schemas.microsoft.com/office/drawing/2015/06/chart">
              <c:ext xmlns:c16="http://schemas.microsoft.com/office/drawing/2014/chart" uri="{C3380CC4-5D6E-409C-BE32-E72D297353CC}">
                <c16:uniqueId val="{00000003-8800-4621-87B6-C2074231992C}"/>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8800-4621-87B6-C2074231992C}"/>
            </c:ext>
          </c:extLst>
        </c:ser>
        <c:dLbls>
          <c:showLegendKey val="0"/>
          <c:showVal val="0"/>
          <c:showCatName val="0"/>
          <c:showSerName val="0"/>
          <c:showPercent val="0"/>
          <c:showBubbleSize val="0"/>
          <c:showLeaderLines val="0"/>
        </c:dLbls>
        <c:firstSliceAng val="0"/>
        <c:holeSize val="6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3AB83E-F807-4218-A0D8-743515955514}" type="datetimeFigureOut">
              <a:rPr lang="zh-CN" altLang="en-US" smtClean="0"/>
              <a:pPr/>
              <a:t>2020/10/29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2B0618-C294-4B24-B949-CE7568BED00D}" type="slidenum">
              <a:rPr lang="zh-CN" altLang="en-US" smtClean="0"/>
              <a:pPr/>
              <a:t>‹#›</a:t>
            </a:fld>
            <a:endParaRPr lang="zh-CN" altLang="en-US"/>
          </a:p>
        </p:txBody>
      </p:sp>
    </p:spTree>
    <p:extLst>
      <p:ext uri="{BB962C8B-B14F-4D97-AF65-F5344CB8AC3E}">
        <p14:creationId xmlns:p14="http://schemas.microsoft.com/office/powerpoint/2010/main" val="25234050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val="302840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dirty="0"/>
          </a:p>
        </p:txBody>
      </p:sp>
    </p:spTree>
    <p:extLst>
      <p:ext uri="{BB962C8B-B14F-4D97-AF65-F5344CB8AC3E}">
        <p14:creationId xmlns:p14="http://schemas.microsoft.com/office/powerpoint/2010/main" val="1293523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dirty="0"/>
          </a:p>
        </p:txBody>
      </p:sp>
    </p:spTree>
    <p:extLst>
      <p:ext uri="{BB962C8B-B14F-4D97-AF65-F5344CB8AC3E}">
        <p14:creationId xmlns:p14="http://schemas.microsoft.com/office/powerpoint/2010/main" val="2611553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dirty="0"/>
          </a:p>
        </p:txBody>
      </p:sp>
    </p:spTree>
    <p:extLst>
      <p:ext uri="{BB962C8B-B14F-4D97-AF65-F5344CB8AC3E}">
        <p14:creationId xmlns:p14="http://schemas.microsoft.com/office/powerpoint/2010/main" val="3995564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val="3973296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val="1356593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extLst>
      <p:ext uri="{BB962C8B-B14F-4D97-AF65-F5344CB8AC3E}">
        <p14:creationId xmlns:p14="http://schemas.microsoft.com/office/powerpoint/2010/main" val="873025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extLst>
      <p:ext uri="{BB962C8B-B14F-4D97-AF65-F5344CB8AC3E}">
        <p14:creationId xmlns:p14="http://schemas.microsoft.com/office/powerpoint/2010/main" val="517185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dirty="0"/>
          </a:p>
        </p:txBody>
      </p:sp>
    </p:spTree>
    <p:extLst>
      <p:ext uri="{BB962C8B-B14F-4D97-AF65-F5344CB8AC3E}">
        <p14:creationId xmlns:p14="http://schemas.microsoft.com/office/powerpoint/2010/main" val="3933247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dirty="0"/>
          </a:p>
        </p:txBody>
      </p:sp>
    </p:spTree>
    <p:extLst>
      <p:ext uri="{BB962C8B-B14F-4D97-AF65-F5344CB8AC3E}">
        <p14:creationId xmlns:p14="http://schemas.microsoft.com/office/powerpoint/2010/main" val="13171485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dirty="0"/>
          </a:p>
        </p:txBody>
      </p:sp>
    </p:spTree>
    <p:extLst>
      <p:ext uri="{BB962C8B-B14F-4D97-AF65-F5344CB8AC3E}">
        <p14:creationId xmlns:p14="http://schemas.microsoft.com/office/powerpoint/2010/main" val="3532235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dirty="0"/>
          </a:p>
        </p:txBody>
      </p:sp>
    </p:spTree>
    <p:extLst>
      <p:ext uri="{BB962C8B-B14F-4D97-AF65-F5344CB8AC3E}">
        <p14:creationId xmlns:p14="http://schemas.microsoft.com/office/powerpoint/2010/main" val="153240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dirty="0"/>
          </a:p>
        </p:txBody>
      </p:sp>
    </p:spTree>
    <p:extLst>
      <p:ext uri="{BB962C8B-B14F-4D97-AF65-F5344CB8AC3E}">
        <p14:creationId xmlns:p14="http://schemas.microsoft.com/office/powerpoint/2010/main" val="3507769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dirty="0"/>
          </a:p>
        </p:txBody>
      </p:sp>
    </p:spTree>
    <p:extLst>
      <p:ext uri="{BB962C8B-B14F-4D97-AF65-F5344CB8AC3E}">
        <p14:creationId xmlns:p14="http://schemas.microsoft.com/office/powerpoint/2010/main" val="6408315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dirty="0"/>
          </a:p>
        </p:txBody>
      </p:sp>
    </p:spTree>
    <p:extLst>
      <p:ext uri="{BB962C8B-B14F-4D97-AF65-F5344CB8AC3E}">
        <p14:creationId xmlns:p14="http://schemas.microsoft.com/office/powerpoint/2010/main" val="998508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dirty="0"/>
          </a:p>
        </p:txBody>
      </p:sp>
    </p:spTree>
    <p:extLst>
      <p:ext uri="{BB962C8B-B14F-4D97-AF65-F5344CB8AC3E}">
        <p14:creationId xmlns:p14="http://schemas.microsoft.com/office/powerpoint/2010/main" val="3218979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val="2484874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3304497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val="3046141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28780446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545811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20437239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6398840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346430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68749505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8941554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967390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204285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92684384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387562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32511648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6342279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8701233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300069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6656048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3820455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890012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5973127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1266757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5847598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1662176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13873251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86553804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5874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9455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28416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810768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28965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17219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9464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5717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87778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37312862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159539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66262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8177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2908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1136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9272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16151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3169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9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4725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5105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7586343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0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90319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42764548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223935024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27693848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85DB49D-9ED5-4EA1-B1A8-F0B1D3A92C81}" type="datetimeFigureOut">
              <a:rPr lang="zh-CN" altLang="en-US" smtClean="0"/>
              <a:pPr/>
              <a:t>2020/10/29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22315308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85DB49D-9ED5-4EA1-B1A8-F0B1D3A92C81}" type="datetimeFigureOut">
              <a:rPr lang="zh-CN" altLang="en-US" smtClean="0"/>
              <a:pPr/>
              <a:t>2020/10/29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1ACEF55-7A24-4146-9298-52C7FD2EFB8A}" type="slidenum">
              <a:rPr lang="zh-CN" altLang="en-US" smtClean="0"/>
              <a:pPr/>
              <a:t>‹#›</a:t>
            </a:fld>
            <a:endParaRPr lang="zh-CN" altLang="en-US"/>
          </a:p>
        </p:txBody>
      </p:sp>
    </p:spTree>
    <p:extLst>
      <p:ext uri="{BB962C8B-B14F-4D97-AF65-F5344CB8AC3E}">
        <p14:creationId xmlns:p14="http://schemas.microsoft.com/office/powerpoint/2010/main" val="167938490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660" r:id="rId31"/>
    <p:sldLayoutId id="2147483661" r:id="rId32"/>
    <p:sldLayoutId id="2147483662" r:id="rId33"/>
    <p:sldLayoutId id="2147483663" r:id="rId34"/>
    <p:sldLayoutId id="2147483664" r:id="rId35"/>
    <p:sldLayoutId id="2147483665" r:id="rId36"/>
    <p:sldLayoutId id="2147483666" r:id="rId37"/>
    <p:sldLayoutId id="2147483667" r:id="rId38"/>
    <p:sldLayoutId id="2147483668" r:id="rId39"/>
    <p:sldLayoutId id="2147483669" r:id="rId40"/>
    <p:sldLayoutId id="2147483670" r:id="rId41"/>
    <p:sldLayoutId id="2147483671" r:id="rId42"/>
    <p:sldLayoutId id="2147483672" r:id="rId43"/>
    <p:sldLayoutId id="2147483673" r:id="rId44"/>
    <p:sldLayoutId id="2147483674" r:id="rId45"/>
    <p:sldLayoutId id="2147483675" r:id="rId46"/>
    <p:sldLayoutId id="2147483676" r:id="rId47"/>
    <p:sldLayoutId id="2147483677" r:id="rId48"/>
    <p:sldLayoutId id="2147483678" r:id="rId49"/>
    <p:sldLayoutId id="2147483679" r:id="rId50"/>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chart" Target="../charts/chart3.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0580" y="1916712"/>
            <a:ext cx="5617906" cy="1594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0876" y="402659"/>
            <a:ext cx="1957313" cy="1327515"/>
          </a:xfrm>
          <a:prstGeom prst="rect">
            <a:avLst/>
          </a:prstGeom>
        </p:spPr>
      </p:pic>
      <p:sp>
        <p:nvSpPr>
          <p:cNvPr id="7" name="圆角矩形 6"/>
          <p:cNvSpPr/>
          <p:nvPr/>
        </p:nvSpPr>
        <p:spPr>
          <a:xfrm>
            <a:off x="2993572" y="3407228"/>
            <a:ext cx="3461657" cy="381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800" b="1" dirty="0">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val="4348287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434787"/>
            <a:ext cx="263054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34" name="圆角矩形标注 33"/>
          <p:cNvSpPr/>
          <p:nvPr/>
        </p:nvSpPr>
        <p:spPr>
          <a:xfrm>
            <a:off x="2778337" y="2271032"/>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第二项</a:t>
            </a:r>
          </a:p>
        </p:txBody>
      </p:sp>
      <p:sp>
        <p:nvSpPr>
          <p:cNvPr id="35" name="圆角矩形标注 34"/>
          <p:cNvSpPr/>
          <p:nvPr/>
        </p:nvSpPr>
        <p:spPr>
          <a:xfrm>
            <a:off x="6558571" y="2271032"/>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第四项</a:t>
            </a:r>
          </a:p>
        </p:txBody>
      </p:sp>
      <p:sp>
        <p:nvSpPr>
          <p:cNvPr id="36" name="任意多边形 35"/>
          <p:cNvSpPr/>
          <p:nvPr/>
        </p:nvSpPr>
        <p:spPr>
          <a:xfrm>
            <a:off x="888220" y="1999736"/>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第一项</a:t>
            </a:r>
          </a:p>
        </p:txBody>
      </p:sp>
      <p:sp>
        <p:nvSpPr>
          <p:cNvPr id="37" name="任意多边形 36"/>
          <p:cNvSpPr/>
          <p:nvPr/>
        </p:nvSpPr>
        <p:spPr>
          <a:xfrm>
            <a:off x="4668454" y="1999736"/>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第三项</a:t>
            </a:r>
          </a:p>
        </p:txBody>
      </p:sp>
      <p:sp>
        <p:nvSpPr>
          <p:cNvPr id="38" name="矩形 37"/>
          <p:cNvSpPr/>
          <p:nvPr/>
        </p:nvSpPr>
        <p:spPr>
          <a:xfrm>
            <a:off x="834492" y="834160"/>
            <a:ext cx="2153332" cy="1296967"/>
          </a:xfrm>
          <a:prstGeom prst="rect">
            <a:avLst/>
          </a:prstGeom>
        </p:spPr>
        <p:txBody>
          <a:bodyPr lIns="51592" tIns="51592" rIns="51592" bIns="51592" anchor="ct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2778339" y="2975032"/>
            <a:ext cx="2045876" cy="1379230"/>
          </a:xfrm>
          <a:prstGeom prst="rect">
            <a:avLst/>
          </a:prstGeom>
        </p:spPr>
        <p:txBody>
          <a:bodyPr lIns="51592" tIns="51592" rIns="51592" bIns="51592" anchor="ct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668456" y="834160"/>
            <a:ext cx="2045876" cy="1296967"/>
          </a:xfrm>
          <a:prstGeom prst="rect">
            <a:avLst/>
          </a:prstGeom>
        </p:spPr>
        <p:txBody>
          <a:bodyPr lIns="51592" tIns="51592" rIns="51592" bIns="51592" anchor="ct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558573" y="2975032"/>
            <a:ext cx="2045876" cy="1379230"/>
          </a:xfrm>
          <a:prstGeom prst="rect">
            <a:avLst/>
          </a:prstGeom>
        </p:spPr>
        <p:txBody>
          <a:bodyPr lIns="51592" tIns="51592" rIns="51592" bIns="51592" anchor="ct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3" name="矩形 12"/>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32017863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1" y="1100139"/>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6" y="1100139"/>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1" y="2632076"/>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4" y="2632076"/>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1" y="1116014"/>
            <a:ext cx="2792413" cy="2794000"/>
          </a:xfrm>
          <a:prstGeom prst="ellipse">
            <a:avLst/>
          </a:prstGeom>
          <a:gradFill flip="none" rotWithShape="1">
            <a:gsLst>
              <a:gs pos="0">
                <a:srgbClr val="C00000"/>
              </a:gs>
              <a:gs pos="50000">
                <a:srgbClr val="DE0000"/>
              </a:gs>
              <a:gs pos="100000">
                <a:srgbClr val="FF0000"/>
              </a:gs>
            </a:gsLst>
            <a:lin ang="2700000" scaled="1"/>
            <a:tileRect/>
          </a:gradFill>
          <a:ln>
            <a:noFill/>
          </a:ln>
          <a:effectLst>
            <a:outerShdw dist="38100" algn="l" rotWithShape="0">
              <a:srgbClr val="000000">
                <a:alpha val="39999"/>
              </a:srgbClr>
            </a:outerShdw>
          </a:effectLst>
        </p:spPr>
        <p:txBody>
          <a:bodyPr anchor="ctr"/>
          <a:lstStyle/>
          <a:p>
            <a:pPr algn="ctr">
              <a:lnSpc>
                <a:spcPct val="120000"/>
              </a:lnSpc>
            </a:pPr>
            <a:r>
              <a:rPr lang="zh-CN" altLang="en-US" sz="1800" kern="0" dirty="0">
                <a:solidFill>
                  <a:srgbClr val="FFFFFF"/>
                </a:solidFill>
              </a:rPr>
              <a:t>单击此处</a:t>
            </a:r>
            <a:endParaRPr lang="en-US" altLang="zh-CN" sz="1800" kern="0" dirty="0">
              <a:solidFill>
                <a:srgbClr val="FFFFFF"/>
              </a:solidFill>
            </a:endParaRPr>
          </a:p>
          <a:p>
            <a:pPr algn="ctr">
              <a:lnSpc>
                <a:spcPct val="120000"/>
              </a:lnSpc>
            </a:pPr>
            <a:r>
              <a:rPr lang="zh-CN" altLang="en-US" sz="1800" kern="0" dirty="0">
                <a:solidFill>
                  <a:srgbClr val="FFFFFF"/>
                </a:solidFill>
              </a:rPr>
              <a:t>添加文本</a:t>
            </a:r>
          </a:p>
        </p:txBody>
      </p:sp>
      <p:sp>
        <p:nvSpPr>
          <p:cNvPr id="7" name="TextBox 1"/>
          <p:cNvSpPr txBox="1"/>
          <p:nvPr/>
        </p:nvSpPr>
        <p:spPr>
          <a:xfrm>
            <a:off x="1295400" y="1268413"/>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2792413"/>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266826"/>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2790826"/>
            <a:ext cx="1600200" cy="92333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4" y="139512"/>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12" name="圆角矩形 11"/>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4" name="矩形 13"/>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16941147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4" y="558612"/>
            <a:ext cx="264056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32" name="Oval 2"/>
          <p:cNvSpPr>
            <a:spLocks noChangeArrowheads="1"/>
          </p:cNvSpPr>
          <p:nvPr/>
        </p:nvSpPr>
        <p:spPr bwMode="auto">
          <a:xfrm>
            <a:off x="2829817" y="408848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1931070"/>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FF0000"/>
            </a:extrusionClr>
          </a:sp3d>
        </p:spPr>
        <p:txBody>
          <a:bodyPr>
            <a:flatTx/>
          </a:bodyPr>
          <a:lstStyle/>
          <a:p>
            <a:endParaRPr lang="zh-CN" altLang="en-US" sz="1800"/>
          </a:p>
        </p:txBody>
      </p:sp>
      <p:sp>
        <p:nvSpPr>
          <p:cNvPr id="34" name="Freeform 5"/>
          <p:cNvSpPr>
            <a:spLocks noEditPoints="1"/>
          </p:cNvSpPr>
          <p:nvPr/>
        </p:nvSpPr>
        <p:spPr bwMode="auto">
          <a:xfrm>
            <a:off x="2525018" y="166754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sz="1800"/>
          </a:p>
        </p:txBody>
      </p:sp>
      <p:sp>
        <p:nvSpPr>
          <p:cNvPr id="35" name="Freeform 6"/>
          <p:cNvSpPr>
            <a:spLocks noEditPoints="1"/>
          </p:cNvSpPr>
          <p:nvPr/>
        </p:nvSpPr>
        <p:spPr bwMode="auto">
          <a:xfrm>
            <a:off x="5344417" y="86744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sz="1800"/>
          </a:p>
        </p:txBody>
      </p:sp>
      <p:sp>
        <p:nvSpPr>
          <p:cNvPr id="36" name="Rectangle 7"/>
          <p:cNvSpPr>
            <a:spLocks noChangeArrowheads="1"/>
          </p:cNvSpPr>
          <p:nvPr/>
        </p:nvSpPr>
        <p:spPr bwMode="auto">
          <a:xfrm>
            <a:off x="688281" y="342173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defRPr/>
            </a:pPr>
            <a:r>
              <a:rPr lang="zh-CN" altLang="en-US" sz="1200" dirty="0">
                <a:latin typeface="+mn-ea"/>
              </a:rPr>
              <a:t>单击此处添加段落文字内容</a:t>
            </a:r>
          </a:p>
          <a:p>
            <a:pPr>
              <a:lnSpc>
                <a:spcPct val="120000"/>
              </a:lnSpc>
              <a:defRPr/>
            </a:pPr>
            <a:r>
              <a:rPr lang="zh-CN" altLang="en-US" sz="1200" dirty="0">
                <a:latin typeface="+mn-ea"/>
              </a:rPr>
              <a:t>单击此处添加段落文字内容</a:t>
            </a:r>
          </a:p>
          <a:p>
            <a:pPr>
              <a:lnSpc>
                <a:spcPct val="120000"/>
              </a:lnSpc>
              <a:defRPr/>
            </a:pPr>
            <a:r>
              <a:rPr lang="zh-CN" altLang="en-US" sz="1200" dirty="0">
                <a:latin typeface="+mn-ea"/>
              </a:rPr>
              <a:t>单击此处添加段落文字内容</a:t>
            </a:r>
          </a:p>
        </p:txBody>
      </p:sp>
      <p:sp>
        <p:nvSpPr>
          <p:cNvPr id="37" name="Rectangle 8"/>
          <p:cNvSpPr>
            <a:spLocks noChangeArrowheads="1"/>
          </p:cNvSpPr>
          <p:nvPr/>
        </p:nvSpPr>
        <p:spPr bwMode="auto">
          <a:xfrm>
            <a:off x="688281" y="3078833"/>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AC0000"/>
                </a:solidFill>
                <a:latin typeface="+mn-ea"/>
              </a:rPr>
              <a:t>单击添加标题</a:t>
            </a:r>
          </a:p>
        </p:txBody>
      </p:sp>
      <p:sp>
        <p:nvSpPr>
          <p:cNvPr id="38" name="Rectangle 9"/>
          <p:cNvSpPr>
            <a:spLocks noChangeArrowheads="1"/>
          </p:cNvSpPr>
          <p:nvPr/>
        </p:nvSpPr>
        <p:spPr bwMode="auto">
          <a:xfrm>
            <a:off x="610493" y="1584995"/>
            <a:ext cx="2447925" cy="535531"/>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3" y="1250033"/>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800" b="1" dirty="0">
                <a:solidFill>
                  <a:srgbClr val="AC0000"/>
                </a:solidFill>
                <a:latin typeface="微软雅黑" pitchFamily="34" charset="-122"/>
                <a:ea typeface="微软雅黑" pitchFamily="34" charset="-122"/>
              </a:rPr>
              <a:t>单击添加标题</a:t>
            </a:r>
          </a:p>
        </p:txBody>
      </p:sp>
      <p:sp>
        <p:nvSpPr>
          <p:cNvPr id="40" name="Rectangle 11"/>
          <p:cNvSpPr>
            <a:spLocks noChangeArrowheads="1"/>
          </p:cNvSpPr>
          <p:nvPr/>
        </p:nvSpPr>
        <p:spPr bwMode="auto">
          <a:xfrm>
            <a:off x="6444556" y="2996282"/>
            <a:ext cx="2447925"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8" y="2640683"/>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800" b="1" dirty="0">
                <a:solidFill>
                  <a:srgbClr val="AC0000"/>
                </a:solidFill>
                <a:latin typeface="微软雅黑" pitchFamily="34" charset="-122"/>
                <a:ea typeface="微软雅黑" pitchFamily="34" charset="-122"/>
              </a:rPr>
              <a:t>单击添加标题</a:t>
            </a:r>
          </a:p>
        </p:txBody>
      </p:sp>
      <p:sp>
        <p:nvSpPr>
          <p:cNvPr id="16" name="圆角矩形 15"/>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9" name="矩形 18"/>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18591636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4" y="606237"/>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4" name="组合 23"/>
          <p:cNvGrpSpPr>
            <a:grpSpLocks/>
          </p:cNvGrpSpPr>
          <p:nvPr/>
        </p:nvGrpSpPr>
        <p:grpSpPr bwMode="auto">
          <a:xfrm>
            <a:off x="3228778" y="1299097"/>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A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A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5" y="2273108"/>
                <a:ext cx="1677197"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90" y="1257425"/>
            <a:ext cx="2684859" cy="1201783"/>
            <a:chOff x="0" y="0"/>
            <a:chExt cx="2689320" cy="1201818"/>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dirty="0">
                <a:solidFill>
                  <a:srgbClr val="AC0000"/>
                </a:solidFill>
              </a:endParaRPr>
            </a:p>
          </p:txBody>
        </p:sp>
        <p:sp>
          <p:nvSpPr>
            <p:cNvPr id="60" name="TextBox 77"/>
            <p:cNvSpPr>
              <a:spLocks noChangeArrowheads="1"/>
            </p:cNvSpPr>
            <p:nvPr/>
          </p:nvSpPr>
          <p:spPr bwMode="auto">
            <a:xfrm>
              <a:off x="10694" y="263072"/>
              <a:ext cx="2678626" cy="93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100" dirty="0">
                  <a:solidFill>
                    <a:srgbClr val="000000"/>
                  </a:solidFill>
                </a:rPr>
                <a:t>点击添加文字说明或复制文本自</a:t>
              </a:r>
              <a:r>
                <a:rPr lang="zh-CN" altLang="en-US" sz="1100" dirty="0" smtClean="0">
                  <a:solidFill>
                    <a:srgbClr val="000000"/>
                  </a:solidFill>
                </a:rPr>
                <a:t>此</a:t>
              </a:r>
              <a:endParaRPr lang="en-US" altLang="zh-CN" sz="1100" dirty="0" smtClean="0">
                <a:solidFill>
                  <a:srgbClr val="000000"/>
                </a:solidFill>
              </a:endParaRPr>
            </a:p>
            <a:p>
              <a:r>
                <a:rPr lang="zh-CN" altLang="en-US" sz="1100" dirty="0">
                  <a:solidFill>
                    <a:srgbClr val="000000"/>
                  </a:solidFill>
                </a:rPr>
                <a:t>点击添加文字说明或复制文本自此</a:t>
              </a:r>
            </a:p>
            <a:p>
              <a:endParaRPr lang="en-US" altLang="zh-CN" sz="1100" dirty="0" smtClean="0">
                <a:solidFill>
                  <a:srgbClr val="000000"/>
                </a:solidFill>
              </a:endParaRPr>
            </a:p>
            <a:p>
              <a:r>
                <a:rPr lang="zh-CN" altLang="en-US" sz="1100" dirty="0">
                  <a:solidFill>
                    <a:srgbClr val="000000"/>
                  </a:solidFill>
                </a:rPr>
                <a:t>点击添加文字说明或复制文本自此</a:t>
              </a:r>
            </a:p>
            <a:p>
              <a:endParaRPr lang="zh-CN" altLang="en-US" sz="1100" dirty="0">
                <a:solidFill>
                  <a:srgbClr val="000000"/>
                </a:solidFill>
              </a:endParaRPr>
            </a:p>
          </p:txBody>
        </p:sp>
      </p:grpSp>
      <p:grpSp>
        <p:nvGrpSpPr>
          <p:cNvPr id="61" name="Group 24"/>
          <p:cNvGrpSpPr>
            <a:grpSpLocks/>
          </p:cNvGrpSpPr>
          <p:nvPr/>
        </p:nvGrpSpPr>
        <p:grpSpPr bwMode="auto">
          <a:xfrm>
            <a:off x="5929114" y="2629025"/>
            <a:ext cx="2675334" cy="859780"/>
            <a:chOff x="0" y="0"/>
            <a:chExt cx="2678626" cy="861820"/>
          </a:xfrm>
        </p:grpSpPr>
        <p:sp>
          <p:nvSpPr>
            <p:cNvPr id="62" name="TextBox 79"/>
            <p:cNvSpPr>
              <a:spLocks noChangeArrowheads="1"/>
            </p:cNvSpPr>
            <p:nvPr/>
          </p:nvSpPr>
          <p:spPr bwMode="auto">
            <a:xfrm>
              <a:off x="0" y="0"/>
              <a:ext cx="2202554" cy="26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dirty="0">
                <a:solidFill>
                  <a:srgbClr val="AC0000"/>
                </a:solidFill>
              </a:endParaRPr>
            </a:p>
          </p:txBody>
        </p:sp>
        <p:sp>
          <p:nvSpPr>
            <p:cNvPr id="63" name="TextBox 80"/>
            <p:cNvSpPr>
              <a:spLocks noChangeArrowheads="1"/>
            </p:cNvSpPr>
            <p:nvPr/>
          </p:nvSpPr>
          <p:spPr bwMode="auto">
            <a:xfrm>
              <a:off x="10694" y="260232"/>
              <a:ext cx="2667932" cy="6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000000"/>
                  </a:solidFill>
                </a:rPr>
                <a:t>点击添加文字说明或复制文本自此</a:t>
              </a:r>
              <a:endParaRPr lang="en-US" altLang="zh-CN" sz="1100" dirty="0">
                <a:solidFill>
                  <a:srgbClr val="000000"/>
                </a:solidFill>
              </a:endParaRPr>
            </a:p>
            <a:p>
              <a:r>
                <a:rPr lang="zh-CN" altLang="en-US" sz="1100" dirty="0">
                  <a:solidFill>
                    <a:srgbClr val="000000"/>
                  </a:solidFill>
                </a:rPr>
                <a:t>点击添加文字说明或复制文本自此</a:t>
              </a:r>
            </a:p>
            <a:p>
              <a:r>
                <a:rPr lang="zh-CN" altLang="en-US" sz="1100" dirty="0">
                  <a:solidFill>
                    <a:srgbClr val="000000"/>
                  </a:solidFill>
                </a:rPr>
                <a:t>点击添加文字说明或复制文本自此</a:t>
              </a:r>
            </a:p>
          </p:txBody>
        </p:sp>
      </p:grpSp>
      <p:grpSp>
        <p:nvGrpSpPr>
          <p:cNvPr id="64" name="Group 27"/>
          <p:cNvGrpSpPr>
            <a:grpSpLocks/>
          </p:cNvGrpSpPr>
          <p:nvPr/>
        </p:nvGrpSpPr>
        <p:grpSpPr bwMode="auto">
          <a:xfrm>
            <a:off x="434381" y="1307431"/>
            <a:ext cx="2751535" cy="837323"/>
            <a:chOff x="32169" y="49844"/>
            <a:chExt cx="2757193" cy="837576"/>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dirty="0">
                  <a:solidFill>
                    <a:srgbClr val="AC0000"/>
                  </a:solidFill>
                  <a:latin typeface="微软雅黑" pitchFamily="34" charset="-122"/>
                  <a:ea typeface="微软雅黑" pitchFamily="34" charset="-122"/>
                  <a:sym typeface="微软雅黑" pitchFamily="34" charset="-122"/>
                </a:rPr>
                <a:t>单击此处添加标题</a:t>
              </a:r>
              <a:endParaRPr lang="zh-CN" altLang="en-US" sz="1200" dirty="0">
                <a:solidFill>
                  <a:srgbClr val="AC0000"/>
                </a:solidFill>
              </a:endParaRPr>
            </a:p>
          </p:txBody>
        </p:sp>
        <p:sp>
          <p:nvSpPr>
            <p:cNvPr id="66" name="TextBox 83"/>
            <p:cNvSpPr>
              <a:spLocks noChangeArrowheads="1"/>
            </p:cNvSpPr>
            <p:nvPr/>
          </p:nvSpPr>
          <p:spPr bwMode="auto">
            <a:xfrm>
              <a:off x="32169" y="287074"/>
              <a:ext cx="2721096" cy="60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dirty="0">
                  <a:solidFill>
                    <a:srgbClr val="000000"/>
                  </a:solidFill>
                </a:rPr>
                <a:t>点击添加文字说明或复制文本自此</a:t>
              </a:r>
              <a:endParaRPr lang="en-US" altLang="zh-CN" sz="1100" dirty="0">
                <a:solidFill>
                  <a:srgbClr val="000000"/>
                </a:solidFill>
              </a:endParaRPr>
            </a:p>
            <a:p>
              <a:pPr algn="r"/>
              <a:r>
                <a:rPr lang="zh-CN" altLang="en-US" sz="1100" dirty="0">
                  <a:solidFill>
                    <a:srgbClr val="000000"/>
                  </a:solidFill>
                </a:rPr>
                <a:t>点击添加文字说明或复制文本自此</a:t>
              </a:r>
            </a:p>
            <a:p>
              <a:pPr algn="r"/>
              <a:r>
                <a:rPr lang="zh-CN" altLang="en-US" sz="1100" dirty="0">
                  <a:solidFill>
                    <a:srgbClr val="000000"/>
                  </a:solidFill>
                </a:rPr>
                <a:t>点击添加文字说明或复制文本自此</a:t>
              </a:r>
            </a:p>
          </p:txBody>
        </p:sp>
      </p:grpSp>
      <p:grpSp>
        <p:nvGrpSpPr>
          <p:cNvPr id="67" name="Group 30"/>
          <p:cNvGrpSpPr>
            <a:grpSpLocks/>
          </p:cNvGrpSpPr>
          <p:nvPr/>
        </p:nvGrpSpPr>
        <p:grpSpPr bwMode="auto">
          <a:xfrm>
            <a:off x="498674" y="2725465"/>
            <a:ext cx="2690813" cy="835347"/>
            <a:chOff x="0" y="102119"/>
            <a:chExt cx="2696011" cy="835627"/>
          </a:xfrm>
        </p:grpSpPr>
        <p:sp>
          <p:nvSpPr>
            <p:cNvPr id="68" name="TextBox 89"/>
            <p:cNvSpPr>
              <a:spLocks noChangeArrowheads="1"/>
            </p:cNvSpPr>
            <p:nvPr/>
          </p:nvSpPr>
          <p:spPr bwMode="auto">
            <a:xfrm>
              <a:off x="1311894" y="102119"/>
              <a:ext cx="1384117" cy="26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dirty="0">
                <a:solidFill>
                  <a:srgbClr val="AC0000"/>
                </a:solidFill>
              </a:endParaRPr>
            </a:p>
          </p:txBody>
        </p:sp>
        <p:sp>
          <p:nvSpPr>
            <p:cNvPr id="69" name="TextBox 90"/>
            <p:cNvSpPr>
              <a:spLocks noChangeArrowheads="1"/>
            </p:cNvSpPr>
            <p:nvPr/>
          </p:nvSpPr>
          <p:spPr bwMode="auto">
            <a:xfrm>
              <a:off x="0" y="337381"/>
              <a:ext cx="2623790" cy="60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dirty="0">
                  <a:solidFill>
                    <a:srgbClr val="000000"/>
                  </a:solidFill>
                </a:rPr>
                <a:t>点击添加文字说明或复制文本自此</a:t>
              </a:r>
              <a:endParaRPr lang="en-US" altLang="zh-CN" sz="1100" dirty="0">
                <a:solidFill>
                  <a:srgbClr val="000000"/>
                </a:solidFill>
              </a:endParaRPr>
            </a:p>
            <a:p>
              <a:pPr algn="r"/>
              <a:r>
                <a:rPr lang="zh-CN" altLang="en-US" sz="1100" dirty="0">
                  <a:solidFill>
                    <a:srgbClr val="000000"/>
                  </a:solidFill>
                </a:rPr>
                <a:t>点击添加文字说明或复制文本自此</a:t>
              </a:r>
            </a:p>
            <a:p>
              <a:pPr algn="r"/>
              <a:r>
                <a:rPr lang="zh-CN" altLang="en-US" sz="1100" dirty="0">
                  <a:solidFill>
                    <a:srgbClr val="000000"/>
                  </a:solidFill>
                </a:rPr>
                <a:t>点击添加文字说明或复制文本自此</a:t>
              </a:r>
            </a:p>
          </p:txBody>
        </p:sp>
      </p:grpSp>
      <p:grpSp>
        <p:nvGrpSpPr>
          <p:cNvPr id="70" name="组合 69"/>
          <p:cNvGrpSpPr>
            <a:grpSpLocks/>
          </p:cNvGrpSpPr>
          <p:nvPr/>
        </p:nvGrpSpPr>
        <p:grpSpPr bwMode="auto">
          <a:xfrm>
            <a:off x="4061025" y="2198019"/>
            <a:ext cx="964406" cy="825104"/>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defRPr/>
              </a:pPr>
              <a:endParaRPr lang="zh-CN" altLang="zh-CN" sz="17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2"/>
              <a:ext cx="1286460" cy="780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sp>
        <p:nvSpPr>
          <p:cNvPr id="39" name="圆角矩形 38"/>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41" name="矩形 40"/>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21802865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4" y="682438"/>
            <a:ext cx="2488857"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0" name="Freeform 5"/>
          <p:cNvSpPr>
            <a:spLocks/>
          </p:cNvSpPr>
          <p:nvPr/>
        </p:nvSpPr>
        <p:spPr bwMode="auto">
          <a:xfrm rot="5400000">
            <a:off x="415926" y="1580640"/>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a:extLst/>
        </p:spPr>
        <p:txBody>
          <a:bodyPr wrap="none" anchor="ctr"/>
          <a:lstStyle/>
          <a:p>
            <a:endParaRPr lang="zh-CN" altLang="en-US" sz="1800"/>
          </a:p>
        </p:txBody>
      </p:sp>
      <p:sp>
        <p:nvSpPr>
          <p:cNvPr id="22" name="Freeform 6"/>
          <p:cNvSpPr>
            <a:spLocks/>
          </p:cNvSpPr>
          <p:nvPr/>
        </p:nvSpPr>
        <p:spPr bwMode="auto">
          <a:xfrm rot="5400000">
            <a:off x="3171825" y="1580640"/>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sz="1800"/>
          </a:p>
        </p:txBody>
      </p:sp>
      <p:sp>
        <p:nvSpPr>
          <p:cNvPr id="23" name="Freeform 7"/>
          <p:cNvSpPr>
            <a:spLocks/>
          </p:cNvSpPr>
          <p:nvPr/>
        </p:nvSpPr>
        <p:spPr bwMode="auto">
          <a:xfrm rot="5400000">
            <a:off x="5926139" y="1580641"/>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sz="1800"/>
          </a:p>
        </p:txBody>
      </p:sp>
      <p:sp>
        <p:nvSpPr>
          <p:cNvPr id="24" name="WordArt 8"/>
          <p:cNvSpPr>
            <a:spLocks noChangeArrowheads="1" noChangeShapeType="1" noTextEdit="1"/>
          </p:cNvSpPr>
          <p:nvPr/>
        </p:nvSpPr>
        <p:spPr bwMode="auto">
          <a:xfrm>
            <a:off x="1709738" y="1215515"/>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1</a:t>
            </a:r>
            <a:endParaRPr lang="zh-CN" altLang="en-US" sz="3600" b="1" kern="10" dirty="0">
              <a:solidFill>
                <a:srgbClr val="AC0000"/>
              </a:solidFill>
              <a:latin typeface="Arial"/>
              <a:cs typeface="Arial"/>
            </a:endParaRPr>
          </a:p>
        </p:txBody>
      </p:sp>
      <p:sp>
        <p:nvSpPr>
          <p:cNvPr id="25" name="WordArt 9"/>
          <p:cNvSpPr>
            <a:spLocks noChangeArrowheads="1" noChangeShapeType="1" noTextEdit="1"/>
          </p:cNvSpPr>
          <p:nvPr/>
        </p:nvSpPr>
        <p:spPr bwMode="auto">
          <a:xfrm>
            <a:off x="4460876" y="1215515"/>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2</a:t>
            </a:r>
            <a:endParaRPr lang="zh-CN" altLang="en-US" sz="3600" b="1" kern="10">
              <a:solidFill>
                <a:srgbClr val="AC0000"/>
              </a:solidFill>
              <a:latin typeface="Arial"/>
              <a:cs typeface="Arial"/>
            </a:endParaRPr>
          </a:p>
        </p:txBody>
      </p:sp>
      <p:sp>
        <p:nvSpPr>
          <p:cNvPr id="26" name="WordArt 10"/>
          <p:cNvSpPr>
            <a:spLocks noChangeArrowheads="1" noChangeShapeType="1" noTextEdit="1"/>
          </p:cNvSpPr>
          <p:nvPr/>
        </p:nvSpPr>
        <p:spPr bwMode="auto">
          <a:xfrm>
            <a:off x="7215189" y="1215515"/>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3</a:t>
            </a:r>
            <a:endParaRPr lang="zh-CN" altLang="en-US" sz="3600" b="1" kern="10">
              <a:solidFill>
                <a:srgbClr val="AC0000"/>
              </a:solidFill>
              <a:latin typeface="Arial"/>
              <a:cs typeface="Arial"/>
            </a:endParaRPr>
          </a:p>
        </p:txBody>
      </p:sp>
      <p:sp>
        <p:nvSpPr>
          <p:cNvPr id="27" name="Rectangle 11"/>
          <p:cNvSpPr>
            <a:spLocks noChangeArrowheads="1"/>
          </p:cNvSpPr>
          <p:nvPr/>
        </p:nvSpPr>
        <p:spPr bwMode="auto">
          <a:xfrm>
            <a:off x="858838" y="2277106"/>
            <a:ext cx="1992312" cy="1077218"/>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p:txBody>
      </p:sp>
      <p:sp>
        <p:nvSpPr>
          <p:cNvPr id="28" name="Rectangle 12"/>
          <p:cNvSpPr>
            <a:spLocks noChangeArrowheads="1"/>
          </p:cNvSpPr>
          <p:nvPr/>
        </p:nvSpPr>
        <p:spPr bwMode="auto">
          <a:xfrm>
            <a:off x="3614738" y="2277106"/>
            <a:ext cx="1992312" cy="107721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p:txBody>
      </p:sp>
      <p:sp>
        <p:nvSpPr>
          <p:cNvPr id="29" name="Rectangle 13"/>
          <p:cNvSpPr>
            <a:spLocks noChangeArrowheads="1"/>
          </p:cNvSpPr>
          <p:nvPr/>
        </p:nvSpPr>
        <p:spPr bwMode="auto">
          <a:xfrm>
            <a:off x="6369051" y="2277106"/>
            <a:ext cx="1992313" cy="107721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dirty="0">
                <a:solidFill>
                  <a:schemeClr val="bg1"/>
                </a:solidFill>
                <a:latin typeface="微软雅黑" pitchFamily="34" charset="-122"/>
              </a:rPr>
              <a:t>单击此处添加文字</a:t>
            </a:r>
          </a:p>
          <a:p>
            <a:pPr algn="ctr" eaLnBrk="1" hangingPunct="1">
              <a:spcBef>
                <a:spcPct val="50000"/>
              </a:spcBef>
              <a:buClrTx/>
              <a:buSzTx/>
            </a:pPr>
            <a:r>
              <a:rPr lang="zh-CN" altLang="en-US" sz="1600" b="1" dirty="0">
                <a:solidFill>
                  <a:schemeClr val="bg1"/>
                </a:solidFill>
                <a:latin typeface="微软雅黑" pitchFamily="34" charset="-122"/>
              </a:rPr>
              <a:t>单击此处添加文字</a:t>
            </a:r>
          </a:p>
          <a:p>
            <a:pPr algn="ctr" eaLnBrk="1" hangingPunct="1">
              <a:spcBef>
                <a:spcPct val="50000"/>
              </a:spcBef>
              <a:buClrTx/>
              <a:buSzTx/>
            </a:pPr>
            <a:r>
              <a:rPr lang="zh-CN" altLang="en-US" sz="1600" b="1" dirty="0">
                <a:solidFill>
                  <a:schemeClr val="bg1"/>
                </a:solidFill>
                <a:latin typeface="微软雅黑" pitchFamily="34" charset="-122"/>
              </a:rPr>
              <a:t>单击此处添加文字</a:t>
            </a:r>
          </a:p>
        </p:txBody>
      </p:sp>
      <p:sp>
        <p:nvSpPr>
          <p:cNvPr id="12" name="圆角矩形 11"/>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4" name="矩形 13"/>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37528387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第三部分主题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val="10124049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461048" y="711572"/>
            <a:ext cx="5567336" cy="1384995"/>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793486"/>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800" b="1" dirty="0">
                  <a:latin typeface="微软雅黑" pitchFamily="34" charset="-122"/>
                  <a:ea typeface="微软雅黑" pitchFamily="34" charset="-122"/>
                </a:rPr>
                <a:t>文本</a:t>
              </a:r>
            </a:p>
          </p:txBody>
        </p:sp>
        <p:sp>
          <p:nvSpPr>
            <p:cNvPr id="73" name="椭圆 72"/>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1897386"/>
            <a:ext cx="5567336" cy="1384995"/>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1979300"/>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800" b="1" dirty="0">
                  <a:latin typeface="微软雅黑" pitchFamily="34" charset="-122"/>
                  <a:ea typeface="微软雅黑" pitchFamily="34" charset="-122"/>
                </a:rPr>
                <a:t>文本</a:t>
              </a:r>
            </a:p>
          </p:txBody>
        </p:sp>
        <p:sp>
          <p:nvSpPr>
            <p:cNvPr id="77" name="椭圆 76"/>
            <p:cNvSpPr/>
            <p:nvPr/>
          </p:nvSpPr>
          <p:spPr>
            <a:xfrm>
              <a:off x="1331640" y="2365633"/>
              <a:ext cx="1048470" cy="104847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104679"/>
            <a:ext cx="5567336" cy="1384995"/>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186593"/>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800" b="1" dirty="0">
                  <a:latin typeface="微软雅黑" pitchFamily="34" charset="-122"/>
                  <a:ea typeface="微软雅黑" pitchFamily="34" charset="-122"/>
                </a:rPr>
                <a:t>文本</a:t>
              </a:r>
            </a:p>
          </p:txBody>
        </p:sp>
        <p:sp>
          <p:nvSpPr>
            <p:cNvPr id="81" name="椭圆 80"/>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15" name="圆角矩形 14"/>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7" name="矩形 16"/>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32350425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482412"/>
            <a:ext cx="246288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16" name="椭圆 15"/>
          <p:cNvSpPr/>
          <p:nvPr/>
        </p:nvSpPr>
        <p:spPr>
          <a:xfrm>
            <a:off x="1021745" y="1122217"/>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17" name="椭圆 16"/>
          <p:cNvSpPr/>
          <p:nvPr/>
        </p:nvSpPr>
        <p:spPr>
          <a:xfrm>
            <a:off x="905135" y="1005610"/>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18" name="矩形 17"/>
          <p:cNvSpPr/>
          <p:nvPr/>
        </p:nvSpPr>
        <p:spPr>
          <a:xfrm>
            <a:off x="1146203" y="1598071"/>
            <a:ext cx="1691926" cy="1099800"/>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lvl="0" algn="ctr"/>
            <a:endParaRPr lang="en-US" altLang="zh-CN" sz="1300" dirty="0">
              <a:solidFill>
                <a:schemeClr val="bg1"/>
              </a:solidFill>
              <a:latin typeface="微软雅黑" pitchFamily="34" charset="-122"/>
              <a:ea typeface="微软雅黑" pitchFamily="34" charset="-122"/>
            </a:endParaRPr>
          </a:p>
          <a:p>
            <a:pPr lvl="0" algn="ct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12166"/>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3" y="1122217"/>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1" name="椭圆 20"/>
          <p:cNvSpPr/>
          <p:nvPr/>
        </p:nvSpPr>
        <p:spPr>
          <a:xfrm>
            <a:off x="3415732" y="1005610"/>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2" name="矩形 21"/>
          <p:cNvSpPr/>
          <p:nvPr/>
        </p:nvSpPr>
        <p:spPr>
          <a:xfrm>
            <a:off x="3656799" y="1598071"/>
            <a:ext cx="1691926" cy="1066458"/>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12166"/>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1" y="1122217"/>
            <a:ext cx="1940841" cy="194077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5" name="椭圆 24"/>
          <p:cNvSpPr/>
          <p:nvPr/>
        </p:nvSpPr>
        <p:spPr>
          <a:xfrm>
            <a:off x="5926330" y="1005610"/>
            <a:ext cx="2174063" cy="2173985"/>
          </a:xfrm>
          <a:prstGeom prst="ellipse">
            <a:avLst/>
          </a:prstGeom>
          <a:noFill/>
          <a:ln>
            <a:solidFill>
              <a:srgbClr val="AC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sz="1800">
              <a:solidFill>
                <a:schemeClr val="tx1"/>
              </a:solidFill>
            </a:endParaRPr>
          </a:p>
        </p:txBody>
      </p:sp>
      <p:sp>
        <p:nvSpPr>
          <p:cNvPr id="26" name="矩形 25"/>
          <p:cNvSpPr/>
          <p:nvPr/>
        </p:nvSpPr>
        <p:spPr>
          <a:xfrm>
            <a:off x="6167397" y="1598071"/>
            <a:ext cx="1691926" cy="1066458"/>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添加标题</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12166"/>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8" name="圆角矩形 27"/>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30" name="矩形 29"/>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14683840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472887"/>
            <a:ext cx="238084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9" name="燕尾形 28"/>
          <p:cNvSpPr/>
          <p:nvPr/>
        </p:nvSpPr>
        <p:spPr>
          <a:xfrm>
            <a:off x="3765735" y="2205764"/>
            <a:ext cx="635124" cy="635124"/>
          </a:xfrm>
          <a:prstGeom prst="chevron">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0" name="燕尾形 29"/>
          <p:cNvSpPr/>
          <p:nvPr/>
        </p:nvSpPr>
        <p:spPr>
          <a:xfrm>
            <a:off x="3333687" y="2207277"/>
            <a:ext cx="635124" cy="635124"/>
          </a:xfrm>
          <a:prstGeom prst="chevron">
            <a:avLst/>
          </a:prstGeom>
          <a:solidFill>
            <a:srgbClr val="FF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1" name="燕尾形 30"/>
          <p:cNvSpPr/>
          <p:nvPr/>
        </p:nvSpPr>
        <p:spPr>
          <a:xfrm>
            <a:off x="2901639" y="2209187"/>
            <a:ext cx="635124" cy="635124"/>
          </a:xfrm>
          <a:prstGeom prst="chevron">
            <a:avLst/>
          </a:pr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2" name="圆角矩形 31"/>
          <p:cNvSpPr/>
          <p:nvPr/>
        </p:nvSpPr>
        <p:spPr>
          <a:xfrm rot="19005917">
            <a:off x="665070" y="1662672"/>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rgbClr val="AC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a:p>
        </p:txBody>
      </p:sp>
      <p:sp>
        <p:nvSpPr>
          <p:cNvPr id="33" name="TextBox 32"/>
          <p:cNvSpPr txBox="1"/>
          <p:nvPr/>
        </p:nvSpPr>
        <p:spPr>
          <a:xfrm>
            <a:off x="5511324" y="1066057"/>
            <a:ext cx="2779807" cy="677108"/>
          </a:xfrm>
          <a:prstGeom prst="rect">
            <a:avLst/>
          </a:prstGeom>
          <a:noFill/>
        </p:spPr>
        <p:txBody>
          <a:bodyPr wrap="square" rtlCol="0">
            <a:spAutoFit/>
          </a:bodyPr>
          <a:lstStyle/>
          <a:p>
            <a:r>
              <a:rPr lang="zh-CN" altLang="en-US" sz="1400" b="1" dirty="0">
                <a:solidFill>
                  <a:srgbClr val="AC0000"/>
                </a:solidFill>
                <a:latin typeface="微软雅黑" pitchFamily="34" charset="-122"/>
                <a:ea typeface="微软雅黑" panose="020B0503020204020204" pitchFamily="34" charset="-122"/>
              </a:rPr>
              <a:t>标题</a:t>
            </a:r>
            <a:r>
              <a:rPr lang="en-US" altLang="zh-CN" sz="1400" b="1" dirty="0">
                <a:solidFill>
                  <a:srgbClr val="AC0000"/>
                </a:solidFill>
                <a:latin typeface="微软雅黑" pitchFamily="34" charset="-122"/>
                <a:ea typeface="微软雅黑" panose="020B0503020204020204" pitchFamily="34" charset="-122"/>
              </a:rPr>
              <a:t>01</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4" name="TextBox 33"/>
          <p:cNvSpPr txBox="1"/>
          <p:nvPr/>
        </p:nvSpPr>
        <p:spPr>
          <a:xfrm>
            <a:off x="5513226" y="2159842"/>
            <a:ext cx="2779807" cy="677108"/>
          </a:xfrm>
          <a:prstGeom prst="rect">
            <a:avLst/>
          </a:prstGeom>
          <a:noFill/>
        </p:spPr>
        <p:txBody>
          <a:bodyPr wrap="square" rtlCol="0">
            <a:spAutoFit/>
          </a:bodyPr>
          <a:lstStyle/>
          <a:p>
            <a:r>
              <a:rPr lang="zh-CN" altLang="en-US" sz="1400" b="1" dirty="0">
                <a:solidFill>
                  <a:srgbClr val="AC0000"/>
                </a:solidFill>
                <a:latin typeface="微软雅黑" pitchFamily="34" charset="-122"/>
                <a:ea typeface="微软雅黑" panose="020B0503020204020204" pitchFamily="34" charset="-122"/>
              </a:rPr>
              <a:t>标题</a:t>
            </a:r>
            <a:r>
              <a:rPr lang="en-US" altLang="zh-CN" sz="1400" b="1" dirty="0">
                <a:solidFill>
                  <a:srgbClr val="AC0000"/>
                </a:solidFill>
                <a:latin typeface="微软雅黑" pitchFamily="34" charset="-122"/>
                <a:ea typeface="微软雅黑" panose="020B0503020204020204" pitchFamily="34" charset="-122"/>
              </a:rPr>
              <a:t>02</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35" name="TextBox 34"/>
          <p:cNvSpPr txBox="1"/>
          <p:nvPr/>
        </p:nvSpPr>
        <p:spPr>
          <a:xfrm>
            <a:off x="5513226" y="3218441"/>
            <a:ext cx="2779807" cy="677108"/>
          </a:xfrm>
          <a:prstGeom prst="rect">
            <a:avLst/>
          </a:prstGeom>
          <a:noFill/>
        </p:spPr>
        <p:txBody>
          <a:bodyPr wrap="square" rtlCol="0">
            <a:spAutoFit/>
          </a:bodyPr>
          <a:lstStyle/>
          <a:p>
            <a:r>
              <a:rPr lang="zh-CN" altLang="en-US" sz="1400" b="1" dirty="0">
                <a:solidFill>
                  <a:srgbClr val="AC0000"/>
                </a:solidFill>
                <a:latin typeface="微软雅黑" pitchFamily="34" charset="-122"/>
                <a:ea typeface="微软雅黑" panose="020B0503020204020204" pitchFamily="34" charset="-122"/>
              </a:rPr>
              <a:t>标题</a:t>
            </a:r>
            <a:r>
              <a:rPr lang="en-US" altLang="zh-CN" sz="1400" b="1" dirty="0">
                <a:solidFill>
                  <a:srgbClr val="AC0000"/>
                </a:solidFill>
                <a:latin typeface="微软雅黑" pitchFamily="34" charset="-122"/>
                <a:ea typeface="微软雅黑" panose="020B0503020204020204" pitchFamily="34" charset="-122"/>
              </a:rPr>
              <a:t>03</a:t>
            </a: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36" name="直接连接符 35"/>
          <p:cNvCxnSpPr/>
          <p:nvPr/>
        </p:nvCxnSpPr>
        <p:spPr>
          <a:xfrm>
            <a:off x="4829837" y="1918891"/>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073577"/>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103998"/>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sz="1800"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159841"/>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sz="1800" dirty="0">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197496"/>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rgbClr val="AC000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sz="1800" dirty="0">
                <a:latin typeface="微软雅黑" panose="020B0503020204020204" pitchFamily="34" charset="-122"/>
                <a:ea typeface="微软雅黑" panose="020B0503020204020204" pitchFamily="34" charset="-122"/>
              </a:endParaRPr>
            </a:p>
          </p:txBody>
        </p:sp>
      </p:grpSp>
      <p:sp>
        <p:nvSpPr>
          <p:cNvPr id="27" name="圆角矩形 26"/>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45" name="矩形 44"/>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37222598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4" y="-441513"/>
            <a:ext cx="237521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46" name="组合 45"/>
          <p:cNvGrpSpPr/>
          <p:nvPr/>
        </p:nvGrpSpPr>
        <p:grpSpPr>
          <a:xfrm>
            <a:off x="2130853" y="877296"/>
            <a:ext cx="1191229" cy="1197694"/>
            <a:chOff x="3646934" y="1908805"/>
            <a:chExt cx="1516082" cy="1524310"/>
          </a:xfrm>
        </p:grpSpPr>
        <p:sp>
          <p:nvSpPr>
            <p:cNvPr id="47" name="Freeform 7"/>
            <p:cNvSpPr>
              <a:spLocks/>
            </p:cNvSpPr>
            <p:nvPr/>
          </p:nvSpPr>
          <p:spPr bwMode="auto">
            <a:xfrm>
              <a:off x="3646934" y="1908805"/>
              <a:ext cx="1516082" cy="1524310"/>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noFill/>
            <a:ln w="4" cap="flat">
              <a:solidFill>
                <a:srgbClr val="AC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48" name="TextBox 47"/>
            <p:cNvSpPr txBox="1"/>
            <p:nvPr/>
          </p:nvSpPr>
          <p:spPr>
            <a:xfrm>
              <a:off x="3966199" y="2420888"/>
              <a:ext cx="758042" cy="705075"/>
            </a:xfrm>
            <a:prstGeom prst="rect">
              <a:avLst/>
            </a:prstGeom>
            <a:noFill/>
            <a:ln>
              <a:noFill/>
            </a:ln>
          </p:spPr>
          <p:txBody>
            <a:bodyPr wrap="square" lIns="0" tIns="0" rIns="0" bIns="0">
              <a:spAutoFit/>
            </a:bodyPr>
            <a:lstStyle/>
            <a:p>
              <a:pPr algn="ctr">
                <a:defRPr/>
              </a:pPr>
              <a:r>
                <a:rPr lang="zh-CN" altLang="en-US" sz="1800" dirty="0">
                  <a:solidFill>
                    <a:srgbClr val="AC0000"/>
                  </a:solidFill>
                  <a:latin typeface="微软雅黑" pitchFamily="34" charset="-122"/>
                  <a:ea typeface="微软雅黑" pitchFamily="34" charset="-122"/>
                </a:rPr>
                <a:t>添加</a:t>
              </a:r>
              <a:endParaRPr lang="en-US" altLang="zh-CN" sz="1800" dirty="0">
                <a:solidFill>
                  <a:srgbClr val="AC0000"/>
                </a:solidFill>
                <a:latin typeface="微软雅黑" pitchFamily="34" charset="-122"/>
                <a:ea typeface="微软雅黑" pitchFamily="34" charset="-122"/>
              </a:endParaRPr>
            </a:p>
            <a:p>
              <a:pPr algn="ctr">
                <a:defRPr/>
              </a:pPr>
              <a:r>
                <a:rPr lang="zh-CN" altLang="en-US" sz="1800" dirty="0">
                  <a:solidFill>
                    <a:srgbClr val="AC0000"/>
                  </a:solidFill>
                  <a:latin typeface="微软雅黑" pitchFamily="34" charset="-122"/>
                  <a:ea typeface="微软雅黑" pitchFamily="34" charset="-122"/>
                </a:rPr>
                <a:t>文本</a:t>
              </a:r>
            </a:p>
          </p:txBody>
        </p:sp>
      </p:grpSp>
      <p:grpSp>
        <p:nvGrpSpPr>
          <p:cNvPr id="49" name="组合 48"/>
          <p:cNvGrpSpPr/>
          <p:nvPr/>
        </p:nvGrpSpPr>
        <p:grpSpPr>
          <a:xfrm>
            <a:off x="2812457" y="2114809"/>
            <a:ext cx="859881" cy="1281741"/>
            <a:chOff x="4328539" y="3146318"/>
            <a:chExt cx="1094376" cy="1631279"/>
          </a:xfrm>
        </p:grpSpPr>
        <p:sp>
          <p:nvSpPr>
            <p:cNvPr id="50" name="Freeform 6"/>
            <p:cNvSpPr>
              <a:spLocks/>
            </p:cNvSpPr>
            <p:nvPr/>
          </p:nvSpPr>
          <p:spPr bwMode="auto">
            <a:xfrm>
              <a:off x="4328539" y="3146318"/>
              <a:ext cx="1094376" cy="1631279"/>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noFill/>
            <a:ln w="4" cap="flat">
              <a:solidFill>
                <a:srgbClr val="AC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51" name="TextBox 50"/>
            <p:cNvSpPr txBox="1"/>
            <p:nvPr/>
          </p:nvSpPr>
          <p:spPr>
            <a:xfrm>
              <a:off x="4545076" y="3657747"/>
              <a:ext cx="758042" cy="705076"/>
            </a:xfrm>
            <a:prstGeom prst="rect">
              <a:avLst/>
            </a:prstGeom>
            <a:noFill/>
            <a:ln>
              <a:noFill/>
            </a:ln>
          </p:spPr>
          <p:txBody>
            <a:bodyPr wrap="square" lIns="0" tIns="0" rIns="0" bIns="0">
              <a:spAutoFit/>
            </a:bodyPr>
            <a:lstStyle/>
            <a:p>
              <a:pPr algn="ctr">
                <a:defRPr/>
              </a:pPr>
              <a:r>
                <a:rPr lang="zh-CN" altLang="en-US" sz="1800" dirty="0">
                  <a:solidFill>
                    <a:srgbClr val="AC0000"/>
                  </a:solidFill>
                  <a:latin typeface="微软雅黑" pitchFamily="34" charset="-122"/>
                  <a:ea typeface="微软雅黑" pitchFamily="34" charset="-122"/>
                </a:rPr>
                <a:t>添加</a:t>
              </a:r>
              <a:endParaRPr lang="en-US" altLang="zh-CN" sz="1800" dirty="0">
                <a:solidFill>
                  <a:srgbClr val="AC0000"/>
                </a:solidFill>
                <a:latin typeface="微软雅黑" pitchFamily="34" charset="-122"/>
                <a:ea typeface="微软雅黑" pitchFamily="34" charset="-122"/>
              </a:endParaRPr>
            </a:p>
            <a:p>
              <a:pPr algn="ctr">
                <a:defRPr/>
              </a:pPr>
              <a:r>
                <a:rPr lang="zh-CN" altLang="en-US" sz="1800" dirty="0">
                  <a:solidFill>
                    <a:srgbClr val="AC0000"/>
                  </a:solidFill>
                  <a:latin typeface="微软雅黑" pitchFamily="34" charset="-122"/>
                  <a:ea typeface="微软雅黑" pitchFamily="34" charset="-122"/>
                </a:rPr>
                <a:t>文本</a:t>
              </a:r>
            </a:p>
          </p:txBody>
        </p:sp>
      </p:grpSp>
      <p:grpSp>
        <p:nvGrpSpPr>
          <p:cNvPr id="52" name="组合 51"/>
          <p:cNvGrpSpPr/>
          <p:nvPr/>
        </p:nvGrpSpPr>
        <p:grpSpPr>
          <a:xfrm>
            <a:off x="2138444" y="3469584"/>
            <a:ext cx="1189611" cy="1194460"/>
            <a:chOff x="3654525" y="4501093"/>
            <a:chExt cx="1514023" cy="1520195"/>
          </a:xfrm>
        </p:grpSpPr>
        <p:sp>
          <p:nvSpPr>
            <p:cNvPr id="54" name="Freeform 5"/>
            <p:cNvSpPr>
              <a:spLocks/>
            </p:cNvSpPr>
            <p:nvPr/>
          </p:nvSpPr>
          <p:spPr bwMode="auto">
            <a:xfrm>
              <a:off x="3654525" y="4501093"/>
              <a:ext cx="1514023" cy="1520195"/>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noFill/>
            <a:ln w="4" cap="flat">
              <a:solidFill>
                <a:srgbClr val="AC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55" name="TextBox 54"/>
            <p:cNvSpPr txBox="1"/>
            <p:nvPr/>
          </p:nvSpPr>
          <p:spPr>
            <a:xfrm>
              <a:off x="3973791" y="4918449"/>
              <a:ext cx="758042" cy="705076"/>
            </a:xfrm>
            <a:prstGeom prst="rect">
              <a:avLst/>
            </a:prstGeom>
            <a:noFill/>
            <a:ln>
              <a:noFill/>
            </a:ln>
          </p:spPr>
          <p:txBody>
            <a:bodyPr wrap="square" lIns="0" tIns="0" rIns="0" bIns="0">
              <a:spAutoFit/>
            </a:bodyPr>
            <a:lstStyle/>
            <a:p>
              <a:pPr algn="ctr">
                <a:defRPr/>
              </a:pPr>
              <a:r>
                <a:rPr lang="zh-CN" altLang="en-US" sz="1800" dirty="0">
                  <a:solidFill>
                    <a:srgbClr val="AC0000"/>
                  </a:solidFill>
                  <a:latin typeface="微软雅黑" pitchFamily="34" charset="-122"/>
                  <a:ea typeface="微软雅黑" pitchFamily="34" charset="-122"/>
                </a:rPr>
                <a:t>添加</a:t>
              </a:r>
              <a:endParaRPr lang="en-US" altLang="zh-CN" sz="1800" dirty="0">
                <a:solidFill>
                  <a:srgbClr val="AC0000"/>
                </a:solidFill>
                <a:latin typeface="微软雅黑" pitchFamily="34" charset="-122"/>
                <a:ea typeface="微软雅黑" pitchFamily="34" charset="-122"/>
              </a:endParaRPr>
            </a:p>
            <a:p>
              <a:pPr algn="ctr">
                <a:defRPr/>
              </a:pPr>
              <a:r>
                <a:rPr lang="zh-CN" altLang="en-US" sz="1800" dirty="0">
                  <a:solidFill>
                    <a:srgbClr val="AC0000"/>
                  </a:solidFill>
                  <a:latin typeface="微软雅黑" pitchFamily="34" charset="-122"/>
                  <a:ea typeface="微软雅黑" pitchFamily="34" charset="-122"/>
                </a:rPr>
                <a:t>文本</a:t>
              </a:r>
            </a:p>
          </p:txBody>
        </p:sp>
      </p:grpSp>
      <p:sp>
        <p:nvSpPr>
          <p:cNvPr id="56" name="TextBox 55"/>
          <p:cNvSpPr txBox="1"/>
          <p:nvPr/>
        </p:nvSpPr>
        <p:spPr>
          <a:xfrm>
            <a:off x="4860033" y="1103015"/>
            <a:ext cx="3758713"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200" dirty="0">
                <a:solidFill>
                  <a:schemeClr val="tx1"/>
                </a:solidFill>
              </a:rPr>
              <a:t>点击输入简要文字内容，文字内容需概括精炼，</a:t>
            </a:r>
            <a:endParaRPr lang="en-US" altLang="zh-CN" sz="1200" dirty="0">
              <a:solidFill>
                <a:schemeClr val="tx1"/>
              </a:solidFill>
            </a:endParaRPr>
          </a:p>
          <a:p>
            <a:pPr>
              <a:lnSpc>
                <a:spcPct val="150000"/>
              </a:lnSpc>
            </a:pPr>
            <a:r>
              <a:rPr lang="zh-CN" altLang="en-US" sz="1200" dirty="0">
                <a:solidFill>
                  <a:schemeClr val="tx1"/>
                </a:solidFill>
              </a:rPr>
              <a:t>不用多余的文字修饰，言简意赅的说明分项内容</a:t>
            </a:r>
            <a:r>
              <a:rPr lang="en-US" altLang="zh-CN" sz="1200" dirty="0">
                <a:solidFill>
                  <a:schemeClr val="tx1"/>
                </a:solidFill>
              </a:rPr>
              <a:t>……</a:t>
            </a:r>
          </a:p>
        </p:txBody>
      </p:sp>
      <p:sp>
        <p:nvSpPr>
          <p:cNvPr id="57" name="TextBox 56"/>
          <p:cNvSpPr txBox="1"/>
          <p:nvPr/>
        </p:nvSpPr>
        <p:spPr>
          <a:xfrm>
            <a:off x="4989752" y="2543175"/>
            <a:ext cx="3758713"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200" dirty="0">
                <a:solidFill>
                  <a:schemeClr val="tx1"/>
                </a:solidFill>
              </a:rPr>
              <a:t>点击输入简要文字内容，文字内容需概括精炼，</a:t>
            </a:r>
            <a:endParaRPr lang="en-US" altLang="zh-CN" sz="1200" dirty="0">
              <a:solidFill>
                <a:schemeClr val="tx1"/>
              </a:solidFill>
            </a:endParaRPr>
          </a:p>
          <a:p>
            <a:pPr>
              <a:lnSpc>
                <a:spcPct val="150000"/>
              </a:lnSpc>
            </a:pPr>
            <a:r>
              <a:rPr lang="zh-CN" altLang="en-US" sz="1200" dirty="0">
                <a:solidFill>
                  <a:schemeClr val="tx1"/>
                </a:solidFill>
              </a:rPr>
              <a:t>不用多余的文字修饰，言简意赅的说明分项内容</a:t>
            </a:r>
            <a:r>
              <a:rPr lang="en-US" altLang="zh-CN" sz="1200" dirty="0">
                <a:solidFill>
                  <a:schemeClr val="tx1"/>
                </a:solidFill>
              </a:rPr>
              <a:t>……</a:t>
            </a:r>
          </a:p>
        </p:txBody>
      </p:sp>
      <p:sp>
        <p:nvSpPr>
          <p:cNvPr id="58" name="TextBox 57"/>
          <p:cNvSpPr txBox="1"/>
          <p:nvPr/>
        </p:nvSpPr>
        <p:spPr>
          <a:xfrm>
            <a:off x="4716016" y="4110046"/>
            <a:ext cx="3737292"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200" dirty="0">
                <a:solidFill>
                  <a:schemeClr val="tx1"/>
                </a:solidFill>
              </a:rPr>
              <a:t>点击输入简要文字内容，文字内容需概括精炼，</a:t>
            </a:r>
            <a:endParaRPr lang="en-US" altLang="zh-CN" sz="1200" dirty="0">
              <a:solidFill>
                <a:schemeClr val="tx1"/>
              </a:solidFill>
            </a:endParaRPr>
          </a:p>
          <a:p>
            <a:pPr>
              <a:lnSpc>
                <a:spcPct val="150000"/>
              </a:lnSpc>
            </a:pPr>
            <a:r>
              <a:rPr lang="zh-CN" altLang="en-US" sz="1200" dirty="0">
                <a:solidFill>
                  <a:schemeClr val="tx1"/>
                </a:solidFill>
              </a:rPr>
              <a:t>不用多余的文字修饰，言简意赅的说明分项内容</a:t>
            </a:r>
            <a:r>
              <a:rPr lang="en-US" altLang="zh-CN" sz="1200" dirty="0">
                <a:solidFill>
                  <a:schemeClr val="tx1"/>
                </a:solidFill>
              </a:rPr>
              <a:t>……</a:t>
            </a:r>
          </a:p>
        </p:txBody>
      </p:sp>
      <p:cxnSp>
        <p:nvCxnSpPr>
          <p:cNvPr id="59" name="直接连接符 58"/>
          <p:cNvCxnSpPr/>
          <p:nvPr/>
        </p:nvCxnSpPr>
        <p:spPr>
          <a:xfrm>
            <a:off x="3191654" y="1389379"/>
            <a:ext cx="1531487" cy="1"/>
          </a:xfrm>
          <a:prstGeom prst="line">
            <a:avLst/>
          </a:prstGeom>
          <a:ln w="6350">
            <a:solidFill>
              <a:srgbClr val="AC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672339" y="2829539"/>
            <a:ext cx="1197061" cy="0"/>
          </a:xfrm>
          <a:prstGeom prst="line">
            <a:avLst/>
          </a:prstGeom>
          <a:ln w="6350">
            <a:solidFill>
              <a:srgbClr val="AC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062255" y="4357336"/>
            <a:ext cx="1516870" cy="1"/>
          </a:xfrm>
          <a:prstGeom prst="line">
            <a:avLst/>
          </a:prstGeom>
          <a:ln w="6350">
            <a:solidFill>
              <a:srgbClr val="AC0000"/>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690544" y="1823096"/>
            <a:ext cx="1865232" cy="1870081"/>
            <a:chOff x="1928203" y="2783798"/>
            <a:chExt cx="2373890" cy="2380062"/>
          </a:xfrm>
          <a:solidFill>
            <a:srgbClr val="0070C0"/>
          </a:solidFill>
        </p:grpSpPr>
        <p:sp>
          <p:nvSpPr>
            <p:cNvPr id="63" name="Oval 8"/>
            <p:cNvSpPr>
              <a:spLocks noChangeArrowheads="1"/>
            </p:cNvSpPr>
            <p:nvPr/>
          </p:nvSpPr>
          <p:spPr bwMode="auto">
            <a:xfrm>
              <a:off x="1928203" y="2783798"/>
              <a:ext cx="2373890" cy="2380062"/>
            </a:xfrm>
            <a:prstGeom prst="ellipse">
              <a:avLst/>
            </a:prstGeom>
            <a:solidFill>
              <a:srgbClr val="AC0000"/>
            </a:solidFill>
            <a:ln w="4"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800"/>
            </a:p>
          </p:txBody>
        </p:sp>
        <p:sp>
          <p:nvSpPr>
            <p:cNvPr id="64" name="TextBox 63"/>
            <p:cNvSpPr txBox="1"/>
            <p:nvPr/>
          </p:nvSpPr>
          <p:spPr>
            <a:xfrm>
              <a:off x="2437933" y="3425313"/>
              <a:ext cx="1405936" cy="1214297"/>
            </a:xfrm>
            <a:prstGeom prst="rect">
              <a:avLst/>
            </a:prstGeom>
            <a:noFill/>
          </p:spPr>
          <p:txBody>
            <a:bodyPr wrap="square">
              <a:spAutoFit/>
            </a:bodyPr>
            <a:lstStyle/>
            <a:p>
              <a:pPr algn="ctr">
                <a:defRPr/>
              </a:pPr>
              <a:r>
                <a:rPr lang="zh-CN" altLang="en-US" sz="2800" b="1" dirty="0">
                  <a:solidFill>
                    <a:schemeClr val="bg1"/>
                  </a:solidFill>
                  <a:latin typeface="微软雅黑" pitchFamily="34" charset="-122"/>
                  <a:ea typeface="微软雅黑" pitchFamily="34" charset="-122"/>
                </a:rPr>
                <a:t>添 加</a:t>
              </a:r>
              <a:endParaRPr lang="en-US" altLang="zh-CN" sz="2800" b="1" dirty="0">
                <a:solidFill>
                  <a:schemeClr val="bg1"/>
                </a:solidFill>
                <a:latin typeface="微软雅黑" pitchFamily="34" charset="-122"/>
                <a:ea typeface="微软雅黑" pitchFamily="34" charset="-122"/>
              </a:endParaRPr>
            </a:p>
            <a:p>
              <a:pPr algn="ctr">
                <a:defRPr/>
              </a:pPr>
              <a:r>
                <a:rPr lang="zh-CN" altLang="en-US" sz="2800" b="1" dirty="0">
                  <a:solidFill>
                    <a:schemeClr val="bg1"/>
                  </a:solidFill>
                  <a:latin typeface="微软雅黑" pitchFamily="34" charset="-122"/>
                  <a:ea typeface="微软雅黑" pitchFamily="34" charset="-122"/>
                </a:rPr>
                <a:t>标 题</a:t>
              </a:r>
              <a:endParaRPr lang="en-US" altLang="zh-CN" sz="2800" b="1" dirty="0">
                <a:solidFill>
                  <a:schemeClr val="bg1"/>
                </a:solidFill>
                <a:latin typeface="微软雅黑" pitchFamily="34" charset="-122"/>
                <a:ea typeface="微软雅黑" pitchFamily="34" charset="-122"/>
              </a:endParaRPr>
            </a:p>
          </p:txBody>
        </p:sp>
      </p:grpSp>
      <p:sp>
        <p:nvSpPr>
          <p:cNvPr id="21" name="圆角矩形 20"/>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23" name="矩形 22"/>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26667823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圆角矩形 6"/>
          <p:cNvSpPr/>
          <p:nvPr/>
        </p:nvSpPr>
        <p:spPr>
          <a:xfrm>
            <a:off x="4071257" y="702128"/>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2" name="五角星 1"/>
          <p:cNvSpPr/>
          <p:nvPr/>
        </p:nvSpPr>
        <p:spPr>
          <a:xfrm>
            <a:off x="3722914" y="511629"/>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1" name="圆角矩形 10"/>
          <p:cNvSpPr/>
          <p:nvPr/>
        </p:nvSpPr>
        <p:spPr>
          <a:xfrm>
            <a:off x="4071257" y="1502228"/>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12" name="五角星 11"/>
          <p:cNvSpPr/>
          <p:nvPr/>
        </p:nvSpPr>
        <p:spPr>
          <a:xfrm>
            <a:off x="3722914" y="1311729"/>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3" name="圆角矩形 12"/>
          <p:cNvSpPr/>
          <p:nvPr/>
        </p:nvSpPr>
        <p:spPr>
          <a:xfrm>
            <a:off x="4071257" y="2332262"/>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14" name="五角星 13"/>
          <p:cNvSpPr/>
          <p:nvPr/>
        </p:nvSpPr>
        <p:spPr>
          <a:xfrm>
            <a:off x="3722914" y="2141763"/>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5" name="圆角矩形 14"/>
          <p:cNvSpPr/>
          <p:nvPr/>
        </p:nvSpPr>
        <p:spPr>
          <a:xfrm>
            <a:off x="4071257" y="3194953"/>
            <a:ext cx="3461657" cy="381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r"/>
            <a:r>
              <a:rPr lang="zh-CN" altLang="en-US" sz="1800" b="1" dirty="0">
                <a:latin typeface="微软雅黑" panose="020B0503020204020204" pitchFamily="34" charset="-122"/>
                <a:ea typeface="微软雅黑" panose="020B0503020204020204" pitchFamily="34" charset="-122"/>
              </a:rPr>
              <a:t>单击此处添加您的党支部名称</a:t>
            </a:r>
          </a:p>
        </p:txBody>
      </p:sp>
      <p:sp>
        <p:nvSpPr>
          <p:cNvPr id="16" name="五角星 15"/>
          <p:cNvSpPr/>
          <p:nvPr/>
        </p:nvSpPr>
        <p:spPr>
          <a:xfrm>
            <a:off x="3722914" y="3004454"/>
            <a:ext cx="751115" cy="729343"/>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17" name="圆角矩形 16"/>
          <p:cNvSpPr/>
          <p:nvPr/>
        </p:nvSpPr>
        <p:spPr>
          <a:xfrm>
            <a:off x="1286641" y="1466849"/>
            <a:ext cx="1447799" cy="1447800"/>
          </a:xfrm>
          <a:prstGeom prst="round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3" name="文本框 2"/>
          <p:cNvSpPr txBox="1"/>
          <p:nvPr/>
        </p:nvSpPr>
        <p:spPr>
          <a:xfrm>
            <a:off x="1462938" y="1694460"/>
            <a:ext cx="1140184" cy="1015663"/>
          </a:xfrm>
          <a:prstGeom prst="rect">
            <a:avLst/>
          </a:prstGeom>
          <a:noFill/>
        </p:spPr>
        <p:txBody>
          <a:bodyPr wrap="none" rtlCol="0">
            <a:spAutoFit/>
          </a:bodyPr>
          <a:lstStyle/>
          <a:p>
            <a:r>
              <a:rPr lang="zh-CN" altLang="en-US" sz="3600" b="1" dirty="0">
                <a:solidFill>
                  <a:srgbClr val="FFC000"/>
                </a:solidFill>
                <a:latin typeface="微软雅黑" panose="020B0503020204020204" pitchFamily="34" charset="-122"/>
                <a:ea typeface="微软雅黑" panose="020B0503020204020204" pitchFamily="34" charset="-122"/>
              </a:rPr>
              <a:t>目录</a:t>
            </a:r>
            <a:endParaRPr lang="en-US" altLang="zh-CN" sz="3600" b="1" dirty="0">
              <a:solidFill>
                <a:srgbClr val="FFC000"/>
              </a:solidFill>
              <a:latin typeface="微软雅黑" panose="020B0503020204020204" pitchFamily="34" charset="-122"/>
              <a:ea typeface="微软雅黑" panose="020B0503020204020204" pitchFamily="34" charset="-122"/>
            </a:endParaRPr>
          </a:p>
          <a:p>
            <a:r>
              <a:rPr lang="en-US" altLang="zh-CN" sz="2400" b="1" dirty="0">
                <a:solidFill>
                  <a:srgbClr val="FFC000"/>
                </a:solidFill>
                <a:latin typeface="微软雅黑" panose="020B0503020204020204" pitchFamily="34" charset="-122"/>
                <a:ea typeface="微软雅黑" panose="020B0503020204020204" pitchFamily="34" charset="-122"/>
              </a:rPr>
              <a:t>MULU</a:t>
            </a:r>
            <a:endParaRPr lang="zh-CN" altLang="en-US" sz="2400" b="1" dirty="0">
              <a:solidFill>
                <a:srgbClr val="FFC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9664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520512"/>
            <a:ext cx="27024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cxnSp>
        <p:nvCxnSpPr>
          <p:cNvPr id="30" name="直接连接符 29"/>
          <p:cNvCxnSpPr/>
          <p:nvPr/>
        </p:nvCxnSpPr>
        <p:spPr>
          <a:xfrm>
            <a:off x="0" y="4227803"/>
            <a:ext cx="9144000" cy="0"/>
          </a:xfrm>
          <a:prstGeom prst="line">
            <a:avLst/>
          </a:prstGeom>
          <a:ln>
            <a:solidFill>
              <a:srgbClr val="AC0000"/>
            </a:solidFill>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9" y="4089034"/>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3" y="1155974"/>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第一季度</a:t>
              </a:r>
            </a:p>
          </p:txBody>
        </p:sp>
        <p:sp>
          <p:nvSpPr>
            <p:cNvPr id="36" name="文本框 16"/>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089034"/>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6" y="1155974"/>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第二季度</a:t>
              </a:r>
            </a:p>
          </p:txBody>
        </p:sp>
        <p:sp>
          <p:nvSpPr>
            <p:cNvPr id="43" name="文本框 24"/>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4" y="4089034"/>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30" y="1155974"/>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第三季度</a:t>
              </a:r>
            </a:p>
          </p:txBody>
        </p:sp>
        <p:sp>
          <p:nvSpPr>
            <p:cNvPr id="50" name="文本框 31"/>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9" y="4089034"/>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3" y="1155974"/>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第四季度</a:t>
              </a:r>
            </a:p>
          </p:txBody>
        </p:sp>
        <p:sp>
          <p:nvSpPr>
            <p:cNvPr id="57" name="文本框 38"/>
            <p:cNvSpPr txBox="1"/>
            <p:nvPr/>
          </p:nvSpPr>
          <p:spPr>
            <a:xfrm>
              <a:off x="1368152" y="1253361"/>
              <a:ext cx="683569" cy="593403"/>
            </a:xfrm>
            <a:prstGeom prst="rect">
              <a:avLst/>
            </a:prstGeom>
            <a:noFill/>
          </p:spPr>
          <p:txBody>
            <a:bodyPr wrap="squar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a:t>
              </a:r>
              <a:endParaRPr lang="en-US" altLang="zh-CN" sz="1800" dirty="0">
                <a:solidFill>
                  <a:schemeClr val="bg1"/>
                </a:solidFill>
                <a:latin typeface="微软雅黑" panose="020B0503020204020204" pitchFamily="34" charset="-122"/>
                <a:ea typeface="微软雅黑" panose="020B0503020204020204" pitchFamily="34" charset="-122"/>
              </a:endParaRPr>
            </a:p>
            <a:p>
              <a:pPr algn="ctr"/>
              <a:r>
                <a:rPr lang="zh-CN" altLang="en-US" sz="1800" dirty="0">
                  <a:solidFill>
                    <a:schemeClr val="bg1"/>
                  </a:solidFill>
                  <a:latin typeface="微软雅黑" panose="020B0503020204020204" pitchFamily="34" charset="-122"/>
                  <a:ea typeface="微软雅黑" panose="020B0503020204020204" pitchFamily="34" charset="-122"/>
                </a:rPr>
                <a:t>标题</a:t>
              </a: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9" name="圆角矩形 58"/>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60" name="图片 5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61" name="矩形 60"/>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1819616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第四部分主题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val="1992236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237981" y="1371486"/>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50739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987449"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877668" y="1094487"/>
            <a:ext cx="1659306" cy="276999"/>
          </a:xfrm>
          <a:prstGeom prst="rect">
            <a:avLst/>
          </a:prstGeom>
          <a:noFill/>
        </p:spPr>
        <p:txBody>
          <a:bodyPr wrap="square" rtlCol="0">
            <a:spAutoFit/>
          </a:bodyPr>
          <a:lstStyle/>
          <a:p>
            <a:r>
              <a:rPr lang="en-US" altLang="zh-CN" sz="1200" dirty="0">
                <a:solidFill>
                  <a:srgbClr val="DE0000"/>
                </a:solidFill>
                <a:latin typeface="微软雅黑" pitchFamily="34" charset="-122"/>
                <a:ea typeface="微软雅黑" pitchFamily="34" charset="-122"/>
              </a:rPr>
              <a:t>(</a:t>
            </a:r>
            <a:r>
              <a:rPr lang="zh-CN" altLang="en-US" sz="1200" dirty="0">
                <a:solidFill>
                  <a:srgbClr val="DE0000"/>
                </a:solidFill>
                <a:latin typeface="微软雅黑" pitchFamily="34" charset="-122"/>
                <a:ea typeface="微软雅黑" pitchFamily="34" charset="-122"/>
              </a:rPr>
              <a:t>单位：万元）    </a:t>
            </a:r>
            <a:r>
              <a:rPr lang="en-US" altLang="zh-CN" sz="1200" dirty="0">
                <a:solidFill>
                  <a:srgbClr val="DE0000"/>
                </a:solidFill>
                <a:latin typeface="微软雅黑" pitchFamily="34" charset="-122"/>
                <a:ea typeface="微软雅黑" pitchFamily="34" charset="-122"/>
              </a:rPr>
              <a:t>100</a:t>
            </a:r>
            <a:endParaRPr lang="zh-CN" altLang="en-US" sz="1200" dirty="0">
              <a:solidFill>
                <a:srgbClr val="DE0000"/>
              </a:solidFill>
              <a:latin typeface="微软雅黑" pitchFamily="34" charset="-122"/>
              <a:ea typeface="微软雅黑" pitchFamily="34" charset="-122"/>
            </a:endParaRPr>
          </a:p>
        </p:txBody>
      </p:sp>
      <p:sp>
        <p:nvSpPr>
          <p:cNvPr id="34" name="TextBox 33"/>
          <p:cNvSpPr txBox="1"/>
          <p:nvPr/>
        </p:nvSpPr>
        <p:spPr>
          <a:xfrm>
            <a:off x="2464966"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200</a:t>
            </a:r>
            <a:endParaRPr lang="zh-CN" altLang="en-US" sz="1200" dirty="0">
              <a:solidFill>
                <a:srgbClr val="DE0000"/>
              </a:solidFill>
              <a:latin typeface="微软雅黑" pitchFamily="34" charset="-122"/>
              <a:ea typeface="微软雅黑" pitchFamily="34" charset="-122"/>
            </a:endParaRPr>
          </a:p>
        </p:txBody>
      </p:sp>
      <p:sp>
        <p:nvSpPr>
          <p:cNvPr id="35" name="TextBox 34"/>
          <p:cNvSpPr txBox="1"/>
          <p:nvPr/>
        </p:nvSpPr>
        <p:spPr>
          <a:xfrm>
            <a:off x="2945019"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300</a:t>
            </a:r>
            <a:endParaRPr lang="zh-CN" altLang="en-US" sz="1200" dirty="0">
              <a:solidFill>
                <a:srgbClr val="DE0000"/>
              </a:solidFill>
              <a:latin typeface="微软雅黑" pitchFamily="34" charset="-122"/>
              <a:ea typeface="微软雅黑" pitchFamily="34" charset="-122"/>
            </a:endParaRPr>
          </a:p>
        </p:txBody>
      </p:sp>
      <p:sp>
        <p:nvSpPr>
          <p:cNvPr id="36" name="TextBox 35"/>
          <p:cNvSpPr txBox="1"/>
          <p:nvPr/>
        </p:nvSpPr>
        <p:spPr>
          <a:xfrm>
            <a:off x="3425072"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400</a:t>
            </a:r>
            <a:endParaRPr lang="zh-CN" altLang="en-US" sz="1200" dirty="0">
              <a:solidFill>
                <a:srgbClr val="DE0000"/>
              </a:solidFill>
              <a:latin typeface="微软雅黑" pitchFamily="34" charset="-122"/>
              <a:ea typeface="微软雅黑" pitchFamily="34" charset="-122"/>
            </a:endParaRPr>
          </a:p>
        </p:txBody>
      </p:sp>
      <p:sp>
        <p:nvSpPr>
          <p:cNvPr id="37" name="TextBox 36"/>
          <p:cNvSpPr txBox="1"/>
          <p:nvPr/>
        </p:nvSpPr>
        <p:spPr>
          <a:xfrm>
            <a:off x="3905125"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500</a:t>
            </a:r>
            <a:endParaRPr lang="zh-CN" altLang="en-US" sz="1200" dirty="0">
              <a:solidFill>
                <a:srgbClr val="DE0000"/>
              </a:solidFill>
              <a:latin typeface="微软雅黑" pitchFamily="34" charset="-122"/>
              <a:ea typeface="微软雅黑" pitchFamily="34" charset="-122"/>
            </a:endParaRPr>
          </a:p>
        </p:txBody>
      </p:sp>
      <p:sp>
        <p:nvSpPr>
          <p:cNvPr id="38" name="TextBox 37"/>
          <p:cNvSpPr txBox="1"/>
          <p:nvPr/>
        </p:nvSpPr>
        <p:spPr>
          <a:xfrm>
            <a:off x="4385178"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600</a:t>
            </a:r>
            <a:endParaRPr lang="zh-CN" altLang="en-US" sz="1200" dirty="0">
              <a:solidFill>
                <a:srgbClr val="DE0000"/>
              </a:solidFill>
              <a:latin typeface="微软雅黑" pitchFamily="34" charset="-122"/>
              <a:ea typeface="微软雅黑" pitchFamily="34" charset="-122"/>
            </a:endParaRPr>
          </a:p>
        </p:txBody>
      </p:sp>
      <p:sp>
        <p:nvSpPr>
          <p:cNvPr id="39" name="TextBox 38"/>
          <p:cNvSpPr txBox="1"/>
          <p:nvPr/>
        </p:nvSpPr>
        <p:spPr>
          <a:xfrm>
            <a:off x="4865231"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700</a:t>
            </a:r>
            <a:endParaRPr lang="zh-CN" altLang="en-US" sz="1200" dirty="0">
              <a:solidFill>
                <a:srgbClr val="DE0000"/>
              </a:solidFill>
              <a:latin typeface="微软雅黑" pitchFamily="34" charset="-122"/>
              <a:ea typeface="微软雅黑" pitchFamily="34" charset="-122"/>
            </a:endParaRPr>
          </a:p>
        </p:txBody>
      </p:sp>
      <p:sp>
        <p:nvSpPr>
          <p:cNvPr id="40" name="TextBox 39"/>
          <p:cNvSpPr txBox="1"/>
          <p:nvPr/>
        </p:nvSpPr>
        <p:spPr>
          <a:xfrm>
            <a:off x="5345284"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800</a:t>
            </a:r>
            <a:endParaRPr lang="zh-CN" altLang="en-US" sz="1200" dirty="0">
              <a:solidFill>
                <a:srgbClr val="DE0000"/>
              </a:solidFill>
              <a:latin typeface="微软雅黑" pitchFamily="34" charset="-122"/>
              <a:ea typeface="微软雅黑" pitchFamily="34" charset="-122"/>
            </a:endParaRPr>
          </a:p>
        </p:txBody>
      </p:sp>
      <p:sp>
        <p:nvSpPr>
          <p:cNvPr id="41" name="TextBox 40"/>
          <p:cNvSpPr txBox="1"/>
          <p:nvPr/>
        </p:nvSpPr>
        <p:spPr>
          <a:xfrm>
            <a:off x="5825337" y="1094487"/>
            <a:ext cx="453970"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900</a:t>
            </a:r>
            <a:endParaRPr lang="zh-CN" altLang="en-US" sz="1200" dirty="0">
              <a:solidFill>
                <a:srgbClr val="DE0000"/>
              </a:solidFill>
              <a:latin typeface="微软雅黑" pitchFamily="34" charset="-122"/>
              <a:ea typeface="微软雅黑" pitchFamily="34" charset="-122"/>
            </a:endParaRPr>
          </a:p>
        </p:txBody>
      </p:sp>
      <p:sp>
        <p:nvSpPr>
          <p:cNvPr id="42" name="TextBox 41"/>
          <p:cNvSpPr txBox="1"/>
          <p:nvPr/>
        </p:nvSpPr>
        <p:spPr>
          <a:xfrm>
            <a:off x="6260510" y="1094487"/>
            <a:ext cx="543739"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1000</a:t>
            </a:r>
            <a:endParaRPr lang="zh-CN" altLang="en-US" sz="1200" dirty="0">
              <a:solidFill>
                <a:srgbClr val="DE0000"/>
              </a:solidFill>
              <a:latin typeface="微软雅黑" pitchFamily="34" charset="-122"/>
              <a:ea typeface="微软雅黑" pitchFamily="34" charset="-122"/>
            </a:endParaRPr>
          </a:p>
        </p:txBody>
      </p:sp>
      <p:sp>
        <p:nvSpPr>
          <p:cNvPr id="43" name="五边形 42"/>
          <p:cNvSpPr/>
          <p:nvPr/>
        </p:nvSpPr>
        <p:spPr>
          <a:xfrm>
            <a:off x="2222362" y="1680483"/>
            <a:ext cx="2136734" cy="320158"/>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五边形 43"/>
          <p:cNvSpPr/>
          <p:nvPr/>
        </p:nvSpPr>
        <p:spPr>
          <a:xfrm>
            <a:off x="2222362" y="2196541"/>
            <a:ext cx="1585957"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五边形 44"/>
          <p:cNvSpPr/>
          <p:nvPr/>
        </p:nvSpPr>
        <p:spPr>
          <a:xfrm>
            <a:off x="2222362" y="2712598"/>
            <a:ext cx="2895938"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五边形 45"/>
          <p:cNvSpPr/>
          <p:nvPr/>
        </p:nvSpPr>
        <p:spPr>
          <a:xfrm>
            <a:off x="2222360" y="3228655"/>
            <a:ext cx="2415885"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7" name="五边形 46"/>
          <p:cNvSpPr/>
          <p:nvPr/>
        </p:nvSpPr>
        <p:spPr>
          <a:xfrm>
            <a:off x="2222362" y="3744712"/>
            <a:ext cx="3829961"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8" name="TextBox 47"/>
          <p:cNvSpPr txBox="1"/>
          <p:nvPr/>
        </p:nvSpPr>
        <p:spPr>
          <a:xfrm>
            <a:off x="1263347" y="1680483"/>
            <a:ext cx="1222659"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49" name="TextBox 48"/>
          <p:cNvSpPr txBox="1"/>
          <p:nvPr/>
        </p:nvSpPr>
        <p:spPr>
          <a:xfrm>
            <a:off x="1263347" y="2201935"/>
            <a:ext cx="1222660"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0" name="TextBox 49"/>
          <p:cNvSpPr txBox="1"/>
          <p:nvPr/>
        </p:nvSpPr>
        <p:spPr>
          <a:xfrm>
            <a:off x="1263346" y="2723387"/>
            <a:ext cx="1369148"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1" name="TextBox 50"/>
          <p:cNvSpPr txBox="1"/>
          <p:nvPr/>
        </p:nvSpPr>
        <p:spPr>
          <a:xfrm>
            <a:off x="1263347" y="3244839"/>
            <a:ext cx="1517337"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2" name="TextBox 51"/>
          <p:cNvSpPr txBox="1"/>
          <p:nvPr/>
        </p:nvSpPr>
        <p:spPr>
          <a:xfrm>
            <a:off x="1263346" y="3766291"/>
            <a:ext cx="1517336"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3" name="TextBox 2"/>
          <p:cNvSpPr txBox="1"/>
          <p:nvPr/>
        </p:nvSpPr>
        <p:spPr>
          <a:xfrm>
            <a:off x="6660233" y="2201934"/>
            <a:ext cx="1757955" cy="1477328"/>
          </a:xfrm>
          <a:prstGeom prst="rect">
            <a:avLst/>
          </a:prstGeom>
          <a:noFill/>
        </p:spPr>
        <p:txBody>
          <a:bodyPr wrap="square" rtlCol="0">
            <a:spAutoFit/>
          </a:bodyPr>
          <a:lstStyle/>
          <a:p>
            <a:pPr>
              <a:lnSpc>
                <a:spcPct val="150000"/>
              </a:lnSpc>
            </a:pPr>
            <a:r>
              <a:rPr lang="zh-CN" altLang="en-US" sz="120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a:p>
            <a:pPr>
              <a:lnSpc>
                <a:spcPct val="150000"/>
              </a:lnSpc>
            </a:pPr>
            <a:r>
              <a:rPr lang="zh-CN" altLang="en-US" sz="1200" kern="0" dirty="0">
                <a:solidFill>
                  <a:schemeClr val="tx1">
                    <a:lumMod val="85000"/>
                    <a:lumOff val="15000"/>
                  </a:schemeClr>
                </a:solidFill>
                <a:latin typeface="微软雅黑" pitchFamily="34" charset="-122"/>
                <a:ea typeface="微软雅黑" pitchFamily="34" charset="-122"/>
              </a:rPr>
              <a:t>请在此处输入您的文本</a:t>
            </a:r>
            <a:endParaRPr lang="zh-CN" altLang="en-US" sz="1200" dirty="0"/>
          </a:p>
        </p:txBody>
      </p:sp>
      <p:sp>
        <p:nvSpPr>
          <p:cNvPr id="53" name="圆角矩形 52"/>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55" name="矩形 54"/>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12581121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4" y="139512"/>
            <a:ext cx="239502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aphicFrame>
        <p:nvGraphicFramePr>
          <p:cNvPr id="31" name="图表 30"/>
          <p:cNvGraphicFramePr/>
          <p:nvPr>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nvPr>
        </p:nvGraphicFramePr>
        <p:xfrm>
          <a:off x="5832141"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2"/>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75%</a:t>
            </a:r>
            <a:endParaRPr lang="zh-CN" altLang="en-US" sz="320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50%</a:t>
            </a:r>
            <a:endParaRPr lang="zh-CN" altLang="en-US" sz="320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dirty="0">
                <a:latin typeface="Calibri Light" panose="020F0302020204030204" pitchFamily="34" charset="0"/>
              </a:rPr>
              <a:t>25%</a:t>
            </a:r>
            <a:endParaRPr lang="zh-CN" altLang="en-US" sz="3200" dirty="0">
              <a:latin typeface="Calibri Light" panose="020F0302020204030204" pitchFamily="34" charset="0"/>
            </a:endParaRPr>
          </a:p>
        </p:txBody>
      </p:sp>
      <p:sp>
        <p:nvSpPr>
          <p:cNvPr id="66" name="文本框 7"/>
          <p:cNvSpPr txBox="1">
            <a:spLocks noChangeArrowheads="1"/>
          </p:cNvSpPr>
          <p:nvPr/>
        </p:nvSpPr>
        <p:spPr bwMode="auto">
          <a:xfrm>
            <a:off x="1115617"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67" name="文本框 7"/>
          <p:cNvSpPr txBox="1">
            <a:spLocks noChangeArrowheads="1"/>
          </p:cNvSpPr>
          <p:nvPr/>
        </p:nvSpPr>
        <p:spPr bwMode="auto">
          <a:xfrm>
            <a:off x="3684262"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5" y="843559"/>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dirty="0">
                <a:solidFill>
                  <a:schemeClr val="tx1">
                    <a:lumMod val="85000"/>
                    <a:lumOff val="15000"/>
                  </a:schemeClr>
                </a:solidFill>
                <a:latin typeface="微软雅黑" pitchFamily="34" charset="-122"/>
              </a:rPr>
              <a:t>添加文本信息</a:t>
            </a:r>
            <a:endParaRPr lang="en-US" altLang="zh-CN" sz="1800" dirty="0">
              <a:solidFill>
                <a:schemeClr val="tx1">
                  <a:lumMod val="85000"/>
                  <a:lumOff val="15000"/>
                </a:schemeClr>
              </a:solidFill>
              <a:latin typeface="微软雅黑" pitchFamily="34" charset="-122"/>
            </a:endParaRPr>
          </a:p>
          <a:p>
            <a:pPr>
              <a:lnSpc>
                <a:spcPct val="150000"/>
              </a:lnSpc>
              <a:spcBef>
                <a:spcPts val="300"/>
              </a:spcBef>
            </a:pPr>
            <a:r>
              <a:rPr lang="zh-CN" altLang="en-US" sz="140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单击此处添加说明文字单击此处添加说明文字单击此处添加说明文字单击此处添加说明文字单击此处单击此处添加说明文字。</a:t>
            </a:r>
          </a:p>
        </p:txBody>
      </p:sp>
      <p:sp>
        <p:nvSpPr>
          <p:cNvPr id="13" name="圆角矩形 12"/>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5" name="矩形 14"/>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25792017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4" y="139512"/>
            <a:ext cx="2553833"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937" name="Line 13"/>
          <p:cNvSpPr>
            <a:spLocks noChangeShapeType="1"/>
          </p:cNvSpPr>
          <p:nvPr/>
        </p:nvSpPr>
        <p:spPr bwMode="auto">
          <a:xfrm>
            <a:off x="586410" y="2801706"/>
            <a:ext cx="8136904" cy="0"/>
          </a:xfrm>
          <a:prstGeom prst="line">
            <a:avLst/>
          </a:prstGeom>
          <a:noFill/>
          <a:ln w="101600">
            <a:solidFill>
              <a:srgbClr val="AC0000"/>
            </a:solidFill>
            <a:round/>
            <a:headEnd/>
            <a:tailEnd type="triangle" w="med" len="med"/>
          </a:ln>
          <a:effectLst/>
          <a:extLst/>
        </p:spPr>
        <p:txBody>
          <a:bodyPr/>
          <a:lstStyle/>
          <a:p>
            <a:pPr>
              <a:defRPr/>
            </a:pPr>
            <a:endParaRPr lang="zh-CN" altLang="en-US" sz="1800">
              <a:ln>
                <a:solidFill>
                  <a:srgbClr val="FFD347"/>
                </a:solidFill>
              </a:ln>
              <a:latin typeface="微软雅黑" pitchFamily="34" charset="-122"/>
              <a:ea typeface="微软雅黑" pitchFamily="34" charset="-122"/>
              <a:cs typeface="宋体" charset="0"/>
            </a:endParaRPr>
          </a:p>
        </p:txBody>
      </p:sp>
      <p:sp>
        <p:nvSpPr>
          <p:cNvPr id="938" name="AutoShape 2"/>
          <p:cNvSpPr>
            <a:spLocks noChangeArrowheads="1"/>
          </p:cNvSpPr>
          <p:nvPr/>
        </p:nvSpPr>
        <p:spPr bwMode="auto">
          <a:xfrm>
            <a:off x="1711325" y="1187220"/>
            <a:ext cx="1619250" cy="1351598"/>
          </a:xfrm>
          <a:prstGeom prst="roundRect">
            <a:avLst>
              <a:gd name="adj" fmla="val 13009"/>
            </a:avLst>
          </a:prstGeom>
          <a:solidFill>
            <a:srgbClr val="AC0000"/>
          </a:solidFill>
          <a:ln w="19050" cap="rnd">
            <a:noFill/>
            <a:prstDash val="sysDot"/>
            <a:round/>
            <a:headEnd/>
            <a:tailEnd/>
          </a:ln>
          <a:effectLst/>
        </p:spPr>
        <p:txBody>
          <a:bodyPr wrap="none" anchor="ctr"/>
          <a:lstStyle/>
          <a:p>
            <a:pPr>
              <a:defRPr/>
            </a:pPr>
            <a:endParaRPr lang="zh-CN" altLang="en-US" sz="1800">
              <a:solidFill>
                <a:srgbClr val="595959"/>
              </a:solidFill>
              <a:latin typeface="微软雅黑" pitchFamily="34" charset="-122"/>
              <a:ea typeface="微软雅黑" pitchFamily="34" charset="-122"/>
              <a:cs typeface="宋体" charset="0"/>
            </a:endParaRPr>
          </a:p>
        </p:txBody>
      </p:sp>
      <p:sp>
        <p:nvSpPr>
          <p:cNvPr id="939" name="Line 16"/>
          <p:cNvSpPr>
            <a:spLocks noChangeShapeType="1"/>
          </p:cNvSpPr>
          <p:nvPr/>
        </p:nvSpPr>
        <p:spPr bwMode="auto">
          <a:xfrm flipH="1">
            <a:off x="1878013" y="1345811"/>
            <a:ext cx="0" cy="1453038"/>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latin typeface="微软雅黑" pitchFamily="34" charset="-122"/>
              <a:ea typeface="微软雅黑" pitchFamily="34" charset="-122"/>
            </a:endParaRPr>
          </a:p>
        </p:txBody>
      </p:sp>
      <p:grpSp>
        <p:nvGrpSpPr>
          <p:cNvPr id="940" name="Group 138"/>
          <p:cNvGrpSpPr>
            <a:grpSpLocks/>
          </p:cNvGrpSpPr>
          <p:nvPr/>
        </p:nvGrpSpPr>
        <p:grpSpPr bwMode="auto">
          <a:xfrm>
            <a:off x="1783327" y="2717822"/>
            <a:ext cx="182151" cy="163895"/>
            <a:chOff x="1661" y="2750"/>
            <a:chExt cx="250" cy="250"/>
          </a:xfrm>
        </p:grpSpPr>
        <p:sp>
          <p:nvSpPr>
            <p:cNvPr id="941"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sp>
          <p:nvSpPr>
            <p:cNvPr id="942"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43" name="TextBox 57"/>
          <p:cNvSpPr txBox="1">
            <a:spLocks noChangeArrowheads="1"/>
          </p:cNvSpPr>
          <p:nvPr/>
        </p:nvSpPr>
        <p:spPr bwMode="auto">
          <a:xfrm>
            <a:off x="1882428" y="1247227"/>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latin typeface="微软雅黑" pitchFamily="34" charset="-122"/>
                <a:ea typeface="微软雅黑" pitchFamily="34" charset="-122"/>
              </a:rPr>
              <a:t>添加标题</a:t>
            </a:r>
          </a:p>
        </p:txBody>
      </p:sp>
      <p:sp>
        <p:nvSpPr>
          <p:cNvPr id="944" name="TextBox 57"/>
          <p:cNvSpPr txBox="1">
            <a:spLocks noChangeArrowheads="1"/>
          </p:cNvSpPr>
          <p:nvPr/>
        </p:nvSpPr>
        <p:spPr bwMode="auto">
          <a:xfrm>
            <a:off x="1899892" y="1661364"/>
            <a:ext cx="15477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45" name="AutoShape 17"/>
          <p:cNvSpPr>
            <a:spLocks noChangeArrowheads="1"/>
          </p:cNvSpPr>
          <p:nvPr/>
        </p:nvSpPr>
        <p:spPr bwMode="auto">
          <a:xfrm>
            <a:off x="910581" y="3071742"/>
            <a:ext cx="1692052" cy="1213376"/>
          </a:xfrm>
          <a:prstGeom prst="roundRect">
            <a:avLst>
              <a:gd name="adj" fmla="val 13009"/>
            </a:avLst>
          </a:prstGeom>
          <a:solidFill>
            <a:schemeClr val="bg1">
              <a:lumMod val="50000"/>
            </a:schemeClr>
          </a:solidFill>
          <a:ln w="19050" cap="rnd">
            <a:noFill/>
            <a:prstDash val="sysDot"/>
            <a:round/>
            <a:headEnd/>
            <a:tailEnd/>
          </a:ln>
          <a:effectLst/>
        </p:spPr>
        <p:txBody>
          <a:bodyPr/>
          <a:lstStyle/>
          <a:p>
            <a:pPr>
              <a:defRPr/>
            </a:pPr>
            <a:endParaRPr lang="zh-CN" altLang="en-US" sz="1800">
              <a:solidFill>
                <a:schemeClr val="bg1"/>
              </a:solidFill>
              <a:latin typeface="微软雅黑" pitchFamily="34" charset="-122"/>
              <a:ea typeface="微软雅黑" pitchFamily="34" charset="-122"/>
              <a:cs typeface="宋体" charset="0"/>
            </a:endParaRPr>
          </a:p>
        </p:txBody>
      </p:sp>
      <p:sp>
        <p:nvSpPr>
          <p:cNvPr id="946" name="TextBox 57"/>
          <p:cNvSpPr txBox="1">
            <a:spLocks noChangeArrowheads="1"/>
          </p:cNvSpPr>
          <p:nvPr/>
        </p:nvSpPr>
        <p:spPr bwMode="auto">
          <a:xfrm>
            <a:off x="1099496" y="3164609"/>
            <a:ext cx="12402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800" dirty="0">
                <a:solidFill>
                  <a:schemeClr val="bg1"/>
                </a:solidFill>
              </a:rPr>
              <a:t>添加标题</a:t>
            </a:r>
          </a:p>
        </p:txBody>
      </p:sp>
      <p:sp>
        <p:nvSpPr>
          <p:cNvPr id="947" name="TextBox 57"/>
          <p:cNvSpPr txBox="1">
            <a:spLocks noChangeArrowheads="1"/>
          </p:cNvSpPr>
          <p:nvPr/>
        </p:nvSpPr>
        <p:spPr bwMode="auto">
          <a:xfrm>
            <a:off x="1104256" y="3509596"/>
            <a:ext cx="14430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48" name="Line 18"/>
          <p:cNvSpPr>
            <a:spLocks noChangeShapeType="1"/>
          </p:cNvSpPr>
          <p:nvPr/>
        </p:nvSpPr>
        <p:spPr bwMode="auto">
          <a:xfrm flipH="1">
            <a:off x="1072506" y="2804565"/>
            <a:ext cx="1588" cy="522923"/>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latin typeface="微软雅黑" pitchFamily="34" charset="-122"/>
              <a:ea typeface="微软雅黑" pitchFamily="34" charset="-122"/>
            </a:endParaRPr>
          </a:p>
        </p:txBody>
      </p:sp>
      <p:grpSp>
        <p:nvGrpSpPr>
          <p:cNvPr id="949" name="Group 138"/>
          <p:cNvGrpSpPr>
            <a:grpSpLocks/>
          </p:cNvGrpSpPr>
          <p:nvPr/>
        </p:nvGrpSpPr>
        <p:grpSpPr bwMode="auto">
          <a:xfrm>
            <a:off x="988523" y="2714554"/>
            <a:ext cx="182211" cy="163934"/>
            <a:chOff x="1661" y="2750"/>
            <a:chExt cx="250" cy="250"/>
          </a:xfrm>
        </p:grpSpPr>
        <p:sp>
          <p:nvSpPr>
            <p:cNvPr id="950"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a:defRPr/>
              </a:pPr>
              <a:endParaRPr lang="ko-KR" altLang="en-US" sz="1800">
                <a:latin typeface="微软雅黑" pitchFamily="34" charset="-122"/>
                <a:ea typeface="Malgun Gothic" pitchFamily="34" charset="-127"/>
              </a:endParaRPr>
            </a:p>
          </p:txBody>
        </p:sp>
        <p:sp>
          <p:nvSpPr>
            <p:cNvPr id="9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52" name="AutoShape 5"/>
          <p:cNvSpPr>
            <a:spLocks noChangeArrowheads="1"/>
          </p:cNvSpPr>
          <p:nvPr/>
        </p:nvSpPr>
        <p:spPr bwMode="auto">
          <a:xfrm>
            <a:off x="3438527" y="3081742"/>
            <a:ext cx="1700213" cy="1213377"/>
          </a:xfrm>
          <a:prstGeom prst="roundRect">
            <a:avLst>
              <a:gd name="adj" fmla="val 13009"/>
            </a:avLst>
          </a:prstGeom>
          <a:solidFill>
            <a:srgbClr val="AC0000"/>
          </a:solidFill>
          <a:ln w="19050" cap="rnd">
            <a:noFill/>
            <a:prstDash val="sysDot"/>
            <a:round/>
            <a:headEnd/>
            <a:tailEnd/>
          </a:ln>
          <a:effectLst/>
        </p:spPr>
        <p:txBody>
          <a:bodyPr wrap="none" anchor="ctr"/>
          <a:lstStyle/>
          <a:p>
            <a:endParaRPr lang="zh-CN" altLang="en-US" sz="1800">
              <a:solidFill>
                <a:srgbClr val="595959"/>
              </a:solidFill>
              <a:latin typeface="微软雅黑" pitchFamily="34" charset="-122"/>
              <a:ea typeface="微软雅黑" pitchFamily="34" charset="-122"/>
              <a:cs typeface="宋体" charset="0"/>
            </a:endParaRPr>
          </a:p>
        </p:txBody>
      </p:sp>
      <p:sp>
        <p:nvSpPr>
          <p:cNvPr id="953" name="TextBox 57"/>
          <p:cNvSpPr txBox="1">
            <a:spLocks noChangeArrowheads="1"/>
          </p:cNvSpPr>
          <p:nvPr/>
        </p:nvSpPr>
        <p:spPr bwMode="auto">
          <a:xfrm>
            <a:off x="3581401" y="3163181"/>
            <a:ext cx="12500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800" dirty="0">
                <a:solidFill>
                  <a:schemeClr val="bg1"/>
                </a:solidFill>
              </a:rPr>
              <a:t>添加标题</a:t>
            </a:r>
          </a:p>
        </p:txBody>
      </p:sp>
      <p:sp>
        <p:nvSpPr>
          <p:cNvPr id="954" name="TextBox 57"/>
          <p:cNvSpPr txBox="1">
            <a:spLocks noChangeArrowheads="1"/>
          </p:cNvSpPr>
          <p:nvPr/>
        </p:nvSpPr>
        <p:spPr bwMode="auto">
          <a:xfrm>
            <a:off x="3597079" y="3509596"/>
            <a:ext cx="1541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55" name="Line 18"/>
          <p:cNvSpPr>
            <a:spLocks noChangeShapeType="1"/>
          </p:cNvSpPr>
          <p:nvPr/>
        </p:nvSpPr>
        <p:spPr bwMode="auto">
          <a:xfrm flipH="1">
            <a:off x="3590925" y="2804565"/>
            <a:ext cx="1588" cy="522923"/>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latin typeface="微软雅黑" pitchFamily="34" charset="-122"/>
              <a:ea typeface="微软雅黑" pitchFamily="34" charset="-122"/>
            </a:endParaRPr>
          </a:p>
        </p:txBody>
      </p:sp>
      <p:grpSp>
        <p:nvGrpSpPr>
          <p:cNvPr id="956" name="Group 138"/>
          <p:cNvGrpSpPr>
            <a:grpSpLocks/>
          </p:cNvGrpSpPr>
          <p:nvPr/>
        </p:nvGrpSpPr>
        <p:grpSpPr bwMode="auto">
          <a:xfrm>
            <a:off x="3506677" y="2714554"/>
            <a:ext cx="182252" cy="163991"/>
            <a:chOff x="1661" y="2750"/>
            <a:chExt cx="250" cy="250"/>
          </a:xfrm>
        </p:grpSpPr>
        <p:sp>
          <p:nvSpPr>
            <p:cNvPr id="957"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a:defRPr/>
              </a:pPr>
              <a:endParaRPr lang="ko-KR" altLang="en-US" sz="1800">
                <a:latin typeface="微软雅黑" pitchFamily="34" charset="-122"/>
                <a:ea typeface="Malgun Gothic" pitchFamily="34" charset="-127"/>
              </a:endParaRPr>
            </a:p>
          </p:txBody>
        </p:sp>
        <p:sp>
          <p:nvSpPr>
            <p:cNvPr id="95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59" name="AutoShape 2"/>
          <p:cNvSpPr>
            <a:spLocks noChangeArrowheads="1"/>
          </p:cNvSpPr>
          <p:nvPr/>
        </p:nvSpPr>
        <p:spPr bwMode="auto">
          <a:xfrm>
            <a:off x="4079875" y="1187220"/>
            <a:ext cx="1619250" cy="1351598"/>
          </a:xfrm>
          <a:prstGeom prst="roundRect">
            <a:avLst>
              <a:gd name="adj" fmla="val 13009"/>
            </a:avLst>
          </a:prstGeom>
          <a:solidFill>
            <a:srgbClr val="FFAFAF"/>
          </a:solidFill>
          <a:ln w="19050" cap="rnd">
            <a:noFill/>
            <a:prstDash val="sysDot"/>
            <a:round/>
            <a:headEnd/>
            <a:tailEnd/>
          </a:ln>
          <a:effectLst/>
        </p:spPr>
        <p:txBody>
          <a:bodyPr/>
          <a:lstStyle/>
          <a:p>
            <a:endParaRPr lang="zh-CN" altLang="en-US" sz="1800">
              <a:latin typeface="微软雅黑" pitchFamily="34" charset="-122"/>
              <a:ea typeface="微软雅黑" pitchFamily="34" charset="-122"/>
              <a:cs typeface="宋体" charset="0"/>
            </a:endParaRPr>
          </a:p>
        </p:txBody>
      </p:sp>
      <p:sp>
        <p:nvSpPr>
          <p:cNvPr id="960" name="TextBox 57"/>
          <p:cNvSpPr txBox="1">
            <a:spLocks noChangeArrowheads="1"/>
          </p:cNvSpPr>
          <p:nvPr/>
        </p:nvSpPr>
        <p:spPr bwMode="auto">
          <a:xfrm>
            <a:off x="4258692" y="1247227"/>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a:solidFill>
                  <a:schemeClr val="bg1"/>
                </a:solidFill>
                <a:latin typeface="微软雅黑" pitchFamily="34" charset="-122"/>
                <a:ea typeface="微软雅黑" pitchFamily="34" charset="-122"/>
              </a:rPr>
              <a:t>添加</a:t>
            </a:r>
            <a:r>
              <a:rPr lang="zh-CN" altLang="en-US" sz="1800" b="1" dirty="0">
                <a:solidFill>
                  <a:schemeClr val="bg1"/>
                </a:solidFill>
                <a:latin typeface="微软雅黑" pitchFamily="34" charset="-122"/>
                <a:ea typeface="微软雅黑" pitchFamily="34" charset="-122"/>
              </a:rPr>
              <a:t>标题</a:t>
            </a:r>
          </a:p>
        </p:txBody>
      </p:sp>
      <p:sp>
        <p:nvSpPr>
          <p:cNvPr id="961" name="TextBox 57"/>
          <p:cNvSpPr txBox="1">
            <a:spLocks noChangeArrowheads="1"/>
          </p:cNvSpPr>
          <p:nvPr/>
        </p:nvSpPr>
        <p:spPr bwMode="auto">
          <a:xfrm>
            <a:off x="4260280" y="1635646"/>
            <a:ext cx="15652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r>
              <a:rPr lang="zh-CN" altLang="en-US" sz="1200" b="1" dirty="0">
                <a:solidFill>
                  <a:schemeClr val="bg1"/>
                </a:solidFill>
                <a:latin typeface="微软雅黑" pitchFamily="34" charset="-122"/>
                <a:ea typeface="微软雅黑" pitchFamily="34" charset="-122"/>
              </a:rPr>
              <a:t>添加文本说明内容</a:t>
            </a:r>
          </a:p>
          <a:p>
            <a:r>
              <a:rPr lang="zh-CN" altLang="en-US" sz="1200" b="1" dirty="0">
                <a:solidFill>
                  <a:schemeClr val="bg1"/>
                </a:solidFill>
                <a:latin typeface="微软雅黑" pitchFamily="34" charset="-122"/>
                <a:ea typeface="微软雅黑" pitchFamily="34" charset="-122"/>
              </a:rPr>
              <a:t>添加文本说明内容</a:t>
            </a:r>
          </a:p>
        </p:txBody>
      </p:sp>
      <p:sp>
        <p:nvSpPr>
          <p:cNvPr id="962" name="Line 16"/>
          <p:cNvSpPr>
            <a:spLocks noChangeShapeType="1"/>
          </p:cNvSpPr>
          <p:nvPr/>
        </p:nvSpPr>
        <p:spPr bwMode="auto">
          <a:xfrm flipH="1">
            <a:off x="4238625" y="1345811"/>
            <a:ext cx="0" cy="1453038"/>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latin typeface="微软雅黑" pitchFamily="34" charset="-122"/>
              <a:ea typeface="微软雅黑" pitchFamily="34" charset="-122"/>
            </a:endParaRPr>
          </a:p>
        </p:txBody>
      </p:sp>
      <p:grpSp>
        <p:nvGrpSpPr>
          <p:cNvPr id="963" name="Group 138"/>
          <p:cNvGrpSpPr>
            <a:grpSpLocks/>
          </p:cNvGrpSpPr>
          <p:nvPr/>
        </p:nvGrpSpPr>
        <p:grpSpPr bwMode="auto">
          <a:xfrm>
            <a:off x="4143338" y="2717822"/>
            <a:ext cx="182151" cy="163895"/>
            <a:chOff x="1661" y="2750"/>
            <a:chExt cx="250" cy="250"/>
          </a:xfrm>
        </p:grpSpPr>
        <p:sp>
          <p:nvSpPr>
            <p:cNvPr id="964"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sp>
          <p:nvSpPr>
            <p:cNvPr id="965"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66" name="AutoShape 6"/>
          <p:cNvSpPr>
            <a:spLocks noChangeArrowheads="1"/>
          </p:cNvSpPr>
          <p:nvPr/>
        </p:nvSpPr>
        <p:spPr bwMode="auto">
          <a:xfrm>
            <a:off x="5678489" y="3071742"/>
            <a:ext cx="1681162" cy="1213376"/>
          </a:xfrm>
          <a:prstGeom prst="roundRect">
            <a:avLst>
              <a:gd name="adj" fmla="val 13009"/>
            </a:avLst>
          </a:prstGeom>
          <a:solidFill>
            <a:srgbClr val="FFAFAF"/>
          </a:solidFill>
          <a:ln w="19050" cap="rnd">
            <a:noFill/>
            <a:prstDash val="sysDot"/>
            <a:round/>
            <a:headEnd/>
            <a:tailEnd/>
          </a:ln>
          <a:effectLst/>
        </p:spPr>
        <p:txBody>
          <a:bodyPr/>
          <a:lstStyle/>
          <a:p>
            <a:endParaRPr lang="zh-CN" altLang="en-US" sz="1800">
              <a:latin typeface="微软雅黑" pitchFamily="34" charset="-122"/>
              <a:ea typeface="微软雅黑" pitchFamily="34" charset="-122"/>
              <a:cs typeface="宋体" charset="0"/>
            </a:endParaRPr>
          </a:p>
        </p:txBody>
      </p:sp>
      <p:sp>
        <p:nvSpPr>
          <p:cNvPr id="967" name="Line 7"/>
          <p:cNvSpPr>
            <a:spLocks noChangeShapeType="1"/>
          </p:cNvSpPr>
          <p:nvPr/>
        </p:nvSpPr>
        <p:spPr bwMode="auto">
          <a:xfrm flipH="1">
            <a:off x="5815015" y="2804565"/>
            <a:ext cx="3175" cy="522923"/>
          </a:xfrm>
          <a:prstGeom prst="line">
            <a:avLst/>
          </a:prstGeom>
          <a:noFill/>
          <a:ln w="25400">
            <a:solidFill>
              <a:schemeClr val="tx1"/>
            </a:solidFill>
            <a:prstDash val="sysDot"/>
            <a:round/>
            <a:headEnd type="oval" w="med" len="med"/>
            <a:tailEnd type="oval" w="med" len="med"/>
          </a:ln>
          <a:effectLst/>
          <a:extLst/>
        </p:spPr>
        <p:txBody>
          <a:bodyPr/>
          <a:lstStyle/>
          <a:p>
            <a:pPr>
              <a:defRPr/>
            </a:pPr>
            <a:endParaRPr lang="zh-CN" altLang="en-US" sz="1800">
              <a:latin typeface="微软雅黑" pitchFamily="34" charset="-122"/>
              <a:ea typeface="微软雅黑" pitchFamily="34" charset="-122"/>
              <a:cs typeface="宋体" charset="0"/>
            </a:endParaRPr>
          </a:p>
        </p:txBody>
      </p:sp>
      <p:grpSp>
        <p:nvGrpSpPr>
          <p:cNvPr id="968" name="Group 138"/>
          <p:cNvGrpSpPr>
            <a:grpSpLocks/>
          </p:cNvGrpSpPr>
          <p:nvPr/>
        </p:nvGrpSpPr>
        <p:grpSpPr bwMode="auto">
          <a:xfrm>
            <a:off x="5731713" y="2717411"/>
            <a:ext cx="182144" cy="163971"/>
            <a:chOff x="1661" y="2750"/>
            <a:chExt cx="250" cy="250"/>
          </a:xfrm>
        </p:grpSpPr>
        <p:sp>
          <p:nvSpPr>
            <p:cNvPr id="969"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sp>
          <p:nvSpPr>
            <p:cNvPr id="970"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71" name="TextBox 57"/>
          <p:cNvSpPr txBox="1">
            <a:spLocks noChangeArrowheads="1"/>
          </p:cNvSpPr>
          <p:nvPr/>
        </p:nvSpPr>
        <p:spPr bwMode="auto">
          <a:xfrm>
            <a:off x="5859465" y="3173182"/>
            <a:ext cx="11608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1800" dirty="0">
                <a:solidFill>
                  <a:schemeClr val="bg1"/>
                </a:solidFill>
              </a:rPr>
              <a:t>添加标题</a:t>
            </a:r>
          </a:p>
        </p:txBody>
      </p:sp>
      <p:sp>
        <p:nvSpPr>
          <p:cNvPr id="972" name="TextBox 57"/>
          <p:cNvSpPr txBox="1">
            <a:spLocks noChangeArrowheads="1"/>
          </p:cNvSpPr>
          <p:nvPr/>
        </p:nvSpPr>
        <p:spPr bwMode="auto">
          <a:xfrm>
            <a:off x="5876927" y="3509596"/>
            <a:ext cx="14144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a:lnSpc>
                <a:spcPct val="100000"/>
              </a:lnSpc>
            </a:pPr>
            <a:r>
              <a:rPr lang="zh-CN" altLang="en-US" dirty="0">
                <a:solidFill>
                  <a:schemeClr val="bg1"/>
                </a:solidFill>
              </a:rPr>
              <a:t>添加文本说明内容</a:t>
            </a:r>
            <a:endParaRPr lang="en-US" altLang="zh-CN" dirty="0">
              <a:solidFill>
                <a:schemeClr val="bg1"/>
              </a:solidFill>
            </a:endParaRPr>
          </a:p>
          <a:p>
            <a:pPr>
              <a:lnSpc>
                <a:spcPct val="100000"/>
              </a:lnSpc>
            </a:pPr>
            <a:r>
              <a:rPr lang="zh-CN" altLang="en-US" dirty="0">
                <a:solidFill>
                  <a:schemeClr val="bg1"/>
                </a:solidFill>
              </a:rPr>
              <a:t>添加文本说明内容</a:t>
            </a:r>
          </a:p>
          <a:p>
            <a:pPr>
              <a:lnSpc>
                <a:spcPct val="100000"/>
              </a:lnSpc>
            </a:pPr>
            <a:r>
              <a:rPr lang="zh-CN" altLang="en-US" dirty="0">
                <a:solidFill>
                  <a:schemeClr val="bg1"/>
                </a:solidFill>
              </a:rPr>
              <a:t>添加文本说明内容</a:t>
            </a:r>
          </a:p>
        </p:txBody>
      </p:sp>
      <p:sp>
        <p:nvSpPr>
          <p:cNvPr id="973" name="AutoShape 4"/>
          <p:cNvSpPr>
            <a:spLocks noChangeArrowheads="1"/>
          </p:cNvSpPr>
          <p:nvPr/>
        </p:nvSpPr>
        <p:spPr bwMode="auto">
          <a:xfrm>
            <a:off x="6456363" y="1186513"/>
            <a:ext cx="1619250" cy="1352354"/>
          </a:xfrm>
          <a:prstGeom prst="roundRect">
            <a:avLst>
              <a:gd name="adj" fmla="val 13009"/>
            </a:avLst>
          </a:prstGeom>
          <a:solidFill>
            <a:schemeClr val="bg1">
              <a:lumMod val="65000"/>
            </a:schemeClr>
          </a:solidFill>
          <a:ln w="19050" cap="rnd">
            <a:noFill/>
            <a:prstDash val="sysDot"/>
            <a:round/>
            <a:headEnd/>
            <a:tailEnd/>
          </a:ln>
          <a:effectLst/>
        </p:spPr>
        <p:txBody>
          <a:bodyPr wrap="none" anchor="ctr"/>
          <a:lstStyle/>
          <a:p>
            <a:endParaRPr lang="zh-CN" altLang="en-US" sz="1800">
              <a:solidFill>
                <a:srgbClr val="595959"/>
              </a:solidFill>
              <a:latin typeface="微软雅黑" pitchFamily="34" charset="-122"/>
              <a:ea typeface="微软雅黑" pitchFamily="34" charset="-122"/>
              <a:cs typeface="宋体" charset="0"/>
            </a:endParaRPr>
          </a:p>
        </p:txBody>
      </p:sp>
      <p:sp>
        <p:nvSpPr>
          <p:cNvPr id="974" name="Line 14"/>
          <p:cNvSpPr>
            <a:spLocks noChangeShapeType="1"/>
          </p:cNvSpPr>
          <p:nvPr/>
        </p:nvSpPr>
        <p:spPr bwMode="auto">
          <a:xfrm flipH="1">
            <a:off x="6607175" y="1372957"/>
            <a:ext cx="0" cy="1425893"/>
          </a:xfrm>
          <a:prstGeom prst="line">
            <a:avLst/>
          </a:prstGeom>
          <a:noFill/>
          <a:ln w="25400">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1800">
              <a:latin typeface="微软雅黑" pitchFamily="34" charset="-122"/>
              <a:ea typeface="微软雅黑" pitchFamily="34" charset="-122"/>
            </a:endParaRPr>
          </a:p>
        </p:txBody>
      </p:sp>
      <p:grpSp>
        <p:nvGrpSpPr>
          <p:cNvPr id="975" name="Group 138"/>
          <p:cNvGrpSpPr>
            <a:grpSpLocks/>
          </p:cNvGrpSpPr>
          <p:nvPr/>
        </p:nvGrpSpPr>
        <p:grpSpPr bwMode="auto">
          <a:xfrm>
            <a:off x="6523784" y="2720711"/>
            <a:ext cx="182151" cy="163863"/>
            <a:chOff x="1661" y="2750"/>
            <a:chExt cx="250" cy="250"/>
          </a:xfrm>
        </p:grpSpPr>
        <p:sp>
          <p:nvSpPr>
            <p:cNvPr id="976"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a:defRPr/>
              </a:pPr>
              <a:endParaRPr lang="ko-KR" altLang="en-US" sz="1800">
                <a:latin typeface="微软雅黑" pitchFamily="34" charset="-122"/>
                <a:ea typeface="Malgun Gothic" pitchFamily="34" charset="-127"/>
              </a:endParaRPr>
            </a:p>
          </p:txBody>
        </p:sp>
        <p:sp>
          <p:nvSpPr>
            <p:cNvPr id="97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sz="1800">
                <a:latin typeface="微软雅黑" pitchFamily="34" charset="-122"/>
                <a:ea typeface="Malgun Gothic" pitchFamily="34" charset="-127"/>
              </a:endParaRPr>
            </a:p>
          </p:txBody>
        </p:sp>
      </p:grpSp>
      <p:sp>
        <p:nvSpPr>
          <p:cNvPr id="978" name="TextBox 57"/>
          <p:cNvSpPr txBox="1">
            <a:spLocks noChangeArrowheads="1"/>
          </p:cNvSpPr>
          <p:nvPr/>
        </p:nvSpPr>
        <p:spPr bwMode="auto">
          <a:xfrm>
            <a:off x="6643690" y="1247227"/>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b="1" dirty="0">
                <a:solidFill>
                  <a:schemeClr val="bg1"/>
                </a:solidFill>
                <a:latin typeface="微软雅黑" pitchFamily="34" charset="-122"/>
                <a:ea typeface="微软雅黑" pitchFamily="34" charset="-122"/>
              </a:rPr>
              <a:t>添加标题</a:t>
            </a:r>
          </a:p>
        </p:txBody>
      </p:sp>
      <p:sp>
        <p:nvSpPr>
          <p:cNvPr id="979" name="TextBox 57"/>
          <p:cNvSpPr txBox="1">
            <a:spLocks noChangeArrowheads="1"/>
          </p:cNvSpPr>
          <p:nvPr/>
        </p:nvSpPr>
        <p:spPr bwMode="auto">
          <a:xfrm>
            <a:off x="6643690" y="1668507"/>
            <a:ext cx="14319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r>
              <a:rPr lang="zh-CN" altLang="en-US" sz="1200" b="1" dirty="0">
                <a:solidFill>
                  <a:schemeClr val="bg1"/>
                </a:solidFill>
                <a:latin typeface="微软雅黑" pitchFamily="34" charset="-122"/>
                <a:ea typeface="微软雅黑" pitchFamily="34" charset="-122"/>
              </a:rPr>
              <a:t>添加文本说明内容</a:t>
            </a:r>
            <a:endParaRPr lang="en-US" altLang="zh-CN" sz="1200" b="1" dirty="0">
              <a:solidFill>
                <a:schemeClr val="bg1"/>
              </a:solidFill>
              <a:latin typeface="微软雅黑" pitchFamily="34" charset="-122"/>
              <a:ea typeface="微软雅黑" pitchFamily="34" charset="-122"/>
            </a:endParaRPr>
          </a:p>
          <a:p>
            <a:r>
              <a:rPr lang="zh-CN" altLang="en-US" sz="1200" b="1" dirty="0">
                <a:solidFill>
                  <a:schemeClr val="bg1"/>
                </a:solidFill>
                <a:latin typeface="微软雅黑" pitchFamily="34" charset="-122"/>
                <a:ea typeface="微软雅黑" pitchFamily="34" charset="-122"/>
              </a:rPr>
              <a:t>添加文本说明内容</a:t>
            </a:r>
          </a:p>
          <a:p>
            <a:r>
              <a:rPr lang="zh-CN" altLang="en-US" sz="1200" b="1" dirty="0">
                <a:solidFill>
                  <a:schemeClr val="bg1"/>
                </a:solidFill>
                <a:latin typeface="微软雅黑" pitchFamily="34" charset="-122"/>
                <a:ea typeface="微软雅黑" pitchFamily="34" charset="-122"/>
              </a:rPr>
              <a:t>添加文本说明内容</a:t>
            </a:r>
          </a:p>
        </p:txBody>
      </p:sp>
      <p:sp>
        <p:nvSpPr>
          <p:cNvPr id="46" name="圆角矩形 45"/>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48" name="矩形 47"/>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14261898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4" y="139512"/>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3" name="右箭头 42"/>
          <p:cNvSpPr/>
          <p:nvPr/>
        </p:nvSpPr>
        <p:spPr>
          <a:xfrm>
            <a:off x="251520" y="794174"/>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4" name="右箭头 43"/>
          <p:cNvSpPr/>
          <p:nvPr/>
        </p:nvSpPr>
        <p:spPr>
          <a:xfrm>
            <a:off x="2123728" y="1370238"/>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右箭头 44"/>
          <p:cNvSpPr/>
          <p:nvPr/>
        </p:nvSpPr>
        <p:spPr>
          <a:xfrm>
            <a:off x="3923368" y="1946301"/>
            <a:ext cx="5040000" cy="1224136"/>
          </a:xfrm>
          <a:prstGeom prst="rightArrow">
            <a:avLst/>
          </a:prstGeom>
          <a:solidFill>
            <a:srgbClr val="A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矩形 45"/>
          <p:cNvSpPr/>
          <p:nvPr/>
        </p:nvSpPr>
        <p:spPr>
          <a:xfrm>
            <a:off x="376804" y="1802285"/>
            <a:ext cx="1530900" cy="1477328"/>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395536" y="1206187"/>
            <a:ext cx="1728192" cy="369332"/>
          </a:xfrm>
          <a:prstGeom prst="rect">
            <a:avLst/>
          </a:prstGeom>
          <a:noFill/>
        </p:spPr>
        <p:txBody>
          <a:bodyPr wrap="square" rtlCol="0">
            <a:spAutoFit/>
          </a:bodyPr>
          <a:lstStyle/>
          <a:p>
            <a:pPr defTabSz="914378">
              <a:defRPr/>
            </a:pPr>
            <a:r>
              <a:rPr lang="zh-CN" altLang="en-US" sz="1800" b="1" kern="0" dirty="0">
                <a:solidFill>
                  <a:schemeClr val="bg1"/>
                </a:solidFill>
                <a:latin typeface="微软雅黑" pitchFamily="34" charset="-122"/>
                <a:ea typeface="微软雅黑" pitchFamily="34" charset="-122"/>
              </a:rPr>
              <a:t>此处添加标题</a:t>
            </a:r>
          </a:p>
        </p:txBody>
      </p:sp>
      <p:sp>
        <p:nvSpPr>
          <p:cNvPr id="48" name="TextBox 47"/>
          <p:cNvSpPr txBox="1"/>
          <p:nvPr/>
        </p:nvSpPr>
        <p:spPr>
          <a:xfrm>
            <a:off x="2267744" y="1792994"/>
            <a:ext cx="1728192" cy="369332"/>
          </a:xfrm>
          <a:prstGeom prst="rect">
            <a:avLst/>
          </a:prstGeom>
          <a:noFill/>
        </p:spPr>
        <p:txBody>
          <a:bodyPr wrap="square" rtlCol="0">
            <a:spAutoFit/>
          </a:bodyPr>
          <a:lstStyle/>
          <a:p>
            <a:pPr defTabSz="914378">
              <a:defRPr/>
            </a:pPr>
            <a:r>
              <a:rPr lang="zh-CN" altLang="en-US" sz="1800" b="1" kern="0" dirty="0">
                <a:solidFill>
                  <a:schemeClr val="bg1"/>
                </a:solidFill>
                <a:latin typeface="微软雅黑" pitchFamily="34" charset="-122"/>
                <a:ea typeface="微软雅黑" pitchFamily="34" charset="-122"/>
              </a:rPr>
              <a:t>此处添加标题</a:t>
            </a:r>
          </a:p>
        </p:txBody>
      </p:sp>
      <p:sp>
        <p:nvSpPr>
          <p:cNvPr id="49" name="矩形 48"/>
          <p:cNvSpPr/>
          <p:nvPr/>
        </p:nvSpPr>
        <p:spPr>
          <a:xfrm>
            <a:off x="2267744" y="2378349"/>
            <a:ext cx="1530900" cy="1477328"/>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2993610"/>
            <a:ext cx="1530900" cy="1184940"/>
          </a:xfrm>
          <a:prstGeom prst="rect">
            <a:avLst/>
          </a:prstGeom>
        </p:spPr>
        <p:txBody>
          <a:bodyPr wrap="square">
            <a:spAutoFit/>
          </a:bodyPr>
          <a:lstStyle/>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a:p>
            <a:pPr algn="just">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单击添加文字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4067944" y="2369057"/>
            <a:ext cx="1728192" cy="369332"/>
          </a:xfrm>
          <a:prstGeom prst="rect">
            <a:avLst/>
          </a:prstGeom>
          <a:noFill/>
        </p:spPr>
        <p:txBody>
          <a:bodyPr wrap="square" rtlCol="0">
            <a:spAutoFit/>
          </a:bodyPr>
          <a:lstStyle/>
          <a:p>
            <a:pPr defTabSz="914378">
              <a:defRPr/>
            </a:pPr>
            <a:r>
              <a:rPr lang="zh-CN" altLang="en-US" sz="1800" b="1" kern="0" dirty="0">
                <a:solidFill>
                  <a:schemeClr val="bg1"/>
                </a:solidFill>
                <a:latin typeface="微软雅黑" pitchFamily="34" charset="-122"/>
                <a:ea typeface="微软雅黑" pitchFamily="34" charset="-122"/>
              </a:rPr>
              <a:t>此处添加标题</a:t>
            </a:r>
          </a:p>
        </p:txBody>
      </p:sp>
      <p:sp>
        <p:nvSpPr>
          <p:cNvPr id="52" name="圆角矩形 51"/>
          <p:cNvSpPr/>
          <p:nvPr/>
        </p:nvSpPr>
        <p:spPr>
          <a:xfrm>
            <a:off x="6012161" y="3314454"/>
            <a:ext cx="2520280" cy="1224136"/>
          </a:xfrm>
          <a:prstGeom prst="roundRect">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矩形 52"/>
          <p:cNvSpPr/>
          <p:nvPr/>
        </p:nvSpPr>
        <p:spPr>
          <a:xfrm>
            <a:off x="6084168" y="3445983"/>
            <a:ext cx="2376264" cy="992579"/>
          </a:xfrm>
          <a:prstGeom prst="rect">
            <a:avLst/>
          </a:prstGeom>
        </p:spPr>
        <p:txBody>
          <a:bodyPr wrap="square">
            <a:spAutoFit/>
          </a:bodyPr>
          <a:lstStyle/>
          <a:p>
            <a:pPr lvl="0">
              <a:lnSpc>
                <a:spcPct val="150000"/>
              </a:lnSpc>
              <a:defRPr/>
            </a:pPr>
            <a:r>
              <a:rPr lang="zh-CN" altLang="en-US" sz="13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请输入文本内容请输入文本内容请输入文本内容输入文本内容输入文本内容</a:t>
            </a:r>
          </a:p>
        </p:txBody>
      </p:sp>
      <p:sp>
        <p:nvSpPr>
          <p:cNvPr id="14" name="圆角矩形 13"/>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16" name="矩形 15"/>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4507433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0580" y="1916712"/>
            <a:ext cx="5617906" cy="159458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0876" y="402659"/>
            <a:ext cx="1957313" cy="1327515"/>
          </a:xfrm>
          <a:prstGeom prst="rect">
            <a:avLst/>
          </a:prstGeom>
        </p:spPr>
      </p:pic>
      <p:sp>
        <p:nvSpPr>
          <p:cNvPr id="7" name="圆角矩形 6"/>
          <p:cNvSpPr/>
          <p:nvPr/>
        </p:nvSpPr>
        <p:spPr>
          <a:xfrm>
            <a:off x="2993572" y="3407228"/>
            <a:ext cx="3461657" cy="3810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zh-CN" altLang="en-US" sz="1800" b="1" dirty="0">
                <a:latin typeface="微软雅黑" panose="020B0503020204020204" pitchFamily="34" charset="-122"/>
                <a:ea typeface="微软雅黑" panose="020B0503020204020204" pitchFamily="34" charset="-122"/>
              </a:rPr>
              <a:t>感谢您的观看  </a:t>
            </a:r>
            <a:r>
              <a:rPr lang="en-US" altLang="zh-CN" sz="1800" b="1" dirty="0">
                <a:latin typeface="微软雅黑" panose="020B0503020204020204" pitchFamily="34" charset="-122"/>
                <a:ea typeface="微软雅黑" panose="020B0503020204020204" pitchFamily="34" charset="-122"/>
              </a:rPr>
              <a:t>THANK YOU</a:t>
            </a:r>
            <a:endParaRPr lang="zh-CN" altLang="en-US"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11306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8650" y="1460659"/>
            <a:ext cx="7886700" cy="3263504"/>
          </a:xfrm>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4776482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第一部分主题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val="10083911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558140" y="934617"/>
            <a:ext cx="3867466" cy="990550"/>
            <a:chOff x="4558140" y="915566"/>
            <a:chExt cx="3867466" cy="990550"/>
          </a:xfrm>
          <a:solidFill>
            <a:srgbClr val="FFAFAF"/>
          </a:solidFill>
        </p:grpSpPr>
        <p:sp>
          <p:nvSpPr>
            <p:cNvPr id="13" name="圆角矩形 12"/>
            <p:cNvSpPr/>
            <p:nvPr/>
          </p:nvSpPr>
          <p:spPr bwMode="auto">
            <a:xfrm>
              <a:off x="4558140" y="91556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14" name="矩形 35"/>
            <p:cNvSpPr>
              <a:spLocks noChangeArrowheads="1"/>
            </p:cNvSpPr>
            <p:nvPr/>
          </p:nvSpPr>
          <p:spPr bwMode="auto">
            <a:xfrm>
              <a:off x="4826129" y="1053051"/>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sp>
        <p:nvSpPr>
          <p:cNvPr id="21" name="五边形 20"/>
          <p:cNvSpPr/>
          <p:nvPr/>
        </p:nvSpPr>
        <p:spPr>
          <a:xfrm>
            <a:off x="3470126" y="1216174"/>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grpSp>
        <p:nvGrpSpPr>
          <p:cNvPr id="39" name="组合 38"/>
          <p:cNvGrpSpPr/>
          <p:nvPr/>
        </p:nvGrpSpPr>
        <p:grpSpPr>
          <a:xfrm>
            <a:off x="4558142" y="2059522"/>
            <a:ext cx="3867465" cy="990551"/>
            <a:chOff x="4558141" y="2040470"/>
            <a:chExt cx="3867465" cy="990551"/>
          </a:xfrm>
          <a:solidFill>
            <a:srgbClr val="FFAFAF"/>
          </a:solidFill>
        </p:grpSpPr>
        <p:sp>
          <p:nvSpPr>
            <p:cNvPr id="16" name="圆角矩形 15"/>
            <p:cNvSpPr/>
            <p:nvPr/>
          </p:nvSpPr>
          <p:spPr bwMode="auto">
            <a:xfrm>
              <a:off x="4558141" y="2040470"/>
              <a:ext cx="3867465" cy="9905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29" name="矩形 35"/>
            <p:cNvSpPr>
              <a:spLocks noChangeArrowheads="1"/>
            </p:cNvSpPr>
            <p:nvPr/>
          </p:nvSpPr>
          <p:spPr bwMode="auto">
            <a:xfrm>
              <a:off x="4826129" y="2177955"/>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grpSp>
        <p:nvGrpSpPr>
          <p:cNvPr id="40" name="组合 39"/>
          <p:cNvGrpSpPr/>
          <p:nvPr/>
        </p:nvGrpSpPr>
        <p:grpSpPr>
          <a:xfrm>
            <a:off x="4558140" y="3184425"/>
            <a:ext cx="3867466" cy="990550"/>
            <a:chOff x="4558140" y="3165376"/>
            <a:chExt cx="3867466" cy="990550"/>
          </a:xfrm>
          <a:solidFill>
            <a:srgbClr val="FFAFAF"/>
          </a:solidFill>
        </p:grpSpPr>
        <p:sp>
          <p:nvSpPr>
            <p:cNvPr id="19" name="圆角矩形 18"/>
            <p:cNvSpPr/>
            <p:nvPr/>
          </p:nvSpPr>
          <p:spPr bwMode="auto">
            <a:xfrm>
              <a:off x="4558140" y="316537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30" name="矩形 35"/>
            <p:cNvSpPr>
              <a:spLocks noChangeArrowheads="1"/>
            </p:cNvSpPr>
            <p:nvPr/>
          </p:nvSpPr>
          <p:spPr bwMode="auto">
            <a:xfrm>
              <a:off x="4826129" y="3302861"/>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sp>
        <p:nvSpPr>
          <p:cNvPr id="22" name="五边形 21"/>
          <p:cNvSpPr/>
          <p:nvPr/>
        </p:nvSpPr>
        <p:spPr>
          <a:xfrm>
            <a:off x="3470126" y="2301900"/>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3462982" y="3466580"/>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sz="1800"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 name="燕尾形 1"/>
          <p:cNvSpPr/>
          <p:nvPr/>
        </p:nvSpPr>
        <p:spPr bwMode="auto">
          <a:xfrm>
            <a:off x="899593" y="1811959"/>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78" fontAlgn="base">
              <a:spcBef>
                <a:spcPct val="0"/>
              </a:spcBef>
              <a:spcAft>
                <a:spcPct val="0"/>
              </a:spcAft>
            </a:pPr>
            <a:endParaRPr lang="zh-CN" altLang="en-US" sz="1800" b="1">
              <a:latin typeface="Arial" charset="0"/>
              <a:ea typeface="华文细黑" pitchFamily="2" charset="-122"/>
            </a:endParaRPr>
          </a:p>
        </p:txBody>
      </p:sp>
      <p:sp>
        <p:nvSpPr>
          <p:cNvPr id="28" name="燕尾形 27"/>
          <p:cNvSpPr/>
          <p:nvPr/>
        </p:nvSpPr>
        <p:spPr bwMode="auto">
          <a:xfrm>
            <a:off x="539553" y="2013012"/>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914378" fontAlgn="base">
              <a:spcBef>
                <a:spcPct val="0"/>
              </a:spcBef>
              <a:spcAft>
                <a:spcPct val="0"/>
              </a:spcAft>
            </a:pPr>
            <a:endParaRPr lang="zh-CN" altLang="en-US" sz="1800" b="1">
              <a:latin typeface="Arial" charset="0"/>
              <a:ea typeface="华文细黑" pitchFamily="2" charset="-122"/>
            </a:endParaRPr>
          </a:p>
        </p:txBody>
      </p:sp>
      <p:sp>
        <p:nvSpPr>
          <p:cNvPr id="4" name="TextBox 3"/>
          <p:cNvSpPr txBox="1"/>
          <p:nvPr/>
        </p:nvSpPr>
        <p:spPr>
          <a:xfrm>
            <a:off x="1414080" y="2027510"/>
            <a:ext cx="708848" cy="9233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altLang="en-US" sz="1800" kern="0" dirty="0">
                <a:solidFill>
                  <a:srgbClr val="F8F8F8"/>
                </a:solidFill>
                <a:ea typeface="微软雅黑" panose="020B0503020204020204" pitchFamily="34" charset="-122"/>
              </a:rPr>
              <a:t>添 加</a:t>
            </a:r>
            <a:endParaRPr lang="en-US" altLang="zh-CN" sz="1800" kern="0" dirty="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sz="1800" kern="0" dirty="0">
                <a:solidFill>
                  <a:srgbClr val="F8F8F8"/>
                </a:solidFill>
                <a:ea typeface="微软雅黑" panose="020B0503020204020204" pitchFamily="34" charset="-122"/>
              </a:rPr>
              <a:t>标 题</a:t>
            </a:r>
          </a:p>
        </p:txBody>
      </p:sp>
      <p:cxnSp>
        <p:nvCxnSpPr>
          <p:cNvPr id="10" name="直接箭头连接符 9"/>
          <p:cNvCxnSpPr>
            <a:stCxn id="2" idx="3"/>
            <a:endCxn id="21" idx="1"/>
          </p:cNvCxnSpPr>
          <p:nvPr/>
        </p:nvCxnSpPr>
        <p:spPr bwMode="auto">
          <a:xfrm flipV="1">
            <a:off x="2446586" y="1429891"/>
            <a:ext cx="1023540" cy="108513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515021"/>
            <a:ext cx="1023540" cy="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7" y="2515021"/>
            <a:ext cx="1016396" cy="11646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5" name="矩形 4"/>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37147438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4" y="139512"/>
            <a:ext cx="247835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7" name="AutoShape 10"/>
          <p:cNvSpPr>
            <a:spLocks noChangeArrowheads="1"/>
          </p:cNvSpPr>
          <p:nvPr/>
        </p:nvSpPr>
        <p:spPr bwMode="auto">
          <a:xfrm rot="16200000">
            <a:off x="3964199" y="-1691007"/>
            <a:ext cx="1258950" cy="8443817"/>
          </a:xfrm>
          <a:prstGeom prst="downArrow">
            <a:avLst>
              <a:gd name="adj1" fmla="val 49065"/>
              <a:gd name="adj2" fmla="val 44827"/>
            </a:avLst>
          </a:prstGeom>
          <a:solidFill>
            <a:srgbClr val="AC0000"/>
          </a:solidFill>
          <a:ln>
            <a:noFill/>
          </a:ln>
        </p:spPr>
        <p:txBody>
          <a:bodyPr vert="eaVert"/>
          <a:lstStyle/>
          <a:p>
            <a:endParaRPr lang="zh-CN" altLang="en-US" sz="2000">
              <a:latin typeface="微软雅黑" pitchFamily="34" charset="-122"/>
              <a:ea typeface="微软雅黑" pitchFamily="34" charset="-122"/>
            </a:endParaRPr>
          </a:p>
        </p:txBody>
      </p:sp>
      <p:grpSp>
        <p:nvGrpSpPr>
          <p:cNvPr id="29" name="组合 41"/>
          <p:cNvGrpSpPr>
            <a:grpSpLocks/>
          </p:cNvGrpSpPr>
          <p:nvPr/>
        </p:nvGrpSpPr>
        <p:grpSpPr bwMode="auto">
          <a:xfrm>
            <a:off x="2589801" y="1800793"/>
            <a:ext cx="1701613" cy="1524290"/>
            <a:chOff x="1214414" y="2786058"/>
            <a:chExt cx="1935848" cy="1751017"/>
          </a:xfrm>
        </p:grpSpPr>
        <p:grpSp>
          <p:nvGrpSpPr>
            <p:cNvPr id="30" name="Group 6"/>
            <p:cNvGrpSpPr>
              <a:grpSpLocks/>
            </p:cNvGrpSpPr>
            <p:nvPr/>
          </p:nvGrpSpPr>
          <p:grpSpPr bwMode="auto">
            <a:xfrm>
              <a:off x="1295400" y="2786058"/>
              <a:ext cx="1753450" cy="1751017"/>
              <a:chOff x="1823" y="2371"/>
              <a:chExt cx="1801" cy="1801"/>
            </a:xfrm>
          </p:grpSpPr>
          <p:sp>
            <p:nvSpPr>
              <p:cNvPr id="3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33" name="Oval 8"/>
              <p:cNvSpPr>
                <a:spLocks noChangeArrowheads="1"/>
              </p:cNvSpPr>
              <p:nvPr/>
            </p:nvSpPr>
            <p:spPr bwMode="auto">
              <a:xfrm>
                <a:off x="1945" y="2493"/>
                <a:ext cx="1556" cy="1556"/>
              </a:xfrm>
              <a:prstGeom prst="ellipse">
                <a:avLst/>
              </a:prstGeom>
              <a:solidFill>
                <a:srgbClr val="DE0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3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grpSp>
        <p:nvGrpSpPr>
          <p:cNvPr id="34" name="组合 46"/>
          <p:cNvGrpSpPr>
            <a:grpSpLocks/>
          </p:cNvGrpSpPr>
          <p:nvPr/>
        </p:nvGrpSpPr>
        <p:grpSpPr bwMode="auto">
          <a:xfrm>
            <a:off x="4291412" y="1800793"/>
            <a:ext cx="1701612" cy="1524290"/>
            <a:chOff x="1214414" y="2786058"/>
            <a:chExt cx="1935848" cy="1751017"/>
          </a:xfrm>
        </p:grpSpPr>
        <p:grpSp>
          <p:nvGrpSpPr>
            <p:cNvPr id="35" name="Group 6"/>
            <p:cNvGrpSpPr>
              <a:grpSpLocks/>
            </p:cNvGrpSpPr>
            <p:nvPr/>
          </p:nvGrpSpPr>
          <p:grpSpPr bwMode="auto">
            <a:xfrm>
              <a:off x="1295400" y="2786058"/>
              <a:ext cx="1753450" cy="1751017"/>
              <a:chOff x="1823" y="2371"/>
              <a:chExt cx="1801" cy="1801"/>
            </a:xfrm>
          </p:grpSpPr>
          <p:sp>
            <p:nvSpPr>
              <p:cNvPr id="3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38" name="Oval 8"/>
              <p:cNvSpPr>
                <a:spLocks noChangeArrowheads="1"/>
              </p:cNvSpPr>
              <p:nvPr/>
            </p:nvSpPr>
            <p:spPr bwMode="auto">
              <a:xfrm>
                <a:off x="1945" y="2493"/>
                <a:ext cx="1556" cy="1556"/>
              </a:xfrm>
              <a:prstGeom prst="ellipse">
                <a:avLst/>
              </a:prstGeom>
              <a:solidFill>
                <a:srgbClr val="FF0000"/>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3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grpSp>
        <p:nvGrpSpPr>
          <p:cNvPr id="39" name="组合 51"/>
          <p:cNvGrpSpPr>
            <a:grpSpLocks/>
          </p:cNvGrpSpPr>
          <p:nvPr/>
        </p:nvGrpSpPr>
        <p:grpSpPr bwMode="auto">
          <a:xfrm>
            <a:off x="6009777" y="1800793"/>
            <a:ext cx="1701613" cy="1524290"/>
            <a:chOff x="1214414" y="2786058"/>
            <a:chExt cx="1935848" cy="1751017"/>
          </a:xfrm>
        </p:grpSpPr>
        <p:grpSp>
          <p:nvGrpSpPr>
            <p:cNvPr id="40" name="Group 6"/>
            <p:cNvGrpSpPr>
              <a:grpSpLocks/>
            </p:cNvGrpSpPr>
            <p:nvPr/>
          </p:nvGrpSpPr>
          <p:grpSpPr bwMode="auto">
            <a:xfrm>
              <a:off x="1295400" y="2786058"/>
              <a:ext cx="1753450" cy="1751017"/>
              <a:chOff x="1823" y="2371"/>
              <a:chExt cx="1801" cy="1801"/>
            </a:xfrm>
          </p:grpSpPr>
          <p:sp>
            <p:nvSpPr>
              <p:cNvPr id="4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1945" y="2493"/>
                <a:ext cx="1556" cy="1556"/>
              </a:xfrm>
              <a:prstGeom prst="ellipse">
                <a:avLst/>
              </a:prstGeom>
              <a:solidFill>
                <a:srgbClr val="FFAFAF"/>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4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grpSp>
        <p:nvGrpSpPr>
          <p:cNvPr id="44" name="组合 40"/>
          <p:cNvGrpSpPr>
            <a:grpSpLocks/>
          </p:cNvGrpSpPr>
          <p:nvPr/>
        </p:nvGrpSpPr>
        <p:grpSpPr bwMode="auto">
          <a:xfrm>
            <a:off x="925966" y="1800793"/>
            <a:ext cx="1701613" cy="1524290"/>
            <a:chOff x="1214414" y="2786058"/>
            <a:chExt cx="1935848" cy="1751017"/>
          </a:xfrm>
        </p:grpSpPr>
        <p:grpSp>
          <p:nvGrpSpPr>
            <p:cNvPr id="45" name="Group 6"/>
            <p:cNvGrpSpPr>
              <a:grpSpLocks/>
            </p:cNvGrpSpPr>
            <p:nvPr/>
          </p:nvGrpSpPr>
          <p:grpSpPr bwMode="auto">
            <a:xfrm>
              <a:off x="1295400" y="2786058"/>
              <a:ext cx="1753450" cy="1751017"/>
              <a:chOff x="1823" y="2371"/>
              <a:chExt cx="1801" cy="1801"/>
            </a:xfrm>
          </p:grpSpPr>
          <p:sp>
            <p:nvSpPr>
              <p:cNvPr id="4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48" name="Oval 8"/>
              <p:cNvSpPr>
                <a:spLocks noChangeArrowheads="1"/>
              </p:cNvSpPr>
              <p:nvPr/>
            </p:nvSpPr>
            <p:spPr bwMode="auto">
              <a:xfrm>
                <a:off x="1946" y="2493"/>
                <a:ext cx="1556" cy="1556"/>
              </a:xfrm>
              <a:prstGeom prst="ellipse">
                <a:avLst/>
              </a:prstGeom>
              <a:solidFill>
                <a:srgbClr val="AC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4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dirty="0">
                  <a:solidFill>
                    <a:schemeClr val="bg1"/>
                  </a:solidFill>
                  <a:latin typeface="微软雅黑" pitchFamily="34" charset="-122"/>
                  <a:ea typeface="微软雅黑" pitchFamily="34" charset="-122"/>
                </a:rPr>
                <a:t>添加文本</a:t>
              </a:r>
            </a:p>
          </p:txBody>
        </p:sp>
      </p:grpSp>
      <p:sp>
        <p:nvSpPr>
          <p:cNvPr id="49" name="矩形标注 48"/>
          <p:cNvSpPr/>
          <p:nvPr/>
        </p:nvSpPr>
        <p:spPr>
          <a:xfrm>
            <a:off x="2921466" y="3542126"/>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0" name="矩形标注 49"/>
          <p:cNvSpPr/>
          <p:nvPr/>
        </p:nvSpPr>
        <p:spPr>
          <a:xfrm>
            <a:off x="1230308" y="1507342"/>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1" name="Rectangle 28"/>
          <p:cNvSpPr>
            <a:spLocks noChangeArrowheads="1"/>
          </p:cNvSpPr>
          <p:nvPr/>
        </p:nvSpPr>
        <p:spPr bwMode="auto">
          <a:xfrm>
            <a:off x="2901119" y="355170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2" name="Rectangle 28"/>
          <p:cNvSpPr>
            <a:spLocks noChangeArrowheads="1"/>
          </p:cNvSpPr>
          <p:nvPr/>
        </p:nvSpPr>
        <p:spPr bwMode="auto">
          <a:xfrm>
            <a:off x="1297382" y="99519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3" name="矩形标注 52"/>
          <p:cNvSpPr/>
          <p:nvPr/>
        </p:nvSpPr>
        <p:spPr>
          <a:xfrm>
            <a:off x="4542676" y="1507342"/>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4" name="Rectangle 28"/>
          <p:cNvSpPr>
            <a:spLocks noChangeArrowheads="1"/>
          </p:cNvSpPr>
          <p:nvPr/>
        </p:nvSpPr>
        <p:spPr bwMode="auto">
          <a:xfrm>
            <a:off x="4609750" y="99519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5" name="矩形标注 54"/>
          <p:cNvSpPr/>
          <p:nvPr/>
        </p:nvSpPr>
        <p:spPr>
          <a:xfrm>
            <a:off x="6377850" y="3542126"/>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C00000"/>
              </a:solidFill>
            </a:endParaRPr>
          </a:p>
        </p:txBody>
      </p:sp>
      <p:sp>
        <p:nvSpPr>
          <p:cNvPr id="56" name="Rectangle 28"/>
          <p:cNvSpPr>
            <a:spLocks noChangeArrowheads="1"/>
          </p:cNvSpPr>
          <p:nvPr/>
        </p:nvSpPr>
        <p:spPr bwMode="auto">
          <a:xfrm>
            <a:off x="6357503" y="355170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7" name="圆角矩形 56"/>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59" name="矩形 58"/>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23037403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4" y="463362"/>
            <a:ext cx="240991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2" name="Freeform 12"/>
          <p:cNvSpPr>
            <a:spLocks/>
          </p:cNvSpPr>
          <p:nvPr/>
        </p:nvSpPr>
        <p:spPr bwMode="auto">
          <a:xfrm>
            <a:off x="4609583" y="2696589"/>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dirty="0"/>
          </a:p>
        </p:txBody>
      </p:sp>
      <p:sp>
        <p:nvSpPr>
          <p:cNvPr id="43" name="Freeform 13"/>
          <p:cNvSpPr>
            <a:spLocks/>
          </p:cNvSpPr>
          <p:nvPr/>
        </p:nvSpPr>
        <p:spPr bwMode="auto">
          <a:xfrm>
            <a:off x="3103186" y="2696589"/>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44" name="Freeform 14"/>
          <p:cNvSpPr>
            <a:spLocks/>
          </p:cNvSpPr>
          <p:nvPr/>
        </p:nvSpPr>
        <p:spPr bwMode="auto">
          <a:xfrm>
            <a:off x="4609583" y="1189882"/>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45" name="Freeform 15"/>
          <p:cNvSpPr>
            <a:spLocks/>
          </p:cNvSpPr>
          <p:nvPr/>
        </p:nvSpPr>
        <p:spPr bwMode="auto">
          <a:xfrm>
            <a:off x="3103186" y="1189882"/>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16"/>
          <p:cNvSpPr>
            <a:spLocks/>
          </p:cNvSpPr>
          <p:nvPr/>
        </p:nvSpPr>
        <p:spPr bwMode="auto">
          <a:xfrm>
            <a:off x="4180090" y="2266786"/>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algn="r"/>
            <a:endParaRPr lang="zh-CN" altLang="en-US" sz="1800" dirty="0">
              <a:latin typeface="微软雅黑" pitchFamily="34" charset="-122"/>
              <a:ea typeface="微软雅黑" pitchFamily="34" charset="-122"/>
            </a:endParaRPr>
          </a:p>
        </p:txBody>
      </p:sp>
      <p:sp>
        <p:nvSpPr>
          <p:cNvPr id="76" name="Freeform 17"/>
          <p:cNvSpPr>
            <a:spLocks/>
          </p:cNvSpPr>
          <p:nvPr/>
        </p:nvSpPr>
        <p:spPr bwMode="auto">
          <a:xfrm>
            <a:off x="4609582" y="2266786"/>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7" name="Freeform 18"/>
          <p:cNvSpPr>
            <a:spLocks/>
          </p:cNvSpPr>
          <p:nvPr/>
        </p:nvSpPr>
        <p:spPr bwMode="auto">
          <a:xfrm>
            <a:off x="4180090" y="2696590"/>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8" name="Freeform 19"/>
          <p:cNvSpPr>
            <a:spLocks/>
          </p:cNvSpPr>
          <p:nvPr/>
        </p:nvSpPr>
        <p:spPr bwMode="auto">
          <a:xfrm>
            <a:off x="4609582" y="2696590"/>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sz="1800"/>
          </a:p>
        </p:txBody>
      </p:sp>
      <p:sp>
        <p:nvSpPr>
          <p:cNvPr id="79" name="矩形 78"/>
          <p:cNvSpPr/>
          <p:nvPr/>
        </p:nvSpPr>
        <p:spPr>
          <a:xfrm>
            <a:off x="4341282" y="2359534"/>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1</a:t>
            </a:r>
            <a:endParaRPr lang="zh-CN" altLang="en-US" sz="1400" dirty="0">
              <a:solidFill>
                <a:srgbClr val="AC0000"/>
              </a:solidFill>
              <a:latin typeface="微软雅黑" pitchFamily="34" charset="-122"/>
              <a:ea typeface="微软雅黑" pitchFamily="34" charset="-122"/>
            </a:endParaRPr>
          </a:p>
        </p:txBody>
      </p:sp>
      <p:sp>
        <p:nvSpPr>
          <p:cNvPr id="80" name="矩形 79"/>
          <p:cNvSpPr/>
          <p:nvPr/>
        </p:nvSpPr>
        <p:spPr>
          <a:xfrm>
            <a:off x="4662669" y="2359534"/>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2</a:t>
            </a:r>
            <a:endParaRPr lang="zh-CN" altLang="en-US" sz="1400" dirty="0">
              <a:solidFill>
                <a:srgbClr val="AC0000"/>
              </a:solidFill>
              <a:latin typeface="微软雅黑" pitchFamily="34" charset="-122"/>
              <a:ea typeface="微软雅黑" pitchFamily="34" charset="-122"/>
            </a:endParaRPr>
          </a:p>
        </p:txBody>
      </p:sp>
      <p:sp>
        <p:nvSpPr>
          <p:cNvPr id="81" name="矩形 80"/>
          <p:cNvSpPr/>
          <p:nvPr/>
        </p:nvSpPr>
        <p:spPr>
          <a:xfrm>
            <a:off x="4341280" y="2713826"/>
            <a:ext cx="117594"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3</a:t>
            </a:r>
            <a:endParaRPr lang="zh-CN" altLang="en-US" sz="1400" dirty="0">
              <a:solidFill>
                <a:srgbClr val="AC0000"/>
              </a:solidFill>
              <a:latin typeface="微软雅黑" pitchFamily="34" charset="-122"/>
              <a:ea typeface="微软雅黑" pitchFamily="34" charset="-122"/>
            </a:endParaRPr>
          </a:p>
        </p:txBody>
      </p:sp>
      <p:sp>
        <p:nvSpPr>
          <p:cNvPr id="82" name="矩形 81"/>
          <p:cNvSpPr/>
          <p:nvPr/>
        </p:nvSpPr>
        <p:spPr>
          <a:xfrm>
            <a:off x="4662669" y="2713827"/>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4</a:t>
            </a:r>
            <a:endParaRPr lang="zh-CN" altLang="en-US" sz="1400" dirty="0">
              <a:solidFill>
                <a:srgbClr val="AC0000"/>
              </a:solidFill>
              <a:latin typeface="微软雅黑" pitchFamily="34" charset="-122"/>
              <a:ea typeface="微软雅黑" pitchFamily="34" charset="-122"/>
            </a:endParaRPr>
          </a:p>
        </p:txBody>
      </p:sp>
      <p:sp>
        <p:nvSpPr>
          <p:cNvPr id="83" name="TextBox 82"/>
          <p:cNvSpPr txBox="1"/>
          <p:nvPr/>
        </p:nvSpPr>
        <p:spPr>
          <a:xfrm>
            <a:off x="730604" y="1117874"/>
            <a:ext cx="2161176"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84" name="TextBox 83"/>
          <p:cNvSpPr txBox="1"/>
          <p:nvPr/>
        </p:nvSpPr>
        <p:spPr>
          <a:xfrm>
            <a:off x="3362760" y="1507666"/>
            <a:ext cx="898156"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5" name="TextBox 84"/>
          <p:cNvSpPr txBox="1"/>
          <p:nvPr/>
        </p:nvSpPr>
        <p:spPr>
          <a:xfrm>
            <a:off x="4884825" y="1507666"/>
            <a:ext cx="866818"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6" name="TextBox 85"/>
          <p:cNvSpPr txBox="1"/>
          <p:nvPr/>
        </p:nvSpPr>
        <p:spPr>
          <a:xfrm>
            <a:off x="3373875" y="3015921"/>
            <a:ext cx="875926"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7" name="TextBox 86"/>
          <p:cNvSpPr txBox="1"/>
          <p:nvPr/>
        </p:nvSpPr>
        <p:spPr>
          <a:xfrm>
            <a:off x="4884825" y="3015921"/>
            <a:ext cx="866818"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8" name="TextBox 87"/>
          <p:cNvSpPr txBox="1"/>
          <p:nvPr/>
        </p:nvSpPr>
        <p:spPr>
          <a:xfrm>
            <a:off x="6265248" y="1117874"/>
            <a:ext cx="2411208"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89" name="TextBox 88"/>
          <p:cNvSpPr txBox="1"/>
          <p:nvPr/>
        </p:nvSpPr>
        <p:spPr>
          <a:xfrm>
            <a:off x="730604" y="2846066"/>
            <a:ext cx="2185212"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90" name="TextBox 89"/>
          <p:cNvSpPr txBox="1"/>
          <p:nvPr/>
        </p:nvSpPr>
        <p:spPr>
          <a:xfrm>
            <a:off x="6293229" y="2846066"/>
            <a:ext cx="216720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23" name="圆角矩形 22"/>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25" name="矩形 24"/>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21153969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539562"/>
            <a:ext cx="257988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9" name="组合 28"/>
          <p:cNvGrpSpPr/>
          <p:nvPr/>
        </p:nvGrpSpPr>
        <p:grpSpPr>
          <a:xfrm>
            <a:off x="7156834" y="2038337"/>
            <a:ext cx="1577802" cy="1309123"/>
            <a:chOff x="7737176" y="3044094"/>
            <a:chExt cx="1677511" cy="1374579"/>
          </a:xfrm>
        </p:grpSpPr>
        <p:grpSp>
          <p:nvGrpSpPr>
            <p:cNvPr id="30" name="组合 29"/>
            <p:cNvGrpSpPr/>
            <p:nvPr/>
          </p:nvGrpSpPr>
          <p:grpSpPr>
            <a:xfrm>
              <a:off x="7737176" y="3044094"/>
              <a:ext cx="1677511" cy="1374579"/>
              <a:chOff x="7647017" y="2699415"/>
              <a:chExt cx="2617944" cy="2145185"/>
            </a:xfrm>
          </p:grpSpPr>
          <p:sp>
            <p:nvSpPr>
              <p:cNvPr id="32"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63696">
                  <a:defRPr/>
                </a:pPr>
                <a:endParaRPr lang="zh-CN" altLang="en-US" sz="1700" kern="0" dirty="0">
                  <a:solidFill>
                    <a:sysClr val="windowText" lastClr="000000"/>
                  </a:solidFill>
                  <a:latin typeface="Arial" pitchFamily="34" charset="0"/>
                  <a:ea typeface="微软雅黑" pitchFamily="34" charset="-122"/>
                </a:endParaRPr>
              </a:p>
            </p:txBody>
          </p:sp>
          <p:sp>
            <p:nvSpPr>
              <p:cNvPr id="33" name="Oval 19"/>
              <p:cNvSpPr>
                <a:spLocks noChangeArrowheads="1"/>
              </p:cNvSpPr>
              <p:nvPr/>
            </p:nvSpPr>
            <p:spPr bwMode="auto">
              <a:xfrm>
                <a:off x="8011516" y="2699415"/>
                <a:ext cx="1931237" cy="1931674"/>
              </a:xfrm>
              <a:prstGeom prst="ellipse">
                <a:avLst/>
              </a:prstGeom>
              <a:solidFill>
                <a:srgbClr val="AC0000"/>
              </a:solidFill>
              <a:ln w="25400" cap="flat" cmpd="sng" algn="ctr">
                <a:noFill/>
                <a:prstDash val="solid"/>
              </a:ln>
              <a:effectLst/>
            </p:spPr>
            <p:txBody>
              <a:bodyPr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34"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63696">
                  <a:defRPr/>
                </a:pPr>
                <a:endParaRPr lang="zh-CN" altLang="en-US" sz="1700" kern="0" dirty="0">
                  <a:solidFill>
                    <a:sysClr val="windowText" lastClr="000000"/>
                  </a:solidFill>
                  <a:latin typeface="Arial" pitchFamily="34" charset="0"/>
                  <a:ea typeface="微软雅黑" pitchFamily="34" charset="-122"/>
                </a:endParaRPr>
              </a:p>
            </p:txBody>
          </p:sp>
        </p:grpSp>
        <p:sp>
          <p:nvSpPr>
            <p:cNvPr id="31" name="TextBox 30"/>
            <p:cNvSpPr txBox="1"/>
            <p:nvPr/>
          </p:nvSpPr>
          <p:spPr>
            <a:xfrm>
              <a:off x="7998203" y="3341756"/>
              <a:ext cx="1160973" cy="646331"/>
            </a:xfrm>
            <a:prstGeom prst="rect">
              <a:avLst/>
            </a:prstGeom>
            <a:noFill/>
          </p:spPr>
          <p:txBody>
            <a:bodyPr wrap="none" rtlCol="0">
              <a:spAutoFit/>
            </a:bodyPr>
            <a:lstStyle/>
            <a:p>
              <a:pPr defTabSz="863696">
                <a:defRPr/>
              </a:pPr>
              <a:r>
                <a:rPr lang="en-US" altLang="zh-CN" sz="3400" i="1" kern="0" dirty="0" smtClean="0">
                  <a:solidFill>
                    <a:sysClr val="window" lastClr="FFFFFF"/>
                  </a:solidFill>
                  <a:latin typeface="Impact" pitchFamily="34" charset="0"/>
                  <a:ea typeface="微软雅黑" pitchFamily="34" charset="-122"/>
                </a:rPr>
                <a:t>2020</a:t>
              </a:r>
              <a:endParaRPr lang="zh-CN" altLang="en-US" sz="3400" i="1" kern="0" dirty="0">
                <a:solidFill>
                  <a:sysClr val="window" lastClr="FFFFFF"/>
                </a:solidFill>
                <a:latin typeface="Impact" pitchFamily="34" charset="0"/>
                <a:ea typeface="微软雅黑" pitchFamily="34" charset="-122"/>
              </a:endParaRPr>
            </a:p>
          </p:txBody>
        </p:sp>
      </p:grpSp>
      <p:sp>
        <p:nvSpPr>
          <p:cNvPr id="35" name="AutoShape 7"/>
          <p:cNvSpPr>
            <a:spLocks noChangeArrowheads="1"/>
          </p:cNvSpPr>
          <p:nvPr/>
        </p:nvSpPr>
        <p:spPr bwMode="auto">
          <a:xfrm>
            <a:off x="539553" y="2230867"/>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82" indent="-337382">
              <a:lnSpc>
                <a:spcPct val="120000"/>
              </a:lnSpc>
              <a:defRPr/>
            </a:pPr>
            <a:endParaRPr lang="zh-CN" altLang="en-US" sz="1100" kern="0" dirty="0">
              <a:solidFill>
                <a:srgbClr val="646464"/>
              </a:solidFill>
              <a:latin typeface="Arial" pitchFamily="34" charset="0"/>
              <a:ea typeface="微软雅黑" pitchFamily="34" charset="-122"/>
            </a:endParaRPr>
          </a:p>
        </p:txBody>
      </p:sp>
      <p:sp>
        <p:nvSpPr>
          <p:cNvPr id="36" name="AutoShape 8"/>
          <p:cNvSpPr>
            <a:spLocks noChangeArrowheads="1"/>
          </p:cNvSpPr>
          <p:nvPr/>
        </p:nvSpPr>
        <p:spPr bwMode="auto">
          <a:xfrm>
            <a:off x="4945079" y="2218408"/>
            <a:ext cx="533608" cy="893535"/>
          </a:xfrm>
          <a:prstGeom prst="chevron">
            <a:avLst>
              <a:gd name="adj" fmla="val 55472"/>
            </a:avLst>
          </a:prstGeom>
          <a:solidFill>
            <a:srgbClr val="AC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37" name="AutoShape 8"/>
          <p:cNvSpPr>
            <a:spLocks noChangeArrowheads="1"/>
          </p:cNvSpPr>
          <p:nvPr/>
        </p:nvSpPr>
        <p:spPr bwMode="auto">
          <a:xfrm>
            <a:off x="3265922" y="2218408"/>
            <a:ext cx="533608" cy="893535"/>
          </a:xfrm>
          <a:prstGeom prst="chevron">
            <a:avLst>
              <a:gd name="adj" fmla="val 55472"/>
            </a:avLst>
          </a:prstGeom>
          <a:solidFill>
            <a:srgbClr val="FF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4" name="AutoShape 8"/>
          <p:cNvSpPr>
            <a:spLocks noChangeArrowheads="1"/>
          </p:cNvSpPr>
          <p:nvPr/>
        </p:nvSpPr>
        <p:spPr bwMode="auto">
          <a:xfrm>
            <a:off x="1623201" y="2218408"/>
            <a:ext cx="533608" cy="893535"/>
          </a:xfrm>
          <a:prstGeom prst="chevron">
            <a:avLst>
              <a:gd name="adj" fmla="val 55472"/>
            </a:avLst>
          </a:prstGeom>
          <a:solidFill>
            <a:srgbClr val="AC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5" name="AutoShape 8"/>
          <p:cNvSpPr>
            <a:spLocks noChangeArrowheads="1"/>
          </p:cNvSpPr>
          <p:nvPr/>
        </p:nvSpPr>
        <p:spPr bwMode="auto">
          <a:xfrm>
            <a:off x="6624236" y="2218408"/>
            <a:ext cx="533608" cy="893535"/>
          </a:xfrm>
          <a:prstGeom prst="chevron">
            <a:avLst>
              <a:gd name="adj" fmla="val 55472"/>
            </a:avLst>
          </a:prstGeom>
          <a:solidFill>
            <a:srgbClr val="FF0000"/>
          </a:solidFill>
          <a:ln w="25400" cap="flat" cmpd="sng" algn="ctr">
            <a:noFill/>
            <a:prstDash val="solid"/>
          </a:ln>
          <a:effectLst/>
        </p:spPr>
        <p:txBody>
          <a:bodyPr lIns="86371" tIns="43186" rIns="86371" bIns="43186" rtlCol="0"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6" name="TextBox 65"/>
          <p:cNvSpPr txBox="1"/>
          <p:nvPr/>
        </p:nvSpPr>
        <p:spPr>
          <a:xfrm>
            <a:off x="810464" y="2491177"/>
            <a:ext cx="626476"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sz="1800" kern="0" dirty="0" smtClean="0">
                <a:latin typeface="Impact" pitchFamily="34" charset="0"/>
                <a:ea typeface="微软雅黑" pitchFamily="34" charset="-122"/>
              </a:rPr>
              <a:t>2016</a:t>
            </a:r>
            <a:endParaRPr lang="zh-CN" altLang="en-US" sz="1800" kern="0" dirty="0">
              <a:latin typeface="Impact" pitchFamily="34" charset="0"/>
              <a:ea typeface="微软雅黑" pitchFamily="34" charset="-122"/>
            </a:endParaRPr>
          </a:p>
        </p:txBody>
      </p:sp>
      <p:sp>
        <p:nvSpPr>
          <p:cNvPr id="67" name="TextBox 66"/>
          <p:cNvSpPr txBox="1"/>
          <p:nvPr/>
        </p:nvSpPr>
        <p:spPr>
          <a:xfrm>
            <a:off x="2386173" y="2491177"/>
            <a:ext cx="591210"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sz="1800" kern="0" dirty="0" smtClean="0">
                <a:latin typeface="Impact" pitchFamily="34" charset="0"/>
                <a:ea typeface="微软雅黑" pitchFamily="34" charset="-122"/>
              </a:rPr>
              <a:t>2017</a:t>
            </a:r>
            <a:endParaRPr lang="zh-CN" altLang="en-US" sz="1800" kern="0" dirty="0">
              <a:latin typeface="Impact" pitchFamily="34" charset="0"/>
              <a:ea typeface="微软雅黑" pitchFamily="34" charset="-122"/>
            </a:endParaRPr>
          </a:p>
        </p:txBody>
      </p:sp>
      <p:sp>
        <p:nvSpPr>
          <p:cNvPr id="68" name="TextBox 67"/>
          <p:cNvSpPr txBox="1"/>
          <p:nvPr/>
        </p:nvSpPr>
        <p:spPr>
          <a:xfrm>
            <a:off x="4065330" y="2491177"/>
            <a:ext cx="624873" cy="364214"/>
          </a:xfrm>
          <a:prstGeom prst="rect">
            <a:avLst/>
          </a:prstGeom>
          <a:noFill/>
        </p:spPr>
        <p:txBody>
          <a:bodyPr wrap="none" lIns="86371" tIns="43186" rIns="86371" bIns="43186" rtlCol="0">
            <a:spAutoFit/>
          </a:bodyPr>
          <a:lstStyle/>
          <a:p>
            <a:pPr>
              <a:defRPr/>
            </a:pPr>
            <a:r>
              <a:rPr lang="en-US" altLang="zh-CN" sz="1800" i="1" kern="0" dirty="0" smtClean="0">
                <a:solidFill>
                  <a:srgbClr val="646464"/>
                </a:solidFill>
                <a:latin typeface="Impact" pitchFamily="34" charset="0"/>
                <a:ea typeface="微软雅黑" pitchFamily="34" charset="-122"/>
              </a:rPr>
              <a:t>2018</a:t>
            </a:r>
            <a:endParaRPr lang="zh-CN" altLang="en-US" sz="1800" i="1" kern="0" dirty="0">
              <a:solidFill>
                <a:srgbClr val="646464"/>
              </a:solidFill>
              <a:latin typeface="Impact" pitchFamily="34" charset="0"/>
              <a:ea typeface="微软雅黑" pitchFamily="34" charset="-122"/>
            </a:endParaRPr>
          </a:p>
        </p:txBody>
      </p:sp>
      <p:sp>
        <p:nvSpPr>
          <p:cNvPr id="69" name="TextBox 68"/>
          <p:cNvSpPr txBox="1"/>
          <p:nvPr/>
        </p:nvSpPr>
        <p:spPr>
          <a:xfrm>
            <a:off x="5744486" y="2491177"/>
            <a:ext cx="626476"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sz="1800" kern="0" dirty="0" smtClean="0">
                <a:latin typeface="Impact" pitchFamily="34" charset="0"/>
                <a:ea typeface="微软雅黑" pitchFamily="34" charset="-122"/>
              </a:rPr>
              <a:t>2019</a:t>
            </a:r>
            <a:endParaRPr lang="zh-CN" altLang="en-US" sz="1800" kern="0" dirty="0">
              <a:latin typeface="Impact" pitchFamily="34" charset="0"/>
              <a:ea typeface="微软雅黑" pitchFamily="34" charset="-122"/>
            </a:endParaRPr>
          </a:p>
        </p:txBody>
      </p:sp>
      <p:cxnSp>
        <p:nvCxnSpPr>
          <p:cNvPr id="71" name="直接连接符 70"/>
          <p:cNvCxnSpPr/>
          <p:nvPr/>
        </p:nvCxnSpPr>
        <p:spPr>
          <a:xfrm>
            <a:off x="1149105" y="2957171"/>
            <a:ext cx="0" cy="1293841"/>
          </a:xfrm>
          <a:prstGeom prst="line">
            <a:avLst/>
          </a:prstGeom>
          <a:noFill/>
          <a:ln w="9525" cap="flat" cmpd="sng" algn="ctr">
            <a:solidFill>
              <a:srgbClr val="888888"/>
            </a:solidFill>
            <a:prstDash val="solid"/>
            <a:headEnd type="oval" w="med" len="med"/>
            <a:tailEnd type="oval" w="med" len="med"/>
          </a:ln>
          <a:effectLst/>
        </p:spPr>
      </p:cxnSp>
      <p:sp>
        <p:nvSpPr>
          <p:cNvPr id="72" name="TextBox 71"/>
          <p:cNvSpPr txBox="1"/>
          <p:nvPr/>
        </p:nvSpPr>
        <p:spPr>
          <a:xfrm>
            <a:off x="1149106" y="3347458"/>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p:txBody>
      </p:sp>
      <p:cxnSp>
        <p:nvCxnSpPr>
          <p:cNvPr id="74" name="直接连接符 73"/>
          <p:cNvCxnSpPr/>
          <p:nvPr/>
        </p:nvCxnSpPr>
        <p:spPr>
          <a:xfrm>
            <a:off x="2635776" y="1126103"/>
            <a:ext cx="0" cy="1293841"/>
          </a:xfrm>
          <a:prstGeom prst="line">
            <a:avLst/>
          </a:prstGeom>
          <a:noFill/>
          <a:ln w="9525" cap="flat" cmpd="sng" algn="ctr">
            <a:solidFill>
              <a:srgbClr val="888888"/>
            </a:solidFill>
            <a:prstDash val="solid"/>
            <a:headEnd type="oval" w="med" len="med"/>
            <a:tailEnd type="oval" w="med" len="med"/>
          </a:ln>
          <a:effectLst/>
        </p:spPr>
      </p:cxnSp>
      <p:sp>
        <p:nvSpPr>
          <p:cNvPr id="75" name="TextBox 74"/>
          <p:cNvSpPr txBox="1"/>
          <p:nvPr/>
        </p:nvSpPr>
        <p:spPr>
          <a:xfrm>
            <a:off x="2635777" y="988945"/>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p:txBody>
      </p:sp>
      <p:cxnSp>
        <p:nvCxnSpPr>
          <p:cNvPr id="77" name="直接连接符 76"/>
          <p:cNvCxnSpPr/>
          <p:nvPr/>
        </p:nvCxnSpPr>
        <p:spPr>
          <a:xfrm>
            <a:off x="4286930" y="2977737"/>
            <a:ext cx="0" cy="1293841"/>
          </a:xfrm>
          <a:prstGeom prst="line">
            <a:avLst/>
          </a:prstGeom>
          <a:noFill/>
          <a:ln w="9525" cap="flat" cmpd="sng" algn="ctr">
            <a:solidFill>
              <a:srgbClr val="888888"/>
            </a:solidFill>
            <a:prstDash val="solid"/>
            <a:headEnd type="oval" w="med" len="med"/>
            <a:tailEnd type="oval" w="med" len="med"/>
          </a:ln>
          <a:effectLst/>
        </p:spPr>
      </p:cxnSp>
      <p:sp>
        <p:nvSpPr>
          <p:cNvPr id="78" name="TextBox 77"/>
          <p:cNvSpPr txBox="1"/>
          <p:nvPr/>
        </p:nvSpPr>
        <p:spPr>
          <a:xfrm>
            <a:off x="4279883" y="3347460"/>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kern="0" dirty="0">
                <a:solidFill>
                  <a:schemeClr val="tx1">
                    <a:lumMod val="65000"/>
                    <a:lumOff val="35000"/>
                  </a:schemeClr>
                </a:solidFill>
                <a:latin typeface="Arial" pitchFamily="34" charset="0"/>
                <a:ea typeface="微软雅黑" pitchFamily="34" charset="-122"/>
              </a:rPr>
              <a:t>点击此处添加段落文本</a:t>
            </a:r>
          </a:p>
        </p:txBody>
      </p:sp>
      <p:cxnSp>
        <p:nvCxnSpPr>
          <p:cNvPr id="80" name="直接连接符 79"/>
          <p:cNvCxnSpPr/>
          <p:nvPr/>
        </p:nvCxnSpPr>
        <p:spPr>
          <a:xfrm>
            <a:off x="5990281" y="1126103"/>
            <a:ext cx="0" cy="1293841"/>
          </a:xfrm>
          <a:prstGeom prst="line">
            <a:avLst/>
          </a:prstGeom>
          <a:noFill/>
          <a:ln w="9525" cap="flat" cmpd="sng" algn="ctr">
            <a:solidFill>
              <a:srgbClr val="888888"/>
            </a:solidFill>
            <a:prstDash val="solid"/>
            <a:headEnd type="oval" w="med" len="med"/>
            <a:tailEnd type="oval" w="med" len="med"/>
          </a:ln>
          <a:effectLst/>
        </p:spPr>
      </p:cxnSp>
      <p:sp>
        <p:nvSpPr>
          <p:cNvPr id="81" name="TextBox 80"/>
          <p:cNvSpPr txBox="1"/>
          <p:nvPr/>
        </p:nvSpPr>
        <p:spPr>
          <a:xfrm>
            <a:off x="5990282" y="988945"/>
            <a:ext cx="1811457" cy="1015663"/>
          </a:xfrm>
          <a:prstGeom prst="rect">
            <a:avLst/>
          </a:prstGeom>
          <a:noFill/>
        </p:spPr>
        <p:txBody>
          <a:bodyPr wrap="square" rtlCol="0">
            <a:spAutoFit/>
          </a:bodyPr>
          <a:lstStyle/>
          <a:p>
            <a:pPr>
              <a:lnSpc>
                <a:spcPct val="150000"/>
              </a:lnSpc>
              <a:defRPr/>
            </a:pPr>
            <a:r>
              <a:rPr lang="zh-CN" altLang="en-US" sz="1800" kern="0" dirty="0">
                <a:solidFill>
                  <a:srgbClr val="AC0000"/>
                </a:solidFill>
                <a:latin typeface="Arial" pitchFamily="34" charset="0"/>
                <a:ea typeface="微软雅黑" pitchFamily="34" charset="-122"/>
              </a:rPr>
              <a:t>此处添加标题</a:t>
            </a:r>
            <a:endParaRPr lang="en-US" altLang="zh-CN" sz="1800" kern="0" dirty="0">
              <a:solidFill>
                <a:srgbClr val="AC0000"/>
              </a:solidFill>
              <a:latin typeface="Arial" pitchFamily="34" charset="0"/>
              <a:ea typeface="微软雅黑" pitchFamily="34" charset="-122"/>
            </a:endParaRPr>
          </a:p>
          <a:p>
            <a:pPr>
              <a:lnSpc>
                <a:spcPct val="150000"/>
              </a:lnSpc>
              <a:defRPr/>
            </a:pPr>
            <a:r>
              <a:rPr lang="zh-CN" altLang="en-US" sz="1100" kern="0" dirty="0">
                <a:latin typeface="Arial" pitchFamily="34" charset="0"/>
                <a:ea typeface="微软雅黑" pitchFamily="34" charset="-122"/>
              </a:rPr>
              <a:t>点击此处添加段落文本</a:t>
            </a:r>
          </a:p>
          <a:p>
            <a:pPr>
              <a:lnSpc>
                <a:spcPct val="150000"/>
              </a:lnSpc>
              <a:defRPr/>
            </a:pPr>
            <a:r>
              <a:rPr lang="zh-CN" altLang="en-US" sz="1100" kern="0" dirty="0">
                <a:latin typeface="Arial" pitchFamily="34" charset="0"/>
                <a:ea typeface="微软雅黑" pitchFamily="34" charset="-122"/>
              </a:rPr>
              <a:t>点击此处添加段落文本</a:t>
            </a:r>
          </a:p>
        </p:txBody>
      </p:sp>
      <p:cxnSp>
        <p:nvCxnSpPr>
          <p:cNvPr id="38" name="直接连接符 37"/>
          <p:cNvCxnSpPr/>
          <p:nvPr/>
        </p:nvCxnSpPr>
        <p:spPr>
          <a:xfrm>
            <a:off x="7982773" y="3246747"/>
            <a:ext cx="0" cy="497322"/>
          </a:xfrm>
          <a:prstGeom prst="line">
            <a:avLst/>
          </a:prstGeom>
          <a:noFill/>
          <a:ln w="9525" cap="flat" cmpd="sng" algn="ctr">
            <a:solidFill>
              <a:srgbClr val="888888"/>
            </a:solidFill>
            <a:prstDash val="solid"/>
            <a:headEnd type="oval" w="med" len="med"/>
            <a:tailEnd type="oval" w="med" len="med"/>
          </a:ln>
          <a:effectLst/>
        </p:spPr>
      </p:cxnSp>
      <p:sp>
        <p:nvSpPr>
          <p:cNvPr id="39" name="TextBox 38"/>
          <p:cNvSpPr txBox="1"/>
          <p:nvPr/>
        </p:nvSpPr>
        <p:spPr>
          <a:xfrm>
            <a:off x="8049611" y="3240014"/>
            <a:ext cx="490833" cy="1015663"/>
          </a:xfrm>
          <a:prstGeom prst="rect">
            <a:avLst/>
          </a:prstGeom>
          <a:noFill/>
        </p:spPr>
        <p:txBody>
          <a:bodyPr wrap="square" rtlCol="0">
            <a:spAutoFit/>
          </a:bodyPr>
          <a:lstStyle/>
          <a:p>
            <a:pPr>
              <a:lnSpc>
                <a:spcPct val="150000"/>
              </a:lnSpc>
              <a:defRPr/>
            </a:pPr>
            <a:r>
              <a:rPr lang="en-US" altLang="zh-CN" sz="4000" kern="0" dirty="0">
                <a:solidFill>
                  <a:srgbClr val="AC0000"/>
                </a:solidFill>
                <a:latin typeface="微软雅黑" panose="020B0503020204020204" pitchFamily="34" charset="-122"/>
                <a:ea typeface="微软雅黑" panose="020B0503020204020204" pitchFamily="34" charset="-122"/>
              </a:rPr>
              <a:t>?</a:t>
            </a:r>
            <a:endParaRPr lang="zh-CN" altLang="en-US" sz="4000" kern="0" dirty="0">
              <a:solidFill>
                <a:srgbClr val="AC0000"/>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41" name="矩形 40"/>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40146638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336738"/>
            <a:ext cx="262196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5" name="TextBox 44"/>
          <p:cNvSpPr txBox="1"/>
          <p:nvPr/>
        </p:nvSpPr>
        <p:spPr>
          <a:xfrm>
            <a:off x="6813985" y="3285635"/>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4" y="1197616"/>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5" y="1293743"/>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441666"/>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2" y="777942"/>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10" y="916029"/>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109962"/>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630795"/>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2" y="2792788"/>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016848"/>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9" y="2630144"/>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739890"/>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7" y="2905908"/>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6" y="1252068"/>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8" y="1252067"/>
            <a:ext cx="1606399"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9" y="3285634"/>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5" y="3565520"/>
            <a:ext cx="1431085"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40" y="1237300"/>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8" y="1237299"/>
            <a:ext cx="1385582"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7" y="857283"/>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297952"/>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180319"/>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852407"/>
            <a:ext cx="1086870"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3" y="2881327"/>
            <a:ext cx="1086870"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6" y="3593747"/>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10" y="1264226"/>
            <a:ext cx="1662111" cy="705018"/>
          </a:xfrm>
          <a:prstGeom prst="rect">
            <a:avLst/>
          </a:prstGeom>
          <a:noFill/>
          <a:ln>
            <a:noFill/>
          </a:ln>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3" y="3064694"/>
            <a:ext cx="462583" cy="179723"/>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6" y="3244416"/>
            <a:ext cx="1654450"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517185"/>
            <a:ext cx="354400" cy="377732"/>
            <a:chOff x="7938" y="-1587"/>
            <a:chExt cx="1450975" cy="1547812"/>
          </a:xfrm>
          <a:solidFill>
            <a:srgbClr val="AC0000"/>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6" y="1717127"/>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8" y="3498468"/>
            <a:ext cx="456508" cy="475633"/>
            <a:chOff x="-251803" y="2267153"/>
            <a:chExt cx="2078037" cy="2166938"/>
          </a:xfrm>
          <a:solidFill>
            <a:srgbClr val="AC0000"/>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289603"/>
            <a:ext cx="368484" cy="259595"/>
            <a:chOff x="3175" y="1588"/>
            <a:chExt cx="1184276" cy="835025"/>
          </a:xfrm>
          <a:solidFill>
            <a:srgbClr val="AC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latin typeface="微软雅黑" panose="020B0503020204020204" pitchFamily="34" charset="-122"/>
                <a:ea typeface="微软雅黑" panose="020B0503020204020204" pitchFamily="34" charset="-122"/>
              </a:endParaRPr>
            </a:p>
          </p:txBody>
        </p:sp>
      </p:grpSp>
      <p:sp>
        <p:nvSpPr>
          <p:cNvPr id="42" name="圆角矩形 41"/>
          <p:cNvSpPr/>
          <p:nvPr/>
        </p:nvSpPr>
        <p:spPr>
          <a:xfrm>
            <a:off x="-219091" y="232111"/>
            <a:ext cx="4962454" cy="469464"/>
          </a:xfrm>
          <a:prstGeom prst="roundRect">
            <a:avLst>
              <a:gd name="adj" fmla="val 50000"/>
            </a:avLst>
          </a:prstGeom>
          <a:gradFill flip="none" rotWithShape="1">
            <a:gsLst>
              <a:gs pos="0">
                <a:srgbClr val="C00000">
                  <a:alpha val="0"/>
                </a:srgbClr>
              </a:gs>
              <a:gs pos="100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b="1" dirty="0">
              <a:latin typeface="微软雅黑" panose="020B0503020204020204" pitchFamily="34" charset="-122"/>
              <a:ea typeface="微软雅黑" panose="020B0503020204020204" pitchFamily="34" charset="-122"/>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085" y="265769"/>
            <a:ext cx="592935" cy="402148"/>
          </a:xfrm>
          <a:prstGeom prst="rect">
            <a:avLst/>
          </a:prstGeom>
        </p:spPr>
      </p:pic>
      <p:sp>
        <p:nvSpPr>
          <p:cNvPr id="84" name="矩形 83"/>
          <p:cNvSpPr/>
          <p:nvPr/>
        </p:nvSpPr>
        <p:spPr>
          <a:xfrm>
            <a:off x="900625" y="272450"/>
            <a:ext cx="2749471"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单击此处添加您的标题</a:t>
            </a:r>
          </a:p>
        </p:txBody>
      </p:sp>
    </p:spTree>
    <p:extLst>
      <p:ext uri="{BB962C8B-B14F-4D97-AF65-F5344CB8AC3E}">
        <p14:creationId xmlns:p14="http://schemas.microsoft.com/office/powerpoint/2010/main" val="36528807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矩形 3"/>
          <p:cNvSpPr/>
          <p:nvPr/>
        </p:nvSpPr>
        <p:spPr>
          <a:xfrm>
            <a:off x="2307772" y="1611086"/>
            <a:ext cx="6836228" cy="1328057"/>
          </a:xfrm>
          <a:custGeom>
            <a:avLst/>
            <a:gdLst>
              <a:gd name="connsiteX0" fmla="*/ 0 w 9695543"/>
              <a:gd name="connsiteY0" fmla="*/ 0 h 1770743"/>
              <a:gd name="connsiteX1" fmla="*/ 9695543 w 9695543"/>
              <a:gd name="connsiteY1" fmla="*/ 0 h 1770743"/>
              <a:gd name="connsiteX2" fmla="*/ 9695543 w 9695543"/>
              <a:gd name="connsiteY2" fmla="*/ 1770743 h 1770743"/>
              <a:gd name="connsiteX3" fmla="*/ 0 w 9695543"/>
              <a:gd name="connsiteY3" fmla="*/ 1770743 h 1770743"/>
              <a:gd name="connsiteX4" fmla="*/ 0 w 9695543"/>
              <a:gd name="connsiteY4" fmla="*/ 0 h 1770743"/>
              <a:gd name="connsiteX0" fmla="*/ 580572 w 9695543"/>
              <a:gd name="connsiteY0" fmla="*/ 29029 h 1770743"/>
              <a:gd name="connsiteX1" fmla="*/ 9695543 w 9695543"/>
              <a:gd name="connsiteY1" fmla="*/ 0 h 1770743"/>
              <a:gd name="connsiteX2" fmla="*/ 9695543 w 9695543"/>
              <a:gd name="connsiteY2" fmla="*/ 1770743 h 1770743"/>
              <a:gd name="connsiteX3" fmla="*/ 0 w 9695543"/>
              <a:gd name="connsiteY3" fmla="*/ 1770743 h 1770743"/>
              <a:gd name="connsiteX4" fmla="*/ 580572 w 9695543"/>
              <a:gd name="connsiteY4" fmla="*/ 29029 h 1770743"/>
              <a:gd name="connsiteX0" fmla="*/ 0 w 9114971"/>
              <a:gd name="connsiteY0" fmla="*/ 29029 h 1770743"/>
              <a:gd name="connsiteX1" fmla="*/ 9114971 w 9114971"/>
              <a:gd name="connsiteY1" fmla="*/ 0 h 1770743"/>
              <a:gd name="connsiteX2" fmla="*/ 9114971 w 9114971"/>
              <a:gd name="connsiteY2" fmla="*/ 1770743 h 1770743"/>
              <a:gd name="connsiteX3" fmla="*/ 537028 w 9114971"/>
              <a:gd name="connsiteY3" fmla="*/ 1756228 h 1770743"/>
              <a:gd name="connsiteX4" fmla="*/ 0 w 9114971"/>
              <a:gd name="connsiteY4" fmla="*/ 29029 h 1770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4971" h="1770743">
                <a:moveTo>
                  <a:pt x="0" y="29029"/>
                </a:moveTo>
                <a:lnTo>
                  <a:pt x="9114971" y="0"/>
                </a:lnTo>
                <a:lnTo>
                  <a:pt x="9114971" y="1770743"/>
                </a:lnTo>
                <a:lnTo>
                  <a:pt x="537028" y="1756228"/>
                </a:lnTo>
                <a:lnTo>
                  <a:pt x="0" y="29029"/>
                </a:lnTo>
                <a:close/>
              </a:path>
            </a:pathLst>
          </a:cu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2" name="五角星 1"/>
          <p:cNvSpPr/>
          <p:nvPr/>
        </p:nvSpPr>
        <p:spPr>
          <a:xfrm>
            <a:off x="1240971" y="1311354"/>
            <a:ext cx="2155372" cy="1927520"/>
          </a:xfrm>
          <a:prstGeom prst="star5">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p>
        </p:txBody>
      </p:sp>
      <p:sp>
        <p:nvSpPr>
          <p:cNvPr id="5" name="文本框 4"/>
          <p:cNvSpPr txBox="1"/>
          <p:nvPr/>
        </p:nvSpPr>
        <p:spPr>
          <a:xfrm>
            <a:off x="3797104" y="1611085"/>
            <a:ext cx="4185762" cy="1269578"/>
          </a:xfrm>
          <a:prstGeom prst="rect">
            <a:avLst/>
          </a:prstGeom>
          <a:noFill/>
        </p:spPr>
        <p:txBody>
          <a:bodyPr wrap="none" rtlCol="0">
            <a:spAutoFit/>
          </a:bodyPr>
          <a:lstStyle/>
          <a:p>
            <a:pPr algn="ctr">
              <a:lnSpc>
                <a:spcPct val="150000"/>
              </a:lnSpc>
            </a:pPr>
            <a:r>
              <a:rPr lang="zh-CN" altLang="en-US" sz="2700" b="1" dirty="0">
                <a:solidFill>
                  <a:srgbClr val="FFC000"/>
                </a:solidFill>
                <a:latin typeface="微软雅黑" panose="020B0503020204020204" pitchFamily="34" charset="-122"/>
                <a:ea typeface="微软雅黑" panose="020B0503020204020204" pitchFamily="34" charset="-122"/>
              </a:rPr>
              <a:t>第二部分主题</a:t>
            </a:r>
            <a:endParaRPr lang="en-US" altLang="zh-CN" sz="2700" b="1" dirty="0">
              <a:solidFill>
                <a:srgbClr val="FFC000"/>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FFC000"/>
                </a:solidFill>
                <a:latin typeface="微软雅黑" panose="020B0503020204020204" pitchFamily="34" charset="-122"/>
                <a:ea typeface="微软雅黑" panose="020B0503020204020204" pitchFamily="34" charset="-122"/>
              </a:rPr>
              <a:t>单击此处添加您的党支部名称</a:t>
            </a:r>
          </a:p>
        </p:txBody>
      </p:sp>
    </p:spTree>
    <p:extLst>
      <p:ext uri="{BB962C8B-B14F-4D97-AF65-F5344CB8AC3E}">
        <p14:creationId xmlns:p14="http://schemas.microsoft.com/office/powerpoint/2010/main" val="36554131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TotalTime>
  <Words>3129</Words>
  <Application>Microsoft Office PowerPoint</Application>
  <PresentationFormat>全屏显示(16:9)</PresentationFormat>
  <Paragraphs>336</Paragraphs>
  <Slides>27</Slides>
  <Notes>19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Malgun Gothic</vt:lpstr>
      <vt:lpstr>等线</vt:lpstr>
      <vt:lpstr>等线 Light</vt:lpstr>
      <vt:lpstr>方正黑体简体</vt:lpstr>
      <vt:lpstr>华文细黑</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 ptmob an.com</Manager>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www.51pp tmo ban.com</dc:description>
  <cp:lastModifiedBy>YANGs</cp:lastModifiedBy>
  <cp:revision>15</cp:revision>
  <dcterms:created xsi:type="dcterms:W3CDTF">2016-12-19T05:49:57Z</dcterms:created>
  <dcterms:modified xsi:type="dcterms:W3CDTF">2020-10-29T12:17:00Z</dcterms:modified>
</cp:coreProperties>
</file>