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8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7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6E5721DD-FAFB-4173-945F-72C3F2F29C54}">
          <p14:sldIdLst>
            <p14:sldId id="269"/>
            <p14:sldId id="268"/>
            <p14:sldId id="257"/>
            <p14:sldId id="258"/>
            <p14:sldId id="259"/>
            <p14:sldId id="260"/>
            <p14:sldId id="262"/>
            <p14:sldId id="263"/>
            <p14:sldId id="264"/>
            <p14:sldId id="265"/>
            <p14:sldId id="266"/>
          </p14:sldIdLst>
        </p14:section>
        <p14:section name="作者信息" id="{47842B77-D92F-4D04-8484-4B302F36FA57}">
          <p14:sldIdLst>
            <p14:sldId id="267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58" autoAdjust="0"/>
    <p:restoredTop sz="94660"/>
  </p:normalViewPr>
  <p:slideViewPr>
    <p:cSldViewPr snapToGrid="0">
      <p:cViewPr varScale="1">
        <p:scale>
          <a:sx n="90" d="100"/>
          <a:sy n="90" d="100"/>
        </p:scale>
        <p:origin x="1302" y="90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5786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&#10;&#10;描述已自动生成">
            <a:extLst>
              <a:ext uri="{FF2B5EF4-FFF2-40B4-BE49-F238E27FC236}">
                <a16:creationId xmlns="" xmlns:a16="http://schemas.microsoft.com/office/drawing/2014/main" id="{069BB231-C3F3-48A0-9DE6-2B53DE80A6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528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&#10;&#10;描述已自动生成">
            <a:extLst>
              <a:ext uri="{FF2B5EF4-FFF2-40B4-BE49-F238E27FC236}">
                <a16:creationId xmlns="" xmlns:a16="http://schemas.microsoft.com/office/drawing/2014/main" id="{76E6BB6C-D302-47AA-8FDA-F9E19701BE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08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277A37A2-A97F-4A66-9C83-4E80BB0224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t="450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D0895876-C0BC-4BE1-B402-370B74F87D90}"/>
              </a:ext>
            </a:extLst>
          </p:cNvPr>
          <p:cNvSpPr txBox="1"/>
          <p:nvPr/>
        </p:nvSpPr>
        <p:spPr>
          <a:xfrm>
            <a:off x="99334" y="6504014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DESIGNED BY XIAO</a:t>
            </a:r>
            <a:endParaRPr lang="zh-CN" altLang="en-US" sz="11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F3F6ED4-47B5-4135-949D-83C03A098BBC}"/>
              </a:ext>
            </a:extLst>
          </p:cNvPr>
          <p:cNvSpPr txBox="1"/>
          <p:nvPr/>
        </p:nvSpPr>
        <p:spPr>
          <a:xfrm>
            <a:off x="10454367" y="75640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2020</a:t>
            </a:r>
            <a:r>
              <a:rPr lang="en-US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/10/30</a:t>
            </a:r>
            <a:endParaRPr lang="zh-CN" altLang="en-US" sz="1100" i="1" spc="300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0BA0902-5213-40D7-A9AB-A1CCF0A15497}"/>
              </a:ext>
            </a:extLst>
          </p:cNvPr>
          <p:cNvSpPr txBox="1"/>
          <p:nvPr/>
        </p:nvSpPr>
        <p:spPr>
          <a:xfrm>
            <a:off x="7146016" y="1964453"/>
            <a:ext cx="4127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 TEMPLET.</a:t>
            </a:r>
            <a:endParaRPr lang="zh-CN" altLang="en-US" sz="24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0DD9DBA-C580-4A91-94E5-80630DC0DAC3}"/>
              </a:ext>
            </a:extLst>
          </p:cNvPr>
          <p:cNvSpPr txBox="1"/>
          <p:nvPr/>
        </p:nvSpPr>
        <p:spPr>
          <a:xfrm>
            <a:off x="918484" y="1964453"/>
            <a:ext cx="5162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i="1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    </a:t>
            </a: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habitant morbi tristique senectus et netus et malesu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3E2C8E62-FC12-48E9-8BE9-F2644EBA7ECD}"/>
              </a:ext>
            </a:extLst>
          </p:cNvPr>
          <p:cNvSpPr txBox="1"/>
          <p:nvPr/>
        </p:nvSpPr>
        <p:spPr>
          <a:xfrm>
            <a:off x="918484" y="3117698"/>
            <a:ext cx="5162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i="1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03.    </a:t>
            </a: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habitant morbi tristique senectus et netus et malesu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34F2FE2-3B0A-4A4B-88FE-C0BD2CCCE430}"/>
              </a:ext>
            </a:extLst>
          </p:cNvPr>
          <p:cNvSpPr txBox="1"/>
          <p:nvPr/>
        </p:nvSpPr>
        <p:spPr>
          <a:xfrm>
            <a:off x="918484" y="2541076"/>
            <a:ext cx="5162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i="1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    </a:t>
            </a: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habitant morbi tristique senectus et netus et malesu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CBD5E156-846F-46A1-99AC-1DDC5A37D4FD}"/>
              </a:ext>
            </a:extLst>
          </p:cNvPr>
          <p:cNvSpPr txBox="1"/>
          <p:nvPr/>
        </p:nvSpPr>
        <p:spPr>
          <a:xfrm>
            <a:off x="6999743" y="3086921"/>
            <a:ext cx="42737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altLang="zh-CN" sz="1600" u="sng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SENECTUS ET NETUS ET MALESUADA</a:t>
            </a:r>
            <a:endParaRPr lang="zh-CN" altLang="en-US" sz="1600" u="sng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E687386-CC2A-43C0-BDCD-ECF01EC1EEC9}"/>
              </a:ext>
            </a:extLst>
          </p:cNvPr>
          <p:cNvSpPr txBox="1"/>
          <p:nvPr/>
        </p:nvSpPr>
        <p:spPr>
          <a:xfrm>
            <a:off x="918484" y="4655655"/>
            <a:ext cx="10475231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5201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9CBCC8A-2DFC-436D-8A65-961F34CAF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26246060-2BFC-4A8A-AAC3-3A215BA05D8B}"/>
              </a:ext>
            </a:extLst>
          </p:cNvPr>
          <p:cNvSpPr txBox="1"/>
          <p:nvPr/>
        </p:nvSpPr>
        <p:spPr>
          <a:xfrm>
            <a:off x="99334" y="75640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2020</a:t>
            </a:r>
            <a:r>
              <a:rPr lang="en-US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/10/30</a:t>
            </a:r>
            <a:endParaRPr lang="zh-CN" altLang="en-US" sz="1100" i="1" spc="300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C1B263F5-4A7F-4B93-853E-3B5F6EC8148B}"/>
              </a:ext>
            </a:extLst>
          </p:cNvPr>
          <p:cNvSpPr txBox="1"/>
          <p:nvPr/>
        </p:nvSpPr>
        <p:spPr>
          <a:xfrm>
            <a:off x="10454367" y="6504014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1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DESIGNED BY XIAO</a:t>
            </a:r>
            <a:endParaRPr lang="zh-CN" altLang="en-US" sz="11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BD2C76AB-1207-4E6C-AD22-A23F4444B017}"/>
              </a:ext>
            </a:extLst>
          </p:cNvPr>
          <p:cNvSpPr txBox="1"/>
          <p:nvPr/>
        </p:nvSpPr>
        <p:spPr>
          <a:xfrm>
            <a:off x="1003301" y="4932206"/>
            <a:ext cx="4127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 TEMPLET.</a:t>
            </a:r>
            <a:endParaRPr lang="zh-CN" altLang="en-US" sz="24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274B2BF-09D2-4B03-BC01-7584D76C614D}"/>
              </a:ext>
            </a:extLst>
          </p:cNvPr>
          <p:cNvSpPr txBox="1"/>
          <p:nvPr/>
        </p:nvSpPr>
        <p:spPr>
          <a:xfrm>
            <a:off x="1003300" y="5558972"/>
            <a:ext cx="6832600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pellentesque habitant morbi tristique senectus et netus et malesuada fames ac turpis egestas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38995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44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95753" y="3244334"/>
            <a:ext cx="5222905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94135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9CBCC8A-2DFC-436D-8A65-961F34CAF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3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7B48206-344E-402C-A0FF-CD64DEBE59C0}"/>
              </a:ext>
            </a:extLst>
          </p:cNvPr>
          <p:cNvSpPr txBox="1"/>
          <p:nvPr/>
        </p:nvSpPr>
        <p:spPr>
          <a:xfrm>
            <a:off x="7061200" y="4932207"/>
            <a:ext cx="4127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 TEMPLET.</a:t>
            </a:r>
            <a:endParaRPr lang="zh-CN" altLang="en-US" sz="24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2561AFD-BDD0-4E6D-A3F3-CC77DF232957}"/>
              </a:ext>
            </a:extLst>
          </p:cNvPr>
          <p:cNvSpPr txBox="1"/>
          <p:nvPr/>
        </p:nvSpPr>
        <p:spPr>
          <a:xfrm>
            <a:off x="4356100" y="5558972"/>
            <a:ext cx="6832600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pellentesque habitant morbi tristique senectus et netus et malesuada fames ac turpis egestas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9D90F16-C8A8-4ADF-9DD0-80D7A87620B9}"/>
              </a:ext>
            </a:extLst>
          </p:cNvPr>
          <p:cNvSpPr txBox="1"/>
          <p:nvPr/>
        </p:nvSpPr>
        <p:spPr>
          <a:xfrm>
            <a:off x="99334" y="6504014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DESIGNED BY XIAO</a:t>
            </a:r>
            <a:endParaRPr lang="zh-CN" altLang="en-US" sz="11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E6F2C7D-BB92-41AD-90C7-000B27971AAE}"/>
              </a:ext>
            </a:extLst>
          </p:cNvPr>
          <p:cNvSpPr txBox="1"/>
          <p:nvPr/>
        </p:nvSpPr>
        <p:spPr>
          <a:xfrm>
            <a:off x="10454367" y="75640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2020</a:t>
            </a:r>
            <a:r>
              <a:rPr lang="en-US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/10/30</a:t>
            </a:r>
            <a:endParaRPr lang="zh-CN" altLang="en-US" sz="1100" i="1" spc="300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0707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A199B0B4-F296-48D1-B29B-809A7802E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00"/>
                    </a14:imgEffect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73E637C8-31E9-45FA-894D-D9AF32E57E60}"/>
              </a:ext>
            </a:extLst>
          </p:cNvPr>
          <p:cNvSpPr txBox="1"/>
          <p:nvPr/>
        </p:nvSpPr>
        <p:spPr>
          <a:xfrm>
            <a:off x="99334" y="75640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2020</a:t>
            </a:r>
            <a:r>
              <a:rPr lang="en-US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/10/30</a:t>
            </a:r>
            <a:endParaRPr lang="zh-CN" altLang="en-US" sz="1100" i="1" spc="300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5F95C7DD-475F-4276-BEB1-62BC306738AE}"/>
              </a:ext>
            </a:extLst>
          </p:cNvPr>
          <p:cNvSpPr txBox="1"/>
          <p:nvPr/>
        </p:nvSpPr>
        <p:spPr>
          <a:xfrm>
            <a:off x="10454367" y="6504014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1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DESIGNED BY XIAO</a:t>
            </a:r>
            <a:endParaRPr lang="zh-CN" altLang="en-US" sz="11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1FE9FB4D-9F38-468A-BDA3-31E9E0BE5B45}"/>
              </a:ext>
            </a:extLst>
          </p:cNvPr>
          <p:cNvSpPr txBox="1"/>
          <p:nvPr/>
        </p:nvSpPr>
        <p:spPr>
          <a:xfrm>
            <a:off x="1003301" y="4119404"/>
            <a:ext cx="4127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 TEMPLET.</a:t>
            </a:r>
            <a:endParaRPr lang="zh-CN" altLang="en-US" sz="24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42A81EA4-761E-41DE-A81E-440CEA40EAE7}"/>
              </a:ext>
            </a:extLst>
          </p:cNvPr>
          <p:cNvSpPr txBox="1"/>
          <p:nvPr/>
        </p:nvSpPr>
        <p:spPr>
          <a:xfrm>
            <a:off x="1003301" y="5772685"/>
            <a:ext cx="34757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i="1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03.    </a:t>
            </a: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senectus et netus et malesuada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6A151C21-90DE-44EB-99A8-73396AA8350B}"/>
              </a:ext>
            </a:extLst>
          </p:cNvPr>
          <p:cNvSpPr txBox="1"/>
          <p:nvPr/>
        </p:nvSpPr>
        <p:spPr>
          <a:xfrm>
            <a:off x="3530828" y="5140592"/>
            <a:ext cx="34757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i="1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    </a:t>
            </a: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senectus et netus et malesuada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C3D651B1-1D66-49CD-96F4-6CF91AFADD98}"/>
              </a:ext>
            </a:extLst>
          </p:cNvPr>
          <p:cNvSpPr txBox="1"/>
          <p:nvPr/>
        </p:nvSpPr>
        <p:spPr>
          <a:xfrm>
            <a:off x="6319612" y="5772685"/>
            <a:ext cx="34757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i="1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04.    </a:t>
            </a: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senectus et netus et malesuada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35C95C78-D904-4BFC-B2A8-CAED591AF6E1}"/>
              </a:ext>
            </a:extLst>
          </p:cNvPr>
          <p:cNvSpPr txBox="1"/>
          <p:nvPr/>
        </p:nvSpPr>
        <p:spPr>
          <a:xfrm>
            <a:off x="7712982" y="4740726"/>
            <a:ext cx="34757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i="1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    </a:t>
            </a: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senectus et netus et malesuada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8617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A8470838-4F45-400F-9DA6-9C90CBE1C3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19BEAEBB-5828-4A0D-9725-03D869B4D98C}"/>
              </a:ext>
            </a:extLst>
          </p:cNvPr>
          <p:cNvSpPr txBox="1"/>
          <p:nvPr/>
        </p:nvSpPr>
        <p:spPr>
          <a:xfrm>
            <a:off x="99334" y="6504014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DESIGNED BY XIAO</a:t>
            </a:r>
            <a:endParaRPr lang="zh-CN" altLang="en-US" sz="11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12FCCE90-C1EA-4B53-8E85-4A1C31B3EEE9}"/>
              </a:ext>
            </a:extLst>
          </p:cNvPr>
          <p:cNvSpPr txBox="1"/>
          <p:nvPr/>
        </p:nvSpPr>
        <p:spPr>
          <a:xfrm>
            <a:off x="10454367" y="75640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2020</a:t>
            </a:r>
            <a:r>
              <a:rPr lang="en-US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/10/30</a:t>
            </a:r>
            <a:endParaRPr lang="zh-CN" altLang="en-US" sz="1100" i="1" spc="300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AB64B978-5BAC-41BD-9305-0901E414FE5D}"/>
              </a:ext>
            </a:extLst>
          </p:cNvPr>
          <p:cNvSpPr txBox="1"/>
          <p:nvPr/>
        </p:nvSpPr>
        <p:spPr>
          <a:xfrm>
            <a:off x="918484" y="978099"/>
            <a:ext cx="4127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 TEMPLET.</a:t>
            </a:r>
            <a:endParaRPr lang="zh-CN" altLang="en-US" sz="24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FDC99AD-8BA7-4866-A4A7-1F2689B6C807}"/>
              </a:ext>
            </a:extLst>
          </p:cNvPr>
          <p:cNvSpPr txBox="1"/>
          <p:nvPr/>
        </p:nvSpPr>
        <p:spPr>
          <a:xfrm>
            <a:off x="918483" y="1819234"/>
            <a:ext cx="10475231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90C694E6-6F39-418C-8C8C-1340B56CC101}"/>
              </a:ext>
            </a:extLst>
          </p:cNvPr>
          <p:cNvSpPr txBox="1"/>
          <p:nvPr/>
        </p:nvSpPr>
        <p:spPr>
          <a:xfrm>
            <a:off x="4844823" y="6474583"/>
            <a:ext cx="25023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u="sng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 TEMPLET</a:t>
            </a:r>
            <a:endParaRPr lang="zh-CN" altLang="en-US" sz="1400" u="sng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20420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67CAD87A-89AC-4117-9AD4-265EF62925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4AD9D08-A4BA-4A7F-91A7-A1D0FDFFBE67}"/>
              </a:ext>
            </a:extLst>
          </p:cNvPr>
          <p:cNvSpPr txBox="1"/>
          <p:nvPr/>
        </p:nvSpPr>
        <p:spPr>
          <a:xfrm>
            <a:off x="99334" y="75640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2020</a:t>
            </a:r>
            <a:r>
              <a:rPr lang="en-US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/10/30</a:t>
            </a:r>
            <a:endParaRPr lang="zh-CN" altLang="en-US" sz="1100" i="1" spc="300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084F3CA-8F20-4C09-8B0B-A6412ABE8FAB}"/>
              </a:ext>
            </a:extLst>
          </p:cNvPr>
          <p:cNvSpPr txBox="1"/>
          <p:nvPr/>
        </p:nvSpPr>
        <p:spPr>
          <a:xfrm>
            <a:off x="10454367" y="6504014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1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DESIGNED BY XIAO</a:t>
            </a:r>
            <a:endParaRPr lang="zh-CN" altLang="en-US" sz="11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C2528012-ED45-44F4-90BE-256CDD9DF7DB}"/>
              </a:ext>
            </a:extLst>
          </p:cNvPr>
          <p:cNvSpPr txBox="1"/>
          <p:nvPr/>
        </p:nvSpPr>
        <p:spPr>
          <a:xfrm>
            <a:off x="918484" y="2566712"/>
            <a:ext cx="4127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 TEMPLET.</a:t>
            </a:r>
            <a:endParaRPr lang="zh-CN" altLang="en-US" sz="24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77E6DBC5-B2A2-4D20-829A-628FD557F812}"/>
              </a:ext>
            </a:extLst>
          </p:cNvPr>
          <p:cNvSpPr txBox="1"/>
          <p:nvPr/>
        </p:nvSpPr>
        <p:spPr>
          <a:xfrm>
            <a:off x="918484" y="2145648"/>
            <a:ext cx="4313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et netus et malesuada fames ac turpis egestas</a:t>
            </a:r>
            <a:endParaRPr lang="zh-CN" altLang="en-US" sz="12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5FF8FD4-9BFC-42C5-934E-AB69F82600C5}"/>
              </a:ext>
            </a:extLst>
          </p:cNvPr>
          <p:cNvSpPr txBox="1"/>
          <p:nvPr/>
        </p:nvSpPr>
        <p:spPr>
          <a:xfrm>
            <a:off x="6025925" y="1856501"/>
            <a:ext cx="5162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i="1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01.    </a:t>
            </a: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habitant morbi tristique senectus et netus et malesu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8FA523A6-8338-4043-B05A-217500490361}"/>
              </a:ext>
            </a:extLst>
          </p:cNvPr>
          <p:cNvSpPr txBox="1"/>
          <p:nvPr/>
        </p:nvSpPr>
        <p:spPr>
          <a:xfrm>
            <a:off x="6025925" y="3009746"/>
            <a:ext cx="5162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i="1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03.    </a:t>
            </a: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habitant morbi tristique senectus et netus et malesu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022D3D5F-57AD-4B35-8DF5-F6F9435ABEF2}"/>
              </a:ext>
            </a:extLst>
          </p:cNvPr>
          <p:cNvSpPr txBox="1"/>
          <p:nvPr/>
        </p:nvSpPr>
        <p:spPr>
          <a:xfrm>
            <a:off x="6025925" y="2433124"/>
            <a:ext cx="5162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400" i="1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02.    </a:t>
            </a: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habitant morbi tristique senectus et netus et malesu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F62F2BC0-831B-41DD-989B-D16D65388A02}"/>
              </a:ext>
            </a:extLst>
          </p:cNvPr>
          <p:cNvSpPr txBox="1"/>
          <p:nvPr/>
        </p:nvSpPr>
        <p:spPr>
          <a:xfrm>
            <a:off x="918484" y="5876472"/>
            <a:ext cx="69301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 i="1" u="sng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pellentesque habitant morbi tristique senectus et netus et malesuada fames ac turpis egestas</a:t>
            </a:r>
            <a:endParaRPr lang="zh-CN" altLang="en-US" sz="1200" i="1" u="sng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0374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CFCE44D3-116A-498F-ADB6-6679C3FC96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600"/>
                    </a14:imgEffect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84A3C0A-287F-4A77-9775-300A33BD5660}"/>
              </a:ext>
            </a:extLst>
          </p:cNvPr>
          <p:cNvSpPr txBox="1"/>
          <p:nvPr/>
        </p:nvSpPr>
        <p:spPr>
          <a:xfrm>
            <a:off x="99334" y="6504014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DESIGNED BY XIAO</a:t>
            </a:r>
            <a:endParaRPr lang="zh-CN" altLang="en-US" sz="11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2930BB19-7BA9-442E-8B29-B0A042AFED7B}"/>
              </a:ext>
            </a:extLst>
          </p:cNvPr>
          <p:cNvSpPr txBox="1"/>
          <p:nvPr/>
        </p:nvSpPr>
        <p:spPr>
          <a:xfrm>
            <a:off x="10454367" y="75640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2020</a:t>
            </a:r>
            <a:r>
              <a:rPr lang="en-US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/10/30</a:t>
            </a:r>
            <a:endParaRPr lang="zh-CN" altLang="en-US" sz="1100" i="1" spc="300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28438850-E7DB-4DF5-86FE-DFF06C9EC5A6}"/>
              </a:ext>
            </a:extLst>
          </p:cNvPr>
          <p:cNvSpPr txBox="1"/>
          <p:nvPr/>
        </p:nvSpPr>
        <p:spPr>
          <a:xfrm>
            <a:off x="918484" y="978099"/>
            <a:ext cx="4127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 TEMPLET.</a:t>
            </a:r>
            <a:endParaRPr lang="zh-CN" altLang="en-US" sz="24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D7CDAE54-9141-48A7-90B7-EA52D6296D4D}"/>
              </a:ext>
            </a:extLst>
          </p:cNvPr>
          <p:cNvSpPr txBox="1"/>
          <p:nvPr/>
        </p:nvSpPr>
        <p:spPr>
          <a:xfrm>
            <a:off x="918484" y="4664034"/>
            <a:ext cx="10475231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95BFF672-DBDD-4973-9F62-83C762B26071}"/>
              </a:ext>
            </a:extLst>
          </p:cNvPr>
          <p:cNvSpPr txBox="1"/>
          <p:nvPr/>
        </p:nvSpPr>
        <p:spPr>
          <a:xfrm>
            <a:off x="3316515" y="5585247"/>
            <a:ext cx="8077200" cy="32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 i="1" u="sng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pellentesque habitant morbi tristique senectus et netus et malesuada fames ac turpis egestas</a:t>
            </a:r>
            <a:endParaRPr lang="zh-CN" altLang="en-US" sz="1400" i="1" u="sng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07105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F9B825A-9716-41D4-9FF9-DB2D29A6EF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 b="15900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0A09CCF-9C62-491E-8EDD-60EC5D397D09}"/>
              </a:ext>
            </a:extLst>
          </p:cNvPr>
          <p:cNvSpPr txBox="1"/>
          <p:nvPr/>
        </p:nvSpPr>
        <p:spPr>
          <a:xfrm>
            <a:off x="99334" y="75640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2020</a:t>
            </a:r>
            <a:r>
              <a:rPr lang="en-US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/10/30</a:t>
            </a:r>
            <a:endParaRPr lang="zh-CN" altLang="en-US" sz="1100" i="1" spc="300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70ED2C4-F220-4CA3-B56F-0B480C3F65CC}"/>
              </a:ext>
            </a:extLst>
          </p:cNvPr>
          <p:cNvSpPr txBox="1"/>
          <p:nvPr/>
        </p:nvSpPr>
        <p:spPr>
          <a:xfrm>
            <a:off x="10454367" y="6504014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1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DESIGNED BY XIAO</a:t>
            </a:r>
            <a:endParaRPr lang="zh-CN" altLang="en-US" sz="11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C7A5E836-750D-4C6A-9066-609DC44AC0CA}"/>
              </a:ext>
            </a:extLst>
          </p:cNvPr>
          <p:cNvSpPr txBox="1"/>
          <p:nvPr/>
        </p:nvSpPr>
        <p:spPr>
          <a:xfrm>
            <a:off x="918484" y="3198168"/>
            <a:ext cx="4127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 TEMPLET.</a:t>
            </a:r>
            <a:endParaRPr lang="zh-CN" altLang="en-US" sz="24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86D2202D-5FD0-4166-9DB7-E7FBC873829B}"/>
              </a:ext>
            </a:extLst>
          </p:cNvPr>
          <p:cNvSpPr txBox="1"/>
          <p:nvPr/>
        </p:nvSpPr>
        <p:spPr>
          <a:xfrm>
            <a:off x="918484" y="2073234"/>
            <a:ext cx="10475231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E70C0D1-820A-4826-B72C-D6F3A6C01246}"/>
              </a:ext>
            </a:extLst>
          </p:cNvPr>
          <p:cNvSpPr txBox="1"/>
          <p:nvPr/>
        </p:nvSpPr>
        <p:spPr>
          <a:xfrm>
            <a:off x="4463599" y="5008434"/>
            <a:ext cx="69301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200" i="1" u="sng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pellentesque habitant morbi tristique senectus et netus et malesuada fames ac turpis egestas</a:t>
            </a:r>
            <a:endParaRPr lang="zh-CN" altLang="en-US" sz="1200" i="1" u="sng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8826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239C6176-5145-4370-84E4-4FA1E8E490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b="6250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03CD42E-3677-4CBA-BB44-2A798565D644}"/>
              </a:ext>
            </a:extLst>
          </p:cNvPr>
          <p:cNvSpPr txBox="1"/>
          <p:nvPr/>
        </p:nvSpPr>
        <p:spPr>
          <a:xfrm>
            <a:off x="99334" y="6504014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DESIGNED BY XIAO</a:t>
            </a:r>
            <a:endParaRPr lang="zh-CN" altLang="en-US" sz="11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561F410F-E0C0-4C64-8ACC-B73EFCC62185}"/>
              </a:ext>
            </a:extLst>
          </p:cNvPr>
          <p:cNvSpPr txBox="1"/>
          <p:nvPr/>
        </p:nvSpPr>
        <p:spPr>
          <a:xfrm>
            <a:off x="10454367" y="75640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2020</a:t>
            </a:r>
            <a:r>
              <a:rPr lang="en-US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/10/30</a:t>
            </a:r>
            <a:endParaRPr lang="zh-CN" altLang="en-US" sz="1100" i="1" spc="300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489195A3-56AD-405B-88B4-8116F7C56E34}"/>
              </a:ext>
            </a:extLst>
          </p:cNvPr>
          <p:cNvSpPr txBox="1"/>
          <p:nvPr/>
        </p:nvSpPr>
        <p:spPr>
          <a:xfrm>
            <a:off x="7146016" y="1964453"/>
            <a:ext cx="4127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 TEMPLET.</a:t>
            </a:r>
            <a:endParaRPr lang="zh-CN" altLang="en-US" sz="24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CF4B8CEA-1198-4DC9-8E89-CCD9A6E551FA}"/>
              </a:ext>
            </a:extLst>
          </p:cNvPr>
          <p:cNvSpPr txBox="1"/>
          <p:nvPr/>
        </p:nvSpPr>
        <p:spPr>
          <a:xfrm>
            <a:off x="918484" y="3993970"/>
            <a:ext cx="6227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SENECTUS ET NETUS ET MALESUADA FAMES AC TURPIS</a:t>
            </a:r>
            <a:endParaRPr lang="zh-CN" altLang="en-US" sz="16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F8000CF4-FE17-4D33-9174-3DEFEC67C33F}"/>
              </a:ext>
            </a:extLst>
          </p:cNvPr>
          <p:cNvSpPr txBox="1"/>
          <p:nvPr/>
        </p:nvSpPr>
        <p:spPr>
          <a:xfrm>
            <a:off x="918484" y="4431883"/>
            <a:ext cx="10475231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EFE03378-D887-41DF-BBBF-EB986DD9C108}"/>
              </a:ext>
            </a:extLst>
          </p:cNvPr>
          <p:cNvSpPr txBox="1"/>
          <p:nvPr/>
        </p:nvSpPr>
        <p:spPr>
          <a:xfrm>
            <a:off x="3316515" y="5774208"/>
            <a:ext cx="8077200" cy="32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 i="1" u="sng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pellentesque habitant morbi tristique senectus et netus et malesuada fames ac turpis egestas</a:t>
            </a:r>
            <a:endParaRPr lang="zh-CN" altLang="en-US" sz="1400" i="1" u="sng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906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雪地上有人在沙滩上&#10;&#10;描述已自动生成">
            <a:extLst>
              <a:ext uri="{FF2B5EF4-FFF2-40B4-BE49-F238E27FC236}">
                <a16:creationId xmlns="" xmlns:a16="http://schemas.microsoft.com/office/drawing/2014/main" id="{03ADACD7-7606-4E13-B7FB-801DB575C6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642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CF4AF62-5DE8-4D4B-B6CE-469B104AEC6E}"/>
              </a:ext>
            </a:extLst>
          </p:cNvPr>
          <p:cNvSpPr txBox="1"/>
          <p:nvPr/>
        </p:nvSpPr>
        <p:spPr>
          <a:xfrm>
            <a:off x="99334" y="75640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2020</a:t>
            </a:r>
            <a:r>
              <a:rPr lang="en-US" altLang="zh-CN" sz="1100" i="1" spc="30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/10/30</a:t>
            </a:r>
            <a:endParaRPr lang="zh-CN" altLang="en-US" sz="1100" i="1" spc="300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FBF3D9E-3FF3-484F-A8C1-DA6C65EEF917}"/>
              </a:ext>
            </a:extLst>
          </p:cNvPr>
          <p:cNvSpPr txBox="1"/>
          <p:nvPr/>
        </p:nvSpPr>
        <p:spPr>
          <a:xfrm>
            <a:off x="10454367" y="6504014"/>
            <a:ext cx="1638300" cy="278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100" i="1">
                <a:solidFill>
                  <a:schemeClr val="bg1"/>
                </a:solidFill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DESIGNED BY XIAO</a:t>
            </a:r>
            <a:endParaRPr lang="zh-CN" altLang="en-US" sz="1100" i="1">
              <a:solidFill>
                <a:schemeClr val="bg1"/>
              </a:solidFill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4EC7156-8D44-4BB7-8D4B-14B7C923DFAE}"/>
              </a:ext>
            </a:extLst>
          </p:cNvPr>
          <p:cNvSpPr txBox="1"/>
          <p:nvPr/>
        </p:nvSpPr>
        <p:spPr>
          <a:xfrm>
            <a:off x="918484" y="1210327"/>
            <a:ext cx="4127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POWERPOINT TEMPLET.</a:t>
            </a:r>
            <a:endParaRPr lang="zh-CN" altLang="en-US" sz="24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C582BB3-899F-4FA8-B823-45CAFB611191}"/>
              </a:ext>
            </a:extLst>
          </p:cNvPr>
          <p:cNvSpPr txBox="1"/>
          <p:nvPr/>
        </p:nvSpPr>
        <p:spPr>
          <a:xfrm>
            <a:off x="918484" y="2716715"/>
            <a:ext cx="6227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600"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SENECTUS ET NETUS ET MALESUADA FAMES AC TURPIS</a:t>
            </a:r>
            <a:endParaRPr lang="zh-CN" altLang="en-US" sz="1600"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FA103E98-445F-47FA-9381-D2E5A1693A28}"/>
              </a:ext>
            </a:extLst>
          </p:cNvPr>
          <p:cNvSpPr txBox="1"/>
          <p:nvPr/>
        </p:nvSpPr>
        <p:spPr>
          <a:xfrm>
            <a:off x="918484" y="3154628"/>
            <a:ext cx="10475231" cy="5876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i="1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Fusce est. Vivamus a tellus. Pellentesque habitant morbi tristique senectus et netus et malesuada fames ac turpis egestas. Proin pharetra nonummy pede.</a:t>
            </a:r>
            <a:endParaRPr lang="zh-CN" altLang="en-US" sz="1400" i="1">
              <a:latin typeface="思源宋体 CN ExtraLight" panose="02020200000000000000" pitchFamily="18" charset="-122"/>
              <a:ea typeface="思源宋体 CN ExtraLight" panose="020202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9300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</TotalTime>
  <Words>451</Words>
  <Application>Microsoft Office PowerPoint</Application>
  <PresentationFormat>宽屏</PresentationFormat>
  <Paragraphs>62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思源宋体 CN Heavy</vt:lpstr>
      <vt:lpstr>思源宋体 CN ExtraLight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www.51pptm oban.com</dc:description>
  <cp:lastModifiedBy>YANGs</cp:lastModifiedBy>
  <cp:revision>7</cp:revision>
  <dcterms:created xsi:type="dcterms:W3CDTF">2020-10-28T01:18:16Z</dcterms:created>
  <dcterms:modified xsi:type="dcterms:W3CDTF">2020-11-01T11:34:09Z</dcterms:modified>
</cp:coreProperties>
</file>