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386" r:id="rId3"/>
    <p:sldId id="369" r:id="rId4"/>
    <p:sldId id="371" r:id="rId5"/>
    <p:sldId id="379" r:id="rId6"/>
    <p:sldId id="273" r:id="rId7"/>
    <p:sldId id="30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CC7F"/>
    <a:srgbClr val="F3DA98"/>
    <a:srgbClr val="EBCA7C"/>
    <a:srgbClr val="F4DB9A"/>
    <a:srgbClr val="E7C16C"/>
    <a:srgbClr val="F4DB9B"/>
    <a:srgbClr val="4C4442"/>
    <a:srgbClr val="B6A77F"/>
    <a:srgbClr val="212641"/>
    <a:srgbClr val="1313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7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2" y="4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6D0F1-01F8-4A38-9B2A-D58EF1B24173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ADC77-824E-42D6-8B4E-E3226697D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26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2ADC77-824E-42D6-8B4E-E3226697D3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144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611804-868C-4A1A-B15B-EE7087572D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7C9E3CD-B327-4696-B94C-9222C788EC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D7E91F-A726-4B00-9655-FF2C88185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9EC9F1-21C8-42AB-ADF4-CA84A132E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5515DB-F324-4242-BDD4-F8570F91A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558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74113A-565B-45A3-8D4C-17AB9B07F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077F69-910E-41C7-B812-872084D5BD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461EA9-EDD8-4BC9-BCAF-5FA9D8CCA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14BB9A-E68D-4DD1-9914-E63ACD6C0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F7107D-2D59-41DE-B541-CEEE0D48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53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C76FADE-55B4-4F9D-8FB9-A56643CE7C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BA7351-0508-4C86-8C90-8C603BB2B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E08E52-8151-4F43-8BFB-DFDBC48A8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7AB663-9CB1-4ADB-A887-E72037505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55013-558B-49BE-9B12-EE099521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32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5C6D0E-4D9A-4FE3-BA31-94232E30CC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4BCB380-183B-42D1-891E-C51FB4274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8E2919-0275-4FD5-90D3-96F959D6E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58D12-2474-4819-AEB6-1D6D92A8A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0553FC-F2A4-457B-B2B4-07EC89E03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39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44445D-1D92-4ABA-9DC3-0FC5162A0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B8A6A3-3943-4AAC-9D3B-927B86812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8C8A6F-D219-45F3-BB22-42F286B46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9CD8EF-A8F7-49BA-8A24-64E64C9D4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FA325F-E3E8-4BBB-A159-C9BE27499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9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8D9228-31A7-42FD-A4FB-1E24650B9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649DED-B8FB-4E5B-9855-054F4F5E2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09534A-7888-4CAC-8D34-A3064B3B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C17A15-3726-42FA-87EA-875F32BF8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84829B-CBED-41D7-815E-315919DC0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36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6D978A-9C03-4F31-AF1E-D177CD431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AB8F88-8206-4B92-B646-EE0C27C990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A5F469-5E80-4602-9CF8-2C63A3B98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76D249-2C44-442D-A571-B01330C57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7D9981-C9B0-4B29-9156-605FFA002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DFB94D-9307-42DB-A3F5-8CA3CBAB0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EB2C6B-AFA9-43B6-A268-DFC923EEF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B58956-348E-418A-8A08-144BACF42A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0A12D74-D8A0-48B7-A16D-11A3A3B598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0B953C9-302F-42E3-9337-C31D899A6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306172B-07ED-4064-9996-D047122BE9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682ABF3-3482-4968-BD36-E99429CFD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6533ECE-C0C2-4095-A378-28CCB3A09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315DCD7-256C-4C60-A28B-2E8A1A55A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33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0A20B3-B28C-4B7D-A552-1B1A4B3B9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8BAA2BD-4582-44AD-9543-152B230BA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EB2E9AA-E8E4-4423-881A-28A8D2EB5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F09832-C91E-43AD-AE19-BC289B584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58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35E3D92-5992-48A5-9C0D-9D8B1AFE1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32D3F9D-DD9B-47B7-9798-231C29C3A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CC600D-13D8-4520-9DF3-C671BC1A8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03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D7C327-53F9-411B-A375-A960747D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D17491-2AD7-4AE3-BDDF-F316F64A4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A5B1D9A-19A1-47A7-AC9B-E186DD181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970FC6-198E-4F0D-AC18-18ED944C8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B05747D-C170-400C-9B1B-A688B9688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BDAB6F-977D-4D90-BAB8-7D4CF10DF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44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EB0EBE-BE11-48D4-A378-0C334E405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232E0F-F7FE-4532-8326-ED251315F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2BD8A7-E4AF-4DC8-9903-A55C3D504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D3765D-B3B5-4BD9-8FD6-CB78AB89B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F367BD-1A8B-4790-A49A-11B1E125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752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F2F067-C297-4CB4-9FB1-E0FB34914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CB66640-59A5-4930-A899-7B7261F652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05D0FA-6F09-4D37-AAA2-2CDDE25EF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925122-11B3-401D-8192-D605E8A2E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F38B64B-A630-4297-8E90-238A6553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DCCE65-C629-43F7-AAD6-1C9FE9E67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06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F2C2B4-78B3-417E-86B1-AD9CE676D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906CCC-B93F-4A06-A80D-75B52D2101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8EAA99-61E3-4CB3-8A14-E157FD30B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843B7B-9143-49AC-A0EE-3322F411F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FBCC6E-2A9A-4E73-9C19-8E1FC313E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5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CC18CEF-1992-44E0-B8D5-4C193B943E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D4D5216-EEC3-4D77-9337-95B03F797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F5A627-954A-4FC4-879B-A6589F4D3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70260F-D629-4B9F-9BBE-084F649E0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7DD0C7-9A7C-4869-BE52-0ACA88D32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8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C6E171-25B1-4299-8E4A-931470AFE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C6D32C-BBA0-4FEB-AE75-46622A1A4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871807-37BA-428D-9B63-6BB1A4D92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7760F3-4A6E-4C74-9798-3C78C34E3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3CE5E-E2E6-4BF6-8658-74D28116C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6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6A4593-B9AB-45B7-A52D-553CE989F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796923-7E79-49B6-BEE1-DD75BBF47D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DA85C0-04A9-4D15-9CB8-DB06D34769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363219-F1E1-41CC-AA9A-54BD4FB50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3F6FD4-BDD1-452D-A4EA-C1FF429F1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F299F83-4957-45CE-8A89-958BB783F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75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9B6BF9-7D74-4FE3-9121-42007DB61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E47C97-0BC5-4C88-952E-6427CBB2D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A7981B-350E-4F40-9DF4-9BA7AB806C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FDD5204-6E27-4031-AD0B-3A2E886F17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2A5816C-23D6-4C3A-9EF1-64E4FDEF18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58A9BCC-3AA6-4304-803C-CBD73815E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86327BF-10D0-4A70-B123-182B7D215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5785882-DF83-44E8-9ED0-EEA60039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475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A47BD3-5D4E-4461-8710-FB71F897C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C465E01-1E2B-404F-B960-AA1A76B2D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5D84995-BE23-4704-8442-5C8B92A39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104DB4-13A1-401D-8A03-5AB26BC2B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1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3A9D18C-E255-48CD-BD3E-5AE60E288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0704EDC-D0D0-46DD-99AD-2CB0C42AF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B7FBAC-26E5-4F0C-AD4E-EB25FDFC2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61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8F0C79-17A0-4602-9511-D36CF9BCB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7332F9-1B81-4090-A688-ADA043B891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813C82-83BC-48C6-83C6-87ACE705A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FC4B13B-689C-4006-814F-19D7B379C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A94F18-4DDE-4ACE-8D20-FDF4BB46C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E73E7F-70F1-4A12-BFC4-6741A178F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42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F11FE3-FC0A-4F0D-A9C5-152A043AE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1722321-E5CD-4522-B972-F65E8BCA3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EAD4A0-31B9-47DC-9640-49D186504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EF5ECC-B082-4981-91FF-246A99A7F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EEBDB4-C38E-46EC-A5A6-23C4D0264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2F44C8-FFC6-4F38-91C2-4BDB97B5D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3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F8C10E-F02B-4404-BF55-FCA9A1160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1BDB74-132A-44B7-B588-6FCAE2862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D23D86-478B-4587-BF61-049C9D9946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EB5B9-7253-4D11-8D1E-BD6754ABE840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D634BC-49D7-4003-9888-60B94AFA60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BC649A-7EB5-41CA-8B75-B370CFA8BE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144B3-3E3E-40F0-97F4-6634A8992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09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57673AD-B5D4-42FA-8A1E-E4CB0D4FE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95B379-B819-4D5F-A711-8B91342C3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A92BC1-4215-4B9F-88E8-DCB1296D26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4B0AF-BE14-4803-90E7-DDB93818126C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F8CD4C-E0C6-4E47-96C3-6DDEE4133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A440A4-EC1A-4112-8D37-C27CAD3C52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D893-15B2-41C7-8BAD-79F1A403E0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45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295000"/>
    </mc:Choice>
    <mc:Fallback xmlns="">
      <p:transition advClick="0" advTm="29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4.xml"/><Relationship Id="rId18" Type="http://schemas.microsoft.com/office/2007/relationships/media" Target="../media/media6.mp4"/><Relationship Id="rId26" Type="http://schemas.openxmlformats.org/officeDocument/2006/relationships/tags" Target="../tags/tag11.xml"/><Relationship Id="rId39" Type="http://schemas.openxmlformats.org/officeDocument/2006/relationships/tags" Target="../tags/tag24.xml"/><Relationship Id="rId21" Type="http://schemas.openxmlformats.org/officeDocument/2006/relationships/audio" Target="../media/media8.wav"/><Relationship Id="rId34" Type="http://schemas.openxmlformats.org/officeDocument/2006/relationships/tags" Target="../tags/tag19.xml"/><Relationship Id="rId42" Type="http://schemas.openxmlformats.org/officeDocument/2006/relationships/tags" Target="../tags/tag27.xml"/><Relationship Id="rId47" Type="http://schemas.openxmlformats.org/officeDocument/2006/relationships/tags" Target="../tags/tag32.xml"/><Relationship Id="rId50" Type="http://schemas.openxmlformats.org/officeDocument/2006/relationships/tags" Target="../tags/tag35.xml"/><Relationship Id="rId55" Type="http://schemas.openxmlformats.org/officeDocument/2006/relationships/image" Target="../media/image4.png"/><Relationship Id="rId63" Type="http://schemas.openxmlformats.org/officeDocument/2006/relationships/image" Target="../media/image10.png"/><Relationship Id="rId68" Type="http://schemas.openxmlformats.org/officeDocument/2006/relationships/image" Target="../media/image14.png"/><Relationship Id="rId76" Type="http://schemas.openxmlformats.org/officeDocument/2006/relationships/image" Target="../media/image22.jpeg"/><Relationship Id="rId84" Type="http://schemas.openxmlformats.org/officeDocument/2006/relationships/image" Target="../media/image28.jpeg"/><Relationship Id="rId89" Type="http://schemas.openxmlformats.org/officeDocument/2006/relationships/image" Target="../media/image33.png"/><Relationship Id="rId7" Type="http://schemas.microsoft.com/office/2007/relationships/media" Target="../media/media4.mp3"/><Relationship Id="rId71" Type="http://schemas.openxmlformats.org/officeDocument/2006/relationships/image" Target="../media/image17.png"/><Relationship Id="rId92" Type="http://schemas.openxmlformats.org/officeDocument/2006/relationships/image" Target="../media/image36.jpeg"/><Relationship Id="rId2" Type="http://schemas.openxmlformats.org/officeDocument/2006/relationships/video" Target="../media/media1.mp4"/><Relationship Id="rId16" Type="http://schemas.openxmlformats.org/officeDocument/2006/relationships/tags" Target="../tags/tag7.xml"/><Relationship Id="rId29" Type="http://schemas.openxmlformats.org/officeDocument/2006/relationships/tags" Target="../tags/tag14.xml"/><Relationship Id="rId11" Type="http://schemas.openxmlformats.org/officeDocument/2006/relationships/tags" Target="../tags/tag2.xml"/><Relationship Id="rId24" Type="http://schemas.openxmlformats.org/officeDocument/2006/relationships/tags" Target="../tags/tag9.xml"/><Relationship Id="rId32" Type="http://schemas.openxmlformats.org/officeDocument/2006/relationships/tags" Target="../tags/tag17.xml"/><Relationship Id="rId37" Type="http://schemas.openxmlformats.org/officeDocument/2006/relationships/tags" Target="../tags/tag22.xml"/><Relationship Id="rId40" Type="http://schemas.openxmlformats.org/officeDocument/2006/relationships/tags" Target="../tags/tag25.xml"/><Relationship Id="rId45" Type="http://schemas.openxmlformats.org/officeDocument/2006/relationships/tags" Target="../tags/tag30.xml"/><Relationship Id="rId53" Type="http://schemas.openxmlformats.org/officeDocument/2006/relationships/image" Target="../media/image2.png"/><Relationship Id="rId58" Type="http://schemas.openxmlformats.org/officeDocument/2006/relationships/image" Target="../media/image7.png"/><Relationship Id="rId66" Type="http://schemas.openxmlformats.org/officeDocument/2006/relationships/image" Target="../media/image13.png"/><Relationship Id="rId74" Type="http://schemas.openxmlformats.org/officeDocument/2006/relationships/image" Target="../media/image20.jpeg"/><Relationship Id="rId79" Type="http://schemas.openxmlformats.org/officeDocument/2006/relationships/image" Target="../media/image24.png"/><Relationship Id="rId87" Type="http://schemas.openxmlformats.org/officeDocument/2006/relationships/image" Target="../media/image31.jpeg"/><Relationship Id="rId5" Type="http://schemas.openxmlformats.org/officeDocument/2006/relationships/audio" Target="NULL" TargetMode="External"/><Relationship Id="rId61" Type="http://schemas.openxmlformats.org/officeDocument/2006/relationships/image" Target="../media/image9.png"/><Relationship Id="rId82" Type="http://schemas.openxmlformats.org/officeDocument/2006/relationships/image" Target="../media/image26.jpeg"/><Relationship Id="rId90" Type="http://schemas.openxmlformats.org/officeDocument/2006/relationships/image" Target="../media/image34.jpeg"/><Relationship Id="rId95" Type="http://schemas.openxmlformats.org/officeDocument/2006/relationships/image" Target="../media/image39.png"/><Relationship Id="rId19" Type="http://schemas.microsoft.com/office/2007/relationships/media" Target="../media/media7.mp3"/><Relationship Id="rId14" Type="http://schemas.openxmlformats.org/officeDocument/2006/relationships/tags" Target="../tags/tag5.xml"/><Relationship Id="rId22" Type="http://schemas.microsoft.com/office/2007/relationships/media" Target="../media/media9.mp3"/><Relationship Id="rId27" Type="http://schemas.openxmlformats.org/officeDocument/2006/relationships/tags" Target="../tags/tag12.xml"/><Relationship Id="rId30" Type="http://schemas.openxmlformats.org/officeDocument/2006/relationships/tags" Target="../tags/tag15.xml"/><Relationship Id="rId35" Type="http://schemas.openxmlformats.org/officeDocument/2006/relationships/tags" Target="../tags/tag20.xml"/><Relationship Id="rId43" Type="http://schemas.openxmlformats.org/officeDocument/2006/relationships/tags" Target="../tags/tag28.xml"/><Relationship Id="rId48" Type="http://schemas.openxmlformats.org/officeDocument/2006/relationships/tags" Target="../tags/tag33.xml"/><Relationship Id="rId56" Type="http://schemas.openxmlformats.org/officeDocument/2006/relationships/image" Target="../media/image5.png"/><Relationship Id="rId64" Type="http://schemas.openxmlformats.org/officeDocument/2006/relationships/image" Target="../media/image11.png"/><Relationship Id="rId69" Type="http://schemas.openxmlformats.org/officeDocument/2006/relationships/image" Target="../media/image15.jpeg"/><Relationship Id="rId77" Type="http://schemas.openxmlformats.org/officeDocument/2006/relationships/image" Target="../media/image23.png"/><Relationship Id="rId8" Type="http://schemas.microsoft.com/office/2007/relationships/media" Target="../media/media5.wav"/><Relationship Id="rId51" Type="http://schemas.openxmlformats.org/officeDocument/2006/relationships/slideLayout" Target="../slideLayouts/slideLayout1.xml"/><Relationship Id="rId72" Type="http://schemas.openxmlformats.org/officeDocument/2006/relationships/image" Target="../media/image18.jpeg"/><Relationship Id="rId80" Type="http://schemas.microsoft.com/office/2007/relationships/hdphoto" Target="../media/hdphoto5.wdp"/><Relationship Id="rId85" Type="http://schemas.openxmlformats.org/officeDocument/2006/relationships/image" Target="../media/image29.jpeg"/><Relationship Id="rId93" Type="http://schemas.openxmlformats.org/officeDocument/2006/relationships/image" Target="../media/image37.png"/><Relationship Id="rId3" Type="http://schemas.microsoft.com/office/2007/relationships/media" Target="../media/media2.mp3"/><Relationship Id="rId12" Type="http://schemas.openxmlformats.org/officeDocument/2006/relationships/tags" Target="../tags/tag3.xml"/><Relationship Id="rId17" Type="http://schemas.openxmlformats.org/officeDocument/2006/relationships/video" Target="NULL" TargetMode="External"/><Relationship Id="rId25" Type="http://schemas.openxmlformats.org/officeDocument/2006/relationships/tags" Target="../tags/tag10.xml"/><Relationship Id="rId33" Type="http://schemas.openxmlformats.org/officeDocument/2006/relationships/tags" Target="../tags/tag18.xml"/><Relationship Id="rId38" Type="http://schemas.openxmlformats.org/officeDocument/2006/relationships/tags" Target="../tags/tag23.xml"/><Relationship Id="rId46" Type="http://schemas.openxmlformats.org/officeDocument/2006/relationships/tags" Target="../tags/tag31.xml"/><Relationship Id="rId59" Type="http://schemas.openxmlformats.org/officeDocument/2006/relationships/image" Target="../media/image8.png"/><Relationship Id="rId67" Type="http://schemas.microsoft.com/office/2007/relationships/hdphoto" Target="../media/hdphoto3.wdp"/><Relationship Id="rId20" Type="http://schemas.microsoft.com/office/2007/relationships/media" Target="../media/media8.wav"/><Relationship Id="rId41" Type="http://schemas.openxmlformats.org/officeDocument/2006/relationships/tags" Target="../tags/tag26.xml"/><Relationship Id="rId54" Type="http://schemas.openxmlformats.org/officeDocument/2006/relationships/image" Target="../media/image3.png"/><Relationship Id="rId62" Type="http://schemas.microsoft.com/office/2007/relationships/hdphoto" Target="../media/hdphoto2.wdp"/><Relationship Id="rId70" Type="http://schemas.openxmlformats.org/officeDocument/2006/relationships/image" Target="../media/image16.png"/><Relationship Id="rId75" Type="http://schemas.openxmlformats.org/officeDocument/2006/relationships/image" Target="../media/image21.png"/><Relationship Id="rId83" Type="http://schemas.openxmlformats.org/officeDocument/2006/relationships/image" Target="../media/image27.jpeg"/><Relationship Id="rId88" Type="http://schemas.openxmlformats.org/officeDocument/2006/relationships/image" Target="../media/image32.png"/><Relationship Id="rId91" Type="http://schemas.openxmlformats.org/officeDocument/2006/relationships/image" Target="../media/image35.png"/><Relationship Id="rId1" Type="http://schemas.microsoft.com/office/2007/relationships/media" Target="../media/media1.mp4"/><Relationship Id="rId6" Type="http://schemas.microsoft.com/office/2007/relationships/media" Target="../media/media3.mp3"/><Relationship Id="rId15" Type="http://schemas.openxmlformats.org/officeDocument/2006/relationships/tags" Target="../tags/tag6.xml"/><Relationship Id="rId23" Type="http://schemas.openxmlformats.org/officeDocument/2006/relationships/tags" Target="../tags/tag8.xml"/><Relationship Id="rId28" Type="http://schemas.openxmlformats.org/officeDocument/2006/relationships/tags" Target="../tags/tag13.xml"/><Relationship Id="rId36" Type="http://schemas.openxmlformats.org/officeDocument/2006/relationships/tags" Target="../tags/tag21.xml"/><Relationship Id="rId49" Type="http://schemas.openxmlformats.org/officeDocument/2006/relationships/tags" Target="../tags/tag34.xml"/><Relationship Id="rId57" Type="http://schemas.openxmlformats.org/officeDocument/2006/relationships/image" Target="../media/image6.png"/><Relationship Id="rId10" Type="http://schemas.openxmlformats.org/officeDocument/2006/relationships/tags" Target="../tags/tag1.xml"/><Relationship Id="rId31" Type="http://schemas.openxmlformats.org/officeDocument/2006/relationships/tags" Target="../tags/tag16.xml"/><Relationship Id="rId44" Type="http://schemas.openxmlformats.org/officeDocument/2006/relationships/tags" Target="../tags/tag29.xml"/><Relationship Id="rId52" Type="http://schemas.openxmlformats.org/officeDocument/2006/relationships/image" Target="../media/image1.png"/><Relationship Id="rId60" Type="http://schemas.microsoft.com/office/2007/relationships/hdphoto" Target="../media/hdphoto1.wdp"/><Relationship Id="rId65" Type="http://schemas.openxmlformats.org/officeDocument/2006/relationships/image" Target="../media/image12.png"/><Relationship Id="rId73" Type="http://schemas.openxmlformats.org/officeDocument/2006/relationships/image" Target="../media/image19.jpeg"/><Relationship Id="rId78" Type="http://schemas.microsoft.com/office/2007/relationships/hdphoto" Target="../media/hdphoto4.wdp"/><Relationship Id="rId81" Type="http://schemas.openxmlformats.org/officeDocument/2006/relationships/image" Target="../media/image25.jpeg"/><Relationship Id="rId86" Type="http://schemas.openxmlformats.org/officeDocument/2006/relationships/image" Target="../media/image30.jpeg"/><Relationship Id="rId94" Type="http://schemas.openxmlformats.org/officeDocument/2006/relationships/image" Target="../media/image38.png"/><Relationship Id="rId4" Type="http://schemas.openxmlformats.org/officeDocument/2006/relationships/audio" Target="../media/media2.mp3"/><Relationship Id="rId9" Type="http://schemas.openxmlformats.org/officeDocument/2006/relationships/audio" Target="../media/media5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microsoft.com/office/2007/relationships/media" Target="../media/media12.wav"/><Relationship Id="rId26" Type="http://schemas.openxmlformats.org/officeDocument/2006/relationships/image" Target="../media/image42.png"/><Relationship Id="rId3" Type="http://schemas.openxmlformats.org/officeDocument/2006/relationships/tags" Target="../tags/tag38.xml"/><Relationship Id="rId21" Type="http://schemas.microsoft.com/office/2007/relationships/media" Target="../media/media13.wav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audio" Target="../media/media11.wav"/><Relationship Id="rId25" Type="http://schemas.openxmlformats.org/officeDocument/2006/relationships/image" Target="../media/image41.png"/><Relationship Id="rId2" Type="http://schemas.openxmlformats.org/officeDocument/2006/relationships/tags" Target="../tags/tag37.xml"/><Relationship Id="rId16" Type="http://schemas.microsoft.com/office/2007/relationships/media" Target="../media/media11.wav"/><Relationship Id="rId20" Type="http://schemas.openxmlformats.org/officeDocument/2006/relationships/audio" Target="NULL" TargetMode="External"/><Relationship Id="rId29" Type="http://schemas.openxmlformats.org/officeDocument/2006/relationships/image" Target="../media/image14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24" Type="http://schemas.openxmlformats.org/officeDocument/2006/relationships/image" Target="../media/image40.png"/><Relationship Id="rId5" Type="http://schemas.openxmlformats.org/officeDocument/2006/relationships/tags" Target="../tags/tag40.xml"/><Relationship Id="rId15" Type="http://schemas.openxmlformats.org/officeDocument/2006/relationships/audio" Target="../media/media10.wav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35.png"/><Relationship Id="rId10" Type="http://schemas.openxmlformats.org/officeDocument/2006/relationships/tags" Target="../tags/tag45.xml"/><Relationship Id="rId19" Type="http://schemas.openxmlformats.org/officeDocument/2006/relationships/audio" Target="../media/media12.wav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microsoft.com/office/2007/relationships/media" Target="../media/media10.wav"/><Relationship Id="rId22" Type="http://schemas.microsoft.com/office/2007/relationships/media" Target="../media/media14.wav"/><Relationship Id="rId27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microsoft.com/office/2007/relationships/media" Target="../media/media16.wav"/><Relationship Id="rId18" Type="http://schemas.openxmlformats.org/officeDocument/2006/relationships/image" Target="../media/image46.jpeg"/><Relationship Id="rId26" Type="http://schemas.openxmlformats.org/officeDocument/2006/relationships/image" Target="../media/image54.png"/><Relationship Id="rId3" Type="http://schemas.openxmlformats.org/officeDocument/2006/relationships/tags" Target="../tags/tag51.xml"/><Relationship Id="rId21" Type="http://schemas.openxmlformats.org/officeDocument/2006/relationships/image" Target="../media/image49.png"/><Relationship Id="rId34" Type="http://schemas.openxmlformats.org/officeDocument/2006/relationships/image" Target="../media/image14.png"/><Relationship Id="rId7" Type="http://schemas.openxmlformats.org/officeDocument/2006/relationships/tags" Target="../tags/tag55.xml"/><Relationship Id="rId12" Type="http://schemas.microsoft.com/office/2007/relationships/media" Target="../media/media15.wav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33" Type="http://schemas.openxmlformats.org/officeDocument/2006/relationships/image" Target="../media/image60.png"/><Relationship Id="rId2" Type="http://schemas.openxmlformats.org/officeDocument/2006/relationships/tags" Target="../tags/tag50.xml"/><Relationship Id="rId16" Type="http://schemas.openxmlformats.org/officeDocument/2006/relationships/image" Target="../media/image44.jpeg"/><Relationship Id="rId20" Type="http://schemas.openxmlformats.org/officeDocument/2006/relationships/image" Target="../media/image48.png"/><Relationship Id="rId29" Type="http://schemas.openxmlformats.org/officeDocument/2006/relationships/image" Target="../media/image56.png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audio" Target="NULL" TargetMode="External"/><Relationship Id="rId24" Type="http://schemas.openxmlformats.org/officeDocument/2006/relationships/image" Target="../media/image52.png"/><Relationship Id="rId32" Type="http://schemas.openxmlformats.org/officeDocument/2006/relationships/image" Target="../media/image59.png"/><Relationship Id="rId5" Type="http://schemas.openxmlformats.org/officeDocument/2006/relationships/tags" Target="../tags/tag53.xml"/><Relationship Id="rId15" Type="http://schemas.openxmlformats.org/officeDocument/2006/relationships/image" Target="../media/image40.png"/><Relationship Id="rId23" Type="http://schemas.openxmlformats.org/officeDocument/2006/relationships/image" Target="../media/image51.png"/><Relationship Id="rId28" Type="http://schemas.microsoft.com/office/2007/relationships/hdphoto" Target="../media/hdphoto6.wdp"/><Relationship Id="rId10" Type="http://schemas.openxmlformats.org/officeDocument/2006/relationships/tags" Target="../tags/tag58.xml"/><Relationship Id="rId19" Type="http://schemas.openxmlformats.org/officeDocument/2006/relationships/image" Target="../media/image47.png"/><Relationship Id="rId31" Type="http://schemas.openxmlformats.org/officeDocument/2006/relationships/image" Target="../media/image58.png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71.xml"/><Relationship Id="rId18" Type="http://schemas.openxmlformats.org/officeDocument/2006/relationships/tags" Target="../tags/tag76.xml"/><Relationship Id="rId26" Type="http://schemas.openxmlformats.org/officeDocument/2006/relationships/tags" Target="../tags/tag84.xml"/><Relationship Id="rId39" Type="http://schemas.openxmlformats.org/officeDocument/2006/relationships/audio" Target="NULL" TargetMode="External"/><Relationship Id="rId21" Type="http://schemas.openxmlformats.org/officeDocument/2006/relationships/tags" Target="../tags/tag79.xml"/><Relationship Id="rId34" Type="http://schemas.openxmlformats.org/officeDocument/2006/relationships/tags" Target="../tags/tag92.xml"/><Relationship Id="rId42" Type="http://schemas.openxmlformats.org/officeDocument/2006/relationships/slideLayout" Target="../slideLayouts/slideLayout1.xml"/><Relationship Id="rId47" Type="http://schemas.openxmlformats.org/officeDocument/2006/relationships/image" Target="../media/image64.png"/><Relationship Id="rId50" Type="http://schemas.openxmlformats.org/officeDocument/2006/relationships/image" Target="../media/image57.png"/><Relationship Id="rId55" Type="http://schemas.openxmlformats.org/officeDocument/2006/relationships/image" Target="../media/image14.png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5" Type="http://schemas.openxmlformats.org/officeDocument/2006/relationships/tags" Target="../tags/tag83.xml"/><Relationship Id="rId33" Type="http://schemas.openxmlformats.org/officeDocument/2006/relationships/tags" Target="../tags/tag91.xml"/><Relationship Id="rId38" Type="http://schemas.openxmlformats.org/officeDocument/2006/relationships/audio" Target="../media/media12.wav"/><Relationship Id="rId46" Type="http://schemas.openxmlformats.org/officeDocument/2006/relationships/image" Target="../media/image63.png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0" Type="http://schemas.openxmlformats.org/officeDocument/2006/relationships/tags" Target="../tags/tag78.xml"/><Relationship Id="rId29" Type="http://schemas.openxmlformats.org/officeDocument/2006/relationships/tags" Target="../tags/tag87.xml"/><Relationship Id="rId41" Type="http://schemas.microsoft.com/office/2007/relationships/media" Target="../media/media14.wav"/><Relationship Id="rId54" Type="http://schemas.openxmlformats.org/officeDocument/2006/relationships/image" Target="../media/image60.png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24" Type="http://schemas.openxmlformats.org/officeDocument/2006/relationships/tags" Target="../tags/tag82.xml"/><Relationship Id="rId32" Type="http://schemas.openxmlformats.org/officeDocument/2006/relationships/tags" Target="../tags/tag90.xml"/><Relationship Id="rId37" Type="http://schemas.microsoft.com/office/2007/relationships/media" Target="../media/media12.wav"/><Relationship Id="rId40" Type="http://schemas.microsoft.com/office/2007/relationships/media" Target="../media/media17.wav"/><Relationship Id="rId45" Type="http://schemas.openxmlformats.org/officeDocument/2006/relationships/image" Target="../media/image62.png"/><Relationship Id="rId53" Type="http://schemas.openxmlformats.org/officeDocument/2006/relationships/image" Target="../media/image66.png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23" Type="http://schemas.openxmlformats.org/officeDocument/2006/relationships/tags" Target="../tags/tag81.xml"/><Relationship Id="rId28" Type="http://schemas.openxmlformats.org/officeDocument/2006/relationships/tags" Target="../tags/tag86.xml"/><Relationship Id="rId36" Type="http://schemas.openxmlformats.org/officeDocument/2006/relationships/tags" Target="../tags/tag94.xml"/><Relationship Id="rId49" Type="http://schemas.openxmlformats.org/officeDocument/2006/relationships/image" Target="../media/image56.png"/><Relationship Id="rId10" Type="http://schemas.openxmlformats.org/officeDocument/2006/relationships/tags" Target="../tags/tag68.xml"/><Relationship Id="rId19" Type="http://schemas.openxmlformats.org/officeDocument/2006/relationships/tags" Target="../tags/tag77.xml"/><Relationship Id="rId31" Type="http://schemas.openxmlformats.org/officeDocument/2006/relationships/tags" Target="../tags/tag89.xml"/><Relationship Id="rId44" Type="http://schemas.openxmlformats.org/officeDocument/2006/relationships/image" Target="../media/image61.jfif"/><Relationship Id="rId52" Type="http://schemas.openxmlformats.org/officeDocument/2006/relationships/image" Target="../media/image59.png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Relationship Id="rId22" Type="http://schemas.openxmlformats.org/officeDocument/2006/relationships/tags" Target="../tags/tag80.xml"/><Relationship Id="rId27" Type="http://schemas.openxmlformats.org/officeDocument/2006/relationships/tags" Target="../tags/tag85.xml"/><Relationship Id="rId30" Type="http://schemas.openxmlformats.org/officeDocument/2006/relationships/tags" Target="../tags/tag88.xml"/><Relationship Id="rId35" Type="http://schemas.openxmlformats.org/officeDocument/2006/relationships/tags" Target="../tags/tag93.xml"/><Relationship Id="rId43" Type="http://schemas.openxmlformats.org/officeDocument/2006/relationships/notesSlide" Target="../notesSlides/notesSlide1.xml"/><Relationship Id="rId48" Type="http://schemas.openxmlformats.org/officeDocument/2006/relationships/image" Target="../media/image65.png"/><Relationship Id="rId8" Type="http://schemas.openxmlformats.org/officeDocument/2006/relationships/tags" Target="../tags/tag66.xml"/><Relationship Id="rId51" Type="http://schemas.openxmlformats.org/officeDocument/2006/relationships/image" Target="../media/image58.png"/><Relationship Id="rId3" Type="http://schemas.openxmlformats.org/officeDocument/2006/relationships/tags" Target="../tags/tag6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lv_0_20201030135002">
            <a:hlinkClick r:id="" action="ppaction://media"/>
            <a:extLst>
              <a:ext uri="{FF2B5EF4-FFF2-40B4-BE49-F238E27FC236}">
                <a16:creationId xmlns:a16="http://schemas.microsoft.com/office/drawing/2014/main" id="{537754A0-28A7-448F-AA54-A95E21F8C7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-1587" y="-25508"/>
            <a:ext cx="12193588" cy="6909018"/>
          </a:xfrm>
          <a:prstGeom prst="rect">
            <a:avLst/>
          </a:prstGeom>
        </p:spPr>
      </p:pic>
      <p:sp>
        <p:nvSpPr>
          <p:cNvPr id="322" name="梯形 321">
            <a:extLst>
              <a:ext uri="{FF2B5EF4-FFF2-40B4-BE49-F238E27FC236}">
                <a16:creationId xmlns:a16="http://schemas.microsoft.com/office/drawing/2014/main" id="{E3F8B6FC-66E2-40F7-871F-9E5700E44107}"/>
              </a:ext>
            </a:extLst>
          </p:cNvPr>
          <p:cNvSpPr/>
          <p:nvPr/>
        </p:nvSpPr>
        <p:spPr>
          <a:xfrm>
            <a:off x="0" y="5311171"/>
            <a:ext cx="12192000" cy="1546829"/>
          </a:xfrm>
          <a:prstGeom prst="trapezoid">
            <a:avLst>
              <a:gd name="adj" fmla="val 96950"/>
            </a:avLst>
          </a:prstGeom>
          <a:gradFill>
            <a:gsLst>
              <a:gs pos="95000">
                <a:schemeClr val="tx1"/>
              </a:gs>
              <a:gs pos="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23" name="图片 322" descr="人跳起来&#10;&#10;描述已自动生成">
            <a:extLst>
              <a:ext uri="{FF2B5EF4-FFF2-40B4-BE49-F238E27FC236}">
                <a16:creationId xmlns:a16="http://schemas.microsoft.com/office/drawing/2014/main" id="{E497B9F7-41FD-40DA-A201-1908BAE3A048}"/>
              </a:ext>
            </a:extLst>
          </p:cNvPr>
          <p:cNvPicPr>
            <a:picLocks noChangeAspect="1"/>
          </p:cNvPicPr>
          <p:nvPr/>
        </p:nvPicPr>
        <p:blipFill rotWithShape="1"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4656" y="2209800"/>
            <a:ext cx="3777343" cy="3657600"/>
          </a:xfrm>
          <a:prstGeom prst="rect">
            <a:avLst/>
          </a:prstGeom>
        </p:spPr>
      </p:pic>
      <p:pic>
        <p:nvPicPr>
          <p:cNvPr id="324" name="图片 323" descr="图片包含 动物, 游戏机, 黑暗, 虫&#10;&#10;描述已自动生成">
            <a:extLst>
              <a:ext uri="{FF2B5EF4-FFF2-40B4-BE49-F238E27FC236}">
                <a16:creationId xmlns:a16="http://schemas.microsoft.com/office/drawing/2014/main" id="{FB52ADE7-DE5F-4A66-8B0E-ECC73BDDD430}"/>
              </a:ext>
            </a:extLst>
          </p:cNvPr>
          <p:cNvPicPr>
            <a:picLocks noChangeAspect="1"/>
          </p:cNvPicPr>
          <p:nvPr/>
        </p:nvPicPr>
        <p:blipFill rotWithShape="1"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4256" y="1785256"/>
            <a:ext cx="6977743" cy="4082144"/>
          </a:xfrm>
          <a:prstGeom prst="rect">
            <a:avLst/>
          </a:prstGeom>
        </p:spPr>
      </p:pic>
      <p:pic>
        <p:nvPicPr>
          <p:cNvPr id="325" name="图片 324" descr="黑暗里有星球&#10;&#10;描述已自动生成">
            <a:extLst>
              <a:ext uri="{FF2B5EF4-FFF2-40B4-BE49-F238E27FC236}">
                <a16:creationId xmlns:a16="http://schemas.microsoft.com/office/drawing/2014/main" id="{24962B3F-B322-4A2A-BFB0-94B4A4A62A42}"/>
              </a:ext>
            </a:extLst>
          </p:cNvPr>
          <p:cNvPicPr>
            <a:picLocks noChangeAspect="1"/>
          </p:cNvPicPr>
          <p:nvPr/>
        </p:nvPicPr>
        <p:blipFill rotWithShape="1"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85256"/>
            <a:ext cx="4430486" cy="5072743"/>
          </a:xfrm>
          <a:prstGeom prst="rect">
            <a:avLst/>
          </a:prstGeom>
        </p:spPr>
      </p:pic>
      <p:pic>
        <p:nvPicPr>
          <p:cNvPr id="326" name="图片 325" descr="图片包含 动物, 跳, 骑, 空气&#10;&#10;描述已自动生成">
            <a:extLst>
              <a:ext uri="{FF2B5EF4-FFF2-40B4-BE49-F238E27FC236}">
                <a16:creationId xmlns:a16="http://schemas.microsoft.com/office/drawing/2014/main" id="{7823D3CD-A410-4DAD-9878-277B544C83AB}"/>
              </a:ext>
            </a:extLst>
          </p:cNvPr>
          <p:cNvPicPr>
            <a:picLocks noChangeAspect="1"/>
          </p:cNvPicPr>
          <p:nvPr/>
        </p:nvPicPr>
        <p:blipFill rotWithShape="1"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446" y="1611086"/>
            <a:ext cx="4874268" cy="5246914"/>
          </a:xfrm>
          <a:prstGeom prst="rect">
            <a:avLst/>
          </a:prstGeom>
        </p:spPr>
      </p:pic>
      <p:grpSp>
        <p:nvGrpSpPr>
          <p:cNvPr id="327" name="组合 326">
            <a:extLst>
              <a:ext uri="{FF2B5EF4-FFF2-40B4-BE49-F238E27FC236}">
                <a16:creationId xmlns:a16="http://schemas.microsoft.com/office/drawing/2014/main" id="{82F26097-FA56-42C2-9752-AC846A6AD668}"/>
              </a:ext>
            </a:extLst>
          </p:cNvPr>
          <p:cNvGrpSpPr/>
          <p:nvPr/>
        </p:nvGrpSpPr>
        <p:grpSpPr>
          <a:xfrm>
            <a:off x="489285" y="486774"/>
            <a:ext cx="11213430" cy="1862048"/>
            <a:chOff x="489285" y="486774"/>
            <a:chExt cx="11213430" cy="1862048"/>
          </a:xfrm>
        </p:grpSpPr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925FC67F-A4EB-421D-B8FC-9B2F78222468}"/>
                </a:ext>
              </a:extLst>
            </p:cNvPr>
            <p:cNvSpPr txBox="1"/>
            <p:nvPr/>
          </p:nvSpPr>
          <p:spPr>
            <a:xfrm>
              <a:off x="489285" y="660944"/>
              <a:ext cx="11213430" cy="156966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王</a:t>
              </a: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者</a:t>
              </a: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荣</a:t>
              </a: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耀</a:t>
              </a: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-</a:t>
              </a: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经</a:t>
              </a: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典</a:t>
              </a: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  </a:t>
              </a: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演示镇魂行楷" panose="00000500000000000000" pitchFamily="2" charset="-122"/>
                  <a:ea typeface="演示镇魂行楷" panose="00000500000000000000" pitchFamily="2" charset="-122"/>
                  <a:cs typeface="+mn-cs"/>
                </a:rPr>
                <a:t>周年</a:t>
              </a:r>
            </a:p>
          </p:txBody>
        </p: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3900EAB0-E878-4EE2-B6BD-0D2D50EC9A65}"/>
                </a:ext>
              </a:extLst>
            </p:cNvPr>
            <p:cNvSpPr txBox="1"/>
            <p:nvPr/>
          </p:nvSpPr>
          <p:spPr>
            <a:xfrm>
              <a:off x="7538015" y="486774"/>
              <a:ext cx="1164771" cy="186204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0" i="1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</a:effectLst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5</a:t>
              </a:r>
              <a:endPara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</p:grpSp>
      <p:pic>
        <p:nvPicPr>
          <p:cNvPr id="330" name="图片 329" descr="图片包含 片, 黑暗, 食物, 夜晚&#10;&#10;描述已自动生成">
            <a:extLst>
              <a:ext uri="{FF2B5EF4-FFF2-40B4-BE49-F238E27FC236}">
                <a16:creationId xmlns:a16="http://schemas.microsoft.com/office/drawing/2014/main" id="{0FC0CF6F-065B-4435-8B93-9582357BCE52}"/>
              </a:ext>
            </a:extLst>
          </p:cNvPr>
          <p:cNvPicPr>
            <a:picLocks noChangeAspect="1"/>
          </p:cNvPicPr>
          <p:nvPr/>
        </p:nvPicPr>
        <p:blipFill rotWithShape="1"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5942" y="1611086"/>
            <a:ext cx="6542315" cy="3624943"/>
          </a:xfrm>
          <a:prstGeom prst="rect">
            <a:avLst/>
          </a:prstGeom>
        </p:spPr>
      </p:pic>
      <p:pic>
        <p:nvPicPr>
          <p:cNvPr id="331" name="图片 330" descr="图片包含 动物, 男人, 黑暗, 蛋糕&#10;&#10;描述已自动生成">
            <a:extLst>
              <a:ext uri="{FF2B5EF4-FFF2-40B4-BE49-F238E27FC236}">
                <a16:creationId xmlns:a16="http://schemas.microsoft.com/office/drawing/2014/main" id="{2FF0294D-B46F-4F86-9E74-4460C7573C86}"/>
              </a:ext>
            </a:extLst>
          </p:cNvPr>
          <p:cNvPicPr>
            <a:picLocks noChangeAspect="1"/>
          </p:cNvPicPr>
          <p:nvPr/>
        </p:nvPicPr>
        <p:blipFill rotWithShape="1">
          <a:blip r:embed="rId5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2971" y="1604618"/>
            <a:ext cx="8186058" cy="5253382"/>
          </a:xfrm>
          <a:prstGeom prst="rect">
            <a:avLst/>
          </a:prstGeom>
        </p:spPr>
      </p:pic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DB3F5A40-F0B3-48C1-B99B-2BA2587FA79E}"/>
              </a:ext>
            </a:extLst>
          </p:cNvPr>
          <p:cNvGrpSpPr/>
          <p:nvPr/>
        </p:nvGrpSpPr>
        <p:grpSpPr>
          <a:xfrm>
            <a:off x="7048852" y="-156241"/>
            <a:ext cx="2519614" cy="4067522"/>
            <a:chOff x="7048852" y="-156241"/>
            <a:chExt cx="2519614" cy="4067522"/>
          </a:xfrm>
        </p:grpSpPr>
        <p:pic>
          <p:nvPicPr>
            <p:cNvPr id="333" name="图片 332" descr="图片包含 游戏机&#10;&#10;描述已自动生成">
              <a:extLst>
                <a:ext uri="{FF2B5EF4-FFF2-40B4-BE49-F238E27FC236}">
                  <a16:creationId xmlns:a16="http://schemas.microsoft.com/office/drawing/2014/main" id="{2CCF1702-77C8-4318-9729-147B1A937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9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0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11067">
              <a:off x="7489678" y="-156241"/>
              <a:ext cx="1276642" cy="1384831"/>
            </a:xfrm>
            <a:custGeom>
              <a:avLst/>
              <a:gdLst>
                <a:gd name="connsiteX0" fmla="*/ 798285 w 950685"/>
                <a:gd name="connsiteY0" fmla="*/ 0 h 1393372"/>
                <a:gd name="connsiteX1" fmla="*/ 950685 w 950685"/>
                <a:gd name="connsiteY1" fmla="*/ 820058 h 1393372"/>
                <a:gd name="connsiteX2" fmla="*/ 769257 w 950685"/>
                <a:gd name="connsiteY2" fmla="*/ 1328058 h 1393372"/>
                <a:gd name="connsiteX3" fmla="*/ 500743 w 950685"/>
                <a:gd name="connsiteY3" fmla="*/ 1393372 h 1393372"/>
                <a:gd name="connsiteX4" fmla="*/ 0 w 950685"/>
                <a:gd name="connsiteY4" fmla="*/ 1226458 h 1393372"/>
                <a:gd name="connsiteX5" fmla="*/ 319314 w 950685"/>
                <a:gd name="connsiteY5" fmla="*/ 384629 h 1393372"/>
                <a:gd name="connsiteX6" fmla="*/ 798285 w 950685"/>
                <a:gd name="connsiteY6" fmla="*/ 0 h 1393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0685" h="1393372">
                  <a:moveTo>
                    <a:pt x="798285" y="0"/>
                  </a:moveTo>
                  <a:lnTo>
                    <a:pt x="950685" y="820058"/>
                  </a:lnTo>
                  <a:lnTo>
                    <a:pt x="769257" y="1328058"/>
                  </a:lnTo>
                  <a:lnTo>
                    <a:pt x="500743" y="1393372"/>
                  </a:lnTo>
                  <a:lnTo>
                    <a:pt x="0" y="1226458"/>
                  </a:lnTo>
                  <a:lnTo>
                    <a:pt x="319314" y="384629"/>
                  </a:lnTo>
                  <a:lnTo>
                    <a:pt x="798285" y="0"/>
                  </a:lnTo>
                  <a:close/>
                </a:path>
              </a:pathLst>
            </a:custGeom>
          </p:spPr>
        </p:pic>
        <p:pic>
          <p:nvPicPr>
            <p:cNvPr id="334" name="图片 333" descr="图片包含 游戏机&#10;&#10;描述已自动生成">
              <a:extLst>
                <a:ext uri="{FF2B5EF4-FFF2-40B4-BE49-F238E27FC236}">
                  <a16:creationId xmlns:a16="http://schemas.microsoft.com/office/drawing/2014/main" id="{193A6AFD-F751-42FF-8244-2620E5982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2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896927">
              <a:off x="7048852" y="380186"/>
              <a:ext cx="2519614" cy="3531095"/>
            </a:xfrm>
            <a:custGeom>
              <a:avLst/>
              <a:gdLst>
                <a:gd name="connsiteX0" fmla="*/ 283029 w 1113343"/>
                <a:gd name="connsiteY0" fmla="*/ 0 h 1560286"/>
                <a:gd name="connsiteX1" fmla="*/ 957943 w 1113343"/>
                <a:gd name="connsiteY1" fmla="*/ 283029 h 1560286"/>
                <a:gd name="connsiteX2" fmla="*/ 1113343 w 1113343"/>
                <a:gd name="connsiteY2" fmla="*/ 544384 h 1560286"/>
                <a:gd name="connsiteX3" fmla="*/ 1113343 w 1113343"/>
                <a:gd name="connsiteY3" fmla="*/ 571724 h 1560286"/>
                <a:gd name="connsiteX4" fmla="*/ 921657 w 1113343"/>
                <a:gd name="connsiteY4" fmla="*/ 1480457 h 1560286"/>
                <a:gd name="connsiteX5" fmla="*/ 0 w 1113343"/>
                <a:gd name="connsiteY5" fmla="*/ 1560286 h 1560286"/>
                <a:gd name="connsiteX6" fmla="*/ 0 w 1113343"/>
                <a:gd name="connsiteY6" fmla="*/ 1045029 h 1560286"/>
                <a:gd name="connsiteX7" fmla="*/ 283029 w 1113343"/>
                <a:gd name="connsiteY7" fmla="*/ 0 h 156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3343" h="1560286">
                  <a:moveTo>
                    <a:pt x="283029" y="0"/>
                  </a:moveTo>
                  <a:lnTo>
                    <a:pt x="957943" y="283029"/>
                  </a:lnTo>
                  <a:lnTo>
                    <a:pt x="1113343" y="544384"/>
                  </a:lnTo>
                  <a:lnTo>
                    <a:pt x="1113343" y="571724"/>
                  </a:lnTo>
                  <a:lnTo>
                    <a:pt x="921657" y="1480457"/>
                  </a:lnTo>
                  <a:lnTo>
                    <a:pt x="0" y="1560286"/>
                  </a:lnTo>
                  <a:lnTo>
                    <a:pt x="0" y="1045029"/>
                  </a:lnTo>
                  <a:lnTo>
                    <a:pt x="283029" y="0"/>
                  </a:lnTo>
                  <a:close/>
                </a:path>
              </a:pathLst>
            </a:custGeom>
          </p:spPr>
        </p:pic>
      </p:grpSp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09E7A2DF-A431-4833-873D-A239668E8FDE}"/>
              </a:ext>
            </a:extLst>
          </p:cNvPr>
          <p:cNvGrpSpPr/>
          <p:nvPr/>
        </p:nvGrpSpPr>
        <p:grpSpPr>
          <a:xfrm>
            <a:off x="461176" y="4891414"/>
            <a:ext cx="11269090" cy="1825413"/>
            <a:chOff x="461176" y="4961614"/>
            <a:chExt cx="11269090" cy="1825413"/>
          </a:xfrm>
        </p:grpSpPr>
        <p:grpSp>
          <p:nvGrpSpPr>
            <p:cNvPr id="336" name="组合 335">
              <a:extLst>
                <a:ext uri="{FF2B5EF4-FFF2-40B4-BE49-F238E27FC236}">
                  <a16:creationId xmlns:a16="http://schemas.microsoft.com/office/drawing/2014/main" id="{95C1BAAB-CDDF-4325-9F04-E39628AB9AD0}"/>
                </a:ext>
              </a:extLst>
            </p:cNvPr>
            <p:cNvGrpSpPr/>
            <p:nvPr/>
          </p:nvGrpSpPr>
          <p:grpSpPr>
            <a:xfrm>
              <a:off x="4560509" y="5713709"/>
              <a:ext cx="3033486" cy="1073318"/>
              <a:chOff x="6254202" y="3069707"/>
              <a:chExt cx="4318357" cy="1527936"/>
            </a:xfrm>
          </p:grpSpPr>
          <p:grpSp>
            <p:nvGrpSpPr>
              <p:cNvPr id="340" name="组合 339">
                <a:extLst>
                  <a:ext uri="{FF2B5EF4-FFF2-40B4-BE49-F238E27FC236}">
                    <a16:creationId xmlns:a16="http://schemas.microsoft.com/office/drawing/2014/main" id="{B1ED1DDC-E5E2-4B8B-84AA-ED088B7351F3}"/>
                  </a:ext>
                </a:extLst>
              </p:cNvPr>
              <p:cNvGrpSpPr/>
              <p:nvPr/>
            </p:nvGrpSpPr>
            <p:grpSpPr>
              <a:xfrm>
                <a:off x="6254202" y="3069707"/>
                <a:ext cx="4318357" cy="1527936"/>
                <a:chOff x="1862712" y="2911765"/>
                <a:chExt cx="4318357" cy="1527936"/>
              </a:xfrm>
            </p:grpSpPr>
            <p:cxnSp>
              <p:nvCxnSpPr>
                <p:cNvPr id="342" name="直接连接符 341">
                  <a:extLst>
                    <a:ext uri="{FF2B5EF4-FFF2-40B4-BE49-F238E27FC236}">
                      <a16:creationId xmlns:a16="http://schemas.microsoft.com/office/drawing/2014/main" id="{74713613-E23C-4CEC-A521-C105FDAFFCCF}"/>
                    </a:ext>
                  </a:extLst>
                </p:cNvPr>
                <p:cNvCxnSpPr/>
                <p:nvPr/>
              </p:nvCxnSpPr>
              <p:spPr>
                <a:xfrm>
                  <a:off x="3159364" y="3653208"/>
                  <a:ext cx="1763486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BAA07F">
                          <a:alpha val="0"/>
                        </a:srgbClr>
                      </a:gs>
                      <a:gs pos="50000">
                        <a:srgbClr val="BAA07F"/>
                      </a:gs>
                      <a:gs pos="100000">
                        <a:srgbClr val="BAA07F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E1A8BB98-7387-4EB4-910A-309B0CAD0C4D}"/>
                    </a:ext>
                  </a:extLst>
                </p:cNvPr>
                <p:cNvSpPr/>
                <p:nvPr/>
              </p:nvSpPr>
              <p:spPr>
                <a:xfrm>
                  <a:off x="2604193" y="2998717"/>
                  <a:ext cx="2873829" cy="582386"/>
                </a:xfrm>
                <a:custGeom>
                  <a:avLst/>
                  <a:gdLst>
                    <a:gd name="connsiteX0" fmla="*/ 5443 w 2873829"/>
                    <a:gd name="connsiteY0" fmla="*/ 582386 h 582386"/>
                    <a:gd name="connsiteX1" fmla="*/ 2873829 w 2873829"/>
                    <a:gd name="connsiteY1" fmla="*/ 582386 h 582386"/>
                    <a:gd name="connsiteX2" fmla="*/ 2873829 w 2873829"/>
                    <a:gd name="connsiteY2" fmla="*/ 356507 h 582386"/>
                    <a:gd name="connsiteX3" fmla="*/ 2509157 w 2873829"/>
                    <a:gd name="connsiteY3" fmla="*/ 0 h 582386"/>
                    <a:gd name="connsiteX4" fmla="*/ 361950 w 2873829"/>
                    <a:gd name="connsiteY4" fmla="*/ 0 h 582386"/>
                    <a:gd name="connsiteX5" fmla="*/ 0 w 2873829"/>
                    <a:gd name="connsiteY5" fmla="*/ 340179 h 582386"/>
                    <a:gd name="connsiteX6" fmla="*/ 5443 w 2873829"/>
                    <a:gd name="connsiteY6" fmla="*/ 582386 h 5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73829" h="582386">
                      <a:moveTo>
                        <a:pt x="5443" y="582386"/>
                      </a:moveTo>
                      <a:lnTo>
                        <a:pt x="2873829" y="582386"/>
                      </a:lnTo>
                      <a:lnTo>
                        <a:pt x="2873829" y="356507"/>
                      </a:lnTo>
                      <a:lnTo>
                        <a:pt x="2509157" y="0"/>
                      </a:lnTo>
                      <a:lnTo>
                        <a:pt x="361950" y="0"/>
                      </a:lnTo>
                      <a:lnTo>
                        <a:pt x="0" y="340179"/>
                      </a:lnTo>
                      <a:lnTo>
                        <a:pt x="5443" y="58238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B8C5C"/>
                    </a:gs>
                    <a:gs pos="94393">
                      <a:srgbClr val="A37E52"/>
                    </a:gs>
                    <a:gs pos="43000">
                      <a:srgbClr val="E1CFA1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932466AA-9CB6-4C95-80C6-038F9A667193}"/>
                    </a:ext>
                  </a:extLst>
                </p:cNvPr>
                <p:cNvSpPr/>
                <p:nvPr/>
              </p:nvSpPr>
              <p:spPr>
                <a:xfrm>
                  <a:off x="2664609" y="2944287"/>
                  <a:ext cx="1363436" cy="104775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3004 w 1363436"/>
                    <a:gd name="connsiteY4" fmla="*/ 14967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7 w 1363436"/>
                    <a:gd name="connsiteY4" fmla="*/ 12246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4083 h 104775"/>
                    <a:gd name="connsiteX1" fmla="*/ 288472 w 1363436"/>
                    <a:gd name="connsiteY1" fmla="*/ 0 h 104775"/>
                    <a:gd name="connsiteX2" fmla="*/ 179615 w 1363436"/>
                    <a:gd name="connsiteY2" fmla="*/ 104775 h 104775"/>
                    <a:gd name="connsiteX3" fmla="*/ 0 w 1363436"/>
                    <a:gd name="connsiteY3" fmla="*/ 104775 h 104775"/>
                    <a:gd name="connsiteX4" fmla="*/ 89807 w 1363436"/>
                    <a:gd name="connsiteY4" fmla="*/ 16329 h 104775"/>
                    <a:gd name="connsiteX5" fmla="*/ 190500 w 1363436"/>
                    <a:gd name="connsiteY5" fmla="*/ 20411 h 104775"/>
                    <a:gd name="connsiteX6" fmla="*/ 157843 w 1363436"/>
                    <a:gd name="connsiteY6" fmla="*/ 61233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4775">
                      <a:moveTo>
                        <a:pt x="1363436" y="4083"/>
                      </a:moveTo>
                      <a:lnTo>
                        <a:pt x="288472" y="0"/>
                      </a:lnTo>
                      <a:lnTo>
                        <a:pt x="179615" y="104775"/>
                      </a:lnTo>
                      <a:lnTo>
                        <a:pt x="0" y="104775"/>
                      </a:lnTo>
                      <a:lnTo>
                        <a:pt x="89807" y="16329"/>
                      </a:lnTo>
                      <a:lnTo>
                        <a:pt x="190500" y="20411"/>
                      </a:lnTo>
                      <a:lnTo>
                        <a:pt x="157843" y="61233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100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32FB313D-0A7D-4478-A88F-96F2A4D6A654}"/>
                    </a:ext>
                  </a:extLst>
                </p:cNvPr>
                <p:cNvSpPr/>
                <p:nvPr/>
              </p:nvSpPr>
              <p:spPr>
                <a:xfrm rot="16200000" flipH="1">
                  <a:off x="1893232" y="3707637"/>
                  <a:ext cx="1363436" cy="100692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0692">
                      <a:moveTo>
                        <a:pt x="1363436" y="0"/>
                      </a:moveTo>
                      <a:lnTo>
                        <a:pt x="250372" y="0"/>
                      </a:lnTo>
                      <a:lnTo>
                        <a:pt x="179615" y="100692"/>
                      </a:lnTo>
                      <a:lnTo>
                        <a:pt x="0" y="100692"/>
                      </a:lnTo>
                      <a:lnTo>
                        <a:pt x="61233" y="16328"/>
                      </a:lnTo>
                      <a:lnTo>
                        <a:pt x="190500" y="16328"/>
                      </a:lnTo>
                      <a:lnTo>
                        <a:pt x="157843" y="57150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43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6" name="直角三角形 345">
                  <a:extLst>
                    <a:ext uri="{FF2B5EF4-FFF2-40B4-BE49-F238E27FC236}">
                      <a16:creationId xmlns:a16="http://schemas.microsoft.com/office/drawing/2014/main" id="{89754644-3281-4DF3-8644-9E9E09C9CC56}"/>
                    </a:ext>
                  </a:extLst>
                </p:cNvPr>
                <p:cNvSpPr/>
                <p:nvPr/>
              </p:nvSpPr>
              <p:spPr>
                <a:xfrm flipV="1">
                  <a:off x="2664609" y="3103492"/>
                  <a:ext cx="127724" cy="127724"/>
                </a:xfrm>
                <a:prstGeom prst="rtTriangle">
                  <a:avLst/>
                </a:prstGeom>
                <a:solidFill>
                  <a:srgbClr val="BAA0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06D14159-3360-488B-8987-E2B7E11F7AA8}"/>
                    </a:ext>
                  </a:extLst>
                </p:cNvPr>
                <p:cNvSpPr/>
                <p:nvPr/>
              </p:nvSpPr>
              <p:spPr>
                <a:xfrm flipH="1">
                  <a:off x="4077195" y="2944287"/>
                  <a:ext cx="1363436" cy="104775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3004 w 1363436"/>
                    <a:gd name="connsiteY4" fmla="*/ 14967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7 w 1363436"/>
                    <a:gd name="connsiteY4" fmla="*/ 12246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4083 h 104775"/>
                    <a:gd name="connsiteX1" fmla="*/ 288472 w 1363436"/>
                    <a:gd name="connsiteY1" fmla="*/ 0 h 104775"/>
                    <a:gd name="connsiteX2" fmla="*/ 179615 w 1363436"/>
                    <a:gd name="connsiteY2" fmla="*/ 104775 h 104775"/>
                    <a:gd name="connsiteX3" fmla="*/ 0 w 1363436"/>
                    <a:gd name="connsiteY3" fmla="*/ 104775 h 104775"/>
                    <a:gd name="connsiteX4" fmla="*/ 89807 w 1363436"/>
                    <a:gd name="connsiteY4" fmla="*/ 16329 h 104775"/>
                    <a:gd name="connsiteX5" fmla="*/ 190500 w 1363436"/>
                    <a:gd name="connsiteY5" fmla="*/ 20411 h 104775"/>
                    <a:gd name="connsiteX6" fmla="*/ 157843 w 1363436"/>
                    <a:gd name="connsiteY6" fmla="*/ 61233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4775">
                      <a:moveTo>
                        <a:pt x="1363436" y="4083"/>
                      </a:moveTo>
                      <a:lnTo>
                        <a:pt x="288472" y="0"/>
                      </a:lnTo>
                      <a:lnTo>
                        <a:pt x="179615" y="104775"/>
                      </a:lnTo>
                      <a:lnTo>
                        <a:pt x="0" y="104775"/>
                      </a:lnTo>
                      <a:lnTo>
                        <a:pt x="89807" y="16329"/>
                      </a:lnTo>
                      <a:lnTo>
                        <a:pt x="190500" y="20411"/>
                      </a:lnTo>
                      <a:lnTo>
                        <a:pt x="157843" y="61233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100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8C89963C-4C50-412D-8793-52FA3130947F}"/>
                    </a:ext>
                  </a:extLst>
                </p:cNvPr>
                <p:cNvSpPr/>
                <p:nvPr/>
              </p:nvSpPr>
              <p:spPr>
                <a:xfrm rot="5400000">
                  <a:off x="4848572" y="3707637"/>
                  <a:ext cx="1363436" cy="100692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0692">
                      <a:moveTo>
                        <a:pt x="1363436" y="0"/>
                      </a:moveTo>
                      <a:lnTo>
                        <a:pt x="250372" y="0"/>
                      </a:lnTo>
                      <a:lnTo>
                        <a:pt x="179615" y="100692"/>
                      </a:lnTo>
                      <a:lnTo>
                        <a:pt x="0" y="100692"/>
                      </a:lnTo>
                      <a:lnTo>
                        <a:pt x="61233" y="16328"/>
                      </a:lnTo>
                      <a:lnTo>
                        <a:pt x="190500" y="16328"/>
                      </a:lnTo>
                      <a:lnTo>
                        <a:pt x="157843" y="57150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43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9" name="直角三角形 348">
                  <a:extLst>
                    <a:ext uri="{FF2B5EF4-FFF2-40B4-BE49-F238E27FC236}">
                      <a16:creationId xmlns:a16="http://schemas.microsoft.com/office/drawing/2014/main" id="{04904CAD-EA39-48CE-9D18-56D10479A368}"/>
                    </a:ext>
                  </a:extLst>
                </p:cNvPr>
                <p:cNvSpPr/>
                <p:nvPr/>
              </p:nvSpPr>
              <p:spPr>
                <a:xfrm flipH="1" flipV="1">
                  <a:off x="5312907" y="3103492"/>
                  <a:ext cx="127724" cy="127724"/>
                </a:xfrm>
                <a:prstGeom prst="rtTriangle">
                  <a:avLst/>
                </a:prstGeom>
                <a:solidFill>
                  <a:srgbClr val="BAA0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50" name="组合 349">
                  <a:extLst>
                    <a:ext uri="{FF2B5EF4-FFF2-40B4-BE49-F238E27FC236}">
                      <a16:creationId xmlns:a16="http://schemas.microsoft.com/office/drawing/2014/main" id="{80684DB8-583B-4C3D-ACCF-9350CD3B170B}"/>
                    </a:ext>
                  </a:extLst>
                </p:cNvPr>
                <p:cNvGrpSpPr/>
                <p:nvPr/>
              </p:nvGrpSpPr>
              <p:grpSpPr>
                <a:xfrm flipV="1">
                  <a:off x="2969665" y="3653208"/>
                  <a:ext cx="2161051" cy="104775"/>
                  <a:chOff x="3369384" y="5039604"/>
                  <a:chExt cx="2161051" cy="104775"/>
                </a:xfrm>
              </p:grpSpPr>
              <p:sp>
                <p:nvSpPr>
                  <p:cNvPr id="361" name="任意多边形: 形状 360">
                    <a:extLst>
                      <a:ext uri="{FF2B5EF4-FFF2-40B4-BE49-F238E27FC236}">
                        <a16:creationId xmlns:a16="http://schemas.microsoft.com/office/drawing/2014/main" id="{12F63F35-9E4F-4056-86CF-60F2AF02B0A5}"/>
                      </a:ext>
                    </a:extLst>
                  </p:cNvPr>
                  <p:cNvSpPr/>
                  <p:nvPr/>
                </p:nvSpPr>
                <p:spPr>
                  <a:xfrm flipH="1">
                    <a:off x="3369384" y="5039604"/>
                    <a:ext cx="1363436" cy="104775"/>
                  </a:xfrm>
                  <a:custGeom>
                    <a:avLst/>
                    <a:gdLst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89140 w 1363436"/>
                      <a:gd name="connsiteY5" fmla="*/ 12246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61233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3004 w 1363436"/>
                      <a:gd name="connsiteY4" fmla="*/ 14967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7 w 1363436"/>
                      <a:gd name="connsiteY4" fmla="*/ 12246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4083 h 104775"/>
                      <a:gd name="connsiteX1" fmla="*/ 288472 w 1363436"/>
                      <a:gd name="connsiteY1" fmla="*/ 0 h 104775"/>
                      <a:gd name="connsiteX2" fmla="*/ 179615 w 1363436"/>
                      <a:gd name="connsiteY2" fmla="*/ 104775 h 104775"/>
                      <a:gd name="connsiteX3" fmla="*/ 0 w 1363436"/>
                      <a:gd name="connsiteY3" fmla="*/ 104775 h 104775"/>
                      <a:gd name="connsiteX4" fmla="*/ 89807 w 1363436"/>
                      <a:gd name="connsiteY4" fmla="*/ 16329 h 104775"/>
                      <a:gd name="connsiteX5" fmla="*/ 190500 w 1363436"/>
                      <a:gd name="connsiteY5" fmla="*/ 20411 h 104775"/>
                      <a:gd name="connsiteX6" fmla="*/ 157843 w 1363436"/>
                      <a:gd name="connsiteY6" fmla="*/ 61233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3436" h="104775">
                        <a:moveTo>
                          <a:pt x="1363436" y="4083"/>
                        </a:moveTo>
                        <a:lnTo>
                          <a:pt x="288472" y="0"/>
                        </a:lnTo>
                        <a:lnTo>
                          <a:pt x="179615" y="104775"/>
                        </a:lnTo>
                        <a:lnTo>
                          <a:pt x="0" y="104775"/>
                        </a:lnTo>
                        <a:lnTo>
                          <a:pt x="89807" y="16329"/>
                        </a:lnTo>
                        <a:lnTo>
                          <a:pt x="190500" y="20411"/>
                        </a:lnTo>
                        <a:lnTo>
                          <a:pt x="157843" y="61233"/>
                        </a:lnTo>
                      </a:path>
                    </a:pathLst>
                  </a:custGeom>
                  <a:noFill/>
                  <a:ln>
                    <a:gradFill>
                      <a:gsLst>
                        <a:gs pos="0">
                          <a:srgbClr val="BAA07F"/>
                        </a:gs>
                        <a:gs pos="28000">
                          <a:srgbClr val="83776B">
                            <a:alpha val="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2" name="任意多边形: 形状 361">
                    <a:extLst>
                      <a:ext uri="{FF2B5EF4-FFF2-40B4-BE49-F238E27FC236}">
                        <a16:creationId xmlns:a16="http://schemas.microsoft.com/office/drawing/2014/main" id="{5BF3AD41-EB27-4E71-9466-948EA9361D50}"/>
                      </a:ext>
                    </a:extLst>
                  </p:cNvPr>
                  <p:cNvSpPr/>
                  <p:nvPr/>
                </p:nvSpPr>
                <p:spPr>
                  <a:xfrm>
                    <a:off x="4166999" y="5039604"/>
                    <a:ext cx="1363436" cy="104775"/>
                  </a:xfrm>
                  <a:custGeom>
                    <a:avLst/>
                    <a:gdLst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89140 w 1363436"/>
                      <a:gd name="connsiteY5" fmla="*/ 12246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61233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3004 w 1363436"/>
                      <a:gd name="connsiteY4" fmla="*/ 14967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7 w 1363436"/>
                      <a:gd name="connsiteY4" fmla="*/ 12246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4083 h 104775"/>
                      <a:gd name="connsiteX1" fmla="*/ 288472 w 1363436"/>
                      <a:gd name="connsiteY1" fmla="*/ 0 h 104775"/>
                      <a:gd name="connsiteX2" fmla="*/ 179615 w 1363436"/>
                      <a:gd name="connsiteY2" fmla="*/ 104775 h 104775"/>
                      <a:gd name="connsiteX3" fmla="*/ 0 w 1363436"/>
                      <a:gd name="connsiteY3" fmla="*/ 104775 h 104775"/>
                      <a:gd name="connsiteX4" fmla="*/ 89807 w 1363436"/>
                      <a:gd name="connsiteY4" fmla="*/ 16329 h 104775"/>
                      <a:gd name="connsiteX5" fmla="*/ 190500 w 1363436"/>
                      <a:gd name="connsiteY5" fmla="*/ 20411 h 104775"/>
                      <a:gd name="connsiteX6" fmla="*/ 157843 w 1363436"/>
                      <a:gd name="connsiteY6" fmla="*/ 61233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3436" h="104775">
                        <a:moveTo>
                          <a:pt x="1363436" y="4083"/>
                        </a:moveTo>
                        <a:lnTo>
                          <a:pt x="288472" y="0"/>
                        </a:lnTo>
                        <a:lnTo>
                          <a:pt x="179615" y="104775"/>
                        </a:lnTo>
                        <a:lnTo>
                          <a:pt x="0" y="104775"/>
                        </a:lnTo>
                        <a:lnTo>
                          <a:pt x="89807" y="16329"/>
                        </a:lnTo>
                        <a:lnTo>
                          <a:pt x="190500" y="20411"/>
                        </a:lnTo>
                        <a:lnTo>
                          <a:pt x="157843" y="61233"/>
                        </a:lnTo>
                      </a:path>
                    </a:pathLst>
                  </a:custGeom>
                  <a:noFill/>
                  <a:ln>
                    <a:gradFill>
                      <a:gsLst>
                        <a:gs pos="0">
                          <a:srgbClr val="BAA07F"/>
                        </a:gs>
                        <a:gs pos="28000">
                          <a:srgbClr val="83776B">
                            <a:alpha val="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351" name="直角三角形 350">
                  <a:extLst>
                    <a:ext uri="{FF2B5EF4-FFF2-40B4-BE49-F238E27FC236}">
                      <a16:creationId xmlns:a16="http://schemas.microsoft.com/office/drawing/2014/main" id="{18CDAE61-670A-4FE9-8176-02D6E719CEE7}"/>
                    </a:ext>
                  </a:extLst>
                </p:cNvPr>
                <p:cNvSpPr/>
                <p:nvPr/>
              </p:nvSpPr>
              <p:spPr>
                <a:xfrm rot="13515874" flipV="1">
                  <a:off x="4017688" y="3640662"/>
                  <a:ext cx="67993" cy="67993"/>
                </a:xfrm>
                <a:prstGeom prst="rtTriangle">
                  <a:avLst/>
                </a:prstGeom>
                <a:solidFill>
                  <a:srgbClr val="BAA0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52" name="组合 351">
                  <a:extLst>
                    <a:ext uri="{FF2B5EF4-FFF2-40B4-BE49-F238E27FC236}">
                      <a16:creationId xmlns:a16="http://schemas.microsoft.com/office/drawing/2014/main" id="{E1B80F37-3461-4F7C-9C1C-0410C6348218}"/>
                    </a:ext>
                  </a:extLst>
                </p:cNvPr>
                <p:cNvGrpSpPr/>
                <p:nvPr/>
              </p:nvGrpSpPr>
              <p:grpSpPr>
                <a:xfrm>
                  <a:off x="1862712" y="2911765"/>
                  <a:ext cx="692331" cy="177981"/>
                  <a:chOff x="2262431" y="4216863"/>
                  <a:chExt cx="692331" cy="177981"/>
                </a:xfrm>
              </p:grpSpPr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3099DFFA-60A9-48C0-AC64-42AFB604B992}"/>
                      </a:ext>
                    </a:extLst>
                  </p:cNvPr>
                  <p:cNvSpPr/>
                  <p:nvPr/>
                </p:nvSpPr>
                <p:spPr>
                  <a:xfrm>
                    <a:off x="2262431" y="4216863"/>
                    <a:ext cx="692331" cy="177981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  <a:gd name="connsiteX0" fmla="*/ 0 w 692331"/>
                      <a:gd name="connsiteY0" fmla="*/ 0 h 177981"/>
                      <a:gd name="connsiteX1" fmla="*/ 692331 w 692331"/>
                      <a:gd name="connsiteY1" fmla="*/ 0 h 177981"/>
                      <a:gd name="connsiteX2" fmla="*/ 534217 w 692331"/>
                      <a:gd name="connsiteY2" fmla="*/ 177981 h 177981"/>
                      <a:gd name="connsiteX0" fmla="*/ 0 w 692331"/>
                      <a:gd name="connsiteY0" fmla="*/ 0 h 177981"/>
                      <a:gd name="connsiteX1" fmla="*/ 692331 w 692331"/>
                      <a:gd name="connsiteY1" fmla="*/ 0 h 177981"/>
                      <a:gd name="connsiteX2" fmla="*/ 534217 w 692331"/>
                      <a:gd name="connsiteY2" fmla="*/ 177981 h 177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77981">
                        <a:moveTo>
                          <a:pt x="0" y="0"/>
                        </a:moveTo>
                        <a:lnTo>
                          <a:pt x="692331" y="0"/>
                        </a:lnTo>
                        <a:cubicBezTo>
                          <a:pt x="632823" y="56606"/>
                          <a:pt x="539296" y="175803"/>
                          <a:pt x="534217" y="177981"/>
                        </a:cubicBezTo>
                      </a:path>
                    </a:pathLst>
                  </a:custGeom>
                  <a:noFill/>
                  <a:ln w="2540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/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0" name="任意多边形: 形状 359">
                    <a:extLst>
                      <a:ext uri="{FF2B5EF4-FFF2-40B4-BE49-F238E27FC236}">
                        <a16:creationId xmlns:a16="http://schemas.microsoft.com/office/drawing/2014/main" id="{D7CBF746-48E4-447A-960B-8698F4648293}"/>
                      </a:ext>
                    </a:extLst>
                  </p:cNvPr>
                  <p:cNvSpPr/>
                  <p:nvPr/>
                </p:nvSpPr>
                <p:spPr>
                  <a:xfrm>
                    <a:off x="2359479" y="4290298"/>
                    <a:ext cx="402368" cy="98694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69817">
                        <a:moveTo>
                          <a:pt x="0" y="0"/>
                        </a:moveTo>
                        <a:lnTo>
                          <a:pt x="692331" y="0"/>
                        </a:lnTo>
                        <a:lnTo>
                          <a:pt x="513806" y="169817"/>
                        </a:lnTo>
                      </a:path>
                    </a:pathLst>
                  </a:custGeom>
                  <a:noFill/>
                  <a:ln w="1905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>
                            <a:alpha val="4000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1EEEDC13-70CC-43A7-AAAF-2DEC51DD57F0}"/>
                    </a:ext>
                  </a:extLst>
                </p:cNvPr>
                <p:cNvSpPr/>
                <p:nvPr/>
              </p:nvSpPr>
              <p:spPr>
                <a:xfrm>
                  <a:off x="1959760" y="3264141"/>
                  <a:ext cx="4060372" cy="386444"/>
                </a:xfrm>
                <a:custGeom>
                  <a:avLst/>
                  <a:gdLst>
                    <a:gd name="connsiteX0" fmla="*/ 359229 w 4060372"/>
                    <a:gd name="connsiteY0" fmla="*/ 5442 h 359228"/>
                    <a:gd name="connsiteX1" fmla="*/ 0 w 4060372"/>
                    <a:gd name="connsiteY1" fmla="*/ 359228 h 359228"/>
                    <a:gd name="connsiteX2" fmla="*/ 4060372 w 4060372"/>
                    <a:gd name="connsiteY2" fmla="*/ 359228 h 359228"/>
                    <a:gd name="connsiteX3" fmla="*/ 3728358 w 4060372"/>
                    <a:gd name="connsiteY3" fmla="*/ 0 h 359228"/>
                    <a:gd name="connsiteX0" fmla="*/ 322944 w 4060372"/>
                    <a:gd name="connsiteY0" fmla="*/ 0 h 386444"/>
                    <a:gd name="connsiteX1" fmla="*/ 0 w 4060372"/>
                    <a:gd name="connsiteY1" fmla="*/ 386444 h 386444"/>
                    <a:gd name="connsiteX2" fmla="*/ 4060372 w 4060372"/>
                    <a:gd name="connsiteY2" fmla="*/ 386444 h 386444"/>
                    <a:gd name="connsiteX3" fmla="*/ 3728358 w 4060372"/>
                    <a:gd name="connsiteY3" fmla="*/ 27216 h 386444"/>
                    <a:gd name="connsiteX0" fmla="*/ 322944 w 4060372"/>
                    <a:gd name="connsiteY0" fmla="*/ 0 h 386444"/>
                    <a:gd name="connsiteX1" fmla="*/ 0 w 4060372"/>
                    <a:gd name="connsiteY1" fmla="*/ 386444 h 386444"/>
                    <a:gd name="connsiteX2" fmla="*/ 4060372 w 4060372"/>
                    <a:gd name="connsiteY2" fmla="*/ 386444 h 386444"/>
                    <a:gd name="connsiteX3" fmla="*/ 3768272 w 4060372"/>
                    <a:gd name="connsiteY3" fmla="*/ 9073 h 386444"/>
                    <a:gd name="connsiteX0" fmla="*/ 322944 w 4060372"/>
                    <a:gd name="connsiteY0" fmla="*/ 0 h 386444"/>
                    <a:gd name="connsiteX1" fmla="*/ 0 w 4060372"/>
                    <a:gd name="connsiteY1" fmla="*/ 386444 h 386444"/>
                    <a:gd name="connsiteX2" fmla="*/ 4060372 w 4060372"/>
                    <a:gd name="connsiteY2" fmla="*/ 386444 h 386444"/>
                    <a:gd name="connsiteX3" fmla="*/ 3808187 w 4060372"/>
                    <a:gd name="connsiteY3" fmla="*/ 5444 h 386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0372" h="386444">
                      <a:moveTo>
                        <a:pt x="322944" y="0"/>
                      </a:moveTo>
                      <a:lnTo>
                        <a:pt x="0" y="386444"/>
                      </a:lnTo>
                      <a:lnTo>
                        <a:pt x="4060372" y="386444"/>
                      </a:lnTo>
                      <a:lnTo>
                        <a:pt x="3808187" y="5444"/>
                      </a:lnTo>
                    </a:path>
                  </a:pathLst>
                </a:custGeom>
                <a:noFill/>
                <a:ln w="25400">
                  <a:gradFill>
                    <a:gsLst>
                      <a:gs pos="0">
                        <a:srgbClr val="BAA07F"/>
                      </a:gs>
                      <a:gs pos="50000">
                        <a:srgbClr val="BAA07F"/>
                      </a:gs>
                      <a:gs pos="24000">
                        <a:srgbClr val="BAA07F">
                          <a:alpha val="10000"/>
                        </a:srgbClr>
                      </a:gs>
                      <a:gs pos="75000">
                        <a:srgbClr val="BAA07F">
                          <a:alpha val="10000"/>
                        </a:srgbClr>
                      </a:gs>
                      <a:gs pos="100000">
                        <a:srgbClr val="BAA07F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54" name="组合 353">
                  <a:extLst>
                    <a:ext uri="{FF2B5EF4-FFF2-40B4-BE49-F238E27FC236}">
                      <a16:creationId xmlns:a16="http://schemas.microsoft.com/office/drawing/2014/main" id="{772A9050-8490-4D4D-B208-3702DA5913FA}"/>
                    </a:ext>
                  </a:extLst>
                </p:cNvPr>
                <p:cNvGrpSpPr/>
                <p:nvPr/>
              </p:nvGrpSpPr>
              <p:grpSpPr>
                <a:xfrm flipH="1">
                  <a:off x="5488738" y="2911765"/>
                  <a:ext cx="692331" cy="188887"/>
                  <a:chOff x="2262431" y="4216863"/>
                  <a:chExt cx="692331" cy="188887"/>
                </a:xfrm>
              </p:grpSpPr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6ECD97DE-44A5-4C25-8E43-57EEB6293982}"/>
                      </a:ext>
                    </a:extLst>
                  </p:cNvPr>
                  <p:cNvSpPr/>
                  <p:nvPr/>
                </p:nvSpPr>
                <p:spPr>
                  <a:xfrm>
                    <a:off x="2262431" y="4216863"/>
                    <a:ext cx="692331" cy="188887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  <a:gd name="connsiteX0" fmla="*/ 0 w 692331"/>
                      <a:gd name="connsiteY0" fmla="*/ 0 h 188867"/>
                      <a:gd name="connsiteX1" fmla="*/ 692331 w 692331"/>
                      <a:gd name="connsiteY1" fmla="*/ 0 h 188867"/>
                      <a:gd name="connsiteX2" fmla="*/ 541020 w 692331"/>
                      <a:gd name="connsiteY2" fmla="*/ 188867 h 188867"/>
                      <a:gd name="connsiteX0" fmla="*/ 0 w 692331"/>
                      <a:gd name="connsiteY0" fmla="*/ 0 h 188887"/>
                      <a:gd name="connsiteX1" fmla="*/ 692331 w 692331"/>
                      <a:gd name="connsiteY1" fmla="*/ 0 h 188887"/>
                      <a:gd name="connsiteX2" fmla="*/ 541020 w 692331"/>
                      <a:gd name="connsiteY2" fmla="*/ 188867 h 188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88887">
                        <a:moveTo>
                          <a:pt x="0" y="0"/>
                        </a:moveTo>
                        <a:lnTo>
                          <a:pt x="692331" y="0"/>
                        </a:lnTo>
                        <a:cubicBezTo>
                          <a:pt x="632823" y="56606"/>
                          <a:pt x="535214" y="190771"/>
                          <a:pt x="541020" y="188867"/>
                        </a:cubicBezTo>
                      </a:path>
                    </a:pathLst>
                  </a:custGeom>
                  <a:noFill/>
                  <a:ln w="2540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/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E52451CA-57CB-4CB8-9994-56734B7B394B}"/>
                      </a:ext>
                    </a:extLst>
                  </p:cNvPr>
                  <p:cNvSpPr/>
                  <p:nvPr/>
                </p:nvSpPr>
                <p:spPr>
                  <a:xfrm>
                    <a:off x="2359479" y="4290298"/>
                    <a:ext cx="402368" cy="98694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69817">
                        <a:moveTo>
                          <a:pt x="0" y="0"/>
                        </a:moveTo>
                        <a:lnTo>
                          <a:pt x="692331" y="0"/>
                        </a:lnTo>
                        <a:lnTo>
                          <a:pt x="513806" y="169817"/>
                        </a:lnTo>
                      </a:path>
                    </a:pathLst>
                  </a:custGeom>
                  <a:noFill/>
                  <a:ln w="1905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>
                            <a:alpha val="4000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355" name="等腰三角形 354">
                  <a:extLst>
                    <a:ext uri="{FF2B5EF4-FFF2-40B4-BE49-F238E27FC236}">
                      <a16:creationId xmlns:a16="http://schemas.microsoft.com/office/drawing/2014/main" id="{22B8DF04-B909-40CB-8BC2-84605EFCD379}"/>
                    </a:ext>
                  </a:extLst>
                </p:cNvPr>
                <p:cNvSpPr/>
                <p:nvPr/>
              </p:nvSpPr>
              <p:spPr>
                <a:xfrm>
                  <a:off x="5834055" y="3505811"/>
                  <a:ext cx="133109" cy="114749"/>
                </a:xfrm>
                <a:prstGeom prst="triangle">
                  <a:avLst>
                    <a:gd name="adj" fmla="val 44890"/>
                  </a:avLst>
                </a:prstGeom>
                <a:solidFill>
                  <a:srgbClr val="BAA07F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6" name="等腰三角形 355">
                  <a:extLst>
                    <a:ext uri="{FF2B5EF4-FFF2-40B4-BE49-F238E27FC236}">
                      <a16:creationId xmlns:a16="http://schemas.microsoft.com/office/drawing/2014/main" id="{376B107D-AB28-41A0-91BE-D6F8BFBF9BAA}"/>
                    </a:ext>
                  </a:extLst>
                </p:cNvPr>
                <p:cNvSpPr/>
                <p:nvPr/>
              </p:nvSpPr>
              <p:spPr>
                <a:xfrm flipH="1">
                  <a:off x="2035929" y="3505811"/>
                  <a:ext cx="133109" cy="114749"/>
                </a:xfrm>
                <a:prstGeom prst="triangle">
                  <a:avLst>
                    <a:gd name="adj" fmla="val 44890"/>
                  </a:avLst>
                </a:prstGeom>
                <a:solidFill>
                  <a:srgbClr val="BAA07F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41" name="文本框 340">
                <a:extLst>
                  <a:ext uri="{FF2B5EF4-FFF2-40B4-BE49-F238E27FC236}">
                    <a16:creationId xmlns:a16="http://schemas.microsoft.com/office/drawing/2014/main" id="{911E5B22-A19A-4846-86D2-708A2CA94B58}"/>
                  </a:ext>
                </a:extLst>
              </p:cNvPr>
              <p:cNvSpPr txBox="1"/>
              <p:nvPr/>
            </p:nvSpPr>
            <p:spPr>
              <a:xfrm>
                <a:off x="7907589" y="3209578"/>
                <a:ext cx="2250884" cy="481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D0E12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作品</a:t>
                </a:r>
              </a:p>
            </p:txBody>
          </p:sp>
        </p:grp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5B9AF425-C383-493A-B0BE-C51994D040FF}"/>
                </a:ext>
              </a:extLst>
            </p:cNvPr>
            <p:cNvSpPr/>
            <p:nvPr/>
          </p:nvSpPr>
          <p:spPr>
            <a:xfrm flipH="1">
              <a:off x="7865932" y="4961614"/>
              <a:ext cx="3864334" cy="779228"/>
            </a:xfrm>
            <a:custGeom>
              <a:avLst/>
              <a:gdLst>
                <a:gd name="connsiteX0" fmla="*/ 691763 w 3864334"/>
                <a:gd name="connsiteY0" fmla="*/ 0 h 779228"/>
                <a:gd name="connsiteX1" fmla="*/ 0 w 3864334"/>
                <a:gd name="connsiteY1" fmla="*/ 779228 h 779228"/>
                <a:gd name="connsiteX2" fmla="*/ 3864334 w 3864334"/>
                <a:gd name="connsiteY2" fmla="*/ 779228 h 7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4334" h="779228">
                  <a:moveTo>
                    <a:pt x="691763" y="0"/>
                  </a:moveTo>
                  <a:lnTo>
                    <a:pt x="0" y="779228"/>
                  </a:lnTo>
                  <a:lnTo>
                    <a:pt x="3864334" y="779228"/>
                  </a:lnTo>
                </a:path>
              </a:pathLst>
            </a:custGeom>
            <a:noFill/>
            <a:ln w="25400">
              <a:gradFill>
                <a:gsLst>
                  <a:gs pos="47000">
                    <a:srgbClr val="C3AA7B">
                      <a:alpha val="20000"/>
                    </a:srgbClr>
                  </a:gs>
                  <a:gs pos="0">
                    <a:srgbClr val="C3AA7B">
                      <a:alpha val="80000"/>
                    </a:srgbClr>
                  </a:gs>
                  <a:gs pos="100000">
                    <a:srgbClr val="C3AA7B">
                      <a:alpha val="60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CE99399-4BFF-4D68-AF2C-FAC3DB1870BE}"/>
                </a:ext>
              </a:extLst>
            </p:cNvPr>
            <p:cNvSpPr/>
            <p:nvPr/>
          </p:nvSpPr>
          <p:spPr>
            <a:xfrm>
              <a:off x="461176" y="4961614"/>
              <a:ext cx="3864334" cy="779228"/>
            </a:xfrm>
            <a:custGeom>
              <a:avLst/>
              <a:gdLst>
                <a:gd name="connsiteX0" fmla="*/ 691763 w 3864334"/>
                <a:gd name="connsiteY0" fmla="*/ 0 h 779228"/>
                <a:gd name="connsiteX1" fmla="*/ 0 w 3864334"/>
                <a:gd name="connsiteY1" fmla="*/ 779228 h 779228"/>
                <a:gd name="connsiteX2" fmla="*/ 3864334 w 3864334"/>
                <a:gd name="connsiteY2" fmla="*/ 779228 h 77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4334" h="779228">
                  <a:moveTo>
                    <a:pt x="691763" y="0"/>
                  </a:moveTo>
                  <a:lnTo>
                    <a:pt x="0" y="779228"/>
                  </a:lnTo>
                  <a:lnTo>
                    <a:pt x="3864334" y="779228"/>
                  </a:lnTo>
                </a:path>
              </a:pathLst>
            </a:custGeom>
            <a:noFill/>
            <a:ln w="25400">
              <a:gradFill>
                <a:gsLst>
                  <a:gs pos="47000">
                    <a:srgbClr val="C3AA7B">
                      <a:alpha val="20000"/>
                    </a:srgbClr>
                  </a:gs>
                  <a:gs pos="0">
                    <a:srgbClr val="C3AA7B">
                      <a:alpha val="80000"/>
                    </a:srgbClr>
                  </a:gs>
                  <a:gs pos="100000">
                    <a:srgbClr val="C3AA7B">
                      <a:alpha val="60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B2045B5-028F-4DFB-B4A4-3102B4C1BA7F}"/>
                </a:ext>
              </a:extLst>
            </p:cNvPr>
            <p:cNvSpPr/>
            <p:nvPr/>
          </p:nvSpPr>
          <p:spPr>
            <a:xfrm>
              <a:off x="5416050" y="5861923"/>
              <a:ext cx="874435" cy="282174"/>
            </a:xfrm>
            <a:custGeom>
              <a:avLst/>
              <a:gdLst>
                <a:gd name="connsiteX0" fmla="*/ 3151035 w 4878810"/>
                <a:gd name="connsiteY0" fmla="*/ 775949 h 1574358"/>
                <a:gd name="connsiteX1" fmla="*/ 3147360 w 4878810"/>
                <a:gd name="connsiteY1" fmla="*/ 806317 h 1574358"/>
                <a:gd name="connsiteX2" fmla="*/ 3315097 w 4878810"/>
                <a:gd name="connsiteY2" fmla="*/ 806317 h 1574358"/>
                <a:gd name="connsiteX3" fmla="*/ 3318770 w 4878810"/>
                <a:gd name="connsiteY3" fmla="*/ 775949 h 1574358"/>
                <a:gd name="connsiteX4" fmla="*/ 2760468 w 4878810"/>
                <a:gd name="connsiteY4" fmla="*/ 775949 h 1574358"/>
                <a:gd name="connsiteX5" fmla="*/ 2756795 w 4878810"/>
                <a:gd name="connsiteY5" fmla="*/ 806317 h 1574358"/>
                <a:gd name="connsiteX6" fmla="*/ 2922081 w 4878810"/>
                <a:gd name="connsiteY6" fmla="*/ 806317 h 1574358"/>
                <a:gd name="connsiteX7" fmla="*/ 2925755 w 4878810"/>
                <a:gd name="connsiteY7" fmla="*/ 775949 h 1574358"/>
                <a:gd name="connsiteX8" fmla="*/ 1936108 w 4878810"/>
                <a:gd name="connsiteY8" fmla="*/ 772810 h 1574358"/>
                <a:gd name="connsiteX9" fmla="*/ 1921018 w 4878810"/>
                <a:gd name="connsiteY9" fmla="*/ 869012 h 1574358"/>
                <a:gd name="connsiteX10" fmla="*/ 2028016 w 4878810"/>
                <a:gd name="connsiteY10" fmla="*/ 869012 h 1574358"/>
                <a:gd name="connsiteX11" fmla="*/ 2043104 w 4878810"/>
                <a:gd name="connsiteY11" fmla="*/ 772810 h 1574358"/>
                <a:gd name="connsiteX12" fmla="*/ 3165726 w 4878810"/>
                <a:gd name="connsiteY12" fmla="*/ 672700 h 1574358"/>
                <a:gd name="connsiteX13" fmla="*/ 3160829 w 4878810"/>
                <a:gd name="connsiteY13" fmla="*/ 707926 h 1574358"/>
                <a:gd name="connsiteX14" fmla="*/ 3328564 w 4878810"/>
                <a:gd name="connsiteY14" fmla="*/ 707926 h 1574358"/>
                <a:gd name="connsiteX15" fmla="*/ 3333461 w 4878810"/>
                <a:gd name="connsiteY15" fmla="*/ 672700 h 1574358"/>
                <a:gd name="connsiteX16" fmla="*/ 2775160 w 4878810"/>
                <a:gd name="connsiteY16" fmla="*/ 672700 h 1574358"/>
                <a:gd name="connsiteX17" fmla="*/ 2770263 w 4878810"/>
                <a:gd name="connsiteY17" fmla="*/ 707926 h 1574358"/>
                <a:gd name="connsiteX18" fmla="*/ 2935550 w 4878810"/>
                <a:gd name="connsiteY18" fmla="*/ 707926 h 1574358"/>
                <a:gd name="connsiteX19" fmla="*/ 2940448 w 4878810"/>
                <a:gd name="connsiteY19" fmla="*/ 672700 h 1574358"/>
                <a:gd name="connsiteX20" fmla="*/ 1970402 w 4878810"/>
                <a:gd name="connsiteY20" fmla="*/ 559439 h 1574358"/>
                <a:gd name="connsiteX21" fmla="*/ 1955312 w 4878810"/>
                <a:gd name="connsiteY21" fmla="*/ 655641 h 1574358"/>
                <a:gd name="connsiteX22" fmla="*/ 2060938 w 4878810"/>
                <a:gd name="connsiteY22" fmla="*/ 655641 h 1574358"/>
                <a:gd name="connsiteX23" fmla="*/ 2076026 w 4878810"/>
                <a:gd name="connsiteY23" fmla="*/ 559439 h 1574358"/>
                <a:gd name="connsiteX24" fmla="*/ 1532811 w 4878810"/>
                <a:gd name="connsiteY24" fmla="*/ 431168 h 1574358"/>
                <a:gd name="connsiteX25" fmla="*/ 1654897 w 4878810"/>
                <a:gd name="connsiteY25" fmla="*/ 431168 h 1574358"/>
                <a:gd name="connsiteX26" fmla="*/ 1617860 w 4878810"/>
                <a:gd name="connsiteY26" fmla="*/ 575472 h 1574358"/>
                <a:gd name="connsiteX27" fmla="*/ 1586310 w 4878810"/>
                <a:gd name="connsiteY27" fmla="*/ 640841 h 1574358"/>
                <a:gd name="connsiteX28" fmla="*/ 1524581 w 4878810"/>
                <a:gd name="connsiteY28" fmla="*/ 872713 h 1574358"/>
                <a:gd name="connsiteX29" fmla="*/ 1579451 w 4878810"/>
                <a:gd name="connsiteY29" fmla="*/ 864079 h 1574358"/>
                <a:gd name="connsiteX30" fmla="*/ 1598655 w 4878810"/>
                <a:gd name="connsiteY30" fmla="*/ 630973 h 1574358"/>
                <a:gd name="connsiteX31" fmla="*/ 1715255 w 4878810"/>
                <a:gd name="connsiteY31" fmla="*/ 630973 h 1574358"/>
                <a:gd name="connsiteX32" fmla="*/ 1687819 w 4878810"/>
                <a:gd name="connsiteY32" fmla="*/ 983715 h 1574358"/>
                <a:gd name="connsiteX33" fmla="*/ 1569849 w 4878810"/>
                <a:gd name="connsiteY33" fmla="*/ 983715 h 1574358"/>
                <a:gd name="connsiteX34" fmla="*/ 1571221 w 4878810"/>
                <a:gd name="connsiteY34" fmla="*/ 963981 h 1574358"/>
                <a:gd name="connsiteX35" fmla="*/ 1376432 w 4878810"/>
                <a:gd name="connsiteY35" fmla="*/ 982481 h 1574358"/>
                <a:gd name="connsiteX36" fmla="*/ 1392893 w 4878810"/>
                <a:gd name="connsiteY36" fmla="*/ 875179 h 1574358"/>
                <a:gd name="connsiteX37" fmla="*/ 3561189 w 4878810"/>
                <a:gd name="connsiteY37" fmla="*/ 378744 h 1574358"/>
                <a:gd name="connsiteX38" fmla="*/ 3551395 w 4878810"/>
                <a:gd name="connsiteY38" fmla="*/ 452841 h 1574358"/>
                <a:gd name="connsiteX39" fmla="*/ 3196334 w 4878810"/>
                <a:gd name="connsiteY39" fmla="*/ 460129 h 1574358"/>
                <a:gd name="connsiteX40" fmla="*/ 3192662 w 4878810"/>
                <a:gd name="connsiteY40" fmla="*/ 488066 h 1574358"/>
                <a:gd name="connsiteX41" fmla="*/ 3569760 w 4878810"/>
                <a:gd name="connsiteY41" fmla="*/ 488066 h 1574358"/>
                <a:gd name="connsiteX42" fmla="*/ 3558740 w 4878810"/>
                <a:gd name="connsiteY42" fmla="*/ 567022 h 1574358"/>
                <a:gd name="connsiteX43" fmla="*/ 3181642 w 4878810"/>
                <a:gd name="connsiteY43" fmla="*/ 567022 h 1574358"/>
                <a:gd name="connsiteX44" fmla="*/ 3176745 w 4878810"/>
                <a:gd name="connsiteY44" fmla="*/ 594960 h 1574358"/>
                <a:gd name="connsiteX45" fmla="*/ 3530580 w 4878810"/>
                <a:gd name="connsiteY45" fmla="*/ 594960 h 1574358"/>
                <a:gd name="connsiteX46" fmla="*/ 3490177 w 4878810"/>
                <a:gd name="connsiteY46" fmla="*/ 885272 h 1574358"/>
                <a:gd name="connsiteX47" fmla="*/ 3136343 w 4878810"/>
                <a:gd name="connsiteY47" fmla="*/ 885272 h 1574358"/>
                <a:gd name="connsiteX48" fmla="*/ 3132669 w 4878810"/>
                <a:gd name="connsiteY48" fmla="*/ 911996 h 1574358"/>
                <a:gd name="connsiteX49" fmla="*/ 3509766 w 4878810"/>
                <a:gd name="connsiteY49" fmla="*/ 911996 h 1574358"/>
                <a:gd name="connsiteX50" fmla="*/ 3498747 w 4878810"/>
                <a:gd name="connsiteY50" fmla="*/ 986092 h 1574358"/>
                <a:gd name="connsiteX51" fmla="*/ 3121650 w 4878810"/>
                <a:gd name="connsiteY51" fmla="*/ 986092 h 1574358"/>
                <a:gd name="connsiteX52" fmla="*/ 3117976 w 4878810"/>
                <a:gd name="connsiteY52" fmla="*/ 1014029 h 1574358"/>
                <a:gd name="connsiteX53" fmla="*/ 3518337 w 4878810"/>
                <a:gd name="connsiteY53" fmla="*/ 1014029 h 1574358"/>
                <a:gd name="connsiteX54" fmla="*/ 3507317 w 4878810"/>
                <a:gd name="connsiteY54" fmla="*/ 1085696 h 1574358"/>
                <a:gd name="connsiteX55" fmla="*/ 2483766 w 4878810"/>
                <a:gd name="connsiteY55" fmla="*/ 1085696 h 1574358"/>
                <a:gd name="connsiteX56" fmla="*/ 2494786 w 4878810"/>
                <a:gd name="connsiteY56" fmla="*/ 1014029 h 1574358"/>
                <a:gd name="connsiteX57" fmla="*/ 2892697 w 4878810"/>
                <a:gd name="connsiteY57" fmla="*/ 1014029 h 1574358"/>
                <a:gd name="connsiteX58" fmla="*/ 2896370 w 4878810"/>
                <a:gd name="connsiteY58" fmla="*/ 986092 h 1574358"/>
                <a:gd name="connsiteX59" fmla="*/ 2521720 w 4878810"/>
                <a:gd name="connsiteY59" fmla="*/ 986092 h 1574358"/>
                <a:gd name="connsiteX60" fmla="*/ 2532740 w 4878810"/>
                <a:gd name="connsiteY60" fmla="*/ 911996 h 1574358"/>
                <a:gd name="connsiteX61" fmla="*/ 2907390 w 4878810"/>
                <a:gd name="connsiteY61" fmla="*/ 911996 h 1574358"/>
                <a:gd name="connsiteX62" fmla="*/ 2911063 w 4878810"/>
                <a:gd name="connsiteY62" fmla="*/ 885272 h 1574358"/>
                <a:gd name="connsiteX63" fmla="*/ 2559675 w 4878810"/>
                <a:gd name="connsiteY63" fmla="*/ 885272 h 1574358"/>
                <a:gd name="connsiteX64" fmla="*/ 2600078 w 4878810"/>
                <a:gd name="connsiteY64" fmla="*/ 594960 h 1574358"/>
                <a:gd name="connsiteX65" fmla="*/ 2951465 w 4878810"/>
                <a:gd name="connsiteY65" fmla="*/ 594960 h 1574358"/>
                <a:gd name="connsiteX66" fmla="*/ 2956363 w 4878810"/>
                <a:gd name="connsiteY66" fmla="*/ 567022 h 1574358"/>
                <a:gd name="connsiteX67" fmla="*/ 2581714 w 4878810"/>
                <a:gd name="connsiteY67" fmla="*/ 567022 h 1574358"/>
                <a:gd name="connsiteX68" fmla="*/ 2592733 w 4878810"/>
                <a:gd name="connsiteY68" fmla="*/ 488066 h 1574358"/>
                <a:gd name="connsiteX69" fmla="*/ 2967383 w 4878810"/>
                <a:gd name="connsiteY69" fmla="*/ 488066 h 1574358"/>
                <a:gd name="connsiteX70" fmla="*/ 2971055 w 4878810"/>
                <a:gd name="connsiteY70" fmla="*/ 464987 h 1574358"/>
                <a:gd name="connsiteX71" fmla="*/ 2618444 w 4878810"/>
                <a:gd name="connsiteY71" fmla="*/ 471061 h 1574358"/>
                <a:gd name="connsiteX72" fmla="*/ 2628238 w 4878810"/>
                <a:gd name="connsiteY72" fmla="*/ 396964 h 1574358"/>
                <a:gd name="connsiteX73" fmla="*/ 2003324 w 4878810"/>
                <a:gd name="connsiteY73" fmla="*/ 346067 h 1574358"/>
                <a:gd name="connsiteX74" fmla="*/ 1988233 w 4878810"/>
                <a:gd name="connsiteY74" fmla="*/ 442269 h 1574358"/>
                <a:gd name="connsiteX75" fmla="*/ 2093859 w 4878810"/>
                <a:gd name="connsiteY75" fmla="*/ 442269 h 1574358"/>
                <a:gd name="connsiteX76" fmla="*/ 2108948 w 4878810"/>
                <a:gd name="connsiteY76" fmla="*/ 346067 h 1574358"/>
                <a:gd name="connsiteX77" fmla="*/ 4055772 w 4878810"/>
                <a:gd name="connsiteY77" fmla="*/ 322451 h 1574358"/>
                <a:gd name="connsiteX78" fmla="*/ 4290342 w 4878810"/>
                <a:gd name="connsiteY78" fmla="*/ 322451 h 1574358"/>
                <a:gd name="connsiteX79" fmla="*/ 4213523 w 4878810"/>
                <a:gd name="connsiteY79" fmla="*/ 392754 h 1574358"/>
                <a:gd name="connsiteX80" fmla="*/ 4722444 w 4878810"/>
                <a:gd name="connsiteY80" fmla="*/ 392754 h 1574358"/>
                <a:gd name="connsiteX81" fmla="*/ 4661074 w 4878810"/>
                <a:gd name="connsiteY81" fmla="*/ 508416 h 1574358"/>
                <a:gd name="connsiteX82" fmla="*/ 4087323 w 4878810"/>
                <a:gd name="connsiteY82" fmla="*/ 509923 h 1574358"/>
                <a:gd name="connsiteX83" fmla="*/ 3985813 w 4878810"/>
                <a:gd name="connsiteY83" fmla="*/ 603658 h 1574358"/>
                <a:gd name="connsiteX84" fmla="*/ 4114759 w 4878810"/>
                <a:gd name="connsiteY84" fmla="*/ 603658 h 1574358"/>
                <a:gd name="connsiteX85" fmla="*/ 4124358 w 4878810"/>
                <a:gd name="connsiteY85" fmla="*/ 545690 h 1574358"/>
                <a:gd name="connsiteX86" fmla="*/ 4384992 w 4878810"/>
                <a:gd name="connsiteY86" fmla="*/ 545690 h 1574358"/>
                <a:gd name="connsiteX87" fmla="*/ 4375390 w 4878810"/>
                <a:gd name="connsiteY87" fmla="*/ 603658 h 1574358"/>
                <a:gd name="connsiteX88" fmla="*/ 4663458 w 4878810"/>
                <a:gd name="connsiteY88" fmla="*/ 603658 h 1574358"/>
                <a:gd name="connsiteX89" fmla="*/ 4606605 w 4878810"/>
                <a:gd name="connsiteY89" fmla="*/ 719322 h 1574358"/>
                <a:gd name="connsiteX90" fmla="*/ 4357558 w 4878810"/>
                <a:gd name="connsiteY90" fmla="*/ 720828 h 1574358"/>
                <a:gd name="connsiteX91" fmla="*/ 4346583 w 4878810"/>
                <a:gd name="connsiteY91" fmla="*/ 791130 h 1574358"/>
                <a:gd name="connsiteX92" fmla="*/ 4711470 w 4878810"/>
                <a:gd name="connsiteY92" fmla="*/ 791130 h 1574358"/>
                <a:gd name="connsiteX93" fmla="*/ 4636412 w 4878810"/>
                <a:gd name="connsiteY93" fmla="*/ 908299 h 1574358"/>
                <a:gd name="connsiteX94" fmla="*/ 4328751 w 4878810"/>
                <a:gd name="connsiteY94" fmla="*/ 908299 h 1574358"/>
                <a:gd name="connsiteX95" fmla="*/ 4280798 w 4878810"/>
                <a:gd name="connsiteY95" fmla="*/ 1251905 h 1574358"/>
                <a:gd name="connsiteX96" fmla="*/ 4050285 w 4878810"/>
                <a:gd name="connsiteY96" fmla="*/ 1023002 h 1574358"/>
                <a:gd name="connsiteX97" fmla="*/ 4068118 w 4878810"/>
                <a:gd name="connsiteY97" fmla="*/ 908299 h 1574358"/>
                <a:gd name="connsiteX98" fmla="*/ 3598978 w 4878810"/>
                <a:gd name="connsiteY98" fmla="*/ 908299 h 1574358"/>
                <a:gd name="connsiteX99" fmla="*/ 3661991 w 4878810"/>
                <a:gd name="connsiteY99" fmla="*/ 792635 h 1574358"/>
                <a:gd name="connsiteX100" fmla="*/ 4085949 w 4878810"/>
                <a:gd name="connsiteY100" fmla="*/ 791130 h 1574358"/>
                <a:gd name="connsiteX101" fmla="*/ 4096925 w 4878810"/>
                <a:gd name="connsiteY101" fmla="*/ 720828 h 1574358"/>
                <a:gd name="connsiteX102" fmla="*/ 3732039 w 4878810"/>
                <a:gd name="connsiteY102" fmla="*/ 720828 h 1574358"/>
                <a:gd name="connsiteX103" fmla="*/ 3751244 w 4878810"/>
                <a:gd name="connsiteY103" fmla="*/ 603658 h 1574358"/>
                <a:gd name="connsiteX104" fmla="*/ 3852752 w 4878810"/>
                <a:gd name="connsiteY104" fmla="*/ 509923 h 1574358"/>
                <a:gd name="connsiteX105" fmla="*/ 3712834 w 4878810"/>
                <a:gd name="connsiteY105" fmla="*/ 509923 h 1574358"/>
                <a:gd name="connsiteX106" fmla="*/ 3768181 w 4878810"/>
                <a:gd name="connsiteY106" fmla="*/ 392754 h 1574358"/>
                <a:gd name="connsiteX107" fmla="*/ 3978953 w 4878810"/>
                <a:gd name="connsiteY107" fmla="*/ 392754 h 1574358"/>
                <a:gd name="connsiteX108" fmla="*/ 2963423 w 4878810"/>
                <a:gd name="connsiteY108" fmla="*/ 76391 h 1574358"/>
                <a:gd name="connsiteX109" fmla="*/ 2927566 w 4878810"/>
                <a:gd name="connsiteY109" fmla="*/ 229188 h 1574358"/>
                <a:gd name="connsiteX110" fmla="*/ 3212930 w 4878810"/>
                <a:gd name="connsiteY110" fmla="*/ 229188 h 1574358"/>
                <a:gd name="connsiteX111" fmla="*/ 3263590 w 4878810"/>
                <a:gd name="connsiteY111" fmla="*/ 79567 h 1574358"/>
                <a:gd name="connsiteX112" fmla="*/ 3472996 w 4878810"/>
                <a:gd name="connsiteY112" fmla="*/ 81209 h 1574358"/>
                <a:gd name="connsiteX113" fmla="*/ 3426034 w 4878810"/>
                <a:gd name="connsiteY113" fmla="*/ 229188 h 1574358"/>
                <a:gd name="connsiteX114" fmla="*/ 3660608 w 4878810"/>
                <a:gd name="connsiteY114" fmla="*/ 229188 h 1574358"/>
                <a:gd name="connsiteX115" fmla="*/ 3659280 w 4878810"/>
                <a:gd name="connsiteY115" fmla="*/ 238342 h 1574358"/>
                <a:gd name="connsiteX116" fmla="*/ 3723691 w 4878810"/>
                <a:gd name="connsiteY116" fmla="*/ 138454 h 1574358"/>
                <a:gd name="connsiteX117" fmla="*/ 4878810 w 4878810"/>
                <a:gd name="connsiteY117" fmla="*/ 135443 h 1574358"/>
                <a:gd name="connsiteX118" fmla="*/ 4739585 w 4878810"/>
                <a:gd name="connsiteY118" fmla="*/ 346348 h 1574358"/>
                <a:gd name="connsiteX119" fmla="*/ 4543185 w 4878810"/>
                <a:gd name="connsiteY119" fmla="*/ 346348 h 1574358"/>
                <a:gd name="connsiteX120" fmla="*/ 4560436 w 4878810"/>
                <a:gd name="connsiteY120" fmla="*/ 252612 h 1574358"/>
                <a:gd name="connsiteX121" fmla="*/ 3904869 w 4878810"/>
                <a:gd name="connsiteY121" fmla="*/ 252612 h 1574358"/>
                <a:gd name="connsiteX122" fmla="*/ 3887618 w 4878810"/>
                <a:gd name="connsiteY122" fmla="*/ 346348 h 1574358"/>
                <a:gd name="connsiteX123" fmla="*/ 3589633 w 4878810"/>
                <a:gd name="connsiteY123" fmla="*/ 346348 h 1574358"/>
                <a:gd name="connsiteX124" fmla="*/ 3589749 w 4878810"/>
                <a:gd name="connsiteY124" fmla="*/ 346168 h 1574358"/>
                <a:gd name="connsiteX125" fmla="*/ 3407514 w 4878810"/>
                <a:gd name="connsiteY125" fmla="*/ 346168 h 1574358"/>
                <a:gd name="connsiteX126" fmla="*/ 3402885 w 4878810"/>
                <a:gd name="connsiteY126" fmla="*/ 371216 h 1574358"/>
                <a:gd name="connsiteX127" fmla="*/ 3138990 w 4878810"/>
                <a:gd name="connsiteY127" fmla="*/ 378746 h 1574358"/>
                <a:gd name="connsiteX128" fmla="*/ 3143620 w 4878810"/>
                <a:gd name="connsiteY128" fmla="*/ 346168 h 1574358"/>
                <a:gd name="connsiteX129" fmla="*/ 2909047 w 4878810"/>
                <a:gd name="connsiteY129" fmla="*/ 346168 h 1574358"/>
                <a:gd name="connsiteX130" fmla="*/ 2904417 w 4878810"/>
                <a:gd name="connsiteY130" fmla="*/ 372723 h 1574358"/>
                <a:gd name="connsiteX131" fmla="*/ 2640521 w 4878810"/>
                <a:gd name="connsiteY131" fmla="*/ 378746 h 1574358"/>
                <a:gd name="connsiteX132" fmla="*/ 2645152 w 4878810"/>
                <a:gd name="connsiteY132" fmla="*/ 346168 h 1574358"/>
                <a:gd name="connsiteX133" fmla="*/ 2412121 w 4878810"/>
                <a:gd name="connsiteY133" fmla="*/ 346168 h 1574358"/>
                <a:gd name="connsiteX134" fmla="*/ 2412136 w 4878810"/>
                <a:gd name="connsiteY134" fmla="*/ 346067 h 1574358"/>
                <a:gd name="connsiteX135" fmla="*/ 2309225 w 4878810"/>
                <a:gd name="connsiteY135" fmla="*/ 346067 h 1574358"/>
                <a:gd name="connsiteX136" fmla="*/ 2294135 w 4878810"/>
                <a:gd name="connsiteY136" fmla="*/ 442269 h 1574358"/>
                <a:gd name="connsiteX137" fmla="*/ 2395643 w 4878810"/>
                <a:gd name="connsiteY137" fmla="*/ 442269 h 1574358"/>
                <a:gd name="connsiteX138" fmla="*/ 2376440 w 4878810"/>
                <a:gd name="connsiteY138" fmla="*/ 559439 h 1574358"/>
                <a:gd name="connsiteX139" fmla="*/ 2274931 w 4878810"/>
                <a:gd name="connsiteY139" fmla="*/ 559439 h 1574358"/>
                <a:gd name="connsiteX140" fmla="*/ 2259842 w 4878810"/>
                <a:gd name="connsiteY140" fmla="*/ 655641 h 1574358"/>
                <a:gd name="connsiteX141" fmla="*/ 2361350 w 4878810"/>
                <a:gd name="connsiteY141" fmla="*/ 655641 h 1574358"/>
                <a:gd name="connsiteX142" fmla="*/ 2343518 w 4878810"/>
                <a:gd name="connsiteY142" fmla="*/ 772810 h 1574358"/>
                <a:gd name="connsiteX143" fmla="*/ 2242009 w 4878810"/>
                <a:gd name="connsiteY143" fmla="*/ 772810 h 1574358"/>
                <a:gd name="connsiteX144" fmla="*/ 2226919 w 4878810"/>
                <a:gd name="connsiteY144" fmla="*/ 869012 h 1574358"/>
                <a:gd name="connsiteX145" fmla="*/ 2370954 w 4878810"/>
                <a:gd name="connsiteY145" fmla="*/ 869012 h 1574358"/>
                <a:gd name="connsiteX146" fmla="*/ 2353120 w 4878810"/>
                <a:gd name="connsiteY146" fmla="*/ 984948 h 1574358"/>
                <a:gd name="connsiteX147" fmla="*/ 1903185 w 4878810"/>
                <a:gd name="connsiteY147" fmla="*/ 984948 h 1574358"/>
                <a:gd name="connsiteX148" fmla="*/ 1900441 w 4878810"/>
                <a:gd name="connsiteY148" fmla="*/ 1004682 h 1574358"/>
                <a:gd name="connsiteX149" fmla="*/ 1708397 w 4878810"/>
                <a:gd name="connsiteY149" fmla="*/ 1004682 h 1574358"/>
                <a:gd name="connsiteX150" fmla="*/ 1815394 w 4878810"/>
                <a:gd name="connsiteY150" fmla="*/ 317699 h 1574358"/>
                <a:gd name="connsiteX151" fmla="*/ 1774240 w 4878810"/>
                <a:gd name="connsiteY151" fmla="*/ 330033 h 1574358"/>
                <a:gd name="connsiteX152" fmla="*/ 1797560 w 4878810"/>
                <a:gd name="connsiteY152" fmla="*/ 189429 h 1574358"/>
                <a:gd name="connsiteX153" fmla="*/ 2040361 w 4878810"/>
                <a:gd name="connsiteY153" fmla="*/ 119128 h 1574358"/>
                <a:gd name="connsiteX154" fmla="*/ 2022528 w 4878810"/>
                <a:gd name="connsiteY154" fmla="*/ 228898 h 1574358"/>
                <a:gd name="connsiteX155" fmla="*/ 2126781 w 4878810"/>
                <a:gd name="connsiteY155" fmla="*/ 228898 h 1574358"/>
                <a:gd name="connsiteX156" fmla="*/ 2133639 w 4878810"/>
                <a:gd name="connsiteY156" fmla="*/ 190663 h 1574358"/>
                <a:gd name="connsiteX157" fmla="*/ 2089745 w 4878810"/>
                <a:gd name="connsiteY157" fmla="*/ 143795 h 1574358"/>
                <a:gd name="connsiteX158" fmla="*/ 2340775 w 4878810"/>
                <a:gd name="connsiteY158" fmla="*/ 143795 h 1574358"/>
                <a:gd name="connsiteX159" fmla="*/ 2327056 w 4878810"/>
                <a:gd name="connsiteY159" fmla="*/ 228898 h 1574358"/>
                <a:gd name="connsiteX160" fmla="*/ 2445028 w 4878810"/>
                <a:gd name="connsiteY160" fmla="*/ 228898 h 1574358"/>
                <a:gd name="connsiteX161" fmla="*/ 2444946 w 4878810"/>
                <a:gd name="connsiteY161" fmla="*/ 229439 h 1574358"/>
                <a:gd name="connsiteX162" fmla="*/ 2714463 w 4878810"/>
                <a:gd name="connsiteY162" fmla="*/ 233706 h 1574358"/>
                <a:gd name="connsiteX163" fmla="*/ 2757595 w 4878810"/>
                <a:gd name="connsiteY163" fmla="*/ 76554 h 1574358"/>
                <a:gd name="connsiteX164" fmla="*/ 585538 w 4878810"/>
                <a:gd name="connsiteY164" fmla="*/ 0 h 1574358"/>
                <a:gd name="connsiteX165" fmla="*/ 784813 w 4878810"/>
                <a:gd name="connsiteY165" fmla="*/ 0 h 1574358"/>
                <a:gd name="connsiteX166" fmla="*/ 599895 w 4878810"/>
                <a:gd name="connsiteY166" fmla="*/ 376743 h 1574358"/>
                <a:gd name="connsiteX167" fmla="*/ 1164375 w 4878810"/>
                <a:gd name="connsiteY167" fmla="*/ 376240 h 1574358"/>
                <a:gd name="connsiteX168" fmla="*/ 1052673 w 4878810"/>
                <a:gd name="connsiteY168" fmla="*/ 513489 h 1574358"/>
                <a:gd name="connsiteX169" fmla="*/ 766837 w 4878810"/>
                <a:gd name="connsiteY169" fmla="*/ 512986 h 1574358"/>
                <a:gd name="connsiteX170" fmla="*/ 1151105 w 4878810"/>
                <a:gd name="connsiteY170" fmla="*/ 1157863 h 1574358"/>
                <a:gd name="connsiteX171" fmla="*/ 1152429 w 4878810"/>
                <a:gd name="connsiteY171" fmla="*/ 1158162 h 1574358"/>
                <a:gd name="connsiteX172" fmla="*/ 1388778 w 4878810"/>
                <a:gd name="connsiteY172" fmla="*/ 362101 h 1574358"/>
                <a:gd name="connsiteX173" fmla="*/ 1303728 w 4878810"/>
                <a:gd name="connsiteY173" fmla="*/ 362101 h 1574358"/>
                <a:gd name="connsiteX174" fmla="*/ 1353186 w 4878810"/>
                <a:gd name="connsiteY174" fmla="*/ 248904 h 1574358"/>
                <a:gd name="connsiteX175" fmla="*/ 1424442 w 4878810"/>
                <a:gd name="connsiteY175" fmla="*/ 247397 h 1574358"/>
                <a:gd name="connsiteX176" fmla="*/ 1457365 w 4878810"/>
                <a:gd name="connsiteY176" fmla="*/ 140095 h 1574358"/>
                <a:gd name="connsiteX177" fmla="*/ 1638436 w 4878810"/>
                <a:gd name="connsiteY177" fmla="*/ 140095 h 1574358"/>
                <a:gd name="connsiteX178" fmla="*/ 1604142 w 4878810"/>
                <a:gd name="connsiteY178" fmla="*/ 247397 h 1574358"/>
                <a:gd name="connsiteX179" fmla="*/ 1761894 w 4878810"/>
                <a:gd name="connsiteY179" fmla="*/ 247397 h 1574358"/>
                <a:gd name="connsiteX180" fmla="*/ 1744061 w 4878810"/>
                <a:gd name="connsiteY180" fmla="*/ 362101 h 1574358"/>
                <a:gd name="connsiteX181" fmla="*/ 1532810 w 4878810"/>
                <a:gd name="connsiteY181" fmla="*/ 362101 h 1574358"/>
                <a:gd name="connsiteX182" fmla="*/ 1147907 w 4878810"/>
                <a:gd name="connsiteY182" fmla="*/ 1574358 h 1574358"/>
                <a:gd name="connsiteX183" fmla="*/ 1079284 w 4878810"/>
                <a:gd name="connsiteY183" fmla="*/ 1438282 h 1574358"/>
                <a:gd name="connsiteX184" fmla="*/ 1078474 w 4878810"/>
                <a:gd name="connsiteY184" fmla="*/ 1439929 h 1574358"/>
                <a:gd name="connsiteX185" fmla="*/ 1068978 w 4878810"/>
                <a:gd name="connsiteY185" fmla="*/ 1423044 h 1574358"/>
                <a:gd name="connsiteX186" fmla="*/ 527192 w 4878810"/>
                <a:gd name="connsiteY186" fmla="*/ 505458 h 1574358"/>
                <a:gd name="connsiteX187" fmla="*/ 240513 w 4878810"/>
                <a:gd name="connsiteY187" fmla="*/ 1007149 h 1574358"/>
                <a:gd name="connsiteX188" fmla="*/ 0 w 4878810"/>
                <a:gd name="connsiteY188" fmla="*/ 1009157 h 1574358"/>
                <a:gd name="connsiteX189" fmla="*/ 286378 w 4878810"/>
                <a:gd name="connsiteY189" fmla="*/ 515495 h 1574358"/>
                <a:gd name="connsiteX190" fmla="*/ 70416 w 4878810"/>
                <a:gd name="connsiteY190" fmla="*/ 517504 h 1574358"/>
                <a:gd name="connsiteX191" fmla="*/ 180112 w 4878810"/>
                <a:gd name="connsiteY191" fmla="*/ 373228 h 1574358"/>
                <a:gd name="connsiteX192" fmla="*/ 365903 w 4878810"/>
                <a:gd name="connsiteY192" fmla="*/ 374734 h 157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4878810" h="1574358">
                  <a:moveTo>
                    <a:pt x="3151035" y="775949"/>
                  </a:moveTo>
                  <a:lnTo>
                    <a:pt x="3147360" y="806317"/>
                  </a:lnTo>
                  <a:lnTo>
                    <a:pt x="3315097" y="806317"/>
                  </a:lnTo>
                  <a:lnTo>
                    <a:pt x="3318770" y="775949"/>
                  </a:lnTo>
                  <a:close/>
                  <a:moveTo>
                    <a:pt x="2760468" y="775949"/>
                  </a:moveTo>
                  <a:lnTo>
                    <a:pt x="2756795" y="806317"/>
                  </a:lnTo>
                  <a:lnTo>
                    <a:pt x="2922081" y="806317"/>
                  </a:lnTo>
                  <a:lnTo>
                    <a:pt x="2925755" y="775949"/>
                  </a:lnTo>
                  <a:close/>
                  <a:moveTo>
                    <a:pt x="1936108" y="772810"/>
                  </a:moveTo>
                  <a:lnTo>
                    <a:pt x="1921018" y="869012"/>
                  </a:lnTo>
                  <a:lnTo>
                    <a:pt x="2028016" y="869012"/>
                  </a:lnTo>
                  <a:lnTo>
                    <a:pt x="2043104" y="772810"/>
                  </a:lnTo>
                  <a:close/>
                  <a:moveTo>
                    <a:pt x="3165726" y="672700"/>
                  </a:moveTo>
                  <a:lnTo>
                    <a:pt x="3160829" y="707926"/>
                  </a:lnTo>
                  <a:lnTo>
                    <a:pt x="3328564" y="707926"/>
                  </a:lnTo>
                  <a:lnTo>
                    <a:pt x="3333461" y="672700"/>
                  </a:lnTo>
                  <a:close/>
                  <a:moveTo>
                    <a:pt x="2775160" y="672700"/>
                  </a:moveTo>
                  <a:lnTo>
                    <a:pt x="2770263" y="707926"/>
                  </a:lnTo>
                  <a:lnTo>
                    <a:pt x="2935550" y="707926"/>
                  </a:lnTo>
                  <a:lnTo>
                    <a:pt x="2940448" y="672700"/>
                  </a:lnTo>
                  <a:close/>
                  <a:moveTo>
                    <a:pt x="1970402" y="559439"/>
                  </a:moveTo>
                  <a:lnTo>
                    <a:pt x="1955312" y="655641"/>
                  </a:lnTo>
                  <a:lnTo>
                    <a:pt x="2060938" y="655641"/>
                  </a:lnTo>
                  <a:lnTo>
                    <a:pt x="2076026" y="559439"/>
                  </a:lnTo>
                  <a:close/>
                  <a:moveTo>
                    <a:pt x="1532811" y="431168"/>
                  </a:moveTo>
                  <a:lnTo>
                    <a:pt x="1654897" y="431168"/>
                  </a:lnTo>
                  <a:lnTo>
                    <a:pt x="1617860" y="575472"/>
                  </a:lnTo>
                  <a:lnTo>
                    <a:pt x="1586310" y="640841"/>
                  </a:lnTo>
                  <a:lnTo>
                    <a:pt x="1524581" y="872713"/>
                  </a:lnTo>
                  <a:lnTo>
                    <a:pt x="1579451" y="864079"/>
                  </a:lnTo>
                  <a:lnTo>
                    <a:pt x="1598655" y="630973"/>
                  </a:lnTo>
                  <a:lnTo>
                    <a:pt x="1715255" y="630973"/>
                  </a:lnTo>
                  <a:lnTo>
                    <a:pt x="1687819" y="983715"/>
                  </a:lnTo>
                  <a:lnTo>
                    <a:pt x="1569849" y="983715"/>
                  </a:lnTo>
                  <a:cubicBezTo>
                    <a:pt x="1570306" y="977137"/>
                    <a:pt x="1570763" y="970559"/>
                    <a:pt x="1571221" y="963981"/>
                  </a:cubicBezTo>
                  <a:lnTo>
                    <a:pt x="1376432" y="982481"/>
                  </a:lnTo>
                  <a:lnTo>
                    <a:pt x="1392893" y="875179"/>
                  </a:lnTo>
                  <a:close/>
                  <a:moveTo>
                    <a:pt x="3561189" y="378744"/>
                  </a:moveTo>
                  <a:lnTo>
                    <a:pt x="3551395" y="452841"/>
                  </a:lnTo>
                  <a:lnTo>
                    <a:pt x="3196334" y="460129"/>
                  </a:lnTo>
                  <a:lnTo>
                    <a:pt x="3192662" y="488066"/>
                  </a:lnTo>
                  <a:lnTo>
                    <a:pt x="3569760" y="488066"/>
                  </a:lnTo>
                  <a:lnTo>
                    <a:pt x="3558740" y="567022"/>
                  </a:lnTo>
                  <a:lnTo>
                    <a:pt x="3181642" y="567022"/>
                  </a:lnTo>
                  <a:lnTo>
                    <a:pt x="3176745" y="594960"/>
                  </a:lnTo>
                  <a:lnTo>
                    <a:pt x="3530580" y="594960"/>
                  </a:lnTo>
                  <a:lnTo>
                    <a:pt x="3490177" y="885272"/>
                  </a:lnTo>
                  <a:lnTo>
                    <a:pt x="3136343" y="885272"/>
                  </a:lnTo>
                  <a:lnTo>
                    <a:pt x="3132669" y="911996"/>
                  </a:lnTo>
                  <a:lnTo>
                    <a:pt x="3509766" y="911996"/>
                  </a:lnTo>
                  <a:lnTo>
                    <a:pt x="3498747" y="986092"/>
                  </a:lnTo>
                  <a:lnTo>
                    <a:pt x="3121650" y="986092"/>
                  </a:lnTo>
                  <a:lnTo>
                    <a:pt x="3117976" y="1014029"/>
                  </a:lnTo>
                  <a:lnTo>
                    <a:pt x="3518337" y="1014029"/>
                  </a:lnTo>
                  <a:lnTo>
                    <a:pt x="3507317" y="1085696"/>
                  </a:lnTo>
                  <a:lnTo>
                    <a:pt x="2483766" y="1085696"/>
                  </a:lnTo>
                  <a:lnTo>
                    <a:pt x="2494786" y="1014029"/>
                  </a:lnTo>
                  <a:lnTo>
                    <a:pt x="2892697" y="1014029"/>
                  </a:lnTo>
                  <a:lnTo>
                    <a:pt x="2896370" y="986092"/>
                  </a:lnTo>
                  <a:lnTo>
                    <a:pt x="2521720" y="986092"/>
                  </a:lnTo>
                  <a:lnTo>
                    <a:pt x="2532740" y="911996"/>
                  </a:lnTo>
                  <a:lnTo>
                    <a:pt x="2907390" y="911996"/>
                  </a:lnTo>
                  <a:lnTo>
                    <a:pt x="2911063" y="885272"/>
                  </a:lnTo>
                  <a:lnTo>
                    <a:pt x="2559675" y="885272"/>
                  </a:lnTo>
                  <a:lnTo>
                    <a:pt x="2600078" y="594960"/>
                  </a:lnTo>
                  <a:lnTo>
                    <a:pt x="2951465" y="594960"/>
                  </a:lnTo>
                  <a:lnTo>
                    <a:pt x="2956363" y="567022"/>
                  </a:lnTo>
                  <a:lnTo>
                    <a:pt x="2581714" y="567022"/>
                  </a:lnTo>
                  <a:lnTo>
                    <a:pt x="2592733" y="488066"/>
                  </a:lnTo>
                  <a:lnTo>
                    <a:pt x="2967383" y="488066"/>
                  </a:lnTo>
                  <a:lnTo>
                    <a:pt x="2971055" y="464987"/>
                  </a:lnTo>
                  <a:lnTo>
                    <a:pt x="2618444" y="471061"/>
                  </a:lnTo>
                  <a:lnTo>
                    <a:pt x="2628238" y="396964"/>
                  </a:lnTo>
                  <a:close/>
                  <a:moveTo>
                    <a:pt x="2003324" y="346067"/>
                  </a:moveTo>
                  <a:lnTo>
                    <a:pt x="1988233" y="442269"/>
                  </a:lnTo>
                  <a:lnTo>
                    <a:pt x="2093859" y="442269"/>
                  </a:lnTo>
                  <a:lnTo>
                    <a:pt x="2108948" y="346067"/>
                  </a:lnTo>
                  <a:close/>
                  <a:moveTo>
                    <a:pt x="4055772" y="322451"/>
                  </a:moveTo>
                  <a:lnTo>
                    <a:pt x="4290342" y="322451"/>
                  </a:lnTo>
                  <a:lnTo>
                    <a:pt x="4213523" y="392754"/>
                  </a:lnTo>
                  <a:lnTo>
                    <a:pt x="4722444" y="392754"/>
                  </a:lnTo>
                  <a:lnTo>
                    <a:pt x="4661074" y="508416"/>
                  </a:lnTo>
                  <a:lnTo>
                    <a:pt x="4087323" y="509923"/>
                  </a:lnTo>
                  <a:lnTo>
                    <a:pt x="3985813" y="603658"/>
                  </a:lnTo>
                  <a:lnTo>
                    <a:pt x="4114759" y="603658"/>
                  </a:lnTo>
                  <a:lnTo>
                    <a:pt x="4124358" y="545690"/>
                  </a:lnTo>
                  <a:lnTo>
                    <a:pt x="4384992" y="545690"/>
                  </a:lnTo>
                  <a:lnTo>
                    <a:pt x="4375390" y="603658"/>
                  </a:lnTo>
                  <a:lnTo>
                    <a:pt x="4663458" y="603658"/>
                  </a:lnTo>
                  <a:lnTo>
                    <a:pt x="4606605" y="719322"/>
                  </a:lnTo>
                  <a:lnTo>
                    <a:pt x="4357558" y="720828"/>
                  </a:lnTo>
                  <a:lnTo>
                    <a:pt x="4346583" y="791130"/>
                  </a:lnTo>
                  <a:lnTo>
                    <a:pt x="4711470" y="791130"/>
                  </a:lnTo>
                  <a:lnTo>
                    <a:pt x="4636412" y="908299"/>
                  </a:lnTo>
                  <a:lnTo>
                    <a:pt x="4328751" y="908299"/>
                  </a:lnTo>
                  <a:lnTo>
                    <a:pt x="4280798" y="1251905"/>
                  </a:lnTo>
                  <a:lnTo>
                    <a:pt x="4050285" y="1023002"/>
                  </a:lnTo>
                  <a:lnTo>
                    <a:pt x="4068118" y="908299"/>
                  </a:lnTo>
                  <a:lnTo>
                    <a:pt x="3598978" y="908299"/>
                  </a:lnTo>
                  <a:lnTo>
                    <a:pt x="3661991" y="792635"/>
                  </a:lnTo>
                  <a:lnTo>
                    <a:pt x="4085949" y="791130"/>
                  </a:lnTo>
                  <a:lnTo>
                    <a:pt x="4096925" y="720828"/>
                  </a:lnTo>
                  <a:lnTo>
                    <a:pt x="3732039" y="720828"/>
                  </a:lnTo>
                  <a:lnTo>
                    <a:pt x="3751244" y="603658"/>
                  </a:lnTo>
                  <a:lnTo>
                    <a:pt x="3852752" y="509923"/>
                  </a:lnTo>
                  <a:lnTo>
                    <a:pt x="3712834" y="509923"/>
                  </a:lnTo>
                  <a:lnTo>
                    <a:pt x="3768181" y="392754"/>
                  </a:lnTo>
                  <a:lnTo>
                    <a:pt x="3978953" y="392754"/>
                  </a:lnTo>
                  <a:close/>
                  <a:moveTo>
                    <a:pt x="2963423" y="76391"/>
                  </a:moveTo>
                  <a:lnTo>
                    <a:pt x="2927566" y="229188"/>
                  </a:lnTo>
                  <a:lnTo>
                    <a:pt x="3212930" y="229188"/>
                  </a:lnTo>
                  <a:lnTo>
                    <a:pt x="3263590" y="79567"/>
                  </a:lnTo>
                  <a:lnTo>
                    <a:pt x="3472996" y="81209"/>
                  </a:lnTo>
                  <a:lnTo>
                    <a:pt x="3426034" y="229188"/>
                  </a:lnTo>
                  <a:lnTo>
                    <a:pt x="3660608" y="229188"/>
                  </a:lnTo>
                  <a:lnTo>
                    <a:pt x="3659280" y="238342"/>
                  </a:lnTo>
                  <a:lnTo>
                    <a:pt x="3723691" y="138454"/>
                  </a:lnTo>
                  <a:lnTo>
                    <a:pt x="4878810" y="135443"/>
                  </a:lnTo>
                  <a:lnTo>
                    <a:pt x="4739585" y="346348"/>
                  </a:lnTo>
                  <a:lnTo>
                    <a:pt x="4543185" y="346348"/>
                  </a:lnTo>
                  <a:lnTo>
                    <a:pt x="4560436" y="252612"/>
                  </a:lnTo>
                  <a:lnTo>
                    <a:pt x="3904869" y="252612"/>
                  </a:lnTo>
                  <a:lnTo>
                    <a:pt x="3887618" y="346348"/>
                  </a:lnTo>
                  <a:lnTo>
                    <a:pt x="3589633" y="346348"/>
                  </a:lnTo>
                  <a:lnTo>
                    <a:pt x="3589749" y="346168"/>
                  </a:lnTo>
                  <a:lnTo>
                    <a:pt x="3407514" y="346168"/>
                  </a:lnTo>
                  <a:lnTo>
                    <a:pt x="3402885" y="371216"/>
                  </a:lnTo>
                  <a:lnTo>
                    <a:pt x="3138990" y="378746"/>
                  </a:lnTo>
                  <a:lnTo>
                    <a:pt x="3143620" y="346168"/>
                  </a:lnTo>
                  <a:lnTo>
                    <a:pt x="2909047" y="346168"/>
                  </a:lnTo>
                  <a:lnTo>
                    <a:pt x="2904417" y="372723"/>
                  </a:lnTo>
                  <a:lnTo>
                    <a:pt x="2640521" y="378746"/>
                  </a:lnTo>
                  <a:lnTo>
                    <a:pt x="2645152" y="346168"/>
                  </a:lnTo>
                  <a:lnTo>
                    <a:pt x="2412121" y="346168"/>
                  </a:lnTo>
                  <a:lnTo>
                    <a:pt x="2412136" y="346067"/>
                  </a:lnTo>
                  <a:lnTo>
                    <a:pt x="2309225" y="346067"/>
                  </a:lnTo>
                  <a:lnTo>
                    <a:pt x="2294135" y="442269"/>
                  </a:lnTo>
                  <a:lnTo>
                    <a:pt x="2395643" y="442269"/>
                  </a:lnTo>
                  <a:lnTo>
                    <a:pt x="2376440" y="559439"/>
                  </a:lnTo>
                  <a:lnTo>
                    <a:pt x="2274931" y="559439"/>
                  </a:lnTo>
                  <a:lnTo>
                    <a:pt x="2259842" y="655641"/>
                  </a:lnTo>
                  <a:lnTo>
                    <a:pt x="2361350" y="655641"/>
                  </a:lnTo>
                  <a:lnTo>
                    <a:pt x="2343518" y="772810"/>
                  </a:lnTo>
                  <a:lnTo>
                    <a:pt x="2242009" y="772810"/>
                  </a:lnTo>
                  <a:lnTo>
                    <a:pt x="2226919" y="869012"/>
                  </a:lnTo>
                  <a:lnTo>
                    <a:pt x="2370954" y="869012"/>
                  </a:lnTo>
                  <a:lnTo>
                    <a:pt x="2353120" y="984948"/>
                  </a:lnTo>
                  <a:lnTo>
                    <a:pt x="1903185" y="984948"/>
                  </a:lnTo>
                  <a:lnTo>
                    <a:pt x="1900441" y="1004682"/>
                  </a:lnTo>
                  <a:lnTo>
                    <a:pt x="1708397" y="1004682"/>
                  </a:lnTo>
                  <a:lnTo>
                    <a:pt x="1815394" y="317699"/>
                  </a:lnTo>
                  <a:lnTo>
                    <a:pt x="1774240" y="330033"/>
                  </a:lnTo>
                  <a:lnTo>
                    <a:pt x="1797560" y="189429"/>
                  </a:lnTo>
                  <a:lnTo>
                    <a:pt x="2040361" y="119128"/>
                  </a:lnTo>
                  <a:lnTo>
                    <a:pt x="2022528" y="228898"/>
                  </a:lnTo>
                  <a:lnTo>
                    <a:pt x="2126781" y="228898"/>
                  </a:lnTo>
                  <a:lnTo>
                    <a:pt x="2133639" y="190663"/>
                  </a:lnTo>
                  <a:lnTo>
                    <a:pt x="2089745" y="143795"/>
                  </a:lnTo>
                  <a:lnTo>
                    <a:pt x="2340775" y="143795"/>
                  </a:lnTo>
                  <a:lnTo>
                    <a:pt x="2327056" y="228898"/>
                  </a:lnTo>
                  <a:lnTo>
                    <a:pt x="2445028" y="228898"/>
                  </a:lnTo>
                  <a:lnTo>
                    <a:pt x="2444946" y="229439"/>
                  </a:lnTo>
                  <a:lnTo>
                    <a:pt x="2714463" y="233706"/>
                  </a:lnTo>
                  <a:lnTo>
                    <a:pt x="2757595" y="76554"/>
                  </a:lnTo>
                  <a:close/>
                  <a:moveTo>
                    <a:pt x="585538" y="0"/>
                  </a:moveTo>
                  <a:lnTo>
                    <a:pt x="784813" y="0"/>
                  </a:lnTo>
                  <a:lnTo>
                    <a:pt x="599895" y="376743"/>
                  </a:lnTo>
                  <a:lnTo>
                    <a:pt x="1164375" y="376240"/>
                  </a:lnTo>
                  <a:lnTo>
                    <a:pt x="1052673" y="513489"/>
                  </a:lnTo>
                  <a:lnTo>
                    <a:pt x="766837" y="512986"/>
                  </a:lnTo>
                  <a:lnTo>
                    <a:pt x="1151105" y="1157863"/>
                  </a:lnTo>
                  <a:lnTo>
                    <a:pt x="1152429" y="1158162"/>
                  </a:lnTo>
                  <a:lnTo>
                    <a:pt x="1388778" y="362101"/>
                  </a:lnTo>
                  <a:lnTo>
                    <a:pt x="1303728" y="362101"/>
                  </a:lnTo>
                  <a:lnTo>
                    <a:pt x="1353186" y="248904"/>
                  </a:lnTo>
                  <a:lnTo>
                    <a:pt x="1424442" y="247397"/>
                  </a:lnTo>
                  <a:lnTo>
                    <a:pt x="1457365" y="140095"/>
                  </a:lnTo>
                  <a:lnTo>
                    <a:pt x="1638436" y="140095"/>
                  </a:lnTo>
                  <a:lnTo>
                    <a:pt x="1604142" y="247397"/>
                  </a:lnTo>
                  <a:lnTo>
                    <a:pt x="1761894" y="247397"/>
                  </a:lnTo>
                  <a:lnTo>
                    <a:pt x="1744061" y="362101"/>
                  </a:lnTo>
                  <a:lnTo>
                    <a:pt x="1532810" y="362101"/>
                  </a:lnTo>
                  <a:lnTo>
                    <a:pt x="1147907" y="1574358"/>
                  </a:lnTo>
                  <a:lnTo>
                    <a:pt x="1079284" y="1438282"/>
                  </a:lnTo>
                  <a:lnTo>
                    <a:pt x="1078474" y="1439929"/>
                  </a:lnTo>
                  <a:lnTo>
                    <a:pt x="1068978" y="1423044"/>
                  </a:lnTo>
                  <a:lnTo>
                    <a:pt x="527192" y="505458"/>
                  </a:lnTo>
                  <a:lnTo>
                    <a:pt x="240513" y="1007149"/>
                  </a:lnTo>
                  <a:lnTo>
                    <a:pt x="0" y="1009157"/>
                  </a:lnTo>
                  <a:lnTo>
                    <a:pt x="286378" y="515495"/>
                  </a:lnTo>
                  <a:lnTo>
                    <a:pt x="70416" y="517504"/>
                  </a:lnTo>
                  <a:lnTo>
                    <a:pt x="180112" y="373228"/>
                  </a:lnTo>
                  <a:lnTo>
                    <a:pt x="365903" y="374734"/>
                  </a:lnTo>
                  <a:close/>
                </a:path>
              </a:pathLst>
            </a:custGeom>
            <a:solidFill>
              <a:srgbClr val="2D0E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63" name="组合 362">
            <a:extLst>
              <a:ext uri="{FF2B5EF4-FFF2-40B4-BE49-F238E27FC236}">
                <a16:creationId xmlns:a16="http://schemas.microsoft.com/office/drawing/2014/main" id="{24D4E09F-5FC9-47F5-B33B-C939CFE16E32}"/>
              </a:ext>
            </a:extLst>
          </p:cNvPr>
          <p:cNvGrpSpPr/>
          <p:nvPr/>
        </p:nvGrpSpPr>
        <p:grpSpPr>
          <a:xfrm>
            <a:off x="417095" y="239487"/>
            <a:ext cx="2690462" cy="571874"/>
            <a:chOff x="417095" y="239487"/>
            <a:chExt cx="2690462" cy="571874"/>
          </a:xfrm>
        </p:grpSpPr>
        <p:pic>
          <p:nvPicPr>
            <p:cNvPr id="364" name="图片 363">
              <a:extLst>
                <a:ext uri="{FF2B5EF4-FFF2-40B4-BE49-F238E27FC236}">
                  <a16:creationId xmlns:a16="http://schemas.microsoft.com/office/drawing/2014/main" id="{B0600C04-7D51-4886-A4E0-A79B9A8A72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7446" y="261097"/>
              <a:ext cx="993622" cy="197711"/>
            </a:xfrm>
            <a:custGeom>
              <a:avLst/>
              <a:gdLst>
                <a:gd name="connsiteX0" fmla="*/ 594360 w 4480560"/>
                <a:gd name="connsiteY0" fmla="*/ 0 h 891540"/>
                <a:gd name="connsiteX1" fmla="*/ 3048000 w 4480560"/>
                <a:gd name="connsiteY1" fmla="*/ 83820 h 891540"/>
                <a:gd name="connsiteX2" fmla="*/ 4480560 w 4480560"/>
                <a:gd name="connsiteY2" fmla="*/ 434340 h 891540"/>
                <a:gd name="connsiteX3" fmla="*/ 4396740 w 4480560"/>
                <a:gd name="connsiteY3" fmla="*/ 853440 h 891540"/>
                <a:gd name="connsiteX4" fmla="*/ 4267200 w 4480560"/>
                <a:gd name="connsiteY4" fmla="*/ 883920 h 891540"/>
                <a:gd name="connsiteX5" fmla="*/ 3383280 w 4480560"/>
                <a:gd name="connsiteY5" fmla="*/ 807720 h 891540"/>
                <a:gd name="connsiteX6" fmla="*/ 2613660 w 4480560"/>
                <a:gd name="connsiteY6" fmla="*/ 868680 h 891540"/>
                <a:gd name="connsiteX7" fmla="*/ 2164080 w 4480560"/>
                <a:gd name="connsiteY7" fmla="*/ 678180 h 891540"/>
                <a:gd name="connsiteX8" fmla="*/ 1150620 w 4480560"/>
                <a:gd name="connsiteY8" fmla="*/ 845820 h 891540"/>
                <a:gd name="connsiteX9" fmla="*/ 891540 w 4480560"/>
                <a:gd name="connsiteY9" fmla="*/ 891540 h 891540"/>
                <a:gd name="connsiteX10" fmla="*/ 30480 w 4480560"/>
                <a:gd name="connsiteY10" fmla="*/ 213360 h 891540"/>
                <a:gd name="connsiteX11" fmla="*/ 0 w 4480560"/>
                <a:gd name="connsiteY11" fmla="*/ 121920 h 891540"/>
                <a:gd name="connsiteX12" fmla="*/ 594360 w 4480560"/>
                <a:gd name="connsiteY12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80560" h="891540">
                  <a:moveTo>
                    <a:pt x="594360" y="0"/>
                  </a:moveTo>
                  <a:lnTo>
                    <a:pt x="3048000" y="83820"/>
                  </a:lnTo>
                  <a:lnTo>
                    <a:pt x="4480560" y="434340"/>
                  </a:lnTo>
                  <a:lnTo>
                    <a:pt x="4396740" y="853440"/>
                  </a:lnTo>
                  <a:lnTo>
                    <a:pt x="4267200" y="883920"/>
                  </a:lnTo>
                  <a:lnTo>
                    <a:pt x="3383280" y="807720"/>
                  </a:lnTo>
                  <a:lnTo>
                    <a:pt x="2613660" y="868680"/>
                  </a:lnTo>
                  <a:lnTo>
                    <a:pt x="2164080" y="678180"/>
                  </a:lnTo>
                  <a:lnTo>
                    <a:pt x="1150620" y="845820"/>
                  </a:lnTo>
                  <a:lnTo>
                    <a:pt x="891540" y="891540"/>
                  </a:lnTo>
                  <a:lnTo>
                    <a:pt x="30480" y="213360"/>
                  </a:lnTo>
                  <a:lnTo>
                    <a:pt x="0" y="121920"/>
                  </a:lnTo>
                  <a:lnTo>
                    <a:pt x="594360" y="0"/>
                  </a:lnTo>
                  <a:close/>
                </a:path>
              </a:pathLst>
            </a:custGeom>
          </p:spPr>
        </p:pic>
        <p:pic>
          <p:nvPicPr>
            <p:cNvPr id="365" name="图片 364">
              <a:extLst>
                <a:ext uri="{FF2B5EF4-FFF2-40B4-BE49-F238E27FC236}">
                  <a16:creationId xmlns:a16="http://schemas.microsoft.com/office/drawing/2014/main" id="{1A6FB17E-C213-477D-AA51-FD23563873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7095" y="239487"/>
              <a:ext cx="1615210" cy="571874"/>
            </a:xfrm>
            <a:custGeom>
              <a:avLst/>
              <a:gdLst>
                <a:gd name="connsiteX0" fmla="*/ 0 w 7283504"/>
                <a:gd name="connsiteY0" fmla="*/ 0 h 2578762"/>
                <a:gd name="connsiteX1" fmla="*/ 7283504 w 7283504"/>
                <a:gd name="connsiteY1" fmla="*/ 0 h 2578762"/>
                <a:gd name="connsiteX2" fmla="*/ 7283504 w 7283504"/>
                <a:gd name="connsiteY2" fmla="*/ 2578762 h 2578762"/>
                <a:gd name="connsiteX3" fmla="*/ 0 w 7283504"/>
                <a:gd name="connsiteY3" fmla="*/ 2578762 h 2578762"/>
                <a:gd name="connsiteX4" fmla="*/ 0 w 7283504"/>
                <a:gd name="connsiteY4" fmla="*/ 0 h 2578762"/>
                <a:gd name="connsiteX5" fmla="*/ 2088409 w 7283504"/>
                <a:gd name="connsiteY5" fmla="*/ 41302 h 2578762"/>
                <a:gd name="connsiteX6" fmla="*/ 1494049 w 7283504"/>
                <a:gd name="connsiteY6" fmla="*/ 163222 h 2578762"/>
                <a:gd name="connsiteX7" fmla="*/ 1524529 w 7283504"/>
                <a:gd name="connsiteY7" fmla="*/ 254662 h 2578762"/>
                <a:gd name="connsiteX8" fmla="*/ 2385589 w 7283504"/>
                <a:gd name="connsiteY8" fmla="*/ 932842 h 2578762"/>
                <a:gd name="connsiteX9" fmla="*/ 2644669 w 7283504"/>
                <a:gd name="connsiteY9" fmla="*/ 887122 h 2578762"/>
                <a:gd name="connsiteX10" fmla="*/ 3658129 w 7283504"/>
                <a:gd name="connsiteY10" fmla="*/ 719482 h 2578762"/>
                <a:gd name="connsiteX11" fmla="*/ 4107709 w 7283504"/>
                <a:gd name="connsiteY11" fmla="*/ 909982 h 2578762"/>
                <a:gd name="connsiteX12" fmla="*/ 4877329 w 7283504"/>
                <a:gd name="connsiteY12" fmla="*/ 849022 h 2578762"/>
                <a:gd name="connsiteX13" fmla="*/ 5761249 w 7283504"/>
                <a:gd name="connsiteY13" fmla="*/ 925222 h 2578762"/>
                <a:gd name="connsiteX14" fmla="*/ 5890789 w 7283504"/>
                <a:gd name="connsiteY14" fmla="*/ 894742 h 2578762"/>
                <a:gd name="connsiteX15" fmla="*/ 5974609 w 7283504"/>
                <a:gd name="connsiteY15" fmla="*/ 475642 h 2578762"/>
                <a:gd name="connsiteX16" fmla="*/ 4542049 w 7283504"/>
                <a:gd name="connsiteY16" fmla="*/ 125122 h 2578762"/>
                <a:gd name="connsiteX17" fmla="*/ 2088409 w 7283504"/>
                <a:gd name="connsiteY17" fmla="*/ 41302 h 257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83504" h="2578762">
                  <a:moveTo>
                    <a:pt x="0" y="0"/>
                  </a:moveTo>
                  <a:lnTo>
                    <a:pt x="7283504" y="0"/>
                  </a:lnTo>
                  <a:lnTo>
                    <a:pt x="7283504" y="2578762"/>
                  </a:lnTo>
                  <a:lnTo>
                    <a:pt x="0" y="2578762"/>
                  </a:lnTo>
                  <a:lnTo>
                    <a:pt x="0" y="0"/>
                  </a:lnTo>
                  <a:close/>
                  <a:moveTo>
                    <a:pt x="2088409" y="41302"/>
                  </a:moveTo>
                  <a:lnTo>
                    <a:pt x="1494049" y="163222"/>
                  </a:lnTo>
                  <a:lnTo>
                    <a:pt x="1524529" y="254662"/>
                  </a:lnTo>
                  <a:lnTo>
                    <a:pt x="2385589" y="932842"/>
                  </a:lnTo>
                  <a:lnTo>
                    <a:pt x="2644669" y="887122"/>
                  </a:lnTo>
                  <a:lnTo>
                    <a:pt x="3658129" y="719482"/>
                  </a:lnTo>
                  <a:lnTo>
                    <a:pt x="4107709" y="909982"/>
                  </a:lnTo>
                  <a:lnTo>
                    <a:pt x="4877329" y="849022"/>
                  </a:lnTo>
                  <a:lnTo>
                    <a:pt x="5761249" y="925222"/>
                  </a:lnTo>
                  <a:lnTo>
                    <a:pt x="5890789" y="894742"/>
                  </a:lnTo>
                  <a:lnTo>
                    <a:pt x="5974609" y="475642"/>
                  </a:lnTo>
                  <a:lnTo>
                    <a:pt x="4542049" y="125122"/>
                  </a:lnTo>
                  <a:lnTo>
                    <a:pt x="2088409" y="41302"/>
                  </a:lnTo>
                  <a:close/>
                </a:path>
              </a:pathLst>
            </a:custGeom>
          </p:spPr>
        </p:pic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E6643C9-9B2D-4CA2-935F-24EA7F5AF58D}"/>
                </a:ext>
              </a:extLst>
            </p:cNvPr>
            <p:cNvSpPr/>
            <p:nvPr/>
          </p:nvSpPr>
          <p:spPr>
            <a:xfrm>
              <a:off x="2155664" y="394509"/>
              <a:ext cx="951893" cy="289955"/>
            </a:xfrm>
            <a:custGeom>
              <a:avLst/>
              <a:gdLst>
                <a:gd name="connsiteX0" fmla="*/ 292985 w 951893"/>
                <a:gd name="connsiteY0" fmla="*/ 228081 h 289955"/>
                <a:gd name="connsiteX1" fmla="*/ 284804 w 951893"/>
                <a:gd name="connsiteY1" fmla="*/ 239401 h 289955"/>
                <a:gd name="connsiteX2" fmla="*/ 297244 w 951893"/>
                <a:gd name="connsiteY2" fmla="*/ 237608 h 289955"/>
                <a:gd name="connsiteX3" fmla="*/ 295073 w 951893"/>
                <a:gd name="connsiteY3" fmla="*/ 232760 h 289955"/>
                <a:gd name="connsiteX4" fmla="*/ 785780 w 951893"/>
                <a:gd name="connsiteY4" fmla="*/ 224271 h 289955"/>
                <a:gd name="connsiteX5" fmla="*/ 797435 w 951893"/>
                <a:gd name="connsiteY5" fmla="*/ 237159 h 289955"/>
                <a:gd name="connsiteX6" fmla="*/ 808195 w 951893"/>
                <a:gd name="connsiteY6" fmla="*/ 224271 h 289955"/>
                <a:gd name="connsiteX7" fmla="*/ 818954 w 951893"/>
                <a:gd name="connsiteY7" fmla="*/ 208580 h 289955"/>
                <a:gd name="connsiteX8" fmla="*/ 828929 w 951893"/>
                <a:gd name="connsiteY8" fmla="*/ 212727 h 289955"/>
                <a:gd name="connsiteX9" fmla="*/ 821476 w 951893"/>
                <a:gd name="connsiteY9" fmla="*/ 231219 h 289955"/>
                <a:gd name="connsiteX10" fmla="*/ 810660 w 951893"/>
                <a:gd name="connsiteY10" fmla="*/ 245341 h 289955"/>
                <a:gd name="connsiteX11" fmla="*/ 822232 w 951893"/>
                <a:gd name="connsiteY11" fmla="*/ 249866 h 289955"/>
                <a:gd name="connsiteX12" fmla="*/ 835317 w 951893"/>
                <a:gd name="connsiteY12" fmla="*/ 252962 h 289955"/>
                <a:gd name="connsiteX13" fmla="*/ 829937 w 951893"/>
                <a:gd name="connsiteY13" fmla="*/ 259855 h 289955"/>
                <a:gd name="connsiteX14" fmla="*/ 825566 w 951893"/>
                <a:gd name="connsiteY14" fmla="*/ 267420 h 289955"/>
                <a:gd name="connsiteX15" fmla="*/ 810226 w 951893"/>
                <a:gd name="connsiteY15" fmla="*/ 262558 h 289955"/>
                <a:gd name="connsiteX16" fmla="*/ 796987 w 951893"/>
                <a:gd name="connsiteY16" fmla="*/ 255764 h 289955"/>
                <a:gd name="connsiteX17" fmla="*/ 782473 w 951893"/>
                <a:gd name="connsiteY17" fmla="*/ 262390 h 289955"/>
                <a:gd name="connsiteX18" fmla="*/ 765942 w 951893"/>
                <a:gd name="connsiteY18" fmla="*/ 267083 h 289955"/>
                <a:gd name="connsiteX19" fmla="*/ 762706 w 951893"/>
                <a:gd name="connsiteY19" fmla="*/ 259771 h 289955"/>
                <a:gd name="connsiteX20" fmla="*/ 758545 w 951893"/>
                <a:gd name="connsiteY20" fmla="*/ 252962 h 289955"/>
                <a:gd name="connsiteX21" fmla="*/ 772289 w 951893"/>
                <a:gd name="connsiteY21" fmla="*/ 249992 h 289955"/>
                <a:gd name="connsiteX22" fmla="*/ 784435 w 951893"/>
                <a:gd name="connsiteY22" fmla="*/ 245341 h 289955"/>
                <a:gd name="connsiteX23" fmla="*/ 770874 w 951893"/>
                <a:gd name="connsiteY23" fmla="*/ 226512 h 289955"/>
                <a:gd name="connsiteX24" fmla="*/ 777486 w 951893"/>
                <a:gd name="connsiteY24" fmla="*/ 224271 h 289955"/>
                <a:gd name="connsiteX25" fmla="*/ 767848 w 951893"/>
                <a:gd name="connsiteY25" fmla="*/ 224271 h 289955"/>
                <a:gd name="connsiteX26" fmla="*/ 767848 w 951893"/>
                <a:gd name="connsiteY26" fmla="*/ 209141 h 289955"/>
                <a:gd name="connsiteX27" fmla="*/ 816376 w 951893"/>
                <a:gd name="connsiteY27" fmla="*/ 209141 h 289955"/>
                <a:gd name="connsiteX28" fmla="*/ 375753 w 951893"/>
                <a:gd name="connsiteY28" fmla="*/ 198718 h 289955"/>
                <a:gd name="connsiteX29" fmla="*/ 478189 w 951893"/>
                <a:gd name="connsiteY29" fmla="*/ 198718 h 289955"/>
                <a:gd name="connsiteX30" fmla="*/ 478189 w 951893"/>
                <a:gd name="connsiteY30" fmla="*/ 215641 h 289955"/>
                <a:gd name="connsiteX31" fmla="*/ 427195 w 951893"/>
                <a:gd name="connsiteY31" fmla="*/ 215641 h 289955"/>
                <a:gd name="connsiteX32" fmla="*/ 417613 w 951893"/>
                <a:gd name="connsiteY32" fmla="*/ 229973 h 289955"/>
                <a:gd name="connsiteX33" fmla="*/ 407358 w 951893"/>
                <a:gd name="connsiteY33" fmla="*/ 242875 h 289955"/>
                <a:gd name="connsiteX34" fmla="*/ 445463 w 951893"/>
                <a:gd name="connsiteY34" fmla="*/ 240970 h 289955"/>
                <a:gd name="connsiteX35" fmla="*/ 441009 w 951893"/>
                <a:gd name="connsiteY35" fmla="*/ 234301 h 289955"/>
                <a:gd name="connsiteX36" fmla="*/ 436722 w 951893"/>
                <a:gd name="connsiteY36" fmla="*/ 227969 h 289955"/>
                <a:gd name="connsiteX37" fmla="*/ 451852 w 951893"/>
                <a:gd name="connsiteY37" fmla="*/ 220124 h 289955"/>
                <a:gd name="connsiteX38" fmla="*/ 465819 w 951893"/>
                <a:gd name="connsiteY38" fmla="*/ 240073 h 289955"/>
                <a:gd name="connsiteX39" fmla="*/ 477181 w 951893"/>
                <a:gd name="connsiteY39" fmla="*/ 258678 h 289955"/>
                <a:gd name="connsiteX40" fmla="*/ 461154 w 951893"/>
                <a:gd name="connsiteY40" fmla="*/ 268428 h 289955"/>
                <a:gd name="connsiteX41" fmla="*/ 458464 w 951893"/>
                <a:gd name="connsiteY41" fmla="*/ 262937 h 289955"/>
                <a:gd name="connsiteX42" fmla="*/ 455102 w 951893"/>
                <a:gd name="connsiteY42" fmla="*/ 256772 h 289955"/>
                <a:gd name="connsiteX43" fmla="*/ 422558 w 951893"/>
                <a:gd name="connsiteY43" fmla="*/ 259084 h 289955"/>
                <a:gd name="connsiteX44" fmla="*/ 402791 w 951893"/>
                <a:gd name="connsiteY44" fmla="*/ 260639 h 289955"/>
                <a:gd name="connsiteX45" fmla="*/ 391808 w 951893"/>
                <a:gd name="connsiteY45" fmla="*/ 261942 h 289955"/>
                <a:gd name="connsiteX46" fmla="*/ 385615 w 951893"/>
                <a:gd name="connsiteY46" fmla="*/ 263497 h 289955"/>
                <a:gd name="connsiteX47" fmla="*/ 384009 w 951893"/>
                <a:gd name="connsiteY47" fmla="*/ 258292 h 289955"/>
                <a:gd name="connsiteX48" fmla="*/ 381655 w 951893"/>
                <a:gd name="connsiteY48" fmla="*/ 251517 h 289955"/>
                <a:gd name="connsiteX49" fmla="*/ 379227 w 951893"/>
                <a:gd name="connsiteY49" fmla="*/ 245341 h 289955"/>
                <a:gd name="connsiteX50" fmla="*/ 383948 w 951893"/>
                <a:gd name="connsiteY50" fmla="*/ 242889 h 289955"/>
                <a:gd name="connsiteX51" fmla="*/ 388753 w 951893"/>
                <a:gd name="connsiteY51" fmla="*/ 238168 h 289955"/>
                <a:gd name="connsiteX52" fmla="*/ 395184 w 951893"/>
                <a:gd name="connsiteY52" fmla="*/ 229804 h 289955"/>
                <a:gd name="connsiteX53" fmla="*/ 403884 w 951893"/>
                <a:gd name="connsiteY53" fmla="*/ 215641 h 289955"/>
                <a:gd name="connsiteX54" fmla="*/ 375753 w 951893"/>
                <a:gd name="connsiteY54" fmla="*/ 215641 h 289955"/>
                <a:gd name="connsiteX55" fmla="*/ 845460 w 951893"/>
                <a:gd name="connsiteY55" fmla="*/ 195131 h 289955"/>
                <a:gd name="connsiteX56" fmla="*/ 877625 w 951893"/>
                <a:gd name="connsiteY56" fmla="*/ 195131 h 289955"/>
                <a:gd name="connsiteX57" fmla="*/ 877625 w 951893"/>
                <a:gd name="connsiteY57" fmla="*/ 235926 h 289955"/>
                <a:gd name="connsiteX58" fmla="*/ 887712 w 951893"/>
                <a:gd name="connsiteY58" fmla="*/ 228754 h 289955"/>
                <a:gd name="connsiteX59" fmla="*/ 889940 w 951893"/>
                <a:gd name="connsiteY59" fmla="*/ 236823 h 289955"/>
                <a:gd name="connsiteX60" fmla="*/ 892755 w 951893"/>
                <a:gd name="connsiteY60" fmla="*/ 243884 h 289955"/>
                <a:gd name="connsiteX61" fmla="*/ 874915 w 951893"/>
                <a:gd name="connsiteY61" fmla="*/ 257100 h 289955"/>
                <a:gd name="connsiteX62" fmla="*/ 865990 w 951893"/>
                <a:gd name="connsiteY62" fmla="*/ 264140 h 289955"/>
                <a:gd name="connsiteX63" fmla="*/ 862271 w 951893"/>
                <a:gd name="connsiteY63" fmla="*/ 267868 h 289955"/>
                <a:gd name="connsiteX64" fmla="*/ 858895 w 951893"/>
                <a:gd name="connsiteY64" fmla="*/ 259953 h 289955"/>
                <a:gd name="connsiteX65" fmla="*/ 854426 w 951893"/>
                <a:gd name="connsiteY65" fmla="*/ 252626 h 289955"/>
                <a:gd name="connsiteX66" fmla="*/ 858769 w 951893"/>
                <a:gd name="connsiteY66" fmla="*/ 248297 h 289955"/>
                <a:gd name="connsiteX67" fmla="*/ 860926 w 951893"/>
                <a:gd name="connsiteY67" fmla="*/ 241530 h 289955"/>
                <a:gd name="connsiteX68" fmla="*/ 860926 w 951893"/>
                <a:gd name="connsiteY68" fmla="*/ 211270 h 289955"/>
                <a:gd name="connsiteX69" fmla="*/ 845460 w 951893"/>
                <a:gd name="connsiteY69" fmla="*/ 211270 h 289955"/>
                <a:gd name="connsiteX70" fmla="*/ 728733 w 951893"/>
                <a:gd name="connsiteY70" fmla="*/ 195131 h 289955"/>
                <a:gd name="connsiteX71" fmla="*/ 756528 w 951893"/>
                <a:gd name="connsiteY71" fmla="*/ 195131 h 289955"/>
                <a:gd name="connsiteX72" fmla="*/ 756528 w 951893"/>
                <a:gd name="connsiteY72" fmla="*/ 234133 h 289955"/>
                <a:gd name="connsiteX73" fmla="*/ 764597 w 951893"/>
                <a:gd name="connsiteY73" fmla="*/ 226848 h 289955"/>
                <a:gd name="connsiteX74" fmla="*/ 767427 w 951893"/>
                <a:gd name="connsiteY74" fmla="*/ 234133 h 289955"/>
                <a:gd name="connsiteX75" fmla="*/ 770762 w 951893"/>
                <a:gd name="connsiteY75" fmla="*/ 240409 h 289955"/>
                <a:gd name="connsiteX76" fmla="*/ 754623 w 951893"/>
                <a:gd name="connsiteY76" fmla="*/ 254967 h 289955"/>
                <a:gd name="connsiteX77" fmla="*/ 746553 w 951893"/>
                <a:gd name="connsiteY77" fmla="*/ 262501 h 289955"/>
                <a:gd name="connsiteX78" fmla="*/ 743191 w 951893"/>
                <a:gd name="connsiteY78" fmla="*/ 266299 h 289955"/>
                <a:gd name="connsiteX79" fmla="*/ 739759 w 951893"/>
                <a:gd name="connsiteY79" fmla="*/ 259070 h 289955"/>
                <a:gd name="connsiteX80" fmla="*/ 735234 w 951893"/>
                <a:gd name="connsiteY80" fmla="*/ 252514 h 289955"/>
                <a:gd name="connsiteX81" fmla="*/ 739044 w 951893"/>
                <a:gd name="connsiteY81" fmla="*/ 248003 h 289955"/>
                <a:gd name="connsiteX82" fmla="*/ 740838 w 951893"/>
                <a:gd name="connsiteY82" fmla="*/ 240970 h 289955"/>
                <a:gd name="connsiteX83" fmla="*/ 740838 w 951893"/>
                <a:gd name="connsiteY83" fmla="*/ 210710 h 289955"/>
                <a:gd name="connsiteX84" fmla="*/ 728733 w 951893"/>
                <a:gd name="connsiteY84" fmla="*/ 210710 h 289955"/>
                <a:gd name="connsiteX85" fmla="*/ 598159 w 951893"/>
                <a:gd name="connsiteY85" fmla="*/ 189184 h 289955"/>
                <a:gd name="connsiteX86" fmla="*/ 598159 w 951893"/>
                <a:gd name="connsiteY86" fmla="*/ 213294 h 289955"/>
                <a:gd name="connsiteX87" fmla="*/ 606906 w 951893"/>
                <a:gd name="connsiteY87" fmla="*/ 213294 h 289955"/>
                <a:gd name="connsiteX88" fmla="*/ 617798 w 951893"/>
                <a:gd name="connsiteY88" fmla="*/ 209972 h 289955"/>
                <a:gd name="connsiteX89" fmla="*/ 621372 w 951893"/>
                <a:gd name="connsiteY89" fmla="*/ 200510 h 289955"/>
                <a:gd name="connsiteX90" fmla="*/ 617476 w 951893"/>
                <a:gd name="connsiteY90" fmla="*/ 191693 h 289955"/>
                <a:gd name="connsiteX91" fmla="*/ 606345 w 951893"/>
                <a:gd name="connsiteY91" fmla="*/ 189184 h 289955"/>
                <a:gd name="connsiteX92" fmla="*/ 516904 w 951893"/>
                <a:gd name="connsiteY92" fmla="*/ 189184 h 289955"/>
                <a:gd name="connsiteX93" fmla="*/ 516904 w 951893"/>
                <a:gd name="connsiteY93" fmla="*/ 213294 h 289955"/>
                <a:gd name="connsiteX94" fmla="*/ 525652 w 951893"/>
                <a:gd name="connsiteY94" fmla="*/ 213294 h 289955"/>
                <a:gd name="connsiteX95" fmla="*/ 536544 w 951893"/>
                <a:gd name="connsiteY95" fmla="*/ 209972 h 289955"/>
                <a:gd name="connsiteX96" fmla="*/ 540118 w 951893"/>
                <a:gd name="connsiteY96" fmla="*/ 200510 h 289955"/>
                <a:gd name="connsiteX97" fmla="*/ 536221 w 951893"/>
                <a:gd name="connsiteY97" fmla="*/ 191693 h 289955"/>
                <a:gd name="connsiteX98" fmla="*/ 525091 w 951893"/>
                <a:gd name="connsiteY98" fmla="*/ 189184 h 289955"/>
                <a:gd name="connsiteX99" fmla="*/ 652978 w 951893"/>
                <a:gd name="connsiteY99" fmla="*/ 173396 h 289955"/>
                <a:gd name="connsiteX100" fmla="*/ 718191 w 951893"/>
                <a:gd name="connsiteY100" fmla="*/ 173396 h 289955"/>
                <a:gd name="connsiteX101" fmla="*/ 718191 w 951893"/>
                <a:gd name="connsiteY101" fmla="*/ 189969 h 289955"/>
                <a:gd name="connsiteX102" fmla="*/ 695552 w 951893"/>
                <a:gd name="connsiteY102" fmla="*/ 189969 h 289955"/>
                <a:gd name="connsiteX103" fmla="*/ 695552 w 951893"/>
                <a:gd name="connsiteY103" fmla="*/ 256766 h 289955"/>
                <a:gd name="connsiteX104" fmla="*/ 675620 w 951893"/>
                <a:gd name="connsiteY104" fmla="*/ 264694 h 289955"/>
                <a:gd name="connsiteX105" fmla="*/ 675505 w 951893"/>
                <a:gd name="connsiteY105" fmla="*/ 189969 h 289955"/>
                <a:gd name="connsiteX106" fmla="*/ 652978 w 951893"/>
                <a:gd name="connsiteY106" fmla="*/ 189969 h 289955"/>
                <a:gd name="connsiteX107" fmla="*/ 578111 w 951893"/>
                <a:gd name="connsiteY107" fmla="*/ 173396 h 289955"/>
                <a:gd name="connsiteX108" fmla="*/ 607355 w 951893"/>
                <a:gd name="connsiteY108" fmla="*/ 173396 h 289955"/>
                <a:gd name="connsiteX109" fmla="*/ 624212 w 951893"/>
                <a:gd name="connsiteY109" fmla="*/ 175843 h 289955"/>
                <a:gd name="connsiteX110" fmla="*/ 636259 w 951893"/>
                <a:gd name="connsiteY110" fmla="*/ 184316 h 289955"/>
                <a:gd name="connsiteX111" fmla="*/ 640859 w 951893"/>
                <a:gd name="connsiteY111" fmla="*/ 200510 h 289955"/>
                <a:gd name="connsiteX112" fmla="*/ 636230 w 951893"/>
                <a:gd name="connsiteY112" fmla="*/ 216735 h 289955"/>
                <a:gd name="connsiteX113" fmla="*/ 624279 w 951893"/>
                <a:gd name="connsiteY113" fmla="*/ 226084 h 289955"/>
                <a:gd name="connsiteX114" fmla="*/ 607915 w 951893"/>
                <a:gd name="connsiteY114" fmla="*/ 229083 h 289955"/>
                <a:gd name="connsiteX115" fmla="*/ 598159 w 951893"/>
                <a:gd name="connsiteY115" fmla="*/ 229083 h 289955"/>
                <a:gd name="connsiteX116" fmla="*/ 598159 w 951893"/>
                <a:gd name="connsiteY116" fmla="*/ 256766 h 289955"/>
                <a:gd name="connsiteX117" fmla="*/ 578111 w 951893"/>
                <a:gd name="connsiteY117" fmla="*/ 265038 h 289955"/>
                <a:gd name="connsiteX118" fmla="*/ 496857 w 951893"/>
                <a:gd name="connsiteY118" fmla="*/ 173396 h 289955"/>
                <a:gd name="connsiteX119" fmla="*/ 526100 w 951893"/>
                <a:gd name="connsiteY119" fmla="*/ 173396 h 289955"/>
                <a:gd name="connsiteX120" fmla="*/ 542958 w 951893"/>
                <a:gd name="connsiteY120" fmla="*/ 175843 h 289955"/>
                <a:gd name="connsiteX121" fmla="*/ 555004 w 951893"/>
                <a:gd name="connsiteY121" fmla="*/ 184316 h 289955"/>
                <a:gd name="connsiteX122" fmla="*/ 559605 w 951893"/>
                <a:gd name="connsiteY122" fmla="*/ 200510 h 289955"/>
                <a:gd name="connsiteX123" fmla="*/ 554975 w 951893"/>
                <a:gd name="connsiteY123" fmla="*/ 216735 h 289955"/>
                <a:gd name="connsiteX124" fmla="*/ 543025 w 951893"/>
                <a:gd name="connsiteY124" fmla="*/ 226084 h 289955"/>
                <a:gd name="connsiteX125" fmla="*/ 526661 w 951893"/>
                <a:gd name="connsiteY125" fmla="*/ 229083 h 289955"/>
                <a:gd name="connsiteX126" fmla="*/ 516904 w 951893"/>
                <a:gd name="connsiteY126" fmla="*/ 229083 h 289955"/>
                <a:gd name="connsiteX127" fmla="*/ 516649 w 951893"/>
                <a:gd name="connsiteY127" fmla="*/ 256649 h 289955"/>
                <a:gd name="connsiteX128" fmla="*/ 496657 w 951893"/>
                <a:gd name="connsiteY128" fmla="*/ 264771 h 289955"/>
                <a:gd name="connsiteX129" fmla="*/ 496857 w 951893"/>
                <a:gd name="connsiteY129" fmla="*/ 173396 h 289955"/>
                <a:gd name="connsiteX130" fmla="*/ 313863 w 951893"/>
                <a:gd name="connsiteY130" fmla="*/ 171147 h 289955"/>
                <a:gd name="connsiteX131" fmla="*/ 360455 w 951893"/>
                <a:gd name="connsiteY131" fmla="*/ 171147 h 289955"/>
                <a:gd name="connsiteX132" fmla="*/ 360426 w 951893"/>
                <a:gd name="connsiteY132" fmla="*/ 172704 h 289955"/>
                <a:gd name="connsiteX133" fmla="*/ 360372 w 951893"/>
                <a:gd name="connsiteY133" fmla="*/ 175979 h 289955"/>
                <a:gd name="connsiteX134" fmla="*/ 360342 w 951893"/>
                <a:gd name="connsiteY134" fmla="*/ 178880 h 289955"/>
                <a:gd name="connsiteX135" fmla="*/ 359130 w 951893"/>
                <a:gd name="connsiteY135" fmla="*/ 221008 h 289955"/>
                <a:gd name="connsiteX136" fmla="*/ 357221 w 951893"/>
                <a:gd name="connsiteY136" fmla="*/ 245353 h 289955"/>
                <a:gd name="connsiteX137" fmla="*/ 353842 w 951893"/>
                <a:gd name="connsiteY137" fmla="*/ 256548 h 289955"/>
                <a:gd name="connsiteX138" fmla="*/ 348687 w 951893"/>
                <a:gd name="connsiteY138" fmla="*/ 261872 h 289955"/>
                <a:gd name="connsiteX139" fmla="*/ 342522 w 951893"/>
                <a:gd name="connsiteY139" fmla="*/ 264169 h 289955"/>
                <a:gd name="connsiteX140" fmla="*/ 334649 w 951893"/>
                <a:gd name="connsiteY140" fmla="*/ 264870 h 289955"/>
                <a:gd name="connsiteX141" fmla="*/ 325263 w 951893"/>
                <a:gd name="connsiteY141" fmla="*/ 264730 h 289955"/>
                <a:gd name="connsiteX142" fmla="*/ 323652 w 951893"/>
                <a:gd name="connsiteY142" fmla="*/ 256702 h 289955"/>
                <a:gd name="connsiteX143" fmla="*/ 320107 w 951893"/>
                <a:gd name="connsiteY143" fmla="*/ 248591 h 289955"/>
                <a:gd name="connsiteX144" fmla="*/ 328555 w 951893"/>
                <a:gd name="connsiteY144" fmla="*/ 248983 h 289955"/>
                <a:gd name="connsiteX145" fmla="*/ 334565 w 951893"/>
                <a:gd name="connsiteY145" fmla="*/ 249039 h 289955"/>
                <a:gd name="connsiteX146" fmla="*/ 337101 w 951893"/>
                <a:gd name="connsiteY146" fmla="*/ 248563 h 289955"/>
                <a:gd name="connsiteX147" fmla="*/ 339048 w 951893"/>
                <a:gd name="connsiteY147" fmla="*/ 246910 h 289955"/>
                <a:gd name="connsiteX148" fmla="*/ 341418 w 951893"/>
                <a:gd name="connsiteY148" fmla="*/ 238525 h 289955"/>
                <a:gd name="connsiteX149" fmla="*/ 342917 w 951893"/>
                <a:gd name="connsiteY149" fmla="*/ 219132 h 289955"/>
                <a:gd name="connsiteX150" fmla="*/ 343867 w 951893"/>
                <a:gd name="connsiteY150" fmla="*/ 186613 h 289955"/>
                <a:gd name="connsiteX151" fmla="*/ 308003 w 951893"/>
                <a:gd name="connsiteY151" fmla="*/ 186613 h 289955"/>
                <a:gd name="connsiteX152" fmla="*/ 388866 w 951893"/>
                <a:gd name="connsiteY152" fmla="*/ 167449 h 289955"/>
                <a:gd name="connsiteX153" fmla="*/ 466646 w 951893"/>
                <a:gd name="connsiteY153" fmla="*/ 167449 h 289955"/>
                <a:gd name="connsiteX154" fmla="*/ 466646 w 951893"/>
                <a:gd name="connsiteY154" fmla="*/ 184260 h 289955"/>
                <a:gd name="connsiteX155" fmla="*/ 388866 w 951893"/>
                <a:gd name="connsiteY155" fmla="*/ 184260 h 289955"/>
                <a:gd name="connsiteX156" fmla="*/ 776589 w 951893"/>
                <a:gd name="connsiteY156" fmla="*/ 164311 h 289955"/>
                <a:gd name="connsiteX157" fmla="*/ 819402 w 951893"/>
                <a:gd name="connsiteY157" fmla="*/ 164311 h 289955"/>
                <a:gd name="connsiteX158" fmla="*/ 819402 w 951893"/>
                <a:gd name="connsiteY158" fmla="*/ 188070 h 289955"/>
                <a:gd name="connsiteX159" fmla="*/ 819710 w 951893"/>
                <a:gd name="connsiteY159" fmla="*/ 191643 h 289955"/>
                <a:gd name="connsiteX160" fmla="*/ 821195 w 951893"/>
                <a:gd name="connsiteY160" fmla="*/ 192778 h 289955"/>
                <a:gd name="connsiteX161" fmla="*/ 825903 w 951893"/>
                <a:gd name="connsiteY161" fmla="*/ 192778 h 289955"/>
                <a:gd name="connsiteX162" fmla="*/ 829293 w 951893"/>
                <a:gd name="connsiteY162" fmla="*/ 192539 h 289955"/>
                <a:gd name="connsiteX163" fmla="*/ 832515 w 951893"/>
                <a:gd name="connsiteY163" fmla="*/ 191881 h 289955"/>
                <a:gd name="connsiteX164" fmla="*/ 832949 w 951893"/>
                <a:gd name="connsiteY164" fmla="*/ 198675 h 289955"/>
                <a:gd name="connsiteX165" fmla="*/ 833636 w 951893"/>
                <a:gd name="connsiteY165" fmla="*/ 205218 h 289955"/>
                <a:gd name="connsiteX166" fmla="*/ 830133 w 951893"/>
                <a:gd name="connsiteY166" fmla="*/ 206058 h 289955"/>
                <a:gd name="connsiteX167" fmla="*/ 826127 w 951893"/>
                <a:gd name="connsiteY167" fmla="*/ 206227 h 289955"/>
                <a:gd name="connsiteX168" fmla="*/ 819626 w 951893"/>
                <a:gd name="connsiteY168" fmla="*/ 206227 h 289955"/>
                <a:gd name="connsiteX169" fmla="*/ 806962 w 951893"/>
                <a:gd name="connsiteY169" fmla="*/ 201828 h 289955"/>
                <a:gd name="connsiteX170" fmla="*/ 804048 w 951893"/>
                <a:gd name="connsiteY170" fmla="*/ 187846 h 289955"/>
                <a:gd name="connsiteX171" fmla="*/ 804048 w 951893"/>
                <a:gd name="connsiteY171" fmla="*/ 179329 h 289955"/>
                <a:gd name="connsiteX172" fmla="*/ 791720 w 951893"/>
                <a:gd name="connsiteY172" fmla="*/ 179329 h 289955"/>
                <a:gd name="connsiteX173" fmla="*/ 787349 w 951893"/>
                <a:gd name="connsiteY173" fmla="*/ 195552 h 289955"/>
                <a:gd name="connsiteX174" fmla="*/ 772219 w 951893"/>
                <a:gd name="connsiteY174" fmla="*/ 208580 h 289955"/>
                <a:gd name="connsiteX175" fmla="*/ 767273 w 951893"/>
                <a:gd name="connsiteY175" fmla="*/ 202346 h 289955"/>
                <a:gd name="connsiteX176" fmla="*/ 761571 w 951893"/>
                <a:gd name="connsiteY176" fmla="*/ 196700 h 289955"/>
                <a:gd name="connsiteX177" fmla="*/ 771542 w 951893"/>
                <a:gd name="connsiteY177" fmla="*/ 190615 h 289955"/>
                <a:gd name="connsiteX178" fmla="*/ 775734 w 951893"/>
                <a:gd name="connsiteY178" fmla="*/ 183658 h 289955"/>
                <a:gd name="connsiteX179" fmla="*/ 776589 w 951893"/>
                <a:gd name="connsiteY179" fmla="*/ 176303 h 289955"/>
                <a:gd name="connsiteX180" fmla="*/ 745657 w 951893"/>
                <a:gd name="connsiteY180" fmla="*/ 161957 h 289955"/>
                <a:gd name="connsiteX181" fmla="*/ 755757 w 951893"/>
                <a:gd name="connsiteY181" fmla="*/ 170587 h 289955"/>
                <a:gd name="connsiteX182" fmla="*/ 764261 w 951893"/>
                <a:gd name="connsiteY182" fmla="*/ 179216 h 289955"/>
                <a:gd name="connsiteX183" fmla="*/ 753166 w 951893"/>
                <a:gd name="connsiteY183" fmla="*/ 190424 h 289955"/>
                <a:gd name="connsiteX184" fmla="*/ 745166 w 951893"/>
                <a:gd name="connsiteY184" fmla="*/ 181248 h 289955"/>
                <a:gd name="connsiteX185" fmla="*/ 735234 w 951893"/>
                <a:gd name="connsiteY185" fmla="*/ 171820 h 289955"/>
                <a:gd name="connsiteX186" fmla="*/ 863504 w 951893"/>
                <a:gd name="connsiteY186" fmla="*/ 161621 h 289955"/>
                <a:gd name="connsiteX187" fmla="*/ 874053 w 951893"/>
                <a:gd name="connsiteY187" fmla="*/ 169816 h 289955"/>
                <a:gd name="connsiteX188" fmla="*/ 883005 w 951893"/>
                <a:gd name="connsiteY188" fmla="*/ 178096 h 289955"/>
                <a:gd name="connsiteX189" fmla="*/ 872021 w 951893"/>
                <a:gd name="connsiteY189" fmla="*/ 189864 h 289955"/>
                <a:gd name="connsiteX190" fmla="*/ 863574 w 951893"/>
                <a:gd name="connsiteY190" fmla="*/ 181136 h 289955"/>
                <a:gd name="connsiteX191" fmla="*/ 853193 w 951893"/>
                <a:gd name="connsiteY191" fmla="*/ 172156 h 289955"/>
                <a:gd name="connsiteX192" fmla="*/ 926154 w 951893"/>
                <a:gd name="connsiteY192" fmla="*/ 161509 h 289955"/>
                <a:gd name="connsiteX193" fmla="*/ 926154 w 951893"/>
                <a:gd name="connsiteY193" fmla="*/ 195243 h 289955"/>
                <a:gd name="connsiteX194" fmla="*/ 950586 w 951893"/>
                <a:gd name="connsiteY194" fmla="*/ 195243 h 289955"/>
                <a:gd name="connsiteX195" fmla="*/ 950586 w 951893"/>
                <a:gd name="connsiteY195" fmla="*/ 212279 h 289955"/>
                <a:gd name="connsiteX196" fmla="*/ 926154 w 951893"/>
                <a:gd name="connsiteY196" fmla="*/ 212279 h 289955"/>
                <a:gd name="connsiteX197" fmla="*/ 926154 w 951893"/>
                <a:gd name="connsiteY197" fmla="*/ 267420 h 289955"/>
                <a:gd name="connsiteX198" fmla="*/ 908801 w 951893"/>
                <a:gd name="connsiteY198" fmla="*/ 273257 h 289955"/>
                <a:gd name="connsiteX199" fmla="*/ 908558 w 951893"/>
                <a:gd name="connsiteY199" fmla="*/ 212279 h 289955"/>
                <a:gd name="connsiteX200" fmla="*/ 882444 w 951893"/>
                <a:gd name="connsiteY200" fmla="*/ 212279 h 289955"/>
                <a:gd name="connsiteX201" fmla="*/ 882444 w 951893"/>
                <a:gd name="connsiteY201" fmla="*/ 195243 h 289955"/>
                <a:gd name="connsiteX202" fmla="*/ 908558 w 951893"/>
                <a:gd name="connsiteY202" fmla="*/ 195243 h 289955"/>
                <a:gd name="connsiteX203" fmla="*/ 908558 w 951893"/>
                <a:gd name="connsiteY203" fmla="*/ 164963 h 289955"/>
                <a:gd name="connsiteX204" fmla="*/ 282674 w 951893"/>
                <a:gd name="connsiteY204" fmla="*/ 160612 h 289955"/>
                <a:gd name="connsiteX205" fmla="*/ 299149 w 951893"/>
                <a:gd name="connsiteY205" fmla="*/ 167337 h 289955"/>
                <a:gd name="connsiteX206" fmla="*/ 290786 w 951893"/>
                <a:gd name="connsiteY206" fmla="*/ 183629 h 289955"/>
                <a:gd name="connsiteX207" fmla="*/ 280993 w 951893"/>
                <a:gd name="connsiteY207" fmla="*/ 198830 h 289955"/>
                <a:gd name="connsiteX208" fmla="*/ 291192 w 951893"/>
                <a:gd name="connsiteY208" fmla="*/ 198157 h 289955"/>
                <a:gd name="connsiteX209" fmla="*/ 293462 w 951893"/>
                <a:gd name="connsiteY209" fmla="*/ 193058 h 289955"/>
                <a:gd name="connsiteX210" fmla="*/ 295563 w 951893"/>
                <a:gd name="connsiteY210" fmla="*/ 187958 h 289955"/>
                <a:gd name="connsiteX211" fmla="*/ 311702 w 951893"/>
                <a:gd name="connsiteY211" fmla="*/ 195243 h 289955"/>
                <a:gd name="connsiteX212" fmla="*/ 303296 w 951893"/>
                <a:gd name="connsiteY212" fmla="*/ 211354 h 289955"/>
                <a:gd name="connsiteX213" fmla="*/ 293882 w 951893"/>
                <a:gd name="connsiteY213" fmla="*/ 226624 h 289955"/>
                <a:gd name="connsiteX214" fmla="*/ 305986 w 951893"/>
                <a:gd name="connsiteY214" fmla="*/ 221693 h 289955"/>
                <a:gd name="connsiteX215" fmla="*/ 314840 w 951893"/>
                <a:gd name="connsiteY215" fmla="*/ 240704 h 289955"/>
                <a:gd name="connsiteX216" fmla="*/ 321004 w 951893"/>
                <a:gd name="connsiteY216" fmla="*/ 258454 h 289955"/>
                <a:gd name="connsiteX217" fmla="*/ 306322 w 951893"/>
                <a:gd name="connsiteY217" fmla="*/ 265066 h 289955"/>
                <a:gd name="connsiteX218" fmla="*/ 304851 w 951893"/>
                <a:gd name="connsiteY218" fmla="*/ 258916 h 289955"/>
                <a:gd name="connsiteX219" fmla="*/ 302624 w 951893"/>
                <a:gd name="connsiteY219" fmla="*/ 251841 h 289955"/>
                <a:gd name="connsiteX220" fmla="*/ 280894 w 951893"/>
                <a:gd name="connsiteY220" fmla="*/ 255602 h 289955"/>
                <a:gd name="connsiteX221" fmla="*/ 269773 w 951893"/>
                <a:gd name="connsiteY221" fmla="*/ 258018 h 289955"/>
                <a:gd name="connsiteX222" fmla="*/ 264630 w 951893"/>
                <a:gd name="connsiteY222" fmla="*/ 259911 h 289955"/>
                <a:gd name="connsiteX223" fmla="*/ 262193 w 951893"/>
                <a:gd name="connsiteY223" fmla="*/ 252584 h 289955"/>
                <a:gd name="connsiteX224" fmla="*/ 258914 w 951893"/>
                <a:gd name="connsiteY224" fmla="*/ 244332 h 289955"/>
                <a:gd name="connsiteX225" fmla="*/ 263986 w 951893"/>
                <a:gd name="connsiteY225" fmla="*/ 241264 h 289955"/>
                <a:gd name="connsiteX226" fmla="*/ 269562 w 951893"/>
                <a:gd name="connsiteY226" fmla="*/ 234918 h 289955"/>
                <a:gd name="connsiteX227" fmla="*/ 275432 w 951893"/>
                <a:gd name="connsiteY227" fmla="*/ 226820 h 289955"/>
                <a:gd name="connsiteX228" fmla="*/ 283571 w 951893"/>
                <a:gd name="connsiteY228" fmla="*/ 213175 h 289955"/>
                <a:gd name="connsiteX229" fmla="*/ 269646 w 951893"/>
                <a:gd name="connsiteY229" fmla="*/ 214940 h 289955"/>
                <a:gd name="connsiteX230" fmla="*/ 263958 w 951893"/>
                <a:gd name="connsiteY230" fmla="*/ 216537 h 289955"/>
                <a:gd name="connsiteX231" fmla="*/ 261590 w 951893"/>
                <a:gd name="connsiteY231" fmla="*/ 209169 h 289955"/>
                <a:gd name="connsiteX232" fmla="*/ 258466 w 951893"/>
                <a:gd name="connsiteY232" fmla="*/ 200959 h 289955"/>
                <a:gd name="connsiteX233" fmla="*/ 262431 w 951893"/>
                <a:gd name="connsiteY233" fmla="*/ 198563 h 289955"/>
                <a:gd name="connsiteX234" fmla="*/ 266311 w 951893"/>
                <a:gd name="connsiteY234" fmla="*/ 193898 h 289955"/>
                <a:gd name="connsiteX235" fmla="*/ 270828 w 951893"/>
                <a:gd name="connsiteY235" fmla="*/ 186763 h 289955"/>
                <a:gd name="connsiteX236" fmla="*/ 276963 w 951893"/>
                <a:gd name="connsiteY236" fmla="*/ 174771 h 289955"/>
                <a:gd name="connsiteX237" fmla="*/ 282674 w 951893"/>
                <a:gd name="connsiteY237" fmla="*/ 160612 h 289955"/>
                <a:gd name="connsiteX238" fmla="*/ 1774 w 951893"/>
                <a:gd name="connsiteY238" fmla="*/ 154556 h 289955"/>
                <a:gd name="connsiteX239" fmla="*/ 3284 w 951893"/>
                <a:gd name="connsiteY239" fmla="*/ 155023 h 289955"/>
                <a:gd name="connsiteX240" fmla="*/ 4582 w 951893"/>
                <a:gd name="connsiteY240" fmla="*/ 155492 h 289955"/>
                <a:gd name="connsiteX241" fmla="*/ 5631 w 951893"/>
                <a:gd name="connsiteY241" fmla="*/ 155844 h 289955"/>
                <a:gd name="connsiteX242" fmla="*/ 6562 w 951893"/>
                <a:gd name="connsiteY242" fmla="*/ 156197 h 289955"/>
                <a:gd name="connsiteX243" fmla="*/ 7626 w 951893"/>
                <a:gd name="connsiteY243" fmla="*/ 156666 h 289955"/>
                <a:gd name="connsiteX244" fmla="*/ 8857 w 951893"/>
                <a:gd name="connsiteY244" fmla="*/ 157135 h 289955"/>
                <a:gd name="connsiteX245" fmla="*/ 10260 w 951893"/>
                <a:gd name="connsiteY245" fmla="*/ 157604 h 289955"/>
                <a:gd name="connsiteX246" fmla="*/ 11383 w 951893"/>
                <a:gd name="connsiteY246" fmla="*/ 158074 h 289955"/>
                <a:gd name="connsiteX247" fmla="*/ 12177 w 951893"/>
                <a:gd name="connsiteY247" fmla="*/ 158396 h 289955"/>
                <a:gd name="connsiteX248" fmla="*/ 13349 w 951893"/>
                <a:gd name="connsiteY248" fmla="*/ 158864 h 289955"/>
                <a:gd name="connsiteX249" fmla="*/ 14547 w 951893"/>
                <a:gd name="connsiteY249" fmla="*/ 159362 h 289955"/>
                <a:gd name="connsiteX250" fmla="*/ 15340 w 951893"/>
                <a:gd name="connsiteY250" fmla="*/ 159601 h 289955"/>
                <a:gd name="connsiteX251" fmla="*/ 16543 w 951893"/>
                <a:gd name="connsiteY251" fmla="*/ 159951 h 289955"/>
                <a:gd name="connsiteX252" fmla="*/ 17985 w 951893"/>
                <a:gd name="connsiteY252" fmla="*/ 160536 h 289955"/>
                <a:gd name="connsiteX253" fmla="*/ 18857 w 951893"/>
                <a:gd name="connsiteY253" fmla="*/ 161007 h 289955"/>
                <a:gd name="connsiteX254" fmla="*/ 19790 w 951893"/>
                <a:gd name="connsiteY254" fmla="*/ 161359 h 289955"/>
                <a:gd name="connsiteX255" fmla="*/ 21183 w 951893"/>
                <a:gd name="connsiteY255" fmla="*/ 161828 h 289955"/>
                <a:gd name="connsiteX256" fmla="*/ 22360 w 951893"/>
                <a:gd name="connsiteY256" fmla="*/ 162298 h 289955"/>
                <a:gd name="connsiteX257" fmla="*/ 23233 w 951893"/>
                <a:gd name="connsiteY257" fmla="*/ 162652 h 289955"/>
                <a:gd name="connsiteX258" fmla="*/ 24431 w 951893"/>
                <a:gd name="connsiteY258" fmla="*/ 163151 h 289955"/>
                <a:gd name="connsiteX259" fmla="*/ 25602 w 951893"/>
                <a:gd name="connsiteY259" fmla="*/ 163618 h 289955"/>
                <a:gd name="connsiteX260" fmla="*/ 26369 w 951893"/>
                <a:gd name="connsiteY260" fmla="*/ 163825 h 289955"/>
                <a:gd name="connsiteX261" fmla="*/ 27573 w 951893"/>
                <a:gd name="connsiteY261" fmla="*/ 164175 h 289955"/>
                <a:gd name="connsiteX262" fmla="*/ 29014 w 951893"/>
                <a:gd name="connsiteY262" fmla="*/ 164761 h 289955"/>
                <a:gd name="connsiteX263" fmla="*/ 29876 w 951893"/>
                <a:gd name="connsiteY263" fmla="*/ 165202 h 289955"/>
                <a:gd name="connsiteX264" fmla="*/ 31055 w 951893"/>
                <a:gd name="connsiteY264" fmla="*/ 165683 h 289955"/>
                <a:gd name="connsiteX265" fmla="*/ 32393 w 951893"/>
                <a:gd name="connsiteY265" fmla="*/ 166182 h 289955"/>
                <a:gd name="connsiteX266" fmla="*/ 33255 w 951893"/>
                <a:gd name="connsiteY266" fmla="*/ 166522 h 289955"/>
                <a:gd name="connsiteX267" fmla="*/ 34431 w 951893"/>
                <a:gd name="connsiteY267" fmla="*/ 166991 h 289955"/>
                <a:gd name="connsiteX268" fmla="*/ 35599 w 951893"/>
                <a:gd name="connsiteY268" fmla="*/ 167461 h 289955"/>
                <a:gd name="connsiteX269" fmla="*/ 36623 w 951893"/>
                <a:gd name="connsiteY269" fmla="*/ 167703 h 289955"/>
                <a:gd name="connsiteX270" fmla="*/ 37077 w 951893"/>
                <a:gd name="connsiteY270" fmla="*/ 228582 h 289955"/>
                <a:gd name="connsiteX271" fmla="*/ 36935 w 951893"/>
                <a:gd name="connsiteY271" fmla="*/ 289589 h 289955"/>
                <a:gd name="connsiteX272" fmla="*/ 35786 w 951893"/>
                <a:gd name="connsiteY272" fmla="*/ 289725 h 289955"/>
                <a:gd name="connsiteX273" fmla="*/ 35066 w 951893"/>
                <a:gd name="connsiteY273" fmla="*/ 289491 h 289955"/>
                <a:gd name="connsiteX274" fmla="*/ 34089 w 951893"/>
                <a:gd name="connsiteY274" fmla="*/ 289021 h 289955"/>
                <a:gd name="connsiteX275" fmla="*/ 32829 w 951893"/>
                <a:gd name="connsiteY275" fmla="*/ 288552 h 289955"/>
                <a:gd name="connsiteX276" fmla="*/ 31680 w 951893"/>
                <a:gd name="connsiteY276" fmla="*/ 288200 h 289955"/>
                <a:gd name="connsiteX277" fmla="*/ 30885 w 951893"/>
                <a:gd name="connsiteY277" fmla="*/ 287848 h 289955"/>
                <a:gd name="connsiteX278" fmla="*/ 29506 w 951893"/>
                <a:gd name="connsiteY278" fmla="*/ 287378 h 289955"/>
                <a:gd name="connsiteX279" fmla="*/ 28095 w 951893"/>
                <a:gd name="connsiteY279" fmla="*/ 286909 h 289955"/>
                <a:gd name="connsiteX280" fmla="*/ 27158 w 951893"/>
                <a:gd name="connsiteY280" fmla="*/ 286440 h 289955"/>
                <a:gd name="connsiteX281" fmla="*/ 25961 w 951893"/>
                <a:gd name="connsiteY281" fmla="*/ 285971 h 289955"/>
                <a:gd name="connsiteX282" fmla="*/ 24879 w 951893"/>
                <a:gd name="connsiteY282" fmla="*/ 285625 h 289955"/>
                <a:gd name="connsiteX283" fmla="*/ 23811 w 951893"/>
                <a:gd name="connsiteY283" fmla="*/ 285132 h 289955"/>
                <a:gd name="connsiteX284" fmla="*/ 22903 w 951893"/>
                <a:gd name="connsiteY284" fmla="*/ 284657 h 289955"/>
                <a:gd name="connsiteX285" fmla="*/ 21866 w 951893"/>
                <a:gd name="connsiteY285" fmla="*/ 284328 h 289955"/>
                <a:gd name="connsiteX286" fmla="*/ 20415 w 951893"/>
                <a:gd name="connsiteY286" fmla="*/ 283859 h 289955"/>
                <a:gd name="connsiteX287" fmla="*/ 19251 w 951893"/>
                <a:gd name="connsiteY287" fmla="*/ 283389 h 289955"/>
                <a:gd name="connsiteX288" fmla="*/ 18055 w 951893"/>
                <a:gd name="connsiteY288" fmla="*/ 282927 h 289955"/>
                <a:gd name="connsiteX289" fmla="*/ 17103 w 951893"/>
                <a:gd name="connsiteY289" fmla="*/ 282575 h 289955"/>
                <a:gd name="connsiteX290" fmla="*/ 16127 w 951893"/>
                <a:gd name="connsiteY290" fmla="*/ 282216 h 289955"/>
                <a:gd name="connsiteX291" fmla="*/ 14900 w 951893"/>
                <a:gd name="connsiteY291" fmla="*/ 281747 h 289955"/>
                <a:gd name="connsiteX292" fmla="*/ 13674 w 951893"/>
                <a:gd name="connsiteY292" fmla="*/ 281277 h 289955"/>
                <a:gd name="connsiteX293" fmla="*/ 12551 w 951893"/>
                <a:gd name="connsiteY293" fmla="*/ 280808 h 289955"/>
                <a:gd name="connsiteX294" fmla="*/ 11758 w 951893"/>
                <a:gd name="connsiteY294" fmla="*/ 280486 h 289955"/>
                <a:gd name="connsiteX295" fmla="*/ 10537 w 951893"/>
                <a:gd name="connsiteY295" fmla="*/ 280037 h 289955"/>
                <a:gd name="connsiteX296" fmla="*/ 9173 w 951893"/>
                <a:gd name="connsiteY296" fmla="*/ 279537 h 289955"/>
                <a:gd name="connsiteX297" fmla="*/ 8251 w 951893"/>
                <a:gd name="connsiteY297" fmla="*/ 279165 h 289955"/>
                <a:gd name="connsiteX298" fmla="*/ 6865 w 951893"/>
                <a:gd name="connsiteY298" fmla="*/ 278696 h 289955"/>
                <a:gd name="connsiteX299" fmla="*/ 5604 w 951893"/>
                <a:gd name="connsiteY299" fmla="*/ 278226 h 289955"/>
                <a:gd name="connsiteX300" fmla="*/ 4952 w 951893"/>
                <a:gd name="connsiteY300" fmla="*/ 277905 h 289955"/>
                <a:gd name="connsiteX301" fmla="*/ 3756 w 951893"/>
                <a:gd name="connsiteY301" fmla="*/ 277459 h 289955"/>
                <a:gd name="connsiteX302" fmla="*/ 2452 w 951893"/>
                <a:gd name="connsiteY302" fmla="*/ 276959 h 289955"/>
                <a:gd name="connsiteX303" fmla="*/ 1524 w 951893"/>
                <a:gd name="connsiteY303" fmla="*/ 276584 h 289955"/>
                <a:gd name="connsiteX304" fmla="*/ 602 w 951893"/>
                <a:gd name="connsiteY304" fmla="*/ 276215 h 289955"/>
                <a:gd name="connsiteX305" fmla="*/ 233 w 951893"/>
                <a:gd name="connsiteY305" fmla="*/ 215356 h 289955"/>
                <a:gd name="connsiteX306" fmla="*/ 390 w 951893"/>
                <a:gd name="connsiteY306" fmla="*/ 154710 h 289955"/>
                <a:gd name="connsiteX307" fmla="*/ 1774 w 951893"/>
                <a:gd name="connsiteY307" fmla="*/ 154556 h 289955"/>
                <a:gd name="connsiteX308" fmla="*/ 207450 w 951893"/>
                <a:gd name="connsiteY308" fmla="*/ 154379 h 289955"/>
                <a:gd name="connsiteX309" fmla="*/ 208741 w 951893"/>
                <a:gd name="connsiteY309" fmla="*/ 154436 h 289955"/>
                <a:gd name="connsiteX310" fmla="*/ 208917 w 951893"/>
                <a:gd name="connsiteY310" fmla="*/ 215055 h 289955"/>
                <a:gd name="connsiteX311" fmla="*/ 208851 w 951893"/>
                <a:gd name="connsiteY311" fmla="*/ 276129 h 289955"/>
                <a:gd name="connsiteX312" fmla="*/ 208028 w 951893"/>
                <a:gd name="connsiteY312" fmla="*/ 276584 h 289955"/>
                <a:gd name="connsiteX313" fmla="*/ 206573 w 951893"/>
                <a:gd name="connsiteY313" fmla="*/ 277053 h 289955"/>
                <a:gd name="connsiteX314" fmla="*/ 205107 w 951893"/>
                <a:gd name="connsiteY314" fmla="*/ 277413 h 289955"/>
                <a:gd name="connsiteX315" fmla="*/ 204202 w 951893"/>
                <a:gd name="connsiteY315" fmla="*/ 277748 h 289955"/>
                <a:gd name="connsiteX316" fmla="*/ 202988 w 951893"/>
                <a:gd name="connsiteY316" fmla="*/ 278344 h 289955"/>
                <a:gd name="connsiteX317" fmla="*/ 201961 w 951893"/>
                <a:gd name="connsiteY317" fmla="*/ 278831 h 289955"/>
                <a:gd name="connsiteX318" fmla="*/ 201033 w 951893"/>
                <a:gd name="connsiteY318" fmla="*/ 279165 h 289955"/>
                <a:gd name="connsiteX319" fmla="*/ 199939 w 951893"/>
                <a:gd name="connsiteY319" fmla="*/ 279519 h 289955"/>
                <a:gd name="connsiteX320" fmla="*/ 198717 w 951893"/>
                <a:gd name="connsiteY320" fmla="*/ 280022 h 289955"/>
                <a:gd name="connsiteX321" fmla="*/ 197666 w 951893"/>
                <a:gd name="connsiteY321" fmla="*/ 280489 h 289955"/>
                <a:gd name="connsiteX322" fmla="*/ 196917 w 951893"/>
                <a:gd name="connsiteY322" fmla="*/ 280808 h 289955"/>
                <a:gd name="connsiteX323" fmla="*/ 195821 w 951893"/>
                <a:gd name="connsiteY323" fmla="*/ 281137 h 289955"/>
                <a:gd name="connsiteX324" fmla="*/ 194309 w 951893"/>
                <a:gd name="connsiteY324" fmla="*/ 281747 h 289955"/>
                <a:gd name="connsiteX325" fmla="*/ 192796 w 951893"/>
                <a:gd name="connsiteY325" fmla="*/ 282356 h 289955"/>
                <a:gd name="connsiteX326" fmla="*/ 191821 w 951893"/>
                <a:gd name="connsiteY326" fmla="*/ 282685 h 289955"/>
                <a:gd name="connsiteX327" fmla="*/ 191048 w 951893"/>
                <a:gd name="connsiteY327" fmla="*/ 283007 h 289955"/>
                <a:gd name="connsiteX328" fmla="*/ 189828 w 951893"/>
                <a:gd name="connsiteY328" fmla="*/ 283456 h 289955"/>
                <a:gd name="connsiteX329" fmla="*/ 188464 w 951893"/>
                <a:gd name="connsiteY329" fmla="*/ 283956 h 289955"/>
                <a:gd name="connsiteX330" fmla="*/ 187454 w 951893"/>
                <a:gd name="connsiteY330" fmla="*/ 284328 h 289955"/>
                <a:gd name="connsiteX331" fmla="*/ 186564 w 951893"/>
                <a:gd name="connsiteY331" fmla="*/ 284680 h 289955"/>
                <a:gd name="connsiteX332" fmla="*/ 185881 w 951893"/>
                <a:gd name="connsiteY332" fmla="*/ 285032 h 289955"/>
                <a:gd name="connsiteX333" fmla="*/ 184570 w 951893"/>
                <a:gd name="connsiteY333" fmla="*/ 285501 h 289955"/>
                <a:gd name="connsiteX334" fmla="*/ 183402 w 951893"/>
                <a:gd name="connsiteY334" fmla="*/ 285971 h 289955"/>
                <a:gd name="connsiteX335" fmla="*/ 182279 w 951893"/>
                <a:gd name="connsiteY335" fmla="*/ 286440 h 289955"/>
                <a:gd name="connsiteX336" fmla="*/ 180893 w 951893"/>
                <a:gd name="connsiteY336" fmla="*/ 286909 h 289955"/>
                <a:gd name="connsiteX337" fmla="*/ 179971 w 951893"/>
                <a:gd name="connsiteY337" fmla="*/ 287281 h 289955"/>
                <a:gd name="connsiteX338" fmla="*/ 178607 w 951893"/>
                <a:gd name="connsiteY338" fmla="*/ 287781 h 289955"/>
                <a:gd name="connsiteX339" fmla="*/ 177387 w 951893"/>
                <a:gd name="connsiteY339" fmla="*/ 288230 h 289955"/>
                <a:gd name="connsiteX340" fmla="*/ 176540 w 951893"/>
                <a:gd name="connsiteY340" fmla="*/ 288552 h 289955"/>
                <a:gd name="connsiteX341" fmla="*/ 175364 w 951893"/>
                <a:gd name="connsiteY341" fmla="*/ 289021 h 289955"/>
                <a:gd name="connsiteX342" fmla="*/ 174226 w 951893"/>
                <a:gd name="connsiteY342" fmla="*/ 289491 h 289955"/>
                <a:gd name="connsiteX343" fmla="*/ 173540 w 951893"/>
                <a:gd name="connsiteY343" fmla="*/ 289725 h 289955"/>
                <a:gd name="connsiteX344" fmla="*/ 172392 w 951893"/>
                <a:gd name="connsiteY344" fmla="*/ 289589 h 289955"/>
                <a:gd name="connsiteX345" fmla="*/ 172249 w 951893"/>
                <a:gd name="connsiteY345" fmla="*/ 228621 h 289955"/>
                <a:gd name="connsiteX346" fmla="*/ 172531 w 951893"/>
                <a:gd name="connsiteY346" fmla="*/ 167742 h 289955"/>
                <a:gd name="connsiteX347" fmla="*/ 173441 w 951893"/>
                <a:gd name="connsiteY347" fmla="*/ 167460 h 289955"/>
                <a:gd name="connsiteX348" fmla="*/ 174356 w 951893"/>
                <a:gd name="connsiteY348" fmla="*/ 167115 h 289955"/>
                <a:gd name="connsiteX349" fmla="*/ 175382 w 951893"/>
                <a:gd name="connsiteY349" fmla="*/ 166494 h 289955"/>
                <a:gd name="connsiteX350" fmla="*/ 178494 w 951893"/>
                <a:gd name="connsiteY350" fmla="*/ 165583 h 289955"/>
                <a:gd name="connsiteX351" fmla="*/ 179289 w 951893"/>
                <a:gd name="connsiteY351" fmla="*/ 165231 h 289955"/>
                <a:gd name="connsiteX352" fmla="*/ 180023 w 951893"/>
                <a:gd name="connsiteY352" fmla="*/ 164879 h 289955"/>
                <a:gd name="connsiteX353" fmla="*/ 181340 w 951893"/>
                <a:gd name="connsiteY353" fmla="*/ 164410 h 289955"/>
                <a:gd name="connsiteX354" fmla="*/ 182840 w 951893"/>
                <a:gd name="connsiteY354" fmla="*/ 163941 h 289955"/>
                <a:gd name="connsiteX355" fmla="*/ 183598 w 951893"/>
                <a:gd name="connsiteY355" fmla="*/ 163589 h 289955"/>
                <a:gd name="connsiteX356" fmla="*/ 184152 w 951893"/>
                <a:gd name="connsiteY356" fmla="*/ 163118 h 289955"/>
                <a:gd name="connsiteX357" fmla="*/ 185274 w 951893"/>
                <a:gd name="connsiteY357" fmla="*/ 162533 h 289955"/>
                <a:gd name="connsiteX358" fmla="*/ 186624 w 951893"/>
                <a:gd name="connsiteY358" fmla="*/ 162182 h 289955"/>
                <a:gd name="connsiteX359" fmla="*/ 188146 w 951893"/>
                <a:gd name="connsiteY359" fmla="*/ 161828 h 289955"/>
                <a:gd name="connsiteX360" fmla="*/ 189422 w 951893"/>
                <a:gd name="connsiteY360" fmla="*/ 161359 h 289955"/>
                <a:gd name="connsiteX361" fmla="*/ 189958 w 951893"/>
                <a:gd name="connsiteY361" fmla="*/ 161140 h 289955"/>
                <a:gd name="connsiteX362" fmla="*/ 191368 w 951893"/>
                <a:gd name="connsiteY362" fmla="*/ 160550 h 289955"/>
                <a:gd name="connsiteX363" fmla="*/ 192785 w 951893"/>
                <a:gd name="connsiteY363" fmla="*/ 159948 h 289955"/>
                <a:gd name="connsiteX364" fmla="*/ 193684 w 951893"/>
                <a:gd name="connsiteY364" fmla="*/ 159716 h 289955"/>
                <a:gd name="connsiteX365" fmla="*/ 194841 w 951893"/>
                <a:gd name="connsiteY365" fmla="*/ 159247 h 289955"/>
                <a:gd name="connsiteX366" fmla="*/ 195920 w 951893"/>
                <a:gd name="connsiteY366" fmla="*/ 158778 h 289955"/>
                <a:gd name="connsiteX367" fmla="*/ 196890 w 951893"/>
                <a:gd name="connsiteY367" fmla="*/ 158426 h 289955"/>
                <a:gd name="connsiteX368" fmla="*/ 197685 w 951893"/>
                <a:gd name="connsiteY368" fmla="*/ 158074 h 289955"/>
                <a:gd name="connsiteX369" fmla="*/ 199063 w 951893"/>
                <a:gd name="connsiteY369" fmla="*/ 157604 h 289955"/>
                <a:gd name="connsiteX370" fmla="*/ 200293 w 951893"/>
                <a:gd name="connsiteY370" fmla="*/ 157135 h 289955"/>
                <a:gd name="connsiteX371" fmla="*/ 201522 w 951893"/>
                <a:gd name="connsiteY371" fmla="*/ 156666 h 289955"/>
                <a:gd name="connsiteX372" fmla="*/ 202767 w 951893"/>
                <a:gd name="connsiteY372" fmla="*/ 156196 h 289955"/>
                <a:gd name="connsiteX373" fmla="*/ 203475 w 951893"/>
                <a:gd name="connsiteY373" fmla="*/ 155734 h 289955"/>
                <a:gd name="connsiteX374" fmla="*/ 204549 w 951893"/>
                <a:gd name="connsiteY374" fmla="*/ 155382 h 289955"/>
                <a:gd name="connsiteX375" fmla="*/ 205723 w 951893"/>
                <a:gd name="connsiteY375" fmla="*/ 154907 h 289955"/>
                <a:gd name="connsiteX376" fmla="*/ 207450 w 951893"/>
                <a:gd name="connsiteY376" fmla="*/ 154379 h 289955"/>
                <a:gd name="connsiteX377" fmla="*/ 950427 w 951893"/>
                <a:gd name="connsiteY377" fmla="*/ 136956 h 289955"/>
                <a:gd name="connsiteX378" fmla="*/ 951249 w 951893"/>
                <a:gd name="connsiteY378" fmla="*/ 137148 h 289955"/>
                <a:gd name="connsiteX379" fmla="*/ 951835 w 951893"/>
                <a:gd name="connsiteY379" fmla="*/ 138789 h 289955"/>
                <a:gd name="connsiteX380" fmla="*/ 951718 w 951893"/>
                <a:gd name="connsiteY380" fmla="*/ 140239 h 289955"/>
                <a:gd name="connsiteX381" fmla="*/ 247227 w 951893"/>
                <a:gd name="connsiteY381" fmla="*/ 140239 h 289955"/>
                <a:gd name="connsiteX382" fmla="*/ 247227 w 951893"/>
                <a:gd name="connsiteY382" fmla="*/ 137540 h 289955"/>
                <a:gd name="connsiteX383" fmla="*/ 598769 w 951893"/>
                <a:gd name="connsiteY383" fmla="*/ 137247 h 289955"/>
                <a:gd name="connsiteX384" fmla="*/ 950427 w 951893"/>
                <a:gd name="connsiteY384" fmla="*/ 136956 h 289955"/>
                <a:gd name="connsiteX385" fmla="*/ 62363 w 951893"/>
                <a:gd name="connsiteY385" fmla="*/ 96853 h 289955"/>
                <a:gd name="connsiteX386" fmla="*/ 64832 w 951893"/>
                <a:gd name="connsiteY386" fmla="*/ 97779 h 289955"/>
                <a:gd name="connsiteX387" fmla="*/ 66026 w 951893"/>
                <a:gd name="connsiteY387" fmla="*/ 98672 h 289955"/>
                <a:gd name="connsiteX388" fmla="*/ 75466 w 951893"/>
                <a:gd name="connsiteY388" fmla="*/ 105981 h 289955"/>
                <a:gd name="connsiteX389" fmla="*/ 76150 w 951893"/>
                <a:gd name="connsiteY389" fmla="*/ 106445 h 289955"/>
                <a:gd name="connsiteX390" fmla="*/ 76600 w 951893"/>
                <a:gd name="connsiteY390" fmla="*/ 106681 h 289955"/>
                <a:gd name="connsiteX391" fmla="*/ 79667 w 951893"/>
                <a:gd name="connsiteY391" fmla="*/ 109027 h 289955"/>
                <a:gd name="connsiteX392" fmla="*/ 85799 w 951893"/>
                <a:gd name="connsiteY392" fmla="*/ 113733 h 289955"/>
                <a:gd name="connsiteX393" fmla="*/ 88582 w 951893"/>
                <a:gd name="connsiteY393" fmla="*/ 115833 h 289955"/>
                <a:gd name="connsiteX394" fmla="*/ 89879 w 951893"/>
                <a:gd name="connsiteY394" fmla="*/ 116771 h 289955"/>
                <a:gd name="connsiteX395" fmla="*/ 91085 w 951893"/>
                <a:gd name="connsiteY395" fmla="*/ 117594 h 289955"/>
                <a:gd name="connsiteX396" fmla="*/ 92071 w 951893"/>
                <a:gd name="connsiteY396" fmla="*/ 118330 h 289955"/>
                <a:gd name="connsiteX397" fmla="*/ 93887 w 951893"/>
                <a:gd name="connsiteY397" fmla="*/ 119796 h 289955"/>
                <a:gd name="connsiteX398" fmla="*/ 98045 w 951893"/>
                <a:gd name="connsiteY398" fmla="*/ 123143 h 289955"/>
                <a:gd name="connsiteX399" fmla="*/ 98599 w 951893"/>
                <a:gd name="connsiteY399" fmla="*/ 123577 h 289955"/>
                <a:gd name="connsiteX400" fmla="*/ 99970 w 951893"/>
                <a:gd name="connsiteY400" fmla="*/ 124515 h 289955"/>
                <a:gd name="connsiteX401" fmla="*/ 101327 w 951893"/>
                <a:gd name="connsiteY401" fmla="*/ 125454 h 289955"/>
                <a:gd name="connsiteX402" fmla="*/ 101697 w 951893"/>
                <a:gd name="connsiteY402" fmla="*/ 125806 h 289955"/>
                <a:gd name="connsiteX403" fmla="*/ 102186 w 951893"/>
                <a:gd name="connsiteY403" fmla="*/ 126158 h 289955"/>
                <a:gd name="connsiteX404" fmla="*/ 102913 w 951893"/>
                <a:gd name="connsiteY404" fmla="*/ 126727 h 289955"/>
                <a:gd name="connsiteX405" fmla="*/ 103286 w 951893"/>
                <a:gd name="connsiteY405" fmla="*/ 127297 h 289955"/>
                <a:gd name="connsiteX406" fmla="*/ 104972 w 951893"/>
                <a:gd name="connsiteY406" fmla="*/ 125782 h 289955"/>
                <a:gd name="connsiteX407" fmla="*/ 115554 w 951893"/>
                <a:gd name="connsiteY407" fmla="*/ 117684 h 289955"/>
                <a:gd name="connsiteX408" fmla="*/ 117205 w 951893"/>
                <a:gd name="connsiteY408" fmla="*/ 116440 h 289955"/>
                <a:gd name="connsiteX409" fmla="*/ 118504 w 951893"/>
                <a:gd name="connsiteY409" fmla="*/ 115246 h 289955"/>
                <a:gd name="connsiteX410" fmla="*/ 120374 w 951893"/>
                <a:gd name="connsiteY410" fmla="*/ 113780 h 289955"/>
                <a:gd name="connsiteX411" fmla="*/ 121484 w 951893"/>
                <a:gd name="connsiteY411" fmla="*/ 113135 h 289955"/>
                <a:gd name="connsiteX412" fmla="*/ 122151 w 951893"/>
                <a:gd name="connsiteY412" fmla="*/ 112861 h 289955"/>
                <a:gd name="connsiteX413" fmla="*/ 126310 w 951893"/>
                <a:gd name="connsiteY413" fmla="*/ 109209 h 289955"/>
                <a:gd name="connsiteX414" fmla="*/ 128025 w 951893"/>
                <a:gd name="connsiteY414" fmla="*/ 107971 h 289955"/>
                <a:gd name="connsiteX415" fmla="*/ 131719 w 951893"/>
                <a:gd name="connsiteY415" fmla="*/ 105155 h 289955"/>
                <a:gd name="connsiteX416" fmla="*/ 134728 w 951893"/>
                <a:gd name="connsiteY416" fmla="*/ 102808 h 289955"/>
                <a:gd name="connsiteX417" fmla="*/ 137196 w 951893"/>
                <a:gd name="connsiteY417" fmla="*/ 100936 h 289955"/>
                <a:gd name="connsiteX418" fmla="*/ 140916 w 951893"/>
                <a:gd name="connsiteY418" fmla="*/ 98701 h 289955"/>
                <a:gd name="connsiteX419" fmla="*/ 141669 w 951893"/>
                <a:gd name="connsiteY419" fmla="*/ 97861 h 289955"/>
                <a:gd name="connsiteX420" fmla="*/ 144119 w 951893"/>
                <a:gd name="connsiteY420" fmla="*/ 96951 h 289955"/>
                <a:gd name="connsiteX421" fmla="*/ 144219 w 951893"/>
                <a:gd name="connsiteY421" fmla="*/ 98948 h 289955"/>
                <a:gd name="connsiteX422" fmla="*/ 143256 w 951893"/>
                <a:gd name="connsiteY422" fmla="*/ 100561 h 289955"/>
                <a:gd name="connsiteX423" fmla="*/ 142304 w 951893"/>
                <a:gd name="connsiteY423" fmla="*/ 102397 h 289955"/>
                <a:gd name="connsiteX424" fmla="*/ 141976 w 951893"/>
                <a:gd name="connsiteY424" fmla="*/ 103048 h 289955"/>
                <a:gd name="connsiteX425" fmla="*/ 141561 w 951893"/>
                <a:gd name="connsiteY425" fmla="*/ 103442 h 289955"/>
                <a:gd name="connsiteX426" fmla="*/ 140856 w 951893"/>
                <a:gd name="connsiteY426" fmla="*/ 104099 h 289955"/>
                <a:gd name="connsiteX427" fmla="*/ 139840 w 951893"/>
                <a:gd name="connsiteY427" fmla="*/ 105976 h 289955"/>
                <a:gd name="connsiteX428" fmla="*/ 138918 w 951893"/>
                <a:gd name="connsiteY428" fmla="*/ 107737 h 289955"/>
                <a:gd name="connsiteX429" fmla="*/ 138352 w 951893"/>
                <a:gd name="connsiteY429" fmla="*/ 108675 h 289955"/>
                <a:gd name="connsiteX430" fmla="*/ 135370 w 951893"/>
                <a:gd name="connsiteY430" fmla="*/ 113653 h 289955"/>
                <a:gd name="connsiteX431" fmla="*/ 134104 w 951893"/>
                <a:gd name="connsiteY431" fmla="*/ 115765 h 289955"/>
                <a:gd name="connsiteX432" fmla="*/ 128318 w 951893"/>
                <a:gd name="connsiteY432" fmla="*/ 125173 h 289955"/>
                <a:gd name="connsiteX433" fmla="*/ 126198 w 951893"/>
                <a:gd name="connsiteY433" fmla="*/ 128693 h 289955"/>
                <a:gd name="connsiteX434" fmla="*/ 125536 w 951893"/>
                <a:gd name="connsiteY434" fmla="*/ 129796 h 289955"/>
                <a:gd name="connsiteX435" fmla="*/ 123666 w 951893"/>
                <a:gd name="connsiteY435" fmla="*/ 132964 h 289955"/>
                <a:gd name="connsiteX436" fmla="*/ 122551 w 951893"/>
                <a:gd name="connsiteY436" fmla="*/ 134724 h 289955"/>
                <a:gd name="connsiteX437" fmla="*/ 122120 w 951893"/>
                <a:gd name="connsiteY437" fmla="*/ 135956 h 289955"/>
                <a:gd name="connsiteX438" fmla="*/ 121827 w 951893"/>
                <a:gd name="connsiteY438" fmla="*/ 136719 h 289955"/>
                <a:gd name="connsiteX439" fmla="*/ 121120 w 951893"/>
                <a:gd name="connsiteY439" fmla="*/ 137879 h 289955"/>
                <a:gd name="connsiteX440" fmla="*/ 120125 w 951893"/>
                <a:gd name="connsiteY440" fmla="*/ 139441 h 289955"/>
                <a:gd name="connsiteX441" fmla="*/ 119563 w 951893"/>
                <a:gd name="connsiteY441" fmla="*/ 140216 h 289955"/>
                <a:gd name="connsiteX442" fmla="*/ 118978 w 951893"/>
                <a:gd name="connsiteY442" fmla="*/ 141295 h 289955"/>
                <a:gd name="connsiteX443" fmla="*/ 118628 w 951893"/>
                <a:gd name="connsiteY443" fmla="*/ 142656 h 289955"/>
                <a:gd name="connsiteX444" fmla="*/ 118307 w 951893"/>
                <a:gd name="connsiteY444" fmla="*/ 143829 h 289955"/>
                <a:gd name="connsiteX445" fmla="*/ 117830 w 951893"/>
                <a:gd name="connsiteY445" fmla="*/ 145490 h 289955"/>
                <a:gd name="connsiteX446" fmla="*/ 117445 w 951893"/>
                <a:gd name="connsiteY446" fmla="*/ 147126 h 289955"/>
                <a:gd name="connsiteX447" fmla="*/ 117101 w 951893"/>
                <a:gd name="connsiteY447" fmla="*/ 148262 h 289955"/>
                <a:gd name="connsiteX448" fmla="*/ 116650 w 951893"/>
                <a:gd name="connsiteY448" fmla="*/ 149559 h 289955"/>
                <a:gd name="connsiteX449" fmla="*/ 115224 w 951893"/>
                <a:gd name="connsiteY449" fmla="*/ 154987 h 289955"/>
                <a:gd name="connsiteX450" fmla="*/ 114778 w 951893"/>
                <a:gd name="connsiteY450" fmla="*/ 156735 h 289955"/>
                <a:gd name="connsiteX451" fmla="*/ 114519 w 951893"/>
                <a:gd name="connsiteY451" fmla="*/ 157834 h 289955"/>
                <a:gd name="connsiteX452" fmla="*/ 114189 w 951893"/>
                <a:gd name="connsiteY452" fmla="*/ 159145 h 289955"/>
                <a:gd name="connsiteX453" fmla="*/ 113570 w 951893"/>
                <a:gd name="connsiteY453" fmla="*/ 160663 h 289955"/>
                <a:gd name="connsiteX454" fmla="*/ 113079 w 951893"/>
                <a:gd name="connsiteY454" fmla="*/ 162292 h 289955"/>
                <a:gd name="connsiteX455" fmla="*/ 112877 w 951893"/>
                <a:gd name="connsiteY455" fmla="*/ 163503 h 289955"/>
                <a:gd name="connsiteX456" fmla="*/ 112293 w 951893"/>
                <a:gd name="connsiteY456" fmla="*/ 165504 h 289955"/>
                <a:gd name="connsiteX457" fmla="*/ 111699 w 951893"/>
                <a:gd name="connsiteY457" fmla="*/ 167343 h 289955"/>
                <a:gd name="connsiteX458" fmla="*/ 111234 w 951893"/>
                <a:gd name="connsiteY458" fmla="*/ 168751 h 289955"/>
                <a:gd name="connsiteX459" fmla="*/ 110890 w 951893"/>
                <a:gd name="connsiteY459" fmla="*/ 170542 h 289955"/>
                <a:gd name="connsiteX460" fmla="*/ 110680 w 951893"/>
                <a:gd name="connsiteY460" fmla="*/ 171658 h 289955"/>
                <a:gd name="connsiteX461" fmla="*/ 110226 w 951893"/>
                <a:gd name="connsiteY461" fmla="*/ 173228 h 289955"/>
                <a:gd name="connsiteX462" fmla="*/ 109855 w 951893"/>
                <a:gd name="connsiteY462" fmla="*/ 174818 h 289955"/>
                <a:gd name="connsiteX463" fmla="*/ 108418 w 951893"/>
                <a:gd name="connsiteY463" fmla="*/ 180148 h 289955"/>
                <a:gd name="connsiteX464" fmla="*/ 107962 w 951893"/>
                <a:gd name="connsiteY464" fmla="*/ 181153 h 289955"/>
                <a:gd name="connsiteX465" fmla="*/ 107481 w 951893"/>
                <a:gd name="connsiteY465" fmla="*/ 182871 h 289955"/>
                <a:gd name="connsiteX466" fmla="*/ 107116 w 951893"/>
                <a:gd name="connsiteY466" fmla="*/ 184367 h 289955"/>
                <a:gd name="connsiteX467" fmla="*/ 106775 w 951893"/>
                <a:gd name="connsiteY467" fmla="*/ 185567 h 289955"/>
                <a:gd name="connsiteX468" fmla="*/ 106439 w 951893"/>
                <a:gd name="connsiteY468" fmla="*/ 187289 h 289955"/>
                <a:gd name="connsiteX469" fmla="*/ 105822 w 951893"/>
                <a:gd name="connsiteY469" fmla="*/ 189100 h 289955"/>
                <a:gd name="connsiteX470" fmla="*/ 105252 w 951893"/>
                <a:gd name="connsiteY470" fmla="*/ 190693 h 289955"/>
                <a:gd name="connsiteX471" fmla="*/ 104954 w 951893"/>
                <a:gd name="connsiteY471" fmla="*/ 192226 h 289955"/>
                <a:gd name="connsiteX472" fmla="*/ 102548 w 951893"/>
                <a:gd name="connsiteY472" fmla="*/ 194180 h 289955"/>
                <a:gd name="connsiteX473" fmla="*/ 102046 w 951893"/>
                <a:gd name="connsiteY473" fmla="*/ 193358 h 289955"/>
                <a:gd name="connsiteX474" fmla="*/ 101638 w 951893"/>
                <a:gd name="connsiteY474" fmla="*/ 192018 h 289955"/>
                <a:gd name="connsiteX475" fmla="*/ 101254 w 951893"/>
                <a:gd name="connsiteY475" fmla="*/ 190446 h 289955"/>
                <a:gd name="connsiteX476" fmla="*/ 100908 w 951893"/>
                <a:gd name="connsiteY476" fmla="*/ 189327 h 289955"/>
                <a:gd name="connsiteX477" fmla="*/ 100439 w 951893"/>
                <a:gd name="connsiteY477" fmla="*/ 187408 h 289955"/>
                <a:gd name="connsiteX478" fmla="*/ 99851 w 951893"/>
                <a:gd name="connsiteY478" fmla="*/ 185207 h 289955"/>
                <a:gd name="connsiteX479" fmla="*/ 99497 w 951893"/>
                <a:gd name="connsiteY479" fmla="*/ 183915 h 289955"/>
                <a:gd name="connsiteX480" fmla="*/ 98994 w 951893"/>
                <a:gd name="connsiteY480" fmla="*/ 182273 h 289955"/>
                <a:gd name="connsiteX481" fmla="*/ 98527 w 951893"/>
                <a:gd name="connsiteY481" fmla="*/ 180844 h 289955"/>
                <a:gd name="connsiteX482" fmla="*/ 98208 w 951893"/>
                <a:gd name="connsiteY482" fmla="*/ 179670 h 289955"/>
                <a:gd name="connsiteX483" fmla="*/ 97871 w 951893"/>
                <a:gd name="connsiteY483" fmla="*/ 178315 h 289955"/>
                <a:gd name="connsiteX484" fmla="*/ 97372 w 951893"/>
                <a:gd name="connsiteY484" fmla="*/ 176555 h 289955"/>
                <a:gd name="connsiteX485" fmla="*/ 96772 w 951893"/>
                <a:gd name="connsiteY485" fmla="*/ 174501 h 289955"/>
                <a:gd name="connsiteX486" fmla="*/ 96239 w 951893"/>
                <a:gd name="connsiteY486" fmla="*/ 172623 h 289955"/>
                <a:gd name="connsiteX487" fmla="*/ 95161 w 951893"/>
                <a:gd name="connsiteY487" fmla="*/ 168986 h 289955"/>
                <a:gd name="connsiteX488" fmla="*/ 94595 w 951893"/>
                <a:gd name="connsiteY488" fmla="*/ 166757 h 289955"/>
                <a:gd name="connsiteX489" fmla="*/ 94178 w 951893"/>
                <a:gd name="connsiteY489" fmla="*/ 165231 h 289955"/>
                <a:gd name="connsiteX490" fmla="*/ 93875 w 951893"/>
                <a:gd name="connsiteY490" fmla="*/ 163709 h 289955"/>
                <a:gd name="connsiteX491" fmla="*/ 93493 w 951893"/>
                <a:gd name="connsiteY491" fmla="*/ 162019 h 289955"/>
                <a:gd name="connsiteX492" fmla="*/ 93039 w 951893"/>
                <a:gd name="connsiteY492" fmla="*/ 160608 h 289955"/>
                <a:gd name="connsiteX493" fmla="*/ 92460 w 951893"/>
                <a:gd name="connsiteY493" fmla="*/ 158895 h 289955"/>
                <a:gd name="connsiteX494" fmla="*/ 92116 w 951893"/>
                <a:gd name="connsiteY494" fmla="*/ 157363 h 289955"/>
                <a:gd name="connsiteX495" fmla="*/ 91895 w 951893"/>
                <a:gd name="connsiteY495" fmla="*/ 156299 h 289955"/>
                <a:gd name="connsiteX496" fmla="*/ 91278 w 951893"/>
                <a:gd name="connsiteY496" fmla="*/ 154545 h 289955"/>
                <a:gd name="connsiteX497" fmla="*/ 90787 w 951893"/>
                <a:gd name="connsiteY497" fmla="*/ 152747 h 289955"/>
                <a:gd name="connsiteX498" fmla="*/ 90465 w 951893"/>
                <a:gd name="connsiteY498" fmla="*/ 151456 h 289955"/>
                <a:gd name="connsiteX499" fmla="*/ 89131 w 951893"/>
                <a:gd name="connsiteY499" fmla="*/ 146927 h 289955"/>
                <a:gd name="connsiteX500" fmla="*/ 88611 w 951893"/>
                <a:gd name="connsiteY500" fmla="*/ 145049 h 289955"/>
                <a:gd name="connsiteX501" fmla="*/ 88161 w 951893"/>
                <a:gd name="connsiteY501" fmla="*/ 143481 h 289955"/>
                <a:gd name="connsiteX502" fmla="*/ 88001 w 951893"/>
                <a:gd name="connsiteY502" fmla="*/ 142685 h 289955"/>
                <a:gd name="connsiteX503" fmla="*/ 86574 w 951893"/>
                <a:gd name="connsiteY503" fmla="*/ 139535 h 289955"/>
                <a:gd name="connsiteX504" fmla="*/ 84959 w 951893"/>
                <a:gd name="connsiteY504" fmla="*/ 136668 h 289955"/>
                <a:gd name="connsiteX505" fmla="*/ 83542 w 951893"/>
                <a:gd name="connsiteY505" fmla="*/ 133910 h 289955"/>
                <a:gd name="connsiteX506" fmla="*/ 83302 w 951893"/>
                <a:gd name="connsiteY506" fmla="*/ 133668 h 289955"/>
                <a:gd name="connsiteX507" fmla="*/ 82710 w 951893"/>
                <a:gd name="connsiteY507" fmla="*/ 133023 h 289955"/>
                <a:gd name="connsiteX508" fmla="*/ 81789 w 951893"/>
                <a:gd name="connsiteY508" fmla="*/ 131438 h 289955"/>
                <a:gd name="connsiteX509" fmla="*/ 81101 w 951893"/>
                <a:gd name="connsiteY509" fmla="*/ 130102 h 289955"/>
                <a:gd name="connsiteX510" fmla="*/ 80092 w 951893"/>
                <a:gd name="connsiteY510" fmla="*/ 128447 h 289955"/>
                <a:gd name="connsiteX511" fmla="*/ 78264 w 951893"/>
                <a:gd name="connsiteY511" fmla="*/ 125572 h 289955"/>
                <a:gd name="connsiteX512" fmla="*/ 77333 w 951893"/>
                <a:gd name="connsiteY512" fmla="*/ 123929 h 289955"/>
                <a:gd name="connsiteX513" fmla="*/ 76587 w 951893"/>
                <a:gd name="connsiteY513" fmla="*/ 122638 h 289955"/>
                <a:gd name="connsiteX514" fmla="*/ 75754 w 951893"/>
                <a:gd name="connsiteY514" fmla="*/ 121291 h 289955"/>
                <a:gd name="connsiteX515" fmla="*/ 75094 w 951893"/>
                <a:gd name="connsiteY515" fmla="*/ 120112 h 289955"/>
                <a:gd name="connsiteX516" fmla="*/ 74273 w 951893"/>
                <a:gd name="connsiteY516" fmla="*/ 118682 h 289955"/>
                <a:gd name="connsiteX517" fmla="*/ 73452 w 951893"/>
                <a:gd name="connsiteY517" fmla="*/ 117303 h 289955"/>
                <a:gd name="connsiteX518" fmla="*/ 72633 w 951893"/>
                <a:gd name="connsiteY518" fmla="*/ 115939 h 289955"/>
                <a:gd name="connsiteX519" fmla="*/ 71457 w 951893"/>
                <a:gd name="connsiteY519" fmla="*/ 114038 h 289955"/>
                <a:gd name="connsiteX520" fmla="*/ 70037 w 951893"/>
                <a:gd name="connsiteY520" fmla="*/ 111726 h 289955"/>
                <a:gd name="connsiteX521" fmla="*/ 68738 w 951893"/>
                <a:gd name="connsiteY521" fmla="*/ 109614 h 289955"/>
                <a:gd name="connsiteX522" fmla="*/ 67983 w 951893"/>
                <a:gd name="connsiteY522" fmla="*/ 108287 h 289955"/>
                <a:gd name="connsiteX523" fmla="*/ 66379 w 951893"/>
                <a:gd name="connsiteY523" fmla="*/ 105588 h 289955"/>
                <a:gd name="connsiteX524" fmla="*/ 64560 w 951893"/>
                <a:gd name="connsiteY524" fmla="*/ 102579 h 289955"/>
                <a:gd name="connsiteX525" fmla="*/ 63830 w 951893"/>
                <a:gd name="connsiteY525" fmla="*/ 101250 h 289955"/>
                <a:gd name="connsiteX526" fmla="*/ 63008 w 951893"/>
                <a:gd name="connsiteY526" fmla="*/ 99842 h 289955"/>
                <a:gd name="connsiteX527" fmla="*/ 62363 w 951893"/>
                <a:gd name="connsiteY527" fmla="*/ 96853 h 289955"/>
                <a:gd name="connsiteX528" fmla="*/ 700562 w 951893"/>
                <a:gd name="connsiteY528" fmla="*/ 21016 h 289955"/>
                <a:gd name="connsiteX529" fmla="*/ 695787 w 951893"/>
                <a:gd name="connsiteY529" fmla="*/ 21122 h 289955"/>
                <a:gd name="connsiteX530" fmla="*/ 695806 w 951893"/>
                <a:gd name="connsiteY530" fmla="*/ 50182 h 289955"/>
                <a:gd name="connsiteX531" fmla="*/ 695806 w 951893"/>
                <a:gd name="connsiteY531" fmla="*/ 79026 h 289955"/>
                <a:gd name="connsiteX532" fmla="*/ 712879 w 951893"/>
                <a:gd name="connsiteY532" fmla="*/ 78810 h 289955"/>
                <a:gd name="connsiteX533" fmla="*/ 730890 w 951893"/>
                <a:gd name="connsiteY533" fmla="*/ 78215 h 289955"/>
                <a:gd name="connsiteX534" fmla="*/ 733237 w 951893"/>
                <a:gd name="connsiteY534" fmla="*/ 77818 h 289955"/>
                <a:gd name="connsiteX535" fmla="*/ 735584 w 951893"/>
                <a:gd name="connsiteY535" fmla="*/ 77346 h 289955"/>
                <a:gd name="connsiteX536" fmla="*/ 737233 w 951893"/>
                <a:gd name="connsiteY536" fmla="*/ 77002 h 289955"/>
                <a:gd name="connsiteX537" fmla="*/ 738289 w 951893"/>
                <a:gd name="connsiteY537" fmla="*/ 76675 h 289955"/>
                <a:gd name="connsiteX538" fmla="*/ 739608 w 951893"/>
                <a:gd name="connsiteY538" fmla="*/ 76200 h 289955"/>
                <a:gd name="connsiteX539" fmla="*/ 740869 w 951893"/>
                <a:gd name="connsiteY539" fmla="*/ 75815 h 289955"/>
                <a:gd name="connsiteX540" fmla="*/ 741721 w 951893"/>
                <a:gd name="connsiteY540" fmla="*/ 75469 h 289955"/>
                <a:gd name="connsiteX541" fmla="*/ 742418 w 951893"/>
                <a:gd name="connsiteY541" fmla="*/ 75126 h 289955"/>
                <a:gd name="connsiteX542" fmla="*/ 742939 w 951893"/>
                <a:gd name="connsiteY542" fmla="*/ 74510 h 289955"/>
                <a:gd name="connsiteX543" fmla="*/ 744384 w 951893"/>
                <a:gd name="connsiteY543" fmla="*/ 73404 h 289955"/>
                <a:gd name="connsiteX544" fmla="*/ 746192 w 951893"/>
                <a:gd name="connsiteY544" fmla="*/ 72022 h 289955"/>
                <a:gd name="connsiteX545" fmla="*/ 747709 w 951893"/>
                <a:gd name="connsiteY545" fmla="*/ 70010 h 289955"/>
                <a:gd name="connsiteX546" fmla="*/ 748757 w 951893"/>
                <a:gd name="connsiteY546" fmla="*/ 68543 h 289955"/>
                <a:gd name="connsiteX547" fmla="*/ 749199 w 951893"/>
                <a:gd name="connsiteY547" fmla="*/ 67908 h 289955"/>
                <a:gd name="connsiteX548" fmla="*/ 749687 w 951893"/>
                <a:gd name="connsiteY548" fmla="*/ 67001 h 289955"/>
                <a:gd name="connsiteX549" fmla="*/ 749900 w 951893"/>
                <a:gd name="connsiteY549" fmla="*/ 66229 h 289955"/>
                <a:gd name="connsiteX550" fmla="*/ 750251 w 951893"/>
                <a:gd name="connsiteY550" fmla="*/ 65026 h 289955"/>
                <a:gd name="connsiteX551" fmla="*/ 750836 w 951893"/>
                <a:gd name="connsiteY551" fmla="*/ 63822 h 289955"/>
                <a:gd name="connsiteX552" fmla="*/ 751277 w 951893"/>
                <a:gd name="connsiteY552" fmla="*/ 63055 h 289955"/>
                <a:gd name="connsiteX553" fmla="*/ 751641 w 951893"/>
                <a:gd name="connsiteY553" fmla="*/ 61677 h 289955"/>
                <a:gd name="connsiteX554" fmla="*/ 751986 w 951893"/>
                <a:gd name="connsiteY554" fmla="*/ 60097 h 289955"/>
                <a:gd name="connsiteX555" fmla="*/ 752428 w 951893"/>
                <a:gd name="connsiteY555" fmla="*/ 57985 h 289955"/>
                <a:gd name="connsiteX556" fmla="*/ 753051 w 951893"/>
                <a:gd name="connsiteY556" fmla="*/ 55588 h 289955"/>
                <a:gd name="connsiteX557" fmla="*/ 753536 w 951893"/>
                <a:gd name="connsiteY557" fmla="*/ 49832 h 289955"/>
                <a:gd name="connsiteX558" fmla="*/ 753182 w 951893"/>
                <a:gd name="connsiteY558" fmla="*/ 44326 h 289955"/>
                <a:gd name="connsiteX559" fmla="*/ 752564 w 951893"/>
                <a:gd name="connsiteY559" fmla="*/ 41868 h 289955"/>
                <a:gd name="connsiteX560" fmla="*/ 752011 w 951893"/>
                <a:gd name="connsiteY560" fmla="*/ 39564 h 289955"/>
                <a:gd name="connsiteX561" fmla="*/ 751700 w 951893"/>
                <a:gd name="connsiteY561" fmla="*/ 38420 h 289955"/>
                <a:gd name="connsiteX562" fmla="*/ 751317 w 951893"/>
                <a:gd name="connsiteY562" fmla="*/ 37228 h 289955"/>
                <a:gd name="connsiteX563" fmla="*/ 750955 w 951893"/>
                <a:gd name="connsiteY563" fmla="*/ 36120 h 289955"/>
                <a:gd name="connsiteX564" fmla="*/ 750485 w 951893"/>
                <a:gd name="connsiteY564" fmla="*/ 34870 h 289955"/>
                <a:gd name="connsiteX565" fmla="*/ 750016 w 951893"/>
                <a:gd name="connsiteY565" fmla="*/ 34004 h 289955"/>
                <a:gd name="connsiteX566" fmla="*/ 749479 w 951893"/>
                <a:gd name="connsiteY566" fmla="*/ 32925 h 289955"/>
                <a:gd name="connsiteX567" fmla="*/ 748716 w 951893"/>
                <a:gd name="connsiteY567" fmla="*/ 31780 h 289955"/>
                <a:gd name="connsiteX568" fmla="*/ 743274 w 951893"/>
                <a:gd name="connsiteY568" fmla="*/ 25483 h 289955"/>
                <a:gd name="connsiteX569" fmla="*/ 742624 w 951893"/>
                <a:gd name="connsiteY569" fmla="*/ 25014 h 289955"/>
                <a:gd name="connsiteX570" fmla="*/ 741912 w 951893"/>
                <a:gd name="connsiteY570" fmla="*/ 24545 h 289955"/>
                <a:gd name="connsiteX571" fmla="*/ 741354 w 951893"/>
                <a:gd name="connsiteY571" fmla="*/ 24217 h 289955"/>
                <a:gd name="connsiteX572" fmla="*/ 740292 w 951893"/>
                <a:gd name="connsiteY572" fmla="*/ 23742 h 289955"/>
                <a:gd name="connsiteX573" fmla="*/ 739216 w 951893"/>
                <a:gd name="connsiteY573" fmla="*/ 23248 h 289955"/>
                <a:gd name="connsiteX574" fmla="*/ 738018 w 951893"/>
                <a:gd name="connsiteY574" fmla="*/ 22902 h 289955"/>
                <a:gd name="connsiteX575" fmla="*/ 736231 w 951893"/>
                <a:gd name="connsiteY575" fmla="*/ 22433 h 289955"/>
                <a:gd name="connsiteX576" fmla="*/ 733586 w 951893"/>
                <a:gd name="connsiteY576" fmla="*/ 21963 h 289955"/>
                <a:gd name="connsiteX577" fmla="*/ 731322 w 951893"/>
                <a:gd name="connsiteY577" fmla="*/ 21617 h 289955"/>
                <a:gd name="connsiteX578" fmla="*/ 713297 w 951893"/>
                <a:gd name="connsiteY578" fmla="*/ 21089 h 289955"/>
                <a:gd name="connsiteX579" fmla="*/ 700562 w 951893"/>
                <a:gd name="connsiteY579" fmla="*/ 21016 h 289955"/>
                <a:gd name="connsiteX580" fmla="*/ 513 w 951893"/>
                <a:gd name="connsiteY580" fmla="*/ 784 h 289955"/>
                <a:gd name="connsiteX581" fmla="*/ 3221 w 951893"/>
                <a:gd name="connsiteY581" fmla="*/ 1077 h 289955"/>
                <a:gd name="connsiteX582" fmla="*/ 4481 w 951893"/>
                <a:gd name="connsiteY582" fmla="*/ 1547 h 289955"/>
                <a:gd name="connsiteX583" fmla="*/ 5606 w 951893"/>
                <a:gd name="connsiteY583" fmla="*/ 1869 h 289955"/>
                <a:gd name="connsiteX584" fmla="*/ 6778 w 951893"/>
                <a:gd name="connsiteY584" fmla="*/ 2337 h 289955"/>
                <a:gd name="connsiteX585" fmla="*/ 7976 w 951893"/>
                <a:gd name="connsiteY585" fmla="*/ 2835 h 289955"/>
                <a:gd name="connsiteX586" fmla="*/ 8967 w 951893"/>
                <a:gd name="connsiteY586" fmla="*/ 3189 h 289955"/>
                <a:gd name="connsiteX587" fmla="*/ 10260 w 951893"/>
                <a:gd name="connsiteY587" fmla="*/ 3659 h 289955"/>
                <a:gd name="connsiteX588" fmla="*/ 11383 w 951893"/>
                <a:gd name="connsiteY588" fmla="*/ 4128 h 289955"/>
                <a:gd name="connsiteX589" fmla="*/ 12186 w 951893"/>
                <a:gd name="connsiteY589" fmla="*/ 4462 h 289955"/>
                <a:gd name="connsiteX590" fmla="*/ 13405 w 951893"/>
                <a:gd name="connsiteY590" fmla="*/ 4955 h 289955"/>
                <a:gd name="connsiteX591" fmla="*/ 14473 w 951893"/>
                <a:gd name="connsiteY591" fmla="*/ 5442 h 289955"/>
                <a:gd name="connsiteX592" fmla="*/ 15416 w 951893"/>
                <a:gd name="connsiteY592" fmla="*/ 5771 h 289955"/>
                <a:gd name="connsiteX593" fmla="*/ 16831 w 951893"/>
                <a:gd name="connsiteY593" fmla="*/ 6240 h 289955"/>
                <a:gd name="connsiteX594" fmla="*/ 18071 w 951893"/>
                <a:gd name="connsiteY594" fmla="*/ 6710 h 289955"/>
                <a:gd name="connsiteX595" fmla="*/ 18983 w 951893"/>
                <a:gd name="connsiteY595" fmla="*/ 7032 h 289955"/>
                <a:gd name="connsiteX596" fmla="*/ 20155 w 951893"/>
                <a:gd name="connsiteY596" fmla="*/ 7499 h 289955"/>
                <a:gd name="connsiteX597" fmla="*/ 21352 w 951893"/>
                <a:gd name="connsiteY597" fmla="*/ 7998 h 289955"/>
                <a:gd name="connsiteX598" fmla="*/ 22293 w 951893"/>
                <a:gd name="connsiteY598" fmla="*/ 8352 h 289955"/>
                <a:gd name="connsiteX599" fmla="*/ 23226 w 951893"/>
                <a:gd name="connsiteY599" fmla="*/ 8698 h 289955"/>
                <a:gd name="connsiteX600" fmla="*/ 24252 w 951893"/>
                <a:gd name="connsiteY600" fmla="*/ 9080 h 289955"/>
                <a:gd name="connsiteX601" fmla="*/ 25343 w 951893"/>
                <a:gd name="connsiteY601" fmla="*/ 9406 h 289955"/>
                <a:gd name="connsiteX602" fmla="*/ 26722 w 951893"/>
                <a:gd name="connsiteY602" fmla="*/ 9953 h 289955"/>
                <a:gd name="connsiteX603" fmla="*/ 28148 w 951893"/>
                <a:gd name="connsiteY603" fmla="*/ 10571 h 289955"/>
                <a:gd name="connsiteX604" fmla="*/ 29146 w 951893"/>
                <a:gd name="connsiteY604" fmla="*/ 10934 h 289955"/>
                <a:gd name="connsiteX605" fmla="*/ 30016 w 951893"/>
                <a:gd name="connsiteY605" fmla="*/ 11261 h 289955"/>
                <a:gd name="connsiteX606" fmla="*/ 31043 w 951893"/>
                <a:gd name="connsiteY606" fmla="*/ 11633 h 289955"/>
                <a:gd name="connsiteX607" fmla="*/ 32149 w 951893"/>
                <a:gd name="connsiteY607" fmla="*/ 11977 h 289955"/>
                <a:gd name="connsiteX608" fmla="*/ 33395 w 951893"/>
                <a:gd name="connsiteY608" fmla="*/ 12541 h 289955"/>
                <a:gd name="connsiteX609" fmla="*/ 34643 w 951893"/>
                <a:gd name="connsiteY609" fmla="*/ 13160 h 289955"/>
                <a:gd name="connsiteX610" fmla="*/ 35651 w 951893"/>
                <a:gd name="connsiteY610" fmla="*/ 13515 h 289955"/>
                <a:gd name="connsiteX611" fmla="*/ 37042 w 951893"/>
                <a:gd name="connsiteY611" fmla="*/ 14221 h 289955"/>
                <a:gd name="connsiteX612" fmla="*/ 37781 w 951893"/>
                <a:gd name="connsiteY612" fmla="*/ 14927 h 289955"/>
                <a:gd name="connsiteX613" fmla="*/ 37781 w 951893"/>
                <a:gd name="connsiteY613" fmla="*/ 68883 h 289955"/>
                <a:gd name="connsiteX614" fmla="*/ 38150 w 951893"/>
                <a:gd name="connsiteY614" fmla="*/ 123208 h 289955"/>
                <a:gd name="connsiteX615" fmla="*/ 39170 w 951893"/>
                <a:gd name="connsiteY615" fmla="*/ 123576 h 289955"/>
                <a:gd name="connsiteX616" fmla="*/ 40245 w 951893"/>
                <a:gd name="connsiteY616" fmla="*/ 124046 h 289955"/>
                <a:gd name="connsiteX617" fmla="*/ 41438 w 951893"/>
                <a:gd name="connsiteY617" fmla="*/ 124515 h 289955"/>
                <a:gd name="connsiteX618" fmla="*/ 42558 w 951893"/>
                <a:gd name="connsiteY618" fmla="*/ 124867 h 289955"/>
                <a:gd name="connsiteX619" fmla="*/ 43482 w 951893"/>
                <a:gd name="connsiteY619" fmla="*/ 125219 h 289955"/>
                <a:gd name="connsiteX620" fmla="*/ 44650 w 951893"/>
                <a:gd name="connsiteY620" fmla="*/ 125689 h 289955"/>
                <a:gd name="connsiteX621" fmla="*/ 45877 w 951893"/>
                <a:gd name="connsiteY621" fmla="*/ 126158 h 289955"/>
                <a:gd name="connsiteX622" fmla="*/ 47104 w 951893"/>
                <a:gd name="connsiteY622" fmla="*/ 126627 h 289955"/>
                <a:gd name="connsiteX623" fmla="*/ 48242 w 951893"/>
                <a:gd name="connsiteY623" fmla="*/ 127097 h 289955"/>
                <a:gd name="connsiteX624" fmla="*/ 48928 w 951893"/>
                <a:gd name="connsiteY624" fmla="*/ 127331 h 289955"/>
                <a:gd name="connsiteX625" fmla="*/ 50108 w 951893"/>
                <a:gd name="connsiteY625" fmla="*/ 127827 h 289955"/>
                <a:gd name="connsiteX626" fmla="*/ 51414 w 951893"/>
                <a:gd name="connsiteY626" fmla="*/ 128413 h 289955"/>
                <a:gd name="connsiteX627" fmla="*/ 52301 w 951893"/>
                <a:gd name="connsiteY627" fmla="*/ 128624 h 289955"/>
                <a:gd name="connsiteX628" fmla="*/ 53622 w 951893"/>
                <a:gd name="connsiteY628" fmla="*/ 128974 h 289955"/>
                <a:gd name="connsiteX629" fmla="*/ 54942 w 951893"/>
                <a:gd name="connsiteY629" fmla="*/ 129559 h 289955"/>
                <a:gd name="connsiteX630" fmla="*/ 55826 w 951893"/>
                <a:gd name="connsiteY630" fmla="*/ 130000 h 289955"/>
                <a:gd name="connsiteX631" fmla="*/ 57021 w 951893"/>
                <a:gd name="connsiteY631" fmla="*/ 130446 h 289955"/>
                <a:gd name="connsiteX632" fmla="*/ 58325 w 951893"/>
                <a:gd name="connsiteY632" fmla="*/ 130946 h 289955"/>
                <a:gd name="connsiteX633" fmla="*/ 59094 w 951893"/>
                <a:gd name="connsiteY633" fmla="*/ 131205 h 289955"/>
                <a:gd name="connsiteX634" fmla="*/ 60192 w 951893"/>
                <a:gd name="connsiteY634" fmla="*/ 131556 h 289955"/>
                <a:gd name="connsiteX635" fmla="*/ 61634 w 951893"/>
                <a:gd name="connsiteY635" fmla="*/ 132141 h 289955"/>
                <a:gd name="connsiteX636" fmla="*/ 62495 w 951893"/>
                <a:gd name="connsiteY636" fmla="*/ 132582 h 289955"/>
                <a:gd name="connsiteX637" fmla="*/ 63675 w 951893"/>
                <a:gd name="connsiteY637" fmla="*/ 133063 h 289955"/>
                <a:gd name="connsiteX638" fmla="*/ 65013 w 951893"/>
                <a:gd name="connsiteY638" fmla="*/ 133562 h 289955"/>
                <a:gd name="connsiteX639" fmla="*/ 65954 w 951893"/>
                <a:gd name="connsiteY639" fmla="*/ 133902 h 289955"/>
                <a:gd name="connsiteX640" fmla="*/ 66958 w 951893"/>
                <a:gd name="connsiteY640" fmla="*/ 134248 h 289955"/>
                <a:gd name="connsiteX641" fmla="*/ 68261 w 951893"/>
                <a:gd name="connsiteY641" fmla="*/ 134746 h 289955"/>
                <a:gd name="connsiteX642" fmla="*/ 69486 w 951893"/>
                <a:gd name="connsiteY642" fmla="*/ 135222 h 289955"/>
                <a:gd name="connsiteX643" fmla="*/ 70281 w 951893"/>
                <a:gd name="connsiteY643" fmla="*/ 135545 h 289955"/>
                <a:gd name="connsiteX644" fmla="*/ 71403 w 951893"/>
                <a:gd name="connsiteY644" fmla="*/ 136014 h 289955"/>
                <a:gd name="connsiteX645" fmla="*/ 72689 w 951893"/>
                <a:gd name="connsiteY645" fmla="*/ 136484 h 289955"/>
                <a:gd name="connsiteX646" fmla="*/ 73804 w 951893"/>
                <a:gd name="connsiteY646" fmla="*/ 136953 h 289955"/>
                <a:gd name="connsiteX647" fmla="*/ 75037 w 951893"/>
                <a:gd name="connsiteY647" fmla="*/ 137422 h 289955"/>
                <a:gd name="connsiteX648" fmla="*/ 77445 w 951893"/>
                <a:gd name="connsiteY648" fmla="*/ 140018 h 289955"/>
                <a:gd name="connsiteX649" fmla="*/ 77936 w 951893"/>
                <a:gd name="connsiteY649" fmla="*/ 141697 h 289955"/>
                <a:gd name="connsiteX650" fmla="*/ 78380 w 951893"/>
                <a:gd name="connsiteY650" fmla="*/ 143226 h 289955"/>
                <a:gd name="connsiteX651" fmla="*/ 78849 w 951893"/>
                <a:gd name="connsiteY651" fmla="*/ 144993 h 289955"/>
                <a:gd name="connsiteX652" fmla="*/ 79318 w 951893"/>
                <a:gd name="connsiteY652" fmla="*/ 146662 h 289955"/>
                <a:gd name="connsiteX653" fmla="*/ 79637 w 951893"/>
                <a:gd name="connsiteY653" fmla="*/ 147720 h 289955"/>
                <a:gd name="connsiteX654" fmla="*/ 80107 w 951893"/>
                <a:gd name="connsiteY654" fmla="*/ 149433 h 289955"/>
                <a:gd name="connsiteX655" fmla="*/ 80610 w 951893"/>
                <a:gd name="connsiteY655" fmla="*/ 151269 h 289955"/>
                <a:gd name="connsiteX656" fmla="*/ 80845 w 951893"/>
                <a:gd name="connsiteY656" fmla="*/ 152343 h 289955"/>
                <a:gd name="connsiteX657" fmla="*/ 81196 w 951893"/>
                <a:gd name="connsiteY657" fmla="*/ 153732 h 289955"/>
                <a:gd name="connsiteX658" fmla="*/ 81781 w 951893"/>
                <a:gd name="connsiteY658" fmla="*/ 155506 h 289955"/>
                <a:gd name="connsiteX659" fmla="*/ 82124 w 951893"/>
                <a:gd name="connsiteY659" fmla="*/ 156914 h 289955"/>
                <a:gd name="connsiteX660" fmla="*/ 82623 w 951893"/>
                <a:gd name="connsiteY660" fmla="*/ 158715 h 289955"/>
                <a:gd name="connsiteX661" fmla="*/ 83220 w 951893"/>
                <a:gd name="connsiteY661" fmla="*/ 160445 h 289955"/>
                <a:gd name="connsiteX662" fmla="*/ 83542 w 951893"/>
                <a:gd name="connsiteY662" fmla="*/ 161723 h 289955"/>
                <a:gd name="connsiteX663" fmla="*/ 83931 w 951893"/>
                <a:gd name="connsiteY663" fmla="*/ 163122 h 289955"/>
                <a:gd name="connsiteX664" fmla="*/ 84317 w 951893"/>
                <a:gd name="connsiteY664" fmla="*/ 164605 h 289955"/>
                <a:gd name="connsiteX665" fmla="*/ 84619 w 951893"/>
                <a:gd name="connsiteY665" fmla="*/ 166170 h 289955"/>
                <a:gd name="connsiteX666" fmla="*/ 85201 w 951893"/>
                <a:gd name="connsiteY666" fmla="*/ 167985 h 289955"/>
                <a:gd name="connsiteX667" fmla="*/ 85801 w 951893"/>
                <a:gd name="connsiteY667" fmla="*/ 169597 h 289955"/>
                <a:gd name="connsiteX668" fmla="*/ 86124 w 951893"/>
                <a:gd name="connsiteY668" fmla="*/ 170837 h 289955"/>
                <a:gd name="connsiteX669" fmla="*/ 86593 w 951893"/>
                <a:gd name="connsiteY669" fmla="*/ 172684 h 289955"/>
                <a:gd name="connsiteX670" fmla="*/ 87063 w 951893"/>
                <a:gd name="connsiteY670" fmla="*/ 174474 h 289955"/>
                <a:gd name="connsiteX671" fmla="*/ 87379 w 951893"/>
                <a:gd name="connsiteY671" fmla="*/ 175511 h 289955"/>
                <a:gd name="connsiteX672" fmla="*/ 87831 w 951893"/>
                <a:gd name="connsiteY672" fmla="*/ 176938 h 289955"/>
                <a:gd name="connsiteX673" fmla="*/ 88335 w 951893"/>
                <a:gd name="connsiteY673" fmla="*/ 178771 h 289955"/>
                <a:gd name="connsiteX674" fmla="*/ 88346 w 951893"/>
                <a:gd name="connsiteY674" fmla="*/ 181781 h 289955"/>
                <a:gd name="connsiteX675" fmla="*/ 87451 w 951893"/>
                <a:gd name="connsiteY675" fmla="*/ 181575 h 289955"/>
                <a:gd name="connsiteX676" fmla="*/ 86079 w 951893"/>
                <a:gd name="connsiteY676" fmla="*/ 181072 h 289955"/>
                <a:gd name="connsiteX677" fmla="*/ 84963 w 951893"/>
                <a:gd name="connsiteY677" fmla="*/ 180735 h 289955"/>
                <a:gd name="connsiteX678" fmla="*/ 83820 w 951893"/>
                <a:gd name="connsiteY678" fmla="*/ 180118 h 289955"/>
                <a:gd name="connsiteX679" fmla="*/ 82610 w 951893"/>
                <a:gd name="connsiteY679" fmla="*/ 179633 h 289955"/>
                <a:gd name="connsiteX680" fmla="*/ 81708 w 951893"/>
                <a:gd name="connsiteY680" fmla="*/ 179429 h 289955"/>
                <a:gd name="connsiteX681" fmla="*/ 80556 w 951893"/>
                <a:gd name="connsiteY681" fmla="*/ 178959 h 289955"/>
                <a:gd name="connsiteX682" fmla="*/ 79339 w 951893"/>
                <a:gd name="connsiteY682" fmla="*/ 178490 h 289955"/>
                <a:gd name="connsiteX683" fmla="*/ 78138 w 951893"/>
                <a:gd name="connsiteY683" fmla="*/ 178051 h 289955"/>
                <a:gd name="connsiteX684" fmla="*/ 76933 w 951893"/>
                <a:gd name="connsiteY684" fmla="*/ 177567 h 289955"/>
                <a:gd name="connsiteX685" fmla="*/ 76177 w 951893"/>
                <a:gd name="connsiteY685" fmla="*/ 177185 h 289955"/>
                <a:gd name="connsiteX686" fmla="*/ 75160 w 951893"/>
                <a:gd name="connsiteY686" fmla="*/ 176729 h 289955"/>
                <a:gd name="connsiteX687" fmla="*/ 73569 w 951893"/>
                <a:gd name="connsiteY687" fmla="*/ 176143 h 289955"/>
                <a:gd name="connsiteX688" fmla="*/ 72395 w 951893"/>
                <a:gd name="connsiteY688" fmla="*/ 175668 h 289955"/>
                <a:gd name="connsiteX689" fmla="*/ 71588 w 951893"/>
                <a:gd name="connsiteY689" fmla="*/ 175432 h 289955"/>
                <a:gd name="connsiteX690" fmla="*/ 70740 w 951893"/>
                <a:gd name="connsiteY690" fmla="*/ 175205 h 289955"/>
                <a:gd name="connsiteX691" fmla="*/ 69633 w 951893"/>
                <a:gd name="connsiteY691" fmla="*/ 174735 h 289955"/>
                <a:gd name="connsiteX692" fmla="*/ 68252 w 951893"/>
                <a:gd name="connsiteY692" fmla="*/ 174147 h 289955"/>
                <a:gd name="connsiteX693" fmla="*/ 66763 w 951893"/>
                <a:gd name="connsiteY693" fmla="*/ 173562 h 289955"/>
                <a:gd name="connsiteX694" fmla="*/ 65677 w 951893"/>
                <a:gd name="connsiteY694" fmla="*/ 173211 h 289955"/>
                <a:gd name="connsiteX695" fmla="*/ 65024 w 951893"/>
                <a:gd name="connsiteY695" fmla="*/ 173001 h 289955"/>
                <a:gd name="connsiteX696" fmla="*/ 63724 w 951893"/>
                <a:gd name="connsiteY696" fmla="*/ 172520 h 289955"/>
                <a:gd name="connsiteX697" fmla="*/ 62412 w 951893"/>
                <a:gd name="connsiteY697" fmla="*/ 172025 h 289955"/>
                <a:gd name="connsiteX698" fmla="*/ 61624 w 951893"/>
                <a:gd name="connsiteY698" fmla="*/ 171685 h 289955"/>
                <a:gd name="connsiteX699" fmla="*/ 60648 w 951893"/>
                <a:gd name="connsiteY699" fmla="*/ 171356 h 289955"/>
                <a:gd name="connsiteX700" fmla="*/ 59188 w 951893"/>
                <a:gd name="connsiteY700" fmla="*/ 170760 h 289955"/>
                <a:gd name="connsiteX701" fmla="*/ 58198 w 951893"/>
                <a:gd name="connsiteY701" fmla="*/ 170267 h 289955"/>
                <a:gd name="connsiteX702" fmla="*/ 57549 w 951893"/>
                <a:gd name="connsiteY702" fmla="*/ 170042 h 289955"/>
                <a:gd name="connsiteX703" fmla="*/ 56024 w 951893"/>
                <a:gd name="connsiteY703" fmla="*/ 169573 h 289955"/>
                <a:gd name="connsiteX704" fmla="*/ 54774 w 951893"/>
                <a:gd name="connsiteY704" fmla="*/ 169103 h 289955"/>
                <a:gd name="connsiteX705" fmla="*/ 53803 w 951893"/>
                <a:gd name="connsiteY705" fmla="*/ 168634 h 289955"/>
                <a:gd name="connsiteX706" fmla="*/ 52445 w 951893"/>
                <a:gd name="connsiteY706" fmla="*/ 168164 h 289955"/>
                <a:gd name="connsiteX707" fmla="*/ 51392 w 951893"/>
                <a:gd name="connsiteY707" fmla="*/ 167812 h 289955"/>
                <a:gd name="connsiteX708" fmla="*/ 50714 w 951893"/>
                <a:gd name="connsiteY708" fmla="*/ 167460 h 289955"/>
                <a:gd name="connsiteX709" fmla="*/ 49454 w 951893"/>
                <a:gd name="connsiteY709" fmla="*/ 166991 h 289955"/>
                <a:gd name="connsiteX710" fmla="*/ 48049 w 951893"/>
                <a:gd name="connsiteY710" fmla="*/ 166403 h 289955"/>
                <a:gd name="connsiteX711" fmla="*/ 46816 w 951893"/>
                <a:gd name="connsiteY711" fmla="*/ 165818 h 289955"/>
                <a:gd name="connsiteX712" fmla="*/ 45495 w 951893"/>
                <a:gd name="connsiteY712" fmla="*/ 165467 h 289955"/>
                <a:gd name="connsiteX713" fmla="*/ 44607 w 951893"/>
                <a:gd name="connsiteY713" fmla="*/ 165256 h 289955"/>
                <a:gd name="connsiteX714" fmla="*/ 43545 w 951893"/>
                <a:gd name="connsiteY714" fmla="*/ 164780 h 289955"/>
                <a:gd name="connsiteX715" fmla="*/ 42622 w 951893"/>
                <a:gd name="connsiteY715" fmla="*/ 164286 h 289955"/>
                <a:gd name="connsiteX716" fmla="*/ 41639 w 951893"/>
                <a:gd name="connsiteY716" fmla="*/ 163940 h 289955"/>
                <a:gd name="connsiteX717" fmla="*/ 40192 w 951893"/>
                <a:gd name="connsiteY717" fmla="*/ 163471 h 289955"/>
                <a:gd name="connsiteX718" fmla="*/ 39054 w 951893"/>
                <a:gd name="connsiteY718" fmla="*/ 163002 h 289955"/>
                <a:gd name="connsiteX719" fmla="*/ 38368 w 951893"/>
                <a:gd name="connsiteY719" fmla="*/ 162767 h 289955"/>
                <a:gd name="connsiteX720" fmla="*/ 37187 w 951893"/>
                <a:gd name="connsiteY720" fmla="*/ 162272 h 289955"/>
                <a:gd name="connsiteX721" fmla="*/ 35882 w 951893"/>
                <a:gd name="connsiteY721" fmla="*/ 161685 h 289955"/>
                <a:gd name="connsiteX722" fmla="*/ 34760 w 951893"/>
                <a:gd name="connsiteY722" fmla="*/ 161240 h 289955"/>
                <a:gd name="connsiteX723" fmla="*/ 33205 w 951893"/>
                <a:gd name="connsiteY723" fmla="*/ 160655 h 289955"/>
                <a:gd name="connsiteX724" fmla="*/ 32083 w 951893"/>
                <a:gd name="connsiteY724" fmla="*/ 160304 h 289955"/>
                <a:gd name="connsiteX725" fmla="*/ 31530 w 951893"/>
                <a:gd name="connsiteY725" fmla="*/ 160068 h 289955"/>
                <a:gd name="connsiteX726" fmla="*/ 30771 w 951893"/>
                <a:gd name="connsiteY726" fmla="*/ 159716 h 289955"/>
                <a:gd name="connsiteX727" fmla="*/ 29272 w 951893"/>
                <a:gd name="connsiteY727" fmla="*/ 159247 h 289955"/>
                <a:gd name="connsiteX728" fmla="*/ 28042 w 951893"/>
                <a:gd name="connsiteY728" fmla="*/ 158778 h 289955"/>
                <a:gd name="connsiteX729" fmla="*/ 26813 w 951893"/>
                <a:gd name="connsiteY729" fmla="*/ 158308 h 289955"/>
                <a:gd name="connsiteX730" fmla="*/ 25551 w 951893"/>
                <a:gd name="connsiteY730" fmla="*/ 157839 h 289955"/>
                <a:gd name="connsiteX731" fmla="*/ 24895 w 951893"/>
                <a:gd name="connsiteY731" fmla="*/ 157512 h 289955"/>
                <a:gd name="connsiteX732" fmla="*/ 23595 w 951893"/>
                <a:gd name="connsiteY732" fmla="*/ 157032 h 289955"/>
                <a:gd name="connsiteX733" fmla="*/ 22283 w 951893"/>
                <a:gd name="connsiteY733" fmla="*/ 156537 h 289955"/>
                <a:gd name="connsiteX734" fmla="*/ 21421 w 951893"/>
                <a:gd name="connsiteY734" fmla="*/ 156196 h 289955"/>
                <a:gd name="connsiteX735" fmla="*/ 20244 w 951893"/>
                <a:gd name="connsiteY735" fmla="*/ 155727 h 289955"/>
                <a:gd name="connsiteX736" fmla="*/ 18887 w 951893"/>
                <a:gd name="connsiteY736" fmla="*/ 155257 h 289955"/>
                <a:gd name="connsiteX737" fmla="*/ 17846 w 951893"/>
                <a:gd name="connsiteY737" fmla="*/ 154920 h 289955"/>
                <a:gd name="connsiteX738" fmla="*/ 16703 w 951893"/>
                <a:gd name="connsiteY738" fmla="*/ 154304 h 289955"/>
                <a:gd name="connsiteX739" fmla="*/ 15494 w 951893"/>
                <a:gd name="connsiteY739" fmla="*/ 153820 h 289955"/>
                <a:gd name="connsiteX740" fmla="*/ 14649 w 951893"/>
                <a:gd name="connsiteY740" fmla="*/ 153615 h 289955"/>
                <a:gd name="connsiteX741" fmla="*/ 13610 w 951893"/>
                <a:gd name="connsiteY741" fmla="*/ 153145 h 289955"/>
                <a:gd name="connsiteX742" fmla="*/ 12312 w 951893"/>
                <a:gd name="connsiteY742" fmla="*/ 152676 h 289955"/>
                <a:gd name="connsiteX743" fmla="*/ 11263 w 951893"/>
                <a:gd name="connsiteY743" fmla="*/ 152324 h 289955"/>
                <a:gd name="connsiteX744" fmla="*/ 10445 w 951893"/>
                <a:gd name="connsiteY744" fmla="*/ 151972 h 289955"/>
                <a:gd name="connsiteX745" fmla="*/ 9321 w 951893"/>
                <a:gd name="connsiteY745" fmla="*/ 151503 h 289955"/>
                <a:gd name="connsiteX746" fmla="*/ 8031 w 951893"/>
                <a:gd name="connsiteY746" fmla="*/ 151033 h 289955"/>
                <a:gd name="connsiteX747" fmla="*/ 6740 w 951893"/>
                <a:gd name="connsiteY747" fmla="*/ 150564 h 289955"/>
                <a:gd name="connsiteX748" fmla="*/ 5564 w 951893"/>
                <a:gd name="connsiteY748" fmla="*/ 150095 h 289955"/>
                <a:gd name="connsiteX749" fmla="*/ 4716 w 951893"/>
                <a:gd name="connsiteY749" fmla="*/ 149772 h 289955"/>
                <a:gd name="connsiteX750" fmla="*/ 3545 w 951893"/>
                <a:gd name="connsiteY750" fmla="*/ 149305 h 289955"/>
                <a:gd name="connsiteX751" fmla="*/ 2347 w 951893"/>
                <a:gd name="connsiteY751" fmla="*/ 148806 h 289955"/>
                <a:gd name="connsiteX752" fmla="*/ 1319 w 951893"/>
                <a:gd name="connsiteY752" fmla="*/ 148331 h 289955"/>
                <a:gd name="connsiteX753" fmla="*/ 404 w 951893"/>
                <a:gd name="connsiteY753" fmla="*/ 148138 h 289955"/>
                <a:gd name="connsiteX754" fmla="*/ 111 w 951893"/>
                <a:gd name="connsiteY754" fmla="*/ 74513 h 289955"/>
                <a:gd name="connsiteX755" fmla="*/ 0 w 951893"/>
                <a:gd name="connsiteY755" fmla="*/ 960 h 289955"/>
                <a:gd name="connsiteX756" fmla="*/ 578938 w 951893"/>
                <a:gd name="connsiteY756" fmla="*/ 139 h 289955"/>
                <a:gd name="connsiteX757" fmla="*/ 611560 w 951893"/>
                <a:gd name="connsiteY757" fmla="*/ 139 h 289955"/>
                <a:gd name="connsiteX758" fmla="*/ 611206 w 951893"/>
                <a:gd name="connsiteY758" fmla="*/ 99992 h 289955"/>
                <a:gd name="connsiteX759" fmla="*/ 578821 w 951893"/>
                <a:gd name="connsiteY759" fmla="*/ 99992 h 289955"/>
                <a:gd name="connsiteX760" fmla="*/ 578880 w 951893"/>
                <a:gd name="connsiteY760" fmla="*/ 50066 h 289955"/>
                <a:gd name="connsiteX761" fmla="*/ 432729 w 951893"/>
                <a:gd name="connsiteY761" fmla="*/ 139 h 289955"/>
                <a:gd name="connsiteX762" fmla="*/ 465801 w 951893"/>
                <a:gd name="connsiteY762" fmla="*/ 139 h 289955"/>
                <a:gd name="connsiteX763" fmla="*/ 465809 w 951893"/>
                <a:gd name="connsiteY763" fmla="*/ 29884 h 289955"/>
                <a:gd name="connsiteX764" fmla="*/ 466589 w 951893"/>
                <a:gd name="connsiteY764" fmla="*/ 67533 h 289955"/>
                <a:gd name="connsiteX765" fmla="*/ 466999 w 951893"/>
                <a:gd name="connsiteY765" fmla="*/ 69180 h 289955"/>
                <a:gd name="connsiteX766" fmla="*/ 467469 w 951893"/>
                <a:gd name="connsiteY766" fmla="*/ 71071 h 289955"/>
                <a:gd name="connsiteX767" fmla="*/ 467938 w 951893"/>
                <a:gd name="connsiteY767" fmla="*/ 72307 h 289955"/>
                <a:gd name="connsiteX768" fmla="*/ 468290 w 951893"/>
                <a:gd name="connsiteY768" fmla="*/ 72803 h 289955"/>
                <a:gd name="connsiteX769" fmla="*/ 468642 w 951893"/>
                <a:gd name="connsiteY769" fmla="*/ 73187 h 289955"/>
                <a:gd name="connsiteX770" fmla="*/ 471176 w 951893"/>
                <a:gd name="connsiteY770" fmla="*/ 75469 h 289955"/>
                <a:gd name="connsiteX771" fmla="*/ 471990 w 951893"/>
                <a:gd name="connsiteY771" fmla="*/ 75938 h 289955"/>
                <a:gd name="connsiteX772" fmla="*/ 472835 w 951893"/>
                <a:gd name="connsiteY772" fmla="*/ 76407 h 289955"/>
                <a:gd name="connsiteX773" fmla="*/ 473543 w 951893"/>
                <a:gd name="connsiteY773" fmla="*/ 76727 h 289955"/>
                <a:gd name="connsiteX774" fmla="*/ 475232 w 951893"/>
                <a:gd name="connsiteY774" fmla="*/ 77176 h 289955"/>
                <a:gd name="connsiteX775" fmla="*/ 477068 w 951893"/>
                <a:gd name="connsiteY775" fmla="*/ 77678 h 289955"/>
                <a:gd name="connsiteX776" fmla="*/ 479404 w 951893"/>
                <a:gd name="connsiteY776" fmla="*/ 78050 h 289955"/>
                <a:gd name="connsiteX777" fmla="*/ 482085 w 951893"/>
                <a:gd name="connsiteY777" fmla="*/ 78328 h 289955"/>
                <a:gd name="connsiteX778" fmla="*/ 505134 w 951893"/>
                <a:gd name="connsiteY778" fmla="*/ 78695 h 289955"/>
                <a:gd name="connsiteX779" fmla="*/ 527428 w 951893"/>
                <a:gd name="connsiteY779" fmla="*/ 78785 h 289955"/>
                <a:gd name="connsiteX780" fmla="*/ 527839 w 951893"/>
                <a:gd name="connsiteY780" fmla="*/ 79284 h 289955"/>
                <a:gd name="connsiteX781" fmla="*/ 528249 w 951893"/>
                <a:gd name="connsiteY781" fmla="*/ 89800 h 289955"/>
                <a:gd name="connsiteX782" fmla="*/ 527918 w 951893"/>
                <a:gd name="connsiteY782" fmla="*/ 100092 h 289955"/>
                <a:gd name="connsiteX783" fmla="*/ 500520 w 951893"/>
                <a:gd name="connsiteY783" fmla="*/ 100173 h 289955"/>
                <a:gd name="connsiteX784" fmla="*/ 472279 w 951893"/>
                <a:gd name="connsiteY784" fmla="*/ 99578 h 289955"/>
                <a:gd name="connsiteX785" fmla="*/ 468642 w 951893"/>
                <a:gd name="connsiteY785" fmla="*/ 99172 h 289955"/>
                <a:gd name="connsiteX786" fmla="*/ 465674 w 951893"/>
                <a:gd name="connsiteY786" fmla="*/ 98961 h 289955"/>
                <a:gd name="connsiteX787" fmla="*/ 463513 w 951893"/>
                <a:gd name="connsiteY787" fmla="*/ 98588 h 289955"/>
                <a:gd name="connsiteX788" fmla="*/ 461583 w 951893"/>
                <a:gd name="connsiteY788" fmla="*/ 98092 h 289955"/>
                <a:gd name="connsiteX789" fmla="*/ 460431 w 951893"/>
                <a:gd name="connsiteY789" fmla="*/ 97763 h 289955"/>
                <a:gd name="connsiteX790" fmla="*/ 458957 w 951893"/>
                <a:gd name="connsiteY790" fmla="*/ 97294 h 289955"/>
                <a:gd name="connsiteX791" fmla="*/ 457613 w 951893"/>
                <a:gd name="connsiteY791" fmla="*/ 96824 h 289955"/>
                <a:gd name="connsiteX792" fmla="*/ 456268 w 951893"/>
                <a:gd name="connsiteY792" fmla="*/ 96355 h 289955"/>
                <a:gd name="connsiteX793" fmla="*/ 454911 w 951893"/>
                <a:gd name="connsiteY793" fmla="*/ 95886 h 289955"/>
                <a:gd name="connsiteX794" fmla="*/ 453857 w 951893"/>
                <a:gd name="connsiteY794" fmla="*/ 95534 h 289955"/>
                <a:gd name="connsiteX795" fmla="*/ 453005 w 951893"/>
                <a:gd name="connsiteY795" fmla="*/ 95182 h 289955"/>
                <a:gd name="connsiteX796" fmla="*/ 452043 w 951893"/>
                <a:gd name="connsiteY796" fmla="*/ 94712 h 289955"/>
                <a:gd name="connsiteX797" fmla="*/ 451121 w 951893"/>
                <a:gd name="connsiteY797" fmla="*/ 94243 h 289955"/>
                <a:gd name="connsiteX798" fmla="*/ 450440 w 951893"/>
                <a:gd name="connsiteY798" fmla="*/ 93984 h 289955"/>
                <a:gd name="connsiteX799" fmla="*/ 447873 w 951893"/>
                <a:gd name="connsiteY799" fmla="*/ 92435 h 289955"/>
                <a:gd name="connsiteX800" fmla="*/ 446309 w 951893"/>
                <a:gd name="connsiteY800" fmla="*/ 91395 h 289955"/>
                <a:gd name="connsiteX801" fmla="*/ 445335 w 951893"/>
                <a:gd name="connsiteY801" fmla="*/ 90723 h 289955"/>
                <a:gd name="connsiteX802" fmla="*/ 441420 w 951893"/>
                <a:gd name="connsiteY802" fmla="*/ 87198 h 289955"/>
                <a:gd name="connsiteX803" fmla="*/ 436964 w 951893"/>
                <a:gd name="connsiteY803" fmla="*/ 81512 h 289955"/>
                <a:gd name="connsiteX804" fmla="*/ 436489 w 951893"/>
                <a:gd name="connsiteY804" fmla="*/ 80866 h 289955"/>
                <a:gd name="connsiteX805" fmla="*/ 436257 w 951893"/>
                <a:gd name="connsiteY805" fmla="*/ 80376 h 289955"/>
                <a:gd name="connsiteX806" fmla="*/ 435788 w 951893"/>
                <a:gd name="connsiteY806" fmla="*/ 79288 h 289955"/>
                <a:gd name="connsiteX807" fmla="*/ 435318 w 951893"/>
                <a:gd name="connsiteY807" fmla="*/ 78303 h 289955"/>
                <a:gd name="connsiteX808" fmla="*/ 434849 w 951893"/>
                <a:gd name="connsiteY808" fmla="*/ 76994 h 289955"/>
                <a:gd name="connsiteX809" fmla="*/ 434380 w 951893"/>
                <a:gd name="connsiteY809" fmla="*/ 75213 h 289955"/>
                <a:gd name="connsiteX810" fmla="*/ 434062 w 951893"/>
                <a:gd name="connsiteY810" fmla="*/ 74090 h 289955"/>
                <a:gd name="connsiteX811" fmla="*/ 433585 w 951893"/>
                <a:gd name="connsiteY811" fmla="*/ 71553 h 289955"/>
                <a:gd name="connsiteX812" fmla="*/ 433022 w 951893"/>
                <a:gd name="connsiteY812" fmla="*/ 68818 h 289955"/>
                <a:gd name="connsiteX813" fmla="*/ 432674 w 951893"/>
                <a:gd name="connsiteY813" fmla="*/ 34248 h 289955"/>
                <a:gd name="connsiteX814" fmla="*/ 207199 w 951893"/>
                <a:gd name="connsiteY814" fmla="*/ 139 h 289955"/>
                <a:gd name="connsiteX815" fmla="*/ 208121 w 951893"/>
                <a:gd name="connsiteY815" fmla="*/ 902 h 289955"/>
                <a:gd name="connsiteX816" fmla="*/ 208267 w 951893"/>
                <a:gd name="connsiteY816" fmla="*/ 73812 h 289955"/>
                <a:gd name="connsiteX817" fmla="*/ 208621 w 951893"/>
                <a:gd name="connsiteY817" fmla="*/ 146197 h 289955"/>
                <a:gd name="connsiteX818" fmla="*/ 208065 w 951893"/>
                <a:gd name="connsiteY818" fmla="*/ 147604 h 289955"/>
                <a:gd name="connsiteX819" fmla="*/ 207113 w 951893"/>
                <a:gd name="connsiteY819" fmla="*/ 148194 h 289955"/>
                <a:gd name="connsiteX820" fmla="*/ 206174 w 951893"/>
                <a:gd name="connsiteY820" fmla="*/ 148452 h 289955"/>
                <a:gd name="connsiteX821" fmla="*/ 205109 w 951893"/>
                <a:gd name="connsiteY821" fmla="*/ 148798 h 289955"/>
                <a:gd name="connsiteX822" fmla="*/ 203971 w 951893"/>
                <a:gd name="connsiteY822" fmla="*/ 149303 h 289955"/>
                <a:gd name="connsiteX823" fmla="*/ 202805 w 951893"/>
                <a:gd name="connsiteY823" fmla="*/ 149779 h 289955"/>
                <a:gd name="connsiteX824" fmla="*/ 202035 w 951893"/>
                <a:gd name="connsiteY824" fmla="*/ 150095 h 289955"/>
                <a:gd name="connsiteX825" fmla="*/ 200706 w 951893"/>
                <a:gd name="connsiteY825" fmla="*/ 150564 h 289955"/>
                <a:gd name="connsiteX826" fmla="*/ 199533 w 951893"/>
                <a:gd name="connsiteY826" fmla="*/ 151034 h 289955"/>
                <a:gd name="connsiteX827" fmla="*/ 198359 w 951893"/>
                <a:gd name="connsiteY827" fmla="*/ 151503 h 289955"/>
                <a:gd name="connsiteX828" fmla="*/ 196981 w 951893"/>
                <a:gd name="connsiteY828" fmla="*/ 151972 h 289955"/>
                <a:gd name="connsiteX829" fmla="*/ 196211 w 951893"/>
                <a:gd name="connsiteY829" fmla="*/ 152294 h 289955"/>
                <a:gd name="connsiteX830" fmla="*/ 194991 w 951893"/>
                <a:gd name="connsiteY830" fmla="*/ 152743 h 289955"/>
                <a:gd name="connsiteX831" fmla="*/ 193626 w 951893"/>
                <a:gd name="connsiteY831" fmla="*/ 153243 h 289955"/>
                <a:gd name="connsiteX832" fmla="*/ 192617 w 951893"/>
                <a:gd name="connsiteY832" fmla="*/ 153615 h 289955"/>
                <a:gd name="connsiteX833" fmla="*/ 191740 w 951893"/>
                <a:gd name="connsiteY833" fmla="*/ 153952 h 289955"/>
                <a:gd name="connsiteX834" fmla="*/ 190596 w 951893"/>
                <a:gd name="connsiteY834" fmla="*/ 154327 h 289955"/>
                <a:gd name="connsiteX835" fmla="*/ 189377 w 951893"/>
                <a:gd name="connsiteY835" fmla="*/ 154781 h 289955"/>
                <a:gd name="connsiteX836" fmla="*/ 188278 w 951893"/>
                <a:gd name="connsiteY836" fmla="*/ 155359 h 289955"/>
                <a:gd name="connsiteX837" fmla="*/ 187256 w 951893"/>
                <a:gd name="connsiteY837" fmla="*/ 155859 h 289955"/>
                <a:gd name="connsiteX838" fmla="*/ 186200 w 951893"/>
                <a:gd name="connsiteY838" fmla="*/ 156197 h 289955"/>
                <a:gd name="connsiteX839" fmla="*/ 185079 w 951893"/>
                <a:gd name="connsiteY839" fmla="*/ 156542 h 289955"/>
                <a:gd name="connsiteX840" fmla="*/ 183743 w 951893"/>
                <a:gd name="connsiteY840" fmla="*/ 157110 h 289955"/>
                <a:gd name="connsiteX841" fmla="*/ 182499 w 951893"/>
                <a:gd name="connsiteY841" fmla="*/ 157586 h 289955"/>
                <a:gd name="connsiteX842" fmla="*/ 181738 w 951893"/>
                <a:gd name="connsiteY842" fmla="*/ 157839 h 289955"/>
                <a:gd name="connsiteX843" fmla="*/ 180633 w 951893"/>
                <a:gd name="connsiteY843" fmla="*/ 158309 h 289955"/>
                <a:gd name="connsiteX844" fmla="*/ 179545 w 951893"/>
                <a:gd name="connsiteY844" fmla="*/ 158778 h 289955"/>
                <a:gd name="connsiteX845" fmla="*/ 178177 w 951893"/>
                <a:gd name="connsiteY845" fmla="*/ 159247 h 289955"/>
                <a:gd name="connsiteX846" fmla="*/ 176829 w 951893"/>
                <a:gd name="connsiteY846" fmla="*/ 159607 h 289955"/>
                <a:gd name="connsiteX847" fmla="*/ 176018 w 951893"/>
                <a:gd name="connsiteY847" fmla="*/ 159959 h 289955"/>
                <a:gd name="connsiteX848" fmla="*/ 175079 w 951893"/>
                <a:gd name="connsiteY848" fmla="*/ 160305 h 289955"/>
                <a:gd name="connsiteX849" fmla="*/ 173774 w 951893"/>
                <a:gd name="connsiteY849" fmla="*/ 160655 h 289955"/>
                <a:gd name="connsiteX850" fmla="*/ 172601 w 951893"/>
                <a:gd name="connsiteY850" fmla="*/ 161131 h 289955"/>
                <a:gd name="connsiteX851" fmla="*/ 171193 w 951893"/>
                <a:gd name="connsiteY851" fmla="*/ 161594 h 289955"/>
                <a:gd name="connsiteX852" fmla="*/ 169990 w 951893"/>
                <a:gd name="connsiteY852" fmla="*/ 162173 h 289955"/>
                <a:gd name="connsiteX853" fmla="*/ 169433 w 951893"/>
                <a:gd name="connsiteY853" fmla="*/ 162650 h 289955"/>
                <a:gd name="connsiteX854" fmla="*/ 168407 w 951893"/>
                <a:gd name="connsiteY854" fmla="*/ 162886 h 289955"/>
                <a:gd name="connsiteX855" fmla="*/ 166969 w 951893"/>
                <a:gd name="connsiteY855" fmla="*/ 163237 h 289955"/>
                <a:gd name="connsiteX856" fmla="*/ 165971 w 951893"/>
                <a:gd name="connsiteY856" fmla="*/ 163822 h 289955"/>
                <a:gd name="connsiteX857" fmla="*/ 164801 w 951893"/>
                <a:gd name="connsiteY857" fmla="*/ 164410 h 289955"/>
                <a:gd name="connsiteX858" fmla="*/ 163620 w 951893"/>
                <a:gd name="connsiteY858" fmla="*/ 164879 h 289955"/>
                <a:gd name="connsiteX859" fmla="*/ 162678 w 951893"/>
                <a:gd name="connsiteY859" fmla="*/ 165091 h 289955"/>
                <a:gd name="connsiteX860" fmla="*/ 161219 w 951893"/>
                <a:gd name="connsiteY860" fmla="*/ 165473 h 289955"/>
                <a:gd name="connsiteX861" fmla="*/ 160053 w 951893"/>
                <a:gd name="connsiteY861" fmla="*/ 166083 h 289955"/>
                <a:gd name="connsiteX862" fmla="*/ 159289 w 951893"/>
                <a:gd name="connsiteY862" fmla="*/ 166522 h 289955"/>
                <a:gd name="connsiteX863" fmla="*/ 157995 w 951893"/>
                <a:gd name="connsiteY863" fmla="*/ 166991 h 289955"/>
                <a:gd name="connsiteX864" fmla="*/ 156750 w 951893"/>
                <a:gd name="connsiteY864" fmla="*/ 167461 h 289955"/>
                <a:gd name="connsiteX865" fmla="*/ 155808 w 951893"/>
                <a:gd name="connsiteY865" fmla="*/ 167688 h 289955"/>
                <a:gd name="connsiteX866" fmla="*/ 154766 w 951893"/>
                <a:gd name="connsiteY866" fmla="*/ 167924 h 289955"/>
                <a:gd name="connsiteX867" fmla="*/ 153592 w 951893"/>
                <a:gd name="connsiteY867" fmla="*/ 168399 h 289955"/>
                <a:gd name="connsiteX868" fmla="*/ 152645 w 951893"/>
                <a:gd name="connsiteY868" fmla="*/ 168985 h 289955"/>
                <a:gd name="connsiteX869" fmla="*/ 151480 w 951893"/>
                <a:gd name="connsiteY869" fmla="*/ 169573 h 289955"/>
                <a:gd name="connsiteX870" fmla="*/ 150075 w 951893"/>
                <a:gd name="connsiteY870" fmla="*/ 170042 h 289955"/>
                <a:gd name="connsiteX871" fmla="*/ 146892 w 951893"/>
                <a:gd name="connsiteY871" fmla="*/ 171348 h 289955"/>
                <a:gd name="connsiteX872" fmla="*/ 146053 w 951893"/>
                <a:gd name="connsiteY872" fmla="*/ 171685 h 289955"/>
                <a:gd name="connsiteX873" fmla="*/ 144619 w 951893"/>
                <a:gd name="connsiteY873" fmla="*/ 172154 h 289955"/>
                <a:gd name="connsiteX874" fmla="*/ 143358 w 951893"/>
                <a:gd name="connsiteY874" fmla="*/ 172623 h 289955"/>
                <a:gd name="connsiteX875" fmla="*/ 142680 w 951893"/>
                <a:gd name="connsiteY875" fmla="*/ 172975 h 289955"/>
                <a:gd name="connsiteX876" fmla="*/ 141885 w 951893"/>
                <a:gd name="connsiteY876" fmla="*/ 173328 h 289955"/>
                <a:gd name="connsiteX877" fmla="*/ 140507 w 951893"/>
                <a:gd name="connsiteY877" fmla="*/ 173797 h 289955"/>
                <a:gd name="connsiteX878" fmla="*/ 139216 w 951893"/>
                <a:gd name="connsiteY878" fmla="*/ 174266 h 289955"/>
                <a:gd name="connsiteX879" fmla="*/ 137926 w 951893"/>
                <a:gd name="connsiteY879" fmla="*/ 174736 h 289955"/>
                <a:gd name="connsiteX880" fmla="*/ 136608 w 951893"/>
                <a:gd name="connsiteY880" fmla="*/ 175205 h 289955"/>
                <a:gd name="connsiteX881" fmla="*/ 135875 w 951893"/>
                <a:gd name="connsiteY881" fmla="*/ 175557 h 289955"/>
                <a:gd name="connsiteX882" fmla="*/ 134849 w 951893"/>
                <a:gd name="connsiteY882" fmla="*/ 175793 h 289955"/>
                <a:gd name="connsiteX883" fmla="*/ 133411 w 951893"/>
                <a:gd name="connsiteY883" fmla="*/ 176144 h 289955"/>
                <a:gd name="connsiteX884" fmla="*/ 132313 w 951893"/>
                <a:gd name="connsiteY884" fmla="*/ 176729 h 289955"/>
                <a:gd name="connsiteX885" fmla="*/ 131595 w 951893"/>
                <a:gd name="connsiteY885" fmla="*/ 177171 h 289955"/>
                <a:gd name="connsiteX886" fmla="*/ 130347 w 951893"/>
                <a:gd name="connsiteY886" fmla="*/ 177549 h 289955"/>
                <a:gd name="connsiteX887" fmla="*/ 129069 w 951893"/>
                <a:gd name="connsiteY887" fmla="*/ 177900 h 289955"/>
                <a:gd name="connsiteX888" fmla="*/ 127908 w 951893"/>
                <a:gd name="connsiteY888" fmla="*/ 178480 h 289955"/>
                <a:gd name="connsiteX889" fmla="*/ 126624 w 951893"/>
                <a:gd name="connsiteY889" fmla="*/ 179097 h 289955"/>
                <a:gd name="connsiteX890" fmla="*/ 125526 w 951893"/>
                <a:gd name="connsiteY890" fmla="*/ 179429 h 289955"/>
                <a:gd name="connsiteX891" fmla="*/ 124623 w 951893"/>
                <a:gd name="connsiteY891" fmla="*/ 179766 h 289955"/>
                <a:gd name="connsiteX892" fmla="*/ 123479 w 951893"/>
                <a:gd name="connsiteY892" fmla="*/ 180148 h 289955"/>
                <a:gd name="connsiteX893" fmla="*/ 122270 w 951893"/>
                <a:gd name="connsiteY893" fmla="*/ 180633 h 289955"/>
                <a:gd name="connsiteX894" fmla="*/ 119806 w 951893"/>
                <a:gd name="connsiteY894" fmla="*/ 180622 h 289955"/>
                <a:gd name="connsiteX895" fmla="*/ 120027 w 951893"/>
                <a:gd name="connsiteY895" fmla="*/ 178138 h 289955"/>
                <a:gd name="connsiteX896" fmla="*/ 120560 w 951893"/>
                <a:gd name="connsiteY896" fmla="*/ 176643 h 289955"/>
                <a:gd name="connsiteX897" fmla="*/ 121063 w 951893"/>
                <a:gd name="connsiteY897" fmla="*/ 175456 h 289955"/>
                <a:gd name="connsiteX898" fmla="*/ 121351 w 951893"/>
                <a:gd name="connsiteY898" fmla="*/ 174019 h 289955"/>
                <a:gd name="connsiteX899" fmla="*/ 121822 w 951893"/>
                <a:gd name="connsiteY899" fmla="*/ 172339 h 289955"/>
                <a:gd name="connsiteX900" fmla="*/ 122264 w 951893"/>
                <a:gd name="connsiteY900" fmla="*/ 171223 h 289955"/>
                <a:gd name="connsiteX901" fmla="*/ 122733 w 951893"/>
                <a:gd name="connsiteY901" fmla="*/ 169634 h 289955"/>
                <a:gd name="connsiteX902" fmla="*/ 123202 w 951893"/>
                <a:gd name="connsiteY902" fmla="*/ 167927 h 289955"/>
                <a:gd name="connsiteX903" fmla="*/ 123547 w 951893"/>
                <a:gd name="connsiteY903" fmla="*/ 166604 h 289955"/>
                <a:gd name="connsiteX904" fmla="*/ 123926 w 951893"/>
                <a:gd name="connsiteY904" fmla="*/ 164968 h 289955"/>
                <a:gd name="connsiteX905" fmla="*/ 124249 w 951893"/>
                <a:gd name="connsiteY905" fmla="*/ 163354 h 289955"/>
                <a:gd name="connsiteX906" fmla="*/ 124801 w 951893"/>
                <a:gd name="connsiteY906" fmla="*/ 161738 h 289955"/>
                <a:gd name="connsiteX907" fmla="*/ 125424 w 951893"/>
                <a:gd name="connsiteY907" fmla="*/ 160194 h 289955"/>
                <a:gd name="connsiteX908" fmla="*/ 125784 w 951893"/>
                <a:gd name="connsiteY908" fmla="*/ 158753 h 289955"/>
                <a:gd name="connsiteX909" fmla="*/ 126138 w 951893"/>
                <a:gd name="connsiteY909" fmla="*/ 157203 h 289955"/>
                <a:gd name="connsiteX910" fmla="*/ 126525 w 951893"/>
                <a:gd name="connsiteY910" fmla="*/ 155449 h 289955"/>
                <a:gd name="connsiteX911" fmla="*/ 126992 w 951893"/>
                <a:gd name="connsiteY911" fmla="*/ 153856 h 289955"/>
                <a:gd name="connsiteX912" fmla="*/ 127314 w 951893"/>
                <a:gd name="connsiteY912" fmla="*/ 152683 h 289955"/>
                <a:gd name="connsiteX913" fmla="*/ 127784 w 951893"/>
                <a:gd name="connsiteY913" fmla="*/ 150949 h 289955"/>
                <a:gd name="connsiteX914" fmla="*/ 128365 w 951893"/>
                <a:gd name="connsiteY914" fmla="*/ 149364 h 289955"/>
                <a:gd name="connsiteX915" fmla="*/ 128834 w 951893"/>
                <a:gd name="connsiteY915" fmla="*/ 147810 h 289955"/>
                <a:gd name="connsiteX916" fmla="*/ 129304 w 951893"/>
                <a:gd name="connsiteY916" fmla="*/ 146079 h 289955"/>
                <a:gd name="connsiteX917" fmla="*/ 129656 w 951893"/>
                <a:gd name="connsiteY917" fmla="*/ 144932 h 289955"/>
                <a:gd name="connsiteX918" fmla="*/ 129892 w 951893"/>
                <a:gd name="connsiteY918" fmla="*/ 143554 h 289955"/>
                <a:gd name="connsiteX919" fmla="*/ 130242 w 951893"/>
                <a:gd name="connsiteY919" fmla="*/ 141764 h 289955"/>
                <a:gd name="connsiteX920" fmla="*/ 130828 w 951893"/>
                <a:gd name="connsiteY920" fmla="*/ 140304 h 289955"/>
                <a:gd name="connsiteX921" fmla="*/ 132487 w 951893"/>
                <a:gd name="connsiteY921" fmla="*/ 137422 h 289955"/>
                <a:gd name="connsiteX922" fmla="*/ 133592 w 951893"/>
                <a:gd name="connsiteY922" fmla="*/ 136953 h 289955"/>
                <a:gd name="connsiteX923" fmla="*/ 134768 w 951893"/>
                <a:gd name="connsiteY923" fmla="*/ 136484 h 289955"/>
                <a:gd name="connsiteX924" fmla="*/ 135625 w 951893"/>
                <a:gd name="connsiteY924" fmla="*/ 136150 h 289955"/>
                <a:gd name="connsiteX925" fmla="*/ 136805 w 951893"/>
                <a:gd name="connsiteY925" fmla="*/ 135664 h 289955"/>
                <a:gd name="connsiteX926" fmla="*/ 138024 w 951893"/>
                <a:gd name="connsiteY926" fmla="*/ 135066 h 289955"/>
                <a:gd name="connsiteX927" fmla="*/ 138783 w 951893"/>
                <a:gd name="connsiteY927" fmla="*/ 134731 h 289955"/>
                <a:gd name="connsiteX928" fmla="*/ 140073 w 951893"/>
                <a:gd name="connsiteY928" fmla="*/ 134287 h 289955"/>
                <a:gd name="connsiteX929" fmla="*/ 143502 w 951893"/>
                <a:gd name="connsiteY929" fmla="*/ 132884 h 289955"/>
                <a:gd name="connsiteX930" fmla="*/ 144745 w 951893"/>
                <a:gd name="connsiteY930" fmla="*/ 132440 h 289955"/>
                <a:gd name="connsiteX931" fmla="*/ 145567 w 951893"/>
                <a:gd name="connsiteY931" fmla="*/ 132141 h 289955"/>
                <a:gd name="connsiteX932" fmla="*/ 146787 w 951893"/>
                <a:gd name="connsiteY932" fmla="*/ 131556 h 289955"/>
                <a:gd name="connsiteX933" fmla="*/ 148020 w 951893"/>
                <a:gd name="connsiteY933" fmla="*/ 131205 h 289955"/>
                <a:gd name="connsiteX934" fmla="*/ 149425 w 951893"/>
                <a:gd name="connsiteY934" fmla="*/ 130852 h 289955"/>
                <a:gd name="connsiteX935" fmla="*/ 150686 w 951893"/>
                <a:gd name="connsiteY935" fmla="*/ 130382 h 289955"/>
                <a:gd name="connsiteX936" fmla="*/ 151339 w 951893"/>
                <a:gd name="connsiteY936" fmla="*/ 130060 h 289955"/>
                <a:gd name="connsiteX937" fmla="*/ 152571 w 951893"/>
                <a:gd name="connsiteY937" fmla="*/ 129583 h 289955"/>
                <a:gd name="connsiteX938" fmla="*/ 154027 w 951893"/>
                <a:gd name="connsiteY938" fmla="*/ 129084 h 289955"/>
                <a:gd name="connsiteX939" fmla="*/ 155178 w 951893"/>
                <a:gd name="connsiteY939" fmla="*/ 128740 h 289955"/>
                <a:gd name="connsiteX940" fmla="*/ 155972 w 951893"/>
                <a:gd name="connsiteY940" fmla="*/ 128386 h 289955"/>
                <a:gd name="connsiteX941" fmla="*/ 157017 w 951893"/>
                <a:gd name="connsiteY941" fmla="*/ 127888 h 289955"/>
                <a:gd name="connsiteX942" fmla="*/ 158193 w 951893"/>
                <a:gd name="connsiteY942" fmla="*/ 127420 h 289955"/>
                <a:gd name="connsiteX943" fmla="*/ 158964 w 951893"/>
                <a:gd name="connsiteY943" fmla="*/ 127097 h 289955"/>
                <a:gd name="connsiteX944" fmla="*/ 160342 w 951893"/>
                <a:gd name="connsiteY944" fmla="*/ 126628 h 289955"/>
                <a:gd name="connsiteX945" fmla="*/ 161659 w 951893"/>
                <a:gd name="connsiteY945" fmla="*/ 126158 h 289955"/>
                <a:gd name="connsiteX946" fmla="*/ 162378 w 951893"/>
                <a:gd name="connsiteY946" fmla="*/ 125825 h 289955"/>
                <a:gd name="connsiteX947" fmla="*/ 163558 w 951893"/>
                <a:gd name="connsiteY947" fmla="*/ 125338 h 289955"/>
                <a:gd name="connsiteX948" fmla="*/ 164777 w 951893"/>
                <a:gd name="connsiteY948" fmla="*/ 124741 h 289955"/>
                <a:gd name="connsiteX949" fmla="*/ 165823 w 951893"/>
                <a:gd name="connsiteY949" fmla="*/ 124406 h 289955"/>
                <a:gd name="connsiteX950" fmla="*/ 167150 w 951893"/>
                <a:gd name="connsiteY950" fmla="*/ 124046 h 289955"/>
                <a:gd name="connsiteX951" fmla="*/ 168327 w 951893"/>
                <a:gd name="connsiteY951" fmla="*/ 123577 h 289955"/>
                <a:gd name="connsiteX952" fmla="*/ 169178 w 951893"/>
                <a:gd name="connsiteY952" fmla="*/ 123250 h 289955"/>
                <a:gd name="connsiteX953" fmla="*/ 170263 w 951893"/>
                <a:gd name="connsiteY953" fmla="*/ 122769 h 289955"/>
                <a:gd name="connsiteX954" fmla="*/ 171076 w 951893"/>
                <a:gd name="connsiteY954" fmla="*/ 122617 h 289955"/>
                <a:gd name="connsiteX955" fmla="*/ 171076 w 951893"/>
                <a:gd name="connsiteY955" fmla="*/ 68668 h 289955"/>
                <a:gd name="connsiteX956" fmla="*/ 171305 w 951893"/>
                <a:gd name="connsiteY956" fmla="*/ 14117 h 289955"/>
                <a:gd name="connsiteX957" fmla="*/ 171980 w 951893"/>
                <a:gd name="connsiteY957" fmla="*/ 13515 h 289955"/>
                <a:gd name="connsiteX958" fmla="*/ 172720 w 951893"/>
                <a:gd name="connsiteY958" fmla="*/ 13161 h 289955"/>
                <a:gd name="connsiteX959" fmla="*/ 173918 w 951893"/>
                <a:gd name="connsiteY959" fmla="*/ 12662 h 289955"/>
                <a:gd name="connsiteX960" fmla="*/ 175090 w 951893"/>
                <a:gd name="connsiteY960" fmla="*/ 12195 h 289955"/>
                <a:gd name="connsiteX961" fmla="*/ 175739 w 951893"/>
                <a:gd name="connsiteY961" fmla="*/ 11754 h 289955"/>
                <a:gd name="connsiteX962" fmla="*/ 176825 w 951893"/>
                <a:gd name="connsiteY962" fmla="*/ 11169 h 289955"/>
                <a:gd name="connsiteX963" fmla="*/ 178119 w 951893"/>
                <a:gd name="connsiteY963" fmla="*/ 10818 h 289955"/>
                <a:gd name="connsiteX964" fmla="*/ 179585 w 951893"/>
                <a:gd name="connsiteY964" fmla="*/ 10464 h 289955"/>
                <a:gd name="connsiteX965" fmla="*/ 180903 w 951893"/>
                <a:gd name="connsiteY965" fmla="*/ 9995 h 289955"/>
                <a:gd name="connsiteX966" fmla="*/ 181636 w 951893"/>
                <a:gd name="connsiteY966" fmla="*/ 9643 h 289955"/>
                <a:gd name="connsiteX967" fmla="*/ 182692 w 951893"/>
                <a:gd name="connsiteY967" fmla="*/ 9291 h 289955"/>
                <a:gd name="connsiteX968" fmla="*/ 183743 w 951893"/>
                <a:gd name="connsiteY968" fmla="*/ 8945 h 289955"/>
                <a:gd name="connsiteX969" fmla="*/ 184769 w 951893"/>
                <a:gd name="connsiteY969" fmla="*/ 8329 h 289955"/>
                <a:gd name="connsiteX970" fmla="*/ 185860 w 951893"/>
                <a:gd name="connsiteY970" fmla="*/ 7754 h 289955"/>
                <a:gd name="connsiteX971" fmla="*/ 186916 w 951893"/>
                <a:gd name="connsiteY971" fmla="*/ 7283 h 289955"/>
                <a:gd name="connsiteX972" fmla="*/ 187972 w 951893"/>
                <a:gd name="connsiteY972" fmla="*/ 6825 h 289955"/>
                <a:gd name="connsiteX973" fmla="*/ 189368 w 951893"/>
                <a:gd name="connsiteY973" fmla="*/ 6485 h 289955"/>
                <a:gd name="connsiteX974" fmla="*/ 190887 w 951893"/>
                <a:gd name="connsiteY974" fmla="*/ 6104 h 289955"/>
                <a:gd name="connsiteX975" fmla="*/ 191852 w 951893"/>
                <a:gd name="connsiteY975" fmla="*/ 5771 h 289955"/>
                <a:gd name="connsiteX976" fmla="*/ 192680 w 951893"/>
                <a:gd name="connsiteY976" fmla="*/ 5309 h 289955"/>
                <a:gd name="connsiteX977" fmla="*/ 193491 w 951893"/>
                <a:gd name="connsiteY977" fmla="*/ 4957 h 289955"/>
                <a:gd name="connsiteX978" fmla="*/ 194664 w 951893"/>
                <a:gd name="connsiteY978" fmla="*/ 4517 h 289955"/>
                <a:gd name="connsiteX979" fmla="*/ 196258 w 951893"/>
                <a:gd name="connsiteY979" fmla="*/ 3933 h 289955"/>
                <a:gd name="connsiteX980" fmla="*/ 197507 w 951893"/>
                <a:gd name="connsiteY980" fmla="*/ 3545 h 289955"/>
                <a:gd name="connsiteX981" fmla="*/ 198315 w 951893"/>
                <a:gd name="connsiteY981" fmla="*/ 3190 h 289955"/>
                <a:gd name="connsiteX982" fmla="*/ 199645 w 951893"/>
                <a:gd name="connsiteY982" fmla="*/ 2720 h 289955"/>
                <a:gd name="connsiteX983" fmla="*/ 201007 w 951893"/>
                <a:gd name="connsiteY983" fmla="*/ 2251 h 289955"/>
                <a:gd name="connsiteX984" fmla="*/ 201832 w 951893"/>
                <a:gd name="connsiteY984" fmla="*/ 1789 h 289955"/>
                <a:gd name="connsiteX985" fmla="*/ 202639 w 951893"/>
                <a:gd name="connsiteY985" fmla="*/ 1318 h 289955"/>
                <a:gd name="connsiteX986" fmla="*/ 203813 w 951893"/>
                <a:gd name="connsiteY986" fmla="*/ 843 h 289955"/>
                <a:gd name="connsiteX987" fmla="*/ 205266 w 951893"/>
                <a:gd name="connsiteY987" fmla="*/ 492 h 289955"/>
                <a:gd name="connsiteX988" fmla="*/ 206160 w 951893"/>
                <a:gd name="connsiteY988" fmla="*/ 373 h 289955"/>
                <a:gd name="connsiteX989" fmla="*/ 207199 w 951893"/>
                <a:gd name="connsiteY989" fmla="*/ 139 h 289955"/>
                <a:gd name="connsiteX990" fmla="*/ 711132 w 951893"/>
                <a:gd name="connsiteY990" fmla="*/ 100 h 289955"/>
                <a:gd name="connsiteX991" fmla="*/ 746664 w 951893"/>
                <a:gd name="connsiteY991" fmla="*/ 1050 h 289955"/>
                <a:gd name="connsiteX992" fmla="*/ 749276 w 951893"/>
                <a:gd name="connsiteY992" fmla="*/ 1547 h 289955"/>
                <a:gd name="connsiteX993" fmla="*/ 751163 w 951893"/>
                <a:gd name="connsiteY993" fmla="*/ 1866 h 289955"/>
                <a:gd name="connsiteX994" fmla="*/ 752851 w 951893"/>
                <a:gd name="connsiteY994" fmla="*/ 2315 h 289955"/>
                <a:gd name="connsiteX995" fmla="*/ 754687 w 951893"/>
                <a:gd name="connsiteY995" fmla="*/ 2817 h 289955"/>
                <a:gd name="connsiteX996" fmla="*/ 756049 w 951893"/>
                <a:gd name="connsiteY996" fmla="*/ 3189 h 289955"/>
                <a:gd name="connsiteX997" fmla="*/ 757276 w 951893"/>
                <a:gd name="connsiteY997" fmla="*/ 3523 h 289955"/>
                <a:gd name="connsiteX998" fmla="*/ 758419 w 951893"/>
                <a:gd name="connsiteY998" fmla="*/ 3900 h 289955"/>
                <a:gd name="connsiteX999" fmla="*/ 759638 w 951893"/>
                <a:gd name="connsiteY999" fmla="*/ 4239 h 289955"/>
                <a:gd name="connsiteX1000" fmla="*/ 761016 w 951893"/>
                <a:gd name="connsiteY1000" fmla="*/ 4790 h 289955"/>
                <a:gd name="connsiteX1001" fmla="*/ 762443 w 951893"/>
                <a:gd name="connsiteY1001" fmla="*/ 5409 h 289955"/>
                <a:gd name="connsiteX1002" fmla="*/ 763257 w 951893"/>
                <a:gd name="connsiteY1002" fmla="*/ 5771 h 289955"/>
                <a:gd name="connsiteX1003" fmla="*/ 764267 w 951893"/>
                <a:gd name="connsiteY1003" fmla="*/ 6240 h 289955"/>
                <a:gd name="connsiteX1004" fmla="*/ 765394 w 951893"/>
                <a:gd name="connsiteY1004" fmla="*/ 6710 h 289955"/>
                <a:gd name="connsiteX1005" fmla="*/ 766059 w 951893"/>
                <a:gd name="connsiteY1005" fmla="*/ 7061 h 289955"/>
                <a:gd name="connsiteX1006" fmla="*/ 766751 w 951893"/>
                <a:gd name="connsiteY1006" fmla="*/ 7413 h 289955"/>
                <a:gd name="connsiteX1007" fmla="*/ 767734 w 951893"/>
                <a:gd name="connsiteY1007" fmla="*/ 7883 h 289955"/>
                <a:gd name="connsiteX1008" fmla="*/ 768555 w 951893"/>
                <a:gd name="connsiteY1008" fmla="*/ 8352 h 289955"/>
                <a:gd name="connsiteX1009" fmla="*/ 769377 w 951893"/>
                <a:gd name="connsiteY1009" fmla="*/ 8822 h 289955"/>
                <a:gd name="connsiteX1010" fmla="*/ 770124 w 951893"/>
                <a:gd name="connsiteY1010" fmla="*/ 9291 h 289955"/>
                <a:gd name="connsiteX1011" fmla="*/ 770582 w 951893"/>
                <a:gd name="connsiteY1011" fmla="*/ 9643 h 289955"/>
                <a:gd name="connsiteX1012" fmla="*/ 771127 w 951893"/>
                <a:gd name="connsiteY1012" fmla="*/ 9995 h 289955"/>
                <a:gd name="connsiteX1013" fmla="*/ 772008 w 951893"/>
                <a:gd name="connsiteY1013" fmla="*/ 10405 h 289955"/>
                <a:gd name="connsiteX1014" fmla="*/ 773007 w 951893"/>
                <a:gd name="connsiteY1014" fmla="*/ 11168 h 289955"/>
                <a:gd name="connsiteX1015" fmla="*/ 780357 w 951893"/>
                <a:gd name="connsiteY1015" fmla="*/ 18396 h 289955"/>
                <a:gd name="connsiteX1016" fmla="*/ 782177 w 951893"/>
                <a:gd name="connsiteY1016" fmla="*/ 20692 h 289955"/>
                <a:gd name="connsiteX1017" fmla="*/ 782636 w 951893"/>
                <a:gd name="connsiteY1017" fmla="*/ 21637 h 289955"/>
                <a:gd name="connsiteX1018" fmla="*/ 783105 w 951893"/>
                <a:gd name="connsiteY1018" fmla="*/ 22495 h 289955"/>
                <a:gd name="connsiteX1019" fmla="*/ 783574 w 951893"/>
                <a:gd name="connsiteY1019" fmla="*/ 23340 h 289955"/>
                <a:gd name="connsiteX1020" fmla="*/ 783903 w 951893"/>
                <a:gd name="connsiteY1020" fmla="*/ 24056 h 289955"/>
                <a:gd name="connsiteX1021" fmla="*/ 784273 w 951893"/>
                <a:gd name="connsiteY1021" fmla="*/ 24848 h 289955"/>
                <a:gd name="connsiteX1022" fmla="*/ 784619 w 951893"/>
                <a:gd name="connsiteY1022" fmla="*/ 25718 h 289955"/>
                <a:gd name="connsiteX1023" fmla="*/ 785193 w 951893"/>
                <a:gd name="connsiteY1023" fmla="*/ 27044 h 289955"/>
                <a:gd name="connsiteX1024" fmla="*/ 785810 w 951893"/>
                <a:gd name="connsiteY1024" fmla="*/ 28305 h 289955"/>
                <a:gd name="connsiteX1025" fmla="*/ 786156 w 951893"/>
                <a:gd name="connsiteY1025" fmla="*/ 29238 h 289955"/>
                <a:gd name="connsiteX1026" fmla="*/ 786508 w 951893"/>
                <a:gd name="connsiteY1026" fmla="*/ 30177 h 289955"/>
                <a:gd name="connsiteX1027" fmla="*/ 786860 w 951893"/>
                <a:gd name="connsiteY1027" fmla="*/ 31206 h 289955"/>
                <a:gd name="connsiteX1028" fmla="*/ 787329 w 951893"/>
                <a:gd name="connsiteY1028" fmla="*/ 32820 h 289955"/>
                <a:gd name="connsiteX1029" fmla="*/ 787798 w 951893"/>
                <a:gd name="connsiteY1029" fmla="*/ 34391 h 289955"/>
                <a:gd name="connsiteX1030" fmla="*/ 788268 w 951893"/>
                <a:gd name="connsiteY1030" fmla="*/ 36278 h 289955"/>
                <a:gd name="connsiteX1031" fmla="*/ 788737 w 951893"/>
                <a:gd name="connsiteY1031" fmla="*/ 38645 h 289955"/>
                <a:gd name="connsiteX1032" fmla="*/ 789030 w 951893"/>
                <a:gd name="connsiteY1032" fmla="*/ 40455 h 289955"/>
                <a:gd name="connsiteX1033" fmla="*/ 789324 w 951893"/>
                <a:gd name="connsiteY1033" fmla="*/ 50007 h 289955"/>
                <a:gd name="connsiteX1034" fmla="*/ 789030 w 951893"/>
                <a:gd name="connsiteY1034" fmla="*/ 59622 h 289955"/>
                <a:gd name="connsiteX1035" fmla="*/ 788737 w 951893"/>
                <a:gd name="connsiteY1035" fmla="*/ 61549 h 289955"/>
                <a:gd name="connsiteX1036" fmla="*/ 788268 w 951893"/>
                <a:gd name="connsiteY1036" fmla="*/ 63970 h 289955"/>
                <a:gd name="connsiteX1037" fmla="*/ 787680 w 951893"/>
                <a:gd name="connsiteY1037" fmla="*/ 65680 h 289955"/>
                <a:gd name="connsiteX1038" fmla="*/ 787094 w 951893"/>
                <a:gd name="connsiteY1038" fmla="*/ 66903 h 289955"/>
                <a:gd name="connsiteX1039" fmla="*/ 786744 w 951893"/>
                <a:gd name="connsiteY1039" fmla="*/ 68325 h 289955"/>
                <a:gd name="connsiteX1040" fmla="*/ 786398 w 951893"/>
                <a:gd name="connsiteY1040" fmla="*/ 69381 h 289955"/>
                <a:gd name="connsiteX1041" fmla="*/ 786046 w 951893"/>
                <a:gd name="connsiteY1041" fmla="*/ 70329 h 289955"/>
                <a:gd name="connsiteX1042" fmla="*/ 785686 w 951893"/>
                <a:gd name="connsiteY1042" fmla="*/ 71479 h 289955"/>
                <a:gd name="connsiteX1043" fmla="*/ 785217 w 951893"/>
                <a:gd name="connsiteY1043" fmla="*/ 72542 h 289955"/>
                <a:gd name="connsiteX1044" fmla="*/ 784865 w 951893"/>
                <a:gd name="connsiteY1044" fmla="*/ 73356 h 289955"/>
                <a:gd name="connsiteX1045" fmla="*/ 784513 w 951893"/>
                <a:gd name="connsiteY1045" fmla="*/ 73984 h 289955"/>
                <a:gd name="connsiteX1046" fmla="*/ 783946 w 951893"/>
                <a:gd name="connsiteY1046" fmla="*/ 75070 h 289955"/>
                <a:gd name="connsiteX1047" fmla="*/ 783126 w 951893"/>
                <a:gd name="connsiteY1047" fmla="*/ 76407 h 289955"/>
                <a:gd name="connsiteX1048" fmla="*/ 782654 w 951893"/>
                <a:gd name="connsiteY1048" fmla="*/ 77346 h 289955"/>
                <a:gd name="connsiteX1049" fmla="*/ 782302 w 951893"/>
                <a:gd name="connsiteY1049" fmla="*/ 78050 h 289955"/>
                <a:gd name="connsiteX1050" fmla="*/ 779007 w 951893"/>
                <a:gd name="connsiteY1050" fmla="*/ 83286 h 289955"/>
                <a:gd name="connsiteX1051" fmla="*/ 778412 w 951893"/>
                <a:gd name="connsiteY1051" fmla="*/ 84322 h 289955"/>
                <a:gd name="connsiteX1052" fmla="*/ 777969 w 951893"/>
                <a:gd name="connsiteY1052" fmla="*/ 84719 h 289955"/>
                <a:gd name="connsiteX1053" fmla="*/ 776472 w 951893"/>
                <a:gd name="connsiteY1053" fmla="*/ 86029 h 289955"/>
                <a:gd name="connsiteX1054" fmla="*/ 774157 w 951893"/>
                <a:gd name="connsiteY1054" fmla="*/ 88192 h 289955"/>
                <a:gd name="connsiteX1055" fmla="*/ 772102 w 951893"/>
                <a:gd name="connsiteY1055" fmla="*/ 90128 h 289955"/>
                <a:gd name="connsiteX1056" fmla="*/ 770987 w 951893"/>
                <a:gd name="connsiteY1056" fmla="*/ 90957 h 289955"/>
                <a:gd name="connsiteX1057" fmla="*/ 770667 w 951893"/>
                <a:gd name="connsiteY1057" fmla="*/ 91179 h 289955"/>
                <a:gd name="connsiteX1058" fmla="*/ 769905 w 951893"/>
                <a:gd name="connsiteY1058" fmla="*/ 91640 h 289955"/>
                <a:gd name="connsiteX1059" fmla="*/ 767747 w 951893"/>
                <a:gd name="connsiteY1059" fmla="*/ 93048 h 289955"/>
                <a:gd name="connsiteX1060" fmla="*/ 766926 w 951893"/>
                <a:gd name="connsiteY1060" fmla="*/ 93418 h 289955"/>
                <a:gd name="connsiteX1061" fmla="*/ 765961 w 951893"/>
                <a:gd name="connsiteY1061" fmla="*/ 93906 h 289955"/>
                <a:gd name="connsiteX1062" fmla="*/ 765337 w 951893"/>
                <a:gd name="connsiteY1062" fmla="*/ 94243 h 289955"/>
                <a:gd name="connsiteX1063" fmla="*/ 764395 w 951893"/>
                <a:gd name="connsiteY1063" fmla="*/ 94712 h 289955"/>
                <a:gd name="connsiteX1064" fmla="*/ 763389 w 951893"/>
                <a:gd name="connsiteY1064" fmla="*/ 95181 h 289955"/>
                <a:gd name="connsiteX1065" fmla="*/ 762713 w 951893"/>
                <a:gd name="connsiteY1065" fmla="*/ 95504 h 289955"/>
                <a:gd name="connsiteX1066" fmla="*/ 761541 w 951893"/>
                <a:gd name="connsiteY1066" fmla="*/ 95971 h 289955"/>
                <a:gd name="connsiteX1067" fmla="*/ 760364 w 951893"/>
                <a:gd name="connsiteY1067" fmla="*/ 96445 h 289955"/>
                <a:gd name="connsiteX1068" fmla="*/ 759287 w 951893"/>
                <a:gd name="connsiteY1068" fmla="*/ 96926 h 289955"/>
                <a:gd name="connsiteX1069" fmla="*/ 757711 w 951893"/>
                <a:gd name="connsiteY1069" fmla="*/ 97301 h 289955"/>
                <a:gd name="connsiteX1070" fmla="*/ 756402 w 951893"/>
                <a:gd name="connsiteY1070" fmla="*/ 97644 h 289955"/>
                <a:gd name="connsiteX1071" fmla="*/ 755229 w 951893"/>
                <a:gd name="connsiteY1071" fmla="*/ 97978 h 289955"/>
                <a:gd name="connsiteX1072" fmla="*/ 753076 w 951893"/>
                <a:gd name="connsiteY1072" fmla="*/ 98480 h 289955"/>
                <a:gd name="connsiteX1073" fmla="*/ 750795 w 951893"/>
                <a:gd name="connsiteY1073" fmla="*/ 99086 h 289955"/>
                <a:gd name="connsiteX1074" fmla="*/ 747618 w 951893"/>
                <a:gd name="connsiteY1074" fmla="*/ 99298 h 289955"/>
                <a:gd name="connsiteX1075" fmla="*/ 744266 w 951893"/>
                <a:gd name="connsiteY1075" fmla="*/ 99582 h 289955"/>
                <a:gd name="connsiteX1076" fmla="*/ 703116 w 951893"/>
                <a:gd name="connsiteY1076" fmla="*/ 100167 h 289955"/>
                <a:gd name="connsiteX1077" fmla="*/ 662576 w 951893"/>
                <a:gd name="connsiteY1077" fmla="*/ 100090 h 289955"/>
                <a:gd name="connsiteX1078" fmla="*/ 662248 w 951893"/>
                <a:gd name="connsiteY1078" fmla="*/ 49976 h 289955"/>
                <a:gd name="connsiteX1079" fmla="*/ 662248 w 951893"/>
                <a:gd name="connsiteY1079" fmla="*/ 134 h 289955"/>
                <a:gd name="connsiteX1080" fmla="*/ 700676 w 951893"/>
                <a:gd name="connsiteY1080" fmla="*/ 105 h 289955"/>
                <a:gd name="connsiteX1081" fmla="*/ 711132 w 951893"/>
                <a:gd name="connsiteY1081" fmla="*/ 100 h 289955"/>
                <a:gd name="connsiteX1082" fmla="*/ 905200 w 951893"/>
                <a:gd name="connsiteY1082" fmla="*/ 1 h 289955"/>
                <a:gd name="connsiteX1083" fmla="*/ 917873 w 951893"/>
                <a:gd name="connsiteY1083" fmla="*/ 29 h 289955"/>
                <a:gd name="connsiteX1084" fmla="*/ 950441 w 951893"/>
                <a:gd name="connsiteY1084" fmla="*/ 139 h 289955"/>
                <a:gd name="connsiteX1085" fmla="*/ 950258 w 951893"/>
                <a:gd name="connsiteY1085" fmla="*/ 10356 h 289955"/>
                <a:gd name="connsiteX1086" fmla="*/ 949723 w 951893"/>
                <a:gd name="connsiteY1086" fmla="*/ 20795 h 289955"/>
                <a:gd name="connsiteX1087" fmla="*/ 923076 w 951893"/>
                <a:gd name="connsiteY1087" fmla="*/ 21139 h 289955"/>
                <a:gd name="connsiteX1088" fmla="*/ 896517 w 951893"/>
                <a:gd name="connsiteY1088" fmla="*/ 21523 h 289955"/>
                <a:gd name="connsiteX1089" fmla="*/ 893830 w 951893"/>
                <a:gd name="connsiteY1089" fmla="*/ 21843 h 289955"/>
                <a:gd name="connsiteX1090" fmla="*/ 890703 w 951893"/>
                <a:gd name="connsiteY1090" fmla="*/ 22281 h 289955"/>
                <a:gd name="connsiteX1091" fmla="*/ 889332 w 951893"/>
                <a:gd name="connsiteY1091" fmla="*/ 22783 h 289955"/>
                <a:gd name="connsiteX1092" fmla="*/ 888068 w 951893"/>
                <a:gd name="connsiteY1092" fmla="*/ 23371 h 289955"/>
                <a:gd name="connsiteX1093" fmla="*/ 887032 w 951893"/>
                <a:gd name="connsiteY1093" fmla="*/ 23841 h 289955"/>
                <a:gd name="connsiteX1094" fmla="*/ 885423 w 951893"/>
                <a:gd name="connsiteY1094" fmla="*/ 24662 h 289955"/>
                <a:gd name="connsiteX1095" fmla="*/ 883952 w 951893"/>
                <a:gd name="connsiteY1095" fmla="*/ 25484 h 289955"/>
                <a:gd name="connsiteX1096" fmla="*/ 881253 w 951893"/>
                <a:gd name="connsiteY1096" fmla="*/ 27640 h 289955"/>
                <a:gd name="connsiteX1097" fmla="*/ 879583 w 951893"/>
                <a:gd name="connsiteY1097" fmla="*/ 29400 h 289955"/>
                <a:gd name="connsiteX1098" fmla="*/ 877083 w 951893"/>
                <a:gd name="connsiteY1098" fmla="*/ 36296 h 289955"/>
                <a:gd name="connsiteX1099" fmla="*/ 876622 w 951893"/>
                <a:gd name="connsiteY1099" fmla="*/ 37921 h 289955"/>
                <a:gd name="connsiteX1100" fmla="*/ 913119 w 951893"/>
                <a:gd name="connsiteY1100" fmla="*/ 39268 h 289955"/>
                <a:gd name="connsiteX1101" fmla="*/ 949968 w 951893"/>
                <a:gd name="connsiteY1101" fmla="*/ 39325 h 289955"/>
                <a:gd name="connsiteX1102" fmla="*/ 950200 w 951893"/>
                <a:gd name="connsiteY1102" fmla="*/ 39935 h 289955"/>
                <a:gd name="connsiteX1103" fmla="*/ 950254 w 951893"/>
                <a:gd name="connsiteY1103" fmla="*/ 50439 h 289955"/>
                <a:gd name="connsiteX1104" fmla="*/ 950075 w 951893"/>
                <a:gd name="connsiteY1104" fmla="*/ 60333 h 289955"/>
                <a:gd name="connsiteX1105" fmla="*/ 876505 w 951893"/>
                <a:gd name="connsiteY1105" fmla="*/ 60686 h 289955"/>
                <a:gd name="connsiteX1106" fmla="*/ 876395 w 951893"/>
                <a:gd name="connsiteY1106" fmla="*/ 61213 h 289955"/>
                <a:gd name="connsiteX1107" fmla="*/ 876747 w 951893"/>
                <a:gd name="connsiteY1107" fmla="*/ 62313 h 289955"/>
                <a:gd name="connsiteX1108" fmla="*/ 877093 w 951893"/>
                <a:gd name="connsiteY1108" fmla="*/ 63604 h 289955"/>
                <a:gd name="connsiteX1109" fmla="*/ 877444 w 951893"/>
                <a:gd name="connsiteY1109" fmla="*/ 65026 h 289955"/>
                <a:gd name="connsiteX1110" fmla="*/ 878029 w 951893"/>
                <a:gd name="connsiteY1110" fmla="*/ 66346 h 289955"/>
                <a:gd name="connsiteX1111" fmla="*/ 878500 w 951893"/>
                <a:gd name="connsiteY1111" fmla="*/ 67255 h 289955"/>
                <a:gd name="connsiteX1112" fmla="*/ 878741 w 951893"/>
                <a:gd name="connsiteY1112" fmla="*/ 67695 h 289955"/>
                <a:gd name="connsiteX1113" fmla="*/ 880684 w 951893"/>
                <a:gd name="connsiteY1113" fmla="*/ 70893 h 289955"/>
                <a:gd name="connsiteX1114" fmla="*/ 883587 w 951893"/>
                <a:gd name="connsiteY1114" fmla="*/ 73475 h 289955"/>
                <a:gd name="connsiteX1115" fmla="*/ 885132 w 951893"/>
                <a:gd name="connsiteY1115" fmla="*/ 74413 h 289955"/>
                <a:gd name="connsiteX1116" fmla="*/ 887108 w 951893"/>
                <a:gd name="connsiteY1116" fmla="*/ 75469 h 289955"/>
                <a:gd name="connsiteX1117" fmla="*/ 888015 w 951893"/>
                <a:gd name="connsiteY1117" fmla="*/ 75831 h 289955"/>
                <a:gd name="connsiteX1118" fmla="*/ 889207 w 951893"/>
                <a:gd name="connsiteY1118" fmla="*/ 76215 h 289955"/>
                <a:gd name="connsiteX1119" fmla="*/ 890351 w 951893"/>
                <a:gd name="connsiteY1119" fmla="*/ 76529 h 289955"/>
                <a:gd name="connsiteX1120" fmla="*/ 892166 w 951893"/>
                <a:gd name="connsiteY1120" fmla="*/ 77044 h 289955"/>
                <a:gd name="connsiteX1121" fmla="*/ 894062 w 951893"/>
                <a:gd name="connsiteY1121" fmla="*/ 77659 h 289955"/>
                <a:gd name="connsiteX1122" fmla="*/ 896419 w 951893"/>
                <a:gd name="connsiteY1122" fmla="*/ 78050 h 289955"/>
                <a:gd name="connsiteX1123" fmla="*/ 899100 w 951893"/>
                <a:gd name="connsiteY1123" fmla="*/ 78335 h 289955"/>
                <a:gd name="connsiteX1124" fmla="*/ 925001 w 951893"/>
                <a:gd name="connsiteY1124" fmla="*/ 78821 h 289955"/>
                <a:gd name="connsiteX1125" fmla="*/ 950166 w 951893"/>
                <a:gd name="connsiteY1125" fmla="*/ 79416 h 289955"/>
                <a:gd name="connsiteX1126" fmla="*/ 950110 w 951893"/>
                <a:gd name="connsiteY1126" fmla="*/ 99945 h 289955"/>
                <a:gd name="connsiteX1127" fmla="*/ 920603 w 951893"/>
                <a:gd name="connsiteY1127" fmla="*/ 100175 h 289955"/>
                <a:gd name="connsiteX1128" fmla="*/ 890263 w 951893"/>
                <a:gd name="connsiteY1128" fmla="*/ 99695 h 289955"/>
                <a:gd name="connsiteX1129" fmla="*/ 886273 w 951893"/>
                <a:gd name="connsiteY1129" fmla="*/ 99287 h 289955"/>
                <a:gd name="connsiteX1130" fmla="*/ 882682 w 951893"/>
                <a:gd name="connsiteY1130" fmla="*/ 98957 h 289955"/>
                <a:gd name="connsiteX1131" fmla="*/ 879983 w 951893"/>
                <a:gd name="connsiteY1131" fmla="*/ 98462 h 289955"/>
                <a:gd name="connsiteX1132" fmla="*/ 877444 w 951893"/>
                <a:gd name="connsiteY1132" fmla="*/ 97881 h 289955"/>
                <a:gd name="connsiteX1133" fmla="*/ 875863 w 951893"/>
                <a:gd name="connsiteY1133" fmla="*/ 97596 h 289955"/>
                <a:gd name="connsiteX1134" fmla="*/ 874202 w 951893"/>
                <a:gd name="connsiteY1134" fmla="*/ 97216 h 289955"/>
                <a:gd name="connsiteX1135" fmla="*/ 872783 w 951893"/>
                <a:gd name="connsiteY1135" fmla="*/ 96824 h 289955"/>
                <a:gd name="connsiteX1136" fmla="*/ 871671 w 951893"/>
                <a:gd name="connsiteY1136" fmla="*/ 96497 h 289955"/>
                <a:gd name="connsiteX1137" fmla="*/ 870524 w 951893"/>
                <a:gd name="connsiteY1137" fmla="*/ 96015 h 289955"/>
                <a:gd name="connsiteX1138" fmla="*/ 869221 w 951893"/>
                <a:gd name="connsiteY1138" fmla="*/ 95522 h 289955"/>
                <a:gd name="connsiteX1139" fmla="*/ 868280 w 951893"/>
                <a:gd name="connsiteY1139" fmla="*/ 95181 h 289955"/>
                <a:gd name="connsiteX1140" fmla="*/ 867281 w 951893"/>
                <a:gd name="connsiteY1140" fmla="*/ 94841 h 289955"/>
                <a:gd name="connsiteX1141" fmla="*/ 866149 w 951893"/>
                <a:gd name="connsiteY1141" fmla="*/ 94223 h 289955"/>
                <a:gd name="connsiteX1142" fmla="*/ 865006 w 951893"/>
                <a:gd name="connsiteY1142" fmla="*/ 93643 h 289955"/>
                <a:gd name="connsiteX1143" fmla="*/ 864136 w 951893"/>
                <a:gd name="connsiteY1143" fmla="*/ 93299 h 289955"/>
                <a:gd name="connsiteX1144" fmla="*/ 863344 w 951893"/>
                <a:gd name="connsiteY1144" fmla="*/ 92929 h 289955"/>
                <a:gd name="connsiteX1145" fmla="*/ 862784 w 951893"/>
                <a:gd name="connsiteY1145" fmla="*/ 92600 h 289955"/>
                <a:gd name="connsiteX1146" fmla="*/ 862072 w 951893"/>
                <a:gd name="connsiteY1146" fmla="*/ 92131 h 289955"/>
                <a:gd name="connsiteX1147" fmla="*/ 861313 w 951893"/>
                <a:gd name="connsiteY1147" fmla="*/ 91661 h 289955"/>
                <a:gd name="connsiteX1148" fmla="*/ 859976 w 951893"/>
                <a:gd name="connsiteY1148" fmla="*/ 90840 h 289955"/>
                <a:gd name="connsiteX1149" fmla="*/ 858739 w 951893"/>
                <a:gd name="connsiteY1149" fmla="*/ 90019 h 289955"/>
                <a:gd name="connsiteX1150" fmla="*/ 857802 w 951893"/>
                <a:gd name="connsiteY1150" fmla="*/ 89373 h 289955"/>
                <a:gd name="connsiteX1151" fmla="*/ 855714 w 951893"/>
                <a:gd name="connsiteY1151" fmla="*/ 87562 h 289955"/>
                <a:gd name="connsiteX1152" fmla="*/ 848110 w 951893"/>
                <a:gd name="connsiteY1152" fmla="*/ 79331 h 289955"/>
                <a:gd name="connsiteX1153" fmla="*/ 847217 w 951893"/>
                <a:gd name="connsiteY1153" fmla="*/ 78090 h 289955"/>
                <a:gd name="connsiteX1154" fmla="*/ 846045 w 951893"/>
                <a:gd name="connsiteY1154" fmla="*/ 76407 h 289955"/>
                <a:gd name="connsiteX1155" fmla="*/ 845481 w 951893"/>
                <a:gd name="connsiteY1155" fmla="*/ 75352 h 289955"/>
                <a:gd name="connsiteX1156" fmla="*/ 844590 w 951893"/>
                <a:gd name="connsiteY1156" fmla="*/ 73512 h 289955"/>
                <a:gd name="connsiteX1157" fmla="*/ 844237 w 951893"/>
                <a:gd name="connsiteY1157" fmla="*/ 72887 h 289955"/>
                <a:gd name="connsiteX1158" fmla="*/ 843885 w 951893"/>
                <a:gd name="connsiteY1158" fmla="*/ 72069 h 289955"/>
                <a:gd name="connsiteX1159" fmla="*/ 843416 w 951893"/>
                <a:gd name="connsiteY1159" fmla="*/ 70946 h 289955"/>
                <a:gd name="connsiteX1160" fmla="*/ 842947 w 951893"/>
                <a:gd name="connsiteY1160" fmla="*/ 70092 h 289955"/>
                <a:gd name="connsiteX1161" fmla="*/ 842477 w 951893"/>
                <a:gd name="connsiteY1161" fmla="*/ 68959 h 289955"/>
                <a:gd name="connsiteX1162" fmla="*/ 842008 w 951893"/>
                <a:gd name="connsiteY1162" fmla="*/ 67480 h 289955"/>
                <a:gd name="connsiteX1163" fmla="*/ 841549 w 951893"/>
                <a:gd name="connsiteY1163" fmla="*/ 66303 h 289955"/>
                <a:gd name="connsiteX1164" fmla="*/ 841050 w 951893"/>
                <a:gd name="connsiteY1164" fmla="*/ 64502 h 289955"/>
                <a:gd name="connsiteX1165" fmla="*/ 840687 w 951893"/>
                <a:gd name="connsiteY1165" fmla="*/ 63006 h 289955"/>
                <a:gd name="connsiteX1166" fmla="*/ 840365 w 951893"/>
                <a:gd name="connsiteY1166" fmla="*/ 60967 h 289955"/>
                <a:gd name="connsiteX1167" fmla="*/ 839837 w 951893"/>
                <a:gd name="connsiteY1167" fmla="*/ 58625 h 289955"/>
                <a:gd name="connsiteX1168" fmla="*/ 839309 w 951893"/>
                <a:gd name="connsiteY1168" fmla="*/ 49454 h 289955"/>
                <a:gd name="connsiteX1169" fmla="*/ 839309 w 951893"/>
                <a:gd name="connsiteY1169" fmla="*/ 40855 h 289955"/>
                <a:gd name="connsiteX1170" fmla="*/ 839837 w 951893"/>
                <a:gd name="connsiteY1170" fmla="*/ 40392 h 289955"/>
                <a:gd name="connsiteX1171" fmla="*/ 840365 w 951893"/>
                <a:gd name="connsiteY1171" fmla="*/ 38625 h 289955"/>
                <a:gd name="connsiteX1172" fmla="*/ 840565 w 951893"/>
                <a:gd name="connsiteY1172" fmla="*/ 36741 h 289955"/>
                <a:gd name="connsiteX1173" fmla="*/ 841032 w 951893"/>
                <a:gd name="connsiteY1173" fmla="*/ 35148 h 289955"/>
                <a:gd name="connsiteX1174" fmla="*/ 841654 w 951893"/>
                <a:gd name="connsiteY1174" fmla="*/ 33629 h 289955"/>
                <a:gd name="connsiteX1175" fmla="*/ 842008 w 951893"/>
                <a:gd name="connsiteY1175" fmla="*/ 32556 h 289955"/>
                <a:gd name="connsiteX1176" fmla="*/ 844135 w 951893"/>
                <a:gd name="connsiteY1176" fmla="*/ 26833 h 289955"/>
                <a:gd name="connsiteX1177" fmla="*/ 846004 w 951893"/>
                <a:gd name="connsiteY1177" fmla="*/ 24075 h 289955"/>
                <a:gd name="connsiteX1178" fmla="*/ 846467 w 951893"/>
                <a:gd name="connsiteY1178" fmla="*/ 23371 h 289955"/>
                <a:gd name="connsiteX1179" fmla="*/ 846965 w 951893"/>
                <a:gd name="connsiteY1179" fmla="*/ 22667 h 289955"/>
                <a:gd name="connsiteX1180" fmla="*/ 847171 w 951893"/>
                <a:gd name="connsiteY1180" fmla="*/ 22436 h 289955"/>
                <a:gd name="connsiteX1181" fmla="*/ 848520 w 951893"/>
                <a:gd name="connsiteY1181" fmla="*/ 20162 h 289955"/>
                <a:gd name="connsiteX1182" fmla="*/ 853212 w 951893"/>
                <a:gd name="connsiteY1182" fmla="*/ 14996 h 289955"/>
                <a:gd name="connsiteX1183" fmla="*/ 856867 w 951893"/>
                <a:gd name="connsiteY1183" fmla="*/ 11872 h 289955"/>
                <a:gd name="connsiteX1184" fmla="*/ 857632 w 951893"/>
                <a:gd name="connsiteY1184" fmla="*/ 11147 h 289955"/>
                <a:gd name="connsiteX1185" fmla="*/ 860523 w 951893"/>
                <a:gd name="connsiteY1185" fmla="*/ 9291 h 289955"/>
                <a:gd name="connsiteX1186" fmla="*/ 861134 w 951893"/>
                <a:gd name="connsiteY1186" fmla="*/ 8822 h 289955"/>
                <a:gd name="connsiteX1187" fmla="*/ 861838 w 951893"/>
                <a:gd name="connsiteY1187" fmla="*/ 8352 h 289955"/>
                <a:gd name="connsiteX1188" fmla="*/ 862542 w 951893"/>
                <a:gd name="connsiteY1188" fmla="*/ 7883 h 289955"/>
                <a:gd name="connsiteX1189" fmla="*/ 863290 w 951893"/>
                <a:gd name="connsiteY1189" fmla="*/ 7414 h 289955"/>
                <a:gd name="connsiteX1190" fmla="*/ 863739 w 951893"/>
                <a:gd name="connsiteY1190" fmla="*/ 7085 h 289955"/>
                <a:gd name="connsiteX1191" fmla="*/ 864648 w 951893"/>
                <a:gd name="connsiteY1191" fmla="*/ 6609 h 289955"/>
                <a:gd name="connsiteX1192" fmla="*/ 865563 w 951893"/>
                <a:gd name="connsiteY1192" fmla="*/ 6116 h 289955"/>
                <a:gd name="connsiteX1193" fmla="*/ 866155 w 951893"/>
                <a:gd name="connsiteY1193" fmla="*/ 5771 h 289955"/>
                <a:gd name="connsiteX1194" fmla="*/ 866956 w 951893"/>
                <a:gd name="connsiteY1194" fmla="*/ 5431 h 289955"/>
                <a:gd name="connsiteX1195" fmla="*/ 867852 w 951893"/>
                <a:gd name="connsiteY1195" fmla="*/ 4812 h 289955"/>
                <a:gd name="connsiteX1196" fmla="*/ 868761 w 951893"/>
                <a:gd name="connsiteY1196" fmla="*/ 4262 h 289955"/>
                <a:gd name="connsiteX1197" fmla="*/ 872513 w 951893"/>
                <a:gd name="connsiteY1197" fmla="*/ 2958 h 289955"/>
                <a:gd name="connsiteX1198" fmla="*/ 873477 w 951893"/>
                <a:gd name="connsiteY1198" fmla="*/ 2684 h 289955"/>
                <a:gd name="connsiteX1199" fmla="*/ 874535 w 951893"/>
                <a:gd name="connsiteY1199" fmla="*/ 2197 h 289955"/>
                <a:gd name="connsiteX1200" fmla="*/ 875918 w 951893"/>
                <a:gd name="connsiteY1200" fmla="*/ 1655 h 289955"/>
                <a:gd name="connsiteX1201" fmla="*/ 877871 w 951893"/>
                <a:gd name="connsiteY1201" fmla="*/ 1355 h 289955"/>
                <a:gd name="connsiteX1202" fmla="*/ 879698 w 951893"/>
                <a:gd name="connsiteY1202" fmla="*/ 1057 h 289955"/>
                <a:gd name="connsiteX1203" fmla="*/ 882322 w 951893"/>
                <a:gd name="connsiteY1203" fmla="*/ 543 h 289955"/>
                <a:gd name="connsiteX1204" fmla="*/ 884953 w 951893"/>
                <a:gd name="connsiteY1204" fmla="*/ 117 h 289955"/>
                <a:gd name="connsiteX1205" fmla="*/ 894769 w 951893"/>
                <a:gd name="connsiteY1205" fmla="*/ 9 h 289955"/>
                <a:gd name="connsiteX1206" fmla="*/ 905200 w 951893"/>
                <a:gd name="connsiteY1206" fmla="*/ 1 h 289955"/>
                <a:gd name="connsiteX1207" fmla="*/ 313941 w 951893"/>
                <a:gd name="connsiteY1207" fmla="*/ 1 h 289955"/>
                <a:gd name="connsiteX1208" fmla="*/ 331307 w 951893"/>
                <a:gd name="connsiteY1208" fmla="*/ 29 h 289955"/>
                <a:gd name="connsiteX1209" fmla="*/ 375960 w 951893"/>
                <a:gd name="connsiteY1209" fmla="*/ 139 h 289955"/>
                <a:gd name="connsiteX1210" fmla="*/ 375777 w 951893"/>
                <a:gd name="connsiteY1210" fmla="*/ 10218 h 289955"/>
                <a:gd name="connsiteX1211" fmla="*/ 375289 w 951893"/>
                <a:gd name="connsiteY1211" fmla="*/ 20602 h 289955"/>
                <a:gd name="connsiteX1212" fmla="*/ 336920 w 951893"/>
                <a:gd name="connsiteY1212" fmla="*/ 21025 h 289955"/>
                <a:gd name="connsiteX1213" fmla="*/ 298695 w 951893"/>
                <a:gd name="connsiteY1213" fmla="*/ 21440 h 289955"/>
                <a:gd name="connsiteX1214" fmla="*/ 296662 w 951893"/>
                <a:gd name="connsiteY1214" fmla="*/ 21973 h 289955"/>
                <a:gd name="connsiteX1215" fmla="*/ 291781 w 951893"/>
                <a:gd name="connsiteY1215" fmla="*/ 24276 h 289955"/>
                <a:gd name="connsiteX1216" fmla="*/ 290832 w 951893"/>
                <a:gd name="connsiteY1216" fmla="*/ 25766 h 289955"/>
                <a:gd name="connsiteX1217" fmla="*/ 290379 w 951893"/>
                <a:gd name="connsiteY1217" fmla="*/ 26680 h 289955"/>
                <a:gd name="connsiteX1218" fmla="*/ 290408 w 951893"/>
                <a:gd name="connsiteY1218" fmla="*/ 32524 h 289955"/>
                <a:gd name="connsiteX1219" fmla="*/ 290760 w 951893"/>
                <a:gd name="connsiteY1219" fmla="*/ 33219 h 289955"/>
                <a:gd name="connsiteX1220" fmla="*/ 293203 w 951893"/>
                <a:gd name="connsiteY1220" fmla="*/ 35809 h 289955"/>
                <a:gd name="connsiteX1221" fmla="*/ 293982 w 951893"/>
                <a:gd name="connsiteY1221" fmla="*/ 36278 h 289955"/>
                <a:gd name="connsiteX1222" fmla="*/ 295254 w 951893"/>
                <a:gd name="connsiteY1222" fmla="*/ 36748 h 289955"/>
                <a:gd name="connsiteX1223" fmla="*/ 296441 w 951893"/>
                <a:gd name="connsiteY1223" fmla="*/ 37065 h 289955"/>
                <a:gd name="connsiteX1224" fmla="*/ 298628 w 951893"/>
                <a:gd name="connsiteY1224" fmla="*/ 37428 h 289955"/>
                <a:gd name="connsiteX1225" fmla="*/ 301555 w 951893"/>
                <a:gd name="connsiteY1225" fmla="*/ 37806 h 289955"/>
                <a:gd name="connsiteX1226" fmla="*/ 323379 w 951893"/>
                <a:gd name="connsiteY1226" fmla="*/ 38225 h 289955"/>
                <a:gd name="connsiteX1227" fmla="*/ 345438 w 951893"/>
                <a:gd name="connsiteY1227" fmla="*/ 38701 h 289955"/>
                <a:gd name="connsiteX1228" fmla="*/ 349552 w 951893"/>
                <a:gd name="connsiteY1228" fmla="*/ 39209 h 289955"/>
                <a:gd name="connsiteX1229" fmla="*/ 352720 w 951893"/>
                <a:gd name="connsiteY1229" fmla="*/ 39535 h 289955"/>
                <a:gd name="connsiteX1230" fmla="*/ 355110 w 951893"/>
                <a:gd name="connsiteY1230" fmla="*/ 40028 h 289955"/>
                <a:gd name="connsiteX1231" fmla="*/ 357426 w 951893"/>
                <a:gd name="connsiteY1231" fmla="*/ 40644 h 289955"/>
                <a:gd name="connsiteX1232" fmla="*/ 358785 w 951893"/>
                <a:gd name="connsiteY1232" fmla="*/ 40856 h 289955"/>
                <a:gd name="connsiteX1233" fmla="*/ 360575 w 951893"/>
                <a:gd name="connsiteY1233" fmla="*/ 41207 h 289955"/>
                <a:gd name="connsiteX1234" fmla="*/ 362107 w 951893"/>
                <a:gd name="connsiteY1234" fmla="*/ 41792 h 289955"/>
                <a:gd name="connsiteX1235" fmla="*/ 363280 w 951893"/>
                <a:gd name="connsiteY1235" fmla="*/ 42115 h 289955"/>
                <a:gd name="connsiteX1236" fmla="*/ 364489 w 951893"/>
                <a:gd name="connsiteY1236" fmla="*/ 42600 h 289955"/>
                <a:gd name="connsiteX1237" fmla="*/ 365633 w 951893"/>
                <a:gd name="connsiteY1237" fmla="*/ 43216 h 289955"/>
                <a:gd name="connsiteX1238" fmla="*/ 366375 w 951893"/>
                <a:gd name="connsiteY1238" fmla="*/ 43553 h 289955"/>
                <a:gd name="connsiteX1239" fmla="*/ 367434 w 951893"/>
                <a:gd name="connsiteY1239" fmla="*/ 44023 h 289955"/>
                <a:gd name="connsiteX1240" fmla="*/ 368322 w 951893"/>
                <a:gd name="connsiteY1240" fmla="*/ 44492 h 289955"/>
                <a:gd name="connsiteX1241" fmla="*/ 368906 w 951893"/>
                <a:gd name="connsiteY1241" fmla="*/ 44844 h 289955"/>
                <a:gd name="connsiteX1242" fmla="*/ 369610 w 951893"/>
                <a:gd name="connsiteY1242" fmla="*/ 45196 h 289955"/>
                <a:gd name="connsiteX1243" fmla="*/ 370325 w 951893"/>
                <a:gd name="connsiteY1243" fmla="*/ 45561 h 289955"/>
                <a:gd name="connsiteX1244" fmla="*/ 371234 w 951893"/>
                <a:gd name="connsiteY1244" fmla="*/ 46114 h 289955"/>
                <a:gd name="connsiteX1245" fmla="*/ 378527 w 951893"/>
                <a:gd name="connsiteY1245" fmla="*/ 53848 h 289955"/>
                <a:gd name="connsiteX1246" fmla="*/ 378864 w 951893"/>
                <a:gd name="connsiteY1246" fmla="*/ 54336 h 289955"/>
                <a:gd name="connsiteX1247" fmla="*/ 379352 w 951893"/>
                <a:gd name="connsiteY1247" fmla="*/ 55303 h 289955"/>
                <a:gd name="connsiteX1248" fmla="*/ 379716 w 951893"/>
                <a:gd name="connsiteY1248" fmla="*/ 55991 h 289955"/>
                <a:gd name="connsiteX1249" fmla="*/ 380193 w 951893"/>
                <a:gd name="connsiteY1249" fmla="*/ 57040 h 289955"/>
                <a:gd name="connsiteX1250" fmla="*/ 380783 w 951893"/>
                <a:gd name="connsiteY1250" fmla="*/ 58359 h 289955"/>
                <a:gd name="connsiteX1251" fmla="*/ 381109 w 951893"/>
                <a:gd name="connsiteY1251" fmla="*/ 59209 h 289955"/>
                <a:gd name="connsiteX1252" fmla="*/ 381578 w 951893"/>
                <a:gd name="connsiteY1252" fmla="*/ 60386 h 289955"/>
                <a:gd name="connsiteX1253" fmla="*/ 382048 w 951893"/>
                <a:gd name="connsiteY1253" fmla="*/ 62096 h 289955"/>
                <a:gd name="connsiteX1254" fmla="*/ 382400 w 951893"/>
                <a:gd name="connsiteY1254" fmla="*/ 63500 h 289955"/>
                <a:gd name="connsiteX1255" fmla="*/ 382752 w 951893"/>
                <a:gd name="connsiteY1255" fmla="*/ 69719 h 289955"/>
                <a:gd name="connsiteX1256" fmla="*/ 382400 w 951893"/>
                <a:gd name="connsiteY1256" fmla="*/ 75938 h 289955"/>
                <a:gd name="connsiteX1257" fmla="*/ 382048 w 951893"/>
                <a:gd name="connsiteY1257" fmla="*/ 76821 h 289955"/>
                <a:gd name="connsiteX1258" fmla="*/ 381430 w 951893"/>
                <a:gd name="connsiteY1258" fmla="*/ 78377 h 289955"/>
                <a:gd name="connsiteX1259" fmla="*/ 380198 w 951893"/>
                <a:gd name="connsiteY1259" fmla="*/ 80579 h 289955"/>
                <a:gd name="connsiteX1260" fmla="*/ 377647 w 951893"/>
                <a:gd name="connsiteY1260" fmla="*/ 84881 h 289955"/>
                <a:gd name="connsiteX1261" fmla="*/ 371466 w 951893"/>
                <a:gd name="connsiteY1261" fmla="*/ 91705 h 289955"/>
                <a:gd name="connsiteX1262" fmla="*/ 369423 w 951893"/>
                <a:gd name="connsiteY1262" fmla="*/ 93524 h 289955"/>
                <a:gd name="connsiteX1263" fmla="*/ 368462 w 951893"/>
                <a:gd name="connsiteY1263" fmla="*/ 94243 h 289955"/>
                <a:gd name="connsiteX1264" fmla="*/ 367850 w 951893"/>
                <a:gd name="connsiteY1264" fmla="*/ 94712 h 289955"/>
                <a:gd name="connsiteX1265" fmla="*/ 367021 w 951893"/>
                <a:gd name="connsiteY1265" fmla="*/ 95181 h 289955"/>
                <a:gd name="connsiteX1266" fmla="*/ 366349 w 951893"/>
                <a:gd name="connsiteY1266" fmla="*/ 95504 h 289955"/>
                <a:gd name="connsiteX1267" fmla="*/ 365177 w 951893"/>
                <a:gd name="connsiteY1267" fmla="*/ 95971 h 289955"/>
                <a:gd name="connsiteX1268" fmla="*/ 363980 w 951893"/>
                <a:gd name="connsiteY1268" fmla="*/ 96470 h 289955"/>
                <a:gd name="connsiteX1269" fmla="*/ 363069 w 951893"/>
                <a:gd name="connsiteY1269" fmla="*/ 96708 h 289955"/>
                <a:gd name="connsiteX1270" fmla="*/ 361748 w 951893"/>
                <a:gd name="connsiteY1270" fmla="*/ 97059 h 289955"/>
                <a:gd name="connsiteX1271" fmla="*/ 360334 w 951893"/>
                <a:gd name="connsiteY1271" fmla="*/ 97644 h 289955"/>
                <a:gd name="connsiteX1272" fmla="*/ 359154 w 951893"/>
                <a:gd name="connsiteY1272" fmla="*/ 98091 h 289955"/>
                <a:gd name="connsiteX1273" fmla="*/ 357166 w 951893"/>
                <a:gd name="connsiteY1273" fmla="*/ 98468 h 289955"/>
                <a:gd name="connsiteX1274" fmla="*/ 355244 w 951893"/>
                <a:gd name="connsiteY1274" fmla="*/ 98961 h 289955"/>
                <a:gd name="connsiteX1275" fmla="*/ 353183 w 951893"/>
                <a:gd name="connsiteY1275" fmla="*/ 99406 h 289955"/>
                <a:gd name="connsiteX1276" fmla="*/ 350535 w 951893"/>
                <a:gd name="connsiteY1276" fmla="*/ 99699 h 289955"/>
                <a:gd name="connsiteX1277" fmla="*/ 304958 w 951893"/>
                <a:gd name="connsiteY1277" fmla="*/ 100174 h 289955"/>
                <a:gd name="connsiteX1278" fmla="*/ 260077 w 951893"/>
                <a:gd name="connsiteY1278" fmla="*/ 99953 h 289955"/>
                <a:gd name="connsiteX1279" fmla="*/ 259689 w 951893"/>
                <a:gd name="connsiteY1279" fmla="*/ 89798 h 289955"/>
                <a:gd name="connsiteX1280" fmla="*/ 259758 w 951893"/>
                <a:gd name="connsiteY1280" fmla="*/ 79458 h 289955"/>
                <a:gd name="connsiteX1281" fmla="*/ 259921 w 951893"/>
                <a:gd name="connsiteY1281" fmla="*/ 78872 h 289955"/>
                <a:gd name="connsiteX1282" fmla="*/ 297246 w 951893"/>
                <a:gd name="connsiteY1282" fmla="*/ 78754 h 289955"/>
                <a:gd name="connsiteX1283" fmla="*/ 335075 w 951893"/>
                <a:gd name="connsiteY1283" fmla="*/ 78434 h 289955"/>
                <a:gd name="connsiteX1284" fmla="*/ 337634 w 951893"/>
                <a:gd name="connsiteY1284" fmla="*/ 77937 h 289955"/>
                <a:gd name="connsiteX1285" fmla="*/ 340393 w 951893"/>
                <a:gd name="connsiteY1285" fmla="*/ 77262 h 289955"/>
                <a:gd name="connsiteX1286" fmla="*/ 341885 w 951893"/>
                <a:gd name="connsiteY1286" fmla="*/ 76996 h 289955"/>
                <a:gd name="connsiteX1287" fmla="*/ 343579 w 951893"/>
                <a:gd name="connsiteY1287" fmla="*/ 76394 h 289955"/>
                <a:gd name="connsiteX1288" fmla="*/ 345794 w 951893"/>
                <a:gd name="connsiteY1288" fmla="*/ 72934 h 289955"/>
                <a:gd name="connsiteX1289" fmla="*/ 346139 w 951893"/>
                <a:gd name="connsiteY1289" fmla="*/ 70967 h 289955"/>
                <a:gd name="connsiteX1290" fmla="*/ 346139 w 951893"/>
                <a:gd name="connsiteY1290" fmla="*/ 68386 h 289955"/>
                <a:gd name="connsiteX1291" fmla="*/ 345793 w 951893"/>
                <a:gd name="connsiteY1291" fmla="*/ 66718 h 289955"/>
                <a:gd name="connsiteX1292" fmla="*/ 343215 w 951893"/>
                <a:gd name="connsiteY1292" fmla="*/ 63266 h 289955"/>
                <a:gd name="connsiteX1293" fmla="*/ 342560 w 951893"/>
                <a:gd name="connsiteY1293" fmla="*/ 62797 h 289955"/>
                <a:gd name="connsiteX1294" fmla="*/ 341715 w 951893"/>
                <a:gd name="connsiteY1294" fmla="*/ 62327 h 289955"/>
                <a:gd name="connsiteX1295" fmla="*/ 340980 w 951893"/>
                <a:gd name="connsiteY1295" fmla="*/ 61975 h 289955"/>
                <a:gd name="connsiteX1296" fmla="*/ 340185 w 951893"/>
                <a:gd name="connsiteY1296" fmla="*/ 61623 h 289955"/>
                <a:gd name="connsiteX1297" fmla="*/ 338806 w 951893"/>
                <a:gd name="connsiteY1297" fmla="*/ 61154 h 289955"/>
                <a:gd name="connsiteX1298" fmla="*/ 336457 w 951893"/>
                <a:gd name="connsiteY1298" fmla="*/ 60684 h 289955"/>
                <a:gd name="connsiteX1299" fmla="*/ 334403 w 951893"/>
                <a:gd name="connsiteY1299" fmla="*/ 60244 h 289955"/>
                <a:gd name="connsiteX1300" fmla="*/ 312936 w 951893"/>
                <a:gd name="connsiteY1300" fmla="*/ 59691 h 289955"/>
                <a:gd name="connsiteX1301" fmla="*/ 291346 w 951893"/>
                <a:gd name="connsiteY1301" fmla="*/ 59276 h 289955"/>
                <a:gd name="connsiteX1302" fmla="*/ 287644 w 951893"/>
                <a:gd name="connsiteY1302" fmla="*/ 58913 h 289955"/>
                <a:gd name="connsiteX1303" fmla="*/ 284296 w 951893"/>
                <a:gd name="connsiteY1303" fmla="*/ 58564 h 289955"/>
                <a:gd name="connsiteX1304" fmla="*/ 282132 w 951893"/>
                <a:gd name="connsiteY1304" fmla="*/ 58042 h 289955"/>
                <a:gd name="connsiteX1305" fmla="*/ 279964 w 951893"/>
                <a:gd name="connsiteY1305" fmla="*/ 57512 h 289955"/>
                <a:gd name="connsiteX1306" fmla="*/ 278274 w 951893"/>
                <a:gd name="connsiteY1306" fmla="*/ 57168 h 289955"/>
                <a:gd name="connsiteX1307" fmla="*/ 276661 w 951893"/>
                <a:gd name="connsiteY1307" fmla="*/ 56790 h 289955"/>
                <a:gd name="connsiteX1308" fmla="*/ 275573 w 951893"/>
                <a:gd name="connsiteY1308" fmla="*/ 56460 h 289955"/>
                <a:gd name="connsiteX1309" fmla="*/ 274162 w 951893"/>
                <a:gd name="connsiteY1309" fmla="*/ 55991 h 289955"/>
                <a:gd name="connsiteX1310" fmla="*/ 273104 w 951893"/>
                <a:gd name="connsiteY1310" fmla="*/ 55522 h 289955"/>
                <a:gd name="connsiteX1311" fmla="*/ 267409 w 951893"/>
                <a:gd name="connsiteY1311" fmla="*/ 52695 h 289955"/>
                <a:gd name="connsiteX1312" fmla="*/ 266119 w 951893"/>
                <a:gd name="connsiteY1312" fmla="*/ 51953 h 289955"/>
                <a:gd name="connsiteX1313" fmla="*/ 257310 w 951893"/>
                <a:gd name="connsiteY1313" fmla="*/ 42927 h 289955"/>
                <a:gd name="connsiteX1314" fmla="*/ 256833 w 951893"/>
                <a:gd name="connsiteY1314" fmla="*/ 42289 h 289955"/>
                <a:gd name="connsiteX1315" fmla="*/ 256497 w 951893"/>
                <a:gd name="connsiteY1315" fmla="*/ 41700 h 289955"/>
                <a:gd name="connsiteX1316" fmla="*/ 256157 w 951893"/>
                <a:gd name="connsiteY1316" fmla="*/ 40900 h 289955"/>
                <a:gd name="connsiteX1317" fmla="*/ 255538 w 951893"/>
                <a:gd name="connsiteY1317" fmla="*/ 39768 h 289955"/>
                <a:gd name="connsiteX1318" fmla="*/ 254968 w 951893"/>
                <a:gd name="connsiteY1318" fmla="*/ 38625 h 289955"/>
                <a:gd name="connsiteX1319" fmla="*/ 254626 w 951893"/>
                <a:gd name="connsiteY1319" fmla="*/ 37003 h 289955"/>
                <a:gd name="connsiteX1320" fmla="*/ 254246 w 951893"/>
                <a:gd name="connsiteY1320" fmla="*/ 35402 h 289955"/>
                <a:gd name="connsiteX1321" fmla="*/ 253806 w 951893"/>
                <a:gd name="connsiteY1321" fmla="*/ 30101 h 289955"/>
                <a:gd name="connsiteX1322" fmla="*/ 254150 w 951893"/>
                <a:gd name="connsiteY1322" fmla="*/ 24193 h 289955"/>
                <a:gd name="connsiteX1323" fmla="*/ 254729 w 951893"/>
                <a:gd name="connsiteY1323" fmla="*/ 22755 h 289955"/>
                <a:gd name="connsiteX1324" fmla="*/ 255206 w 951893"/>
                <a:gd name="connsiteY1324" fmla="*/ 21963 h 289955"/>
                <a:gd name="connsiteX1325" fmla="*/ 255558 w 951893"/>
                <a:gd name="connsiteY1325" fmla="*/ 21363 h 289955"/>
                <a:gd name="connsiteX1326" fmla="*/ 257899 w 951893"/>
                <a:gd name="connsiteY1326" fmla="*/ 17035 h 289955"/>
                <a:gd name="connsiteX1327" fmla="*/ 258140 w 951893"/>
                <a:gd name="connsiteY1327" fmla="*/ 16704 h 289955"/>
                <a:gd name="connsiteX1328" fmla="*/ 260710 w 951893"/>
                <a:gd name="connsiteY1328" fmla="*/ 12803 h 289955"/>
                <a:gd name="connsiteX1329" fmla="*/ 262150 w 951893"/>
                <a:gd name="connsiteY1329" fmla="*/ 11278 h 289955"/>
                <a:gd name="connsiteX1330" fmla="*/ 263441 w 951893"/>
                <a:gd name="connsiteY1330" fmla="*/ 9974 h 289955"/>
                <a:gd name="connsiteX1331" fmla="*/ 264731 w 951893"/>
                <a:gd name="connsiteY1331" fmla="*/ 8684 h 289955"/>
                <a:gd name="connsiteX1332" fmla="*/ 267753 w 951893"/>
                <a:gd name="connsiteY1332" fmla="*/ 5944 h 289955"/>
                <a:gd name="connsiteX1333" fmla="*/ 269904 w 951893"/>
                <a:gd name="connsiteY1333" fmla="*/ 4870 h 289955"/>
                <a:gd name="connsiteX1334" fmla="*/ 270915 w 951893"/>
                <a:gd name="connsiteY1334" fmla="*/ 4387 h 289955"/>
                <a:gd name="connsiteX1335" fmla="*/ 271498 w 951893"/>
                <a:gd name="connsiteY1335" fmla="*/ 4128 h 289955"/>
                <a:gd name="connsiteX1336" fmla="*/ 272519 w 951893"/>
                <a:gd name="connsiteY1336" fmla="*/ 3659 h 289955"/>
                <a:gd name="connsiteX1337" fmla="*/ 273548 w 951893"/>
                <a:gd name="connsiteY1337" fmla="*/ 3064 h 289955"/>
                <a:gd name="connsiteX1338" fmla="*/ 274919 w 951893"/>
                <a:gd name="connsiteY1338" fmla="*/ 2486 h 289955"/>
                <a:gd name="connsiteX1339" fmla="*/ 276458 w 951893"/>
                <a:gd name="connsiteY1339" fmla="*/ 2141 h 289955"/>
                <a:gd name="connsiteX1340" fmla="*/ 277397 w 951893"/>
                <a:gd name="connsiteY1340" fmla="*/ 1789 h 289955"/>
                <a:gd name="connsiteX1341" fmla="*/ 278674 w 951893"/>
                <a:gd name="connsiteY1341" fmla="*/ 1309 h 289955"/>
                <a:gd name="connsiteX1342" fmla="*/ 280551 w 951893"/>
                <a:gd name="connsiteY1342" fmla="*/ 934 h 289955"/>
                <a:gd name="connsiteX1343" fmla="*/ 283719 w 951893"/>
                <a:gd name="connsiteY1343" fmla="*/ 447 h 289955"/>
                <a:gd name="connsiteX1344" fmla="*/ 286301 w 951893"/>
                <a:gd name="connsiteY1344" fmla="*/ 117 h 289955"/>
                <a:gd name="connsiteX1345" fmla="*/ 313941 w 951893"/>
                <a:gd name="connsiteY1345" fmla="*/ 1 h 289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</a:cxnLst>
              <a:rect l="l" t="t" r="r" b="b"/>
              <a:pathLst>
                <a:path w="951893" h="289955">
                  <a:moveTo>
                    <a:pt x="292985" y="228081"/>
                  </a:moveTo>
                  <a:cubicBezTo>
                    <a:pt x="290314" y="232023"/>
                    <a:pt x="287587" y="235796"/>
                    <a:pt x="284804" y="239401"/>
                  </a:cubicBezTo>
                  <a:lnTo>
                    <a:pt x="297244" y="237608"/>
                  </a:lnTo>
                  <a:lnTo>
                    <a:pt x="295073" y="232760"/>
                  </a:lnTo>
                  <a:close/>
                  <a:moveTo>
                    <a:pt x="785780" y="224271"/>
                  </a:moveTo>
                  <a:cubicBezTo>
                    <a:pt x="788824" y="229071"/>
                    <a:pt x="792710" y="233367"/>
                    <a:pt x="797435" y="237159"/>
                  </a:cubicBezTo>
                  <a:cubicBezTo>
                    <a:pt x="801694" y="233480"/>
                    <a:pt x="805281" y="229183"/>
                    <a:pt x="808195" y="224271"/>
                  </a:cubicBezTo>
                  <a:close/>
                  <a:moveTo>
                    <a:pt x="818954" y="208580"/>
                  </a:moveTo>
                  <a:lnTo>
                    <a:pt x="828929" y="212727"/>
                  </a:lnTo>
                  <a:cubicBezTo>
                    <a:pt x="827019" y="219662"/>
                    <a:pt x="824534" y="225826"/>
                    <a:pt x="821476" y="231219"/>
                  </a:cubicBezTo>
                  <a:cubicBezTo>
                    <a:pt x="818417" y="236613"/>
                    <a:pt x="814812" y="241320"/>
                    <a:pt x="810660" y="245341"/>
                  </a:cubicBezTo>
                  <a:cubicBezTo>
                    <a:pt x="814251" y="247080"/>
                    <a:pt x="818109" y="248589"/>
                    <a:pt x="822232" y="249866"/>
                  </a:cubicBezTo>
                  <a:cubicBezTo>
                    <a:pt x="826356" y="251143"/>
                    <a:pt x="830717" y="252175"/>
                    <a:pt x="835317" y="252962"/>
                  </a:cubicBezTo>
                  <a:cubicBezTo>
                    <a:pt x="833566" y="254811"/>
                    <a:pt x="831773" y="257109"/>
                    <a:pt x="829937" y="259855"/>
                  </a:cubicBezTo>
                  <a:cubicBezTo>
                    <a:pt x="828102" y="262600"/>
                    <a:pt x="826645" y="265122"/>
                    <a:pt x="825566" y="267420"/>
                  </a:cubicBezTo>
                  <a:cubicBezTo>
                    <a:pt x="820082" y="266128"/>
                    <a:pt x="814968" y="264508"/>
                    <a:pt x="810226" y="262558"/>
                  </a:cubicBezTo>
                  <a:cubicBezTo>
                    <a:pt x="805484" y="260609"/>
                    <a:pt x="801071" y="258344"/>
                    <a:pt x="796987" y="255764"/>
                  </a:cubicBezTo>
                  <a:cubicBezTo>
                    <a:pt x="792499" y="258330"/>
                    <a:pt x="787662" y="260539"/>
                    <a:pt x="782473" y="262390"/>
                  </a:cubicBezTo>
                  <a:cubicBezTo>
                    <a:pt x="777285" y="264242"/>
                    <a:pt x="771775" y="265806"/>
                    <a:pt x="765942" y="267083"/>
                  </a:cubicBezTo>
                  <a:cubicBezTo>
                    <a:pt x="765165" y="264898"/>
                    <a:pt x="764086" y="262460"/>
                    <a:pt x="762706" y="259771"/>
                  </a:cubicBezTo>
                  <a:cubicBezTo>
                    <a:pt x="761326" y="257081"/>
                    <a:pt x="759939" y="254811"/>
                    <a:pt x="758545" y="252962"/>
                  </a:cubicBezTo>
                  <a:cubicBezTo>
                    <a:pt x="763372" y="252238"/>
                    <a:pt x="767953" y="251248"/>
                    <a:pt x="772289" y="249992"/>
                  </a:cubicBezTo>
                  <a:cubicBezTo>
                    <a:pt x="776624" y="248736"/>
                    <a:pt x="780673" y="247185"/>
                    <a:pt x="784435" y="245341"/>
                  </a:cubicBezTo>
                  <a:cubicBezTo>
                    <a:pt x="779186" y="239961"/>
                    <a:pt x="774666" y="233685"/>
                    <a:pt x="770874" y="226512"/>
                  </a:cubicBezTo>
                  <a:lnTo>
                    <a:pt x="777486" y="224271"/>
                  </a:lnTo>
                  <a:lnTo>
                    <a:pt x="767848" y="224271"/>
                  </a:lnTo>
                  <a:lnTo>
                    <a:pt x="767848" y="209141"/>
                  </a:lnTo>
                  <a:lnTo>
                    <a:pt x="816376" y="209141"/>
                  </a:lnTo>
                  <a:close/>
                  <a:moveTo>
                    <a:pt x="375753" y="198718"/>
                  </a:moveTo>
                  <a:lnTo>
                    <a:pt x="478189" y="198718"/>
                  </a:lnTo>
                  <a:lnTo>
                    <a:pt x="478189" y="215641"/>
                  </a:lnTo>
                  <a:lnTo>
                    <a:pt x="427195" y="215641"/>
                  </a:lnTo>
                  <a:cubicBezTo>
                    <a:pt x="424197" y="220593"/>
                    <a:pt x="421003" y="225370"/>
                    <a:pt x="417613" y="229973"/>
                  </a:cubicBezTo>
                  <a:cubicBezTo>
                    <a:pt x="414223" y="234575"/>
                    <a:pt x="410804" y="238875"/>
                    <a:pt x="407358" y="242875"/>
                  </a:cubicBezTo>
                  <a:lnTo>
                    <a:pt x="445463" y="240970"/>
                  </a:lnTo>
                  <a:lnTo>
                    <a:pt x="441009" y="234301"/>
                  </a:lnTo>
                  <a:cubicBezTo>
                    <a:pt x="439552" y="232107"/>
                    <a:pt x="438123" y="229996"/>
                    <a:pt x="436722" y="227969"/>
                  </a:cubicBezTo>
                  <a:lnTo>
                    <a:pt x="451852" y="220124"/>
                  </a:lnTo>
                  <a:cubicBezTo>
                    <a:pt x="456571" y="226466"/>
                    <a:pt x="461226" y="233115"/>
                    <a:pt x="465819" y="240073"/>
                  </a:cubicBezTo>
                  <a:cubicBezTo>
                    <a:pt x="470412" y="247031"/>
                    <a:pt x="474199" y="253233"/>
                    <a:pt x="477181" y="258678"/>
                  </a:cubicBezTo>
                  <a:lnTo>
                    <a:pt x="461154" y="268428"/>
                  </a:lnTo>
                  <a:cubicBezTo>
                    <a:pt x="460369" y="266738"/>
                    <a:pt x="459473" y="264907"/>
                    <a:pt x="458464" y="262937"/>
                  </a:cubicBezTo>
                  <a:cubicBezTo>
                    <a:pt x="457456" y="260966"/>
                    <a:pt x="456335" y="258911"/>
                    <a:pt x="455102" y="256772"/>
                  </a:cubicBezTo>
                  <a:lnTo>
                    <a:pt x="422558" y="259084"/>
                  </a:lnTo>
                  <a:lnTo>
                    <a:pt x="402791" y="260639"/>
                  </a:lnTo>
                  <a:cubicBezTo>
                    <a:pt x="397999" y="261073"/>
                    <a:pt x="394337" y="261508"/>
                    <a:pt x="391808" y="261942"/>
                  </a:cubicBezTo>
                  <a:cubicBezTo>
                    <a:pt x="389278" y="262376"/>
                    <a:pt x="387214" y="262895"/>
                    <a:pt x="385615" y="263497"/>
                  </a:cubicBezTo>
                  <a:cubicBezTo>
                    <a:pt x="385260" y="262204"/>
                    <a:pt x="384725" y="260469"/>
                    <a:pt x="384009" y="258292"/>
                  </a:cubicBezTo>
                  <a:cubicBezTo>
                    <a:pt x="383293" y="256115"/>
                    <a:pt x="382508" y="253856"/>
                    <a:pt x="381655" y="251517"/>
                  </a:cubicBezTo>
                  <a:cubicBezTo>
                    <a:pt x="380802" y="249178"/>
                    <a:pt x="379993" y="247119"/>
                    <a:pt x="379227" y="245341"/>
                  </a:cubicBezTo>
                  <a:cubicBezTo>
                    <a:pt x="380962" y="244853"/>
                    <a:pt x="382536" y="244036"/>
                    <a:pt x="383948" y="242889"/>
                  </a:cubicBezTo>
                  <a:cubicBezTo>
                    <a:pt x="385361" y="241743"/>
                    <a:pt x="386963" y="240169"/>
                    <a:pt x="388753" y="238168"/>
                  </a:cubicBezTo>
                  <a:cubicBezTo>
                    <a:pt x="390245" y="236620"/>
                    <a:pt x="392389" y="233832"/>
                    <a:pt x="395184" y="229804"/>
                  </a:cubicBezTo>
                  <a:cubicBezTo>
                    <a:pt x="397979" y="225777"/>
                    <a:pt x="400879" y="221055"/>
                    <a:pt x="403884" y="215641"/>
                  </a:cubicBezTo>
                  <a:lnTo>
                    <a:pt x="375753" y="215641"/>
                  </a:lnTo>
                  <a:close/>
                  <a:moveTo>
                    <a:pt x="845460" y="195131"/>
                  </a:moveTo>
                  <a:lnTo>
                    <a:pt x="877625" y="195131"/>
                  </a:lnTo>
                  <a:lnTo>
                    <a:pt x="877625" y="235926"/>
                  </a:lnTo>
                  <a:lnTo>
                    <a:pt x="887712" y="228754"/>
                  </a:lnTo>
                  <a:cubicBezTo>
                    <a:pt x="888209" y="231233"/>
                    <a:pt x="888952" y="233923"/>
                    <a:pt x="889940" y="236823"/>
                  </a:cubicBezTo>
                  <a:cubicBezTo>
                    <a:pt x="890927" y="239723"/>
                    <a:pt x="891866" y="242077"/>
                    <a:pt x="892755" y="243884"/>
                  </a:cubicBezTo>
                  <a:lnTo>
                    <a:pt x="874915" y="257100"/>
                  </a:lnTo>
                  <a:cubicBezTo>
                    <a:pt x="870763" y="260238"/>
                    <a:pt x="867788" y="262584"/>
                    <a:pt x="865990" y="264140"/>
                  </a:cubicBezTo>
                  <a:cubicBezTo>
                    <a:pt x="864192" y="265696"/>
                    <a:pt x="862952" y="266939"/>
                    <a:pt x="862271" y="267868"/>
                  </a:cubicBezTo>
                  <a:cubicBezTo>
                    <a:pt x="861573" y="265587"/>
                    <a:pt x="860447" y="262948"/>
                    <a:pt x="858895" y="259953"/>
                  </a:cubicBezTo>
                  <a:cubicBezTo>
                    <a:pt x="857342" y="256957"/>
                    <a:pt x="855852" y="254515"/>
                    <a:pt x="854426" y="252626"/>
                  </a:cubicBezTo>
                  <a:cubicBezTo>
                    <a:pt x="855971" y="251652"/>
                    <a:pt x="857419" y="250209"/>
                    <a:pt x="858769" y="248297"/>
                  </a:cubicBezTo>
                  <a:cubicBezTo>
                    <a:pt x="860118" y="246384"/>
                    <a:pt x="860837" y="244129"/>
                    <a:pt x="860926" y="241530"/>
                  </a:cubicBezTo>
                  <a:lnTo>
                    <a:pt x="860926" y="211270"/>
                  </a:lnTo>
                  <a:lnTo>
                    <a:pt x="845460" y="211270"/>
                  </a:lnTo>
                  <a:close/>
                  <a:moveTo>
                    <a:pt x="728733" y="195131"/>
                  </a:moveTo>
                  <a:lnTo>
                    <a:pt x="756528" y="195131"/>
                  </a:lnTo>
                  <a:lnTo>
                    <a:pt x="756528" y="234133"/>
                  </a:lnTo>
                  <a:lnTo>
                    <a:pt x="764597" y="226848"/>
                  </a:lnTo>
                  <a:cubicBezTo>
                    <a:pt x="765317" y="229137"/>
                    <a:pt x="766260" y="231565"/>
                    <a:pt x="767427" y="234133"/>
                  </a:cubicBezTo>
                  <a:cubicBezTo>
                    <a:pt x="768595" y="236702"/>
                    <a:pt x="769706" y="238794"/>
                    <a:pt x="770762" y="240409"/>
                  </a:cubicBezTo>
                  <a:lnTo>
                    <a:pt x="754623" y="254967"/>
                  </a:lnTo>
                  <a:cubicBezTo>
                    <a:pt x="750868" y="258375"/>
                    <a:pt x="748178" y="260886"/>
                    <a:pt x="746553" y="262501"/>
                  </a:cubicBezTo>
                  <a:cubicBezTo>
                    <a:pt x="744928" y="264115"/>
                    <a:pt x="743808" y="265381"/>
                    <a:pt x="743191" y="266299"/>
                  </a:cubicBezTo>
                  <a:cubicBezTo>
                    <a:pt x="742488" y="264197"/>
                    <a:pt x="741344" y="261788"/>
                    <a:pt x="739759" y="259070"/>
                  </a:cubicBezTo>
                  <a:cubicBezTo>
                    <a:pt x="738173" y="256352"/>
                    <a:pt x="736665" y="254167"/>
                    <a:pt x="735234" y="252514"/>
                  </a:cubicBezTo>
                  <a:cubicBezTo>
                    <a:pt x="736644" y="251486"/>
                    <a:pt x="737914" y="249983"/>
                    <a:pt x="739044" y="248003"/>
                  </a:cubicBezTo>
                  <a:cubicBezTo>
                    <a:pt x="740174" y="246023"/>
                    <a:pt x="740772" y="243678"/>
                    <a:pt x="740838" y="240970"/>
                  </a:cubicBezTo>
                  <a:lnTo>
                    <a:pt x="740838" y="210710"/>
                  </a:lnTo>
                  <a:lnTo>
                    <a:pt x="728733" y="210710"/>
                  </a:lnTo>
                  <a:close/>
                  <a:moveTo>
                    <a:pt x="598159" y="189184"/>
                  </a:moveTo>
                  <a:lnTo>
                    <a:pt x="598159" y="213294"/>
                  </a:lnTo>
                  <a:lnTo>
                    <a:pt x="606906" y="213294"/>
                  </a:lnTo>
                  <a:cubicBezTo>
                    <a:pt x="611777" y="213273"/>
                    <a:pt x="615408" y="212166"/>
                    <a:pt x="617798" y="209972"/>
                  </a:cubicBezTo>
                  <a:cubicBezTo>
                    <a:pt x="620188" y="207778"/>
                    <a:pt x="621380" y="204624"/>
                    <a:pt x="621372" y="200510"/>
                  </a:cubicBezTo>
                  <a:cubicBezTo>
                    <a:pt x="621349" y="196359"/>
                    <a:pt x="620050" y="193420"/>
                    <a:pt x="617476" y="191693"/>
                  </a:cubicBezTo>
                  <a:cubicBezTo>
                    <a:pt x="614901" y="189967"/>
                    <a:pt x="611191" y="189130"/>
                    <a:pt x="606345" y="189184"/>
                  </a:cubicBezTo>
                  <a:close/>
                  <a:moveTo>
                    <a:pt x="516904" y="189184"/>
                  </a:moveTo>
                  <a:lnTo>
                    <a:pt x="516904" y="213294"/>
                  </a:lnTo>
                  <a:lnTo>
                    <a:pt x="525652" y="213294"/>
                  </a:lnTo>
                  <a:cubicBezTo>
                    <a:pt x="530523" y="213273"/>
                    <a:pt x="534153" y="212166"/>
                    <a:pt x="536544" y="209972"/>
                  </a:cubicBezTo>
                  <a:cubicBezTo>
                    <a:pt x="538933" y="207778"/>
                    <a:pt x="540125" y="204624"/>
                    <a:pt x="540118" y="200510"/>
                  </a:cubicBezTo>
                  <a:cubicBezTo>
                    <a:pt x="540095" y="196359"/>
                    <a:pt x="538796" y="193420"/>
                    <a:pt x="536221" y="191693"/>
                  </a:cubicBezTo>
                  <a:cubicBezTo>
                    <a:pt x="533646" y="189967"/>
                    <a:pt x="529936" y="189130"/>
                    <a:pt x="525091" y="189184"/>
                  </a:cubicBezTo>
                  <a:close/>
                  <a:moveTo>
                    <a:pt x="652978" y="173396"/>
                  </a:moveTo>
                  <a:lnTo>
                    <a:pt x="718191" y="173396"/>
                  </a:lnTo>
                  <a:lnTo>
                    <a:pt x="718191" y="189969"/>
                  </a:lnTo>
                  <a:lnTo>
                    <a:pt x="695552" y="189969"/>
                  </a:lnTo>
                  <a:lnTo>
                    <a:pt x="695552" y="256766"/>
                  </a:lnTo>
                  <a:lnTo>
                    <a:pt x="675620" y="264694"/>
                  </a:lnTo>
                  <a:cubicBezTo>
                    <a:pt x="675581" y="239785"/>
                    <a:pt x="675543" y="214877"/>
                    <a:pt x="675505" y="189969"/>
                  </a:cubicBezTo>
                  <a:lnTo>
                    <a:pt x="652978" y="189969"/>
                  </a:lnTo>
                  <a:close/>
                  <a:moveTo>
                    <a:pt x="578111" y="173396"/>
                  </a:moveTo>
                  <a:lnTo>
                    <a:pt x="607355" y="173396"/>
                  </a:lnTo>
                  <a:cubicBezTo>
                    <a:pt x="613556" y="173348"/>
                    <a:pt x="619176" y="174164"/>
                    <a:pt x="624212" y="175843"/>
                  </a:cubicBezTo>
                  <a:cubicBezTo>
                    <a:pt x="629249" y="177522"/>
                    <a:pt x="633265" y="180346"/>
                    <a:pt x="636259" y="184316"/>
                  </a:cubicBezTo>
                  <a:cubicBezTo>
                    <a:pt x="639253" y="188286"/>
                    <a:pt x="640786" y="193684"/>
                    <a:pt x="640859" y="200510"/>
                  </a:cubicBezTo>
                  <a:cubicBezTo>
                    <a:pt x="640779" y="207108"/>
                    <a:pt x="639235" y="212517"/>
                    <a:pt x="636230" y="216735"/>
                  </a:cubicBezTo>
                  <a:cubicBezTo>
                    <a:pt x="633224" y="220953"/>
                    <a:pt x="629240" y="224070"/>
                    <a:pt x="624279" y="226084"/>
                  </a:cubicBezTo>
                  <a:cubicBezTo>
                    <a:pt x="619318" y="228098"/>
                    <a:pt x="613863" y="229098"/>
                    <a:pt x="607915" y="229083"/>
                  </a:cubicBezTo>
                  <a:lnTo>
                    <a:pt x="598159" y="229083"/>
                  </a:lnTo>
                  <a:lnTo>
                    <a:pt x="598159" y="256766"/>
                  </a:lnTo>
                  <a:lnTo>
                    <a:pt x="578111" y="265038"/>
                  </a:lnTo>
                  <a:close/>
                  <a:moveTo>
                    <a:pt x="496857" y="173396"/>
                  </a:moveTo>
                  <a:lnTo>
                    <a:pt x="526100" y="173396"/>
                  </a:lnTo>
                  <a:cubicBezTo>
                    <a:pt x="532302" y="173348"/>
                    <a:pt x="537921" y="174164"/>
                    <a:pt x="542958" y="175843"/>
                  </a:cubicBezTo>
                  <a:cubicBezTo>
                    <a:pt x="547995" y="177522"/>
                    <a:pt x="552010" y="180346"/>
                    <a:pt x="555004" y="184316"/>
                  </a:cubicBezTo>
                  <a:cubicBezTo>
                    <a:pt x="557998" y="188286"/>
                    <a:pt x="559532" y="193684"/>
                    <a:pt x="559605" y="200510"/>
                  </a:cubicBezTo>
                  <a:cubicBezTo>
                    <a:pt x="559524" y="207108"/>
                    <a:pt x="557981" y="212517"/>
                    <a:pt x="554975" y="216735"/>
                  </a:cubicBezTo>
                  <a:cubicBezTo>
                    <a:pt x="551970" y="220953"/>
                    <a:pt x="547986" y="224070"/>
                    <a:pt x="543025" y="226084"/>
                  </a:cubicBezTo>
                  <a:cubicBezTo>
                    <a:pt x="538063" y="228098"/>
                    <a:pt x="532609" y="229098"/>
                    <a:pt x="526661" y="229083"/>
                  </a:cubicBezTo>
                  <a:lnTo>
                    <a:pt x="516904" y="229083"/>
                  </a:lnTo>
                  <a:cubicBezTo>
                    <a:pt x="516992" y="238214"/>
                    <a:pt x="516562" y="247518"/>
                    <a:pt x="516649" y="256649"/>
                  </a:cubicBezTo>
                  <a:cubicBezTo>
                    <a:pt x="498158" y="263854"/>
                    <a:pt x="517349" y="255765"/>
                    <a:pt x="496657" y="264771"/>
                  </a:cubicBezTo>
                  <a:cubicBezTo>
                    <a:pt x="496657" y="236981"/>
                    <a:pt x="496857" y="201186"/>
                    <a:pt x="496857" y="173396"/>
                  </a:cubicBezTo>
                  <a:close/>
                  <a:moveTo>
                    <a:pt x="313863" y="171147"/>
                  </a:moveTo>
                  <a:lnTo>
                    <a:pt x="360455" y="171147"/>
                  </a:lnTo>
                  <a:cubicBezTo>
                    <a:pt x="360453" y="171205"/>
                    <a:pt x="360443" y="171724"/>
                    <a:pt x="360426" y="172704"/>
                  </a:cubicBezTo>
                  <a:cubicBezTo>
                    <a:pt x="360407" y="173683"/>
                    <a:pt x="360389" y="174775"/>
                    <a:pt x="360372" y="175979"/>
                  </a:cubicBezTo>
                  <a:cubicBezTo>
                    <a:pt x="360353" y="177183"/>
                    <a:pt x="360344" y="178150"/>
                    <a:pt x="360342" y="178880"/>
                  </a:cubicBezTo>
                  <a:cubicBezTo>
                    <a:pt x="359990" y="196273"/>
                    <a:pt x="359586" y="210315"/>
                    <a:pt x="359130" y="221008"/>
                  </a:cubicBezTo>
                  <a:cubicBezTo>
                    <a:pt x="358675" y="231701"/>
                    <a:pt x="358038" y="239816"/>
                    <a:pt x="357221" y="245353"/>
                  </a:cubicBezTo>
                  <a:cubicBezTo>
                    <a:pt x="356404" y="250891"/>
                    <a:pt x="355278" y="254622"/>
                    <a:pt x="353842" y="256548"/>
                  </a:cubicBezTo>
                  <a:cubicBezTo>
                    <a:pt x="352194" y="259009"/>
                    <a:pt x="350475" y="260784"/>
                    <a:pt x="348687" y="261872"/>
                  </a:cubicBezTo>
                  <a:cubicBezTo>
                    <a:pt x="346898" y="262960"/>
                    <a:pt x="344843" y="263726"/>
                    <a:pt x="342522" y="264169"/>
                  </a:cubicBezTo>
                  <a:cubicBezTo>
                    <a:pt x="340290" y="264599"/>
                    <a:pt x="337666" y="264833"/>
                    <a:pt x="334649" y="264870"/>
                  </a:cubicBezTo>
                  <a:cubicBezTo>
                    <a:pt x="331633" y="264907"/>
                    <a:pt x="328504" y="264861"/>
                    <a:pt x="325263" y="264730"/>
                  </a:cubicBezTo>
                  <a:cubicBezTo>
                    <a:pt x="325125" y="262383"/>
                    <a:pt x="324588" y="259707"/>
                    <a:pt x="323652" y="256702"/>
                  </a:cubicBezTo>
                  <a:cubicBezTo>
                    <a:pt x="322716" y="253697"/>
                    <a:pt x="321534" y="250994"/>
                    <a:pt x="320107" y="248591"/>
                  </a:cubicBezTo>
                  <a:cubicBezTo>
                    <a:pt x="323225" y="248806"/>
                    <a:pt x="326041" y="248937"/>
                    <a:pt x="328555" y="248983"/>
                  </a:cubicBezTo>
                  <a:lnTo>
                    <a:pt x="334565" y="249039"/>
                  </a:lnTo>
                  <a:cubicBezTo>
                    <a:pt x="335557" y="249049"/>
                    <a:pt x="336403" y="248890"/>
                    <a:pt x="337101" y="248563"/>
                  </a:cubicBezTo>
                  <a:cubicBezTo>
                    <a:pt x="337799" y="248236"/>
                    <a:pt x="338448" y="247685"/>
                    <a:pt x="339048" y="246910"/>
                  </a:cubicBezTo>
                  <a:cubicBezTo>
                    <a:pt x="340010" y="245773"/>
                    <a:pt x="340801" y="242978"/>
                    <a:pt x="341418" y="238525"/>
                  </a:cubicBezTo>
                  <a:cubicBezTo>
                    <a:pt x="342036" y="234072"/>
                    <a:pt x="342536" y="227607"/>
                    <a:pt x="342917" y="219132"/>
                  </a:cubicBezTo>
                  <a:cubicBezTo>
                    <a:pt x="343298" y="210656"/>
                    <a:pt x="343615" y="199817"/>
                    <a:pt x="343867" y="186613"/>
                  </a:cubicBezTo>
                  <a:lnTo>
                    <a:pt x="308003" y="186613"/>
                  </a:lnTo>
                  <a:close/>
                  <a:moveTo>
                    <a:pt x="388866" y="167449"/>
                  </a:moveTo>
                  <a:lnTo>
                    <a:pt x="466646" y="167449"/>
                  </a:lnTo>
                  <a:lnTo>
                    <a:pt x="466646" y="184260"/>
                  </a:lnTo>
                  <a:lnTo>
                    <a:pt x="388866" y="184260"/>
                  </a:lnTo>
                  <a:close/>
                  <a:moveTo>
                    <a:pt x="776589" y="164311"/>
                  </a:moveTo>
                  <a:lnTo>
                    <a:pt x="819402" y="164311"/>
                  </a:lnTo>
                  <a:lnTo>
                    <a:pt x="819402" y="188070"/>
                  </a:lnTo>
                  <a:cubicBezTo>
                    <a:pt x="819379" y="189689"/>
                    <a:pt x="819482" y="190879"/>
                    <a:pt x="819710" y="191643"/>
                  </a:cubicBezTo>
                  <a:cubicBezTo>
                    <a:pt x="819939" y="192406"/>
                    <a:pt x="820434" y="192785"/>
                    <a:pt x="821195" y="192778"/>
                  </a:cubicBezTo>
                  <a:lnTo>
                    <a:pt x="825903" y="192778"/>
                  </a:lnTo>
                  <a:cubicBezTo>
                    <a:pt x="826907" y="192775"/>
                    <a:pt x="828037" y="192696"/>
                    <a:pt x="829293" y="192539"/>
                  </a:cubicBezTo>
                  <a:cubicBezTo>
                    <a:pt x="830549" y="192383"/>
                    <a:pt x="831623" y="192164"/>
                    <a:pt x="832515" y="191881"/>
                  </a:cubicBezTo>
                  <a:cubicBezTo>
                    <a:pt x="832625" y="193971"/>
                    <a:pt x="832769" y="196236"/>
                    <a:pt x="832949" y="198675"/>
                  </a:cubicBezTo>
                  <a:cubicBezTo>
                    <a:pt x="833129" y="201116"/>
                    <a:pt x="833358" y="203296"/>
                    <a:pt x="833636" y="205218"/>
                  </a:cubicBezTo>
                  <a:cubicBezTo>
                    <a:pt x="832650" y="205652"/>
                    <a:pt x="831483" y="205932"/>
                    <a:pt x="830133" y="206058"/>
                  </a:cubicBezTo>
                  <a:cubicBezTo>
                    <a:pt x="828784" y="206185"/>
                    <a:pt x="827448" y="206241"/>
                    <a:pt x="826127" y="206227"/>
                  </a:cubicBezTo>
                  <a:lnTo>
                    <a:pt x="819626" y="206227"/>
                  </a:lnTo>
                  <a:cubicBezTo>
                    <a:pt x="813289" y="206259"/>
                    <a:pt x="809068" y="204793"/>
                    <a:pt x="806962" y="201828"/>
                  </a:cubicBezTo>
                  <a:cubicBezTo>
                    <a:pt x="804856" y="198862"/>
                    <a:pt x="803885" y="194202"/>
                    <a:pt x="804048" y="187846"/>
                  </a:cubicBezTo>
                  <a:lnTo>
                    <a:pt x="804048" y="179329"/>
                  </a:lnTo>
                  <a:lnTo>
                    <a:pt x="791720" y="179329"/>
                  </a:lnTo>
                  <a:cubicBezTo>
                    <a:pt x="791594" y="184932"/>
                    <a:pt x="790136" y="190340"/>
                    <a:pt x="787349" y="195552"/>
                  </a:cubicBezTo>
                  <a:cubicBezTo>
                    <a:pt x="784561" y="200763"/>
                    <a:pt x="779517" y="205106"/>
                    <a:pt x="772219" y="208580"/>
                  </a:cubicBezTo>
                  <a:cubicBezTo>
                    <a:pt x="771123" y="206859"/>
                    <a:pt x="769475" y="204781"/>
                    <a:pt x="767273" y="202346"/>
                  </a:cubicBezTo>
                  <a:cubicBezTo>
                    <a:pt x="765071" y="199911"/>
                    <a:pt x="763171" y="198029"/>
                    <a:pt x="761571" y="196700"/>
                  </a:cubicBezTo>
                  <a:cubicBezTo>
                    <a:pt x="766061" y="194857"/>
                    <a:pt x="769385" y="192828"/>
                    <a:pt x="771542" y="190615"/>
                  </a:cubicBezTo>
                  <a:cubicBezTo>
                    <a:pt x="773699" y="188402"/>
                    <a:pt x="775097" y="186083"/>
                    <a:pt x="775734" y="183658"/>
                  </a:cubicBezTo>
                  <a:cubicBezTo>
                    <a:pt x="776372" y="181233"/>
                    <a:pt x="776657" y="178781"/>
                    <a:pt x="776589" y="176303"/>
                  </a:cubicBezTo>
                  <a:close/>
                  <a:moveTo>
                    <a:pt x="745657" y="161957"/>
                  </a:moveTo>
                  <a:cubicBezTo>
                    <a:pt x="748835" y="164525"/>
                    <a:pt x="752202" y="167402"/>
                    <a:pt x="755757" y="170587"/>
                  </a:cubicBezTo>
                  <a:cubicBezTo>
                    <a:pt x="759314" y="173772"/>
                    <a:pt x="762148" y="176648"/>
                    <a:pt x="764261" y="179216"/>
                  </a:cubicBezTo>
                  <a:lnTo>
                    <a:pt x="753166" y="190424"/>
                  </a:lnTo>
                  <a:cubicBezTo>
                    <a:pt x="751235" y="187737"/>
                    <a:pt x="748568" y="184678"/>
                    <a:pt x="745166" y="181248"/>
                  </a:cubicBezTo>
                  <a:cubicBezTo>
                    <a:pt x="741764" y="177818"/>
                    <a:pt x="738454" y="174675"/>
                    <a:pt x="735234" y="171820"/>
                  </a:cubicBezTo>
                  <a:close/>
                  <a:moveTo>
                    <a:pt x="863504" y="161621"/>
                  </a:moveTo>
                  <a:cubicBezTo>
                    <a:pt x="866803" y="164065"/>
                    <a:pt x="870319" y="166797"/>
                    <a:pt x="874053" y="169816"/>
                  </a:cubicBezTo>
                  <a:cubicBezTo>
                    <a:pt x="877786" y="172835"/>
                    <a:pt x="880770" y="175595"/>
                    <a:pt x="883005" y="178096"/>
                  </a:cubicBezTo>
                  <a:lnTo>
                    <a:pt x="872021" y="189864"/>
                  </a:lnTo>
                  <a:cubicBezTo>
                    <a:pt x="869969" y="187298"/>
                    <a:pt x="867153" y="184388"/>
                    <a:pt x="863574" y="181136"/>
                  </a:cubicBezTo>
                  <a:cubicBezTo>
                    <a:pt x="859994" y="177883"/>
                    <a:pt x="856534" y="174890"/>
                    <a:pt x="853193" y="172156"/>
                  </a:cubicBezTo>
                  <a:close/>
                  <a:moveTo>
                    <a:pt x="926154" y="161509"/>
                  </a:moveTo>
                  <a:lnTo>
                    <a:pt x="926154" y="195243"/>
                  </a:lnTo>
                  <a:lnTo>
                    <a:pt x="950586" y="195243"/>
                  </a:lnTo>
                  <a:lnTo>
                    <a:pt x="950586" y="212279"/>
                  </a:lnTo>
                  <a:lnTo>
                    <a:pt x="926154" y="212279"/>
                  </a:lnTo>
                  <a:lnTo>
                    <a:pt x="926154" y="267420"/>
                  </a:lnTo>
                  <a:lnTo>
                    <a:pt x="908801" y="273257"/>
                  </a:lnTo>
                  <a:cubicBezTo>
                    <a:pt x="908558" y="252931"/>
                    <a:pt x="908801" y="232605"/>
                    <a:pt x="908558" y="212279"/>
                  </a:cubicBezTo>
                  <a:lnTo>
                    <a:pt x="882444" y="212279"/>
                  </a:lnTo>
                  <a:lnTo>
                    <a:pt x="882444" y="195243"/>
                  </a:lnTo>
                  <a:lnTo>
                    <a:pt x="908558" y="195243"/>
                  </a:lnTo>
                  <a:lnTo>
                    <a:pt x="908558" y="164963"/>
                  </a:lnTo>
                  <a:close/>
                  <a:moveTo>
                    <a:pt x="282674" y="160612"/>
                  </a:moveTo>
                  <a:lnTo>
                    <a:pt x="299149" y="167337"/>
                  </a:lnTo>
                  <a:cubicBezTo>
                    <a:pt x="296705" y="172817"/>
                    <a:pt x="293917" y="178248"/>
                    <a:pt x="290786" y="183629"/>
                  </a:cubicBezTo>
                  <a:cubicBezTo>
                    <a:pt x="287655" y="189011"/>
                    <a:pt x="284390" y="194078"/>
                    <a:pt x="280993" y="198830"/>
                  </a:cubicBezTo>
                  <a:lnTo>
                    <a:pt x="291192" y="198157"/>
                  </a:lnTo>
                  <a:cubicBezTo>
                    <a:pt x="291977" y="196471"/>
                    <a:pt x="292733" y="194772"/>
                    <a:pt x="293462" y="193058"/>
                  </a:cubicBezTo>
                  <a:cubicBezTo>
                    <a:pt x="294190" y="191344"/>
                    <a:pt x="294891" y="189644"/>
                    <a:pt x="295563" y="187958"/>
                  </a:cubicBezTo>
                  <a:lnTo>
                    <a:pt x="311702" y="195243"/>
                  </a:lnTo>
                  <a:cubicBezTo>
                    <a:pt x="309110" y="200698"/>
                    <a:pt x="306308" y="206068"/>
                    <a:pt x="303296" y="211354"/>
                  </a:cubicBezTo>
                  <a:cubicBezTo>
                    <a:pt x="300284" y="216640"/>
                    <a:pt x="297146" y="221730"/>
                    <a:pt x="293882" y="226624"/>
                  </a:cubicBezTo>
                  <a:lnTo>
                    <a:pt x="305986" y="221693"/>
                  </a:lnTo>
                  <a:cubicBezTo>
                    <a:pt x="309063" y="227701"/>
                    <a:pt x="312015" y="234038"/>
                    <a:pt x="314840" y="240704"/>
                  </a:cubicBezTo>
                  <a:cubicBezTo>
                    <a:pt x="317665" y="247370"/>
                    <a:pt x="319720" y="253286"/>
                    <a:pt x="321004" y="258454"/>
                  </a:cubicBezTo>
                  <a:lnTo>
                    <a:pt x="306322" y="265066"/>
                  </a:lnTo>
                  <a:cubicBezTo>
                    <a:pt x="305979" y="263205"/>
                    <a:pt x="305489" y="261155"/>
                    <a:pt x="304851" y="258916"/>
                  </a:cubicBezTo>
                  <a:cubicBezTo>
                    <a:pt x="304214" y="256677"/>
                    <a:pt x="303471" y="254319"/>
                    <a:pt x="302624" y="251841"/>
                  </a:cubicBezTo>
                  <a:lnTo>
                    <a:pt x="280894" y="255602"/>
                  </a:lnTo>
                  <a:cubicBezTo>
                    <a:pt x="275805" y="256563"/>
                    <a:pt x="272098" y="257368"/>
                    <a:pt x="269773" y="258018"/>
                  </a:cubicBezTo>
                  <a:cubicBezTo>
                    <a:pt x="267449" y="258667"/>
                    <a:pt x="265734" y="259298"/>
                    <a:pt x="264630" y="259911"/>
                  </a:cubicBezTo>
                  <a:cubicBezTo>
                    <a:pt x="264126" y="258162"/>
                    <a:pt x="263313" y="255719"/>
                    <a:pt x="262193" y="252584"/>
                  </a:cubicBezTo>
                  <a:cubicBezTo>
                    <a:pt x="261072" y="249448"/>
                    <a:pt x="259979" y="246697"/>
                    <a:pt x="258914" y="244332"/>
                  </a:cubicBezTo>
                  <a:cubicBezTo>
                    <a:pt x="260703" y="243793"/>
                    <a:pt x="262393" y="242770"/>
                    <a:pt x="263986" y="241264"/>
                  </a:cubicBezTo>
                  <a:cubicBezTo>
                    <a:pt x="265578" y="239758"/>
                    <a:pt x="267437" y="237643"/>
                    <a:pt x="269562" y="234918"/>
                  </a:cubicBezTo>
                  <a:cubicBezTo>
                    <a:pt x="270965" y="233339"/>
                    <a:pt x="272921" y="230640"/>
                    <a:pt x="275432" y="226820"/>
                  </a:cubicBezTo>
                  <a:cubicBezTo>
                    <a:pt x="277942" y="223000"/>
                    <a:pt x="280655" y="218452"/>
                    <a:pt x="283571" y="213175"/>
                  </a:cubicBezTo>
                  <a:cubicBezTo>
                    <a:pt x="277024" y="213834"/>
                    <a:pt x="272382" y="214422"/>
                    <a:pt x="269646" y="214940"/>
                  </a:cubicBezTo>
                  <a:cubicBezTo>
                    <a:pt x="266909" y="215459"/>
                    <a:pt x="265013" y="215991"/>
                    <a:pt x="263958" y="216537"/>
                  </a:cubicBezTo>
                  <a:cubicBezTo>
                    <a:pt x="263456" y="214740"/>
                    <a:pt x="262667" y="212283"/>
                    <a:pt x="261590" y="209169"/>
                  </a:cubicBezTo>
                  <a:cubicBezTo>
                    <a:pt x="260514" y="206054"/>
                    <a:pt x="259472" y="203317"/>
                    <a:pt x="258466" y="200959"/>
                  </a:cubicBezTo>
                  <a:cubicBezTo>
                    <a:pt x="259893" y="200518"/>
                    <a:pt x="261214" y="199719"/>
                    <a:pt x="262431" y="198563"/>
                  </a:cubicBezTo>
                  <a:cubicBezTo>
                    <a:pt x="263647" y="197408"/>
                    <a:pt x="264941" y="195853"/>
                    <a:pt x="266311" y="193898"/>
                  </a:cubicBezTo>
                  <a:cubicBezTo>
                    <a:pt x="267377" y="192553"/>
                    <a:pt x="268882" y="190175"/>
                    <a:pt x="270828" y="186763"/>
                  </a:cubicBezTo>
                  <a:cubicBezTo>
                    <a:pt x="272773" y="183351"/>
                    <a:pt x="274818" y="179353"/>
                    <a:pt x="276963" y="174771"/>
                  </a:cubicBezTo>
                  <a:cubicBezTo>
                    <a:pt x="279107" y="170188"/>
                    <a:pt x="281011" y="165469"/>
                    <a:pt x="282674" y="160612"/>
                  </a:cubicBezTo>
                  <a:close/>
                  <a:moveTo>
                    <a:pt x="1774" y="154556"/>
                  </a:moveTo>
                  <a:cubicBezTo>
                    <a:pt x="2385" y="154622"/>
                    <a:pt x="3017" y="154792"/>
                    <a:pt x="3284" y="155023"/>
                  </a:cubicBezTo>
                  <a:cubicBezTo>
                    <a:pt x="3584" y="155283"/>
                    <a:pt x="4162" y="155492"/>
                    <a:pt x="4582" y="155492"/>
                  </a:cubicBezTo>
                  <a:cubicBezTo>
                    <a:pt x="4998" y="155492"/>
                    <a:pt x="5470" y="155651"/>
                    <a:pt x="5631" y="155844"/>
                  </a:cubicBezTo>
                  <a:cubicBezTo>
                    <a:pt x="5791" y="156038"/>
                    <a:pt x="6210" y="156197"/>
                    <a:pt x="6562" y="156197"/>
                  </a:cubicBezTo>
                  <a:cubicBezTo>
                    <a:pt x="6913" y="156197"/>
                    <a:pt x="7392" y="156408"/>
                    <a:pt x="7626" y="156666"/>
                  </a:cubicBezTo>
                  <a:cubicBezTo>
                    <a:pt x="7893" y="156962"/>
                    <a:pt x="8348" y="157135"/>
                    <a:pt x="8857" y="157135"/>
                  </a:cubicBezTo>
                  <a:cubicBezTo>
                    <a:pt x="9308" y="157135"/>
                    <a:pt x="9926" y="157342"/>
                    <a:pt x="10260" y="157604"/>
                  </a:cubicBezTo>
                  <a:cubicBezTo>
                    <a:pt x="10588" y="157863"/>
                    <a:pt x="11094" y="158074"/>
                    <a:pt x="11383" y="158074"/>
                  </a:cubicBezTo>
                  <a:cubicBezTo>
                    <a:pt x="11673" y="158074"/>
                    <a:pt x="12030" y="158219"/>
                    <a:pt x="12177" y="158396"/>
                  </a:cubicBezTo>
                  <a:cubicBezTo>
                    <a:pt x="12325" y="158574"/>
                    <a:pt x="12852" y="158784"/>
                    <a:pt x="13349" y="158864"/>
                  </a:cubicBezTo>
                  <a:cubicBezTo>
                    <a:pt x="13846" y="158943"/>
                    <a:pt x="14385" y="159168"/>
                    <a:pt x="14547" y="159362"/>
                  </a:cubicBezTo>
                  <a:cubicBezTo>
                    <a:pt x="14713" y="159564"/>
                    <a:pt x="15056" y="159666"/>
                    <a:pt x="15340" y="159601"/>
                  </a:cubicBezTo>
                  <a:cubicBezTo>
                    <a:pt x="15619" y="159536"/>
                    <a:pt x="16149" y="159690"/>
                    <a:pt x="16543" y="159951"/>
                  </a:cubicBezTo>
                  <a:cubicBezTo>
                    <a:pt x="16930" y="160208"/>
                    <a:pt x="17579" y="160471"/>
                    <a:pt x="17985" y="160536"/>
                  </a:cubicBezTo>
                  <a:cubicBezTo>
                    <a:pt x="18390" y="160602"/>
                    <a:pt x="18783" y="160813"/>
                    <a:pt x="18857" y="161007"/>
                  </a:cubicBezTo>
                  <a:cubicBezTo>
                    <a:pt x="18941" y="161225"/>
                    <a:pt x="19297" y="161359"/>
                    <a:pt x="19790" y="161359"/>
                  </a:cubicBezTo>
                  <a:cubicBezTo>
                    <a:pt x="20231" y="161359"/>
                    <a:pt x="20852" y="161568"/>
                    <a:pt x="21183" y="161828"/>
                  </a:cubicBezTo>
                  <a:cubicBezTo>
                    <a:pt x="21511" y="162087"/>
                    <a:pt x="22041" y="162298"/>
                    <a:pt x="22360" y="162298"/>
                  </a:cubicBezTo>
                  <a:cubicBezTo>
                    <a:pt x="22678" y="162298"/>
                    <a:pt x="23071" y="162457"/>
                    <a:pt x="23233" y="162652"/>
                  </a:cubicBezTo>
                  <a:cubicBezTo>
                    <a:pt x="23395" y="162847"/>
                    <a:pt x="23934" y="163071"/>
                    <a:pt x="24431" y="163151"/>
                  </a:cubicBezTo>
                  <a:cubicBezTo>
                    <a:pt x="24928" y="163230"/>
                    <a:pt x="25455" y="163440"/>
                    <a:pt x="25602" y="163618"/>
                  </a:cubicBezTo>
                  <a:cubicBezTo>
                    <a:pt x="25750" y="163796"/>
                    <a:pt x="26095" y="163888"/>
                    <a:pt x="26369" y="163825"/>
                  </a:cubicBezTo>
                  <a:cubicBezTo>
                    <a:pt x="26649" y="163760"/>
                    <a:pt x="27178" y="163914"/>
                    <a:pt x="27573" y="164175"/>
                  </a:cubicBezTo>
                  <a:cubicBezTo>
                    <a:pt x="27960" y="164432"/>
                    <a:pt x="28609" y="164695"/>
                    <a:pt x="29014" y="164761"/>
                  </a:cubicBezTo>
                  <a:cubicBezTo>
                    <a:pt x="29420" y="164826"/>
                    <a:pt x="29808" y="165024"/>
                    <a:pt x="29876" y="165202"/>
                  </a:cubicBezTo>
                  <a:cubicBezTo>
                    <a:pt x="29944" y="165379"/>
                    <a:pt x="30474" y="165596"/>
                    <a:pt x="31055" y="165683"/>
                  </a:cubicBezTo>
                  <a:cubicBezTo>
                    <a:pt x="31635" y="165770"/>
                    <a:pt x="32238" y="165994"/>
                    <a:pt x="32393" y="166182"/>
                  </a:cubicBezTo>
                  <a:cubicBezTo>
                    <a:pt x="32548" y="166369"/>
                    <a:pt x="32937" y="166522"/>
                    <a:pt x="33255" y="166522"/>
                  </a:cubicBezTo>
                  <a:cubicBezTo>
                    <a:pt x="33574" y="166522"/>
                    <a:pt x="34103" y="166733"/>
                    <a:pt x="34431" y="166991"/>
                  </a:cubicBezTo>
                  <a:cubicBezTo>
                    <a:pt x="34760" y="167249"/>
                    <a:pt x="35285" y="167461"/>
                    <a:pt x="35599" y="167461"/>
                  </a:cubicBezTo>
                  <a:cubicBezTo>
                    <a:pt x="35913" y="167461"/>
                    <a:pt x="36373" y="167570"/>
                    <a:pt x="36623" y="167703"/>
                  </a:cubicBezTo>
                  <a:cubicBezTo>
                    <a:pt x="37070" y="167943"/>
                    <a:pt x="37077" y="168874"/>
                    <a:pt x="37077" y="228582"/>
                  </a:cubicBezTo>
                  <a:cubicBezTo>
                    <a:pt x="37077" y="261932"/>
                    <a:pt x="37013" y="289385"/>
                    <a:pt x="36935" y="289589"/>
                  </a:cubicBezTo>
                  <a:cubicBezTo>
                    <a:pt x="36777" y="290001"/>
                    <a:pt x="36013" y="290092"/>
                    <a:pt x="35786" y="289725"/>
                  </a:cubicBezTo>
                  <a:cubicBezTo>
                    <a:pt x="35707" y="289596"/>
                    <a:pt x="35382" y="289491"/>
                    <a:pt x="35066" y="289491"/>
                  </a:cubicBezTo>
                  <a:cubicBezTo>
                    <a:pt x="34750" y="289491"/>
                    <a:pt x="34310" y="289280"/>
                    <a:pt x="34089" y="289021"/>
                  </a:cubicBezTo>
                  <a:cubicBezTo>
                    <a:pt x="33823" y="288711"/>
                    <a:pt x="33397" y="288552"/>
                    <a:pt x="32829" y="288552"/>
                  </a:cubicBezTo>
                  <a:cubicBezTo>
                    <a:pt x="32353" y="288552"/>
                    <a:pt x="31842" y="288395"/>
                    <a:pt x="31680" y="288200"/>
                  </a:cubicBezTo>
                  <a:cubicBezTo>
                    <a:pt x="31519" y="288006"/>
                    <a:pt x="31161" y="287848"/>
                    <a:pt x="30885" y="287848"/>
                  </a:cubicBezTo>
                  <a:cubicBezTo>
                    <a:pt x="30608" y="287848"/>
                    <a:pt x="29988" y="287637"/>
                    <a:pt x="29506" y="287378"/>
                  </a:cubicBezTo>
                  <a:cubicBezTo>
                    <a:pt x="29024" y="287120"/>
                    <a:pt x="28389" y="286909"/>
                    <a:pt x="28095" y="286909"/>
                  </a:cubicBezTo>
                  <a:cubicBezTo>
                    <a:pt x="27801" y="286909"/>
                    <a:pt x="27379" y="286698"/>
                    <a:pt x="27158" y="286440"/>
                  </a:cubicBezTo>
                  <a:cubicBezTo>
                    <a:pt x="26903" y="286142"/>
                    <a:pt x="26465" y="285971"/>
                    <a:pt x="25961" y="285971"/>
                  </a:cubicBezTo>
                  <a:cubicBezTo>
                    <a:pt x="25524" y="285971"/>
                    <a:pt x="25037" y="285815"/>
                    <a:pt x="24879" y="285625"/>
                  </a:cubicBezTo>
                  <a:cubicBezTo>
                    <a:pt x="24721" y="285435"/>
                    <a:pt x="24241" y="285213"/>
                    <a:pt x="23811" y="285132"/>
                  </a:cubicBezTo>
                  <a:cubicBezTo>
                    <a:pt x="23381" y="285052"/>
                    <a:pt x="22972" y="284838"/>
                    <a:pt x="22903" y="284657"/>
                  </a:cubicBezTo>
                  <a:cubicBezTo>
                    <a:pt x="22825" y="284453"/>
                    <a:pt x="22431" y="284328"/>
                    <a:pt x="21866" y="284328"/>
                  </a:cubicBezTo>
                  <a:cubicBezTo>
                    <a:pt x="21293" y="284328"/>
                    <a:pt x="20756" y="284154"/>
                    <a:pt x="20415" y="283859"/>
                  </a:cubicBezTo>
                  <a:cubicBezTo>
                    <a:pt x="20118" y="283600"/>
                    <a:pt x="19594" y="283389"/>
                    <a:pt x="19251" y="283389"/>
                  </a:cubicBezTo>
                  <a:cubicBezTo>
                    <a:pt x="18908" y="283389"/>
                    <a:pt x="18370" y="283181"/>
                    <a:pt x="18055" y="282927"/>
                  </a:cubicBezTo>
                  <a:cubicBezTo>
                    <a:pt x="17739" y="282673"/>
                    <a:pt x="17311" y="282515"/>
                    <a:pt x="17103" y="282575"/>
                  </a:cubicBezTo>
                  <a:cubicBezTo>
                    <a:pt x="16894" y="282636"/>
                    <a:pt x="16455" y="282474"/>
                    <a:pt x="16127" y="282216"/>
                  </a:cubicBezTo>
                  <a:cubicBezTo>
                    <a:pt x="15799" y="281958"/>
                    <a:pt x="15247" y="281747"/>
                    <a:pt x="14900" y="281747"/>
                  </a:cubicBezTo>
                  <a:cubicBezTo>
                    <a:pt x="14554" y="281747"/>
                    <a:pt x="14002" y="281535"/>
                    <a:pt x="13674" y="281277"/>
                  </a:cubicBezTo>
                  <a:cubicBezTo>
                    <a:pt x="13345" y="281019"/>
                    <a:pt x="12840" y="280808"/>
                    <a:pt x="12551" y="280808"/>
                  </a:cubicBezTo>
                  <a:cubicBezTo>
                    <a:pt x="12261" y="280808"/>
                    <a:pt x="11904" y="280663"/>
                    <a:pt x="11758" y="280486"/>
                  </a:cubicBezTo>
                  <a:cubicBezTo>
                    <a:pt x="11611" y="280309"/>
                    <a:pt x="11062" y="280107"/>
                    <a:pt x="10537" y="280037"/>
                  </a:cubicBezTo>
                  <a:cubicBezTo>
                    <a:pt x="10013" y="279966"/>
                    <a:pt x="9399" y="279742"/>
                    <a:pt x="9173" y="279537"/>
                  </a:cubicBezTo>
                  <a:cubicBezTo>
                    <a:pt x="8947" y="279332"/>
                    <a:pt x="8532" y="279165"/>
                    <a:pt x="8251" y="279165"/>
                  </a:cubicBezTo>
                  <a:cubicBezTo>
                    <a:pt x="7971" y="279165"/>
                    <a:pt x="7347" y="278954"/>
                    <a:pt x="6865" y="278696"/>
                  </a:cubicBezTo>
                  <a:cubicBezTo>
                    <a:pt x="6384" y="278438"/>
                    <a:pt x="5816" y="278226"/>
                    <a:pt x="5604" y="278226"/>
                  </a:cubicBezTo>
                  <a:cubicBezTo>
                    <a:pt x="5392" y="278226"/>
                    <a:pt x="5099" y="278081"/>
                    <a:pt x="4952" y="277905"/>
                  </a:cubicBezTo>
                  <a:cubicBezTo>
                    <a:pt x="4805" y="277728"/>
                    <a:pt x="4267" y="277527"/>
                    <a:pt x="3756" y="277459"/>
                  </a:cubicBezTo>
                  <a:cubicBezTo>
                    <a:pt x="3246" y="277390"/>
                    <a:pt x="2659" y="277165"/>
                    <a:pt x="2452" y="276959"/>
                  </a:cubicBezTo>
                  <a:cubicBezTo>
                    <a:pt x="2246" y="276753"/>
                    <a:pt x="1828" y="276584"/>
                    <a:pt x="1524" y="276584"/>
                  </a:cubicBezTo>
                  <a:cubicBezTo>
                    <a:pt x="1220" y="276584"/>
                    <a:pt x="805" y="276418"/>
                    <a:pt x="602" y="276215"/>
                  </a:cubicBezTo>
                  <a:cubicBezTo>
                    <a:pt x="269" y="275882"/>
                    <a:pt x="233" y="270034"/>
                    <a:pt x="233" y="215356"/>
                  </a:cubicBezTo>
                  <a:cubicBezTo>
                    <a:pt x="233" y="182087"/>
                    <a:pt x="304" y="154796"/>
                    <a:pt x="390" y="154710"/>
                  </a:cubicBezTo>
                  <a:cubicBezTo>
                    <a:pt x="573" y="154527"/>
                    <a:pt x="1163" y="154490"/>
                    <a:pt x="1774" y="154556"/>
                  </a:cubicBezTo>
                  <a:close/>
                  <a:moveTo>
                    <a:pt x="207450" y="154379"/>
                  </a:moveTo>
                  <a:lnTo>
                    <a:pt x="208741" y="154436"/>
                  </a:lnTo>
                  <a:lnTo>
                    <a:pt x="208917" y="215055"/>
                  </a:lnTo>
                  <a:cubicBezTo>
                    <a:pt x="209039" y="256791"/>
                    <a:pt x="209018" y="275816"/>
                    <a:pt x="208851" y="276129"/>
                  </a:cubicBezTo>
                  <a:cubicBezTo>
                    <a:pt x="208711" y="276390"/>
                    <a:pt x="208361" y="276584"/>
                    <a:pt x="208028" y="276584"/>
                  </a:cubicBezTo>
                  <a:cubicBezTo>
                    <a:pt x="207709" y="276584"/>
                    <a:pt x="207054" y="276795"/>
                    <a:pt x="206573" y="277053"/>
                  </a:cubicBezTo>
                  <a:cubicBezTo>
                    <a:pt x="206075" y="277320"/>
                    <a:pt x="205442" y="277475"/>
                    <a:pt x="205107" y="277413"/>
                  </a:cubicBezTo>
                  <a:cubicBezTo>
                    <a:pt x="204705" y="277338"/>
                    <a:pt x="204416" y="277445"/>
                    <a:pt x="204202" y="277748"/>
                  </a:cubicBezTo>
                  <a:cubicBezTo>
                    <a:pt x="204029" y="277992"/>
                    <a:pt x="203482" y="278261"/>
                    <a:pt x="202988" y="278344"/>
                  </a:cubicBezTo>
                  <a:cubicBezTo>
                    <a:pt x="202494" y="278428"/>
                    <a:pt x="202032" y="278647"/>
                    <a:pt x="201961" y="278831"/>
                  </a:cubicBezTo>
                  <a:cubicBezTo>
                    <a:pt x="201885" y="279030"/>
                    <a:pt x="201509" y="279165"/>
                    <a:pt x="201033" y="279165"/>
                  </a:cubicBezTo>
                  <a:cubicBezTo>
                    <a:pt x="200593" y="279165"/>
                    <a:pt x="200101" y="279325"/>
                    <a:pt x="199939" y="279519"/>
                  </a:cubicBezTo>
                  <a:cubicBezTo>
                    <a:pt x="199777" y="279714"/>
                    <a:pt x="199227" y="279940"/>
                    <a:pt x="198717" y="280022"/>
                  </a:cubicBezTo>
                  <a:cubicBezTo>
                    <a:pt x="198206" y="280103"/>
                    <a:pt x="197733" y="280314"/>
                    <a:pt x="197666" y="280489"/>
                  </a:cubicBezTo>
                  <a:cubicBezTo>
                    <a:pt x="197599" y="280664"/>
                    <a:pt x="197262" y="280808"/>
                    <a:pt x="196917" y="280808"/>
                  </a:cubicBezTo>
                  <a:cubicBezTo>
                    <a:pt x="196572" y="280808"/>
                    <a:pt x="196079" y="280956"/>
                    <a:pt x="195821" y="281137"/>
                  </a:cubicBezTo>
                  <a:cubicBezTo>
                    <a:pt x="195562" y="281318"/>
                    <a:pt x="194882" y="281592"/>
                    <a:pt x="194309" y="281747"/>
                  </a:cubicBezTo>
                  <a:cubicBezTo>
                    <a:pt x="193735" y="281901"/>
                    <a:pt x="193055" y="282175"/>
                    <a:pt x="192796" y="282356"/>
                  </a:cubicBezTo>
                  <a:cubicBezTo>
                    <a:pt x="192538" y="282537"/>
                    <a:pt x="192099" y="282685"/>
                    <a:pt x="191821" y="282685"/>
                  </a:cubicBezTo>
                  <a:cubicBezTo>
                    <a:pt x="191543" y="282685"/>
                    <a:pt x="191195" y="282830"/>
                    <a:pt x="191048" y="283007"/>
                  </a:cubicBezTo>
                  <a:cubicBezTo>
                    <a:pt x="190901" y="283184"/>
                    <a:pt x="190352" y="283386"/>
                    <a:pt x="189828" y="283456"/>
                  </a:cubicBezTo>
                  <a:cubicBezTo>
                    <a:pt x="189304" y="283526"/>
                    <a:pt x="188690" y="283752"/>
                    <a:pt x="188464" y="283956"/>
                  </a:cubicBezTo>
                  <a:cubicBezTo>
                    <a:pt x="188238" y="284161"/>
                    <a:pt x="187784" y="284328"/>
                    <a:pt x="187454" y="284328"/>
                  </a:cubicBezTo>
                  <a:cubicBezTo>
                    <a:pt x="187125" y="284328"/>
                    <a:pt x="186725" y="284486"/>
                    <a:pt x="186564" y="284680"/>
                  </a:cubicBezTo>
                  <a:cubicBezTo>
                    <a:pt x="186404" y="284873"/>
                    <a:pt x="186096" y="285032"/>
                    <a:pt x="185881" y="285032"/>
                  </a:cubicBezTo>
                  <a:cubicBezTo>
                    <a:pt x="185666" y="285032"/>
                    <a:pt x="185076" y="285243"/>
                    <a:pt x="184570" y="285501"/>
                  </a:cubicBezTo>
                  <a:cubicBezTo>
                    <a:pt x="184063" y="285759"/>
                    <a:pt x="183538" y="285971"/>
                    <a:pt x="183402" y="285971"/>
                  </a:cubicBezTo>
                  <a:cubicBezTo>
                    <a:pt x="183266" y="285971"/>
                    <a:pt x="182760" y="286182"/>
                    <a:pt x="182279" y="286440"/>
                  </a:cubicBezTo>
                  <a:cubicBezTo>
                    <a:pt x="181797" y="286698"/>
                    <a:pt x="181174" y="286909"/>
                    <a:pt x="180893" y="286909"/>
                  </a:cubicBezTo>
                  <a:cubicBezTo>
                    <a:pt x="180612" y="286909"/>
                    <a:pt x="180197" y="287077"/>
                    <a:pt x="179971" y="287281"/>
                  </a:cubicBezTo>
                  <a:cubicBezTo>
                    <a:pt x="179745" y="287486"/>
                    <a:pt x="179131" y="287711"/>
                    <a:pt x="178607" y="287781"/>
                  </a:cubicBezTo>
                  <a:cubicBezTo>
                    <a:pt x="178083" y="287851"/>
                    <a:pt x="177533" y="288053"/>
                    <a:pt x="177387" y="288230"/>
                  </a:cubicBezTo>
                  <a:cubicBezTo>
                    <a:pt x="177240" y="288407"/>
                    <a:pt x="176859" y="288552"/>
                    <a:pt x="176540" y="288552"/>
                  </a:cubicBezTo>
                  <a:cubicBezTo>
                    <a:pt x="176222" y="288552"/>
                    <a:pt x="175692" y="288763"/>
                    <a:pt x="175364" y="289021"/>
                  </a:cubicBezTo>
                  <a:cubicBezTo>
                    <a:pt x="175036" y="289280"/>
                    <a:pt x="174524" y="289491"/>
                    <a:pt x="174226" y="289491"/>
                  </a:cubicBezTo>
                  <a:cubicBezTo>
                    <a:pt x="173929" y="289491"/>
                    <a:pt x="173620" y="289596"/>
                    <a:pt x="173540" y="289725"/>
                  </a:cubicBezTo>
                  <a:cubicBezTo>
                    <a:pt x="173314" y="290092"/>
                    <a:pt x="172550" y="290001"/>
                    <a:pt x="172392" y="289589"/>
                  </a:cubicBezTo>
                  <a:cubicBezTo>
                    <a:pt x="172313" y="289385"/>
                    <a:pt x="172249" y="261949"/>
                    <a:pt x="172249" y="228621"/>
                  </a:cubicBezTo>
                  <a:cubicBezTo>
                    <a:pt x="172249" y="181803"/>
                    <a:pt x="172313" y="167960"/>
                    <a:pt x="172531" y="167742"/>
                  </a:cubicBezTo>
                  <a:cubicBezTo>
                    <a:pt x="172686" y="167587"/>
                    <a:pt x="173095" y="167460"/>
                    <a:pt x="173441" y="167460"/>
                  </a:cubicBezTo>
                  <a:cubicBezTo>
                    <a:pt x="173786" y="167460"/>
                    <a:pt x="174198" y="167305"/>
                    <a:pt x="174356" y="167115"/>
                  </a:cubicBezTo>
                  <a:cubicBezTo>
                    <a:pt x="174514" y="166925"/>
                    <a:pt x="174976" y="166645"/>
                    <a:pt x="175382" y="166494"/>
                  </a:cubicBezTo>
                  <a:cubicBezTo>
                    <a:pt x="177111" y="165850"/>
                    <a:pt x="178023" y="165583"/>
                    <a:pt x="178494" y="165583"/>
                  </a:cubicBezTo>
                  <a:cubicBezTo>
                    <a:pt x="178771" y="165583"/>
                    <a:pt x="179129" y="165425"/>
                    <a:pt x="179289" y="165231"/>
                  </a:cubicBezTo>
                  <a:cubicBezTo>
                    <a:pt x="179450" y="165038"/>
                    <a:pt x="179780" y="164879"/>
                    <a:pt x="180023" y="164879"/>
                  </a:cubicBezTo>
                  <a:cubicBezTo>
                    <a:pt x="180266" y="164879"/>
                    <a:pt x="180859" y="164668"/>
                    <a:pt x="181340" y="164410"/>
                  </a:cubicBezTo>
                  <a:cubicBezTo>
                    <a:pt x="181822" y="164152"/>
                    <a:pt x="182497" y="163941"/>
                    <a:pt x="182840" y="163941"/>
                  </a:cubicBezTo>
                  <a:cubicBezTo>
                    <a:pt x="183183" y="163941"/>
                    <a:pt x="183524" y="163782"/>
                    <a:pt x="183598" y="163589"/>
                  </a:cubicBezTo>
                  <a:cubicBezTo>
                    <a:pt x="183673" y="163395"/>
                    <a:pt x="183922" y="163183"/>
                    <a:pt x="184152" y="163118"/>
                  </a:cubicBezTo>
                  <a:cubicBezTo>
                    <a:pt x="184381" y="163052"/>
                    <a:pt x="184886" y="162789"/>
                    <a:pt x="185274" y="162533"/>
                  </a:cubicBezTo>
                  <a:cubicBezTo>
                    <a:pt x="185723" y="162235"/>
                    <a:pt x="186211" y="162108"/>
                    <a:pt x="186624" y="162182"/>
                  </a:cubicBezTo>
                  <a:cubicBezTo>
                    <a:pt x="187017" y="162252"/>
                    <a:pt x="187613" y="162114"/>
                    <a:pt x="188146" y="161828"/>
                  </a:cubicBezTo>
                  <a:cubicBezTo>
                    <a:pt x="188627" y="161570"/>
                    <a:pt x="189202" y="161359"/>
                    <a:pt x="189422" y="161359"/>
                  </a:cubicBezTo>
                  <a:cubicBezTo>
                    <a:pt x="189642" y="161359"/>
                    <a:pt x="189883" y="161260"/>
                    <a:pt x="189958" y="161140"/>
                  </a:cubicBezTo>
                  <a:cubicBezTo>
                    <a:pt x="190032" y="161019"/>
                    <a:pt x="190666" y="160754"/>
                    <a:pt x="191368" y="160550"/>
                  </a:cubicBezTo>
                  <a:cubicBezTo>
                    <a:pt x="192068" y="160347"/>
                    <a:pt x="192706" y="160075"/>
                    <a:pt x="192785" y="159948"/>
                  </a:cubicBezTo>
                  <a:cubicBezTo>
                    <a:pt x="192864" y="159821"/>
                    <a:pt x="193268" y="159716"/>
                    <a:pt x="193684" y="159716"/>
                  </a:cubicBezTo>
                  <a:cubicBezTo>
                    <a:pt x="194148" y="159716"/>
                    <a:pt x="194593" y="159536"/>
                    <a:pt x="194841" y="159247"/>
                  </a:cubicBezTo>
                  <a:cubicBezTo>
                    <a:pt x="195070" y="158979"/>
                    <a:pt x="195533" y="158778"/>
                    <a:pt x="195920" y="158778"/>
                  </a:cubicBezTo>
                  <a:cubicBezTo>
                    <a:pt x="196293" y="158778"/>
                    <a:pt x="196729" y="158619"/>
                    <a:pt x="196890" y="158426"/>
                  </a:cubicBezTo>
                  <a:cubicBezTo>
                    <a:pt x="197051" y="158232"/>
                    <a:pt x="197408" y="158074"/>
                    <a:pt x="197685" y="158074"/>
                  </a:cubicBezTo>
                  <a:cubicBezTo>
                    <a:pt x="197961" y="158074"/>
                    <a:pt x="198582" y="157863"/>
                    <a:pt x="199063" y="157604"/>
                  </a:cubicBezTo>
                  <a:cubicBezTo>
                    <a:pt x="199545" y="157346"/>
                    <a:pt x="200098" y="157135"/>
                    <a:pt x="200293" y="157135"/>
                  </a:cubicBezTo>
                  <a:cubicBezTo>
                    <a:pt x="200487" y="157135"/>
                    <a:pt x="201040" y="156924"/>
                    <a:pt x="201522" y="156666"/>
                  </a:cubicBezTo>
                  <a:cubicBezTo>
                    <a:pt x="202004" y="156408"/>
                    <a:pt x="202564" y="156196"/>
                    <a:pt x="202767" y="156196"/>
                  </a:cubicBezTo>
                  <a:cubicBezTo>
                    <a:pt x="202970" y="156196"/>
                    <a:pt x="203289" y="155988"/>
                    <a:pt x="203475" y="155734"/>
                  </a:cubicBezTo>
                  <a:cubicBezTo>
                    <a:pt x="203726" y="155392"/>
                    <a:pt x="204003" y="155301"/>
                    <a:pt x="204549" y="155382"/>
                  </a:cubicBezTo>
                  <a:cubicBezTo>
                    <a:pt x="205135" y="155470"/>
                    <a:pt x="205376" y="155372"/>
                    <a:pt x="205723" y="154907"/>
                  </a:cubicBezTo>
                  <a:cubicBezTo>
                    <a:pt x="206108" y="154392"/>
                    <a:pt x="206313" y="154329"/>
                    <a:pt x="207450" y="154379"/>
                  </a:cubicBezTo>
                  <a:close/>
                  <a:moveTo>
                    <a:pt x="950427" y="136956"/>
                  </a:moveTo>
                  <a:cubicBezTo>
                    <a:pt x="950492" y="136957"/>
                    <a:pt x="950861" y="137043"/>
                    <a:pt x="951249" y="137148"/>
                  </a:cubicBezTo>
                  <a:cubicBezTo>
                    <a:pt x="951952" y="137339"/>
                    <a:pt x="951953" y="137340"/>
                    <a:pt x="951835" y="138789"/>
                  </a:cubicBezTo>
                  <a:lnTo>
                    <a:pt x="951718" y="140239"/>
                  </a:lnTo>
                  <a:lnTo>
                    <a:pt x="247227" y="140239"/>
                  </a:lnTo>
                  <a:lnTo>
                    <a:pt x="247227" y="137540"/>
                  </a:lnTo>
                  <a:lnTo>
                    <a:pt x="598769" y="137247"/>
                  </a:lnTo>
                  <a:cubicBezTo>
                    <a:pt x="792116" y="137085"/>
                    <a:pt x="950362" y="136954"/>
                    <a:pt x="950427" y="136956"/>
                  </a:cubicBezTo>
                  <a:close/>
                  <a:moveTo>
                    <a:pt x="62363" y="96853"/>
                  </a:moveTo>
                  <a:cubicBezTo>
                    <a:pt x="62639" y="96470"/>
                    <a:pt x="63880" y="96935"/>
                    <a:pt x="64832" y="97779"/>
                  </a:cubicBezTo>
                  <a:cubicBezTo>
                    <a:pt x="65296" y="98189"/>
                    <a:pt x="65833" y="98591"/>
                    <a:pt x="66026" y="98672"/>
                  </a:cubicBezTo>
                  <a:cubicBezTo>
                    <a:pt x="66774" y="98985"/>
                    <a:pt x="73948" y="104540"/>
                    <a:pt x="75466" y="105981"/>
                  </a:cubicBezTo>
                  <a:cubicBezTo>
                    <a:pt x="75735" y="106237"/>
                    <a:pt x="76043" y="106445"/>
                    <a:pt x="76150" y="106445"/>
                  </a:cubicBezTo>
                  <a:cubicBezTo>
                    <a:pt x="76258" y="106445"/>
                    <a:pt x="76460" y="106552"/>
                    <a:pt x="76600" y="106681"/>
                  </a:cubicBezTo>
                  <a:cubicBezTo>
                    <a:pt x="77171" y="107208"/>
                    <a:pt x="79548" y="109027"/>
                    <a:pt x="79667" y="109027"/>
                  </a:cubicBezTo>
                  <a:cubicBezTo>
                    <a:pt x="79830" y="109027"/>
                    <a:pt x="82464" y="111049"/>
                    <a:pt x="85799" y="113733"/>
                  </a:cubicBezTo>
                  <a:cubicBezTo>
                    <a:pt x="87234" y="114888"/>
                    <a:pt x="88486" y="115833"/>
                    <a:pt x="88582" y="115833"/>
                  </a:cubicBezTo>
                  <a:cubicBezTo>
                    <a:pt x="88679" y="115833"/>
                    <a:pt x="89262" y="116255"/>
                    <a:pt x="89879" y="116771"/>
                  </a:cubicBezTo>
                  <a:cubicBezTo>
                    <a:pt x="90495" y="117288"/>
                    <a:pt x="91038" y="117658"/>
                    <a:pt x="91085" y="117594"/>
                  </a:cubicBezTo>
                  <a:cubicBezTo>
                    <a:pt x="91131" y="117530"/>
                    <a:pt x="91575" y="117861"/>
                    <a:pt x="92071" y="118330"/>
                  </a:cubicBezTo>
                  <a:cubicBezTo>
                    <a:pt x="92567" y="118799"/>
                    <a:pt x="93384" y="119458"/>
                    <a:pt x="93887" y="119796"/>
                  </a:cubicBezTo>
                  <a:cubicBezTo>
                    <a:pt x="95388" y="120802"/>
                    <a:pt x="97719" y="122678"/>
                    <a:pt x="98045" y="123143"/>
                  </a:cubicBezTo>
                  <a:cubicBezTo>
                    <a:pt x="98213" y="123382"/>
                    <a:pt x="98462" y="123577"/>
                    <a:pt x="98599" y="123577"/>
                  </a:cubicBezTo>
                  <a:cubicBezTo>
                    <a:pt x="98736" y="123577"/>
                    <a:pt x="99353" y="123999"/>
                    <a:pt x="99970" y="124515"/>
                  </a:cubicBezTo>
                  <a:cubicBezTo>
                    <a:pt x="100586" y="125032"/>
                    <a:pt x="101197" y="125454"/>
                    <a:pt x="101327" y="125454"/>
                  </a:cubicBezTo>
                  <a:cubicBezTo>
                    <a:pt x="101456" y="125454"/>
                    <a:pt x="101623" y="125612"/>
                    <a:pt x="101697" y="125806"/>
                  </a:cubicBezTo>
                  <a:cubicBezTo>
                    <a:pt x="101772" y="126000"/>
                    <a:pt x="101992" y="126158"/>
                    <a:pt x="102186" y="126158"/>
                  </a:cubicBezTo>
                  <a:cubicBezTo>
                    <a:pt x="102381" y="126158"/>
                    <a:pt x="102708" y="126414"/>
                    <a:pt x="102913" y="126727"/>
                  </a:cubicBezTo>
                  <a:lnTo>
                    <a:pt x="103286" y="127297"/>
                  </a:lnTo>
                  <a:lnTo>
                    <a:pt x="104972" y="125782"/>
                  </a:lnTo>
                  <a:cubicBezTo>
                    <a:pt x="108345" y="122754"/>
                    <a:pt x="113543" y="118775"/>
                    <a:pt x="115554" y="117684"/>
                  </a:cubicBezTo>
                  <a:cubicBezTo>
                    <a:pt x="116317" y="117270"/>
                    <a:pt x="117060" y="116710"/>
                    <a:pt x="117205" y="116440"/>
                  </a:cubicBezTo>
                  <a:cubicBezTo>
                    <a:pt x="117350" y="116171"/>
                    <a:pt x="117935" y="115633"/>
                    <a:pt x="118504" y="115246"/>
                  </a:cubicBezTo>
                  <a:cubicBezTo>
                    <a:pt x="119073" y="114859"/>
                    <a:pt x="119915" y="114199"/>
                    <a:pt x="120374" y="113780"/>
                  </a:cubicBezTo>
                  <a:cubicBezTo>
                    <a:pt x="120833" y="113361"/>
                    <a:pt x="121332" y="113071"/>
                    <a:pt x="121484" y="113135"/>
                  </a:cubicBezTo>
                  <a:cubicBezTo>
                    <a:pt x="121636" y="113199"/>
                    <a:pt x="121937" y="113075"/>
                    <a:pt x="122151" y="112861"/>
                  </a:cubicBezTo>
                  <a:cubicBezTo>
                    <a:pt x="122726" y="112286"/>
                    <a:pt x="125834" y="109556"/>
                    <a:pt x="126310" y="109209"/>
                  </a:cubicBezTo>
                  <a:cubicBezTo>
                    <a:pt x="126535" y="109044"/>
                    <a:pt x="127306" y="108487"/>
                    <a:pt x="128025" y="107971"/>
                  </a:cubicBezTo>
                  <a:cubicBezTo>
                    <a:pt x="128744" y="107455"/>
                    <a:pt x="130406" y="106188"/>
                    <a:pt x="131719" y="105155"/>
                  </a:cubicBezTo>
                  <a:cubicBezTo>
                    <a:pt x="133032" y="104123"/>
                    <a:pt x="134386" y="103066"/>
                    <a:pt x="134728" y="102808"/>
                  </a:cubicBezTo>
                  <a:cubicBezTo>
                    <a:pt x="135070" y="102550"/>
                    <a:pt x="136180" y="101707"/>
                    <a:pt x="137196" y="100936"/>
                  </a:cubicBezTo>
                  <a:cubicBezTo>
                    <a:pt x="138727" y="99773"/>
                    <a:pt x="140511" y="98701"/>
                    <a:pt x="140916" y="98701"/>
                  </a:cubicBezTo>
                  <a:cubicBezTo>
                    <a:pt x="140967" y="98701"/>
                    <a:pt x="141306" y="98323"/>
                    <a:pt x="141669" y="97861"/>
                  </a:cubicBezTo>
                  <a:cubicBezTo>
                    <a:pt x="142336" y="97010"/>
                    <a:pt x="143243" y="96673"/>
                    <a:pt x="144119" y="96951"/>
                  </a:cubicBezTo>
                  <a:cubicBezTo>
                    <a:pt x="144670" y="97126"/>
                    <a:pt x="144753" y="98782"/>
                    <a:pt x="144219" y="98948"/>
                  </a:cubicBezTo>
                  <a:cubicBezTo>
                    <a:pt x="144032" y="99006"/>
                    <a:pt x="143599" y="99732"/>
                    <a:pt x="143256" y="100561"/>
                  </a:cubicBezTo>
                  <a:cubicBezTo>
                    <a:pt x="142913" y="101390"/>
                    <a:pt x="142484" y="102217"/>
                    <a:pt x="142304" y="102397"/>
                  </a:cubicBezTo>
                  <a:cubicBezTo>
                    <a:pt x="142124" y="102577"/>
                    <a:pt x="141976" y="102870"/>
                    <a:pt x="141976" y="103048"/>
                  </a:cubicBezTo>
                  <a:cubicBezTo>
                    <a:pt x="141976" y="103226"/>
                    <a:pt x="141789" y="103403"/>
                    <a:pt x="141561" y="103442"/>
                  </a:cubicBezTo>
                  <a:cubicBezTo>
                    <a:pt x="141332" y="103481"/>
                    <a:pt x="141015" y="103776"/>
                    <a:pt x="140856" y="104099"/>
                  </a:cubicBezTo>
                  <a:cubicBezTo>
                    <a:pt x="140697" y="104422"/>
                    <a:pt x="140240" y="105267"/>
                    <a:pt x="139840" y="105976"/>
                  </a:cubicBezTo>
                  <a:cubicBezTo>
                    <a:pt x="139440" y="106686"/>
                    <a:pt x="139026" y="107478"/>
                    <a:pt x="138918" y="107737"/>
                  </a:cubicBezTo>
                  <a:cubicBezTo>
                    <a:pt x="138811" y="107995"/>
                    <a:pt x="138556" y="108418"/>
                    <a:pt x="138352" y="108675"/>
                  </a:cubicBezTo>
                  <a:cubicBezTo>
                    <a:pt x="137567" y="109665"/>
                    <a:pt x="137007" y="110600"/>
                    <a:pt x="135370" y="113653"/>
                  </a:cubicBezTo>
                  <a:cubicBezTo>
                    <a:pt x="134870" y="114584"/>
                    <a:pt x="134301" y="115535"/>
                    <a:pt x="134104" y="115765"/>
                  </a:cubicBezTo>
                  <a:cubicBezTo>
                    <a:pt x="133727" y="116208"/>
                    <a:pt x="131185" y="120339"/>
                    <a:pt x="128318" y="125173"/>
                  </a:cubicBezTo>
                  <a:cubicBezTo>
                    <a:pt x="127376" y="126760"/>
                    <a:pt x="126422" y="128344"/>
                    <a:pt x="126198" y="128693"/>
                  </a:cubicBezTo>
                  <a:cubicBezTo>
                    <a:pt x="125974" y="129041"/>
                    <a:pt x="125676" y="129538"/>
                    <a:pt x="125536" y="129796"/>
                  </a:cubicBezTo>
                  <a:cubicBezTo>
                    <a:pt x="124923" y="130927"/>
                    <a:pt x="124433" y="131758"/>
                    <a:pt x="123666" y="132964"/>
                  </a:cubicBezTo>
                  <a:cubicBezTo>
                    <a:pt x="123214" y="133674"/>
                    <a:pt x="122713" y="134466"/>
                    <a:pt x="122551" y="134724"/>
                  </a:cubicBezTo>
                  <a:cubicBezTo>
                    <a:pt x="122389" y="134982"/>
                    <a:pt x="122196" y="135536"/>
                    <a:pt x="122120" y="135956"/>
                  </a:cubicBezTo>
                  <a:cubicBezTo>
                    <a:pt x="122045" y="136375"/>
                    <a:pt x="121913" y="136719"/>
                    <a:pt x="121827" y="136719"/>
                  </a:cubicBezTo>
                  <a:cubicBezTo>
                    <a:pt x="121741" y="136719"/>
                    <a:pt x="121423" y="137241"/>
                    <a:pt x="121120" y="137879"/>
                  </a:cubicBezTo>
                  <a:cubicBezTo>
                    <a:pt x="120816" y="138518"/>
                    <a:pt x="120369" y="139221"/>
                    <a:pt x="120125" y="139441"/>
                  </a:cubicBezTo>
                  <a:cubicBezTo>
                    <a:pt x="119882" y="139662"/>
                    <a:pt x="119629" y="140011"/>
                    <a:pt x="119563" y="140216"/>
                  </a:cubicBezTo>
                  <a:cubicBezTo>
                    <a:pt x="119498" y="140422"/>
                    <a:pt x="119235" y="140908"/>
                    <a:pt x="118978" y="141295"/>
                  </a:cubicBezTo>
                  <a:cubicBezTo>
                    <a:pt x="118678" y="141747"/>
                    <a:pt x="118553" y="142233"/>
                    <a:pt x="118628" y="142656"/>
                  </a:cubicBezTo>
                  <a:cubicBezTo>
                    <a:pt x="118704" y="143089"/>
                    <a:pt x="118595" y="143489"/>
                    <a:pt x="118307" y="143829"/>
                  </a:cubicBezTo>
                  <a:cubicBezTo>
                    <a:pt x="118029" y="144157"/>
                    <a:pt x="117856" y="144763"/>
                    <a:pt x="117830" y="145490"/>
                  </a:cubicBezTo>
                  <a:cubicBezTo>
                    <a:pt x="117808" y="146119"/>
                    <a:pt x="117635" y="146855"/>
                    <a:pt x="117445" y="147126"/>
                  </a:cubicBezTo>
                  <a:cubicBezTo>
                    <a:pt x="117256" y="147397"/>
                    <a:pt x="117101" y="147908"/>
                    <a:pt x="117101" y="148262"/>
                  </a:cubicBezTo>
                  <a:cubicBezTo>
                    <a:pt x="117101" y="148616"/>
                    <a:pt x="116898" y="149200"/>
                    <a:pt x="116650" y="149559"/>
                  </a:cubicBezTo>
                  <a:cubicBezTo>
                    <a:pt x="116148" y="150287"/>
                    <a:pt x="115509" y="152720"/>
                    <a:pt x="115224" y="154987"/>
                  </a:cubicBezTo>
                  <a:cubicBezTo>
                    <a:pt x="115122" y="155806"/>
                    <a:pt x="114921" y="156593"/>
                    <a:pt x="114778" y="156735"/>
                  </a:cubicBezTo>
                  <a:cubicBezTo>
                    <a:pt x="114636" y="156877"/>
                    <a:pt x="114519" y="157372"/>
                    <a:pt x="114519" y="157834"/>
                  </a:cubicBezTo>
                  <a:cubicBezTo>
                    <a:pt x="114519" y="158295"/>
                    <a:pt x="114371" y="158885"/>
                    <a:pt x="114189" y="159145"/>
                  </a:cubicBezTo>
                  <a:cubicBezTo>
                    <a:pt x="114008" y="159404"/>
                    <a:pt x="113729" y="160087"/>
                    <a:pt x="113570" y="160663"/>
                  </a:cubicBezTo>
                  <a:cubicBezTo>
                    <a:pt x="113411" y="161240"/>
                    <a:pt x="113190" y="161972"/>
                    <a:pt x="113079" y="162292"/>
                  </a:cubicBezTo>
                  <a:cubicBezTo>
                    <a:pt x="112968" y="162611"/>
                    <a:pt x="112877" y="163156"/>
                    <a:pt x="112877" y="163503"/>
                  </a:cubicBezTo>
                  <a:cubicBezTo>
                    <a:pt x="112877" y="163849"/>
                    <a:pt x="112614" y="164750"/>
                    <a:pt x="112293" y="165504"/>
                  </a:cubicBezTo>
                  <a:cubicBezTo>
                    <a:pt x="111972" y="166257"/>
                    <a:pt x="111704" y="167085"/>
                    <a:pt x="111699" y="167343"/>
                  </a:cubicBezTo>
                  <a:cubicBezTo>
                    <a:pt x="111692" y="167601"/>
                    <a:pt x="111483" y="168235"/>
                    <a:pt x="111234" y="168751"/>
                  </a:cubicBezTo>
                  <a:cubicBezTo>
                    <a:pt x="110939" y="169361"/>
                    <a:pt x="110819" y="169988"/>
                    <a:pt x="110890" y="170542"/>
                  </a:cubicBezTo>
                  <a:cubicBezTo>
                    <a:pt x="110960" y="171089"/>
                    <a:pt x="110885" y="171487"/>
                    <a:pt x="110680" y="171658"/>
                  </a:cubicBezTo>
                  <a:cubicBezTo>
                    <a:pt x="110504" y="171803"/>
                    <a:pt x="110300" y="172510"/>
                    <a:pt x="110226" y="173228"/>
                  </a:cubicBezTo>
                  <a:cubicBezTo>
                    <a:pt x="110152" y="173946"/>
                    <a:pt x="109985" y="174662"/>
                    <a:pt x="109855" y="174818"/>
                  </a:cubicBezTo>
                  <a:cubicBezTo>
                    <a:pt x="109515" y="175228"/>
                    <a:pt x="108418" y="179297"/>
                    <a:pt x="108418" y="180148"/>
                  </a:cubicBezTo>
                  <a:cubicBezTo>
                    <a:pt x="108418" y="180423"/>
                    <a:pt x="108213" y="180875"/>
                    <a:pt x="107962" y="181153"/>
                  </a:cubicBezTo>
                  <a:cubicBezTo>
                    <a:pt x="107644" y="181505"/>
                    <a:pt x="107498" y="182026"/>
                    <a:pt x="107481" y="182871"/>
                  </a:cubicBezTo>
                  <a:cubicBezTo>
                    <a:pt x="107466" y="183619"/>
                    <a:pt x="107326" y="184193"/>
                    <a:pt x="107116" y="184367"/>
                  </a:cubicBezTo>
                  <a:cubicBezTo>
                    <a:pt x="106924" y="184525"/>
                    <a:pt x="106775" y="185051"/>
                    <a:pt x="106775" y="185567"/>
                  </a:cubicBezTo>
                  <a:cubicBezTo>
                    <a:pt x="106775" y="186072"/>
                    <a:pt x="106624" y="186847"/>
                    <a:pt x="106439" y="187289"/>
                  </a:cubicBezTo>
                  <a:cubicBezTo>
                    <a:pt x="106254" y="187732"/>
                    <a:pt x="105976" y="188547"/>
                    <a:pt x="105822" y="189100"/>
                  </a:cubicBezTo>
                  <a:cubicBezTo>
                    <a:pt x="105667" y="189654"/>
                    <a:pt x="105411" y="190371"/>
                    <a:pt x="105252" y="190693"/>
                  </a:cubicBezTo>
                  <a:cubicBezTo>
                    <a:pt x="105094" y="191016"/>
                    <a:pt x="104960" y="191706"/>
                    <a:pt x="104954" y="192226"/>
                  </a:cubicBezTo>
                  <a:cubicBezTo>
                    <a:pt x="104937" y="193860"/>
                    <a:pt x="102982" y="195446"/>
                    <a:pt x="102548" y="194180"/>
                  </a:cubicBezTo>
                  <a:cubicBezTo>
                    <a:pt x="102475" y="193968"/>
                    <a:pt x="102249" y="193598"/>
                    <a:pt x="102046" y="193358"/>
                  </a:cubicBezTo>
                  <a:cubicBezTo>
                    <a:pt x="101843" y="193119"/>
                    <a:pt x="101659" y="192515"/>
                    <a:pt x="101638" y="192018"/>
                  </a:cubicBezTo>
                  <a:cubicBezTo>
                    <a:pt x="101616" y="191521"/>
                    <a:pt x="101443" y="190813"/>
                    <a:pt x="101254" y="190446"/>
                  </a:cubicBezTo>
                  <a:cubicBezTo>
                    <a:pt x="101064" y="190078"/>
                    <a:pt x="100908" y="189575"/>
                    <a:pt x="100908" y="189327"/>
                  </a:cubicBezTo>
                  <a:cubicBezTo>
                    <a:pt x="100908" y="189080"/>
                    <a:pt x="100697" y="188216"/>
                    <a:pt x="100439" y="187408"/>
                  </a:cubicBezTo>
                  <a:cubicBezTo>
                    <a:pt x="100181" y="186600"/>
                    <a:pt x="99916" y="185609"/>
                    <a:pt x="99851" y="185207"/>
                  </a:cubicBezTo>
                  <a:cubicBezTo>
                    <a:pt x="99786" y="184804"/>
                    <a:pt x="99626" y="184223"/>
                    <a:pt x="99497" y="183915"/>
                  </a:cubicBezTo>
                  <a:cubicBezTo>
                    <a:pt x="99367" y="183608"/>
                    <a:pt x="99141" y="182869"/>
                    <a:pt x="98994" y="182273"/>
                  </a:cubicBezTo>
                  <a:cubicBezTo>
                    <a:pt x="98847" y="181677"/>
                    <a:pt x="98637" y="181033"/>
                    <a:pt x="98527" y="180844"/>
                  </a:cubicBezTo>
                  <a:cubicBezTo>
                    <a:pt x="98417" y="180653"/>
                    <a:pt x="98274" y="180125"/>
                    <a:pt x="98208" y="179670"/>
                  </a:cubicBezTo>
                  <a:cubicBezTo>
                    <a:pt x="98143" y="179215"/>
                    <a:pt x="97991" y="178605"/>
                    <a:pt x="97871" y="178315"/>
                  </a:cubicBezTo>
                  <a:cubicBezTo>
                    <a:pt x="97750" y="178026"/>
                    <a:pt x="97526" y="177234"/>
                    <a:pt x="97372" y="176555"/>
                  </a:cubicBezTo>
                  <a:cubicBezTo>
                    <a:pt x="97218" y="175877"/>
                    <a:pt x="96948" y="174953"/>
                    <a:pt x="96772" y="174501"/>
                  </a:cubicBezTo>
                  <a:cubicBezTo>
                    <a:pt x="96596" y="174049"/>
                    <a:pt x="96356" y="173204"/>
                    <a:pt x="96239" y="172623"/>
                  </a:cubicBezTo>
                  <a:cubicBezTo>
                    <a:pt x="96027" y="171575"/>
                    <a:pt x="95927" y="171240"/>
                    <a:pt x="95161" y="168986"/>
                  </a:cubicBezTo>
                  <a:cubicBezTo>
                    <a:pt x="94942" y="168341"/>
                    <a:pt x="94687" y="167338"/>
                    <a:pt x="94595" y="166757"/>
                  </a:cubicBezTo>
                  <a:cubicBezTo>
                    <a:pt x="94503" y="166176"/>
                    <a:pt x="94315" y="165489"/>
                    <a:pt x="94178" y="165231"/>
                  </a:cubicBezTo>
                  <a:cubicBezTo>
                    <a:pt x="94041" y="164973"/>
                    <a:pt x="93904" y="164288"/>
                    <a:pt x="93875" y="163709"/>
                  </a:cubicBezTo>
                  <a:cubicBezTo>
                    <a:pt x="93846" y="163130"/>
                    <a:pt x="93674" y="162369"/>
                    <a:pt x="93493" y="162019"/>
                  </a:cubicBezTo>
                  <a:cubicBezTo>
                    <a:pt x="93312" y="161669"/>
                    <a:pt x="93108" y="161034"/>
                    <a:pt x="93039" y="160608"/>
                  </a:cubicBezTo>
                  <a:cubicBezTo>
                    <a:pt x="92970" y="160182"/>
                    <a:pt x="92710" y="159411"/>
                    <a:pt x="92460" y="158895"/>
                  </a:cubicBezTo>
                  <a:cubicBezTo>
                    <a:pt x="92211" y="158379"/>
                    <a:pt x="92056" y="157690"/>
                    <a:pt x="92116" y="157363"/>
                  </a:cubicBezTo>
                  <a:cubicBezTo>
                    <a:pt x="92176" y="157037"/>
                    <a:pt x="92077" y="156558"/>
                    <a:pt x="91895" y="156299"/>
                  </a:cubicBezTo>
                  <a:cubicBezTo>
                    <a:pt x="91714" y="156040"/>
                    <a:pt x="91436" y="155251"/>
                    <a:pt x="91278" y="154545"/>
                  </a:cubicBezTo>
                  <a:cubicBezTo>
                    <a:pt x="91120" y="153840"/>
                    <a:pt x="90899" y="153031"/>
                    <a:pt x="90787" y="152747"/>
                  </a:cubicBezTo>
                  <a:cubicBezTo>
                    <a:pt x="90675" y="152462"/>
                    <a:pt x="90530" y="151882"/>
                    <a:pt x="90465" y="151456"/>
                  </a:cubicBezTo>
                  <a:cubicBezTo>
                    <a:pt x="90362" y="150776"/>
                    <a:pt x="90156" y="150076"/>
                    <a:pt x="89131" y="146927"/>
                  </a:cubicBezTo>
                  <a:cubicBezTo>
                    <a:pt x="89005" y="146540"/>
                    <a:pt x="88771" y="145695"/>
                    <a:pt x="88611" y="145049"/>
                  </a:cubicBezTo>
                  <a:cubicBezTo>
                    <a:pt x="88452" y="144404"/>
                    <a:pt x="88249" y="143698"/>
                    <a:pt x="88161" y="143481"/>
                  </a:cubicBezTo>
                  <a:cubicBezTo>
                    <a:pt x="88073" y="143263"/>
                    <a:pt x="88001" y="142905"/>
                    <a:pt x="88001" y="142685"/>
                  </a:cubicBezTo>
                  <a:cubicBezTo>
                    <a:pt x="88001" y="142348"/>
                    <a:pt x="87359" y="140930"/>
                    <a:pt x="86574" y="139535"/>
                  </a:cubicBezTo>
                  <a:lnTo>
                    <a:pt x="84959" y="136668"/>
                  </a:lnTo>
                  <a:cubicBezTo>
                    <a:pt x="84180" y="135285"/>
                    <a:pt x="83542" y="134044"/>
                    <a:pt x="83542" y="133910"/>
                  </a:cubicBezTo>
                  <a:cubicBezTo>
                    <a:pt x="83542" y="133777"/>
                    <a:pt x="83434" y="133668"/>
                    <a:pt x="83302" y="133668"/>
                  </a:cubicBezTo>
                  <a:cubicBezTo>
                    <a:pt x="83170" y="133668"/>
                    <a:pt x="82903" y="133377"/>
                    <a:pt x="82710" y="133023"/>
                  </a:cubicBezTo>
                  <a:cubicBezTo>
                    <a:pt x="82516" y="132668"/>
                    <a:pt x="82102" y="131955"/>
                    <a:pt x="81789" y="131438"/>
                  </a:cubicBezTo>
                  <a:cubicBezTo>
                    <a:pt x="81476" y="130922"/>
                    <a:pt x="81166" y="130321"/>
                    <a:pt x="81101" y="130102"/>
                  </a:cubicBezTo>
                  <a:cubicBezTo>
                    <a:pt x="81036" y="129883"/>
                    <a:pt x="80582" y="129138"/>
                    <a:pt x="80092" y="128447"/>
                  </a:cubicBezTo>
                  <a:cubicBezTo>
                    <a:pt x="78990" y="126892"/>
                    <a:pt x="78716" y="126462"/>
                    <a:pt x="78264" y="125572"/>
                  </a:cubicBezTo>
                  <a:cubicBezTo>
                    <a:pt x="78068" y="125185"/>
                    <a:pt x="77649" y="124445"/>
                    <a:pt x="77333" y="123929"/>
                  </a:cubicBezTo>
                  <a:cubicBezTo>
                    <a:pt x="77018" y="123413"/>
                    <a:pt x="76682" y="122832"/>
                    <a:pt x="76587" y="122638"/>
                  </a:cubicBezTo>
                  <a:cubicBezTo>
                    <a:pt x="76492" y="122444"/>
                    <a:pt x="76117" y="121838"/>
                    <a:pt x="75754" y="121291"/>
                  </a:cubicBezTo>
                  <a:cubicBezTo>
                    <a:pt x="75391" y="120744"/>
                    <a:pt x="75094" y="120213"/>
                    <a:pt x="75094" y="120112"/>
                  </a:cubicBezTo>
                  <a:cubicBezTo>
                    <a:pt x="75094" y="120011"/>
                    <a:pt x="74725" y="119368"/>
                    <a:pt x="74273" y="118682"/>
                  </a:cubicBezTo>
                  <a:cubicBezTo>
                    <a:pt x="73821" y="117996"/>
                    <a:pt x="73452" y="117375"/>
                    <a:pt x="73452" y="117303"/>
                  </a:cubicBezTo>
                  <a:cubicBezTo>
                    <a:pt x="73452" y="117231"/>
                    <a:pt x="73083" y="116617"/>
                    <a:pt x="72633" y="115939"/>
                  </a:cubicBezTo>
                  <a:cubicBezTo>
                    <a:pt x="72183" y="115261"/>
                    <a:pt x="71654" y="114406"/>
                    <a:pt x="71457" y="114038"/>
                  </a:cubicBezTo>
                  <a:cubicBezTo>
                    <a:pt x="71260" y="113670"/>
                    <a:pt x="70621" y="112629"/>
                    <a:pt x="70037" y="111726"/>
                  </a:cubicBezTo>
                  <a:cubicBezTo>
                    <a:pt x="69454" y="110822"/>
                    <a:pt x="68869" y="109872"/>
                    <a:pt x="68738" y="109614"/>
                  </a:cubicBezTo>
                  <a:cubicBezTo>
                    <a:pt x="68607" y="109356"/>
                    <a:pt x="68267" y="108759"/>
                    <a:pt x="67983" y="108287"/>
                  </a:cubicBezTo>
                  <a:cubicBezTo>
                    <a:pt x="67700" y="107816"/>
                    <a:pt x="66978" y="106601"/>
                    <a:pt x="66379" y="105588"/>
                  </a:cubicBezTo>
                  <a:cubicBezTo>
                    <a:pt x="65780" y="104576"/>
                    <a:pt x="64962" y="103221"/>
                    <a:pt x="64560" y="102579"/>
                  </a:cubicBezTo>
                  <a:cubicBezTo>
                    <a:pt x="64159" y="101936"/>
                    <a:pt x="63830" y="101339"/>
                    <a:pt x="63830" y="101250"/>
                  </a:cubicBezTo>
                  <a:cubicBezTo>
                    <a:pt x="63830" y="101162"/>
                    <a:pt x="63460" y="100528"/>
                    <a:pt x="63008" y="99842"/>
                  </a:cubicBezTo>
                  <a:cubicBezTo>
                    <a:pt x="62216" y="98639"/>
                    <a:pt x="61954" y="97422"/>
                    <a:pt x="62363" y="96853"/>
                  </a:cubicBezTo>
                  <a:close/>
                  <a:moveTo>
                    <a:pt x="700562" y="21016"/>
                  </a:moveTo>
                  <a:cubicBezTo>
                    <a:pt x="697508" y="21021"/>
                    <a:pt x="695781" y="21057"/>
                    <a:pt x="695787" y="21122"/>
                  </a:cubicBezTo>
                  <a:cubicBezTo>
                    <a:pt x="695798" y="21241"/>
                    <a:pt x="695806" y="34317"/>
                    <a:pt x="695806" y="50182"/>
                  </a:cubicBezTo>
                  <a:lnTo>
                    <a:pt x="695806" y="79026"/>
                  </a:lnTo>
                  <a:lnTo>
                    <a:pt x="712879" y="78810"/>
                  </a:lnTo>
                  <a:cubicBezTo>
                    <a:pt x="727713" y="78622"/>
                    <a:pt x="730074" y="78544"/>
                    <a:pt x="730890" y="78215"/>
                  </a:cubicBezTo>
                  <a:cubicBezTo>
                    <a:pt x="731406" y="78007"/>
                    <a:pt x="732462" y="77828"/>
                    <a:pt x="733237" y="77818"/>
                  </a:cubicBezTo>
                  <a:cubicBezTo>
                    <a:pt x="734115" y="77806"/>
                    <a:pt x="734998" y="77629"/>
                    <a:pt x="735584" y="77346"/>
                  </a:cubicBezTo>
                  <a:cubicBezTo>
                    <a:pt x="736146" y="77075"/>
                    <a:pt x="736807" y="76936"/>
                    <a:pt x="737233" y="77002"/>
                  </a:cubicBezTo>
                  <a:cubicBezTo>
                    <a:pt x="737738" y="77080"/>
                    <a:pt x="738043" y="76985"/>
                    <a:pt x="738289" y="76675"/>
                  </a:cubicBezTo>
                  <a:cubicBezTo>
                    <a:pt x="738513" y="76392"/>
                    <a:pt x="738975" y="76226"/>
                    <a:pt x="739608" y="76200"/>
                  </a:cubicBezTo>
                  <a:cubicBezTo>
                    <a:pt x="740144" y="76178"/>
                    <a:pt x="740711" y="76005"/>
                    <a:pt x="740869" y="75815"/>
                  </a:cubicBezTo>
                  <a:cubicBezTo>
                    <a:pt x="741027" y="75624"/>
                    <a:pt x="741410" y="75469"/>
                    <a:pt x="741721" y="75469"/>
                  </a:cubicBezTo>
                  <a:cubicBezTo>
                    <a:pt x="742032" y="75469"/>
                    <a:pt x="742346" y="75314"/>
                    <a:pt x="742418" y="75126"/>
                  </a:cubicBezTo>
                  <a:cubicBezTo>
                    <a:pt x="742491" y="74937"/>
                    <a:pt x="742725" y="74660"/>
                    <a:pt x="742939" y="74510"/>
                  </a:cubicBezTo>
                  <a:cubicBezTo>
                    <a:pt x="743153" y="74361"/>
                    <a:pt x="743803" y="73863"/>
                    <a:pt x="744384" y="73404"/>
                  </a:cubicBezTo>
                  <a:cubicBezTo>
                    <a:pt x="744965" y="72945"/>
                    <a:pt x="745778" y="72323"/>
                    <a:pt x="746192" y="72022"/>
                  </a:cubicBezTo>
                  <a:cubicBezTo>
                    <a:pt x="746605" y="71720"/>
                    <a:pt x="747288" y="70815"/>
                    <a:pt x="747709" y="70010"/>
                  </a:cubicBezTo>
                  <a:cubicBezTo>
                    <a:pt x="748130" y="69205"/>
                    <a:pt x="748602" y="68545"/>
                    <a:pt x="748757" y="68543"/>
                  </a:cubicBezTo>
                  <a:cubicBezTo>
                    <a:pt x="748913" y="68542"/>
                    <a:pt x="749112" y="68256"/>
                    <a:pt x="749199" y="67908"/>
                  </a:cubicBezTo>
                  <a:cubicBezTo>
                    <a:pt x="749287" y="67559"/>
                    <a:pt x="749506" y="67151"/>
                    <a:pt x="749687" y="67001"/>
                  </a:cubicBezTo>
                  <a:cubicBezTo>
                    <a:pt x="749868" y="66851"/>
                    <a:pt x="749964" y="66504"/>
                    <a:pt x="749900" y="66229"/>
                  </a:cubicBezTo>
                  <a:cubicBezTo>
                    <a:pt x="749836" y="65949"/>
                    <a:pt x="749990" y="65420"/>
                    <a:pt x="750251" y="65026"/>
                  </a:cubicBezTo>
                  <a:cubicBezTo>
                    <a:pt x="750507" y="64638"/>
                    <a:pt x="750770" y="64097"/>
                    <a:pt x="750836" y="63822"/>
                  </a:cubicBezTo>
                  <a:cubicBezTo>
                    <a:pt x="750901" y="63548"/>
                    <a:pt x="751100" y="63203"/>
                    <a:pt x="751277" y="63055"/>
                  </a:cubicBezTo>
                  <a:cubicBezTo>
                    <a:pt x="751455" y="62908"/>
                    <a:pt x="751619" y="62288"/>
                    <a:pt x="751641" y="61677"/>
                  </a:cubicBezTo>
                  <a:cubicBezTo>
                    <a:pt x="751664" y="61067"/>
                    <a:pt x="751819" y="60356"/>
                    <a:pt x="751986" y="60097"/>
                  </a:cubicBezTo>
                  <a:cubicBezTo>
                    <a:pt x="752153" y="59839"/>
                    <a:pt x="752352" y="58889"/>
                    <a:pt x="752428" y="57985"/>
                  </a:cubicBezTo>
                  <a:cubicBezTo>
                    <a:pt x="752518" y="56916"/>
                    <a:pt x="752735" y="56079"/>
                    <a:pt x="753051" y="55588"/>
                  </a:cubicBezTo>
                  <a:cubicBezTo>
                    <a:pt x="753503" y="54885"/>
                    <a:pt x="753536" y="54487"/>
                    <a:pt x="753536" y="49832"/>
                  </a:cubicBezTo>
                  <a:cubicBezTo>
                    <a:pt x="753536" y="45757"/>
                    <a:pt x="753471" y="44737"/>
                    <a:pt x="753182" y="44326"/>
                  </a:cubicBezTo>
                  <a:cubicBezTo>
                    <a:pt x="752988" y="44049"/>
                    <a:pt x="752710" y="42943"/>
                    <a:pt x="752564" y="41868"/>
                  </a:cubicBezTo>
                  <a:cubicBezTo>
                    <a:pt x="752419" y="40794"/>
                    <a:pt x="752170" y="39757"/>
                    <a:pt x="752011" y="39564"/>
                  </a:cubicBezTo>
                  <a:cubicBezTo>
                    <a:pt x="751852" y="39370"/>
                    <a:pt x="751713" y="38855"/>
                    <a:pt x="751700" y="38420"/>
                  </a:cubicBezTo>
                  <a:cubicBezTo>
                    <a:pt x="751689" y="37984"/>
                    <a:pt x="751516" y="37448"/>
                    <a:pt x="751317" y="37228"/>
                  </a:cubicBezTo>
                  <a:cubicBezTo>
                    <a:pt x="751117" y="37008"/>
                    <a:pt x="750955" y="36509"/>
                    <a:pt x="750955" y="36120"/>
                  </a:cubicBezTo>
                  <a:cubicBezTo>
                    <a:pt x="750955" y="35730"/>
                    <a:pt x="750743" y="35168"/>
                    <a:pt x="750485" y="34870"/>
                  </a:cubicBezTo>
                  <a:cubicBezTo>
                    <a:pt x="750227" y="34572"/>
                    <a:pt x="750016" y="34183"/>
                    <a:pt x="750016" y="34004"/>
                  </a:cubicBezTo>
                  <a:cubicBezTo>
                    <a:pt x="750016" y="33824"/>
                    <a:pt x="749774" y="33339"/>
                    <a:pt x="749479" y="32925"/>
                  </a:cubicBezTo>
                  <a:cubicBezTo>
                    <a:pt x="749183" y="32511"/>
                    <a:pt x="748840" y="31995"/>
                    <a:pt x="748716" y="31780"/>
                  </a:cubicBezTo>
                  <a:cubicBezTo>
                    <a:pt x="747490" y="29649"/>
                    <a:pt x="743889" y="25483"/>
                    <a:pt x="743274" y="25483"/>
                  </a:cubicBezTo>
                  <a:cubicBezTo>
                    <a:pt x="743150" y="25483"/>
                    <a:pt x="742857" y="25272"/>
                    <a:pt x="742624" y="25014"/>
                  </a:cubicBezTo>
                  <a:cubicBezTo>
                    <a:pt x="742390" y="24756"/>
                    <a:pt x="742070" y="24545"/>
                    <a:pt x="741912" y="24545"/>
                  </a:cubicBezTo>
                  <a:cubicBezTo>
                    <a:pt x="741754" y="24545"/>
                    <a:pt x="741503" y="24397"/>
                    <a:pt x="741354" y="24217"/>
                  </a:cubicBezTo>
                  <a:cubicBezTo>
                    <a:pt x="741204" y="24037"/>
                    <a:pt x="740727" y="23823"/>
                    <a:pt x="740292" y="23742"/>
                  </a:cubicBezTo>
                  <a:cubicBezTo>
                    <a:pt x="739858" y="23660"/>
                    <a:pt x="739374" y="23438"/>
                    <a:pt x="739216" y="23248"/>
                  </a:cubicBezTo>
                  <a:cubicBezTo>
                    <a:pt x="739053" y="23052"/>
                    <a:pt x="738534" y="22902"/>
                    <a:pt x="738018" y="22902"/>
                  </a:cubicBezTo>
                  <a:cubicBezTo>
                    <a:pt x="737517" y="22902"/>
                    <a:pt x="736713" y="22691"/>
                    <a:pt x="736231" y="22433"/>
                  </a:cubicBezTo>
                  <a:cubicBezTo>
                    <a:pt x="735578" y="22082"/>
                    <a:pt x="734907" y="21963"/>
                    <a:pt x="733586" y="21963"/>
                  </a:cubicBezTo>
                  <a:cubicBezTo>
                    <a:pt x="732406" y="21963"/>
                    <a:pt x="731651" y="21848"/>
                    <a:pt x="731322" y="21617"/>
                  </a:cubicBezTo>
                  <a:cubicBezTo>
                    <a:pt x="730903" y="21324"/>
                    <a:pt x="728159" y="21243"/>
                    <a:pt x="713297" y="21089"/>
                  </a:cubicBezTo>
                  <a:cubicBezTo>
                    <a:pt x="707996" y="21034"/>
                    <a:pt x="703616" y="21010"/>
                    <a:pt x="700562" y="21016"/>
                  </a:cubicBezTo>
                  <a:close/>
                  <a:moveTo>
                    <a:pt x="513" y="784"/>
                  </a:moveTo>
                  <a:cubicBezTo>
                    <a:pt x="1505" y="444"/>
                    <a:pt x="2799" y="584"/>
                    <a:pt x="3221" y="1077"/>
                  </a:cubicBezTo>
                  <a:cubicBezTo>
                    <a:pt x="3487" y="1388"/>
                    <a:pt x="3913" y="1547"/>
                    <a:pt x="4481" y="1547"/>
                  </a:cubicBezTo>
                  <a:cubicBezTo>
                    <a:pt x="4952" y="1547"/>
                    <a:pt x="5459" y="1692"/>
                    <a:pt x="5606" y="1869"/>
                  </a:cubicBezTo>
                  <a:cubicBezTo>
                    <a:pt x="5754" y="2047"/>
                    <a:pt x="6281" y="2257"/>
                    <a:pt x="6778" y="2337"/>
                  </a:cubicBezTo>
                  <a:cubicBezTo>
                    <a:pt x="7275" y="2416"/>
                    <a:pt x="7814" y="2641"/>
                    <a:pt x="7976" y="2835"/>
                  </a:cubicBezTo>
                  <a:cubicBezTo>
                    <a:pt x="8137" y="3030"/>
                    <a:pt x="8583" y="3189"/>
                    <a:pt x="8967" y="3189"/>
                  </a:cubicBezTo>
                  <a:cubicBezTo>
                    <a:pt x="9350" y="3189"/>
                    <a:pt x="9932" y="3401"/>
                    <a:pt x="10260" y="3659"/>
                  </a:cubicBezTo>
                  <a:cubicBezTo>
                    <a:pt x="10588" y="3917"/>
                    <a:pt x="11094" y="4128"/>
                    <a:pt x="11383" y="4128"/>
                  </a:cubicBezTo>
                  <a:cubicBezTo>
                    <a:pt x="11673" y="4128"/>
                    <a:pt x="12034" y="4278"/>
                    <a:pt x="12186" y="4462"/>
                  </a:cubicBezTo>
                  <a:cubicBezTo>
                    <a:pt x="12339" y="4645"/>
                    <a:pt x="12887" y="4867"/>
                    <a:pt x="13405" y="4955"/>
                  </a:cubicBezTo>
                  <a:cubicBezTo>
                    <a:pt x="13922" y="5042"/>
                    <a:pt x="14403" y="5261"/>
                    <a:pt x="14473" y="5442"/>
                  </a:cubicBezTo>
                  <a:cubicBezTo>
                    <a:pt x="14547" y="5637"/>
                    <a:pt x="14932" y="5771"/>
                    <a:pt x="15416" y="5771"/>
                  </a:cubicBezTo>
                  <a:cubicBezTo>
                    <a:pt x="15879" y="5771"/>
                    <a:pt x="16494" y="5975"/>
                    <a:pt x="16831" y="6240"/>
                  </a:cubicBezTo>
                  <a:cubicBezTo>
                    <a:pt x="17159" y="6498"/>
                    <a:pt x="17717" y="6710"/>
                    <a:pt x="18071" y="6710"/>
                  </a:cubicBezTo>
                  <a:cubicBezTo>
                    <a:pt x="18425" y="6710"/>
                    <a:pt x="18836" y="6855"/>
                    <a:pt x="18983" y="7032"/>
                  </a:cubicBezTo>
                  <a:cubicBezTo>
                    <a:pt x="19130" y="7210"/>
                    <a:pt x="19657" y="7420"/>
                    <a:pt x="20155" y="7499"/>
                  </a:cubicBezTo>
                  <a:cubicBezTo>
                    <a:pt x="20652" y="7579"/>
                    <a:pt x="21190" y="7803"/>
                    <a:pt x="21352" y="7998"/>
                  </a:cubicBezTo>
                  <a:cubicBezTo>
                    <a:pt x="21514" y="8193"/>
                    <a:pt x="21937" y="8352"/>
                    <a:pt x="22293" y="8352"/>
                  </a:cubicBezTo>
                  <a:cubicBezTo>
                    <a:pt x="22648" y="8352"/>
                    <a:pt x="23068" y="8508"/>
                    <a:pt x="23226" y="8698"/>
                  </a:cubicBezTo>
                  <a:cubicBezTo>
                    <a:pt x="23384" y="8888"/>
                    <a:pt x="23846" y="9060"/>
                    <a:pt x="24252" y="9080"/>
                  </a:cubicBezTo>
                  <a:cubicBezTo>
                    <a:pt x="24659" y="9099"/>
                    <a:pt x="25150" y="9246"/>
                    <a:pt x="25343" y="9406"/>
                  </a:cubicBezTo>
                  <a:cubicBezTo>
                    <a:pt x="25537" y="9566"/>
                    <a:pt x="26157" y="9812"/>
                    <a:pt x="26722" y="9953"/>
                  </a:cubicBezTo>
                  <a:cubicBezTo>
                    <a:pt x="27286" y="10094"/>
                    <a:pt x="27928" y="10372"/>
                    <a:pt x="28148" y="10571"/>
                  </a:cubicBezTo>
                  <a:cubicBezTo>
                    <a:pt x="28368" y="10771"/>
                    <a:pt x="28818" y="10934"/>
                    <a:pt x="29146" y="10934"/>
                  </a:cubicBezTo>
                  <a:cubicBezTo>
                    <a:pt x="29475" y="10934"/>
                    <a:pt x="29867" y="11081"/>
                    <a:pt x="30016" y="11261"/>
                  </a:cubicBezTo>
                  <a:cubicBezTo>
                    <a:pt x="30166" y="11441"/>
                    <a:pt x="30628" y="11608"/>
                    <a:pt x="31043" y="11633"/>
                  </a:cubicBezTo>
                  <a:cubicBezTo>
                    <a:pt x="31457" y="11657"/>
                    <a:pt x="31955" y="11812"/>
                    <a:pt x="32149" y="11977"/>
                  </a:cubicBezTo>
                  <a:cubicBezTo>
                    <a:pt x="32343" y="12142"/>
                    <a:pt x="32903" y="12396"/>
                    <a:pt x="33395" y="12541"/>
                  </a:cubicBezTo>
                  <a:cubicBezTo>
                    <a:pt x="33886" y="12686"/>
                    <a:pt x="34448" y="12965"/>
                    <a:pt x="34643" y="13160"/>
                  </a:cubicBezTo>
                  <a:cubicBezTo>
                    <a:pt x="34839" y="13355"/>
                    <a:pt x="35292" y="13515"/>
                    <a:pt x="35651" y="13515"/>
                  </a:cubicBezTo>
                  <a:cubicBezTo>
                    <a:pt x="36056" y="13515"/>
                    <a:pt x="36583" y="13783"/>
                    <a:pt x="37042" y="14221"/>
                  </a:cubicBezTo>
                  <a:lnTo>
                    <a:pt x="37781" y="14927"/>
                  </a:lnTo>
                  <a:lnTo>
                    <a:pt x="37781" y="68883"/>
                  </a:lnTo>
                  <a:cubicBezTo>
                    <a:pt x="37781" y="117621"/>
                    <a:pt x="37817" y="122875"/>
                    <a:pt x="38150" y="123208"/>
                  </a:cubicBezTo>
                  <a:cubicBezTo>
                    <a:pt x="38353" y="123411"/>
                    <a:pt x="38811" y="123576"/>
                    <a:pt x="39170" y="123576"/>
                  </a:cubicBezTo>
                  <a:cubicBezTo>
                    <a:pt x="39528" y="123576"/>
                    <a:pt x="40012" y="123788"/>
                    <a:pt x="40245" y="124046"/>
                  </a:cubicBezTo>
                  <a:cubicBezTo>
                    <a:pt x="40505" y="124333"/>
                    <a:pt x="40968" y="124515"/>
                    <a:pt x="41438" y="124515"/>
                  </a:cubicBezTo>
                  <a:cubicBezTo>
                    <a:pt x="41860" y="124515"/>
                    <a:pt x="42365" y="124674"/>
                    <a:pt x="42558" y="124867"/>
                  </a:cubicBezTo>
                  <a:cubicBezTo>
                    <a:pt x="42752" y="125061"/>
                    <a:pt x="43168" y="125219"/>
                    <a:pt x="43482" y="125219"/>
                  </a:cubicBezTo>
                  <a:cubicBezTo>
                    <a:pt x="43797" y="125219"/>
                    <a:pt x="44322" y="125431"/>
                    <a:pt x="44650" y="125689"/>
                  </a:cubicBezTo>
                  <a:cubicBezTo>
                    <a:pt x="44979" y="125947"/>
                    <a:pt x="45531" y="126158"/>
                    <a:pt x="45877" y="126158"/>
                  </a:cubicBezTo>
                  <a:cubicBezTo>
                    <a:pt x="46224" y="126158"/>
                    <a:pt x="46776" y="126369"/>
                    <a:pt x="47104" y="126627"/>
                  </a:cubicBezTo>
                  <a:cubicBezTo>
                    <a:pt x="47432" y="126885"/>
                    <a:pt x="47944" y="127097"/>
                    <a:pt x="48242" y="127097"/>
                  </a:cubicBezTo>
                  <a:cubicBezTo>
                    <a:pt x="48540" y="127097"/>
                    <a:pt x="48848" y="127202"/>
                    <a:pt x="48928" y="127331"/>
                  </a:cubicBezTo>
                  <a:cubicBezTo>
                    <a:pt x="49008" y="127461"/>
                    <a:pt x="49539" y="127684"/>
                    <a:pt x="50108" y="127827"/>
                  </a:cubicBezTo>
                  <a:cubicBezTo>
                    <a:pt x="50678" y="127970"/>
                    <a:pt x="51265" y="128234"/>
                    <a:pt x="51414" y="128413"/>
                  </a:cubicBezTo>
                  <a:cubicBezTo>
                    <a:pt x="51574" y="128607"/>
                    <a:pt x="51934" y="128692"/>
                    <a:pt x="52301" y="128624"/>
                  </a:cubicBezTo>
                  <a:cubicBezTo>
                    <a:pt x="52686" y="128551"/>
                    <a:pt x="53182" y="128683"/>
                    <a:pt x="53622" y="128974"/>
                  </a:cubicBezTo>
                  <a:cubicBezTo>
                    <a:pt x="54009" y="129231"/>
                    <a:pt x="54603" y="129494"/>
                    <a:pt x="54942" y="129559"/>
                  </a:cubicBezTo>
                  <a:cubicBezTo>
                    <a:pt x="55281" y="129624"/>
                    <a:pt x="55679" y="129823"/>
                    <a:pt x="55826" y="130000"/>
                  </a:cubicBezTo>
                  <a:cubicBezTo>
                    <a:pt x="55973" y="130177"/>
                    <a:pt x="56511" y="130377"/>
                    <a:pt x="57021" y="130446"/>
                  </a:cubicBezTo>
                  <a:cubicBezTo>
                    <a:pt x="57532" y="130514"/>
                    <a:pt x="58119" y="130739"/>
                    <a:pt x="58325" y="130946"/>
                  </a:cubicBezTo>
                  <a:cubicBezTo>
                    <a:pt x="58532" y="131152"/>
                    <a:pt x="58878" y="131269"/>
                    <a:pt x="59094" y="131205"/>
                  </a:cubicBezTo>
                  <a:cubicBezTo>
                    <a:pt x="59311" y="131141"/>
                    <a:pt x="59805" y="131299"/>
                    <a:pt x="60192" y="131556"/>
                  </a:cubicBezTo>
                  <a:cubicBezTo>
                    <a:pt x="60580" y="131812"/>
                    <a:pt x="61228" y="132075"/>
                    <a:pt x="61634" y="132141"/>
                  </a:cubicBezTo>
                  <a:cubicBezTo>
                    <a:pt x="62040" y="132206"/>
                    <a:pt x="62427" y="132405"/>
                    <a:pt x="62495" y="132582"/>
                  </a:cubicBezTo>
                  <a:cubicBezTo>
                    <a:pt x="62563" y="132759"/>
                    <a:pt x="63094" y="132976"/>
                    <a:pt x="63675" y="133063"/>
                  </a:cubicBezTo>
                  <a:cubicBezTo>
                    <a:pt x="64255" y="133150"/>
                    <a:pt x="64857" y="133375"/>
                    <a:pt x="65013" y="133562"/>
                  </a:cubicBezTo>
                  <a:cubicBezTo>
                    <a:pt x="65168" y="133749"/>
                    <a:pt x="65592" y="133902"/>
                    <a:pt x="65954" y="133902"/>
                  </a:cubicBezTo>
                  <a:cubicBezTo>
                    <a:pt x="66316" y="133902"/>
                    <a:pt x="66768" y="134058"/>
                    <a:pt x="66958" y="134248"/>
                  </a:cubicBezTo>
                  <a:cubicBezTo>
                    <a:pt x="67148" y="134438"/>
                    <a:pt x="67734" y="134662"/>
                    <a:pt x="68261" y="134746"/>
                  </a:cubicBezTo>
                  <a:cubicBezTo>
                    <a:pt x="68787" y="134830"/>
                    <a:pt x="69339" y="135045"/>
                    <a:pt x="69486" y="135222"/>
                  </a:cubicBezTo>
                  <a:cubicBezTo>
                    <a:pt x="69634" y="135400"/>
                    <a:pt x="69991" y="135545"/>
                    <a:pt x="70281" y="135545"/>
                  </a:cubicBezTo>
                  <a:cubicBezTo>
                    <a:pt x="70570" y="135545"/>
                    <a:pt x="71075" y="135756"/>
                    <a:pt x="71403" y="136014"/>
                  </a:cubicBezTo>
                  <a:cubicBezTo>
                    <a:pt x="71732" y="136272"/>
                    <a:pt x="72310" y="136484"/>
                    <a:pt x="72689" y="136484"/>
                  </a:cubicBezTo>
                  <a:cubicBezTo>
                    <a:pt x="73081" y="136484"/>
                    <a:pt x="73562" y="136686"/>
                    <a:pt x="73804" y="136953"/>
                  </a:cubicBezTo>
                  <a:cubicBezTo>
                    <a:pt x="74072" y="137249"/>
                    <a:pt x="74526" y="137422"/>
                    <a:pt x="75037" y="137422"/>
                  </a:cubicBezTo>
                  <a:cubicBezTo>
                    <a:pt x="76256" y="137422"/>
                    <a:pt x="77384" y="138637"/>
                    <a:pt x="77445" y="140018"/>
                  </a:cubicBezTo>
                  <a:cubicBezTo>
                    <a:pt x="77471" y="140591"/>
                    <a:pt x="77692" y="141346"/>
                    <a:pt x="77936" y="141697"/>
                  </a:cubicBezTo>
                  <a:cubicBezTo>
                    <a:pt x="78181" y="142050"/>
                    <a:pt x="78380" y="142732"/>
                    <a:pt x="78380" y="143226"/>
                  </a:cubicBezTo>
                  <a:cubicBezTo>
                    <a:pt x="78380" y="143716"/>
                    <a:pt x="78591" y="144512"/>
                    <a:pt x="78849" y="144993"/>
                  </a:cubicBezTo>
                  <a:cubicBezTo>
                    <a:pt x="79107" y="145475"/>
                    <a:pt x="79318" y="146226"/>
                    <a:pt x="79318" y="146662"/>
                  </a:cubicBezTo>
                  <a:cubicBezTo>
                    <a:pt x="79318" y="147099"/>
                    <a:pt x="79462" y="147575"/>
                    <a:pt x="79637" y="147720"/>
                  </a:cubicBezTo>
                  <a:cubicBezTo>
                    <a:pt x="79812" y="147866"/>
                    <a:pt x="80024" y="148636"/>
                    <a:pt x="80107" y="149433"/>
                  </a:cubicBezTo>
                  <a:cubicBezTo>
                    <a:pt x="80190" y="150229"/>
                    <a:pt x="80416" y="151055"/>
                    <a:pt x="80610" y="151269"/>
                  </a:cubicBezTo>
                  <a:cubicBezTo>
                    <a:pt x="80826" y="151508"/>
                    <a:pt x="80917" y="151920"/>
                    <a:pt x="80845" y="152343"/>
                  </a:cubicBezTo>
                  <a:cubicBezTo>
                    <a:pt x="80769" y="152791"/>
                    <a:pt x="80890" y="153271"/>
                    <a:pt x="81196" y="153732"/>
                  </a:cubicBezTo>
                  <a:cubicBezTo>
                    <a:pt x="81452" y="154119"/>
                    <a:pt x="81715" y="154918"/>
                    <a:pt x="81781" y="155506"/>
                  </a:cubicBezTo>
                  <a:cubicBezTo>
                    <a:pt x="81846" y="156094"/>
                    <a:pt x="82001" y="156728"/>
                    <a:pt x="82124" y="156914"/>
                  </a:cubicBezTo>
                  <a:cubicBezTo>
                    <a:pt x="82247" y="157100"/>
                    <a:pt x="82472" y="157910"/>
                    <a:pt x="82623" y="158715"/>
                  </a:cubicBezTo>
                  <a:cubicBezTo>
                    <a:pt x="82774" y="159519"/>
                    <a:pt x="83043" y="160298"/>
                    <a:pt x="83220" y="160445"/>
                  </a:cubicBezTo>
                  <a:cubicBezTo>
                    <a:pt x="83402" y="160596"/>
                    <a:pt x="83542" y="161153"/>
                    <a:pt x="83542" y="161723"/>
                  </a:cubicBezTo>
                  <a:cubicBezTo>
                    <a:pt x="83542" y="162350"/>
                    <a:pt x="83690" y="162881"/>
                    <a:pt x="83931" y="163122"/>
                  </a:cubicBezTo>
                  <a:cubicBezTo>
                    <a:pt x="84182" y="163373"/>
                    <a:pt x="84318" y="163897"/>
                    <a:pt x="84317" y="164605"/>
                  </a:cubicBezTo>
                  <a:cubicBezTo>
                    <a:pt x="84316" y="165208"/>
                    <a:pt x="84452" y="165912"/>
                    <a:pt x="84619" y="166170"/>
                  </a:cubicBezTo>
                  <a:cubicBezTo>
                    <a:pt x="84786" y="166428"/>
                    <a:pt x="85048" y="167245"/>
                    <a:pt x="85201" y="167985"/>
                  </a:cubicBezTo>
                  <a:cubicBezTo>
                    <a:pt x="85354" y="168724"/>
                    <a:pt x="85624" y="169450"/>
                    <a:pt x="85801" y="169597"/>
                  </a:cubicBezTo>
                  <a:cubicBezTo>
                    <a:pt x="85980" y="169745"/>
                    <a:pt x="86124" y="170299"/>
                    <a:pt x="86124" y="170837"/>
                  </a:cubicBezTo>
                  <a:cubicBezTo>
                    <a:pt x="86124" y="171371"/>
                    <a:pt x="86335" y="172203"/>
                    <a:pt x="86593" y="172684"/>
                  </a:cubicBezTo>
                  <a:cubicBezTo>
                    <a:pt x="86851" y="173166"/>
                    <a:pt x="87063" y="173972"/>
                    <a:pt x="87063" y="174474"/>
                  </a:cubicBezTo>
                  <a:cubicBezTo>
                    <a:pt x="87063" y="175026"/>
                    <a:pt x="87188" y="175437"/>
                    <a:pt x="87379" y="175511"/>
                  </a:cubicBezTo>
                  <a:cubicBezTo>
                    <a:pt x="87568" y="175583"/>
                    <a:pt x="87751" y="176163"/>
                    <a:pt x="87831" y="176938"/>
                  </a:cubicBezTo>
                  <a:cubicBezTo>
                    <a:pt x="87905" y="177656"/>
                    <a:pt x="88132" y="178481"/>
                    <a:pt x="88335" y="178771"/>
                  </a:cubicBezTo>
                  <a:cubicBezTo>
                    <a:pt x="88819" y="179461"/>
                    <a:pt x="88826" y="181383"/>
                    <a:pt x="88346" y="181781"/>
                  </a:cubicBezTo>
                  <a:cubicBezTo>
                    <a:pt x="88049" y="182028"/>
                    <a:pt x="87895" y="181992"/>
                    <a:pt x="87451" y="181575"/>
                  </a:cubicBezTo>
                  <a:cubicBezTo>
                    <a:pt x="87110" y="181255"/>
                    <a:pt x="86611" y="181072"/>
                    <a:pt x="86079" y="181072"/>
                  </a:cubicBezTo>
                  <a:cubicBezTo>
                    <a:pt x="85619" y="181072"/>
                    <a:pt x="85117" y="180920"/>
                    <a:pt x="84963" y="180735"/>
                  </a:cubicBezTo>
                  <a:cubicBezTo>
                    <a:pt x="84809" y="180549"/>
                    <a:pt x="84294" y="180272"/>
                    <a:pt x="83820" y="180118"/>
                  </a:cubicBezTo>
                  <a:cubicBezTo>
                    <a:pt x="83344" y="179964"/>
                    <a:pt x="82800" y="179746"/>
                    <a:pt x="82610" y="179633"/>
                  </a:cubicBezTo>
                  <a:cubicBezTo>
                    <a:pt x="82420" y="179521"/>
                    <a:pt x="82014" y="179429"/>
                    <a:pt x="81708" y="179429"/>
                  </a:cubicBezTo>
                  <a:cubicBezTo>
                    <a:pt x="81402" y="179429"/>
                    <a:pt x="80884" y="179218"/>
                    <a:pt x="80556" y="178959"/>
                  </a:cubicBezTo>
                  <a:cubicBezTo>
                    <a:pt x="80228" y="178701"/>
                    <a:pt x="79680" y="178490"/>
                    <a:pt x="79339" y="178490"/>
                  </a:cubicBezTo>
                  <a:cubicBezTo>
                    <a:pt x="78998" y="178490"/>
                    <a:pt x="78458" y="178292"/>
                    <a:pt x="78138" y="178051"/>
                  </a:cubicBezTo>
                  <a:cubicBezTo>
                    <a:pt x="77819" y="177809"/>
                    <a:pt x="77277" y="177591"/>
                    <a:pt x="76933" y="177567"/>
                  </a:cubicBezTo>
                  <a:cubicBezTo>
                    <a:pt x="76588" y="177543"/>
                    <a:pt x="76248" y="177371"/>
                    <a:pt x="76177" y="177185"/>
                  </a:cubicBezTo>
                  <a:cubicBezTo>
                    <a:pt x="76106" y="176999"/>
                    <a:pt x="75648" y="176794"/>
                    <a:pt x="75160" y="176729"/>
                  </a:cubicBezTo>
                  <a:cubicBezTo>
                    <a:pt x="74672" y="176663"/>
                    <a:pt x="73956" y="176400"/>
                    <a:pt x="73569" y="176143"/>
                  </a:cubicBezTo>
                  <a:cubicBezTo>
                    <a:pt x="73182" y="175887"/>
                    <a:pt x="72654" y="175673"/>
                    <a:pt x="72395" y="175668"/>
                  </a:cubicBezTo>
                  <a:cubicBezTo>
                    <a:pt x="72137" y="175663"/>
                    <a:pt x="71774" y="175557"/>
                    <a:pt x="71588" y="175432"/>
                  </a:cubicBezTo>
                  <a:cubicBezTo>
                    <a:pt x="71402" y="175307"/>
                    <a:pt x="71020" y="175205"/>
                    <a:pt x="70740" y="175205"/>
                  </a:cubicBezTo>
                  <a:cubicBezTo>
                    <a:pt x="70459" y="175205"/>
                    <a:pt x="69961" y="174993"/>
                    <a:pt x="69633" y="174735"/>
                  </a:cubicBezTo>
                  <a:cubicBezTo>
                    <a:pt x="69305" y="174477"/>
                    <a:pt x="68683" y="174212"/>
                    <a:pt x="68252" y="174147"/>
                  </a:cubicBezTo>
                  <a:cubicBezTo>
                    <a:pt x="67820" y="174082"/>
                    <a:pt x="67150" y="173818"/>
                    <a:pt x="66763" y="173562"/>
                  </a:cubicBezTo>
                  <a:cubicBezTo>
                    <a:pt x="66376" y="173306"/>
                    <a:pt x="65887" y="173148"/>
                    <a:pt x="65677" y="173211"/>
                  </a:cubicBezTo>
                  <a:cubicBezTo>
                    <a:pt x="65467" y="173275"/>
                    <a:pt x="65174" y="173180"/>
                    <a:pt x="65024" y="173001"/>
                  </a:cubicBezTo>
                  <a:cubicBezTo>
                    <a:pt x="64875" y="172821"/>
                    <a:pt x="64290" y="172605"/>
                    <a:pt x="63724" y="172520"/>
                  </a:cubicBezTo>
                  <a:cubicBezTo>
                    <a:pt x="63158" y="172435"/>
                    <a:pt x="62568" y="172212"/>
                    <a:pt x="62412" y="172025"/>
                  </a:cubicBezTo>
                  <a:cubicBezTo>
                    <a:pt x="62257" y="171838"/>
                    <a:pt x="61902" y="171685"/>
                    <a:pt x="61624" y="171685"/>
                  </a:cubicBezTo>
                  <a:cubicBezTo>
                    <a:pt x="61346" y="171685"/>
                    <a:pt x="60907" y="171536"/>
                    <a:pt x="60648" y="171356"/>
                  </a:cubicBezTo>
                  <a:cubicBezTo>
                    <a:pt x="60390" y="171175"/>
                    <a:pt x="59733" y="170906"/>
                    <a:pt x="59188" y="170760"/>
                  </a:cubicBezTo>
                  <a:cubicBezTo>
                    <a:pt x="58643" y="170613"/>
                    <a:pt x="58198" y="170392"/>
                    <a:pt x="58198" y="170267"/>
                  </a:cubicBezTo>
                  <a:cubicBezTo>
                    <a:pt x="58198" y="170143"/>
                    <a:pt x="57906" y="170042"/>
                    <a:pt x="57549" y="170042"/>
                  </a:cubicBezTo>
                  <a:cubicBezTo>
                    <a:pt x="57192" y="170042"/>
                    <a:pt x="56506" y="169831"/>
                    <a:pt x="56024" y="169573"/>
                  </a:cubicBezTo>
                  <a:cubicBezTo>
                    <a:pt x="55543" y="169314"/>
                    <a:pt x="54980" y="169103"/>
                    <a:pt x="54774" y="169103"/>
                  </a:cubicBezTo>
                  <a:cubicBezTo>
                    <a:pt x="54568" y="169103"/>
                    <a:pt x="54131" y="168892"/>
                    <a:pt x="53803" y="168634"/>
                  </a:cubicBezTo>
                  <a:cubicBezTo>
                    <a:pt x="53475" y="168376"/>
                    <a:pt x="52864" y="168164"/>
                    <a:pt x="52445" y="168164"/>
                  </a:cubicBezTo>
                  <a:cubicBezTo>
                    <a:pt x="52027" y="168164"/>
                    <a:pt x="51553" y="168006"/>
                    <a:pt x="51392" y="167812"/>
                  </a:cubicBezTo>
                  <a:cubicBezTo>
                    <a:pt x="51231" y="167619"/>
                    <a:pt x="50927" y="167460"/>
                    <a:pt x="50714" y="167460"/>
                  </a:cubicBezTo>
                  <a:cubicBezTo>
                    <a:pt x="50502" y="167460"/>
                    <a:pt x="49935" y="167249"/>
                    <a:pt x="49454" y="166991"/>
                  </a:cubicBezTo>
                  <a:cubicBezTo>
                    <a:pt x="48972" y="166733"/>
                    <a:pt x="48340" y="166468"/>
                    <a:pt x="48049" y="166403"/>
                  </a:cubicBezTo>
                  <a:cubicBezTo>
                    <a:pt x="47758" y="166337"/>
                    <a:pt x="47203" y="166074"/>
                    <a:pt x="46816" y="165818"/>
                  </a:cubicBezTo>
                  <a:cubicBezTo>
                    <a:pt x="46376" y="165526"/>
                    <a:pt x="45881" y="165395"/>
                    <a:pt x="45495" y="165467"/>
                  </a:cubicBezTo>
                  <a:cubicBezTo>
                    <a:pt x="45128" y="165536"/>
                    <a:pt x="44769" y="165451"/>
                    <a:pt x="44607" y="165256"/>
                  </a:cubicBezTo>
                  <a:cubicBezTo>
                    <a:pt x="44457" y="165075"/>
                    <a:pt x="43980" y="164861"/>
                    <a:pt x="43545" y="164780"/>
                  </a:cubicBezTo>
                  <a:cubicBezTo>
                    <a:pt x="43110" y="164698"/>
                    <a:pt x="42695" y="164476"/>
                    <a:pt x="42622" y="164286"/>
                  </a:cubicBezTo>
                  <a:cubicBezTo>
                    <a:pt x="42539" y="164070"/>
                    <a:pt x="42171" y="163940"/>
                    <a:pt x="41639" y="163940"/>
                  </a:cubicBezTo>
                  <a:cubicBezTo>
                    <a:pt x="41144" y="163940"/>
                    <a:pt x="40539" y="163744"/>
                    <a:pt x="40192" y="163471"/>
                  </a:cubicBezTo>
                  <a:cubicBezTo>
                    <a:pt x="39864" y="163213"/>
                    <a:pt x="39352" y="163002"/>
                    <a:pt x="39054" y="163002"/>
                  </a:cubicBezTo>
                  <a:cubicBezTo>
                    <a:pt x="38756" y="163002"/>
                    <a:pt x="38447" y="162896"/>
                    <a:pt x="38368" y="162767"/>
                  </a:cubicBezTo>
                  <a:cubicBezTo>
                    <a:pt x="38288" y="162638"/>
                    <a:pt x="37757" y="162415"/>
                    <a:pt x="37187" y="162272"/>
                  </a:cubicBezTo>
                  <a:cubicBezTo>
                    <a:pt x="36618" y="162128"/>
                    <a:pt x="36031" y="161864"/>
                    <a:pt x="35882" y="161685"/>
                  </a:cubicBezTo>
                  <a:cubicBezTo>
                    <a:pt x="35733" y="161506"/>
                    <a:pt x="35228" y="161305"/>
                    <a:pt x="34760" y="161240"/>
                  </a:cubicBezTo>
                  <a:cubicBezTo>
                    <a:pt x="34292" y="161175"/>
                    <a:pt x="33592" y="160911"/>
                    <a:pt x="33205" y="160655"/>
                  </a:cubicBezTo>
                  <a:cubicBezTo>
                    <a:pt x="32818" y="160399"/>
                    <a:pt x="32312" y="160241"/>
                    <a:pt x="32083" y="160304"/>
                  </a:cubicBezTo>
                  <a:cubicBezTo>
                    <a:pt x="31843" y="160371"/>
                    <a:pt x="31607" y="160271"/>
                    <a:pt x="31530" y="160068"/>
                  </a:cubicBezTo>
                  <a:cubicBezTo>
                    <a:pt x="31456" y="159875"/>
                    <a:pt x="31114" y="159716"/>
                    <a:pt x="30771" y="159716"/>
                  </a:cubicBezTo>
                  <a:cubicBezTo>
                    <a:pt x="30428" y="159716"/>
                    <a:pt x="29753" y="159505"/>
                    <a:pt x="29272" y="159247"/>
                  </a:cubicBezTo>
                  <a:cubicBezTo>
                    <a:pt x="28790" y="158989"/>
                    <a:pt x="28237" y="158778"/>
                    <a:pt x="28042" y="158778"/>
                  </a:cubicBezTo>
                  <a:cubicBezTo>
                    <a:pt x="27848" y="158778"/>
                    <a:pt x="27295" y="158566"/>
                    <a:pt x="26813" y="158308"/>
                  </a:cubicBezTo>
                  <a:cubicBezTo>
                    <a:pt x="26331" y="158050"/>
                    <a:pt x="25764" y="157839"/>
                    <a:pt x="25551" y="157839"/>
                  </a:cubicBezTo>
                  <a:cubicBezTo>
                    <a:pt x="25339" y="157839"/>
                    <a:pt x="25044" y="157692"/>
                    <a:pt x="24895" y="157512"/>
                  </a:cubicBezTo>
                  <a:cubicBezTo>
                    <a:pt x="24746" y="157333"/>
                    <a:pt x="24161" y="157116"/>
                    <a:pt x="23595" y="157032"/>
                  </a:cubicBezTo>
                  <a:cubicBezTo>
                    <a:pt x="23029" y="156947"/>
                    <a:pt x="22438" y="156724"/>
                    <a:pt x="22283" y="156537"/>
                  </a:cubicBezTo>
                  <a:cubicBezTo>
                    <a:pt x="22127" y="156349"/>
                    <a:pt x="21740" y="156196"/>
                    <a:pt x="21421" y="156196"/>
                  </a:cubicBezTo>
                  <a:cubicBezTo>
                    <a:pt x="21102" y="156196"/>
                    <a:pt x="20573" y="155985"/>
                    <a:pt x="20244" y="155727"/>
                  </a:cubicBezTo>
                  <a:cubicBezTo>
                    <a:pt x="19916" y="155469"/>
                    <a:pt x="19305" y="155257"/>
                    <a:pt x="18887" y="155257"/>
                  </a:cubicBezTo>
                  <a:cubicBezTo>
                    <a:pt x="18468" y="155257"/>
                    <a:pt x="18000" y="155106"/>
                    <a:pt x="17846" y="154920"/>
                  </a:cubicBezTo>
                  <a:cubicBezTo>
                    <a:pt x="17693" y="154735"/>
                    <a:pt x="17178" y="154458"/>
                    <a:pt x="16703" y="154304"/>
                  </a:cubicBezTo>
                  <a:cubicBezTo>
                    <a:pt x="16228" y="154150"/>
                    <a:pt x="15683" y="153932"/>
                    <a:pt x="15494" y="153820"/>
                  </a:cubicBezTo>
                  <a:cubicBezTo>
                    <a:pt x="15303" y="153707"/>
                    <a:pt x="14923" y="153615"/>
                    <a:pt x="14649" y="153615"/>
                  </a:cubicBezTo>
                  <a:cubicBezTo>
                    <a:pt x="14375" y="153615"/>
                    <a:pt x="13907" y="153403"/>
                    <a:pt x="13610" y="153145"/>
                  </a:cubicBezTo>
                  <a:cubicBezTo>
                    <a:pt x="13309" y="152885"/>
                    <a:pt x="12732" y="152676"/>
                    <a:pt x="12312" y="152676"/>
                  </a:cubicBezTo>
                  <a:cubicBezTo>
                    <a:pt x="11896" y="152676"/>
                    <a:pt x="11424" y="152518"/>
                    <a:pt x="11263" y="152324"/>
                  </a:cubicBezTo>
                  <a:cubicBezTo>
                    <a:pt x="11102" y="152130"/>
                    <a:pt x="10734" y="151972"/>
                    <a:pt x="10445" y="151972"/>
                  </a:cubicBezTo>
                  <a:cubicBezTo>
                    <a:pt x="10155" y="151972"/>
                    <a:pt x="9650" y="151761"/>
                    <a:pt x="9321" y="151503"/>
                  </a:cubicBezTo>
                  <a:cubicBezTo>
                    <a:pt x="8993" y="151245"/>
                    <a:pt x="8413" y="151033"/>
                    <a:pt x="8031" y="151033"/>
                  </a:cubicBezTo>
                  <a:cubicBezTo>
                    <a:pt x="7649" y="151033"/>
                    <a:pt x="7068" y="150822"/>
                    <a:pt x="6740" y="150564"/>
                  </a:cubicBezTo>
                  <a:cubicBezTo>
                    <a:pt x="6412" y="150306"/>
                    <a:pt x="5882" y="150095"/>
                    <a:pt x="5564" y="150095"/>
                  </a:cubicBezTo>
                  <a:cubicBezTo>
                    <a:pt x="5245" y="150095"/>
                    <a:pt x="4864" y="149949"/>
                    <a:pt x="4716" y="149772"/>
                  </a:cubicBezTo>
                  <a:cubicBezTo>
                    <a:pt x="4569" y="149594"/>
                    <a:pt x="4042" y="149384"/>
                    <a:pt x="3545" y="149305"/>
                  </a:cubicBezTo>
                  <a:cubicBezTo>
                    <a:pt x="3047" y="149225"/>
                    <a:pt x="2509" y="149001"/>
                    <a:pt x="2347" y="148806"/>
                  </a:cubicBezTo>
                  <a:cubicBezTo>
                    <a:pt x="2185" y="148611"/>
                    <a:pt x="1723" y="148398"/>
                    <a:pt x="1319" y="148331"/>
                  </a:cubicBezTo>
                  <a:cubicBezTo>
                    <a:pt x="915" y="148264"/>
                    <a:pt x="504" y="148178"/>
                    <a:pt x="404" y="148138"/>
                  </a:cubicBezTo>
                  <a:cubicBezTo>
                    <a:pt x="304" y="148098"/>
                    <a:pt x="173" y="114967"/>
                    <a:pt x="111" y="74513"/>
                  </a:cubicBezTo>
                  <a:lnTo>
                    <a:pt x="0" y="960"/>
                  </a:lnTo>
                  <a:close/>
                  <a:moveTo>
                    <a:pt x="578938" y="139"/>
                  </a:moveTo>
                  <a:lnTo>
                    <a:pt x="611560" y="139"/>
                  </a:lnTo>
                  <a:lnTo>
                    <a:pt x="611206" y="99992"/>
                  </a:lnTo>
                  <a:lnTo>
                    <a:pt x="578821" y="99992"/>
                  </a:lnTo>
                  <a:lnTo>
                    <a:pt x="578880" y="50066"/>
                  </a:lnTo>
                  <a:close/>
                  <a:moveTo>
                    <a:pt x="432729" y="139"/>
                  </a:moveTo>
                  <a:lnTo>
                    <a:pt x="465801" y="139"/>
                  </a:lnTo>
                  <a:lnTo>
                    <a:pt x="465809" y="29884"/>
                  </a:lnTo>
                  <a:cubicBezTo>
                    <a:pt x="465816" y="61760"/>
                    <a:pt x="465915" y="66500"/>
                    <a:pt x="466589" y="67533"/>
                  </a:cubicBezTo>
                  <a:cubicBezTo>
                    <a:pt x="466820" y="67887"/>
                    <a:pt x="466999" y="68608"/>
                    <a:pt x="466999" y="69180"/>
                  </a:cubicBezTo>
                  <a:cubicBezTo>
                    <a:pt x="466999" y="69748"/>
                    <a:pt x="467206" y="70582"/>
                    <a:pt x="467469" y="71071"/>
                  </a:cubicBezTo>
                  <a:cubicBezTo>
                    <a:pt x="467727" y="71553"/>
                    <a:pt x="467938" y="72109"/>
                    <a:pt x="467938" y="72307"/>
                  </a:cubicBezTo>
                  <a:cubicBezTo>
                    <a:pt x="467938" y="72505"/>
                    <a:pt x="468096" y="72729"/>
                    <a:pt x="468290" y="72803"/>
                  </a:cubicBezTo>
                  <a:cubicBezTo>
                    <a:pt x="468483" y="72877"/>
                    <a:pt x="468642" y="73050"/>
                    <a:pt x="468642" y="73187"/>
                  </a:cubicBezTo>
                  <a:cubicBezTo>
                    <a:pt x="468642" y="73593"/>
                    <a:pt x="470725" y="75469"/>
                    <a:pt x="471176" y="75469"/>
                  </a:cubicBezTo>
                  <a:cubicBezTo>
                    <a:pt x="471403" y="75469"/>
                    <a:pt x="471769" y="75680"/>
                    <a:pt x="471990" y="75938"/>
                  </a:cubicBezTo>
                  <a:cubicBezTo>
                    <a:pt x="472211" y="76197"/>
                    <a:pt x="472591" y="76407"/>
                    <a:pt x="472835" y="76407"/>
                  </a:cubicBezTo>
                  <a:cubicBezTo>
                    <a:pt x="473079" y="76407"/>
                    <a:pt x="473397" y="76551"/>
                    <a:pt x="473543" y="76727"/>
                  </a:cubicBezTo>
                  <a:cubicBezTo>
                    <a:pt x="473689" y="76903"/>
                    <a:pt x="474449" y="77105"/>
                    <a:pt x="475232" y="77176"/>
                  </a:cubicBezTo>
                  <a:cubicBezTo>
                    <a:pt x="476040" y="77249"/>
                    <a:pt x="476834" y="77466"/>
                    <a:pt x="477068" y="77678"/>
                  </a:cubicBezTo>
                  <a:cubicBezTo>
                    <a:pt x="477373" y="77955"/>
                    <a:pt x="477975" y="78050"/>
                    <a:pt x="479404" y="78050"/>
                  </a:cubicBezTo>
                  <a:cubicBezTo>
                    <a:pt x="480463" y="78050"/>
                    <a:pt x="481669" y="78175"/>
                    <a:pt x="482085" y="78328"/>
                  </a:cubicBezTo>
                  <a:cubicBezTo>
                    <a:pt x="482639" y="78532"/>
                    <a:pt x="488761" y="78629"/>
                    <a:pt x="505134" y="78695"/>
                  </a:cubicBezTo>
                  <a:lnTo>
                    <a:pt x="527428" y="78785"/>
                  </a:lnTo>
                  <a:lnTo>
                    <a:pt x="527839" y="79284"/>
                  </a:lnTo>
                  <a:cubicBezTo>
                    <a:pt x="528216" y="79742"/>
                    <a:pt x="528249" y="80606"/>
                    <a:pt x="528249" y="89800"/>
                  </a:cubicBezTo>
                  <a:cubicBezTo>
                    <a:pt x="528249" y="98131"/>
                    <a:pt x="528193" y="99864"/>
                    <a:pt x="527918" y="100092"/>
                  </a:cubicBezTo>
                  <a:cubicBezTo>
                    <a:pt x="527667" y="100300"/>
                    <a:pt x="521079" y="100320"/>
                    <a:pt x="500520" y="100173"/>
                  </a:cubicBezTo>
                  <a:cubicBezTo>
                    <a:pt x="475898" y="99997"/>
                    <a:pt x="473347" y="99943"/>
                    <a:pt x="472279" y="99578"/>
                  </a:cubicBezTo>
                  <a:cubicBezTo>
                    <a:pt x="471468" y="99300"/>
                    <a:pt x="470346" y="99175"/>
                    <a:pt x="468642" y="99172"/>
                  </a:cubicBezTo>
                  <a:cubicBezTo>
                    <a:pt x="467287" y="99170"/>
                    <a:pt x="465951" y="99075"/>
                    <a:pt x="465674" y="98961"/>
                  </a:cubicBezTo>
                  <a:cubicBezTo>
                    <a:pt x="465396" y="98847"/>
                    <a:pt x="464424" y="98679"/>
                    <a:pt x="463513" y="98588"/>
                  </a:cubicBezTo>
                  <a:cubicBezTo>
                    <a:pt x="462561" y="98492"/>
                    <a:pt x="461740" y="98281"/>
                    <a:pt x="461583" y="98092"/>
                  </a:cubicBezTo>
                  <a:cubicBezTo>
                    <a:pt x="461432" y="97911"/>
                    <a:pt x="460915" y="97763"/>
                    <a:pt x="460431" y="97763"/>
                  </a:cubicBezTo>
                  <a:cubicBezTo>
                    <a:pt x="459908" y="97763"/>
                    <a:pt x="459312" y="97573"/>
                    <a:pt x="458957" y="97294"/>
                  </a:cubicBezTo>
                  <a:cubicBezTo>
                    <a:pt x="458628" y="97035"/>
                    <a:pt x="458023" y="96824"/>
                    <a:pt x="457613" y="96824"/>
                  </a:cubicBezTo>
                  <a:cubicBezTo>
                    <a:pt x="457201" y="96824"/>
                    <a:pt x="456597" y="96613"/>
                    <a:pt x="456268" y="96355"/>
                  </a:cubicBezTo>
                  <a:cubicBezTo>
                    <a:pt x="455940" y="96097"/>
                    <a:pt x="455329" y="95886"/>
                    <a:pt x="454911" y="95886"/>
                  </a:cubicBezTo>
                  <a:cubicBezTo>
                    <a:pt x="454492" y="95886"/>
                    <a:pt x="454018" y="95727"/>
                    <a:pt x="453857" y="95534"/>
                  </a:cubicBezTo>
                  <a:cubicBezTo>
                    <a:pt x="453697" y="95340"/>
                    <a:pt x="453313" y="95182"/>
                    <a:pt x="453005" y="95182"/>
                  </a:cubicBezTo>
                  <a:cubicBezTo>
                    <a:pt x="452697" y="95182"/>
                    <a:pt x="452264" y="94970"/>
                    <a:pt x="452043" y="94712"/>
                  </a:cubicBezTo>
                  <a:cubicBezTo>
                    <a:pt x="451822" y="94454"/>
                    <a:pt x="451407" y="94243"/>
                    <a:pt x="451121" y="94243"/>
                  </a:cubicBezTo>
                  <a:cubicBezTo>
                    <a:pt x="450834" y="94243"/>
                    <a:pt x="450528" y="94127"/>
                    <a:pt x="450440" y="93984"/>
                  </a:cubicBezTo>
                  <a:cubicBezTo>
                    <a:pt x="450292" y="93746"/>
                    <a:pt x="449713" y="93396"/>
                    <a:pt x="447873" y="92435"/>
                  </a:cubicBezTo>
                  <a:cubicBezTo>
                    <a:pt x="447486" y="92232"/>
                    <a:pt x="446782" y="91764"/>
                    <a:pt x="446309" y="91395"/>
                  </a:cubicBezTo>
                  <a:cubicBezTo>
                    <a:pt x="445835" y="91025"/>
                    <a:pt x="445397" y="90723"/>
                    <a:pt x="445335" y="90723"/>
                  </a:cubicBezTo>
                  <a:cubicBezTo>
                    <a:pt x="445114" y="90723"/>
                    <a:pt x="443379" y="89162"/>
                    <a:pt x="441420" y="87198"/>
                  </a:cubicBezTo>
                  <a:cubicBezTo>
                    <a:pt x="438832" y="84605"/>
                    <a:pt x="437483" y="82882"/>
                    <a:pt x="436964" y="81512"/>
                  </a:cubicBezTo>
                  <a:cubicBezTo>
                    <a:pt x="436830" y="81157"/>
                    <a:pt x="436616" y="80866"/>
                    <a:pt x="436489" y="80866"/>
                  </a:cubicBezTo>
                  <a:cubicBezTo>
                    <a:pt x="436361" y="80866"/>
                    <a:pt x="436257" y="80645"/>
                    <a:pt x="436257" y="80376"/>
                  </a:cubicBezTo>
                  <a:cubicBezTo>
                    <a:pt x="436257" y="80106"/>
                    <a:pt x="436046" y="79616"/>
                    <a:pt x="435788" y="79288"/>
                  </a:cubicBezTo>
                  <a:cubicBezTo>
                    <a:pt x="435530" y="78960"/>
                    <a:pt x="435318" y="78516"/>
                    <a:pt x="435318" y="78303"/>
                  </a:cubicBezTo>
                  <a:cubicBezTo>
                    <a:pt x="435318" y="78090"/>
                    <a:pt x="435107" y="77501"/>
                    <a:pt x="434849" y="76994"/>
                  </a:cubicBezTo>
                  <a:cubicBezTo>
                    <a:pt x="434591" y="76488"/>
                    <a:pt x="434380" y="75687"/>
                    <a:pt x="434380" y="75213"/>
                  </a:cubicBezTo>
                  <a:cubicBezTo>
                    <a:pt x="434380" y="74740"/>
                    <a:pt x="434237" y="74235"/>
                    <a:pt x="434062" y="74090"/>
                  </a:cubicBezTo>
                  <a:cubicBezTo>
                    <a:pt x="433859" y="73921"/>
                    <a:pt x="433687" y="73006"/>
                    <a:pt x="433585" y="71553"/>
                  </a:cubicBezTo>
                  <a:cubicBezTo>
                    <a:pt x="433470" y="69914"/>
                    <a:pt x="433313" y="69150"/>
                    <a:pt x="433022" y="68818"/>
                  </a:cubicBezTo>
                  <a:cubicBezTo>
                    <a:pt x="432645" y="68386"/>
                    <a:pt x="432623" y="66190"/>
                    <a:pt x="432674" y="34248"/>
                  </a:cubicBezTo>
                  <a:close/>
                  <a:moveTo>
                    <a:pt x="207199" y="139"/>
                  </a:moveTo>
                  <a:cubicBezTo>
                    <a:pt x="208045" y="139"/>
                    <a:pt x="208094" y="179"/>
                    <a:pt x="208121" y="902"/>
                  </a:cubicBezTo>
                  <a:cubicBezTo>
                    <a:pt x="208137" y="1321"/>
                    <a:pt x="208203" y="34131"/>
                    <a:pt x="208267" y="73812"/>
                  </a:cubicBezTo>
                  <a:cubicBezTo>
                    <a:pt x="208345" y="121899"/>
                    <a:pt x="208463" y="146039"/>
                    <a:pt x="208621" y="146197"/>
                  </a:cubicBezTo>
                  <a:cubicBezTo>
                    <a:pt x="209097" y="146673"/>
                    <a:pt x="208861" y="147272"/>
                    <a:pt x="208065" y="147604"/>
                  </a:cubicBezTo>
                  <a:cubicBezTo>
                    <a:pt x="207629" y="147786"/>
                    <a:pt x="207201" y="148051"/>
                    <a:pt x="207113" y="148194"/>
                  </a:cubicBezTo>
                  <a:cubicBezTo>
                    <a:pt x="207025" y="148336"/>
                    <a:pt x="206603" y="148452"/>
                    <a:pt x="206174" y="148452"/>
                  </a:cubicBezTo>
                  <a:cubicBezTo>
                    <a:pt x="205746" y="148452"/>
                    <a:pt x="205266" y="148608"/>
                    <a:pt x="205109" y="148798"/>
                  </a:cubicBezTo>
                  <a:cubicBezTo>
                    <a:pt x="204951" y="148988"/>
                    <a:pt x="204439" y="149216"/>
                    <a:pt x="203971" y="149303"/>
                  </a:cubicBezTo>
                  <a:cubicBezTo>
                    <a:pt x="203503" y="149391"/>
                    <a:pt x="202978" y="149605"/>
                    <a:pt x="202805" y="149779"/>
                  </a:cubicBezTo>
                  <a:cubicBezTo>
                    <a:pt x="202631" y="149953"/>
                    <a:pt x="202285" y="150095"/>
                    <a:pt x="202035" y="150095"/>
                  </a:cubicBezTo>
                  <a:cubicBezTo>
                    <a:pt x="201786" y="150095"/>
                    <a:pt x="201188" y="150306"/>
                    <a:pt x="200706" y="150564"/>
                  </a:cubicBezTo>
                  <a:cubicBezTo>
                    <a:pt x="200224" y="150822"/>
                    <a:pt x="199696" y="151034"/>
                    <a:pt x="199533" y="151034"/>
                  </a:cubicBezTo>
                  <a:cubicBezTo>
                    <a:pt x="199369" y="151034"/>
                    <a:pt x="198841" y="151245"/>
                    <a:pt x="198359" y="151503"/>
                  </a:cubicBezTo>
                  <a:cubicBezTo>
                    <a:pt x="197877" y="151761"/>
                    <a:pt x="197257" y="151972"/>
                    <a:pt x="196981" y="151972"/>
                  </a:cubicBezTo>
                  <a:cubicBezTo>
                    <a:pt x="196704" y="151972"/>
                    <a:pt x="196358" y="152117"/>
                    <a:pt x="196211" y="152294"/>
                  </a:cubicBezTo>
                  <a:cubicBezTo>
                    <a:pt x="196064" y="152471"/>
                    <a:pt x="195515" y="152673"/>
                    <a:pt x="194991" y="152743"/>
                  </a:cubicBezTo>
                  <a:cubicBezTo>
                    <a:pt x="194467" y="152814"/>
                    <a:pt x="193852" y="153039"/>
                    <a:pt x="193626" y="153243"/>
                  </a:cubicBezTo>
                  <a:cubicBezTo>
                    <a:pt x="193400" y="153448"/>
                    <a:pt x="192946" y="153615"/>
                    <a:pt x="192617" y="153615"/>
                  </a:cubicBezTo>
                  <a:cubicBezTo>
                    <a:pt x="192288" y="153615"/>
                    <a:pt x="191893" y="153767"/>
                    <a:pt x="191740" y="153952"/>
                  </a:cubicBezTo>
                  <a:cubicBezTo>
                    <a:pt x="191586" y="154137"/>
                    <a:pt x="191071" y="154306"/>
                    <a:pt x="190596" y="154327"/>
                  </a:cubicBezTo>
                  <a:cubicBezTo>
                    <a:pt x="190099" y="154349"/>
                    <a:pt x="189581" y="154541"/>
                    <a:pt x="189377" y="154781"/>
                  </a:cubicBezTo>
                  <a:cubicBezTo>
                    <a:pt x="189181" y="155009"/>
                    <a:pt x="188687" y="155270"/>
                    <a:pt x="188278" y="155359"/>
                  </a:cubicBezTo>
                  <a:cubicBezTo>
                    <a:pt x="187870" y="155449"/>
                    <a:pt x="187409" y="155674"/>
                    <a:pt x="187256" y="155859"/>
                  </a:cubicBezTo>
                  <a:cubicBezTo>
                    <a:pt x="187102" y="156045"/>
                    <a:pt x="186627" y="156197"/>
                    <a:pt x="186200" y="156197"/>
                  </a:cubicBezTo>
                  <a:cubicBezTo>
                    <a:pt x="185774" y="156197"/>
                    <a:pt x="185269" y="156352"/>
                    <a:pt x="185079" y="156542"/>
                  </a:cubicBezTo>
                  <a:cubicBezTo>
                    <a:pt x="184889" y="156732"/>
                    <a:pt x="184288" y="156988"/>
                    <a:pt x="183743" y="157110"/>
                  </a:cubicBezTo>
                  <a:cubicBezTo>
                    <a:pt x="183198" y="157233"/>
                    <a:pt x="182639" y="157447"/>
                    <a:pt x="182499" y="157586"/>
                  </a:cubicBezTo>
                  <a:cubicBezTo>
                    <a:pt x="182360" y="157725"/>
                    <a:pt x="182018" y="157839"/>
                    <a:pt x="181738" y="157839"/>
                  </a:cubicBezTo>
                  <a:cubicBezTo>
                    <a:pt x="181459" y="157839"/>
                    <a:pt x="180961" y="158050"/>
                    <a:pt x="180633" y="158309"/>
                  </a:cubicBezTo>
                  <a:cubicBezTo>
                    <a:pt x="180305" y="158567"/>
                    <a:pt x="179815" y="158778"/>
                    <a:pt x="179545" y="158778"/>
                  </a:cubicBezTo>
                  <a:cubicBezTo>
                    <a:pt x="179274" y="158778"/>
                    <a:pt x="178659" y="158989"/>
                    <a:pt x="178177" y="159247"/>
                  </a:cubicBezTo>
                  <a:cubicBezTo>
                    <a:pt x="177696" y="159505"/>
                    <a:pt x="177089" y="159667"/>
                    <a:pt x="176829" y="159607"/>
                  </a:cubicBezTo>
                  <a:cubicBezTo>
                    <a:pt x="176535" y="159539"/>
                    <a:pt x="176228" y="159672"/>
                    <a:pt x="176018" y="159959"/>
                  </a:cubicBezTo>
                  <a:cubicBezTo>
                    <a:pt x="175781" y="160281"/>
                    <a:pt x="175498" y="160386"/>
                    <a:pt x="175079" y="160305"/>
                  </a:cubicBezTo>
                  <a:cubicBezTo>
                    <a:pt x="174708" y="160233"/>
                    <a:pt x="174209" y="160368"/>
                    <a:pt x="173774" y="160655"/>
                  </a:cubicBezTo>
                  <a:cubicBezTo>
                    <a:pt x="173387" y="160912"/>
                    <a:pt x="172859" y="161126"/>
                    <a:pt x="172601" y="161131"/>
                  </a:cubicBezTo>
                  <a:cubicBezTo>
                    <a:pt x="172343" y="161136"/>
                    <a:pt x="171709" y="161344"/>
                    <a:pt x="171193" y="161594"/>
                  </a:cubicBezTo>
                  <a:cubicBezTo>
                    <a:pt x="170677" y="161843"/>
                    <a:pt x="170135" y="162104"/>
                    <a:pt x="169990" y="162173"/>
                  </a:cubicBezTo>
                  <a:cubicBezTo>
                    <a:pt x="169844" y="162241"/>
                    <a:pt x="169594" y="162456"/>
                    <a:pt x="169433" y="162650"/>
                  </a:cubicBezTo>
                  <a:cubicBezTo>
                    <a:pt x="169241" y="162881"/>
                    <a:pt x="168889" y="162962"/>
                    <a:pt x="168407" y="162886"/>
                  </a:cubicBezTo>
                  <a:cubicBezTo>
                    <a:pt x="167913" y="162808"/>
                    <a:pt x="167443" y="162923"/>
                    <a:pt x="166969" y="163237"/>
                  </a:cubicBezTo>
                  <a:cubicBezTo>
                    <a:pt x="166582" y="163493"/>
                    <a:pt x="166133" y="163756"/>
                    <a:pt x="165971" y="163822"/>
                  </a:cubicBezTo>
                  <a:cubicBezTo>
                    <a:pt x="165809" y="163887"/>
                    <a:pt x="165282" y="164152"/>
                    <a:pt x="164801" y="164410"/>
                  </a:cubicBezTo>
                  <a:cubicBezTo>
                    <a:pt x="164319" y="164668"/>
                    <a:pt x="163788" y="164879"/>
                    <a:pt x="163620" y="164879"/>
                  </a:cubicBezTo>
                  <a:cubicBezTo>
                    <a:pt x="163452" y="164879"/>
                    <a:pt x="163028" y="164975"/>
                    <a:pt x="162678" y="165091"/>
                  </a:cubicBezTo>
                  <a:cubicBezTo>
                    <a:pt x="162328" y="165208"/>
                    <a:pt x="161671" y="165379"/>
                    <a:pt x="161219" y="165473"/>
                  </a:cubicBezTo>
                  <a:cubicBezTo>
                    <a:pt x="160768" y="165567"/>
                    <a:pt x="160243" y="165841"/>
                    <a:pt x="160053" y="166083"/>
                  </a:cubicBezTo>
                  <a:cubicBezTo>
                    <a:pt x="159863" y="166324"/>
                    <a:pt x="159519" y="166522"/>
                    <a:pt x="159289" y="166522"/>
                  </a:cubicBezTo>
                  <a:cubicBezTo>
                    <a:pt x="159059" y="166522"/>
                    <a:pt x="158477" y="166733"/>
                    <a:pt x="157995" y="166991"/>
                  </a:cubicBezTo>
                  <a:cubicBezTo>
                    <a:pt x="157514" y="167249"/>
                    <a:pt x="156954" y="167461"/>
                    <a:pt x="156750" y="167461"/>
                  </a:cubicBezTo>
                  <a:cubicBezTo>
                    <a:pt x="156547" y="167461"/>
                    <a:pt x="156123" y="167563"/>
                    <a:pt x="155808" y="167688"/>
                  </a:cubicBezTo>
                  <a:cubicBezTo>
                    <a:pt x="155493" y="167813"/>
                    <a:pt x="155024" y="167919"/>
                    <a:pt x="154766" y="167924"/>
                  </a:cubicBezTo>
                  <a:cubicBezTo>
                    <a:pt x="154508" y="167929"/>
                    <a:pt x="153980" y="168143"/>
                    <a:pt x="153592" y="168399"/>
                  </a:cubicBezTo>
                  <a:cubicBezTo>
                    <a:pt x="153205" y="168656"/>
                    <a:pt x="152779" y="168919"/>
                    <a:pt x="152645" y="168985"/>
                  </a:cubicBezTo>
                  <a:cubicBezTo>
                    <a:pt x="152511" y="169050"/>
                    <a:pt x="151987" y="169315"/>
                    <a:pt x="151480" y="169573"/>
                  </a:cubicBezTo>
                  <a:cubicBezTo>
                    <a:pt x="150974" y="169831"/>
                    <a:pt x="150342" y="170042"/>
                    <a:pt x="150075" y="170042"/>
                  </a:cubicBezTo>
                  <a:cubicBezTo>
                    <a:pt x="149226" y="170042"/>
                    <a:pt x="147330" y="170820"/>
                    <a:pt x="146892" y="171348"/>
                  </a:cubicBezTo>
                  <a:cubicBezTo>
                    <a:pt x="146738" y="171533"/>
                    <a:pt x="146361" y="171685"/>
                    <a:pt x="146053" y="171685"/>
                  </a:cubicBezTo>
                  <a:cubicBezTo>
                    <a:pt x="145746" y="171685"/>
                    <a:pt x="145101" y="171896"/>
                    <a:pt x="144619" y="172154"/>
                  </a:cubicBezTo>
                  <a:cubicBezTo>
                    <a:pt x="144137" y="172412"/>
                    <a:pt x="143570" y="172623"/>
                    <a:pt x="143358" y="172623"/>
                  </a:cubicBezTo>
                  <a:cubicBezTo>
                    <a:pt x="143146" y="172623"/>
                    <a:pt x="142841" y="172782"/>
                    <a:pt x="142680" y="172975"/>
                  </a:cubicBezTo>
                  <a:cubicBezTo>
                    <a:pt x="142519" y="173169"/>
                    <a:pt x="142162" y="173328"/>
                    <a:pt x="141885" y="173328"/>
                  </a:cubicBezTo>
                  <a:cubicBezTo>
                    <a:pt x="141609" y="173328"/>
                    <a:pt x="140989" y="173539"/>
                    <a:pt x="140507" y="173797"/>
                  </a:cubicBezTo>
                  <a:cubicBezTo>
                    <a:pt x="140025" y="174055"/>
                    <a:pt x="139445" y="174266"/>
                    <a:pt x="139216" y="174266"/>
                  </a:cubicBezTo>
                  <a:cubicBezTo>
                    <a:pt x="138988" y="174266"/>
                    <a:pt x="138407" y="174477"/>
                    <a:pt x="137926" y="174736"/>
                  </a:cubicBezTo>
                  <a:cubicBezTo>
                    <a:pt x="137444" y="174994"/>
                    <a:pt x="136851" y="175205"/>
                    <a:pt x="136608" y="175205"/>
                  </a:cubicBezTo>
                  <a:cubicBezTo>
                    <a:pt x="136366" y="175205"/>
                    <a:pt x="136035" y="175363"/>
                    <a:pt x="135875" y="175557"/>
                  </a:cubicBezTo>
                  <a:cubicBezTo>
                    <a:pt x="135683" y="175788"/>
                    <a:pt x="135331" y="175869"/>
                    <a:pt x="134849" y="175793"/>
                  </a:cubicBezTo>
                  <a:cubicBezTo>
                    <a:pt x="134355" y="175715"/>
                    <a:pt x="133884" y="175830"/>
                    <a:pt x="133411" y="176144"/>
                  </a:cubicBezTo>
                  <a:cubicBezTo>
                    <a:pt x="133023" y="176400"/>
                    <a:pt x="132529" y="176664"/>
                    <a:pt x="132313" y="176729"/>
                  </a:cubicBezTo>
                  <a:cubicBezTo>
                    <a:pt x="132096" y="176794"/>
                    <a:pt x="131773" y="176993"/>
                    <a:pt x="131595" y="177171"/>
                  </a:cubicBezTo>
                  <a:cubicBezTo>
                    <a:pt x="131418" y="177349"/>
                    <a:pt x="130856" y="177519"/>
                    <a:pt x="130347" y="177549"/>
                  </a:cubicBezTo>
                  <a:cubicBezTo>
                    <a:pt x="129838" y="177579"/>
                    <a:pt x="129263" y="177737"/>
                    <a:pt x="129069" y="177900"/>
                  </a:cubicBezTo>
                  <a:cubicBezTo>
                    <a:pt x="128876" y="178063"/>
                    <a:pt x="128353" y="178324"/>
                    <a:pt x="127908" y="178480"/>
                  </a:cubicBezTo>
                  <a:cubicBezTo>
                    <a:pt x="127463" y="178636"/>
                    <a:pt x="126885" y="178914"/>
                    <a:pt x="126624" y="179097"/>
                  </a:cubicBezTo>
                  <a:cubicBezTo>
                    <a:pt x="126362" y="179279"/>
                    <a:pt x="125868" y="179429"/>
                    <a:pt x="125526" y="179429"/>
                  </a:cubicBezTo>
                  <a:cubicBezTo>
                    <a:pt x="125183" y="179429"/>
                    <a:pt x="124777" y="179581"/>
                    <a:pt x="124623" y="179766"/>
                  </a:cubicBezTo>
                  <a:cubicBezTo>
                    <a:pt x="124469" y="179951"/>
                    <a:pt x="123954" y="180123"/>
                    <a:pt x="123479" y="180148"/>
                  </a:cubicBezTo>
                  <a:cubicBezTo>
                    <a:pt x="122957" y="180175"/>
                    <a:pt x="122479" y="180366"/>
                    <a:pt x="122270" y="180633"/>
                  </a:cubicBezTo>
                  <a:cubicBezTo>
                    <a:pt x="121777" y="181259"/>
                    <a:pt x="120006" y="181252"/>
                    <a:pt x="119806" y="180622"/>
                  </a:cubicBezTo>
                  <a:cubicBezTo>
                    <a:pt x="119589" y="179941"/>
                    <a:pt x="119703" y="178665"/>
                    <a:pt x="120027" y="178138"/>
                  </a:cubicBezTo>
                  <a:cubicBezTo>
                    <a:pt x="120186" y="177880"/>
                    <a:pt x="120425" y="177207"/>
                    <a:pt x="120560" y="176643"/>
                  </a:cubicBezTo>
                  <a:cubicBezTo>
                    <a:pt x="120694" y="176078"/>
                    <a:pt x="120921" y="175545"/>
                    <a:pt x="121063" y="175456"/>
                  </a:cubicBezTo>
                  <a:cubicBezTo>
                    <a:pt x="121205" y="175369"/>
                    <a:pt x="121335" y="174722"/>
                    <a:pt x="121351" y="174019"/>
                  </a:cubicBezTo>
                  <a:cubicBezTo>
                    <a:pt x="121373" y="173094"/>
                    <a:pt x="121503" y="172629"/>
                    <a:pt x="121822" y="172339"/>
                  </a:cubicBezTo>
                  <a:cubicBezTo>
                    <a:pt x="122069" y="172114"/>
                    <a:pt x="122264" y="171622"/>
                    <a:pt x="122264" y="171223"/>
                  </a:cubicBezTo>
                  <a:cubicBezTo>
                    <a:pt x="122264" y="170831"/>
                    <a:pt x="122475" y="170116"/>
                    <a:pt x="122733" y="169634"/>
                  </a:cubicBezTo>
                  <a:cubicBezTo>
                    <a:pt x="122991" y="169152"/>
                    <a:pt x="123202" y="168384"/>
                    <a:pt x="123202" y="167927"/>
                  </a:cubicBezTo>
                  <a:cubicBezTo>
                    <a:pt x="123202" y="167470"/>
                    <a:pt x="123358" y="166875"/>
                    <a:pt x="123547" y="166604"/>
                  </a:cubicBezTo>
                  <a:cubicBezTo>
                    <a:pt x="123736" y="166334"/>
                    <a:pt x="123907" y="165597"/>
                    <a:pt x="123926" y="164968"/>
                  </a:cubicBezTo>
                  <a:cubicBezTo>
                    <a:pt x="123946" y="164338"/>
                    <a:pt x="124091" y="163612"/>
                    <a:pt x="124249" y="163354"/>
                  </a:cubicBezTo>
                  <a:cubicBezTo>
                    <a:pt x="124407" y="163096"/>
                    <a:pt x="124656" y="162369"/>
                    <a:pt x="124801" y="161738"/>
                  </a:cubicBezTo>
                  <a:cubicBezTo>
                    <a:pt x="124946" y="161107"/>
                    <a:pt x="125227" y="160412"/>
                    <a:pt x="125424" y="160194"/>
                  </a:cubicBezTo>
                  <a:cubicBezTo>
                    <a:pt x="125634" y="159963"/>
                    <a:pt x="125784" y="159361"/>
                    <a:pt x="125784" y="158753"/>
                  </a:cubicBezTo>
                  <a:cubicBezTo>
                    <a:pt x="125784" y="158179"/>
                    <a:pt x="125943" y="157481"/>
                    <a:pt x="126138" y="157203"/>
                  </a:cubicBezTo>
                  <a:cubicBezTo>
                    <a:pt x="126333" y="156925"/>
                    <a:pt x="126507" y="156136"/>
                    <a:pt x="126525" y="155449"/>
                  </a:cubicBezTo>
                  <a:cubicBezTo>
                    <a:pt x="126549" y="154544"/>
                    <a:pt x="126677" y="154107"/>
                    <a:pt x="126992" y="153856"/>
                  </a:cubicBezTo>
                  <a:cubicBezTo>
                    <a:pt x="127316" y="153598"/>
                    <a:pt x="127398" y="153300"/>
                    <a:pt x="127314" y="152683"/>
                  </a:cubicBezTo>
                  <a:cubicBezTo>
                    <a:pt x="127231" y="152068"/>
                    <a:pt x="127352" y="151622"/>
                    <a:pt x="127784" y="150949"/>
                  </a:cubicBezTo>
                  <a:cubicBezTo>
                    <a:pt x="128103" y="150451"/>
                    <a:pt x="128365" y="149738"/>
                    <a:pt x="128365" y="149364"/>
                  </a:cubicBezTo>
                  <a:cubicBezTo>
                    <a:pt x="128365" y="148991"/>
                    <a:pt x="128576" y="148291"/>
                    <a:pt x="128834" y="147810"/>
                  </a:cubicBezTo>
                  <a:cubicBezTo>
                    <a:pt x="129093" y="147328"/>
                    <a:pt x="129304" y="146549"/>
                    <a:pt x="129304" y="146079"/>
                  </a:cubicBezTo>
                  <a:cubicBezTo>
                    <a:pt x="129304" y="145606"/>
                    <a:pt x="129461" y="145094"/>
                    <a:pt x="129656" y="144932"/>
                  </a:cubicBezTo>
                  <a:cubicBezTo>
                    <a:pt x="129912" y="144720"/>
                    <a:pt x="129976" y="144343"/>
                    <a:pt x="129892" y="143554"/>
                  </a:cubicBezTo>
                  <a:cubicBezTo>
                    <a:pt x="129804" y="142725"/>
                    <a:pt x="129886" y="142302"/>
                    <a:pt x="130242" y="141764"/>
                  </a:cubicBezTo>
                  <a:cubicBezTo>
                    <a:pt x="130499" y="141377"/>
                    <a:pt x="130762" y="140720"/>
                    <a:pt x="130828" y="140304"/>
                  </a:cubicBezTo>
                  <a:cubicBezTo>
                    <a:pt x="131040" y="138954"/>
                    <a:pt x="131922" y="137422"/>
                    <a:pt x="132487" y="137422"/>
                  </a:cubicBezTo>
                  <a:cubicBezTo>
                    <a:pt x="132767" y="137422"/>
                    <a:pt x="133264" y="137211"/>
                    <a:pt x="133592" y="136953"/>
                  </a:cubicBezTo>
                  <a:cubicBezTo>
                    <a:pt x="133920" y="136695"/>
                    <a:pt x="134449" y="136484"/>
                    <a:pt x="134768" y="136484"/>
                  </a:cubicBezTo>
                  <a:cubicBezTo>
                    <a:pt x="135087" y="136484"/>
                    <a:pt x="135473" y="136334"/>
                    <a:pt x="135625" y="136150"/>
                  </a:cubicBezTo>
                  <a:cubicBezTo>
                    <a:pt x="135777" y="135967"/>
                    <a:pt x="136308" y="135748"/>
                    <a:pt x="136805" y="135664"/>
                  </a:cubicBezTo>
                  <a:cubicBezTo>
                    <a:pt x="137302" y="135580"/>
                    <a:pt x="137851" y="135311"/>
                    <a:pt x="138024" y="135066"/>
                  </a:cubicBezTo>
                  <a:cubicBezTo>
                    <a:pt x="138212" y="134801"/>
                    <a:pt x="138518" y="134666"/>
                    <a:pt x="138783" y="134731"/>
                  </a:cubicBezTo>
                  <a:cubicBezTo>
                    <a:pt x="139026" y="134792"/>
                    <a:pt x="139607" y="134592"/>
                    <a:pt x="140073" y="134287"/>
                  </a:cubicBezTo>
                  <a:cubicBezTo>
                    <a:pt x="140941" y="133719"/>
                    <a:pt x="141851" y="133347"/>
                    <a:pt x="143502" y="132884"/>
                  </a:cubicBezTo>
                  <a:cubicBezTo>
                    <a:pt x="144018" y="132739"/>
                    <a:pt x="144578" y="132539"/>
                    <a:pt x="144745" y="132440"/>
                  </a:cubicBezTo>
                  <a:cubicBezTo>
                    <a:pt x="144913" y="132341"/>
                    <a:pt x="145282" y="132206"/>
                    <a:pt x="145567" y="132141"/>
                  </a:cubicBezTo>
                  <a:cubicBezTo>
                    <a:pt x="145851" y="132076"/>
                    <a:pt x="146400" y="131812"/>
                    <a:pt x="146787" y="131556"/>
                  </a:cubicBezTo>
                  <a:cubicBezTo>
                    <a:pt x="147194" y="131286"/>
                    <a:pt x="147714" y="131138"/>
                    <a:pt x="148020" y="131205"/>
                  </a:cubicBezTo>
                  <a:cubicBezTo>
                    <a:pt x="148311" y="131269"/>
                    <a:pt x="148943" y="131110"/>
                    <a:pt x="149425" y="130852"/>
                  </a:cubicBezTo>
                  <a:cubicBezTo>
                    <a:pt x="149906" y="130594"/>
                    <a:pt x="150474" y="130382"/>
                    <a:pt x="150686" y="130382"/>
                  </a:cubicBezTo>
                  <a:cubicBezTo>
                    <a:pt x="150898" y="130382"/>
                    <a:pt x="151192" y="130237"/>
                    <a:pt x="151339" y="130060"/>
                  </a:cubicBezTo>
                  <a:cubicBezTo>
                    <a:pt x="151486" y="129882"/>
                    <a:pt x="152041" y="129668"/>
                    <a:pt x="152571" y="129583"/>
                  </a:cubicBezTo>
                  <a:cubicBezTo>
                    <a:pt x="153101" y="129498"/>
                    <a:pt x="153756" y="129274"/>
                    <a:pt x="154027" y="129084"/>
                  </a:cubicBezTo>
                  <a:cubicBezTo>
                    <a:pt x="154297" y="128895"/>
                    <a:pt x="154815" y="128740"/>
                    <a:pt x="155178" y="128740"/>
                  </a:cubicBezTo>
                  <a:cubicBezTo>
                    <a:pt x="155548" y="128740"/>
                    <a:pt x="155896" y="128585"/>
                    <a:pt x="155972" y="128386"/>
                  </a:cubicBezTo>
                  <a:cubicBezTo>
                    <a:pt x="156047" y="128192"/>
                    <a:pt x="156517" y="127968"/>
                    <a:pt x="157017" y="127888"/>
                  </a:cubicBezTo>
                  <a:cubicBezTo>
                    <a:pt x="157516" y="127808"/>
                    <a:pt x="158045" y="127597"/>
                    <a:pt x="158193" y="127420"/>
                  </a:cubicBezTo>
                  <a:cubicBezTo>
                    <a:pt x="158340" y="127242"/>
                    <a:pt x="158687" y="127097"/>
                    <a:pt x="158964" y="127097"/>
                  </a:cubicBezTo>
                  <a:cubicBezTo>
                    <a:pt x="159240" y="127097"/>
                    <a:pt x="159860" y="126886"/>
                    <a:pt x="160342" y="126628"/>
                  </a:cubicBezTo>
                  <a:cubicBezTo>
                    <a:pt x="160824" y="126370"/>
                    <a:pt x="161416" y="126158"/>
                    <a:pt x="161659" y="126158"/>
                  </a:cubicBezTo>
                  <a:cubicBezTo>
                    <a:pt x="161902" y="126158"/>
                    <a:pt x="162226" y="126008"/>
                    <a:pt x="162378" y="125825"/>
                  </a:cubicBezTo>
                  <a:cubicBezTo>
                    <a:pt x="162530" y="125641"/>
                    <a:pt x="163061" y="125422"/>
                    <a:pt x="163558" y="125338"/>
                  </a:cubicBezTo>
                  <a:cubicBezTo>
                    <a:pt x="164055" y="125254"/>
                    <a:pt x="164604" y="124985"/>
                    <a:pt x="164777" y="124741"/>
                  </a:cubicBezTo>
                  <a:cubicBezTo>
                    <a:pt x="165008" y="124415"/>
                    <a:pt x="165287" y="124325"/>
                    <a:pt x="165823" y="124406"/>
                  </a:cubicBezTo>
                  <a:cubicBezTo>
                    <a:pt x="166325" y="124481"/>
                    <a:pt x="166740" y="124369"/>
                    <a:pt x="167150" y="124046"/>
                  </a:cubicBezTo>
                  <a:cubicBezTo>
                    <a:pt x="167479" y="123788"/>
                    <a:pt x="168008" y="123577"/>
                    <a:pt x="168327" y="123577"/>
                  </a:cubicBezTo>
                  <a:cubicBezTo>
                    <a:pt x="168645" y="123577"/>
                    <a:pt x="169029" y="123430"/>
                    <a:pt x="169178" y="123250"/>
                  </a:cubicBezTo>
                  <a:cubicBezTo>
                    <a:pt x="169328" y="123069"/>
                    <a:pt x="169816" y="122853"/>
                    <a:pt x="170263" y="122769"/>
                  </a:cubicBezTo>
                  <a:lnTo>
                    <a:pt x="171076" y="122617"/>
                  </a:lnTo>
                  <a:lnTo>
                    <a:pt x="171076" y="68668"/>
                  </a:lnTo>
                  <a:cubicBezTo>
                    <a:pt x="171076" y="34183"/>
                    <a:pt x="171158" y="14502"/>
                    <a:pt x="171305" y="14117"/>
                  </a:cubicBezTo>
                  <a:cubicBezTo>
                    <a:pt x="171440" y="13762"/>
                    <a:pt x="171717" y="13515"/>
                    <a:pt x="171980" y="13515"/>
                  </a:cubicBezTo>
                  <a:cubicBezTo>
                    <a:pt x="172225" y="13515"/>
                    <a:pt x="172559" y="13356"/>
                    <a:pt x="172720" y="13161"/>
                  </a:cubicBezTo>
                  <a:cubicBezTo>
                    <a:pt x="172882" y="12966"/>
                    <a:pt x="173421" y="12742"/>
                    <a:pt x="173918" y="12662"/>
                  </a:cubicBezTo>
                  <a:cubicBezTo>
                    <a:pt x="174415" y="12583"/>
                    <a:pt x="174942" y="12373"/>
                    <a:pt x="175090" y="12195"/>
                  </a:cubicBezTo>
                  <a:cubicBezTo>
                    <a:pt x="175237" y="12017"/>
                    <a:pt x="175529" y="11819"/>
                    <a:pt x="175739" y="11754"/>
                  </a:cubicBezTo>
                  <a:cubicBezTo>
                    <a:pt x="175949" y="11688"/>
                    <a:pt x="176438" y="11425"/>
                    <a:pt x="176825" y="11169"/>
                  </a:cubicBezTo>
                  <a:cubicBezTo>
                    <a:pt x="177256" y="10883"/>
                    <a:pt x="177758" y="10747"/>
                    <a:pt x="178119" y="10818"/>
                  </a:cubicBezTo>
                  <a:cubicBezTo>
                    <a:pt x="178462" y="10885"/>
                    <a:pt x="179077" y="10737"/>
                    <a:pt x="179585" y="10464"/>
                  </a:cubicBezTo>
                  <a:cubicBezTo>
                    <a:pt x="180067" y="10206"/>
                    <a:pt x="180660" y="9995"/>
                    <a:pt x="180903" y="9995"/>
                  </a:cubicBezTo>
                  <a:cubicBezTo>
                    <a:pt x="181145" y="9995"/>
                    <a:pt x="181475" y="9837"/>
                    <a:pt x="181636" y="9643"/>
                  </a:cubicBezTo>
                  <a:cubicBezTo>
                    <a:pt x="181797" y="9449"/>
                    <a:pt x="182272" y="9291"/>
                    <a:pt x="182692" y="9291"/>
                  </a:cubicBezTo>
                  <a:cubicBezTo>
                    <a:pt x="183112" y="9291"/>
                    <a:pt x="183585" y="9135"/>
                    <a:pt x="183743" y="8945"/>
                  </a:cubicBezTo>
                  <a:cubicBezTo>
                    <a:pt x="183901" y="8755"/>
                    <a:pt x="184363" y="8478"/>
                    <a:pt x="184769" y="8329"/>
                  </a:cubicBezTo>
                  <a:cubicBezTo>
                    <a:pt x="185176" y="8180"/>
                    <a:pt x="185667" y="7921"/>
                    <a:pt x="185860" y="7754"/>
                  </a:cubicBezTo>
                  <a:cubicBezTo>
                    <a:pt x="186054" y="7587"/>
                    <a:pt x="186529" y="7375"/>
                    <a:pt x="186916" y="7283"/>
                  </a:cubicBezTo>
                  <a:cubicBezTo>
                    <a:pt x="187303" y="7191"/>
                    <a:pt x="187779" y="6985"/>
                    <a:pt x="187972" y="6825"/>
                  </a:cubicBezTo>
                  <a:cubicBezTo>
                    <a:pt x="188166" y="6665"/>
                    <a:pt x="188794" y="6512"/>
                    <a:pt x="189368" y="6485"/>
                  </a:cubicBezTo>
                  <a:cubicBezTo>
                    <a:pt x="189942" y="6458"/>
                    <a:pt x="190626" y="6287"/>
                    <a:pt x="190887" y="6104"/>
                  </a:cubicBezTo>
                  <a:cubicBezTo>
                    <a:pt x="191148" y="5921"/>
                    <a:pt x="191582" y="5771"/>
                    <a:pt x="191852" y="5771"/>
                  </a:cubicBezTo>
                  <a:cubicBezTo>
                    <a:pt x="192121" y="5771"/>
                    <a:pt x="192494" y="5563"/>
                    <a:pt x="192680" y="5309"/>
                  </a:cubicBezTo>
                  <a:cubicBezTo>
                    <a:pt x="192890" y="5022"/>
                    <a:pt x="193197" y="4889"/>
                    <a:pt x="193491" y="4957"/>
                  </a:cubicBezTo>
                  <a:cubicBezTo>
                    <a:pt x="193767" y="5021"/>
                    <a:pt x="194254" y="4838"/>
                    <a:pt x="194664" y="4517"/>
                  </a:cubicBezTo>
                  <a:cubicBezTo>
                    <a:pt x="195088" y="4184"/>
                    <a:pt x="195717" y="3954"/>
                    <a:pt x="196258" y="3933"/>
                  </a:cubicBezTo>
                  <a:cubicBezTo>
                    <a:pt x="196750" y="3915"/>
                    <a:pt x="197312" y="3740"/>
                    <a:pt x="197507" y="3545"/>
                  </a:cubicBezTo>
                  <a:cubicBezTo>
                    <a:pt x="197702" y="3349"/>
                    <a:pt x="198066" y="3190"/>
                    <a:pt x="198315" y="3190"/>
                  </a:cubicBezTo>
                  <a:cubicBezTo>
                    <a:pt x="198565" y="3190"/>
                    <a:pt x="199163" y="2979"/>
                    <a:pt x="199645" y="2720"/>
                  </a:cubicBezTo>
                  <a:cubicBezTo>
                    <a:pt x="200126" y="2462"/>
                    <a:pt x="200739" y="2251"/>
                    <a:pt x="201007" y="2251"/>
                  </a:cubicBezTo>
                  <a:cubicBezTo>
                    <a:pt x="201275" y="2251"/>
                    <a:pt x="201646" y="2043"/>
                    <a:pt x="201832" y="1789"/>
                  </a:cubicBezTo>
                  <a:cubicBezTo>
                    <a:pt x="202018" y="1535"/>
                    <a:pt x="202381" y="1323"/>
                    <a:pt x="202639" y="1318"/>
                  </a:cubicBezTo>
                  <a:cubicBezTo>
                    <a:pt x="202898" y="1313"/>
                    <a:pt x="203426" y="1099"/>
                    <a:pt x="203813" y="843"/>
                  </a:cubicBezTo>
                  <a:cubicBezTo>
                    <a:pt x="204290" y="527"/>
                    <a:pt x="204758" y="414"/>
                    <a:pt x="205266" y="492"/>
                  </a:cubicBezTo>
                  <a:cubicBezTo>
                    <a:pt x="205678" y="556"/>
                    <a:pt x="206080" y="502"/>
                    <a:pt x="206160" y="373"/>
                  </a:cubicBezTo>
                  <a:cubicBezTo>
                    <a:pt x="206239" y="244"/>
                    <a:pt x="206707" y="139"/>
                    <a:pt x="207199" y="139"/>
                  </a:cubicBezTo>
                  <a:close/>
                  <a:moveTo>
                    <a:pt x="711132" y="100"/>
                  </a:moveTo>
                  <a:cubicBezTo>
                    <a:pt x="741878" y="96"/>
                    <a:pt x="745040" y="234"/>
                    <a:pt x="746664" y="1050"/>
                  </a:cubicBezTo>
                  <a:cubicBezTo>
                    <a:pt x="747387" y="1413"/>
                    <a:pt x="748092" y="1547"/>
                    <a:pt x="749276" y="1547"/>
                  </a:cubicBezTo>
                  <a:cubicBezTo>
                    <a:pt x="750358" y="1547"/>
                    <a:pt x="750985" y="1653"/>
                    <a:pt x="751163" y="1866"/>
                  </a:cubicBezTo>
                  <a:cubicBezTo>
                    <a:pt x="751308" y="2042"/>
                    <a:pt x="752068" y="2244"/>
                    <a:pt x="752851" y="2315"/>
                  </a:cubicBezTo>
                  <a:cubicBezTo>
                    <a:pt x="753659" y="2388"/>
                    <a:pt x="754453" y="2605"/>
                    <a:pt x="754687" y="2817"/>
                  </a:cubicBezTo>
                  <a:cubicBezTo>
                    <a:pt x="754920" y="3028"/>
                    <a:pt x="755510" y="3189"/>
                    <a:pt x="756049" y="3189"/>
                  </a:cubicBezTo>
                  <a:cubicBezTo>
                    <a:pt x="756584" y="3189"/>
                    <a:pt x="757120" y="3335"/>
                    <a:pt x="757276" y="3523"/>
                  </a:cubicBezTo>
                  <a:cubicBezTo>
                    <a:pt x="757428" y="3707"/>
                    <a:pt x="757942" y="3876"/>
                    <a:pt x="758419" y="3900"/>
                  </a:cubicBezTo>
                  <a:cubicBezTo>
                    <a:pt x="758896" y="3925"/>
                    <a:pt x="759444" y="4077"/>
                    <a:pt x="759638" y="4239"/>
                  </a:cubicBezTo>
                  <a:cubicBezTo>
                    <a:pt x="759831" y="4401"/>
                    <a:pt x="760452" y="4649"/>
                    <a:pt x="761016" y="4790"/>
                  </a:cubicBezTo>
                  <a:cubicBezTo>
                    <a:pt x="761581" y="4931"/>
                    <a:pt x="762222" y="5210"/>
                    <a:pt x="762443" y="5409"/>
                  </a:cubicBezTo>
                  <a:cubicBezTo>
                    <a:pt x="762663" y="5608"/>
                    <a:pt x="763029" y="5771"/>
                    <a:pt x="763257" y="5771"/>
                  </a:cubicBezTo>
                  <a:cubicBezTo>
                    <a:pt x="763484" y="5771"/>
                    <a:pt x="763939" y="5982"/>
                    <a:pt x="764267" y="6240"/>
                  </a:cubicBezTo>
                  <a:cubicBezTo>
                    <a:pt x="764595" y="6498"/>
                    <a:pt x="765102" y="6710"/>
                    <a:pt x="765394" y="6710"/>
                  </a:cubicBezTo>
                  <a:cubicBezTo>
                    <a:pt x="765685" y="6710"/>
                    <a:pt x="765985" y="6868"/>
                    <a:pt x="766059" y="7061"/>
                  </a:cubicBezTo>
                  <a:cubicBezTo>
                    <a:pt x="766133" y="7255"/>
                    <a:pt x="766445" y="7413"/>
                    <a:pt x="766751" y="7413"/>
                  </a:cubicBezTo>
                  <a:cubicBezTo>
                    <a:pt x="767058" y="7413"/>
                    <a:pt x="767500" y="7625"/>
                    <a:pt x="767734" y="7883"/>
                  </a:cubicBezTo>
                  <a:cubicBezTo>
                    <a:pt x="767968" y="8141"/>
                    <a:pt x="768337" y="8352"/>
                    <a:pt x="768555" y="8352"/>
                  </a:cubicBezTo>
                  <a:cubicBezTo>
                    <a:pt x="768773" y="8352"/>
                    <a:pt x="769143" y="8563"/>
                    <a:pt x="769377" y="8822"/>
                  </a:cubicBezTo>
                  <a:cubicBezTo>
                    <a:pt x="769610" y="9080"/>
                    <a:pt x="769947" y="9291"/>
                    <a:pt x="770124" y="9291"/>
                  </a:cubicBezTo>
                  <a:cubicBezTo>
                    <a:pt x="770302" y="9291"/>
                    <a:pt x="770508" y="9449"/>
                    <a:pt x="770582" y="9643"/>
                  </a:cubicBezTo>
                  <a:cubicBezTo>
                    <a:pt x="770657" y="9836"/>
                    <a:pt x="770902" y="9995"/>
                    <a:pt x="771127" y="9995"/>
                  </a:cubicBezTo>
                  <a:cubicBezTo>
                    <a:pt x="771353" y="9995"/>
                    <a:pt x="771749" y="10180"/>
                    <a:pt x="772008" y="10405"/>
                  </a:cubicBezTo>
                  <a:cubicBezTo>
                    <a:pt x="772266" y="10631"/>
                    <a:pt x="772716" y="10975"/>
                    <a:pt x="773007" y="11168"/>
                  </a:cubicBezTo>
                  <a:cubicBezTo>
                    <a:pt x="774967" y="12472"/>
                    <a:pt x="779416" y="16847"/>
                    <a:pt x="780357" y="18396"/>
                  </a:cubicBezTo>
                  <a:cubicBezTo>
                    <a:pt x="780856" y="19219"/>
                    <a:pt x="781184" y="19633"/>
                    <a:pt x="782177" y="20692"/>
                  </a:cubicBezTo>
                  <a:cubicBezTo>
                    <a:pt x="782429" y="20961"/>
                    <a:pt x="782636" y="21386"/>
                    <a:pt x="782636" y="21637"/>
                  </a:cubicBezTo>
                  <a:cubicBezTo>
                    <a:pt x="782636" y="21888"/>
                    <a:pt x="782847" y="22274"/>
                    <a:pt x="783105" y="22495"/>
                  </a:cubicBezTo>
                  <a:cubicBezTo>
                    <a:pt x="783363" y="22716"/>
                    <a:pt x="783574" y="23097"/>
                    <a:pt x="783574" y="23340"/>
                  </a:cubicBezTo>
                  <a:cubicBezTo>
                    <a:pt x="783574" y="23584"/>
                    <a:pt x="783722" y="23906"/>
                    <a:pt x="783903" y="24056"/>
                  </a:cubicBezTo>
                  <a:cubicBezTo>
                    <a:pt x="784084" y="24206"/>
                    <a:pt x="784251" y="24563"/>
                    <a:pt x="784273" y="24848"/>
                  </a:cubicBezTo>
                  <a:cubicBezTo>
                    <a:pt x="784296" y="25133"/>
                    <a:pt x="784452" y="25524"/>
                    <a:pt x="784619" y="25718"/>
                  </a:cubicBezTo>
                  <a:cubicBezTo>
                    <a:pt x="784786" y="25911"/>
                    <a:pt x="785045" y="26508"/>
                    <a:pt x="785193" y="27044"/>
                  </a:cubicBezTo>
                  <a:cubicBezTo>
                    <a:pt x="785342" y="27579"/>
                    <a:pt x="785620" y="28147"/>
                    <a:pt x="785810" y="28305"/>
                  </a:cubicBezTo>
                  <a:cubicBezTo>
                    <a:pt x="786000" y="28462"/>
                    <a:pt x="786156" y="28883"/>
                    <a:pt x="786156" y="29238"/>
                  </a:cubicBezTo>
                  <a:cubicBezTo>
                    <a:pt x="786156" y="29594"/>
                    <a:pt x="786314" y="30016"/>
                    <a:pt x="786508" y="30177"/>
                  </a:cubicBezTo>
                  <a:cubicBezTo>
                    <a:pt x="786701" y="30337"/>
                    <a:pt x="786860" y="30801"/>
                    <a:pt x="786860" y="31206"/>
                  </a:cubicBezTo>
                  <a:cubicBezTo>
                    <a:pt x="786860" y="31612"/>
                    <a:pt x="787071" y="32338"/>
                    <a:pt x="787329" y="32820"/>
                  </a:cubicBezTo>
                  <a:cubicBezTo>
                    <a:pt x="787587" y="33301"/>
                    <a:pt x="787798" y="34008"/>
                    <a:pt x="787798" y="34391"/>
                  </a:cubicBezTo>
                  <a:cubicBezTo>
                    <a:pt x="787798" y="34774"/>
                    <a:pt x="788010" y="35623"/>
                    <a:pt x="788268" y="36278"/>
                  </a:cubicBezTo>
                  <a:cubicBezTo>
                    <a:pt x="788526" y="36933"/>
                    <a:pt x="788737" y="37998"/>
                    <a:pt x="788737" y="38645"/>
                  </a:cubicBezTo>
                  <a:cubicBezTo>
                    <a:pt x="788737" y="39292"/>
                    <a:pt x="788869" y="40107"/>
                    <a:pt x="789030" y="40455"/>
                  </a:cubicBezTo>
                  <a:cubicBezTo>
                    <a:pt x="789249" y="40927"/>
                    <a:pt x="789324" y="43367"/>
                    <a:pt x="789324" y="50007"/>
                  </a:cubicBezTo>
                  <a:cubicBezTo>
                    <a:pt x="789324" y="56612"/>
                    <a:pt x="789248" y="59105"/>
                    <a:pt x="789030" y="59622"/>
                  </a:cubicBezTo>
                  <a:cubicBezTo>
                    <a:pt x="788869" y="60006"/>
                    <a:pt x="788737" y="60873"/>
                    <a:pt x="788737" y="61549"/>
                  </a:cubicBezTo>
                  <a:cubicBezTo>
                    <a:pt x="788737" y="62226"/>
                    <a:pt x="788526" y="63315"/>
                    <a:pt x="788268" y="63970"/>
                  </a:cubicBezTo>
                  <a:cubicBezTo>
                    <a:pt x="788010" y="64625"/>
                    <a:pt x="787745" y="65394"/>
                    <a:pt x="787680" y="65680"/>
                  </a:cubicBezTo>
                  <a:cubicBezTo>
                    <a:pt x="787614" y="65966"/>
                    <a:pt x="787351" y="66516"/>
                    <a:pt x="787094" y="66903"/>
                  </a:cubicBezTo>
                  <a:cubicBezTo>
                    <a:pt x="786783" y="67373"/>
                    <a:pt x="786667" y="67846"/>
                    <a:pt x="786744" y="68325"/>
                  </a:cubicBezTo>
                  <a:cubicBezTo>
                    <a:pt x="786830" y="68857"/>
                    <a:pt x="786740" y="69130"/>
                    <a:pt x="786398" y="69381"/>
                  </a:cubicBezTo>
                  <a:cubicBezTo>
                    <a:pt x="786077" y="69616"/>
                    <a:pt x="785970" y="69905"/>
                    <a:pt x="786046" y="70329"/>
                  </a:cubicBezTo>
                  <a:cubicBezTo>
                    <a:pt x="786117" y="70725"/>
                    <a:pt x="785991" y="71128"/>
                    <a:pt x="785686" y="71479"/>
                  </a:cubicBezTo>
                  <a:cubicBezTo>
                    <a:pt x="785428" y="71777"/>
                    <a:pt x="785217" y="72255"/>
                    <a:pt x="785217" y="72542"/>
                  </a:cubicBezTo>
                  <a:cubicBezTo>
                    <a:pt x="785217" y="72830"/>
                    <a:pt x="785059" y="73196"/>
                    <a:pt x="784865" y="73356"/>
                  </a:cubicBezTo>
                  <a:cubicBezTo>
                    <a:pt x="784671" y="73517"/>
                    <a:pt x="784513" y="73800"/>
                    <a:pt x="784513" y="73984"/>
                  </a:cubicBezTo>
                  <a:cubicBezTo>
                    <a:pt x="784513" y="74169"/>
                    <a:pt x="784258" y="74657"/>
                    <a:pt x="783946" y="75070"/>
                  </a:cubicBezTo>
                  <a:cubicBezTo>
                    <a:pt x="783634" y="75483"/>
                    <a:pt x="783265" y="76085"/>
                    <a:pt x="783126" y="76407"/>
                  </a:cubicBezTo>
                  <a:cubicBezTo>
                    <a:pt x="782987" y="76730"/>
                    <a:pt x="782775" y="77152"/>
                    <a:pt x="782654" y="77346"/>
                  </a:cubicBezTo>
                  <a:cubicBezTo>
                    <a:pt x="782533" y="77540"/>
                    <a:pt x="782375" y="77857"/>
                    <a:pt x="782302" y="78050"/>
                  </a:cubicBezTo>
                  <a:cubicBezTo>
                    <a:pt x="782128" y="78511"/>
                    <a:pt x="781114" y="80124"/>
                    <a:pt x="779007" y="83286"/>
                  </a:cubicBezTo>
                  <a:cubicBezTo>
                    <a:pt x="778680" y="83778"/>
                    <a:pt x="778412" y="84244"/>
                    <a:pt x="778412" y="84322"/>
                  </a:cubicBezTo>
                  <a:cubicBezTo>
                    <a:pt x="778412" y="84400"/>
                    <a:pt x="778212" y="84579"/>
                    <a:pt x="777969" y="84719"/>
                  </a:cubicBezTo>
                  <a:cubicBezTo>
                    <a:pt x="777725" y="84858"/>
                    <a:pt x="777052" y="85448"/>
                    <a:pt x="776472" y="86029"/>
                  </a:cubicBezTo>
                  <a:cubicBezTo>
                    <a:pt x="775891" y="86610"/>
                    <a:pt x="774850" y="87583"/>
                    <a:pt x="774157" y="88192"/>
                  </a:cubicBezTo>
                  <a:cubicBezTo>
                    <a:pt x="773464" y="88800"/>
                    <a:pt x="772539" y="89671"/>
                    <a:pt x="772102" y="90128"/>
                  </a:cubicBezTo>
                  <a:cubicBezTo>
                    <a:pt x="771664" y="90584"/>
                    <a:pt x="771163" y="90957"/>
                    <a:pt x="770987" y="90957"/>
                  </a:cubicBezTo>
                  <a:cubicBezTo>
                    <a:pt x="770811" y="90957"/>
                    <a:pt x="770667" y="91057"/>
                    <a:pt x="770667" y="91179"/>
                  </a:cubicBezTo>
                  <a:cubicBezTo>
                    <a:pt x="770667" y="91301"/>
                    <a:pt x="770324" y="91508"/>
                    <a:pt x="769905" y="91640"/>
                  </a:cubicBezTo>
                  <a:cubicBezTo>
                    <a:pt x="769152" y="91876"/>
                    <a:pt x="768012" y="92620"/>
                    <a:pt x="767747" y="93048"/>
                  </a:cubicBezTo>
                  <a:cubicBezTo>
                    <a:pt x="767673" y="93169"/>
                    <a:pt x="767303" y="93336"/>
                    <a:pt x="766926" y="93418"/>
                  </a:cubicBezTo>
                  <a:cubicBezTo>
                    <a:pt x="766549" y="93501"/>
                    <a:pt x="766115" y="93720"/>
                    <a:pt x="765961" y="93906"/>
                  </a:cubicBezTo>
                  <a:cubicBezTo>
                    <a:pt x="765808" y="94091"/>
                    <a:pt x="765526" y="94243"/>
                    <a:pt x="765337" y="94243"/>
                  </a:cubicBezTo>
                  <a:cubicBezTo>
                    <a:pt x="765147" y="94243"/>
                    <a:pt x="764723" y="94454"/>
                    <a:pt x="764395" y="94712"/>
                  </a:cubicBezTo>
                  <a:cubicBezTo>
                    <a:pt x="764067" y="94970"/>
                    <a:pt x="763615" y="95181"/>
                    <a:pt x="763389" y="95181"/>
                  </a:cubicBezTo>
                  <a:cubicBezTo>
                    <a:pt x="763165" y="95181"/>
                    <a:pt x="762860" y="95326"/>
                    <a:pt x="762713" y="95504"/>
                  </a:cubicBezTo>
                  <a:cubicBezTo>
                    <a:pt x="762565" y="95682"/>
                    <a:pt x="762038" y="95892"/>
                    <a:pt x="761541" y="95971"/>
                  </a:cubicBezTo>
                  <a:cubicBezTo>
                    <a:pt x="761044" y="96051"/>
                    <a:pt x="760514" y="96264"/>
                    <a:pt x="760364" y="96445"/>
                  </a:cubicBezTo>
                  <a:cubicBezTo>
                    <a:pt x="760213" y="96626"/>
                    <a:pt x="759729" y="96843"/>
                    <a:pt x="759287" y="96926"/>
                  </a:cubicBezTo>
                  <a:cubicBezTo>
                    <a:pt x="758845" y="97008"/>
                    <a:pt x="758137" y="97177"/>
                    <a:pt x="757711" y="97301"/>
                  </a:cubicBezTo>
                  <a:cubicBezTo>
                    <a:pt x="757286" y="97424"/>
                    <a:pt x="756698" y="97579"/>
                    <a:pt x="756402" y="97644"/>
                  </a:cubicBezTo>
                  <a:cubicBezTo>
                    <a:pt x="756107" y="97709"/>
                    <a:pt x="755580" y="97860"/>
                    <a:pt x="755229" y="97978"/>
                  </a:cubicBezTo>
                  <a:cubicBezTo>
                    <a:pt x="754879" y="98096"/>
                    <a:pt x="753910" y="98322"/>
                    <a:pt x="753076" y="98480"/>
                  </a:cubicBezTo>
                  <a:cubicBezTo>
                    <a:pt x="752242" y="98638"/>
                    <a:pt x="751216" y="98910"/>
                    <a:pt x="750795" y="99086"/>
                  </a:cubicBezTo>
                  <a:cubicBezTo>
                    <a:pt x="750252" y="99313"/>
                    <a:pt x="749334" y="99374"/>
                    <a:pt x="747618" y="99298"/>
                  </a:cubicBezTo>
                  <a:cubicBezTo>
                    <a:pt x="745717" y="99214"/>
                    <a:pt x="745006" y="99274"/>
                    <a:pt x="744266" y="99582"/>
                  </a:cubicBezTo>
                  <a:cubicBezTo>
                    <a:pt x="743410" y="99938"/>
                    <a:pt x="739814" y="99989"/>
                    <a:pt x="703116" y="100167"/>
                  </a:cubicBezTo>
                  <a:cubicBezTo>
                    <a:pt x="672706" y="100314"/>
                    <a:pt x="662824" y="100295"/>
                    <a:pt x="662576" y="100090"/>
                  </a:cubicBezTo>
                  <a:cubicBezTo>
                    <a:pt x="662297" y="99858"/>
                    <a:pt x="662248" y="92374"/>
                    <a:pt x="662248" y="49976"/>
                  </a:cubicBezTo>
                  <a:lnTo>
                    <a:pt x="662248" y="134"/>
                  </a:lnTo>
                  <a:lnTo>
                    <a:pt x="700676" y="105"/>
                  </a:lnTo>
                  <a:cubicBezTo>
                    <a:pt x="704476" y="102"/>
                    <a:pt x="707951" y="100"/>
                    <a:pt x="711132" y="100"/>
                  </a:cubicBezTo>
                  <a:close/>
                  <a:moveTo>
                    <a:pt x="905200" y="1"/>
                  </a:moveTo>
                  <a:cubicBezTo>
                    <a:pt x="909111" y="4"/>
                    <a:pt x="913395" y="13"/>
                    <a:pt x="917873" y="29"/>
                  </a:cubicBezTo>
                  <a:lnTo>
                    <a:pt x="950441" y="139"/>
                  </a:lnTo>
                  <a:lnTo>
                    <a:pt x="950258" y="10356"/>
                  </a:lnTo>
                  <a:cubicBezTo>
                    <a:pt x="950102" y="19045"/>
                    <a:pt x="950023" y="20606"/>
                    <a:pt x="949723" y="20795"/>
                  </a:cubicBezTo>
                  <a:cubicBezTo>
                    <a:pt x="949510" y="20930"/>
                    <a:pt x="939010" y="21065"/>
                    <a:pt x="923076" y="21139"/>
                  </a:cubicBezTo>
                  <a:cubicBezTo>
                    <a:pt x="904059" y="21226"/>
                    <a:pt x="896708" y="21332"/>
                    <a:pt x="896517" y="21523"/>
                  </a:cubicBezTo>
                  <a:cubicBezTo>
                    <a:pt x="896364" y="21676"/>
                    <a:pt x="895237" y="21810"/>
                    <a:pt x="893830" y="21843"/>
                  </a:cubicBezTo>
                  <a:cubicBezTo>
                    <a:pt x="892118" y="21882"/>
                    <a:pt x="891200" y="22011"/>
                    <a:pt x="890703" y="22281"/>
                  </a:cubicBezTo>
                  <a:cubicBezTo>
                    <a:pt x="890316" y="22492"/>
                    <a:pt x="889699" y="22718"/>
                    <a:pt x="889332" y="22783"/>
                  </a:cubicBezTo>
                  <a:cubicBezTo>
                    <a:pt x="888965" y="22849"/>
                    <a:pt x="888396" y="23113"/>
                    <a:pt x="888068" y="23371"/>
                  </a:cubicBezTo>
                  <a:cubicBezTo>
                    <a:pt x="887740" y="23630"/>
                    <a:pt x="887273" y="23841"/>
                    <a:pt x="887032" y="23841"/>
                  </a:cubicBezTo>
                  <a:cubicBezTo>
                    <a:pt x="886789" y="23841"/>
                    <a:pt x="886065" y="24210"/>
                    <a:pt x="885423" y="24662"/>
                  </a:cubicBezTo>
                  <a:cubicBezTo>
                    <a:pt x="884780" y="25114"/>
                    <a:pt x="884118" y="25484"/>
                    <a:pt x="883952" y="25484"/>
                  </a:cubicBezTo>
                  <a:cubicBezTo>
                    <a:pt x="883387" y="25484"/>
                    <a:pt x="882656" y="26067"/>
                    <a:pt x="881253" y="27640"/>
                  </a:cubicBezTo>
                  <a:cubicBezTo>
                    <a:pt x="880482" y="28503"/>
                    <a:pt x="879731" y="29295"/>
                    <a:pt x="879583" y="29400"/>
                  </a:cubicBezTo>
                  <a:cubicBezTo>
                    <a:pt x="878709" y="30020"/>
                    <a:pt x="877409" y="33607"/>
                    <a:pt x="877083" y="36296"/>
                  </a:cubicBezTo>
                  <a:cubicBezTo>
                    <a:pt x="877014" y="36867"/>
                    <a:pt x="876807" y="37599"/>
                    <a:pt x="876622" y="37921"/>
                  </a:cubicBezTo>
                  <a:cubicBezTo>
                    <a:pt x="875825" y="39315"/>
                    <a:pt x="872877" y="39206"/>
                    <a:pt x="913119" y="39268"/>
                  </a:cubicBezTo>
                  <a:lnTo>
                    <a:pt x="949968" y="39325"/>
                  </a:lnTo>
                  <a:lnTo>
                    <a:pt x="950200" y="39935"/>
                  </a:lnTo>
                  <a:cubicBezTo>
                    <a:pt x="950350" y="40331"/>
                    <a:pt x="950369" y="44040"/>
                    <a:pt x="950254" y="50439"/>
                  </a:cubicBezTo>
                  <a:lnTo>
                    <a:pt x="950075" y="60333"/>
                  </a:lnTo>
                  <a:lnTo>
                    <a:pt x="876505" y="60686"/>
                  </a:lnTo>
                  <a:lnTo>
                    <a:pt x="876395" y="61213"/>
                  </a:lnTo>
                  <a:cubicBezTo>
                    <a:pt x="876330" y="61525"/>
                    <a:pt x="876474" y="61974"/>
                    <a:pt x="876747" y="62313"/>
                  </a:cubicBezTo>
                  <a:cubicBezTo>
                    <a:pt x="877066" y="62708"/>
                    <a:pt x="877173" y="63109"/>
                    <a:pt x="877093" y="63604"/>
                  </a:cubicBezTo>
                  <a:cubicBezTo>
                    <a:pt x="877016" y="64083"/>
                    <a:pt x="877133" y="64556"/>
                    <a:pt x="877444" y="65026"/>
                  </a:cubicBezTo>
                  <a:cubicBezTo>
                    <a:pt x="877700" y="65413"/>
                    <a:pt x="877964" y="66007"/>
                    <a:pt x="878029" y="66346"/>
                  </a:cubicBezTo>
                  <a:cubicBezTo>
                    <a:pt x="878094" y="66686"/>
                    <a:pt x="878306" y="67095"/>
                    <a:pt x="878500" y="67255"/>
                  </a:cubicBezTo>
                  <a:cubicBezTo>
                    <a:pt x="878693" y="67416"/>
                    <a:pt x="878802" y="67614"/>
                    <a:pt x="878741" y="67695"/>
                  </a:cubicBezTo>
                  <a:cubicBezTo>
                    <a:pt x="878643" y="67826"/>
                    <a:pt x="880140" y="70290"/>
                    <a:pt x="880684" y="70893"/>
                  </a:cubicBezTo>
                  <a:cubicBezTo>
                    <a:pt x="881389" y="71674"/>
                    <a:pt x="883524" y="73572"/>
                    <a:pt x="883587" y="73475"/>
                  </a:cubicBezTo>
                  <a:cubicBezTo>
                    <a:pt x="883629" y="73410"/>
                    <a:pt x="884324" y="73833"/>
                    <a:pt x="885132" y="74413"/>
                  </a:cubicBezTo>
                  <a:cubicBezTo>
                    <a:pt x="885940" y="74994"/>
                    <a:pt x="886829" y="75469"/>
                    <a:pt x="887108" y="75469"/>
                  </a:cubicBezTo>
                  <a:cubicBezTo>
                    <a:pt x="887387" y="75469"/>
                    <a:pt x="887795" y="75632"/>
                    <a:pt x="888015" y="75831"/>
                  </a:cubicBezTo>
                  <a:cubicBezTo>
                    <a:pt x="888235" y="76030"/>
                    <a:pt x="888771" y="76203"/>
                    <a:pt x="889207" y="76215"/>
                  </a:cubicBezTo>
                  <a:cubicBezTo>
                    <a:pt x="889642" y="76227"/>
                    <a:pt x="890157" y="76368"/>
                    <a:pt x="890351" y="76529"/>
                  </a:cubicBezTo>
                  <a:cubicBezTo>
                    <a:pt x="890544" y="76690"/>
                    <a:pt x="891361" y="76922"/>
                    <a:pt x="892166" y="77044"/>
                  </a:cubicBezTo>
                  <a:cubicBezTo>
                    <a:pt x="892970" y="77167"/>
                    <a:pt x="893824" y="77443"/>
                    <a:pt x="894062" y="77659"/>
                  </a:cubicBezTo>
                  <a:cubicBezTo>
                    <a:pt x="894392" y="77957"/>
                    <a:pt x="894951" y="78050"/>
                    <a:pt x="896419" y="78050"/>
                  </a:cubicBezTo>
                  <a:cubicBezTo>
                    <a:pt x="897478" y="78050"/>
                    <a:pt x="898685" y="78178"/>
                    <a:pt x="899100" y="78335"/>
                  </a:cubicBezTo>
                  <a:cubicBezTo>
                    <a:pt x="899661" y="78546"/>
                    <a:pt x="906308" y="78671"/>
                    <a:pt x="925001" y="78821"/>
                  </a:cubicBezTo>
                  <a:cubicBezTo>
                    <a:pt x="948292" y="79008"/>
                    <a:pt x="950148" y="79052"/>
                    <a:pt x="950166" y="79416"/>
                  </a:cubicBezTo>
                  <a:cubicBezTo>
                    <a:pt x="950226" y="80600"/>
                    <a:pt x="950173" y="99590"/>
                    <a:pt x="950110" y="99945"/>
                  </a:cubicBezTo>
                  <a:cubicBezTo>
                    <a:pt x="950037" y="100349"/>
                    <a:pt x="948825" y="100358"/>
                    <a:pt x="920603" y="100175"/>
                  </a:cubicBezTo>
                  <a:cubicBezTo>
                    <a:pt x="898365" y="100031"/>
                    <a:pt x="890950" y="99914"/>
                    <a:pt x="890263" y="99695"/>
                  </a:cubicBezTo>
                  <a:cubicBezTo>
                    <a:pt x="889762" y="99536"/>
                    <a:pt x="887967" y="99352"/>
                    <a:pt x="886273" y="99287"/>
                  </a:cubicBezTo>
                  <a:cubicBezTo>
                    <a:pt x="884579" y="99222"/>
                    <a:pt x="882963" y="99073"/>
                    <a:pt x="882682" y="98957"/>
                  </a:cubicBezTo>
                  <a:cubicBezTo>
                    <a:pt x="882400" y="98841"/>
                    <a:pt x="881186" y="98619"/>
                    <a:pt x="879983" y="98462"/>
                  </a:cubicBezTo>
                  <a:cubicBezTo>
                    <a:pt x="878780" y="98306"/>
                    <a:pt x="877637" y="98045"/>
                    <a:pt x="877444" y="97881"/>
                  </a:cubicBezTo>
                  <a:cubicBezTo>
                    <a:pt x="877250" y="97717"/>
                    <a:pt x="876539" y="97589"/>
                    <a:pt x="875863" y="97596"/>
                  </a:cubicBezTo>
                  <a:cubicBezTo>
                    <a:pt x="875032" y="97604"/>
                    <a:pt x="874495" y="97481"/>
                    <a:pt x="874202" y="97216"/>
                  </a:cubicBezTo>
                  <a:cubicBezTo>
                    <a:pt x="873942" y="96981"/>
                    <a:pt x="873375" y="96824"/>
                    <a:pt x="872783" y="96824"/>
                  </a:cubicBezTo>
                  <a:cubicBezTo>
                    <a:pt x="872156" y="96824"/>
                    <a:pt x="871751" y="96705"/>
                    <a:pt x="871671" y="96497"/>
                  </a:cubicBezTo>
                  <a:cubicBezTo>
                    <a:pt x="871602" y="96316"/>
                    <a:pt x="871086" y="96100"/>
                    <a:pt x="870524" y="96015"/>
                  </a:cubicBezTo>
                  <a:cubicBezTo>
                    <a:pt x="869963" y="95931"/>
                    <a:pt x="869376" y="95709"/>
                    <a:pt x="869221" y="95522"/>
                  </a:cubicBezTo>
                  <a:cubicBezTo>
                    <a:pt x="869065" y="95335"/>
                    <a:pt x="868642" y="95181"/>
                    <a:pt x="868280" y="95181"/>
                  </a:cubicBezTo>
                  <a:cubicBezTo>
                    <a:pt x="867917" y="95181"/>
                    <a:pt x="867468" y="95028"/>
                    <a:pt x="867281" y="94841"/>
                  </a:cubicBezTo>
                  <a:cubicBezTo>
                    <a:pt x="867093" y="94654"/>
                    <a:pt x="866584" y="94376"/>
                    <a:pt x="866149" y="94223"/>
                  </a:cubicBezTo>
                  <a:cubicBezTo>
                    <a:pt x="865714" y="94070"/>
                    <a:pt x="865200" y="93809"/>
                    <a:pt x="865006" y="93643"/>
                  </a:cubicBezTo>
                  <a:cubicBezTo>
                    <a:pt x="864813" y="93477"/>
                    <a:pt x="864421" y="93322"/>
                    <a:pt x="864136" y="93299"/>
                  </a:cubicBezTo>
                  <a:cubicBezTo>
                    <a:pt x="863851" y="93277"/>
                    <a:pt x="863494" y="93110"/>
                    <a:pt x="863344" y="92929"/>
                  </a:cubicBezTo>
                  <a:cubicBezTo>
                    <a:pt x="863194" y="92748"/>
                    <a:pt x="862942" y="92600"/>
                    <a:pt x="862784" y="92600"/>
                  </a:cubicBezTo>
                  <a:cubicBezTo>
                    <a:pt x="862626" y="92600"/>
                    <a:pt x="862306" y="92389"/>
                    <a:pt x="862072" y="92131"/>
                  </a:cubicBezTo>
                  <a:cubicBezTo>
                    <a:pt x="861839" y="91873"/>
                    <a:pt x="861497" y="91661"/>
                    <a:pt x="861313" y="91661"/>
                  </a:cubicBezTo>
                  <a:cubicBezTo>
                    <a:pt x="861129" y="91661"/>
                    <a:pt x="860527" y="91292"/>
                    <a:pt x="859976" y="90840"/>
                  </a:cubicBezTo>
                  <a:cubicBezTo>
                    <a:pt x="859425" y="90388"/>
                    <a:pt x="858868" y="90019"/>
                    <a:pt x="858739" y="90019"/>
                  </a:cubicBezTo>
                  <a:cubicBezTo>
                    <a:pt x="858609" y="90019"/>
                    <a:pt x="858188" y="89728"/>
                    <a:pt x="857802" y="89373"/>
                  </a:cubicBezTo>
                  <a:cubicBezTo>
                    <a:pt x="857416" y="89018"/>
                    <a:pt x="856477" y="88203"/>
                    <a:pt x="855714" y="87562"/>
                  </a:cubicBezTo>
                  <a:cubicBezTo>
                    <a:pt x="852760" y="85077"/>
                    <a:pt x="848110" y="80044"/>
                    <a:pt x="848110" y="79331"/>
                  </a:cubicBezTo>
                  <a:cubicBezTo>
                    <a:pt x="848110" y="79251"/>
                    <a:pt x="847708" y="78692"/>
                    <a:pt x="847217" y="78090"/>
                  </a:cubicBezTo>
                  <a:cubicBezTo>
                    <a:pt x="846725" y="77487"/>
                    <a:pt x="846198" y="76730"/>
                    <a:pt x="846045" y="76407"/>
                  </a:cubicBezTo>
                  <a:cubicBezTo>
                    <a:pt x="845892" y="76085"/>
                    <a:pt x="845638" y="75610"/>
                    <a:pt x="845481" y="75352"/>
                  </a:cubicBezTo>
                  <a:cubicBezTo>
                    <a:pt x="844745" y="74143"/>
                    <a:pt x="844590" y="73822"/>
                    <a:pt x="844590" y="73512"/>
                  </a:cubicBezTo>
                  <a:cubicBezTo>
                    <a:pt x="844590" y="73329"/>
                    <a:pt x="844431" y="73048"/>
                    <a:pt x="844237" y="72887"/>
                  </a:cubicBezTo>
                  <a:cubicBezTo>
                    <a:pt x="844044" y="72727"/>
                    <a:pt x="843885" y="72359"/>
                    <a:pt x="843885" y="72069"/>
                  </a:cubicBezTo>
                  <a:cubicBezTo>
                    <a:pt x="843885" y="71780"/>
                    <a:pt x="843674" y="71274"/>
                    <a:pt x="843416" y="70946"/>
                  </a:cubicBezTo>
                  <a:cubicBezTo>
                    <a:pt x="843158" y="70618"/>
                    <a:pt x="842947" y="70234"/>
                    <a:pt x="842947" y="70092"/>
                  </a:cubicBezTo>
                  <a:cubicBezTo>
                    <a:pt x="842947" y="69951"/>
                    <a:pt x="842735" y="69441"/>
                    <a:pt x="842477" y="68959"/>
                  </a:cubicBezTo>
                  <a:cubicBezTo>
                    <a:pt x="842219" y="68478"/>
                    <a:pt x="842008" y="67812"/>
                    <a:pt x="842008" y="67480"/>
                  </a:cubicBezTo>
                  <a:cubicBezTo>
                    <a:pt x="842008" y="67147"/>
                    <a:pt x="841801" y="66618"/>
                    <a:pt x="841549" y="66303"/>
                  </a:cubicBezTo>
                  <a:cubicBezTo>
                    <a:pt x="841243" y="65921"/>
                    <a:pt x="841077" y="65321"/>
                    <a:pt x="841050" y="64502"/>
                  </a:cubicBezTo>
                  <a:cubicBezTo>
                    <a:pt x="841027" y="63792"/>
                    <a:pt x="840874" y="63161"/>
                    <a:pt x="840687" y="63006"/>
                  </a:cubicBezTo>
                  <a:cubicBezTo>
                    <a:pt x="840466" y="62823"/>
                    <a:pt x="840365" y="62183"/>
                    <a:pt x="840365" y="60967"/>
                  </a:cubicBezTo>
                  <a:cubicBezTo>
                    <a:pt x="840365" y="59456"/>
                    <a:pt x="840288" y="59112"/>
                    <a:pt x="839837" y="58625"/>
                  </a:cubicBezTo>
                  <a:cubicBezTo>
                    <a:pt x="839310" y="58054"/>
                    <a:pt x="839309" y="58046"/>
                    <a:pt x="839309" y="49454"/>
                  </a:cubicBezTo>
                  <a:lnTo>
                    <a:pt x="839309" y="40855"/>
                  </a:lnTo>
                  <a:lnTo>
                    <a:pt x="839837" y="40392"/>
                  </a:lnTo>
                  <a:cubicBezTo>
                    <a:pt x="840266" y="40016"/>
                    <a:pt x="840365" y="39684"/>
                    <a:pt x="840365" y="38625"/>
                  </a:cubicBezTo>
                  <a:cubicBezTo>
                    <a:pt x="840365" y="37908"/>
                    <a:pt x="840455" y="37060"/>
                    <a:pt x="840565" y="36741"/>
                  </a:cubicBezTo>
                  <a:cubicBezTo>
                    <a:pt x="840675" y="36422"/>
                    <a:pt x="840885" y="35705"/>
                    <a:pt x="841032" y="35148"/>
                  </a:cubicBezTo>
                  <a:cubicBezTo>
                    <a:pt x="841179" y="34591"/>
                    <a:pt x="841459" y="33907"/>
                    <a:pt x="841654" y="33629"/>
                  </a:cubicBezTo>
                  <a:cubicBezTo>
                    <a:pt x="841849" y="33351"/>
                    <a:pt x="842008" y="32868"/>
                    <a:pt x="842008" y="32556"/>
                  </a:cubicBezTo>
                  <a:cubicBezTo>
                    <a:pt x="842008" y="31550"/>
                    <a:pt x="842913" y="29115"/>
                    <a:pt x="844135" y="26833"/>
                  </a:cubicBezTo>
                  <a:cubicBezTo>
                    <a:pt x="844874" y="25453"/>
                    <a:pt x="845808" y="24075"/>
                    <a:pt x="846004" y="24075"/>
                  </a:cubicBezTo>
                  <a:cubicBezTo>
                    <a:pt x="846098" y="24075"/>
                    <a:pt x="846306" y="23759"/>
                    <a:pt x="846467" y="23371"/>
                  </a:cubicBezTo>
                  <a:cubicBezTo>
                    <a:pt x="846627" y="22984"/>
                    <a:pt x="846851" y="22667"/>
                    <a:pt x="846965" y="22667"/>
                  </a:cubicBezTo>
                  <a:cubicBezTo>
                    <a:pt x="847078" y="22667"/>
                    <a:pt x="847171" y="22563"/>
                    <a:pt x="847171" y="22436"/>
                  </a:cubicBezTo>
                  <a:cubicBezTo>
                    <a:pt x="847171" y="22308"/>
                    <a:pt x="847778" y="21285"/>
                    <a:pt x="848520" y="20162"/>
                  </a:cubicBezTo>
                  <a:cubicBezTo>
                    <a:pt x="849522" y="18645"/>
                    <a:pt x="850730" y="17315"/>
                    <a:pt x="853212" y="14996"/>
                  </a:cubicBezTo>
                  <a:cubicBezTo>
                    <a:pt x="855050" y="13278"/>
                    <a:pt x="856695" y="11872"/>
                    <a:pt x="856867" y="11872"/>
                  </a:cubicBezTo>
                  <a:cubicBezTo>
                    <a:pt x="857039" y="11872"/>
                    <a:pt x="857383" y="11546"/>
                    <a:pt x="857632" y="11147"/>
                  </a:cubicBezTo>
                  <a:cubicBezTo>
                    <a:pt x="858017" y="10528"/>
                    <a:pt x="859943" y="9291"/>
                    <a:pt x="860523" y="9291"/>
                  </a:cubicBezTo>
                  <a:cubicBezTo>
                    <a:pt x="860625" y="9291"/>
                    <a:pt x="860900" y="9080"/>
                    <a:pt x="861134" y="8822"/>
                  </a:cubicBezTo>
                  <a:cubicBezTo>
                    <a:pt x="861367" y="8564"/>
                    <a:pt x="861684" y="8352"/>
                    <a:pt x="861838" y="8352"/>
                  </a:cubicBezTo>
                  <a:cubicBezTo>
                    <a:pt x="861991" y="8352"/>
                    <a:pt x="862308" y="8141"/>
                    <a:pt x="862542" y="7883"/>
                  </a:cubicBezTo>
                  <a:cubicBezTo>
                    <a:pt x="862776" y="7625"/>
                    <a:pt x="863112" y="7414"/>
                    <a:pt x="863290" y="7414"/>
                  </a:cubicBezTo>
                  <a:cubicBezTo>
                    <a:pt x="863467" y="7414"/>
                    <a:pt x="863670" y="7266"/>
                    <a:pt x="863739" y="7085"/>
                  </a:cubicBezTo>
                  <a:cubicBezTo>
                    <a:pt x="863808" y="6904"/>
                    <a:pt x="864217" y="6690"/>
                    <a:pt x="864648" y="6609"/>
                  </a:cubicBezTo>
                  <a:cubicBezTo>
                    <a:pt x="865078" y="6528"/>
                    <a:pt x="865490" y="6307"/>
                    <a:pt x="865563" y="6116"/>
                  </a:cubicBezTo>
                  <a:cubicBezTo>
                    <a:pt x="865636" y="5926"/>
                    <a:pt x="865902" y="5771"/>
                    <a:pt x="866155" y="5771"/>
                  </a:cubicBezTo>
                  <a:cubicBezTo>
                    <a:pt x="866408" y="5771"/>
                    <a:pt x="866768" y="5618"/>
                    <a:pt x="866956" y="5431"/>
                  </a:cubicBezTo>
                  <a:cubicBezTo>
                    <a:pt x="867143" y="5243"/>
                    <a:pt x="867546" y="4965"/>
                    <a:pt x="867852" y="4812"/>
                  </a:cubicBezTo>
                  <a:cubicBezTo>
                    <a:pt x="868158" y="4659"/>
                    <a:pt x="868567" y="4412"/>
                    <a:pt x="868761" y="4262"/>
                  </a:cubicBezTo>
                  <a:cubicBezTo>
                    <a:pt x="869360" y="3797"/>
                    <a:pt x="871652" y="3001"/>
                    <a:pt x="872513" y="2958"/>
                  </a:cubicBezTo>
                  <a:cubicBezTo>
                    <a:pt x="872964" y="2936"/>
                    <a:pt x="873397" y="2812"/>
                    <a:pt x="873477" y="2684"/>
                  </a:cubicBezTo>
                  <a:cubicBezTo>
                    <a:pt x="873556" y="2555"/>
                    <a:pt x="874033" y="2336"/>
                    <a:pt x="874535" y="2197"/>
                  </a:cubicBezTo>
                  <a:cubicBezTo>
                    <a:pt x="875038" y="2057"/>
                    <a:pt x="875660" y="1814"/>
                    <a:pt x="875918" y="1655"/>
                  </a:cubicBezTo>
                  <a:cubicBezTo>
                    <a:pt x="876176" y="1497"/>
                    <a:pt x="877055" y="1362"/>
                    <a:pt x="877871" y="1355"/>
                  </a:cubicBezTo>
                  <a:cubicBezTo>
                    <a:pt x="878686" y="1348"/>
                    <a:pt x="879508" y="1214"/>
                    <a:pt x="879698" y="1057"/>
                  </a:cubicBezTo>
                  <a:cubicBezTo>
                    <a:pt x="879888" y="899"/>
                    <a:pt x="881069" y="668"/>
                    <a:pt x="882322" y="543"/>
                  </a:cubicBezTo>
                  <a:cubicBezTo>
                    <a:pt x="883575" y="419"/>
                    <a:pt x="884760" y="227"/>
                    <a:pt x="884953" y="117"/>
                  </a:cubicBezTo>
                  <a:cubicBezTo>
                    <a:pt x="885050" y="62"/>
                    <a:pt x="888802" y="25"/>
                    <a:pt x="894769" y="9"/>
                  </a:cubicBezTo>
                  <a:cubicBezTo>
                    <a:pt x="897752" y="1"/>
                    <a:pt x="901289" y="-2"/>
                    <a:pt x="905200" y="1"/>
                  </a:cubicBezTo>
                  <a:close/>
                  <a:moveTo>
                    <a:pt x="313941" y="1"/>
                  </a:moveTo>
                  <a:cubicBezTo>
                    <a:pt x="319296" y="4"/>
                    <a:pt x="325167" y="13"/>
                    <a:pt x="331307" y="29"/>
                  </a:cubicBezTo>
                  <a:lnTo>
                    <a:pt x="375960" y="139"/>
                  </a:lnTo>
                  <a:lnTo>
                    <a:pt x="375777" y="10218"/>
                  </a:lnTo>
                  <a:cubicBezTo>
                    <a:pt x="375636" y="17978"/>
                    <a:pt x="375524" y="20368"/>
                    <a:pt x="375289" y="20602"/>
                  </a:cubicBezTo>
                  <a:cubicBezTo>
                    <a:pt x="375043" y="20849"/>
                    <a:pt x="367705" y="20930"/>
                    <a:pt x="336920" y="21025"/>
                  </a:cubicBezTo>
                  <a:cubicBezTo>
                    <a:pt x="306483" y="21118"/>
                    <a:pt x="298823" y="21202"/>
                    <a:pt x="298695" y="21440"/>
                  </a:cubicBezTo>
                  <a:cubicBezTo>
                    <a:pt x="298604" y="21607"/>
                    <a:pt x="297713" y="21841"/>
                    <a:pt x="296662" y="21973"/>
                  </a:cubicBezTo>
                  <a:cubicBezTo>
                    <a:pt x="294555" y="22237"/>
                    <a:pt x="293090" y="22928"/>
                    <a:pt x="291781" y="24276"/>
                  </a:cubicBezTo>
                  <a:cubicBezTo>
                    <a:pt x="291330" y="24740"/>
                    <a:pt x="290903" y="25410"/>
                    <a:pt x="290832" y="25766"/>
                  </a:cubicBezTo>
                  <a:cubicBezTo>
                    <a:pt x="290761" y="26121"/>
                    <a:pt x="290557" y="26533"/>
                    <a:pt x="290379" y="26680"/>
                  </a:cubicBezTo>
                  <a:cubicBezTo>
                    <a:pt x="289894" y="27082"/>
                    <a:pt x="289919" y="32118"/>
                    <a:pt x="290408" y="32524"/>
                  </a:cubicBezTo>
                  <a:cubicBezTo>
                    <a:pt x="290601" y="32684"/>
                    <a:pt x="290760" y="32997"/>
                    <a:pt x="290760" y="33219"/>
                  </a:cubicBezTo>
                  <a:cubicBezTo>
                    <a:pt x="290760" y="33741"/>
                    <a:pt x="292710" y="35809"/>
                    <a:pt x="293203" y="35809"/>
                  </a:cubicBezTo>
                  <a:cubicBezTo>
                    <a:pt x="293410" y="35809"/>
                    <a:pt x="293761" y="36020"/>
                    <a:pt x="293982" y="36278"/>
                  </a:cubicBezTo>
                  <a:cubicBezTo>
                    <a:pt x="294250" y="36591"/>
                    <a:pt x="294674" y="36748"/>
                    <a:pt x="295254" y="36748"/>
                  </a:cubicBezTo>
                  <a:cubicBezTo>
                    <a:pt x="295732" y="36748"/>
                    <a:pt x="296266" y="36890"/>
                    <a:pt x="296441" y="37065"/>
                  </a:cubicBezTo>
                  <a:cubicBezTo>
                    <a:pt x="296645" y="37269"/>
                    <a:pt x="297424" y="37399"/>
                    <a:pt x="298628" y="37428"/>
                  </a:cubicBezTo>
                  <a:cubicBezTo>
                    <a:pt x="299657" y="37454"/>
                    <a:pt x="300974" y="37624"/>
                    <a:pt x="301555" y="37806"/>
                  </a:cubicBezTo>
                  <a:cubicBezTo>
                    <a:pt x="302421" y="38078"/>
                    <a:pt x="306333" y="38153"/>
                    <a:pt x="323379" y="38225"/>
                  </a:cubicBezTo>
                  <a:cubicBezTo>
                    <a:pt x="341865" y="38303"/>
                    <a:pt x="344290" y="38355"/>
                    <a:pt x="345438" y="38701"/>
                  </a:cubicBezTo>
                  <a:cubicBezTo>
                    <a:pt x="346168" y="38920"/>
                    <a:pt x="347957" y="39141"/>
                    <a:pt x="349552" y="39209"/>
                  </a:cubicBezTo>
                  <a:cubicBezTo>
                    <a:pt x="351104" y="39275"/>
                    <a:pt x="352530" y="39422"/>
                    <a:pt x="352720" y="39535"/>
                  </a:cubicBezTo>
                  <a:cubicBezTo>
                    <a:pt x="352910" y="39648"/>
                    <a:pt x="353986" y="39870"/>
                    <a:pt x="355110" y="40028"/>
                  </a:cubicBezTo>
                  <a:cubicBezTo>
                    <a:pt x="356254" y="40189"/>
                    <a:pt x="357274" y="40460"/>
                    <a:pt x="357426" y="40644"/>
                  </a:cubicBezTo>
                  <a:cubicBezTo>
                    <a:pt x="357617" y="40873"/>
                    <a:pt x="358024" y="40937"/>
                    <a:pt x="358785" y="40856"/>
                  </a:cubicBezTo>
                  <a:cubicBezTo>
                    <a:pt x="359614" y="40768"/>
                    <a:pt x="360037" y="40850"/>
                    <a:pt x="360575" y="41207"/>
                  </a:cubicBezTo>
                  <a:cubicBezTo>
                    <a:pt x="360962" y="41463"/>
                    <a:pt x="361652" y="41726"/>
                    <a:pt x="362107" y="41792"/>
                  </a:cubicBezTo>
                  <a:cubicBezTo>
                    <a:pt x="362562" y="41857"/>
                    <a:pt x="363090" y="42003"/>
                    <a:pt x="363280" y="42115"/>
                  </a:cubicBezTo>
                  <a:cubicBezTo>
                    <a:pt x="363470" y="42228"/>
                    <a:pt x="364015" y="42446"/>
                    <a:pt x="364489" y="42600"/>
                  </a:cubicBezTo>
                  <a:cubicBezTo>
                    <a:pt x="364965" y="42754"/>
                    <a:pt x="365479" y="43031"/>
                    <a:pt x="365633" y="43216"/>
                  </a:cubicBezTo>
                  <a:cubicBezTo>
                    <a:pt x="365787" y="43402"/>
                    <a:pt x="366121" y="43553"/>
                    <a:pt x="366375" y="43553"/>
                  </a:cubicBezTo>
                  <a:cubicBezTo>
                    <a:pt x="366629" y="43553"/>
                    <a:pt x="367106" y="43764"/>
                    <a:pt x="367434" y="44023"/>
                  </a:cubicBezTo>
                  <a:cubicBezTo>
                    <a:pt x="367762" y="44281"/>
                    <a:pt x="368162" y="44492"/>
                    <a:pt x="368322" y="44492"/>
                  </a:cubicBezTo>
                  <a:cubicBezTo>
                    <a:pt x="368482" y="44492"/>
                    <a:pt x="368745" y="44650"/>
                    <a:pt x="368906" y="44844"/>
                  </a:cubicBezTo>
                  <a:cubicBezTo>
                    <a:pt x="369067" y="45038"/>
                    <a:pt x="369383" y="45196"/>
                    <a:pt x="369610" y="45196"/>
                  </a:cubicBezTo>
                  <a:cubicBezTo>
                    <a:pt x="369836" y="45196"/>
                    <a:pt x="370158" y="45361"/>
                    <a:pt x="370325" y="45561"/>
                  </a:cubicBezTo>
                  <a:cubicBezTo>
                    <a:pt x="370492" y="45762"/>
                    <a:pt x="370901" y="46011"/>
                    <a:pt x="371234" y="46114"/>
                  </a:cubicBezTo>
                  <a:cubicBezTo>
                    <a:pt x="372458" y="46490"/>
                    <a:pt x="378527" y="52926"/>
                    <a:pt x="378527" y="53848"/>
                  </a:cubicBezTo>
                  <a:cubicBezTo>
                    <a:pt x="378527" y="53962"/>
                    <a:pt x="378679" y="54182"/>
                    <a:pt x="378864" y="54336"/>
                  </a:cubicBezTo>
                  <a:cubicBezTo>
                    <a:pt x="379050" y="54490"/>
                    <a:pt x="379269" y="54925"/>
                    <a:pt x="379352" y="55303"/>
                  </a:cubicBezTo>
                  <a:cubicBezTo>
                    <a:pt x="379436" y="55682"/>
                    <a:pt x="379599" y="55991"/>
                    <a:pt x="379716" y="55991"/>
                  </a:cubicBezTo>
                  <a:cubicBezTo>
                    <a:pt x="379833" y="55991"/>
                    <a:pt x="380048" y="56463"/>
                    <a:pt x="380193" y="57040"/>
                  </a:cubicBezTo>
                  <a:cubicBezTo>
                    <a:pt x="380338" y="57617"/>
                    <a:pt x="380604" y="58211"/>
                    <a:pt x="380783" y="58359"/>
                  </a:cubicBezTo>
                  <a:cubicBezTo>
                    <a:pt x="380962" y="58508"/>
                    <a:pt x="381109" y="58891"/>
                    <a:pt x="381109" y="59209"/>
                  </a:cubicBezTo>
                  <a:cubicBezTo>
                    <a:pt x="381109" y="59528"/>
                    <a:pt x="381320" y="60057"/>
                    <a:pt x="381578" y="60386"/>
                  </a:cubicBezTo>
                  <a:cubicBezTo>
                    <a:pt x="381898" y="60792"/>
                    <a:pt x="382048" y="61338"/>
                    <a:pt x="382048" y="62096"/>
                  </a:cubicBezTo>
                  <a:cubicBezTo>
                    <a:pt x="382048" y="62798"/>
                    <a:pt x="382177" y="63316"/>
                    <a:pt x="382400" y="63500"/>
                  </a:cubicBezTo>
                  <a:cubicBezTo>
                    <a:pt x="382696" y="63746"/>
                    <a:pt x="382752" y="64738"/>
                    <a:pt x="382752" y="69719"/>
                  </a:cubicBezTo>
                  <a:cubicBezTo>
                    <a:pt x="382752" y="74701"/>
                    <a:pt x="382696" y="75693"/>
                    <a:pt x="382400" y="75938"/>
                  </a:cubicBezTo>
                  <a:cubicBezTo>
                    <a:pt x="382206" y="76099"/>
                    <a:pt x="382048" y="76496"/>
                    <a:pt x="382048" y="76821"/>
                  </a:cubicBezTo>
                  <a:cubicBezTo>
                    <a:pt x="382048" y="77146"/>
                    <a:pt x="381770" y="77846"/>
                    <a:pt x="381430" y="78377"/>
                  </a:cubicBezTo>
                  <a:cubicBezTo>
                    <a:pt x="381090" y="78907"/>
                    <a:pt x="380536" y="79898"/>
                    <a:pt x="380198" y="80579"/>
                  </a:cubicBezTo>
                  <a:cubicBezTo>
                    <a:pt x="379166" y="82659"/>
                    <a:pt x="378804" y="83270"/>
                    <a:pt x="377647" y="84881"/>
                  </a:cubicBezTo>
                  <a:cubicBezTo>
                    <a:pt x="375740" y="87536"/>
                    <a:pt x="373785" y="89694"/>
                    <a:pt x="371466" y="91705"/>
                  </a:cubicBezTo>
                  <a:cubicBezTo>
                    <a:pt x="370768" y="92310"/>
                    <a:pt x="369849" y="93129"/>
                    <a:pt x="369423" y="93524"/>
                  </a:cubicBezTo>
                  <a:cubicBezTo>
                    <a:pt x="368998" y="93919"/>
                    <a:pt x="368566" y="94243"/>
                    <a:pt x="368462" y="94243"/>
                  </a:cubicBezTo>
                  <a:cubicBezTo>
                    <a:pt x="368359" y="94243"/>
                    <a:pt x="368083" y="94454"/>
                    <a:pt x="367850" y="94712"/>
                  </a:cubicBezTo>
                  <a:cubicBezTo>
                    <a:pt x="367616" y="94970"/>
                    <a:pt x="367243" y="95181"/>
                    <a:pt x="367021" y="95181"/>
                  </a:cubicBezTo>
                  <a:cubicBezTo>
                    <a:pt x="366798" y="95181"/>
                    <a:pt x="366496" y="95326"/>
                    <a:pt x="366349" y="95504"/>
                  </a:cubicBezTo>
                  <a:cubicBezTo>
                    <a:pt x="366201" y="95682"/>
                    <a:pt x="365674" y="95892"/>
                    <a:pt x="365177" y="95971"/>
                  </a:cubicBezTo>
                  <a:cubicBezTo>
                    <a:pt x="364680" y="96051"/>
                    <a:pt x="364141" y="96275"/>
                    <a:pt x="363980" y="96470"/>
                  </a:cubicBezTo>
                  <a:cubicBezTo>
                    <a:pt x="363797" y="96690"/>
                    <a:pt x="363452" y="96780"/>
                    <a:pt x="363069" y="96708"/>
                  </a:cubicBezTo>
                  <a:cubicBezTo>
                    <a:pt x="362684" y="96636"/>
                    <a:pt x="362188" y="96767"/>
                    <a:pt x="361748" y="97059"/>
                  </a:cubicBezTo>
                  <a:cubicBezTo>
                    <a:pt x="361361" y="97315"/>
                    <a:pt x="360725" y="97578"/>
                    <a:pt x="360334" y="97644"/>
                  </a:cubicBezTo>
                  <a:cubicBezTo>
                    <a:pt x="359943" y="97709"/>
                    <a:pt x="359412" y="97911"/>
                    <a:pt x="359154" y="98091"/>
                  </a:cubicBezTo>
                  <a:cubicBezTo>
                    <a:pt x="358893" y="98274"/>
                    <a:pt x="358012" y="98441"/>
                    <a:pt x="357166" y="98468"/>
                  </a:cubicBezTo>
                  <a:cubicBezTo>
                    <a:pt x="356016" y="98505"/>
                    <a:pt x="355549" y="98624"/>
                    <a:pt x="355244" y="98961"/>
                  </a:cubicBezTo>
                  <a:cubicBezTo>
                    <a:pt x="354922" y="99317"/>
                    <a:pt x="354513" y="99406"/>
                    <a:pt x="353183" y="99406"/>
                  </a:cubicBezTo>
                  <a:cubicBezTo>
                    <a:pt x="352271" y="99406"/>
                    <a:pt x="351080" y="99537"/>
                    <a:pt x="350535" y="99699"/>
                  </a:cubicBezTo>
                  <a:cubicBezTo>
                    <a:pt x="349768" y="99926"/>
                    <a:pt x="339504" y="100033"/>
                    <a:pt x="304958" y="100174"/>
                  </a:cubicBezTo>
                  <a:cubicBezTo>
                    <a:pt x="262979" y="100345"/>
                    <a:pt x="260354" y="100332"/>
                    <a:pt x="260077" y="99953"/>
                  </a:cubicBezTo>
                  <a:cubicBezTo>
                    <a:pt x="259856" y="99651"/>
                    <a:pt x="259759" y="97124"/>
                    <a:pt x="259689" y="89798"/>
                  </a:cubicBezTo>
                  <a:cubicBezTo>
                    <a:pt x="259637" y="84434"/>
                    <a:pt x="259668" y="79781"/>
                    <a:pt x="259758" y="79458"/>
                  </a:cubicBezTo>
                  <a:lnTo>
                    <a:pt x="259921" y="78872"/>
                  </a:lnTo>
                  <a:lnTo>
                    <a:pt x="297246" y="78754"/>
                  </a:lnTo>
                  <a:cubicBezTo>
                    <a:pt x="317775" y="78690"/>
                    <a:pt x="334798" y="78545"/>
                    <a:pt x="335075" y="78434"/>
                  </a:cubicBezTo>
                  <a:cubicBezTo>
                    <a:pt x="335352" y="78322"/>
                    <a:pt x="336503" y="78099"/>
                    <a:pt x="337634" y="77937"/>
                  </a:cubicBezTo>
                  <a:cubicBezTo>
                    <a:pt x="338764" y="77776"/>
                    <a:pt x="340006" y="77472"/>
                    <a:pt x="340393" y="77262"/>
                  </a:cubicBezTo>
                  <a:cubicBezTo>
                    <a:pt x="340825" y="77027"/>
                    <a:pt x="341401" y="76924"/>
                    <a:pt x="341885" y="76996"/>
                  </a:cubicBezTo>
                  <a:cubicBezTo>
                    <a:pt x="342513" y="77088"/>
                    <a:pt x="342856" y="76966"/>
                    <a:pt x="343579" y="76394"/>
                  </a:cubicBezTo>
                  <a:cubicBezTo>
                    <a:pt x="344887" y="75358"/>
                    <a:pt x="345935" y="73720"/>
                    <a:pt x="345794" y="72934"/>
                  </a:cubicBezTo>
                  <a:cubicBezTo>
                    <a:pt x="345731" y="72586"/>
                    <a:pt x="345887" y="71701"/>
                    <a:pt x="346139" y="70967"/>
                  </a:cubicBezTo>
                  <a:cubicBezTo>
                    <a:pt x="346596" y="69643"/>
                    <a:pt x="346596" y="69625"/>
                    <a:pt x="346139" y="68386"/>
                  </a:cubicBezTo>
                  <a:cubicBezTo>
                    <a:pt x="345885" y="67700"/>
                    <a:pt x="345730" y="66949"/>
                    <a:pt x="345793" y="66718"/>
                  </a:cubicBezTo>
                  <a:cubicBezTo>
                    <a:pt x="345952" y="66138"/>
                    <a:pt x="343807" y="63266"/>
                    <a:pt x="343215" y="63266"/>
                  </a:cubicBezTo>
                  <a:cubicBezTo>
                    <a:pt x="343076" y="63266"/>
                    <a:pt x="342781" y="63055"/>
                    <a:pt x="342560" y="62797"/>
                  </a:cubicBezTo>
                  <a:cubicBezTo>
                    <a:pt x="342338" y="62538"/>
                    <a:pt x="341958" y="62327"/>
                    <a:pt x="341715" y="62327"/>
                  </a:cubicBezTo>
                  <a:cubicBezTo>
                    <a:pt x="341471" y="62327"/>
                    <a:pt x="341140" y="62169"/>
                    <a:pt x="340980" y="61975"/>
                  </a:cubicBezTo>
                  <a:cubicBezTo>
                    <a:pt x="340819" y="61782"/>
                    <a:pt x="340461" y="61623"/>
                    <a:pt x="340185" y="61623"/>
                  </a:cubicBezTo>
                  <a:cubicBezTo>
                    <a:pt x="339908" y="61623"/>
                    <a:pt x="339288" y="61412"/>
                    <a:pt x="338806" y="61154"/>
                  </a:cubicBezTo>
                  <a:cubicBezTo>
                    <a:pt x="338197" y="60827"/>
                    <a:pt x="337482" y="60684"/>
                    <a:pt x="336457" y="60684"/>
                  </a:cubicBezTo>
                  <a:cubicBezTo>
                    <a:pt x="335377" y="60684"/>
                    <a:pt x="334827" y="60566"/>
                    <a:pt x="334403" y="60244"/>
                  </a:cubicBezTo>
                  <a:cubicBezTo>
                    <a:pt x="333847" y="59822"/>
                    <a:pt x="332913" y="59798"/>
                    <a:pt x="312936" y="59691"/>
                  </a:cubicBezTo>
                  <a:cubicBezTo>
                    <a:pt x="296546" y="59604"/>
                    <a:pt x="291899" y="59514"/>
                    <a:pt x="291346" y="59276"/>
                  </a:cubicBezTo>
                  <a:cubicBezTo>
                    <a:pt x="290922" y="59092"/>
                    <a:pt x="289452" y="58948"/>
                    <a:pt x="287644" y="58913"/>
                  </a:cubicBezTo>
                  <a:cubicBezTo>
                    <a:pt x="285689" y="58875"/>
                    <a:pt x="284524" y="58753"/>
                    <a:pt x="284296" y="58564"/>
                  </a:cubicBezTo>
                  <a:cubicBezTo>
                    <a:pt x="284104" y="58405"/>
                    <a:pt x="283130" y="58170"/>
                    <a:pt x="282132" y="58042"/>
                  </a:cubicBezTo>
                  <a:cubicBezTo>
                    <a:pt x="281133" y="57915"/>
                    <a:pt x="280158" y="57676"/>
                    <a:pt x="279964" y="57512"/>
                  </a:cubicBezTo>
                  <a:cubicBezTo>
                    <a:pt x="279771" y="57349"/>
                    <a:pt x="279010" y="57194"/>
                    <a:pt x="278274" y="57168"/>
                  </a:cubicBezTo>
                  <a:cubicBezTo>
                    <a:pt x="277460" y="57139"/>
                    <a:pt x="276828" y="56991"/>
                    <a:pt x="276661" y="56790"/>
                  </a:cubicBezTo>
                  <a:cubicBezTo>
                    <a:pt x="276510" y="56609"/>
                    <a:pt x="276020" y="56460"/>
                    <a:pt x="275573" y="56460"/>
                  </a:cubicBezTo>
                  <a:cubicBezTo>
                    <a:pt x="275114" y="56460"/>
                    <a:pt x="274498" y="56255"/>
                    <a:pt x="274162" y="55991"/>
                  </a:cubicBezTo>
                  <a:cubicBezTo>
                    <a:pt x="273834" y="55733"/>
                    <a:pt x="273358" y="55522"/>
                    <a:pt x="273104" y="55522"/>
                  </a:cubicBezTo>
                  <a:cubicBezTo>
                    <a:pt x="272664" y="55522"/>
                    <a:pt x="268889" y="53648"/>
                    <a:pt x="267409" y="52695"/>
                  </a:cubicBezTo>
                  <a:cubicBezTo>
                    <a:pt x="267022" y="52445"/>
                    <a:pt x="266442" y="52111"/>
                    <a:pt x="266119" y="51953"/>
                  </a:cubicBezTo>
                  <a:cubicBezTo>
                    <a:pt x="263317" y="50577"/>
                    <a:pt x="257887" y="45014"/>
                    <a:pt x="257310" y="42927"/>
                  </a:cubicBezTo>
                  <a:cubicBezTo>
                    <a:pt x="257232" y="42647"/>
                    <a:pt x="257017" y="42360"/>
                    <a:pt x="256833" y="42289"/>
                  </a:cubicBezTo>
                  <a:cubicBezTo>
                    <a:pt x="256648" y="42218"/>
                    <a:pt x="256497" y="41953"/>
                    <a:pt x="256497" y="41700"/>
                  </a:cubicBezTo>
                  <a:cubicBezTo>
                    <a:pt x="256497" y="41447"/>
                    <a:pt x="256344" y="41087"/>
                    <a:pt x="256157" y="40900"/>
                  </a:cubicBezTo>
                  <a:cubicBezTo>
                    <a:pt x="255969" y="40712"/>
                    <a:pt x="255691" y="40203"/>
                    <a:pt x="255538" y="39768"/>
                  </a:cubicBezTo>
                  <a:cubicBezTo>
                    <a:pt x="255386" y="39333"/>
                    <a:pt x="255129" y="38819"/>
                    <a:pt x="254968" y="38625"/>
                  </a:cubicBezTo>
                  <a:cubicBezTo>
                    <a:pt x="254807" y="38431"/>
                    <a:pt x="254653" y="37701"/>
                    <a:pt x="254626" y="37003"/>
                  </a:cubicBezTo>
                  <a:cubicBezTo>
                    <a:pt x="254598" y="36285"/>
                    <a:pt x="254433" y="35588"/>
                    <a:pt x="254246" y="35402"/>
                  </a:cubicBezTo>
                  <a:cubicBezTo>
                    <a:pt x="253990" y="35146"/>
                    <a:pt x="253891" y="33948"/>
                    <a:pt x="253806" y="30101"/>
                  </a:cubicBezTo>
                  <a:cubicBezTo>
                    <a:pt x="253706" y="25538"/>
                    <a:pt x="253734" y="25055"/>
                    <a:pt x="254150" y="24193"/>
                  </a:cubicBezTo>
                  <a:cubicBezTo>
                    <a:pt x="254400" y="23677"/>
                    <a:pt x="254660" y="23029"/>
                    <a:pt x="254729" y="22755"/>
                  </a:cubicBezTo>
                  <a:cubicBezTo>
                    <a:pt x="254798" y="22480"/>
                    <a:pt x="255013" y="22124"/>
                    <a:pt x="255206" y="21963"/>
                  </a:cubicBezTo>
                  <a:cubicBezTo>
                    <a:pt x="255400" y="21803"/>
                    <a:pt x="255558" y="21533"/>
                    <a:pt x="255558" y="21363"/>
                  </a:cubicBezTo>
                  <a:cubicBezTo>
                    <a:pt x="255558" y="19940"/>
                    <a:pt x="257129" y="17035"/>
                    <a:pt x="257899" y="17035"/>
                  </a:cubicBezTo>
                  <a:cubicBezTo>
                    <a:pt x="258032" y="17035"/>
                    <a:pt x="258140" y="16886"/>
                    <a:pt x="258140" y="16704"/>
                  </a:cubicBezTo>
                  <a:cubicBezTo>
                    <a:pt x="258140" y="16209"/>
                    <a:pt x="259761" y="13749"/>
                    <a:pt x="260710" y="12803"/>
                  </a:cubicBezTo>
                  <a:cubicBezTo>
                    <a:pt x="261168" y="12347"/>
                    <a:pt x="261816" y="11660"/>
                    <a:pt x="262150" y="11278"/>
                  </a:cubicBezTo>
                  <a:cubicBezTo>
                    <a:pt x="262484" y="10895"/>
                    <a:pt x="263065" y="10308"/>
                    <a:pt x="263441" y="9974"/>
                  </a:cubicBezTo>
                  <a:cubicBezTo>
                    <a:pt x="263816" y="9640"/>
                    <a:pt x="264397" y="9060"/>
                    <a:pt x="264731" y="8684"/>
                  </a:cubicBezTo>
                  <a:cubicBezTo>
                    <a:pt x="265251" y="8099"/>
                    <a:pt x="265929" y="7484"/>
                    <a:pt x="267753" y="5944"/>
                  </a:cubicBezTo>
                  <a:cubicBezTo>
                    <a:pt x="268350" y="5439"/>
                    <a:pt x="269025" y="5102"/>
                    <a:pt x="269904" y="4870"/>
                  </a:cubicBezTo>
                  <a:cubicBezTo>
                    <a:pt x="270372" y="4747"/>
                    <a:pt x="270827" y="4529"/>
                    <a:pt x="270915" y="4387"/>
                  </a:cubicBezTo>
                  <a:cubicBezTo>
                    <a:pt x="271003" y="4245"/>
                    <a:pt x="271265" y="4128"/>
                    <a:pt x="271498" y="4128"/>
                  </a:cubicBezTo>
                  <a:cubicBezTo>
                    <a:pt x="271731" y="4128"/>
                    <a:pt x="272191" y="3917"/>
                    <a:pt x="272519" y="3659"/>
                  </a:cubicBezTo>
                  <a:cubicBezTo>
                    <a:pt x="272847" y="3401"/>
                    <a:pt x="273310" y="3133"/>
                    <a:pt x="273548" y="3064"/>
                  </a:cubicBezTo>
                  <a:cubicBezTo>
                    <a:pt x="273786" y="2995"/>
                    <a:pt x="274403" y="2735"/>
                    <a:pt x="274919" y="2486"/>
                  </a:cubicBezTo>
                  <a:cubicBezTo>
                    <a:pt x="275435" y="2236"/>
                    <a:pt x="276128" y="2081"/>
                    <a:pt x="276458" y="2141"/>
                  </a:cubicBezTo>
                  <a:cubicBezTo>
                    <a:pt x="276873" y="2217"/>
                    <a:pt x="277163" y="2108"/>
                    <a:pt x="277397" y="1789"/>
                  </a:cubicBezTo>
                  <a:cubicBezTo>
                    <a:pt x="277630" y="1470"/>
                    <a:pt x="278025" y="1322"/>
                    <a:pt x="278674" y="1309"/>
                  </a:cubicBezTo>
                  <a:cubicBezTo>
                    <a:pt x="279190" y="1299"/>
                    <a:pt x="280035" y="1131"/>
                    <a:pt x="280551" y="934"/>
                  </a:cubicBezTo>
                  <a:cubicBezTo>
                    <a:pt x="281068" y="738"/>
                    <a:pt x="282493" y="518"/>
                    <a:pt x="283719" y="447"/>
                  </a:cubicBezTo>
                  <a:cubicBezTo>
                    <a:pt x="284945" y="374"/>
                    <a:pt x="286107" y="226"/>
                    <a:pt x="286301" y="117"/>
                  </a:cubicBezTo>
                  <a:cubicBezTo>
                    <a:pt x="286446" y="35"/>
                    <a:pt x="297875" y="-8"/>
                    <a:pt x="313941" y="1"/>
                  </a:cubicBezTo>
                  <a:close/>
                </a:path>
              </a:pathLst>
            </a:custGeom>
            <a:gradFill>
              <a:gsLst>
                <a:gs pos="0">
                  <a:srgbClr val="AB8C5C">
                    <a:lumMod val="86000"/>
                    <a:lumOff val="14000"/>
                  </a:srgbClr>
                </a:gs>
                <a:gs pos="100000">
                  <a:srgbClr val="A37E52"/>
                </a:gs>
                <a:gs pos="35000">
                  <a:srgbClr val="E1CFA1">
                    <a:lumMod val="76000"/>
                    <a:lumOff val="2400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67" name="图片 366">
              <a:extLst>
                <a:ext uri="{FF2B5EF4-FFF2-40B4-BE49-F238E27FC236}">
                  <a16:creationId xmlns:a16="http://schemas.microsoft.com/office/drawing/2014/main" id="{0FF4E2D9-D406-487D-813D-CC29E94C91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96502" y="526499"/>
              <a:ext cx="993622" cy="197711"/>
            </a:xfrm>
            <a:custGeom>
              <a:avLst/>
              <a:gdLst>
                <a:gd name="connsiteX0" fmla="*/ 594360 w 4480560"/>
                <a:gd name="connsiteY0" fmla="*/ 0 h 891540"/>
                <a:gd name="connsiteX1" fmla="*/ 3048000 w 4480560"/>
                <a:gd name="connsiteY1" fmla="*/ 83820 h 891540"/>
                <a:gd name="connsiteX2" fmla="*/ 4480560 w 4480560"/>
                <a:gd name="connsiteY2" fmla="*/ 434340 h 891540"/>
                <a:gd name="connsiteX3" fmla="*/ 4396740 w 4480560"/>
                <a:gd name="connsiteY3" fmla="*/ 853440 h 891540"/>
                <a:gd name="connsiteX4" fmla="*/ 4267200 w 4480560"/>
                <a:gd name="connsiteY4" fmla="*/ 883920 h 891540"/>
                <a:gd name="connsiteX5" fmla="*/ 3383280 w 4480560"/>
                <a:gd name="connsiteY5" fmla="*/ 807720 h 891540"/>
                <a:gd name="connsiteX6" fmla="*/ 2613660 w 4480560"/>
                <a:gd name="connsiteY6" fmla="*/ 868680 h 891540"/>
                <a:gd name="connsiteX7" fmla="*/ 2164080 w 4480560"/>
                <a:gd name="connsiteY7" fmla="*/ 678180 h 891540"/>
                <a:gd name="connsiteX8" fmla="*/ 1150620 w 4480560"/>
                <a:gd name="connsiteY8" fmla="*/ 845820 h 891540"/>
                <a:gd name="connsiteX9" fmla="*/ 891540 w 4480560"/>
                <a:gd name="connsiteY9" fmla="*/ 891540 h 891540"/>
                <a:gd name="connsiteX10" fmla="*/ 30480 w 4480560"/>
                <a:gd name="connsiteY10" fmla="*/ 213360 h 891540"/>
                <a:gd name="connsiteX11" fmla="*/ 0 w 4480560"/>
                <a:gd name="connsiteY11" fmla="*/ 121920 h 891540"/>
                <a:gd name="connsiteX12" fmla="*/ 594360 w 4480560"/>
                <a:gd name="connsiteY12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80560" h="891540">
                  <a:moveTo>
                    <a:pt x="594360" y="0"/>
                  </a:moveTo>
                  <a:lnTo>
                    <a:pt x="3048000" y="83820"/>
                  </a:lnTo>
                  <a:lnTo>
                    <a:pt x="4480560" y="434340"/>
                  </a:lnTo>
                  <a:lnTo>
                    <a:pt x="4396740" y="853440"/>
                  </a:lnTo>
                  <a:lnTo>
                    <a:pt x="4267200" y="883920"/>
                  </a:lnTo>
                  <a:lnTo>
                    <a:pt x="3383280" y="807720"/>
                  </a:lnTo>
                  <a:lnTo>
                    <a:pt x="2613660" y="868680"/>
                  </a:lnTo>
                  <a:lnTo>
                    <a:pt x="2164080" y="678180"/>
                  </a:lnTo>
                  <a:lnTo>
                    <a:pt x="1150620" y="845820"/>
                  </a:lnTo>
                  <a:lnTo>
                    <a:pt x="891540" y="891540"/>
                  </a:lnTo>
                  <a:lnTo>
                    <a:pt x="30480" y="213360"/>
                  </a:lnTo>
                  <a:lnTo>
                    <a:pt x="0" y="121920"/>
                  </a:lnTo>
                  <a:lnTo>
                    <a:pt x="594360" y="0"/>
                  </a:lnTo>
                  <a:close/>
                </a:path>
              </a:pathLst>
            </a:custGeom>
          </p:spPr>
        </p:pic>
        <p:pic>
          <p:nvPicPr>
            <p:cNvPr id="368" name="图片 367">
              <a:extLst>
                <a:ext uri="{FF2B5EF4-FFF2-40B4-BE49-F238E27FC236}">
                  <a16:creationId xmlns:a16="http://schemas.microsoft.com/office/drawing/2014/main" id="{6F992E98-3563-4978-8EE8-4574306B61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623539">
              <a:off x="2071582" y="379052"/>
              <a:ext cx="993622" cy="197711"/>
            </a:xfrm>
            <a:custGeom>
              <a:avLst/>
              <a:gdLst>
                <a:gd name="connsiteX0" fmla="*/ 594360 w 4480560"/>
                <a:gd name="connsiteY0" fmla="*/ 0 h 891540"/>
                <a:gd name="connsiteX1" fmla="*/ 3048000 w 4480560"/>
                <a:gd name="connsiteY1" fmla="*/ 83820 h 891540"/>
                <a:gd name="connsiteX2" fmla="*/ 4480560 w 4480560"/>
                <a:gd name="connsiteY2" fmla="*/ 434340 h 891540"/>
                <a:gd name="connsiteX3" fmla="*/ 4396740 w 4480560"/>
                <a:gd name="connsiteY3" fmla="*/ 853440 h 891540"/>
                <a:gd name="connsiteX4" fmla="*/ 4267200 w 4480560"/>
                <a:gd name="connsiteY4" fmla="*/ 883920 h 891540"/>
                <a:gd name="connsiteX5" fmla="*/ 3383280 w 4480560"/>
                <a:gd name="connsiteY5" fmla="*/ 807720 h 891540"/>
                <a:gd name="connsiteX6" fmla="*/ 2613660 w 4480560"/>
                <a:gd name="connsiteY6" fmla="*/ 868680 h 891540"/>
                <a:gd name="connsiteX7" fmla="*/ 2164080 w 4480560"/>
                <a:gd name="connsiteY7" fmla="*/ 678180 h 891540"/>
                <a:gd name="connsiteX8" fmla="*/ 1150620 w 4480560"/>
                <a:gd name="connsiteY8" fmla="*/ 845820 h 891540"/>
                <a:gd name="connsiteX9" fmla="*/ 891540 w 4480560"/>
                <a:gd name="connsiteY9" fmla="*/ 891540 h 891540"/>
                <a:gd name="connsiteX10" fmla="*/ 30480 w 4480560"/>
                <a:gd name="connsiteY10" fmla="*/ 213360 h 891540"/>
                <a:gd name="connsiteX11" fmla="*/ 0 w 4480560"/>
                <a:gd name="connsiteY11" fmla="*/ 121920 h 891540"/>
                <a:gd name="connsiteX12" fmla="*/ 594360 w 4480560"/>
                <a:gd name="connsiteY12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80560" h="891540">
                  <a:moveTo>
                    <a:pt x="594360" y="0"/>
                  </a:moveTo>
                  <a:lnTo>
                    <a:pt x="3048000" y="83820"/>
                  </a:lnTo>
                  <a:lnTo>
                    <a:pt x="4480560" y="434340"/>
                  </a:lnTo>
                  <a:lnTo>
                    <a:pt x="4396740" y="853440"/>
                  </a:lnTo>
                  <a:lnTo>
                    <a:pt x="4267200" y="883920"/>
                  </a:lnTo>
                  <a:lnTo>
                    <a:pt x="3383280" y="807720"/>
                  </a:lnTo>
                  <a:lnTo>
                    <a:pt x="2613660" y="868680"/>
                  </a:lnTo>
                  <a:lnTo>
                    <a:pt x="2164080" y="678180"/>
                  </a:lnTo>
                  <a:lnTo>
                    <a:pt x="1150620" y="845820"/>
                  </a:lnTo>
                  <a:lnTo>
                    <a:pt x="891540" y="891540"/>
                  </a:lnTo>
                  <a:lnTo>
                    <a:pt x="30480" y="213360"/>
                  </a:lnTo>
                  <a:lnTo>
                    <a:pt x="0" y="121920"/>
                  </a:lnTo>
                  <a:lnTo>
                    <a:pt x="594360" y="0"/>
                  </a:lnTo>
                  <a:close/>
                </a:path>
              </a:pathLst>
            </a:custGeom>
          </p:spPr>
        </p:pic>
        <p:cxnSp>
          <p:nvCxnSpPr>
            <p:cNvPr id="369" name="直接连接符 368">
              <a:extLst>
                <a:ext uri="{FF2B5EF4-FFF2-40B4-BE49-F238E27FC236}">
                  <a16:creationId xmlns:a16="http://schemas.microsoft.com/office/drawing/2014/main" id="{54FF27A5-1457-47B8-949E-6BC47083CECC}"/>
                </a:ext>
              </a:extLst>
            </p:cNvPr>
            <p:cNvCxnSpPr>
              <a:cxnSpLocks/>
            </p:cNvCxnSpPr>
            <p:nvPr/>
          </p:nvCxnSpPr>
          <p:spPr>
            <a:xfrm>
              <a:off x="2020718" y="466778"/>
              <a:ext cx="0" cy="168752"/>
            </a:xfrm>
            <a:prstGeom prst="line">
              <a:avLst/>
            </a:prstGeom>
            <a:ln w="12700">
              <a:solidFill>
                <a:srgbClr val="E0C57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0" name="图片 369" descr="图片包含 黑暗, 对, 桌子, 刀&#10;&#10;描述已自动生成">
            <a:extLst>
              <a:ext uri="{FF2B5EF4-FFF2-40B4-BE49-F238E27FC236}">
                <a16:creationId xmlns:a16="http://schemas.microsoft.com/office/drawing/2014/main" id="{0FFE6E29-1173-4799-88FA-609F9052C4CE}"/>
              </a:ext>
            </a:extLst>
          </p:cNvPr>
          <p:cNvPicPr>
            <a:picLocks noChangeAspect="1"/>
          </p:cNvPicPr>
          <p:nvPr/>
        </p:nvPicPr>
        <p:blipFill rotWithShape="1"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9215" y="3092756"/>
            <a:ext cx="8444200" cy="3724975"/>
          </a:xfrm>
          <a:prstGeom prst="rect">
            <a:avLst/>
          </a:prstGeom>
        </p:spPr>
      </p:pic>
      <p:pic>
        <p:nvPicPr>
          <p:cNvPr id="371" name="图片 370" descr="黑暗中的灯光&#10;&#10;描述已自动生成">
            <a:extLst>
              <a:ext uri="{FF2B5EF4-FFF2-40B4-BE49-F238E27FC236}">
                <a16:creationId xmlns:a16="http://schemas.microsoft.com/office/drawing/2014/main" id="{3FFE6F5D-80D4-4B9C-A551-D21A8DC0143C}"/>
              </a:ext>
            </a:extLst>
          </p:cNvPr>
          <p:cNvPicPr>
            <a:picLocks noChangeAspect="1"/>
          </p:cNvPicPr>
          <p:nvPr/>
        </p:nvPicPr>
        <p:blipFill>
          <a:blip r:embed="rId66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7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8276" y="4258102"/>
            <a:ext cx="3092038" cy="3092038"/>
          </a:xfrm>
          <a:prstGeom prst="rect">
            <a:avLst/>
          </a:prstGeom>
        </p:spPr>
      </p:pic>
      <p:pic>
        <p:nvPicPr>
          <p:cNvPr id="372" name="点击开始游戏">
            <a:hlinkClick r:id="" action="ppaction://media"/>
            <a:extLst>
              <a:ext uri="{FF2B5EF4-FFF2-40B4-BE49-F238E27FC236}">
                <a16:creationId xmlns:a16="http://schemas.microsoft.com/office/drawing/2014/main" id="{009278CA-017C-4B97-B46B-FDC2683C3B2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0" y="-782433"/>
            <a:ext cx="609600" cy="609600"/>
          </a:xfrm>
          <a:prstGeom prst="rect">
            <a:avLst/>
          </a:prstGeom>
        </p:spPr>
      </p:pic>
      <p:pic>
        <p:nvPicPr>
          <p:cNvPr id="373" name="咻1">
            <a:hlinkClick r:id="" action="ppaction://media"/>
            <a:extLst>
              <a:ext uri="{FF2B5EF4-FFF2-40B4-BE49-F238E27FC236}">
                <a16:creationId xmlns:a16="http://schemas.microsoft.com/office/drawing/2014/main" id="{1128951C-CCDB-4C12-8E5E-C8F55E96887E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276" end="6641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769264" y="-782433"/>
            <a:ext cx="609600" cy="609600"/>
          </a:xfrm>
          <a:prstGeom prst="rect">
            <a:avLst/>
          </a:prstGeom>
        </p:spPr>
      </p:pic>
      <p:pic>
        <p:nvPicPr>
          <p:cNvPr id="374" name="购买铭文旋转音效">
            <a:hlinkClick r:id="" action="ppaction://media"/>
            <a:extLst>
              <a:ext uri="{FF2B5EF4-FFF2-40B4-BE49-F238E27FC236}">
                <a16:creationId xmlns:a16="http://schemas.microsoft.com/office/drawing/2014/main" id="{297F87DB-7950-4C27-833D-9B3FE37B77D9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7">
                  <p14:trim st="9344" end="950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3015601" y="-782433"/>
            <a:ext cx="609600" cy="609600"/>
          </a:xfrm>
          <a:prstGeom prst="rect">
            <a:avLst/>
          </a:prstGeom>
        </p:spPr>
      </p:pic>
      <p:pic>
        <p:nvPicPr>
          <p:cNvPr id="375" name="咻1">
            <a:hlinkClick r:id="" action="ppaction://media"/>
            <a:extLst>
              <a:ext uri="{FF2B5EF4-FFF2-40B4-BE49-F238E27FC236}">
                <a16:creationId xmlns:a16="http://schemas.microsoft.com/office/drawing/2014/main" id="{83686E10-0E3C-4B36-A921-4A4E86123FE3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276" end="6641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7277064" y="-782433"/>
            <a:ext cx="609600" cy="609600"/>
          </a:xfrm>
          <a:prstGeom prst="rect">
            <a:avLst/>
          </a:prstGeom>
        </p:spPr>
      </p:pic>
      <p:pic>
        <p:nvPicPr>
          <p:cNvPr id="376" name="咻1">
            <a:hlinkClick r:id="" action="ppaction://media"/>
            <a:extLst>
              <a:ext uri="{FF2B5EF4-FFF2-40B4-BE49-F238E27FC236}">
                <a16:creationId xmlns:a16="http://schemas.microsoft.com/office/drawing/2014/main" id="{FC3C948E-CBEB-4E34-966F-B94E445925BF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276" end="6641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784864" y="-782433"/>
            <a:ext cx="609600" cy="609600"/>
          </a:xfrm>
          <a:prstGeom prst="rect">
            <a:avLst/>
          </a:prstGeom>
        </p:spPr>
      </p:pic>
      <p:pic>
        <p:nvPicPr>
          <p:cNvPr id="377" name="咻1">
            <a:hlinkClick r:id="" action="ppaction://media"/>
            <a:extLst>
              <a:ext uri="{FF2B5EF4-FFF2-40B4-BE49-F238E27FC236}">
                <a16:creationId xmlns:a16="http://schemas.microsoft.com/office/drawing/2014/main" id="{73D196BE-D102-4A7D-92B5-915BB3DE67F2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276" end="6641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10292664" y="-782433"/>
            <a:ext cx="609600" cy="609600"/>
          </a:xfrm>
          <a:prstGeom prst="rect">
            <a:avLst/>
          </a:prstGeom>
        </p:spPr>
      </p:pic>
      <p:pic>
        <p:nvPicPr>
          <p:cNvPr id="378" name="咻1">
            <a:hlinkClick r:id="" action="ppaction://media"/>
            <a:extLst>
              <a:ext uri="{FF2B5EF4-FFF2-40B4-BE49-F238E27FC236}">
                <a16:creationId xmlns:a16="http://schemas.microsoft.com/office/drawing/2014/main" id="{4F0D236E-E798-4286-AB9F-FA4E87D535CD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1276" end="6641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11800465" y="-782433"/>
            <a:ext cx="609600" cy="609600"/>
          </a:xfrm>
          <a:prstGeom prst="rect">
            <a:avLst/>
          </a:prstGeom>
        </p:spPr>
      </p:pic>
      <p:pic>
        <p:nvPicPr>
          <p:cNvPr id="379" name="10123">
            <a:hlinkClick r:id="" action="ppaction://media"/>
            <a:extLst>
              <a:ext uri="{FF2B5EF4-FFF2-40B4-BE49-F238E27FC236}">
                <a16:creationId xmlns:a16="http://schemas.microsoft.com/office/drawing/2014/main" id="{E40E03F6-2328-4A12-8CA9-E1298173268A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523401" y="-651464"/>
            <a:ext cx="347663" cy="347663"/>
          </a:xfrm>
          <a:prstGeom prst="rect">
            <a:avLst/>
          </a:prstGeom>
        </p:spPr>
      </p:pic>
      <p:pic>
        <p:nvPicPr>
          <p:cNvPr id="8" name="图片 7" descr="图片包含 动物, 游戏机, 桌子, 猫&#10;&#10;描述已自动生成">
            <a:extLst>
              <a:ext uri="{FF2B5EF4-FFF2-40B4-BE49-F238E27FC236}">
                <a16:creationId xmlns:a16="http://schemas.microsoft.com/office/drawing/2014/main" id="{54685A3A-C990-4E0F-8E75-5477731E498A}"/>
              </a:ext>
            </a:extLst>
          </p:cNvPr>
          <p:cNvPicPr>
            <a:picLocks noChangeAspect="1"/>
          </p:cNvPicPr>
          <p:nvPr/>
        </p:nvPicPr>
        <p:blipFill rotWithShape="1">
          <a:blip r:embed="rId6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291" y="0"/>
            <a:ext cx="12206291" cy="687520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A3EFFE8-D496-472E-A9D7-CF7122153C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2000">
                <a:schemeClr val="tx1">
                  <a:alpha val="90000"/>
                </a:schemeClr>
              </a:gs>
              <a:gs pos="100000">
                <a:schemeClr val="tx1">
                  <a:alpha val="3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1CA8A8B-B3FE-4ACC-B5C4-33A252FE5BC2}"/>
              </a:ext>
            </a:extLst>
          </p:cNvPr>
          <p:cNvPicPr>
            <a:picLocks noChangeAspect="1"/>
          </p:cNvPicPr>
          <p:nvPr/>
        </p:nvPicPr>
        <p:blipFill>
          <a:blip r:embed="rId70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047" y="376653"/>
            <a:ext cx="814492" cy="6276070"/>
          </a:xfrm>
          <a:prstGeom prst="rect">
            <a:avLst/>
          </a:prstGeom>
        </p:spPr>
      </p:pic>
      <p:pic>
        <p:nvPicPr>
          <p:cNvPr id="143" name="图片 142">
            <a:extLst>
              <a:ext uri="{FF2B5EF4-FFF2-40B4-BE49-F238E27FC236}">
                <a16:creationId xmlns:a16="http://schemas.microsoft.com/office/drawing/2014/main" id="{1D6E2413-DC0F-464C-9880-9321E67109D6}"/>
              </a:ext>
            </a:extLst>
          </p:cNvPr>
          <p:cNvPicPr>
            <a:picLocks noChangeAspect="1"/>
          </p:cNvPicPr>
          <p:nvPr/>
        </p:nvPicPr>
        <p:blipFill>
          <a:blip r:embed="rId70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047" y="376653"/>
            <a:ext cx="814492" cy="6276070"/>
          </a:xfrm>
          <a:prstGeom prst="rect">
            <a:avLst/>
          </a:prstGeom>
        </p:spPr>
      </p:pic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0652E864-A0E3-41B7-AD4E-98609B48BAAA}"/>
              </a:ext>
            </a:extLst>
          </p:cNvPr>
          <p:cNvGrpSpPr/>
          <p:nvPr/>
        </p:nvGrpSpPr>
        <p:grpSpPr>
          <a:xfrm>
            <a:off x="4893724" y="2226724"/>
            <a:ext cx="2404552" cy="2404552"/>
            <a:chOff x="4893724" y="2226724"/>
            <a:chExt cx="2404552" cy="2404552"/>
          </a:xfrm>
        </p:grpSpPr>
        <p:sp>
          <p:nvSpPr>
            <p:cNvPr id="233" name="PA-椭圆 22">
              <a:extLst>
                <a:ext uri="{FF2B5EF4-FFF2-40B4-BE49-F238E27FC236}">
                  <a16:creationId xmlns:a16="http://schemas.microsoft.com/office/drawing/2014/main" id="{FCE083FE-0A01-4EA8-BB09-DB0D9B8A07A6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4893724" y="2226724"/>
              <a:ext cx="2404552" cy="2404552"/>
            </a:xfrm>
            <a:prstGeom prst="ellipse">
              <a:avLst/>
            </a:prstGeom>
            <a:blipFill>
              <a:blip r:embed="rId7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w="44450"/>
            </a:sp3d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4" name="PA-椭圆 22">
              <a:extLst>
                <a:ext uri="{FF2B5EF4-FFF2-40B4-BE49-F238E27FC236}">
                  <a16:creationId xmlns:a16="http://schemas.microsoft.com/office/drawing/2014/main" id="{62C2B614-C00F-4C97-AFB2-867F88EB9D54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5043714" y="2376714"/>
              <a:ext cx="2104572" cy="2104572"/>
            </a:xfrm>
            <a:prstGeom prst="ellipse">
              <a:avLst/>
            </a:prstGeom>
            <a:noFill/>
            <a:ln w="44450">
              <a:gradFill>
                <a:gsLst>
                  <a:gs pos="0">
                    <a:srgbClr val="E9DEA7"/>
                  </a:gs>
                  <a:gs pos="47000">
                    <a:srgbClr val="E0C57C"/>
                  </a:gs>
                  <a:gs pos="100000">
                    <a:srgbClr val="B892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D5C3E21D-B03E-4AB6-968C-F738F1FF6023}"/>
                </a:ext>
              </a:extLst>
            </p:cNvPr>
            <p:cNvSpPr txBox="1"/>
            <p:nvPr/>
          </p:nvSpPr>
          <p:spPr>
            <a:xfrm>
              <a:off x="5301102" y="3144800"/>
              <a:ext cx="1589796" cy="565845"/>
            </a:xfrm>
            <a:custGeom>
              <a:avLst/>
              <a:gdLst>
                <a:gd name="connsiteX0" fmla="*/ 749398 w 1589796"/>
                <a:gd name="connsiteY0" fmla="*/ 467547 h 565845"/>
                <a:gd name="connsiteX1" fmla="*/ 739511 w 1589796"/>
                <a:gd name="connsiteY1" fmla="*/ 496627 h 565845"/>
                <a:gd name="connsiteX2" fmla="*/ 832433 w 1589796"/>
                <a:gd name="connsiteY2" fmla="*/ 496627 h 565845"/>
                <a:gd name="connsiteX3" fmla="*/ 843146 w 1589796"/>
                <a:gd name="connsiteY3" fmla="*/ 492941 h 565845"/>
                <a:gd name="connsiteX4" fmla="*/ 850045 w 1589796"/>
                <a:gd name="connsiteY4" fmla="*/ 483521 h 565845"/>
                <a:gd name="connsiteX5" fmla="*/ 855478 w 1589796"/>
                <a:gd name="connsiteY5" fmla="*/ 467547 h 565845"/>
                <a:gd name="connsiteX6" fmla="*/ 714137 w 1589796"/>
                <a:gd name="connsiteY6" fmla="*/ 431505 h 565845"/>
                <a:gd name="connsiteX7" fmla="*/ 724376 w 1589796"/>
                <a:gd name="connsiteY7" fmla="*/ 431505 h 565845"/>
                <a:gd name="connsiteX8" fmla="*/ 762057 w 1589796"/>
                <a:gd name="connsiteY8" fmla="*/ 431505 h 565845"/>
                <a:gd name="connsiteX9" fmla="*/ 867727 w 1589796"/>
                <a:gd name="connsiteY9" fmla="*/ 431505 h 565845"/>
                <a:gd name="connsiteX10" fmla="*/ 902132 w 1589796"/>
                <a:gd name="connsiteY10" fmla="*/ 431505 h 565845"/>
                <a:gd name="connsiteX11" fmla="*/ 915238 w 1589796"/>
                <a:gd name="connsiteY11" fmla="*/ 431505 h 565845"/>
                <a:gd name="connsiteX12" fmla="*/ 897697 w 1589796"/>
                <a:gd name="connsiteY12" fmla="*/ 483111 h 565845"/>
                <a:gd name="connsiteX13" fmla="*/ 888232 w 1589796"/>
                <a:gd name="connsiteY13" fmla="*/ 500723 h 565845"/>
                <a:gd name="connsiteX14" fmla="*/ 873733 w 1589796"/>
                <a:gd name="connsiteY14" fmla="*/ 515058 h 565845"/>
                <a:gd name="connsiteX15" fmla="*/ 856128 w 1589796"/>
                <a:gd name="connsiteY15" fmla="*/ 524683 h 565845"/>
                <a:gd name="connsiteX16" fmla="*/ 837336 w 1589796"/>
                <a:gd name="connsiteY16" fmla="*/ 528164 h 565845"/>
                <a:gd name="connsiteX17" fmla="*/ 681287 w 1589796"/>
                <a:gd name="connsiteY17" fmla="*/ 528164 h 565845"/>
                <a:gd name="connsiteX18" fmla="*/ 687828 w 1589796"/>
                <a:gd name="connsiteY18" fmla="*/ 508914 h 565845"/>
                <a:gd name="connsiteX19" fmla="*/ 692000 w 1589796"/>
                <a:gd name="connsiteY19" fmla="*/ 496627 h 565845"/>
                <a:gd name="connsiteX20" fmla="*/ 1167831 w 1589796"/>
                <a:gd name="connsiteY20" fmla="*/ 413483 h 565845"/>
                <a:gd name="connsiteX21" fmla="*/ 1146674 w 1589796"/>
                <a:gd name="connsiteY21" fmla="*/ 475739 h 565845"/>
                <a:gd name="connsiteX22" fmla="*/ 1231866 w 1589796"/>
                <a:gd name="connsiteY22" fmla="*/ 475739 h 565845"/>
                <a:gd name="connsiteX23" fmla="*/ 1253023 w 1589796"/>
                <a:gd name="connsiteY23" fmla="*/ 413483 h 565845"/>
                <a:gd name="connsiteX24" fmla="*/ 827064 w 1589796"/>
                <a:gd name="connsiteY24" fmla="*/ 323377 h 565845"/>
                <a:gd name="connsiteX25" fmla="*/ 876213 w 1589796"/>
                <a:gd name="connsiteY25" fmla="*/ 323377 h 565845"/>
                <a:gd name="connsiteX26" fmla="*/ 870921 w 1589796"/>
                <a:gd name="connsiteY26" fmla="*/ 338941 h 565845"/>
                <a:gd name="connsiteX27" fmla="*/ 946692 w 1589796"/>
                <a:gd name="connsiteY27" fmla="*/ 338941 h 565845"/>
                <a:gd name="connsiteX28" fmla="*/ 935973 w 1589796"/>
                <a:gd name="connsiteY28" fmla="*/ 370478 h 565845"/>
                <a:gd name="connsiteX29" fmla="*/ 860201 w 1589796"/>
                <a:gd name="connsiteY29" fmla="*/ 370478 h 565845"/>
                <a:gd name="connsiteX30" fmla="*/ 855331 w 1589796"/>
                <a:gd name="connsiteY30" fmla="*/ 384813 h 565845"/>
                <a:gd name="connsiteX31" fmla="*/ 940113 w 1589796"/>
                <a:gd name="connsiteY31" fmla="*/ 384813 h 565845"/>
                <a:gd name="connsiteX32" fmla="*/ 929394 w 1589796"/>
                <a:gd name="connsiteY32" fmla="*/ 416350 h 565845"/>
                <a:gd name="connsiteX33" fmla="*/ 710271 w 1589796"/>
                <a:gd name="connsiteY33" fmla="*/ 416350 h 565845"/>
                <a:gd name="connsiteX34" fmla="*/ 720991 w 1589796"/>
                <a:gd name="connsiteY34" fmla="*/ 384813 h 565845"/>
                <a:gd name="connsiteX35" fmla="*/ 806182 w 1589796"/>
                <a:gd name="connsiteY35" fmla="*/ 384813 h 565845"/>
                <a:gd name="connsiteX36" fmla="*/ 811052 w 1589796"/>
                <a:gd name="connsiteY36" fmla="*/ 370478 h 565845"/>
                <a:gd name="connsiteX37" fmla="*/ 734871 w 1589796"/>
                <a:gd name="connsiteY37" fmla="*/ 370478 h 565845"/>
                <a:gd name="connsiteX38" fmla="*/ 745591 w 1589796"/>
                <a:gd name="connsiteY38" fmla="*/ 338941 h 565845"/>
                <a:gd name="connsiteX39" fmla="*/ 821772 w 1589796"/>
                <a:gd name="connsiteY39" fmla="*/ 338941 h 565845"/>
                <a:gd name="connsiteX40" fmla="*/ 1148837 w 1589796"/>
                <a:gd name="connsiteY40" fmla="*/ 269313 h 565845"/>
                <a:gd name="connsiteX41" fmla="*/ 1208226 w 1589796"/>
                <a:gd name="connsiteY41" fmla="*/ 269313 h 565845"/>
                <a:gd name="connsiteX42" fmla="*/ 1196764 w 1589796"/>
                <a:gd name="connsiteY42" fmla="*/ 288563 h 565845"/>
                <a:gd name="connsiteX43" fmla="*/ 1484285 w 1589796"/>
                <a:gd name="connsiteY43" fmla="*/ 288563 h 565845"/>
                <a:gd name="connsiteX44" fmla="*/ 1470507 w 1589796"/>
                <a:gd name="connsiteY44" fmla="*/ 329111 h 565845"/>
                <a:gd name="connsiteX45" fmla="*/ 1338624 w 1589796"/>
                <a:gd name="connsiteY45" fmla="*/ 329111 h 565845"/>
                <a:gd name="connsiteX46" fmla="*/ 1323732 w 1589796"/>
                <a:gd name="connsiteY46" fmla="*/ 372935 h 565845"/>
                <a:gd name="connsiteX47" fmla="*/ 1435956 w 1589796"/>
                <a:gd name="connsiteY47" fmla="*/ 372935 h 565845"/>
                <a:gd name="connsiteX48" fmla="*/ 1422177 w 1589796"/>
                <a:gd name="connsiteY48" fmla="*/ 413483 h 565845"/>
                <a:gd name="connsiteX49" fmla="*/ 1309954 w 1589796"/>
                <a:gd name="connsiteY49" fmla="*/ 413483 h 565845"/>
                <a:gd name="connsiteX50" fmla="*/ 1288797 w 1589796"/>
                <a:gd name="connsiteY50" fmla="*/ 475739 h 565845"/>
                <a:gd name="connsiteX51" fmla="*/ 1421499 w 1589796"/>
                <a:gd name="connsiteY51" fmla="*/ 475739 h 565845"/>
                <a:gd name="connsiteX52" fmla="*/ 1407714 w 1589796"/>
                <a:gd name="connsiteY52" fmla="*/ 516287 h 565845"/>
                <a:gd name="connsiteX53" fmla="*/ 1275012 w 1589796"/>
                <a:gd name="connsiteY53" fmla="*/ 516287 h 565845"/>
                <a:gd name="connsiteX54" fmla="*/ 1258168 w 1589796"/>
                <a:gd name="connsiteY54" fmla="*/ 565845 h 565845"/>
                <a:gd name="connsiteX55" fmla="*/ 1201237 w 1589796"/>
                <a:gd name="connsiteY55" fmla="*/ 565845 h 565845"/>
                <a:gd name="connsiteX56" fmla="*/ 1218081 w 1589796"/>
                <a:gd name="connsiteY56" fmla="*/ 516287 h 565845"/>
                <a:gd name="connsiteX57" fmla="*/ 1049336 w 1589796"/>
                <a:gd name="connsiteY57" fmla="*/ 516287 h 565845"/>
                <a:gd name="connsiteX58" fmla="*/ 1063121 w 1589796"/>
                <a:gd name="connsiteY58" fmla="*/ 475739 h 565845"/>
                <a:gd name="connsiteX59" fmla="*/ 1089743 w 1589796"/>
                <a:gd name="connsiteY59" fmla="*/ 475739 h 565845"/>
                <a:gd name="connsiteX60" fmla="*/ 1110900 w 1589796"/>
                <a:gd name="connsiteY60" fmla="*/ 413483 h 565845"/>
                <a:gd name="connsiteX61" fmla="*/ 1121338 w 1589796"/>
                <a:gd name="connsiteY61" fmla="*/ 382765 h 565845"/>
                <a:gd name="connsiteX62" fmla="*/ 1124679 w 1589796"/>
                <a:gd name="connsiteY62" fmla="*/ 372935 h 565845"/>
                <a:gd name="connsiteX63" fmla="*/ 1266801 w 1589796"/>
                <a:gd name="connsiteY63" fmla="*/ 372935 h 565845"/>
                <a:gd name="connsiteX64" fmla="*/ 1281693 w 1589796"/>
                <a:gd name="connsiteY64" fmla="*/ 329111 h 565845"/>
                <a:gd name="connsiteX65" fmla="*/ 1172337 w 1589796"/>
                <a:gd name="connsiteY65" fmla="*/ 329111 h 565845"/>
                <a:gd name="connsiteX66" fmla="*/ 1147352 w 1589796"/>
                <a:gd name="connsiteY66" fmla="*/ 329111 h 565845"/>
                <a:gd name="connsiteX67" fmla="*/ 1112948 w 1589796"/>
                <a:gd name="connsiteY67" fmla="*/ 329111 h 565845"/>
                <a:gd name="connsiteX68" fmla="*/ 693895 w 1589796"/>
                <a:gd name="connsiteY68" fmla="*/ 269313 h 565845"/>
                <a:gd name="connsiteX69" fmla="*/ 718085 w 1589796"/>
                <a:gd name="connsiteY69" fmla="*/ 269313 h 565845"/>
                <a:gd name="connsiteX70" fmla="*/ 998554 w 1589796"/>
                <a:gd name="connsiteY70" fmla="*/ 269313 h 565845"/>
                <a:gd name="connsiteX71" fmla="*/ 1012493 w 1589796"/>
                <a:gd name="connsiteY71" fmla="*/ 269313 h 565845"/>
                <a:gd name="connsiteX72" fmla="*/ 1028194 w 1589796"/>
                <a:gd name="connsiteY72" fmla="*/ 272590 h 565845"/>
                <a:gd name="connsiteX73" fmla="*/ 1038594 w 1589796"/>
                <a:gd name="connsiteY73" fmla="*/ 281805 h 565845"/>
                <a:gd name="connsiteX74" fmla="*/ 1042948 w 1589796"/>
                <a:gd name="connsiteY74" fmla="*/ 295526 h 565845"/>
                <a:gd name="connsiteX75" fmla="*/ 1040664 w 1589796"/>
                <a:gd name="connsiteY75" fmla="*/ 311909 h 565845"/>
                <a:gd name="connsiteX76" fmla="*/ 969814 w 1589796"/>
                <a:gd name="connsiteY76" fmla="*/ 520382 h 565845"/>
                <a:gd name="connsiteX77" fmla="*/ 960333 w 1589796"/>
                <a:gd name="connsiteY77" fmla="*/ 537994 h 565845"/>
                <a:gd name="connsiteX78" fmla="*/ 945786 w 1589796"/>
                <a:gd name="connsiteY78" fmla="*/ 552329 h 565845"/>
                <a:gd name="connsiteX79" fmla="*/ 928108 w 1589796"/>
                <a:gd name="connsiteY79" fmla="*/ 561954 h 565845"/>
                <a:gd name="connsiteX80" fmla="*/ 909638 w 1589796"/>
                <a:gd name="connsiteY80" fmla="*/ 565436 h 565845"/>
                <a:gd name="connsiteX81" fmla="*/ 869717 w 1589796"/>
                <a:gd name="connsiteY81" fmla="*/ 565436 h 565845"/>
                <a:gd name="connsiteX82" fmla="*/ 888654 w 1589796"/>
                <a:gd name="connsiteY82" fmla="*/ 530212 h 565845"/>
                <a:gd name="connsiteX83" fmla="*/ 896436 w 1589796"/>
                <a:gd name="connsiteY83" fmla="*/ 530212 h 565845"/>
                <a:gd name="connsiteX84" fmla="*/ 907107 w 1589796"/>
                <a:gd name="connsiteY84" fmla="*/ 526526 h 565845"/>
                <a:gd name="connsiteX85" fmla="*/ 913996 w 1589796"/>
                <a:gd name="connsiteY85" fmla="*/ 517106 h 565845"/>
                <a:gd name="connsiteX86" fmla="*/ 980111 w 1589796"/>
                <a:gd name="connsiteY86" fmla="*/ 322558 h 565845"/>
                <a:gd name="connsiteX87" fmla="*/ 979487 w 1589796"/>
                <a:gd name="connsiteY87" fmla="*/ 313547 h 565845"/>
                <a:gd name="connsiteX88" fmla="*/ 971318 w 1589796"/>
                <a:gd name="connsiteY88" fmla="*/ 309861 h 565845"/>
                <a:gd name="connsiteX89" fmla="*/ 737041 w 1589796"/>
                <a:gd name="connsiteY89" fmla="*/ 309861 h 565845"/>
                <a:gd name="connsiteX90" fmla="*/ 650326 w 1589796"/>
                <a:gd name="connsiteY90" fmla="*/ 565026 h 565845"/>
                <a:gd name="connsiteX91" fmla="*/ 593395 w 1589796"/>
                <a:gd name="connsiteY91" fmla="*/ 565026 h 565845"/>
                <a:gd name="connsiteX92" fmla="*/ 1412063 w 1589796"/>
                <a:gd name="connsiteY92" fmla="*/ 217876 h 565845"/>
                <a:gd name="connsiteX93" fmla="*/ 1405835 w 1589796"/>
                <a:gd name="connsiteY93" fmla="*/ 223325 h 565845"/>
                <a:gd name="connsiteX94" fmla="*/ 1403167 w 1589796"/>
                <a:gd name="connsiteY94" fmla="*/ 229091 h 565845"/>
                <a:gd name="connsiteX95" fmla="*/ 1406439 w 1589796"/>
                <a:gd name="connsiteY95" fmla="*/ 237360 h 565845"/>
                <a:gd name="connsiteX96" fmla="*/ 1419181 w 1589796"/>
                <a:gd name="connsiteY96" fmla="*/ 240518 h 565845"/>
                <a:gd name="connsiteX97" fmla="*/ 1434498 w 1589796"/>
                <a:gd name="connsiteY97" fmla="*/ 236272 h 565845"/>
                <a:gd name="connsiteX98" fmla="*/ 1441583 w 1589796"/>
                <a:gd name="connsiteY98" fmla="*/ 226994 h 565845"/>
                <a:gd name="connsiteX99" fmla="*/ 1439461 w 1589796"/>
                <a:gd name="connsiteY99" fmla="*/ 220665 h 565845"/>
                <a:gd name="connsiteX100" fmla="*/ 1430345 w 1589796"/>
                <a:gd name="connsiteY100" fmla="*/ 218817 h 565845"/>
                <a:gd name="connsiteX101" fmla="*/ 1418920 w 1589796"/>
                <a:gd name="connsiteY101" fmla="*/ 218817 h 565845"/>
                <a:gd name="connsiteX102" fmla="*/ 1416039 w 1589796"/>
                <a:gd name="connsiteY102" fmla="*/ 218582 h 565845"/>
                <a:gd name="connsiteX103" fmla="*/ 1412063 w 1589796"/>
                <a:gd name="connsiteY103" fmla="*/ 217876 h 565845"/>
                <a:gd name="connsiteX104" fmla="*/ 1081372 w 1589796"/>
                <a:gd name="connsiteY104" fmla="*/ 166534 h 565845"/>
                <a:gd name="connsiteX105" fmla="*/ 1066669 w 1589796"/>
                <a:gd name="connsiteY105" fmla="*/ 173242 h 565845"/>
                <a:gd name="connsiteX106" fmla="*/ 1058256 w 1589796"/>
                <a:gd name="connsiteY106" fmla="*/ 190639 h 565845"/>
                <a:gd name="connsiteX107" fmla="*/ 1060543 w 1589796"/>
                <a:gd name="connsiteY107" fmla="*/ 207984 h 565845"/>
                <a:gd name="connsiteX108" fmla="*/ 1072890 w 1589796"/>
                <a:gd name="connsiteY108" fmla="*/ 214639 h 565845"/>
                <a:gd name="connsiteX109" fmla="*/ 1087636 w 1589796"/>
                <a:gd name="connsiteY109" fmla="*/ 207984 h 565845"/>
                <a:gd name="connsiteX110" fmla="*/ 1096093 w 1589796"/>
                <a:gd name="connsiteY110" fmla="*/ 190639 h 565845"/>
                <a:gd name="connsiteX111" fmla="*/ 1093763 w 1589796"/>
                <a:gd name="connsiteY111" fmla="*/ 173242 h 565845"/>
                <a:gd name="connsiteX112" fmla="*/ 1081372 w 1589796"/>
                <a:gd name="connsiteY112" fmla="*/ 166534 h 565845"/>
                <a:gd name="connsiteX113" fmla="*/ 843247 w 1589796"/>
                <a:gd name="connsiteY113" fmla="*/ 166534 h 565845"/>
                <a:gd name="connsiteX114" fmla="*/ 828544 w 1589796"/>
                <a:gd name="connsiteY114" fmla="*/ 173242 h 565845"/>
                <a:gd name="connsiteX115" fmla="*/ 820131 w 1589796"/>
                <a:gd name="connsiteY115" fmla="*/ 190639 h 565845"/>
                <a:gd name="connsiteX116" fmla="*/ 822418 w 1589796"/>
                <a:gd name="connsiteY116" fmla="*/ 207984 h 565845"/>
                <a:gd name="connsiteX117" fmla="*/ 834765 w 1589796"/>
                <a:gd name="connsiteY117" fmla="*/ 214639 h 565845"/>
                <a:gd name="connsiteX118" fmla="*/ 849511 w 1589796"/>
                <a:gd name="connsiteY118" fmla="*/ 207984 h 565845"/>
                <a:gd name="connsiteX119" fmla="*/ 857968 w 1589796"/>
                <a:gd name="connsiteY119" fmla="*/ 190639 h 565845"/>
                <a:gd name="connsiteX120" fmla="*/ 855638 w 1589796"/>
                <a:gd name="connsiteY120" fmla="*/ 173242 h 565845"/>
                <a:gd name="connsiteX121" fmla="*/ 843247 w 1589796"/>
                <a:gd name="connsiteY121" fmla="*/ 166534 h 565845"/>
                <a:gd name="connsiteX122" fmla="*/ 1430937 w 1589796"/>
                <a:gd name="connsiteY122" fmla="*/ 166115 h 565845"/>
                <a:gd name="connsiteX123" fmla="*/ 1420395 w 1589796"/>
                <a:gd name="connsiteY123" fmla="*/ 170098 h 565845"/>
                <a:gd name="connsiteX124" fmla="*/ 1414371 w 1589796"/>
                <a:gd name="connsiteY124" fmla="*/ 181000 h 565845"/>
                <a:gd name="connsiteX125" fmla="*/ 1416608 w 1589796"/>
                <a:gd name="connsiteY125" fmla="*/ 192019 h 565845"/>
                <a:gd name="connsiteX126" fmla="*/ 1425633 w 1589796"/>
                <a:gd name="connsiteY126" fmla="*/ 196199 h 565845"/>
                <a:gd name="connsiteX127" fmla="*/ 1436040 w 1589796"/>
                <a:gd name="connsiteY127" fmla="*/ 192019 h 565845"/>
                <a:gd name="connsiteX128" fmla="*/ 1442150 w 1589796"/>
                <a:gd name="connsiteY128" fmla="*/ 181000 h 565845"/>
                <a:gd name="connsiteX129" fmla="*/ 1439984 w 1589796"/>
                <a:gd name="connsiteY129" fmla="*/ 170098 h 565845"/>
                <a:gd name="connsiteX130" fmla="*/ 1430937 w 1589796"/>
                <a:gd name="connsiteY130" fmla="*/ 166115 h 565845"/>
                <a:gd name="connsiteX131" fmla="*/ 1309069 w 1589796"/>
                <a:gd name="connsiteY131" fmla="*/ 162671 h 565845"/>
                <a:gd name="connsiteX132" fmla="*/ 1315133 w 1589796"/>
                <a:gd name="connsiteY132" fmla="*/ 162671 h 565845"/>
                <a:gd name="connsiteX133" fmla="*/ 1305288 w 1589796"/>
                <a:gd name="connsiteY133" fmla="*/ 218503 h 565845"/>
                <a:gd name="connsiteX134" fmla="*/ 1299224 w 1589796"/>
                <a:gd name="connsiteY134" fmla="*/ 218503 h 565845"/>
                <a:gd name="connsiteX135" fmla="*/ 938004 w 1589796"/>
                <a:gd name="connsiteY135" fmla="*/ 162671 h 565845"/>
                <a:gd name="connsiteX136" fmla="*/ 944603 w 1589796"/>
                <a:gd name="connsiteY136" fmla="*/ 162671 h 565845"/>
                <a:gd name="connsiteX137" fmla="*/ 951569 w 1589796"/>
                <a:gd name="connsiteY137" fmla="*/ 196827 h 565845"/>
                <a:gd name="connsiteX138" fmla="*/ 953051 w 1589796"/>
                <a:gd name="connsiteY138" fmla="*/ 204607 h 565845"/>
                <a:gd name="connsiteX139" fmla="*/ 954663 w 1589796"/>
                <a:gd name="connsiteY139" fmla="*/ 212544 h 565845"/>
                <a:gd name="connsiteX140" fmla="*/ 955187 w 1589796"/>
                <a:gd name="connsiteY140" fmla="*/ 212544 h 565845"/>
                <a:gd name="connsiteX141" fmla="*/ 959139 w 1589796"/>
                <a:gd name="connsiteY141" fmla="*/ 204607 h 565845"/>
                <a:gd name="connsiteX142" fmla="*/ 962986 w 1589796"/>
                <a:gd name="connsiteY142" fmla="*/ 196827 h 565845"/>
                <a:gd name="connsiteX143" fmla="*/ 980426 w 1589796"/>
                <a:gd name="connsiteY143" fmla="*/ 162671 h 565845"/>
                <a:gd name="connsiteX144" fmla="*/ 986606 w 1589796"/>
                <a:gd name="connsiteY144" fmla="*/ 162671 h 565845"/>
                <a:gd name="connsiteX145" fmla="*/ 953826 w 1589796"/>
                <a:gd name="connsiteY145" fmla="*/ 225012 h 565845"/>
                <a:gd name="connsiteX146" fmla="*/ 944502 w 1589796"/>
                <a:gd name="connsiteY146" fmla="*/ 237945 h 565845"/>
                <a:gd name="connsiteX147" fmla="*/ 931267 w 1589796"/>
                <a:gd name="connsiteY147" fmla="*/ 243649 h 565845"/>
                <a:gd name="connsiteX148" fmla="*/ 928099 w 1589796"/>
                <a:gd name="connsiteY148" fmla="*/ 243348 h 565845"/>
                <a:gd name="connsiteX149" fmla="*/ 925499 w 1589796"/>
                <a:gd name="connsiteY149" fmla="*/ 242499 h 565845"/>
                <a:gd name="connsiteX150" fmla="*/ 927764 w 1589796"/>
                <a:gd name="connsiteY150" fmla="*/ 237375 h 565845"/>
                <a:gd name="connsiteX151" fmla="*/ 929757 w 1589796"/>
                <a:gd name="connsiteY151" fmla="*/ 237951 h 565845"/>
                <a:gd name="connsiteX152" fmla="*/ 932120 w 1589796"/>
                <a:gd name="connsiteY152" fmla="*/ 238213 h 565845"/>
                <a:gd name="connsiteX153" fmla="*/ 941292 w 1589796"/>
                <a:gd name="connsiteY153" fmla="*/ 234166 h 565845"/>
                <a:gd name="connsiteX154" fmla="*/ 948546 w 1589796"/>
                <a:gd name="connsiteY154" fmla="*/ 224069 h 565845"/>
                <a:gd name="connsiteX155" fmla="*/ 950844 w 1589796"/>
                <a:gd name="connsiteY155" fmla="*/ 219354 h 565845"/>
                <a:gd name="connsiteX156" fmla="*/ 1494916 w 1589796"/>
                <a:gd name="connsiteY156" fmla="*/ 161204 h 565845"/>
                <a:gd name="connsiteX157" fmla="*/ 1503442 w 1589796"/>
                <a:gd name="connsiteY157" fmla="*/ 162928 h 565845"/>
                <a:gd name="connsiteX158" fmla="*/ 1510104 w 1589796"/>
                <a:gd name="connsiteY158" fmla="*/ 167163 h 565845"/>
                <a:gd name="connsiteX159" fmla="*/ 1506229 w 1589796"/>
                <a:gd name="connsiteY159" fmla="*/ 171355 h 565845"/>
                <a:gd name="connsiteX160" fmla="*/ 1500832 w 1589796"/>
                <a:gd name="connsiteY160" fmla="*/ 167779 h 565845"/>
                <a:gd name="connsiteX161" fmla="*/ 1493803 w 1589796"/>
                <a:gd name="connsiteY161" fmla="*/ 166325 h 565845"/>
                <a:gd name="connsiteX162" fmla="*/ 1484153 w 1589796"/>
                <a:gd name="connsiteY162" fmla="*/ 169259 h 565845"/>
                <a:gd name="connsiteX163" fmla="*/ 1480048 w 1589796"/>
                <a:gd name="connsiteY163" fmla="*/ 175966 h 565845"/>
                <a:gd name="connsiteX164" fmla="*/ 1482899 w 1589796"/>
                <a:gd name="connsiteY164" fmla="*/ 182831 h 565845"/>
                <a:gd name="connsiteX165" fmla="*/ 1491125 w 1589796"/>
                <a:gd name="connsiteY165" fmla="*/ 186866 h 565845"/>
                <a:gd name="connsiteX166" fmla="*/ 1499003 w 1589796"/>
                <a:gd name="connsiteY166" fmla="*/ 190340 h 565845"/>
                <a:gd name="connsiteX167" fmla="*/ 1504866 w 1589796"/>
                <a:gd name="connsiteY167" fmla="*/ 195444 h 565845"/>
                <a:gd name="connsiteX168" fmla="*/ 1506127 w 1589796"/>
                <a:gd name="connsiteY168" fmla="*/ 203949 h 565845"/>
                <a:gd name="connsiteX169" fmla="*/ 1499210 w 1589796"/>
                <a:gd name="connsiteY169" fmla="*/ 215130 h 565845"/>
                <a:gd name="connsiteX170" fmla="*/ 1484153 w 1589796"/>
                <a:gd name="connsiteY170" fmla="*/ 219865 h 565845"/>
                <a:gd name="connsiteX171" fmla="*/ 1473102 w 1589796"/>
                <a:gd name="connsiteY171" fmla="*/ 217617 h 565845"/>
                <a:gd name="connsiteX172" fmla="*/ 1464970 w 1589796"/>
                <a:gd name="connsiteY172" fmla="*/ 212228 h 565845"/>
                <a:gd name="connsiteX173" fmla="*/ 1468993 w 1589796"/>
                <a:gd name="connsiteY173" fmla="*/ 207827 h 565845"/>
                <a:gd name="connsiteX174" fmla="*/ 1475836 w 1589796"/>
                <a:gd name="connsiteY174" fmla="*/ 212870 h 565845"/>
                <a:gd name="connsiteX175" fmla="*/ 1485352 w 1589796"/>
                <a:gd name="connsiteY175" fmla="*/ 214849 h 565845"/>
                <a:gd name="connsiteX176" fmla="*/ 1495483 w 1589796"/>
                <a:gd name="connsiteY176" fmla="*/ 211718 h 565845"/>
                <a:gd name="connsiteX177" fmla="*/ 1500008 w 1589796"/>
                <a:gd name="connsiteY177" fmla="*/ 204263 h 565845"/>
                <a:gd name="connsiteX178" fmla="*/ 1497021 w 1589796"/>
                <a:gd name="connsiteY178" fmla="*/ 196678 h 565845"/>
                <a:gd name="connsiteX179" fmla="*/ 1488591 w 1589796"/>
                <a:gd name="connsiteY179" fmla="*/ 192316 h 565845"/>
                <a:gd name="connsiteX180" fmla="*/ 1480961 w 1589796"/>
                <a:gd name="connsiteY180" fmla="*/ 188997 h 565845"/>
                <a:gd name="connsiteX181" fmla="*/ 1475249 w 1589796"/>
                <a:gd name="connsiteY181" fmla="*/ 184071 h 565845"/>
                <a:gd name="connsiteX182" fmla="*/ 1473928 w 1589796"/>
                <a:gd name="connsiteY182" fmla="*/ 176281 h 565845"/>
                <a:gd name="connsiteX183" fmla="*/ 1480560 w 1589796"/>
                <a:gd name="connsiteY183" fmla="*/ 165677 h 565845"/>
                <a:gd name="connsiteX184" fmla="*/ 1494916 w 1589796"/>
                <a:gd name="connsiteY184" fmla="*/ 161204 h 565845"/>
                <a:gd name="connsiteX185" fmla="*/ 1431803 w 1589796"/>
                <a:gd name="connsiteY185" fmla="*/ 161204 h 565845"/>
                <a:gd name="connsiteX186" fmla="*/ 1435916 w 1589796"/>
                <a:gd name="connsiteY186" fmla="*/ 161661 h 565845"/>
                <a:gd name="connsiteX187" fmla="*/ 1438987 w 1589796"/>
                <a:gd name="connsiteY187" fmla="*/ 162671 h 565845"/>
                <a:gd name="connsiteX188" fmla="*/ 1458046 w 1589796"/>
                <a:gd name="connsiteY188" fmla="*/ 162671 h 565845"/>
                <a:gd name="connsiteX189" fmla="*/ 1457162 w 1589796"/>
                <a:gd name="connsiteY189" fmla="*/ 167687 h 565845"/>
                <a:gd name="connsiteX190" fmla="*/ 1444602 w 1589796"/>
                <a:gd name="connsiteY190" fmla="*/ 167687 h 565845"/>
                <a:gd name="connsiteX191" fmla="*/ 1447728 w 1589796"/>
                <a:gd name="connsiteY191" fmla="*/ 173373 h 565845"/>
                <a:gd name="connsiteX192" fmla="*/ 1447986 w 1589796"/>
                <a:gd name="connsiteY192" fmla="*/ 181104 h 565845"/>
                <a:gd name="connsiteX193" fmla="*/ 1439769 w 1589796"/>
                <a:gd name="connsiteY193" fmla="*/ 195274 h 565845"/>
                <a:gd name="connsiteX194" fmla="*/ 1424822 w 1589796"/>
                <a:gd name="connsiteY194" fmla="*/ 200796 h 565845"/>
                <a:gd name="connsiteX195" fmla="*/ 1420224 w 1589796"/>
                <a:gd name="connsiteY195" fmla="*/ 200195 h 565845"/>
                <a:gd name="connsiteX196" fmla="*/ 1416212 w 1589796"/>
                <a:gd name="connsiteY196" fmla="*/ 198497 h 565845"/>
                <a:gd name="connsiteX197" fmla="*/ 1412535 w 1589796"/>
                <a:gd name="connsiteY197" fmla="*/ 201741 h 565845"/>
                <a:gd name="connsiteX198" fmla="*/ 1410443 w 1589796"/>
                <a:gd name="connsiteY198" fmla="*/ 206250 h 565845"/>
                <a:gd name="connsiteX199" fmla="*/ 1411774 w 1589796"/>
                <a:gd name="connsiteY199" fmla="*/ 211258 h 565845"/>
                <a:gd name="connsiteX200" fmla="*/ 1419686 w 1589796"/>
                <a:gd name="connsiteY200" fmla="*/ 213277 h 565845"/>
                <a:gd name="connsiteX201" fmla="*/ 1431427 w 1589796"/>
                <a:gd name="connsiteY201" fmla="*/ 213277 h 565845"/>
                <a:gd name="connsiteX202" fmla="*/ 1444955 w 1589796"/>
                <a:gd name="connsiteY202" fmla="*/ 216376 h 565845"/>
                <a:gd name="connsiteX203" fmla="*/ 1447795 w 1589796"/>
                <a:gd name="connsiteY203" fmla="*/ 226155 h 565845"/>
                <a:gd name="connsiteX204" fmla="*/ 1442844 w 1589796"/>
                <a:gd name="connsiteY204" fmla="*/ 235404 h 565845"/>
                <a:gd name="connsiteX205" fmla="*/ 1432337 w 1589796"/>
                <a:gd name="connsiteY205" fmla="*/ 242367 h 565845"/>
                <a:gd name="connsiteX206" fmla="*/ 1417637 w 1589796"/>
                <a:gd name="connsiteY206" fmla="*/ 245115 h 565845"/>
                <a:gd name="connsiteX207" fmla="*/ 1401611 w 1589796"/>
                <a:gd name="connsiteY207" fmla="*/ 241008 h 565845"/>
                <a:gd name="connsiteX208" fmla="*/ 1397288 w 1589796"/>
                <a:gd name="connsiteY208" fmla="*/ 229825 h 565845"/>
                <a:gd name="connsiteX209" fmla="*/ 1400821 w 1589796"/>
                <a:gd name="connsiteY209" fmla="*/ 222617 h 565845"/>
                <a:gd name="connsiteX210" fmla="*/ 1408006 w 1589796"/>
                <a:gd name="connsiteY210" fmla="*/ 216512 h 565845"/>
                <a:gd name="connsiteX211" fmla="*/ 1408098 w 1589796"/>
                <a:gd name="connsiteY211" fmla="*/ 215988 h 565845"/>
                <a:gd name="connsiteX212" fmla="*/ 1405145 w 1589796"/>
                <a:gd name="connsiteY212" fmla="*/ 212504 h 565845"/>
                <a:gd name="connsiteX213" fmla="*/ 1404670 w 1589796"/>
                <a:gd name="connsiteY213" fmla="*/ 206977 h 565845"/>
                <a:gd name="connsiteX214" fmla="*/ 1407921 w 1589796"/>
                <a:gd name="connsiteY214" fmla="*/ 200695 h 565845"/>
                <a:gd name="connsiteX215" fmla="*/ 1412666 w 1589796"/>
                <a:gd name="connsiteY215" fmla="*/ 196616 h 565845"/>
                <a:gd name="connsiteX216" fmla="*/ 1412739 w 1589796"/>
                <a:gd name="connsiteY216" fmla="*/ 196199 h 565845"/>
                <a:gd name="connsiteX217" fmla="*/ 1408940 w 1589796"/>
                <a:gd name="connsiteY217" fmla="*/ 190014 h 565845"/>
                <a:gd name="connsiteX218" fmla="*/ 1408307 w 1589796"/>
                <a:gd name="connsiteY218" fmla="*/ 181000 h 565845"/>
                <a:gd name="connsiteX219" fmla="*/ 1416697 w 1589796"/>
                <a:gd name="connsiteY219" fmla="*/ 166738 h 565845"/>
                <a:gd name="connsiteX220" fmla="*/ 1431803 w 1589796"/>
                <a:gd name="connsiteY220" fmla="*/ 161204 h 565845"/>
                <a:gd name="connsiteX221" fmla="*/ 1362939 w 1589796"/>
                <a:gd name="connsiteY221" fmla="*/ 161204 h 565845"/>
                <a:gd name="connsiteX222" fmla="*/ 1374832 w 1589796"/>
                <a:gd name="connsiteY222" fmla="*/ 166606 h 565845"/>
                <a:gd name="connsiteX223" fmla="*/ 1376101 w 1589796"/>
                <a:gd name="connsiteY223" fmla="*/ 182774 h 565845"/>
                <a:gd name="connsiteX224" fmla="*/ 1369801 w 1589796"/>
                <a:gd name="connsiteY224" fmla="*/ 218503 h 565845"/>
                <a:gd name="connsiteX225" fmla="*/ 1363737 w 1589796"/>
                <a:gd name="connsiteY225" fmla="*/ 218503 h 565845"/>
                <a:gd name="connsiteX226" fmla="*/ 1369889 w 1589796"/>
                <a:gd name="connsiteY226" fmla="*/ 183613 h 565845"/>
                <a:gd name="connsiteX227" fmla="*/ 1369246 w 1589796"/>
                <a:gd name="connsiteY227" fmla="*/ 170764 h 565845"/>
                <a:gd name="connsiteX228" fmla="*/ 1360618 w 1589796"/>
                <a:gd name="connsiteY228" fmla="*/ 166639 h 565845"/>
                <a:gd name="connsiteX229" fmla="*/ 1351370 w 1589796"/>
                <a:gd name="connsiteY229" fmla="*/ 169154 h 565845"/>
                <a:gd name="connsiteX230" fmla="*/ 1341235 w 1589796"/>
                <a:gd name="connsiteY230" fmla="*/ 176697 h 565845"/>
                <a:gd name="connsiteX231" fmla="*/ 1333863 w 1589796"/>
                <a:gd name="connsiteY231" fmla="*/ 218503 h 565845"/>
                <a:gd name="connsiteX232" fmla="*/ 1327799 w 1589796"/>
                <a:gd name="connsiteY232" fmla="*/ 218503 h 565845"/>
                <a:gd name="connsiteX233" fmla="*/ 1337644 w 1589796"/>
                <a:gd name="connsiteY233" fmla="*/ 162671 h 565845"/>
                <a:gd name="connsiteX234" fmla="*/ 1342663 w 1589796"/>
                <a:gd name="connsiteY234" fmla="*/ 162671 h 565845"/>
                <a:gd name="connsiteX235" fmla="*/ 1341900 w 1589796"/>
                <a:gd name="connsiteY235" fmla="*/ 171144 h 565845"/>
                <a:gd name="connsiteX236" fmla="*/ 1342109 w 1589796"/>
                <a:gd name="connsiteY236" fmla="*/ 171144 h 565845"/>
                <a:gd name="connsiteX237" fmla="*/ 1352144 w 1589796"/>
                <a:gd name="connsiteY237" fmla="*/ 164093 h 565845"/>
                <a:gd name="connsiteX238" fmla="*/ 1362939 w 1589796"/>
                <a:gd name="connsiteY238" fmla="*/ 161204 h 565845"/>
                <a:gd name="connsiteX239" fmla="*/ 1082312 w 1589796"/>
                <a:gd name="connsiteY239" fmla="*/ 161204 h 565845"/>
                <a:gd name="connsiteX240" fmla="*/ 1094252 w 1589796"/>
                <a:gd name="connsiteY240" fmla="*/ 164690 h 565845"/>
                <a:gd name="connsiteX241" fmla="*/ 1101633 w 1589796"/>
                <a:gd name="connsiteY241" fmla="*/ 174716 h 565845"/>
                <a:gd name="connsiteX242" fmla="*/ 1102366 w 1589796"/>
                <a:gd name="connsiteY242" fmla="*/ 190639 h 565845"/>
                <a:gd name="connsiteX243" fmla="*/ 1096036 w 1589796"/>
                <a:gd name="connsiteY243" fmla="*/ 206461 h 565845"/>
                <a:gd name="connsiteX244" fmla="*/ 1085132 w 1589796"/>
                <a:gd name="connsiteY244" fmla="*/ 216410 h 565845"/>
                <a:gd name="connsiteX245" fmla="*/ 1071968 w 1589796"/>
                <a:gd name="connsiteY245" fmla="*/ 219865 h 565845"/>
                <a:gd name="connsiteX246" fmla="*/ 1060024 w 1589796"/>
                <a:gd name="connsiteY246" fmla="*/ 216410 h 565845"/>
                <a:gd name="connsiteX247" fmla="*/ 1052628 w 1589796"/>
                <a:gd name="connsiteY247" fmla="*/ 206461 h 565845"/>
                <a:gd name="connsiteX248" fmla="*/ 1051878 w 1589796"/>
                <a:gd name="connsiteY248" fmla="*/ 190639 h 565845"/>
                <a:gd name="connsiteX249" fmla="*/ 1058225 w 1589796"/>
                <a:gd name="connsiteY249" fmla="*/ 174716 h 565845"/>
                <a:gd name="connsiteX250" fmla="*/ 1069144 w 1589796"/>
                <a:gd name="connsiteY250" fmla="*/ 164690 h 565845"/>
                <a:gd name="connsiteX251" fmla="*/ 1082312 w 1589796"/>
                <a:gd name="connsiteY251" fmla="*/ 161204 h 565845"/>
                <a:gd name="connsiteX252" fmla="*/ 921533 w 1589796"/>
                <a:gd name="connsiteY252" fmla="*/ 161204 h 565845"/>
                <a:gd name="connsiteX253" fmla="*/ 924471 w 1589796"/>
                <a:gd name="connsiteY253" fmla="*/ 161479 h 565845"/>
                <a:gd name="connsiteX254" fmla="*/ 926969 w 1589796"/>
                <a:gd name="connsiteY254" fmla="*/ 162461 h 565845"/>
                <a:gd name="connsiteX255" fmla="*/ 924754 w 1589796"/>
                <a:gd name="connsiteY255" fmla="*/ 167896 h 565845"/>
                <a:gd name="connsiteX256" fmla="*/ 922436 w 1589796"/>
                <a:gd name="connsiteY256" fmla="*/ 167150 h 565845"/>
                <a:gd name="connsiteX257" fmla="*/ 919786 w 1589796"/>
                <a:gd name="connsiteY257" fmla="*/ 166953 h 565845"/>
                <a:gd name="connsiteX258" fmla="*/ 911428 w 1589796"/>
                <a:gd name="connsiteY258" fmla="*/ 170083 h 565845"/>
                <a:gd name="connsiteX259" fmla="*/ 902327 w 1589796"/>
                <a:gd name="connsiteY259" fmla="*/ 180993 h 565845"/>
                <a:gd name="connsiteX260" fmla="*/ 895713 w 1589796"/>
                <a:gd name="connsiteY260" fmla="*/ 218503 h 565845"/>
                <a:gd name="connsiteX261" fmla="*/ 889649 w 1589796"/>
                <a:gd name="connsiteY261" fmla="*/ 218503 h 565845"/>
                <a:gd name="connsiteX262" fmla="*/ 899494 w 1589796"/>
                <a:gd name="connsiteY262" fmla="*/ 162671 h 565845"/>
                <a:gd name="connsiteX263" fmla="*/ 904513 w 1589796"/>
                <a:gd name="connsiteY263" fmla="*/ 162671 h 565845"/>
                <a:gd name="connsiteX264" fmla="*/ 903418 w 1589796"/>
                <a:gd name="connsiteY264" fmla="*/ 173030 h 565845"/>
                <a:gd name="connsiteX265" fmla="*/ 903627 w 1589796"/>
                <a:gd name="connsiteY265" fmla="*/ 173030 h 565845"/>
                <a:gd name="connsiteX266" fmla="*/ 912022 w 1589796"/>
                <a:gd name="connsiteY266" fmla="*/ 164485 h 565845"/>
                <a:gd name="connsiteX267" fmla="*/ 921533 w 1589796"/>
                <a:gd name="connsiteY267" fmla="*/ 161204 h 565845"/>
                <a:gd name="connsiteX268" fmla="*/ 844187 w 1589796"/>
                <a:gd name="connsiteY268" fmla="*/ 161204 h 565845"/>
                <a:gd name="connsiteX269" fmla="*/ 856127 w 1589796"/>
                <a:gd name="connsiteY269" fmla="*/ 164690 h 565845"/>
                <a:gd name="connsiteX270" fmla="*/ 863508 w 1589796"/>
                <a:gd name="connsiteY270" fmla="*/ 174716 h 565845"/>
                <a:gd name="connsiteX271" fmla="*/ 864241 w 1589796"/>
                <a:gd name="connsiteY271" fmla="*/ 190639 h 565845"/>
                <a:gd name="connsiteX272" fmla="*/ 857911 w 1589796"/>
                <a:gd name="connsiteY272" fmla="*/ 206461 h 565845"/>
                <a:gd name="connsiteX273" fmla="*/ 847007 w 1589796"/>
                <a:gd name="connsiteY273" fmla="*/ 216410 h 565845"/>
                <a:gd name="connsiteX274" fmla="*/ 833843 w 1589796"/>
                <a:gd name="connsiteY274" fmla="*/ 219865 h 565845"/>
                <a:gd name="connsiteX275" fmla="*/ 821899 w 1589796"/>
                <a:gd name="connsiteY275" fmla="*/ 216410 h 565845"/>
                <a:gd name="connsiteX276" fmla="*/ 814503 w 1589796"/>
                <a:gd name="connsiteY276" fmla="*/ 206461 h 565845"/>
                <a:gd name="connsiteX277" fmla="*/ 813753 w 1589796"/>
                <a:gd name="connsiteY277" fmla="*/ 190639 h 565845"/>
                <a:gd name="connsiteX278" fmla="*/ 820100 w 1589796"/>
                <a:gd name="connsiteY278" fmla="*/ 174716 h 565845"/>
                <a:gd name="connsiteX279" fmla="*/ 831018 w 1589796"/>
                <a:gd name="connsiteY279" fmla="*/ 164690 h 565845"/>
                <a:gd name="connsiteX280" fmla="*/ 844187 w 1589796"/>
                <a:gd name="connsiteY280" fmla="*/ 161204 h 565845"/>
                <a:gd name="connsiteX281" fmla="*/ 1237119 w 1589796"/>
                <a:gd name="connsiteY281" fmla="*/ 142135 h 565845"/>
                <a:gd name="connsiteX282" fmla="*/ 1243392 w 1589796"/>
                <a:gd name="connsiteY282" fmla="*/ 142135 h 565845"/>
                <a:gd name="connsiteX283" fmla="*/ 1236078 w 1589796"/>
                <a:gd name="connsiteY283" fmla="*/ 183618 h 565845"/>
                <a:gd name="connsiteX284" fmla="*/ 1236287 w 1589796"/>
                <a:gd name="connsiteY284" fmla="*/ 183618 h 565845"/>
                <a:gd name="connsiteX285" fmla="*/ 1279435 w 1589796"/>
                <a:gd name="connsiteY285" fmla="*/ 142135 h 565845"/>
                <a:gd name="connsiteX286" fmla="*/ 1286874 w 1589796"/>
                <a:gd name="connsiteY286" fmla="*/ 142135 h 565845"/>
                <a:gd name="connsiteX287" fmla="*/ 1257560 w 1589796"/>
                <a:gd name="connsiteY287" fmla="*/ 170524 h 565845"/>
                <a:gd name="connsiteX288" fmla="*/ 1276866 w 1589796"/>
                <a:gd name="connsiteY288" fmla="*/ 218503 h 565845"/>
                <a:gd name="connsiteX289" fmla="*/ 1269636 w 1589796"/>
                <a:gd name="connsiteY289" fmla="*/ 218503 h 565845"/>
                <a:gd name="connsiteX290" fmla="*/ 1252501 w 1589796"/>
                <a:gd name="connsiteY290" fmla="*/ 175447 h 565845"/>
                <a:gd name="connsiteX291" fmla="*/ 1234471 w 1589796"/>
                <a:gd name="connsiteY291" fmla="*/ 192732 h 565845"/>
                <a:gd name="connsiteX292" fmla="*/ 1229926 w 1589796"/>
                <a:gd name="connsiteY292" fmla="*/ 218503 h 565845"/>
                <a:gd name="connsiteX293" fmla="*/ 1223653 w 1589796"/>
                <a:gd name="connsiteY293" fmla="*/ 218503 h 565845"/>
                <a:gd name="connsiteX294" fmla="*/ 742712 w 1589796"/>
                <a:gd name="connsiteY294" fmla="*/ 140773 h 565845"/>
                <a:gd name="connsiteX295" fmla="*/ 755093 w 1589796"/>
                <a:gd name="connsiteY295" fmla="*/ 143727 h 565845"/>
                <a:gd name="connsiteX296" fmla="*/ 762246 w 1589796"/>
                <a:gd name="connsiteY296" fmla="*/ 149981 h 565845"/>
                <a:gd name="connsiteX297" fmla="*/ 757866 w 1589796"/>
                <a:gd name="connsiteY297" fmla="*/ 154069 h 565845"/>
                <a:gd name="connsiteX298" fmla="*/ 751773 w 1589796"/>
                <a:gd name="connsiteY298" fmla="*/ 148671 h 565845"/>
                <a:gd name="connsiteX299" fmla="*/ 741821 w 1589796"/>
                <a:gd name="connsiteY299" fmla="*/ 146417 h 565845"/>
                <a:gd name="connsiteX300" fmla="*/ 720071 w 1589796"/>
                <a:gd name="connsiteY300" fmla="*/ 155497 h 565845"/>
                <a:gd name="connsiteX301" fmla="*/ 708324 w 1589796"/>
                <a:gd name="connsiteY301" fmla="*/ 180063 h 565845"/>
                <a:gd name="connsiteX302" fmla="*/ 711061 w 1589796"/>
                <a:gd name="connsiteY302" fmla="*/ 204958 h 565845"/>
                <a:gd name="connsiteX303" fmla="*/ 729446 w 1589796"/>
                <a:gd name="connsiteY303" fmla="*/ 214220 h 565845"/>
                <a:gd name="connsiteX304" fmla="*/ 738960 w 1589796"/>
                <a:gd name="connsiteY304" fmla="*/ 212792 h 565845"/>
                <a:gd name="connsiteX305" fmla="*/ 746652 w 1589796"/>
                <a:gd name="connsiteY305" fmla="*/ 208769 h 565845"/>
                <a:gd name="connsiteX306" fmla="*/ 750700 w 1589796"/>
                <a:gd name="connsiteY306" fmla="*/ 185813 h 565845"/>
                <a:gd name="connsiteX307" fmla="*/ 732988 w 1589796"/>
                <a:gd name="connsiteY307" fmla="*/ 185813 h 565845"/>
                <a:gd name="connsiteX308" fmla="*/ 733928 w 1589796"/>
                <a:gd name="connsiteY308" fmla="*/ 180482 h 565845"/>
                <a:gd name="connsiteX309" fmla="*/ 757704 w 1589796"/>
                <a:gd name="connsiteY309" fmla="*/ 180482 h 565845"/>
                <a:gd name="connsiteX310" fmla="*/ 752291 w 1589796"/>
                <a:gd name="connsiteY310" fmla="*/ 211180 h 565845"/>
                <a:gd name="connsiteX311" fmla="*/ 741726 w 1589796"/>
                <a:gd name="connsiteY311" fmla="*/ 217446 h 565845"/>
                <a:gd name="connsiteX312" fmla="*/ 727822 w 1589796"/>
                <a:gd name="connsiteY312" fmla="*/ 219865 h 565845"/>
                <a:gd name="connsiteX313" fmla="*/ 705758 w 1589796"/>
                <a:gd name="connsiteY313" fmla="*/ 209222 h 565845"/>
                <a:gd name="connsiteX314" fmla="*/ 701700 w 1589796"/>
                <a:gd name="connsiteY314" fmla="*/ 180273 h 565845"/>
                <a:gd name="connsiteX315" fmla="*/ 709775 w 1589796"/>
                <a:gd name="connsiteY315" fmla="*/ 159178 h 565845"/>
                <a:gd name="connsiteX316" fmla="*/ 724092 w 1589796"/>
                <a:gd name="connsiteY316" fmla="*/ 145586 h 565845"/>
                <a:gd name="connsiteX317" fmla="*/ 742712 w 1589796"/>
                <a:gd name="connsiteY317" fmla="*/ 140773 h 565845"/>
                <a:gd name="connsiteX318" fmla="*/ 1316252 w 1589796"/>
                <a:gd name="connsiteY318" fmla="*/ 139725 h 565845"/>
                <a:gd name="connsiteX319" fmla="*/ 1319601 w 1589796"/>
                <a:gd name="connsiteY319" fmla="*/ 141059 h 565845"/>
                <a:gd name="connsiteX320" fmla="*/ 1320494 w 1589796"/>
                <a:gd name="connsiteY320" fmla="*/ 144747 h 565845"/>
                <a:gd name="connsiteX321" fmla="*/ 1318339 w 1589796"/>
                <a:gd name="connsiteY321" fmla="*/ 148213 h 565845"/>
                <a:gd name="connsiteX322" fmla="*/ 1314518 w 1589796"/>
                <a:gd name="connsiteY322" fmla="*/ 149561 h 565845"/>
                <a:gd name="connsiteX323" fmla="*/ 1311132 w 1589796"/>
                <a:gd name="connsiteY323" fmla="*/ 148213 h 565845"/>
                <a:gd name="connsiteX324" fmla="*/ 1310239 w 1589796"/>
                <a:gd name="connsiteY324" fmla="*/ 144747 h 565845"/>
                <a:gd name="connsiteX325" fmla="*/ 1312394 w 1589796"/>
                <a:gd name="connsiteY325" fmla="*/ 141059 h 565845"/>
                <a:gd name="connsiteX326" fmla="*/ 1316252 w 1589796"/>
                <a:gd name="connsiteY326" fmla="*/ 139725 h 565845"/>
                <a:gd name="connsiteX327" fmla="*/ 790035 w 1589796"/>
                <a:gd name="connsiteY327" fmla="*/ 135220 h 565845"/>
                <a:gd name="connsiteX328" fmla="*/ 796099 w 1589796"/>
                <a:gd name="connsiteY328" fmla="*/ 135220 h 565845"/>
                <a:gd name="connsiteX329" fmla="*/ 782760 w 1589796"/>
                <a:gd name="connsiteY329" fmla="*/ 210867 h 565845"/>
                <a:gd name="connsiteX330" fmla="*/ 782961 w 1589796"/>
                <a:gd name="connsiteY330" fmla="*/ 213735 h 565845"/>
                <a:gd name="connsiteX331" fmla="*/ 784609 w 1589796"/>
                <a:gd name="connsiteY331" fmla="*/ 214639 h 565845"/>
                <a:gd name="connsiteX332" fmla="*/ 785334 w 1589796"/>
                <a:gd name="connsiteY332" fmla="*/ 214613 h 565845"/>
                <a:gd name="connsiteX333" fmla="*/ 786637 w 1589796"/>
                <a:gd name="connsiteY333" fmla="*/ 214429 h 565845"/>
                <a:gd name="connsiteX334" fmla="*/ 786732 w 1589796"/>
                <a:gd name="connsiteY334" fmla="*/ 219238 h 565845"/>
                <a:gd name="connsiteX335" fmla="*/ 784966 w 1589796"/>
                <a:gd name="connsiteY335" fmla="*/ 219669 h 565845"/>
                <a:gd name="connsiteX336" fmla="*/ 782535 w 1589796"/>
                <a:gd name="connsiteY336" fmla="*/ 219865 h 565845"/>
                <a:gd name="connsiteX337" fmla="*/ 777359 w 1589796"/>
                <a:gd name="connsiteY337" fmla="*/ 217486 h 565845"/>
                <a:gd name="connsiteX338" fmla="*/ 776807 w 1589796"/>
                <a:gd name="connsiteY338" fmla="*/ 210238 h 565845"/>
                <a:gd name="connsiteX339" fmla="*/ 1157984 w 1589796"/>
                <a:gd name="connsiteY339" fmla="*/ 133857 h 565845"/>
                <a:gd name="connsiteX340" fmla="*/ 1162164 w 1589796"/>
                <a:gd name="connsiteY340" fmla="*/ 134367 h 565845"/>
                <a:gd name="connsiteX341" fmla="*/ 1166034 w 1589796"/>
                <a:gd name="connsiteY341" fmla="*/ 135739 h 565845"/>
                <a:gd name="connsiteX342" fmla="*/ 1163719 w 1589796"/>
                <a:gd name="connsiteY342" fmla="*/ 140551 h 565845"/>
                <a:gd name="connsiteX343" fmla="*/ 1157395 w 1589796"/>
                <a:gd name="connsiteY343" fmla="*/ 138978 h 565845"/>
                <a:gd name="connsiteX344" fmla="*/ 1150298 w 1589796"/>
                <a:gd name="connsiteY344" fmla="*/ 142163 h 565845"/>
                <a:gd name="connsiteX345" fmla="*/ 1146641 w 1589796"/>
                <a:gd name="connsiteY345" fmla="*/ 151244 h 565845"/>
                <a:gd name="connsiteX346" fmla="*/ 1144626 w 1589796"/>
                <a:gd name="connsiteY346" fmla="*/ 162671 h 565845"/>
                <a:gd name="connsiteX347" fmla="*/ 1157304 w 1589796"/>
                <a:gd name="connsiteY347" fmla="*/ 162671 h 565845"/>
                <a:gd name="connsiteX348" fmla="*/ 1156401 w 1589796"/>
                <a:gd name="connsiteY348" fmla="*/ 167791 h 565845"/>
                <a:gd name="connsiteX349" fmla="*/ 1143723 w 1589796"/>
                <a:gd name="connsiteY349" fmla="*/ 167791 h 565845"/>
                <a:gd name="connsiteX350" fmla="*/ 1134781 w 1589796"/>
                <a:gd name="connsiteY350" fmla="*/ 218503 h 565845"/>
                <a:gd name="connsiteX351" fmla="*/ 1128717 w 1589796"/>
                <a:gd name="connsiteY351" fmla="*/ 218503 h 565845"/>
                <a:gd name="connsiteX352" fmla="*/ 1137659 w 1589796"/>
                <a:gd name="connsiteY352" fmla="*/ 167791 h 565845"/>
                <a:gd name="connsiteX353" fmla="*/ 1129906 w 1589796"/>
                <a:gd name="connsiteY353" fmla="*/ 167791 h 565845"/>
                <a:gd name="connsiteX354" fmla="*/ 1130717 w 1589796"/>
                <a:gd name="connsiteY354" fmla="*/ 163193 h 565845"/>
                <a:gd name="connsiteX355" fmla="*/ 1138562 w 1589796"/>
                <a:gd name="connsiteY355" fmla="*/ 162671 h 565845"/>
                <a:gd name="connsiteX356" fmla="*/ 1140633 w 1589796"/>
                <a:gd name="connsiteY356" fmla="*/ 150929 h 565845"/>
                <a:gd name="connsiteX357" fmla="*/ 1146508 w 1589796"/>
                <a:gd name="connsiteY357" fmla="*/ 138226 h 565845"/>
                <a:gd name="connsiteX358" fmla="*/ 1157984 w 1589796"/>
                <a:gd name="connsiteY358" fmla="*/ 133857 h 565845"/>
                <a:gd name="connsiteX359" fmla="*/ 189996 w 1589796"/>
                <a:gd name="connsiteY359" fmla="*/ 0 h 565845"/>
                <a:gd name="connsiteX360" fmla="*/ 1589796 w 1589796"/>
                <a:gd name="connsiteY360" fmla="*/ 2721 h 565845"/>
                <a:gd name="connsiteX361" fmla="*/ 1527204 w 1589796"/>
                <a:gd name="connsiteY361" fmla="*/ 91582 h 565845"/>
                <a:gd name="connsiteX362" fmla="*/ 274287 w 1589796"/>
                <a:gd name="connsiteY362" fmla="*/ 99746 h 565845"/>
                <a:gd name="connsiteX363" fmla="*/ 230989 w 1589796"/>
                <a:gd name="connsiteY363" fmla="*/ 227152 h 565845"/>
                <a:gd name="connsiteX364" fmla="*/ 408688 w 1589796"/>
                <a:gd name="connsiteY364" fmla="*/ 227152 h 565845"/>
                <a:gd name="connsiteX365" fmla="*/ 488971 w 1589796"/>
                <a:gd name="connsiteY365" fmla="*/ 233858 h 565845"/>
                <a:gd name="connsiteX366" fmla="*/ 533383 w 1589796"/>
                <a:gd name="connsiteY366" fmla="*/ 257327 h 565845"/>
                <a:gd name="connsiteX367" fmla="*/ 547907 w 1589796"/>
                <a:gd name="connsiteY367" fmla="*/ 387248 h 565845"/>
                <a:gd name="connsiteX368" fmla="*/ 406396 w 1589796"/>
                <a:gd name="connsiteY368" fmla="*/ 537286 h 565845"/>
                <a:gd name="connsiteX369" fmla="*/ 244754 w 1589796"/>
                <a:gd name="connsiteY369" fmla="*/ 559079 h 565845"/>
                <a:gd name="connsiteX370" fmla="*/ 0 w 1589796"/>
                <a:gd name="connsiteY370" fmla="*/ 559079 h 565845"/>
                <a:gd name="connsiteX371" fmla="*/ 33619 w 1589796"/>
                <a:gd name="connsiteY371" fmla="*/ 460172 h 565845"/>
                <a:gd name="connsiteX372" fmla="*/ 278374 w 1589796"/>
                <a:gd name="connsiteY372" fmla="*/ 460172 h 565845"/>
                <a:gd name="connsiteX373" fmla="*/ 358330 w 1589796"/>
                <a:gd name="connsiteY373" fmla="*/ 451790 h 565845"/>
                <a:gd name="connsiteX374" fmla="*/ 391996 w 1589796"/>
                <a:gd name="connsiteY374" fmla="*/ 430415 h 565845"/>
                <a:gd name="connsiteX375" fmla="*/ 414031 w 1589796"/>
                <a:gd name="connsiteY375" fmla="*/ 393954 h 565845"/>
                <a:gd name="connsiteX376" fmla="*/ 416952 w 1589796"/>
                <a:gd name="connsiteY376" fmla="*/ 353301 h 565845"/>
                <a:gd name="connsiteX377" fmla="*/ 395997 w 1589796"/>
                <a:gd name="connsiteY377" fmla="*/ 331089 h 565845"/>
                <a:gd name="connsiteX378" fmla="*/ 323951 w 1589796"/>
                <a:gd name="connsiteY378" fmla="*/ 326060 h 565845"/>
                <a:gd name="connsiteX379" fmla="*/ 79196 w 1589796"/>
                <a:gd name="connsiteY379" fmla="*/ 326060 h 56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</a:cxnLst>
              <a:rect l="l" t="t" r="r" b="b"/>
              <a:pathLst>
                <a:path w="1589796" h="565845">
                  <a:moveTo>
                    <a:pt x="749398" y="467547"/>
                  </a:moveTo>
                  <a:lnTo>
                    <a:pt x="739511" y="496627"/>
                  </a:lnTo>
                  <a:lnTo>
                    <a:pt x="832433" y="496627"/>
                  </a:lnTo>
                  <a:cubicBezTo>
                    <a:pt x="836273" y="496627"/>
                    <a:pt x="839844" y="495398"/>
                    <a:pt x="843146" y="492941"/>
                  </a:cubicBezTo>
                  <a:cubicBezTo>
                    <a:pt x="846449" y="490483"/>
                    <a:pt x="848748" y="487343"/>
                    <a:pt x="850045" y="483521"/>
                  </a:cubicBezTo>
                  <a:lnTo>
                    <a:pt x="855478" y="467547"/>
                  </a:lnTo>
                  <a:close/>
                  <a:moveTo>
                    <a:pt x="714137" y="431505"/>
                  </a:moveTo>
                  <a:lnTo>
                    <a:pt x="724376" y="431505"/>
                  </a:lnTo>
                  <a:lnTo>
                    <a:pt x="762057" y="431505"/>
                  </a:lnTo>
                  <a:lnTo>
                    <a:pt x="867727" y="431505"/>
                  </a:lnTo>
                  <a:lnTo>
                    <a:pt x="902132" y="431505"/>
                  </a:lnTo>
                  <a:lnTo>
                    <a:pt x="915238" y="431505"/>
                  </a:lnTo>
                  <a:lnTo>
                    <a:pt x="897697" y="483111"/>
                  </a:lnTo>
                  <a:cubicBezTo>
                    <a:pt x="895563" y="489391"/>
                    <a:pt x="892408" y="495262"/>
                    <a:pt x="888232" y="500723"/>
                  </a:cubicBezTo>
                  <a:cubicBezTo>
                    <a:pt x="884055" y="506184"/>
                    <a:pt x="879222" y="510962"/>
                    <a:pt x="873733" y="515058"/>
                  </a:cubicBezTo>
                  <a:cubicBezTo>
                    <a:pt x="868245" y="519154"/>
                    <a:pt x="862376" y="522362"/>
                    <a:pt x="856128" y="524683"/>
                  </a:cubicBezTo>
                  <a:cubicBezTo>
                    <a:pt x="849880" y="527004"/>
                    <a:pt x="843616" y="528164"/>
                    <a:pt x="837336" y="528164"/>
                  </a:cubicBezTo>
                  <a:lnTo>
                    <a:pt x="681287" y="528164"/>
                  </a:lnTo>
                  <a:lnTo>
                    <a:pt x="687828" y="508914"/>
                  </a:lnTo>
                  <a:lnTo>
                    <a:pt x="692000" y="496627"/>
                  </a:lnTo>
                  <a:close/>
                  <a:moveTo>
                    <a:pt x="1167831" y="413483"/>
                  </a:moveTo>
                  <a:lnTo>
                    <a:pt x="1146674" y="475739"/>
                  </a:lnTo>
                  <a:lnTo>
                    <a:pt x="1231866" y="475739"/>
                  </a:lnTo>
                  <a:lnTo>
                    <a:pt x="1253023" y="413483"/>
                  </a:lnTo>
                  <a:close/>
                  <a:moveTo>
                    <a:pt x="827064" y="323377"/>
                  </a:moveTo>
                  <a:lnTo>
                    <a:pt x="876213" y="323377"/>
                  </a:lnTo>
                  <a:lnTo>
                    <a:pt x="870921" y="338941"/>
                  </a:lnTo>
                  <a:lnTo>
                    <a:pt x="946692" y="338941"/>
                  </a:lnTo>
                  <a:lnTo>
                    <a:pt x="935973" y="370478"/>
                  </a:lnTo>
                  <a:lnTo>
                    <a:pt x="860201" y="370478"/>
                  </a:lnTo>
                  <a:lnTo>
                    <a:pt x="855331" y="384813"/>
                  </a:lnTo>
                  <a:lnTo>
                    <a:pt x="940113" y="384813"/>
                  </a:lnTo>
                  <a:lnTo>
                    <a:pt x="929394" y="416350"/>
                  </a:lnTo>
                  <a:lnTo>
                    <a:pt x="710271" y="416350"/>
                  </a:lnTo>
                  <a:lnTo>
                    <a:pt x="720991" y="384813"/>
                  </a:lnTo>
                  <a:lnTo>
                    <a:pt x="806182" y="384813"/>
                  </a:lnTo>
                  <a:lnTo>
                    <a:pt x="811052" y="370478"/>
                  </a:lnTo>
                  <a:lnTo>
                    <a:pt x="734871" y="370478"/>
                  </a:lnTo>
                  <a:lnTo>
                    <a:pt x="745591" y="338941"/>
                  </a:lnTo>
                  <a:lnTo>
                    <a:pt x="821772" y="338941"/>
                  </a:lnTo>
                  <a:close/>
                  <a:moveTo>
                    <a:pt x="1148837" y="269313"/>
                  </a:moveTo>
                  <a:lnTo>
                    <a:pt x="1208226" y="269313"/>
                  </a:lnTo>
                  <a:lnTo>
                    <a:pt x="1196764" y="288563"/>
                  </a:lnTo>
                  <a:lnTo>
                    <a:pt x="1484285" y="288563"/>
                  </a:lnTo>
                  <a:lnTo>
                    <a:pt x="1470507" y="329111"/>
                  </a:lnTo>
                  <a:lnTo>
                    <a:pt x="1338624" y="329111"/>
                  </a:lnTo>
                  <a:lnTo>
                    <a:pt x="1323732" y="372935"/>
                  </a:lnTo>
                  <a:lnTo>
                    <a:pt x="1435956" y="372935"/>
                  </a:lnTo>
                  <a:lnTo>
                    <a:pt x="1422177" y="413483"/>
                  </a:lnTo>
                  <a:lnTo>
                    <a:pt x="1309954" y="413483"/>
                  </a:lnTo>
                  <a:lnTo>
                    <a:pt x="1288797" y="475739"/>
                  </a:lnTo>
                  <a:lnTo>
                    <a:pt x="1421499" y="475739"/>
                  </a:lnTo>
                  <a:lnTo>
                    <a:pt x="1407714" y="516287"/>
                  </a:lnTo>
                  <a:lnTo>
                    <a:pt x="1275012" y="516287"/>
                  </a:lnTo>
                  <a:lnTo>
                    <a:pt x="1258168" y="565845"/>
                  </a:lnTo>
                  <a:lnTo>
                    <a:pt x="1201237" y="565845"/>
                  </a:lnTo>
                  <a:lnTo>
                    <a:pt x="1218081" y="516287"/>
                  </a:lnTo>
                  <a:lnTo>
                    <a:pt x="1049336" y="516287"/>
                  </a:lnTo>
                  <a:lnTo>
                    <a:pt x="1063121" y="475739"/>
                  </a:lnTo>
                  <a:lnTo>
                    <a:pt x="1089743" y="475739"/>
                  </a:lnTo>
                  <a:lnTo>
                    <a:pt x="1110900" y="413483"/>
                  </a:lnTo>
                  <a:lnTo>
                    <a:pt x="1121338" y="382765"/>
                  </a:lnTo>
                  <a:lnTo>
                    <a:pt x="1124679" y="372935"/>
                  </a:lnTo>
                  <a:lnTo>
                    <a:pt x="1266801" y="372935"/>
                  </a:lnTo>
                  <a:lnTo>
                    <a:pt x="1281693" y="329111"/>
                  </a:lnTo>
                  <a:lnTo>
                    <a:pt x="1172337" y="329111"/>
                  </a:lnTo>
                  <a:lnTo>
                    <a:pt x="1147352" y="329111"/>
                  </a:lnTo>
                  <a:lnTo>
                    <a:pt x="1112948" y="329111"/>
                  </a:lnTo>
                  <a:close/>
                  <a:moveTo>
                    <a:pt x="693895" y="269313"/>
                  </a:moveTo>
                  <a:lnTo>
                    <a:pt x="718085" y="269313"/>
                  </a:lnTo>
                  <a:lnTo>
                    <a:pt x="998554" y="269313"/>
                  </a:lnTo>
                  <a:lnTo>
                    <a:pt x="1012493" y="269313"/>
                  </a:lnTo>
                  <a:cubicBezTo>
                    <a:pt x="1018508" y="269313"/>
                    <a:pt x="1023742" y="270405"/>
                    <a:pt x="1028194" y="272590"/>
                  </a:cubicBezTo>
                  <a:cubicBezTo>
                    <a:pt x="1032646" y="274774"/>
                    <a:pt x="1036113" y="277846"/>
                    <a:pt x="1038594" y="281805"/>
                  </a:cubicBezTo>
                  <a:cubicBezTo>
                    <a:pt x="1041074" y="285764"/>
                    <a:pt x="1042526" y="290338"/>
                    <a:pt x="1042948" y="295526"/>
                  </a:cubicBezTo>
                  <a:cubicBezTo>
                    <a:pt x="1043371" y="300714"/>
                    <a:pt x="1042609" y="306175"/>
                    <a:pt x="1040664" y="311909"/>
                  </a:cubicBezTo>
                  <a:lnTo>
                    <a:pt x="969814" y="520382"/>
                  </a:lnTo>
                  <a:cubicBezTo>
                    <a:pt x="967681" y="526663"/>
                    <a:pt x="964520" y="532533"/>
                    <a:pt x="960333" y="537994"/>
                  </a:cubicBezTo>
                  <a:cubicBezTo>
                    <a:pt x="956145" y="543455"/>
                    <a:pt x="951296" y="548234"/>
                    <a:pt x="945786" y="552329"/>
                  </a:cubicBezTo>
                  <a:cubicBezTo>
                    <a:pt x="940276" y="556425"/>
                    <a:pt x="934383" y="559633"/>
                    <a:pt x="928108" y="561954"/>
                  </a:cubicBezTo>
                  <a:cubicBezTo>
                    <a:pt x="921832" y="564275"/>
                    <a:pt x="915675" y="565436"/>
                    <a:pt x="909638" y="565436"/>
                  </a:cubicBezTo>
                  <a:lnTo>
                    <a:pt x="869717" y="565436"/>
                  </a:lnTo>
                  <a:lnTo>
                    <a:pt x="888654" y="530212"/>
                  </a:lnTo>
                  <a:lnTo>
                    <a:pt x="896436" y="530212"/>
                  </a:lnTo>
                  <a:cubicBezTo>
                    <a:pt x="900259" y="530212"/>
                    <a:pt x="903816" y="528984"/>
                    <a:pt x="907107" y="526526"/>
                  </a:cubicBezTo>
                  <a:cubicBezTo>
                    <a:pt x="910399" y="524069"/>
                    <a:pt x="912695" y="520929"/>
                    <a:pt x="913996" y="517106"/>
                  </a:cubicBezTo>
                  <a:lnTo>
                    <a:pt x="980111" y="322558"/>
                  </a:lnTo>
                  <a:cubicBezTo>
                    <a:pt x="981318" y="319008"/>
                    <a:pt x="981110" y="316005"/>
                    <a:pt x="979487" y="313547"/>
                  </a:cubicBezTo>
                  <a:cubicBezTo>
                    <a:pt x="977863" y="311090"/>
                    <a:pt x="975140" y="309861"/>
                    <a:pt x="971318" y="309861"/>
                  </a:cubicBezTo>
                  <a:lnTo>
                    <a:pt x="737041" y="309861"/>
                  </a:lnTo>
                  <a:lnTo>
                    <a:pt x="650326" y="565026"/>
                  </a:lnTo>
                  <a:lnTo>
                    <a:pt x="593395" y="565026"/>
                  </a:lnTo>
                  <a:close/>
                  <a:moveTo>
                    <a:pt x="1412063" y="217876"/>
                  </a:moveTo>
                  <a:cubicBezTo>
                    <a:pt x="1409365" y="219574"/>
                    <a:pt x="1407289" y="221390"/>
                    <a:pt x="1405835" y="223325"/>
                  </a:cubicBezTo>
                  <a:cubicBezTo>
                    <a:pt x="1404380" y="225260"/>
                    <a:pt x="1403491" y="227182"/>
                    <a:pt x="1403167" y="229091"/>
                  </a:cubicBezTo>
                  <a:cubicBezTo>
                    <a:pt x="1402594" y="232548"/>
                    <a:pt x="1403685" y="235305"/>
                    <a:pt x="1406439" y="237360"/>
                  </a:cubicBezTo>
                  <a:cubicBezTo>
                    <a:pt x="1409193" y="239415"/>
                    <a:pt x="1413440" y="240468"/>
                    <a:pt x="1419181" y="240518"/>
                  </a:cubicBezTo>
                  <a:cubicBezTo>
                    <a:pt x="1425360" y="240374"/>
                    <a:pt x="1430466" y="238959"/>
                    <a:pt x="1434498" y="236272"/>
                  </a:cubicBezTo>
                  <a:cubicBezTo>
                    <a:pt x="1438530" y="233586"/>
                    <a:pt x="1440892" y="230493"/>
                    <a:pt x="1441583" y="226994"/>
                  </a:cubicBezTo>
                  <a:cubicBezTo>
                    <a:pt x="1442093" y="224039"/>
                    <a:pt x="1441386" y="221929"/>
                    <a:pt x="1439461" y="220665"/>
                  </a:cubicBezTo>
                  <a:cubicBezTo>
                    <a:pt x="1437537" y="219400"/>
                    <a:pt x="1434498" y="218784"/>
                    <a:pt x="1430345" y="218817"/>
                  </a:cubicBezTo>
                  <a:lnTo>
                    <a:pt x="1418920" y="218817"/>
                  </a:lnTo>
                  <a:cubicBezTo>
                    <a:pt x="1418254" y="218817"/>
                    <a:pt x="1417293" y="218739"/>
                    <a:pt x="1416039" y="218582"/>
                  </a:cubicBezTo>
                  <a:cubicBezTo>
                    <a:pt x="1414785" y="218425"/>
                    <a:pt x="1413459" y="218190"/>
                    <a:pt x="1412063" y="217876"/>
                  </a:cubicBezTo>
                  <a:close/>
                  <a:moveTo>
                    <a:pt x="1081372" y="166534"/>
                  </a:moveTo>
                  <a:cubicBezTo>
                    <a:pt x="1075797" y="166648"/>
                    <a:pt x="1070896" y="168884"/>
                    <a:pt x="1066669" y="173242"/>
                  </a:cubicBezTo>
                  <a:cubicBezTo>
                    <a:pt x="1062442" y="177600"/>
                    <a:pt x="1059637" y="183399"/>
                    <a:pt x="1058256" y="190639"/>
                  </a:cubicBezTo>
                  <a:cubicBezTo>
                    <a:pt x="1057085" y="197875"/>
                    <a:pt x="1057847" y="203656"/>
                    <a:pt x="1060543" y="207984"/>
                  </a:cubicBezTo>
                  <a:cubicBezTo>
                    <a:pt x="1063238" y="212311"/>
                    <a:pt x="1067354" y="214530"/>
                    <a:pt x="1072890" y="214639"/>
                  </a:cubicBezTo>
                  <a:cubicBezTo>
                    <a:pt x="1078469" y="214530"/>
                    <a:pt x="1083384" y="212311"/>
                    <a:pt x="1087636" y="207984"/>
                  </a:cubicBezTo>
                  <a:cubicBezTo>
                    <a:pt x="1091889" y="203656"/>
                    <a:pt x="1094708" y="197875"/>
                    <a:pt x="1096093" y="190639"/>
                  </a:cubicBezTo>
                  <a:cubicBezTo>
                    <a:pt x="1097260" y="183399"/>
                    <a:pt x="1096483" y="177600"/>
                    <a:pt x="1093763" y="173242"/>
                  </a:cubicBezTo>
                  <a:cubicBezTo>
                    <a:pt x="1091042" y="168884"/>
                    <a:pt x="1086912" y="166648"/>
                    <a:pt x="1081372" y="166534"/>
                  </a:cubicBezTo>
                  <a:close/>
                  <a:moveTo>
                    <a:pt x="843247" y="166534"/>
                  </a:moveTo>
                  <a:cubicBezTo>
                    <a:pt x="837672" y="166648"/>
                    <a:pt x="832771" y="168884"/>
                    <a:pt x="828544" y="173242"/>
                  </a:cubicBezTo>
                  <a:cubicBezTo>
                    <a:pt x="824317" y="177600"/>
                    <a:pt x="821512" y="183399"/>
                    <a:pt x="820131" y="190639"/>
                  </a:cubicBezTo>
                  <a:cubicBezTo>
                    <a:pt x="818960" y="197875"/>
                    <a:pt x="819722" y="203656"/>
                    <a:pt x="822418" y="207984"/>
                  </a:cubicBezTo>
                  <a:cubicBezTo>
                    <a:pt x="825113" y="212311"/>
                    <a:pt x="829229" y="214530"/>
                    <a:pt x="834765" y="214639"/>
                  </a:cubicBezTo>
                  <a:cubicBezTo>
                    <a:pt x="840344" y="214530"/>
                    <a:pt x="845259" y="212311"/>
                    <a:pt x="849511" y="207984"/>
                  </a:cubicBezTo>
                  <a:cubicBezTo>
                    <a:pt x="853764" y="203656"/>
                    <a:pt x="856583" y="197875"/>
                    <a:pt x="857968" y="190639"/>
                  </a:cubicBezTo>
                  <a:cubicBezTo>
                    <a:pt x="859135" y="183399"/>
                    <a:pt x="858358" y="177600"/>
                    <a:pt x="855638" y="173242"/>
                  </a:cubicBezTo>
                  <a:cubicBezTo>
                    <a:pt x="852917" y="168884"/>
                    <a:pt x="848787" y="166648"/>
                    <a:pt x="843247" y="166534"/>
                  </a:cubicBezTo>
                  <a:close/>
                  <a:moveTo>
                    <a:pt x="1430937" y="166115"/>
                  </a:moveTo>
                  <a:cubicBezTo>
                    <a:pt x="1427001" y="166159"/>
                    <a:pt x="1423487" y="167486"/>
                    <a:pt x="1420395" y="170098"/>
                  </a:cubicBezTo>
                  <a:cubicBezTo>
                    <a:pt x="1417303" y="172710"/>
                    <a:pt x="1415295" y="176344"/>
                    <a:pt x="1414371" y="181000"/>
                  </a:cubicBezTo>
                  <a:cubicBezTo>
                    <a:pt x="1413672" y="185623"/>
                    <a:pt x="1414417" y="189296"/>
                    <a:pt x="1416608" y="192019"/>
                  </a:cubicBezTo>
                  <a:cubicBezTo>
                    <a:pt x="1418799" y="194742"/>
                    <a:pt x="1421807" y="196135"/>
                    <a:pt x="1425633" y="196199"/>
                  </a:cubicBezTo>
                  <a:cubicBezTo>
                    <a:pt x="1429431" y="196135"/>
                    <a:pt x="1432900" y="194742"/>
                    <a:pt x="1436040" y="192019"/>
                  </a:cubicBezTo>
                  <a:cubicBezTo>
                    <a:pt x="1439180" y="189296"/>
                    <a:pt x="1441217" y="185623"/>
                    <a:pt x="1442150" y="181000"/>
                  </a:cubicBezTo>
                  <a:cubicBezTo>
                    <a:pt x="1442866" y="176344"/>
                    <a:pt x="1442144" y="172710"/>
                    <a:pt x="1439984" y="170098"/>
                  </a:cubicBezTo>
                  <a:cubicBezTo>
                    <a:pt x="1437824" y="167486"/>
                    <a:pt x="1434808" y="166159"/>
                    <a:pt x="1430937" y="166115"/>
                  </a:cubicBezTo>
                  <a:close/>
                  <a:moveTo>
                    <a:pt x="1309069" y="162671"/>
                  </a:moveTo>
                  <a:lnTo>
                    <a:pt x="1315133" y="162671"/>
                  </a:lnTo>
                  <a:lnTo>
                    <a:pt x="1305288" y="218503"/>
                  </a:lnTo>
                  <a:lnTo>
                    <a:pt x="1299224" y="218503"/>
                  </a:lnTo>
                  <a:close/>
                  <a:moveTo>
                    <a:pt x="938004" y="162671"/>
                  </a:moveTo>
                  <a:lnTo>
                    <a:pt x="944603" y="162671"/>
                  </a:lnTo>
                  <a:lnTo>
                    <a:pt x="951569" y="196827"/>
                  </a:lnTo>
                  <a:cubicBezTo>
                    <a:pt x="952036" y="199276"/>
                    <a:pt x="952530" y="201870"/>
                    <a:pt x="953051" y="204607"/>
                  </a:cubicBezTo>
                  <a:cubicBezTo>
                    <a:pt x="953572" y="207344"/>
                    <a:pt x="954110" y="209990"/>
                    <a:pt x="954663" y="212544"/>
                  </a:cubicBezTo>
                  <a:lnTo>
                    <a:pt x="955187" y="212544"/>
                  </a:lnTo>
                  <a:cubicBezTo>
                    <a:pt x="956482" y="209990"/>
                    <a:pt x="957799" y="207344"/>
                    <a:pt x="959139" y="204607"/>
                  </a:cubicBezTo>
                  <a:cubicBezTo>
                    <a:pt x="960480" y="201870"/>
                    <a:pt x="961762" y="199276"/>
                    <a:pt x="962986" y="196827"/>
                  </a:cubicBezTo>
                  <a:lnTo>
                    <a:pt x="980426" y="162671"/>
                  </a:lnTo>
                  <a:lnTo>
                    <a:pt x="986606" y="162671"/>
                  </a:lnTo>
                  <a:lnTo>
                    <a:pt x="953826" y="225012"/>
                  </a:lnTo>
                  <a:cubicBezTo>
                    <a:pt x="951318" y="230005"/>
                    <a:pt x="948210" y="234317"/>
                    <a:pt x="944502" y="237945"/>
                  </a:cubicBezTo>
                  <a:cubicBezTo>
                    <a:pt x="940794" y="241573"/>
                    <a:pt x="936382" y="243474"/>
                    <a:pt x="931267" y="243649"/>
                  </a:cubicBezTo>
                  <a:cubicBezTo>
                    <a:pt x="930154" y="243646"/>
                    <a:pt x="929098" y="243546"/>
                    <a:pt x="928099" y="243348"/>
                  </a:cubicBezTo>
                  <a:cubicBezTo>
                    <a:pt x="927099" y="243150"/>
                    <a:pt x="926233" y="242867"/>
                    <a:pt x="925499" y="242499"/>
                  </a:cubicBezTo>
                  <a:lnTo>
                    <a:pt x="927764" y="237375"/>
                  </a:lnTo>
                  <a:cubicBezTo>
                    <a:pt x="928319" y="237593"/>
                    <a:pt x="928984" y="237786"/>
                    <a:pt x="929757" y="237951"/>
                  </a:cubicBezTo>
                  <a:cubicBezTo>
                    <a:pt x="930531" y="238117"/>
                    <a:pt x="931319" y="238205"/>
                    <a:pt x="932120" y="238213"/>
                  </a:cubicBezTo>
                  <a:cubicBezTo>
                    <a:pt x="935479" y="238128"/>
                    <a:pt x="938536" y="236779"/>
                    <a:pt x="941292" y="234166"/>
                  </a:cubicBezTo>
                  <a:cubicBezTo>
                    <a:pt x="944049" y="231554"/>
                    <a:pt x="946466" y="228188"/>
                    <a:pt x="948546" y="224069"/>
                  </a:cubicBezTo>
                  <a:lnTo>
                    <a:pt x="950844" y="219354"/>
                  </a:lnTo>
                  <a:close/>
                  <a:moveTo>
                    <a:pt x="1494916" y="161204"/>
                  </a:moveTo>
                  <a:cubicBezTo>
                    <a:pt x="1497984" y="161243"/>
                    <a:pt x="1500826" y="161818"/>
                    <a:pt x="1503442" y="162928"/>
                  </a:cubicBezTo>
                  <a:cubicBezTo>
                    <a:pt x="1506059" y="164039"/>
                    <a:pt x="1508279" y="165450"/>
                    <a:pt x="1510104" y="167163"/>
                  </a:cubicBezTo>
                  <a:lnTo>
                    <a:pt x="1506229" y="171355"/>
                  </a:lnTo>
                  <a:cubicBezTo>
                    <a:pt x="1504619" y="169907"/>
                    <a:pt x="1502820" y="168715"/>
                    <a:pt x="1500832" y="167779"/>
                  </a:cubicBezTo>
                  <a:cubicBezTo>
                    <a:pt x="1498844" y="166842"/>
                    <a:pt x="1496501" y="166357"/>
                    <a:pt x="1493803" y="166325"/>
                  </a:cubicBezTo>
                  <a:cubicBezTo>
                    <a:pt x="1489662" y="166412"/>
                    <a:pt x="1486445" y="167390"/>
                    <a:pt x="1484153" y="169259"/>
                  </a:cubicBezTo>
                  <a:cubicBezTo>
                    <a:pt x="1481860" y="171128"/>
                    <a:pt x="1480491" y="173364"/>
                    <a:pt x="1480048" y="175966"/>
                  </a:cubicBezTo>
                  <a:cubicBezTo>
                    <a:pt x="1479653" y="178975"/>
                    <a:pt x="1480603" y="181263"/>
                    <a:pt x="1482899" y="182831"/>
                  </a:cubicBezTo>
                  <a:cubicBezTo>
                    <a:pt x="1485196" y="184399"/>
                    <a:pt x="1487937" y="185744"/>
                    <a:pt x="1491125" y="186866"/>
                  </a:cubicBezTo>
                  <a:cubicBezTo>
                    <a:pt x="1493871" y="187900"/>
                    <a:pt x="1496497" y="189058"/>
                    <a:pt x="1499003" y="190340"/>
                  </a:cubicBezTo>
                  <a:cubicBezTo>
                    <a:pt x="1501509" y="191622"/>
                    <a:pt x="1503463" y="193324"/>
                    <a:pt x="1504866" y="195444"/>
                  </a:cubicBezTo>
                  <a:cubicBezTo>
                    <a:pt x="1506269" y="197565"/>
                    <a:pt x="1506689" y="200400"/>
                    <a:pt x="1506127" y="203949"/>
                  </a:cubicBezTo>
                  <a:cubicBezTo>
                    <a:pt x="1505321" y="208372"/>
                    <a:pt x="1503016" y="212099"/>
                    <a:pt x="1499210" y="215130"/>
                  </a:cubicBezTo>
                  <a:cubicBezTo>
                    <a:pt x="1495405" y="218160"/>
                    <a:pt x="1490385" y="219739"/>
                    <a:pt x="1484153" y="219865"/>
                  </a:cubicBezTo>
                  <a:cubicBezTo>
                    <a:pt x="1480044" y="219808"/>
                    <a:pt x="1476361" y="219059"/>
                    <a:pt x="1473102" y="217617"/>
                  </a:cubicBezTo>
                  <a:cubicBezTo>
                    <a:pt x="1469844" y="216175"/>
                    <a:pt x="1467134" y="214379"/>
                    <a:pt x="1464970" y="212228"/>
                  </a:cubicBezTo>
                  <a:lnTo>
                    <a:pt x="1468993" y="207827"/>
                  </a:lnTo>
                  <a:cubicBezTo>
                    <a:pt x="1470985" y="209907"/>
                    <a:pt x="1473266" y="211589"/>
                    <a:pt x="1475836" y="212870"/>
                  </a:cubicBezTo>
                  <a:cubicBezTo>
                    <a:pt x="1478406" y="214152"/>
                    <a:pt x="1481578" y="214811"/>
                    <a:pt x="1485352" y="214849"/>
                  </a:cubicBezTo>
                  <a:cubicBezTo>
                    <a:pt x="1489614" y="214768"/>
                    <a:pt x="1492991" y="213724"/>
                    <a:pt x="1495483" y="211718"/>
                  </a:cubicBezTo>
                  <a:cubicBezTo>
                    <a:pt x="1497975" y="209711"/>
                    <a:pt x="1499483" y="207226"/>
                    <a:pt x="1500008" y="204263"/>
                  </a:cubicBezTo>
                  <a:cubicBezTo>
                    <a:pt x="1500422" y="201021"/>
                    <a:pt x="1499426" y="198493"/>
                    <a:pt x="1497021" y="196678"/>
                  </a:cubicBezTo>
                  <a:cubicBezTo>
                    <a:pt x="1494615" y="194864"/>
                    <a:pt x="1491805" y="193410"/>
                    <a:pt x="1488591" y="192316"/>
                  </a:cubicBezTo>
                  <a:cubicBezTo>
                    <a:pt x="1485934" y="191373"/>
                    <a:pt x="1483391" y="190266"/>
                    <a:pt x="1480961" y="188997"/>
                  </a:cubicBezTo>
                  <a:cubicBezTo>
                    <a:pt x="1478531" y="187728"/>
                    <a:pt x="1476627" y="186086"/>
                    <a:pt x="1475249" y="184071"/>
                  </a:cubicBezTo>
                  <a:cubicBezTo>
                    <a:pt x="1473871" y="182057"/>
                    <a:pt x="1473430" y="179460"/>
                    <a:pt x="1473928" y="176281"/>
                  </a:cubicBezTo>
                  <a:cubicBezTo>
                    <a:pt x="1474700" y="172076"/>
                    <a:pt x="1476910" y="168541"/>
                    <a:pt x="1480560" y="165677"/>
                  </a:cubicBezTo>
                  <a:cubicBezTo>
                    <a:pt x="1484209" y="162812"/>
                    <a:pt x="1488995" y="161321"/>
                    <a:pt x="1494916" y="161204"/>
                  </a:cubicBezTo>
                  <a:close/>
                  <a:moveTo>
                    <a:pt x="1431803" y="161204"/>
                  </a:moveTo>
                  <a:cubicBezTo>
                    <a:pt x="1433329" y="161219"/>
                    <a:pt x="1434700" y="161371"/>
                    <a:pt x="1435916" y="161661"/>
                  </a:cubicBezTo>
                  <a:cubicBezTo>
                    <a:pt x="1437131" y="161951"/>
                    <a:pt x="1438155" y="162288"/>
                    <a:pt x="1438987" y="162671"/>
                  </a:cubicBezTo>
                  <a:lnTo>
                    <a:pt x="1458046" y="162671"/>
                  </a:lnTo>
                  <a:lnTo>
                    <a:pt x="1457162" y="167687"/>
                  </a:lnTo>
                  <a:lnTo>
                    <a:pt x="1444602" y="167687"/>
                  </a:lnTo>
                  <a:cubicBezTo>
                    <a:pt x="1446042" y="169176"/>
                    <a:pt x="1447084" y="171072"/>
                    <a:pt x="1447728" y="173373"/>
                  </a:cubicBezTo>
                  <a:cubicBezTo>
                    <a:pt x="1448372" y="175675"/>
                    <a:pt x="1448458" y="178252"/>
                    <a:pt x="1447986" y="181104"/>
                  </a:cubicBezTo>
                  <a:cubicBezTo>
                    <a:pt x="1446819" y="186969"/>
                    <a:pt x="1444080" y="191692"/>
                    <a:pt x="1439769" y="195274"/>
                  </a:cubicBezTo>
                  <a:cubicBezTo>
                    <a:pt x="1435458" y="198855"/>
                    <a:pt x="1430476" y="200696"/>
                    <a:pt x="1424822" y="200796"/>
                  </a:cubicBezTo>
                  <a:cubicBezTo>
                    <a:pt x="1423275" y="200791"/>
                    <a:pt x="1421742" y="200591"/>
                    <a:pt x="1420224" y="200195"/>
                  </a:cubicBezTo>
                  <a:cubicBezTo>
                    <a:pt x="1418706" y="199799"/>
                    <a:pt x="1417369" y="199233"/>
                    <a:pt x="1416212" y="198497"/>
                  </a:cubicBezTo>
                  <a:cubicBezTo>
                    <a:pt x="1414811" y="199420"/>
                    <a:pt x="1413586" y="200501"/>
                    <a:pt x="1412535" y="201741"/>
                  </a:cubicBezTo>
                  <a:cubicBezTo>
                    <a:pt x="1411484" y="202981"/>
                    <a:pt x="1410787" y="204484"/>
                    <a:pt x="1410443" y="206250"/>
                  </a:cubicBezTo>
                  <a:cubicBezTo>
                    <a:pt x="1410016" y="208286"/>
                    <a:pt x="1410460" y="209956"/>
                    <a:pt x="1411774" y="211258"/>
                  </a:cubicBezTo>
                  <a:cubicBezTo>
                    <a:pt x="1413088" y="212560"/>
                    <a:pt x="1415726" y="213233"/>
                    <a:pt x="1419686" y="213277"/>
                  </a:cubicBezTo>
                  <a:lnTo>
                    <a:pt x="1431427" y="213277"/>
                  </a:lnTo>
                  <a:cubicBezTo>
                    <a:pt x="1437754" y="213257"/>
                    <a:pt x="1442264" y="214290"/>
                    <a:pt x="1444955" y="216376"/>
                  </a:cubicBezTo>
                  <a:cubicBezTo>
                    <a:pt x="1447646" y="218463"/>
                    <a:pt x="1448592" y="221722"/>
                    <a:pt x="1447795" y="226155"/>
                  </a:cubicBezTo>
                  <a:cubicBezTo>
                    <a:pt x="1447184" y="229459"/>
                    <a:pt x="1445534" y="232542"/>
                    <a:pt x="1442844" y="235404"/>
                  </a:cubicBezTo>
                  <a:cubicBezTo>
                    <a:pt x="1440154" y="238267"/>
                    <a:pt x="1436652" y="240588"/>
                    <a:pt x="1432337" y="242367"/>
                  </a:cubicBezTo>
                  <a:cubicBezTo>
                    <a:pt x="1428023" y="244146"/>
                    <a:pt x="1423122" y="245062"/>
                    <a:pt x="1417637" y="245115"/>
                  </a:cubicBezTo>
                  <a:cubicBezTo>
                    <a:pt x="1410586" y="245068"/>
                    <a:pt x="1405244" y="243699"/>
                    <a:pt x="1401611" y="241008"/>
                  </a:cubicBezTo>
                  <a:cubicBezTo>
                    <a:pt x="1397978" y="238318"/>
                    <a:pt x="1396537" y="234590"/>
                    <a:pt x="1397288" y="229825"/>
                  </a:cubicBezTo>
                  <a:cubicBezTo>
                    <a:pt x="1397756" y="227331"/>
                    <a:pt x="1398934" y="224928"/>
                    <a:pt x="1400821" y="222617"/>
                  </a:cubicBezTo>
                  <a:cubicBezTo>
                    <a:pt x="1402707" y="220307"/>
                    <a:pt x="1405103" y="218272"/>
                    <a:pt x="1408006" y="216512"/>
                  </a:cubicBezTo>
                  <a:lnTo>
                    <a:pt x="1408098" y="215988"/>
                  </a:lnTo>
                  <a:cubicBezTo>
                    <a:pt x="1406801" y="215154"/>
                    <a:pt x="1405817" y="213993"/>
                    <a:pt x="1405145" y="212504"/>
                  </a:cubicBezTo>
                  <a:cubicBezTo>
                    <a:pt x="1404474" y="211016"/>
                    <a:pt x="1404315" y="209173"/>
                    <a:pt x="1404670" y="206977"/>
                  </a:cubicBezTo>
                  <a:cubicBezTo>
                    <a:pt x="1405197" y="204555"/>
                    <a:pt x="1406281" y="202460"/>
                    <a:pt x="1407921" y="200695"/>
                  </a:cubicBezTo>
                  <a:cubicBezTo>
                    <a:pt x="1409560" y="198929"/>
                    <a:pt x="1411142" y="197570"/>
                    <a:pt x="1412666" y="196616"/>
                  </a:cubicBezTo>
                  <a:lnTo>
                    <a:pt x="1412739" y="196199"/>
                  </a:lnTo>
                  <a:cubicBezTo>
                    <a:pt x="1411151" y="194701"/>
                    <a:pt x="1409884" y="192639"/>
                    <a:pt x="1408940" y="190014"/>
                  </a:cubicBezTo>
                  <a:cubicBezTo>
                    <a:pt x="1407995" y="187389"/>
                    <a:pt x="1407784" y="184384"/>
                    <a:pt x="1408307" y="181000"/>
                  </a:cubicBezTo>
                  <a:cubicBezTo>
                    <a:pt x="1409496" y="175084"/>
                    <a:pt x="1412293" y="170331"/>
                    <a:pt x="1416697" y="166738"/>
                  </a:cubicBezTo>
                  <a:cubicBezTo>
                    <a:pt x="1421102" y="163146"/>
                    <a:pt x="1426137" y="161301"/>
                    <a:pt x="1431803" y="161204"/>
                  </a:cubicBezTo>
                  <a:close/>
                  <a:moveTo>
                    <a:pt x="1362939" y="161204"/>
                  </a:moveTo>
                  <a:cubicBezTo>
                    <a:pt x="1368736" y="161205"/>
                    <a:pt x="1372700" y="163006"/>
                    <a:pt x="1374832" y="166606"/>
                  </a:cubicBezTo>
                  <a:cubicBezTo>
                    <a:pt x="1376964" y="170206"/>
                    <a:pt x="1377387" y="175596"/>
                    <a:pt x="1376101" y="182774"/>
                  </a:cubicBezTo>
                  <a:lnTo>
                    <a:pt x="1369801" y="218503"/>
                  </a:lnTo>
                  <a:lnTo>
                    <a:pt x="1363737" y="218503"/>
                  </a:lnTo>
                  <a:lnTo>
                    <a:pt x="1369889" y="183613"/>
                  </a:lnTo>
                  <a:cubicBezTo>
                    <a:pt x="1370938" y="177817"/>
                    <a:pt x="1370723" y="173534"/>
                    <a:pt x="1369246" y="170764"/>
                  </a:cubicBezTo>
                  <a:cubicBezTo>
                    <a:pt x="1367769" y="167994"/>
                    <a:pt x="1364893" y="166619"/>
                    <a:pt x="1360618" y="166639"/>
                  </a:cubicBezTo>
                  <a:cubicBezTo>
                    <a:pt x="1357448" y="166639"/>
                    <a:pt x="1354365" y="167477"/>
                    <a:pt x="1351370" y="169154"/>
                  </a:cubicBezTo>
                  <a:cubicBezTo>
                    <a:pt x="1348375" y="170830"/>
                    <a:pt x="1344997" y="173345"/>
                    <a:pt x="1341235" y="176697"/>
                  </a:cubicBezTo>
                  <a:lnTo>
                    <a:pt x="1333863" y="218503"/>
                  </a:lnTo>
                  <a:lnTo>
                    <a:pt x="1327799" y="218503"/>
                  </a:lnTo>
                  <a:lnTo>
                    <a:pt x="1337644" y="162671"/>
                  </a:lnTo>
                  <a:lnTo>
                    <a:pt x="1342663" y="162671"/>
                  </a:lnTo>
                  <a:lnTo>
                    <a:pt x="1341900" y="171144"/>
                  </a:lnTo>
                  <a:lnTo>
                    <a:pt x="1342109" y="171144"/>
                  </a:lnTo>
                  <a:cubicBezTo>
                    <a:pt x="1345404" y="168302"/>
                    <a:pt x="1348749" y="165951"/>
                    <a:pt x="1352144" y="164093"/>
                  </a:cubicBezTo>
                  <a:cubicBezTo>
                    <a:pt x="1355540" y="162234"/>
                    <a:pt x="1359139" y="161271"/>
                    <a:pt x="1362939" y="161204"/>
                  </a:cubicBezTo>
                  <a:close/>
                  <a:moveTo>
                    <a:pt x="1082312" y="161204"/>
                  </a:moveTo>
                  <a:cubicBezTo>
                    <a:pt x="1086877" y="161222"/>
                    <a:pt x="1090857" y="162384"/>
                    <a:pt x="1094252" y="164690"/>
                  </a:cubicBezTo>
                  <a:cubicBezTo>
                    <a:pt x="1097646" y="166995"/>
                    <a:pt x="1100107" y="170338"/>
                    <a:pt x="1101633" y="174716"/>
                  </a:cubicBezTo>
                  <a:cubicBezTo>
                    <a:pt x="1103160" y="179095"/>
                    <a:pt x="1103404" y="184403"/>
                    <a:pt x="1102366" y="190639"/>
                  </a:cubicBezTo>
                  <a:cubicBezTo>
                    <a:pt x="1101211" y="196840"/>
                    <a:pt x="1099101" y="202114"/>
                    <a:pt x="1096036" y="206461"/>
                  </a:cubicBezTo>
                  <a:cubicBezTo>
                    <a:pt x="1092971" y="210808"/>
                    <a:pt x="1089336" y="214124"/>
                    <a:pt x="1085132" y="216410"/>
                  </a:cubicBezTo>
                  <a:cubicBezTo>
                    <a:pt x="1080927" y="218696"/>
                    <a:pt x="1076540" y="219847"/>
                    <a:pt x="1071968" y="219865"/>
                  </a:cubicBezTo>
                  <a:cubicBezTo>
                    <a:pt x="1067403" y="219847"/>
                    <a:pt x="1063422" y="218696"/>
                    <a:pt x="1060024" y="216410"/>
                  </a:cubicBezTo>
                  <a:cubicBezTo>
                    <a:pt x="1056626" y="214124"/>
                    <a:pt x="1054160" y="210808"/>
                    <a:pt x="1052628" y="206461"/>
                  </a:cubicBezTo>
                  <a:cubicBezTo>
                    <a:pt x="1051096" y="202114"/>
                    <a:pt x="1050845" y="196840"/>
                    <a:pt x="1051878" y="190639"/>
                  </a:cubicBezTo>
                  <a:cubicBezTo>
                    <a:pt x="1053038" y="184403"/>
                    <a:pt x="1055154" y="179095"/>
                    <a:pt x="1058225" y="174716"/>
                  </a:cubicBezTo>
                  <a:cubicBezTo>
                    <a:pt x="1061296" y="170338"/>
                    <a:pt x="1064936" y="166995"/>
                    <a:pt x="1069144" y="164690"/>
                  </a:cubicBezTo>
                  <a:cubicBezTo>
                    <a:pt x="1073351" y="162384"/>
                    <a:pt x="1077741" y="161222"/>
                    <a:pt x="1082312" y="161204"/>
                  </a:cubicBezTo>
                  <a:close/>
                  <a:moveTo>
                    <a:pt x="921533" y="161204"/>
                  </a:moveTo>
                  <a:cubicBezTo>
                    <a:pt x="922621" y="161197"/>
                    <a:pt x="923600" y="161289"/>
                    <a:pt x="924471" y="161479"/>
                  </a:cubicBezTo>
                  <a:cubicBezTo>
                    <a:pt x="925341" y="161668"/>
                    <a:pt x="926174" y="161996"/>
                    <a:pt x="926969" y="162461"/>
                  </a:cubicBezTo>
                  <a:lnTo>
                    <a:pt x="924754" y="167896"/>
                  </a:lnTo>
                  <a:cubicBezTo>
                    <a:pt x="923916" y="167536"/>
                    <a:pt x="923143" y="167287"/>
                    <a:pt x="922436" y="167150"/>
                  </a:cubicBezTo>
                  <a:cubicBezTo>
                    <a:pt x="921729" y="167012"/>
                    <a:pt x="920846" y="166947"/>
                    <a:pt x="919786" y="166953"/>
                  </a:cubicBezTo>
                  <a:cubicBezTo>
                    <a:pt x="917274" y="166890"/>
                    <a:pt x="914488" y="167933"/>
                    <a:pt x="911428" y="170083"/>
                  </a:cubicBezTo>
                  <a:cubicBezTo>
                    <a:pt x="908369" y="172234"/>
                    <a:pt x="905335" y="175870"/>
                    <a:pt x="902327" y="180993"/>
                  </a:cubicBezTo>
                  <a:lnTo>
                    <a:pt x="895713" y="218503"/>
                  </a:lnTo>
                  <a:lnTo>
                    <a:pt x="889649" y="218503"/>
                  </a:lnTo>
                  <a:lnTo>
                    <a:pt x="899494" y="162671"/>
                  </a:lnTo>
                  <a:lnTo>
                    <a:pt x="904513" y="162671"/>
                  </a:lnTo>
                  <a:lnTo>
                    <a:pt x="903418" y="173030"/>
                  </a:lnTo>
                  <a:lnTo>
                    <a:pt x="903627" y="173030"/>
                  </a:lnTo>
                  <a:cubicBezTo>
                    <a:pt x="906158" y="169467"/>
                    <a:pt x="908957" y="166619"/>
                    <a:pt x="912022" y="164485"/>
                  </a:cubicBezTo>
                  <a:cubicBezTo>
                    <a:pt x="915088" y="162352"/>
                    <a:pt x="918258" y="161258"/>
                    <a:pt x="921533" y="161204"/>
                  </a:cubicBezTo>
                  <a:close/>
                  <a:moveTo>
                    <a:pt x="844187" y="161204"/>
                  </a:moveTo>
                  <a:cubicBezTo>
                    <a:pt x="848752" y="161222"/>
                    <a:pt x="852732" y="162384"/>
                    <a:pt x="856127" y="164690"/>
                  </a:cubicBezTo>
                  <a:cubicBezTo>
                    <a:pt x="859521" y="166995"/>
                    <a:pt x="861982" y="170338"/>
                    <a:pt x="863508" y="174716"/>
                  </a:cubicBezTo>
                  <a:cubicBezTo>
                    <a:pt x="865035" y="179095"/>
                    <a:pt x="865279" y="184403"/>
                    <a:pt x="864241" y="190639"/>
                  </a:cubicBezTo>
                  <a:cubicBezTo>
                    <a:pt x="863086" y="196840"/>
                    <a:pt x="860976" y="202114"/>
                    <a:pt x="857911" y="206461"/>
                  </a:cubicBezTo>
                  <a:cubicBezTo>
                    <a:pt x="854846" y="210808"/>
                    <a:pt x="851211" y="214124"/>
                    <a:pt x="847007" y="216410"/>
                  </a:cubicBezTo>
                  <a:cubicBezTo>
                    <a:pt x="842802" y="218696"/>
                    <a:pt x="838415" y="219847"/>
                    <a:pt x="833843" y="219865"/>
                  </a:cubicBezTo>
                  <a:cubicBezTo>
                    <a:pt x="829278" y="219847"/>
                    <a:pt x="825297" y="218696"/>
                    <a:pt x="821899" y="216410"/>
                  </a:cubicBezTo>
                  <a:cubicBezTo>
                    <a:pt x="818501" y="214124"/>
                    <a:pt x="816035" y="210808"/>
                    <a:pt x="814503" y="206461"/>
                  </a:cubicBezTo>
                  <a:cubicBezTo>
                    <a:pt x="812971" y="202114"/>
                    <a:pt x="812720" y="196840"/>
                    <a:pt x="813753" y="190639"/>
                  </a:cubicBezTo>
                  <a:cubicBezTo>
                    <a:pt x="814913" y="184403"/>
                    <a:pt x="817029" y="179095"/>
                    <a:pt x="820100" y="174716"/>
                  </a:cubicBezTo>
                  <a:cubicBezTo>
                    <a:pt x="823171" y="170338"/>
                    <a:pt x="826811" y="166995"/>
                    <a:pt x="831018" y="164690"/>
                  </a:cubicBezTo>
                  <a:cubicBezTo>
                    <a:pt x="835226" y="162384"/>
                    <a:pt x="839616" y="161222"/>
                    <a:pt x="844187" y="161204"/>
                  </a:cubicBezTo>
                  <a:close/>
                  <a:moveTo>
                    <a:pt x="1237119" y="142135"/>
                  </a:moveTo>
                  <a:lnTo>
                    <a:pt x="1243392" y="142135"/>
                  </a:lnTo>
                  <a:lnTo>
                    <a:pt x="1236078" y="183618"/>
                  </a:lnTo>
                  <a:lnTo>
                    <a:pt x="1236287" y="183618"/>
                  </a:lnTo>
                  <a:lnTo>
                    <a:pt x="1279435" y="142135"/>
                  </a:lnTo>
                  <a:lnTo>
                    <a:pt x="1286874" y="142135"/>
                  </a:lnTo>
                  <a:lnTo>
                    <a:pt x="1257560" y="170524"/>
                  </a:lnTo>
                  <a:lnTo>
                    <a:pt x="1276866" y="218503"/>
                  </a:lnTo>
                  <a:lnTo>
                    <a:pt x="1269636" y="218503"/>
                  </a:lnTo>
                  <a:lnTo>
                    <a:pt x="1252501" y="175447"/>
                  </a:lnTo>
                  <a:lnTo>
                    <a:pt x="1234471" y="192732"/>
                  </a:lnTo>
                  <a:lnTo>
                    <a:pt x="1229926" y="218503"/>
                  </a:lnTo>
                  <a:lnTo>
                    <a:pt x="1223653" y="218503"/>
                  </a:lnTo>
                  <a:close/>
                  <a:moveTo>
                    <a:pt x="742712" y="140773"/>
                  </a:moveTo>
                  <a:cubicBezTo>
                    <a:pt x="747852" y="140881"/>
                    <a:pt x="751979" y="141866"/>
                    <a:pt x="755093" y="143727"/>
                  </a:cubicBezTo>
                  <a:cubicBezTo>
                    <a:pt x="758206" y="145588"/>
                    <a:pt x="760590" y="147672"/>
                    <a:pt x="762246" y="149981"/>
                  </a:cubicBezTo>
                  <a:lnTo>
                    <a:pt x="757866" y="154069"/>
                  </a:lnTo>
                  <a:cubicBezTo>
                    <a:pt x="756344" y="151916"/>
                    <a:pt x="754313" y="150117"/>
                    <a:pt x="751773" y="148671"/>
                  </a:cubicBezTo>
                  <a:cubicBezTo>
                    <a:pt x="749234" y="147225"/>
                    <a:pt x="745916" y="146474"/>
                    <a:pt x="741821" y="146417"/>
                  </a:cubicBezTo>
                  <a:cubicBezTo>
                    <a:pt x="733225" y="146529"/>
                    <a:pt x="725975" y="149555"/>
                    <a:pt x="720071" y="155497"/>
                  </a:cubicBezTo>
                  <a:cubicBezTo>
                    <a:pt x="714167" y="161439"/>
                    <a:pt x="710252" y="169627"/>
                    <a:pt x="708324" y="180063"/>
                  </a:cubicBezTo>
                  <a:cubicBezTo>
                    <a:pt x="706522" y="190606"/>
                    <a:pt x="707434" y="198904"/>
                    <a:pt x="711061" y="204958"/>
                  </a:cubicBezTo>
                  <a:cubicBezTo>
                    <a:pt x="714688" y="211012"/>
                    <a:pt x="720817" y="214099"/>
                    <a:pt x="729446" y="214220"/>
                  </a:cubicBezTo>
                  <a:cubicBezTo>
                    <a:pt x="732752" y="214209"/>
                    <a:pt x="735923" y="213733"/>
                    <a:pt x="738960" y="212792"/>
                  </a:cubicBezTo>
                  <a:cubicBezTo>
                    <a:pt x="741998" y="211850"/>
                    <a:pt x="744562" y="210510"/>
                    <a:pt x="746652" y="208769"/>
                  </a:cubicBezTo>
                  <a:lnTo>
                    <a:pt x="750700" y="185813"/>
                  </a:lnTo>
                  <a:lnTo>
                    <a:pt x="732988" y="185813"/>
                  </a:lnTo>
                  <a:lnTo>
                    <a:pt x="733928" y="180482"/>
                  </a:lnTo>
                  <a:lnTo>
                    <a:pt x="757704" y="180482"/>
                  </a:lnTo>
                  <a:lnTo>
                    <a:pt x="752291" y="211180"/>
                  </a:lnTo>
                  <a:cubicBezTo>
                    <a:pt x="749407" y="213787"/>
                    <a:pt x="745886" y="215875"/>
                    <a:pt x="741726" y="217446"/>
                  </a:cubicBezTo>
                  <a:cubicBezTo>
                    <a:pt x="737567" y="219017"/>
                    <a:pt x="732932" y="219823"/>
                    <a:pt x="727822" y="219865"/>
                  </a:cubicBezTo>
                  <a:cubicBezTo>
                    <a:pt x="717844" y="219741"/>
                    <a:pt x="710490" y="216193"/>
                    <a:pt x="705758" y="209222"/>
                  </a:cubicBezTo>
                  <a:cubicBezTo>
                    <a:pt x="701026" y="202251"/>
                    <a:pt x="699674" y="192601"/>
                    <a:pt x="701700" y="180273"/>
                  </a:cubicBezTo>
                  <a:cubicBezTo>
                    <a:pt x="703189" y="172097"/>
                    <a:pt x="705881" y="165065"/>
                    <a:pt x="709775" y="159178"/>
                  </a:cubicBezTo>
                  <a:cubicBezTo>
                    <a:pt x="713668" y="153291"/>
                    <a:pt x="718441" y="148760"/>
                    <a:pt x="724092" y="145586"/>
                  </a:cubicBezTo>
                  <a:cubicBezTo>
                    <a:pt x="729744" y="142413"/>
                    <a:pt x="735950" y="140808"/>
                    <a:pt x="742712" y="140773"/>
                  </a:cubicBezTo>
                  <a:close/>
                  <a:moveTo>
                    <a:pt x="1316252" y="139725"/>
                  </a:moveTo>
                  <a:cubicBezTo>
                    <a:pt x="1317654" y="139738"/>
                    <a:pt x="1318770" y="140183"/>
                    <a:pt x="1319601" y="141059"/>
                  </a:cubicBezTo>
                  <a:cubicBezTo>
                    <a:pt x="1320432" y="141935"/>
                    <a:pt x="1320729" y="143165"/>
                    <a:pt x="1320494" y="144747"/>
                  </a:cubicBezTo>
                  <a:cubicBezTo>
                    <a:pt x="1320197" y="146184"/>
                    <a:pt x="1319479" y="147339"/>
                    <a:pt x="1318339" y="148213"/>
                  </a:cubicBezTo>
                  <a:cubicBezTo>
                    <a:pt x="1317200" y="149088"/>
                    <a:pt x="1315926" y="149537"/>
                    <a:pt x="1314518" y="149561"/>
                  </a:cubicBezTo>
                  <a:cubicBezTo>
                    <a:pt x="1313072" y="149537"/>
                    <a:pt x="1311944" y="149088"/>
                    <a:pt x="1311132" y="148213"/>
                  </a:cubicBezTo>
                  <a:cubicBezTo>
                    <a:pt x="1310320" y="147339"/>
                    <a:pt x="1310023" y="146184"/>
                    <a:pt x="1310239" y="144747"/>
                  </a:cubicBezTo>
                  <a:cubicBezTo>
                    <a:pt x="1310555" y="143165"/>
                    <a:pt x="1311273" y="141935"/>
                    <a:pt x="1312394" y="141059"/>
                  </a:cubicBezTo>
                  <a:cubicBezTo>
                    <a:pt x="1313514" y="140183"/>
                    <a:pt x="1314800" y="139738"/>
                    <a:pt x="1316252" y="139725"/>
                  </a:cubicBezTo>
                  <a:close/>
                  <a:moveTo>
                    <a:pt x="790035" y="135220"/>
                  </a:moveTo>
                  <a:lnTo>
                    <a:pt x="796099" y="135220"/>
                  </a:lnTo>
                  <a:lnTo>
                    <a:pt x="782760" y="210867"/>
                  </a:lnTo>
                  <a:cubicBezTo>
                    <a:pt x="782543" y="212170"/>
                    <a:pt x="782610" y="213126"/>
                    <a:pt x="782961" y="213735"/>
                  </a:cubicBezTo>
                  <a:cubicBezTo>
                    <a:pt x="783312" y="214344"/>
                    <a:pt x="783861" y="214646"/>
                    <a:pt x="784609" y="214639"/>
                  </a:cubicBezTo>
                  <a:cubicBezTo>
                    <a:pt x="784803" y="214643"/>
                    <a:pt x="785044" y="214635"/>
                    <a:pt x="785334" y="214613"/>
                  </a:cubicBezTo>
                  <a:cubicBezTo>
                    <a:pt x="785624" y="214591"/>
                    <a:pt x="786058" y="214530"/>
                    <a:pt x="786637" y="214429"/>
                  </a:cubicBezTo>
                  <a:lnTo>
                    <a:pt x="786732" y="219238"/>
                  </a:lnTo>
                  <a:cubicBezTo>
                    <a:pt x="786199" y="219401"/>
                    <a:pt x="785610" y="219545"/>
                    <a:pt x="784966" y="219669"/>
                  </a:cubicBezTo>
                  <a:cubicBezTo>
                    <a:pt x="784323" y="219793"/>
                    <a:pt x="783512" y="219858"/>
                    <a:pt x="782535" y="219865"/>
                  </a:cubicBezTo>
                  <a:cubicBezTo>
                    <a:pt x="780028" y="219869"/>
                    <a:pt x="778303" y="219076"/>
                    <a:pt x="777359" y="217486"/>
                  </a:cubicBezTo>
                  <a:cubicBezTo>
                    <a:pt x="776415" y="215895"/>
                    <a:pt x="776231" y="213479"/>
                    <a:pt x="776807" y="210238"/>
                  </a:cubicBezTo>
                  <a:close/>
                  <a:moveTo>
                    <a:pt x="1157984" y="133857"/>
                  </a:moveTo>
                  <a:cubicBezTo>
                    <a:pt x="1159406" y="133864"/>
                    <a:pt x="1160799" y="134034"/>
                    <a:pt x="1162164" y="134367"/>
                  </a:cubicBezTo>
                  <a:cubicBezTo>
                    <a:pt x="1163528" y="134700"/>
                    <a:pt x="1164818" y="135157"/>
                    <a:pt x="1166034" y="135739"/>
                  </a:cubicBezTo>
                  <a:lnTo>
                    <a:pt x="1163719" y="140551"/>
                  </a:lnTo>
                  <a:cubicBezTo>
                    <a:pt x="1161599" y="139503"/>
                    <a:pt x="1159491" y="138978"/>
                    <a:pt x="1157395" y="138978"/>
                  </a:cubicBezTo>
                  <a:cubicBezTo>
                    <a:pt x="1154421" y="138998"/>
                    <a:pt x="1152055" y="140059"/>
                    <a:pt x="1150298" y="142163"/>
                  </a:cubicBezTo>
                  <a:cubicBezTo>
                    <a:pt x="1148542" y="144266"/>
                    <a:pt x="1147322" y="147293"/>
                    <a:pt x="1146641" y="151244"/>
                  </a:cubicBezTo>
                  <a:lnTo>
                    <a:pt x="1144626" y="162671"/>
                  </a:lnTo>
                  <a:lnTo>
                    <a:pt x="1157304" y="162671"/>
                  </a:lnTo>
                  <a:lnTo>
                    <a:pt x="1156401" y="167791"/>
                  </a:lnTo>
                  <a:lnTo>
                    <a:pt x="1143723" y="167791"/>
                  </a:lnTo>
                  <a:lnTo>
                    <a:pt x="1134781" y="218503"/>
                  </a:lnTo>
                  <a:lnTo>
                    <a:pt x="1128717" y="218503"/>
                  </a:lnTo>
                  <a:lnTo>
                    <a:pt x="1137659" y="167791"/>
                  </a:lnTo>
                  <a:lnTo>
                    <a:pt x="1129906" y="167791"/>
                  </a:lnTo>
                  <a:lnTo>
                    <a:pt x="1130717" y="163193"/>
                  </a:lnTo>
                  <a:lnTo>
                    <a:pt x="1138562" y="162671"/>
                  </a:lnTo>
                  <a:lnTo>
                    <a:pt x="1140633" y="150929"/>
                  </a:lnTo>
                  <a:cubicBezTo>
                    <a:pt x="1141624" y="145356"/>
                    <a:pt x="1143582" y="141122"/>
                    <a:pt x="1146508" y="138226"/>
                  </a:cubicBezTo>
                  <a:cubicBezTo>
                    <a:pt x="1149434" y="135331"/>
                    <a:pt x="1153259" y="133874"/>
                    <a:pt x="1157984" y="133857"/>
                  </a:cubicBezTo>
                  <a:close/>
                  <a:moveTo>
                    <a:pt x="189996" y="0"/>
                  </a:moveTo>
                  <a:lnTo>
                    <a:pt x="1589796" y="2721"/>
                  </a:lnTo>
                  <a:lnTo>
                    <a:pt x="1527204" y="91582"/>
                  </a:lnTo>
                  <a:lnTo>
                    <a:pt x="274287" y="99746"/>
                  </a:lnTo>
                  <a:lnTo>
                    <a:pt x="230989" y="227152"/>
                  </a:lnTo>
                  <a:lnTo>
                    <a:pt x="408688" y="227152"/>
                  </a:lnTo>
                  <a:cubicBezTo>
                    <a:pt x="443333" y="227152"/>
                    <a:pt x="470094" y="229387"/>
                    <a:pt x="488971" y="233858"/>
                  </a:cubicBezTo>
                  <a:cubicBezTo>
                    <a:pt x="507848" y="238328"/>
                    <a:pt x="522652" y="246151"/>
                    <a:pt x="533383" y="257327"/>
                  </a:cubicBezTo>
                  <a:cubicBezTo>
                    <a:pt x="562432" y="286944"/>
                    <a:pt x="567273" y="330251"/>
                    <a:pt x="547907" y="387248"/>
                  </a:cubicBezTo>
                  <a:cubicBezTo>
                    <a:pt x="523407" y="459333"/>
                    <a:pt x="476237" y="509346"/>
                    <a:pt x="406396" y="537286"/>
                  </a:cubicBezTo>
                  <a:cubicBezTo>
                    <a:pt x="369602" y="551815"/>
                    <a:pt x="315722" y="559079"/>
                    <a:pt x="244754" y="559079"/>
                  </a:cubicBezTo>
                  <a:lnTo>
                    <a:pt x="0" y="559079"/>
                  </a:lnTo>
                  <a:lnTo>
                    <a:pt x="33619" y="460172"/>
                  </a:lnTo>
                  <a:lnTo>
                    <a:pt x="278374" y="460172"/>
                  </a:lnTo>
                  <a:cubicBezTo>
                    <a:pt x="311902" y="460172"/>
                    <a:pt x="338554" y="457378"/>
                    <a:pt x="358330" y="451790"/>
                  </a:cubicBezTo>
                  <a:cubicBezTo>
                    <a:pt x="370833" y="447878"/>
                    <a:pt x="382055" y="440753"/>
                    <a:pt x="391996" y="430415"/>
                  </a:cubicBezTo>
                  <a:cubicBezTo>
                    <a:pt x="401936" y="420078"/>
                    <a:pt x="409281" y="407924"/>
                    <a:pt x="414031" y="393954"/>
                  </a:cubicBezTo>
                  <a:cubicBezTo>
                    <a:pt x="419348" y="378307"/>
                    <a:pt x="420322" y="364756"/>
                    <a:pt x="416952" y="353301"/>
                  </a:cubicBezTo>
                  <a:cubicBezTo>
                    <a:pt x="413581" y="341846"/>
                    <a:pt x="406596" y="334442"/>
                    <a:pt x="395997" y="331089"/>
                  </a:cubicBezTo>
                  <a:cubicBezTo>
                    <a:pt x="387449" y="328295"/>
                    <a:pt x="363434" y="326618"/>
                    <a:pt x="323951" y="326060"/>
                  </a:cubicBezTo>
                  <a:lnTo>
                    <a:pt x="79196" y="326060"/>
                  </a:lnTo>
                  <a:close/>
                </a:path>
              </a:pathLst>
            </a:custGeom>
            <a:blipFill>
              <a:blip r:embed="rId72" cstate="screen">
                <a:alphaModFix amt="9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prst="cross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347E8DC6-B7F9-4FBE-9FE4-E0F11B91521E}"/>
                </a:ext>
              </a:extLst>
            </p:cNvPr>
            <p:cNvSpPr/>
            <p:nvPr/>
          </p:nvSpPr>
          <p:spPr>
            <a:xfrm>
              <a:off x="5699810" y="3968118"/>
              <a:ext cx="792379" cy="255695"/>
            </a:xfrm>
            <a:custGeom>
              <a:avLst/>
              <a:gdLst>
                <a:gd name="connsiteX0" fmla="*/ 3151035 w 4878810"/>
                <a:gd name="connsiteY0" fmla="*/ 775949 h 1574358"/>
                <a:gd name="connsiteX1" fmla="*/ 3147360 w 4878810"/>
                <a:gd name="connsiteY1" fmla="*/ 806317 h 1574358"/>
                <a:gd name="connsiteX2" fmla="*/ 3315097 w 4878810"/>
                <a:gd name="connsiteY2" fmla="*/ 806317 h 1574358"/>
                <a:gd name="connsiteX3" fmla="*/ 3318770 w 4878810"/>
                <a:gd name="connsiteY3" fmla="*/ 775949 h 1574358"/>
                <a:gd name="connsiteX4" fmla="*/ 2760468 w 4878810"/>
                <a:gd name="connsiteY4" fmla="*/ 775949 h 1574358"/>
                <a:gd name="connsiteX5" fmla="*/ 2756795 w 4878810"/>
                <a:gd name="connsiteY5" fmla="*/ 806317 h 1574358"/>
                <a:gd name="connsiteX6" fmla="*/ 2922081 w 4878810"/>
                <a:gd name="connsiteY6" fmla="*/ 806317 h 1574358"/>
                <a:gd name="connsiteX7" fmla="*/ 2925755 w 4878810"/>
                <a:gd name="connsiteY7" fmla="*/ 775949 h 1574358"/>
                <a:gd name="connsiteX8" fmla="*/ 1936108 w 4878810"/>
                <a:gd name="connsiteY8" fmla="*/ 772810 h 1574358"/>
                <a:gd name="connsiteX9" fmla="*/ 1921018 w 4878810"/>
                <a:gd name="connsiteY9" fmla="*/ 869012 h 1574358"/>
                <a:gd name="connsiteX10" fmla="*/ 2028016 w 4878810"/>
                <a:gd name="connsiteY10" fmla="*/ 869012 h 1574358"/>
                <a:gd name="connsiteX11" fmla="*/ 2043104 w 4878810"/>
                <a:gd name="connsiteY11" fmla="*/ 772810 h 1574358"/>
                <a:gd name="connsiteX12" fmla="*/ 3165726 w 4878810"/>
                <a:gd name="connsiteY12" fmla="*/ 672700 h 1574358"/>
                <a:gd name="connsiteX13" fmla="*/ 3160829 w 4878810"/>
                <a:gd name="connsiteY13" fmla="*/ 707926 h 1574358"/>
                <a:gd name="connsiteX14" fmla="*/ 3328564 w 4878810"/>
                <a:gd name="connsiteY14" fmla="*/ 707926 h 1574358"/>
                <a:gd name="connsiteX15" fmla="*/ 3333461 w 4878810"/>
                <a:gd name="connsiteY15" fmla="*/ 672700 h 1574358"/>
                <a:gd name="connsiteX16" fmla="*/ 2775160 w 4878810"/>
                <a:gd name="connsiteY16" fmla="*/ 672700 h 1574358"/>
                <a:gd name="connsiteX17" fmla="*/ 2770263 w 4878810"/>
                <a:gd name="connsiteY17" fmla="*/ 707926 h 1574358"/>
                <a:gd name="connsiteX18" fmla="*/ 2935550 w 4878810"/>
                <a:gd name="connsiteY18" fmla="*/ 707926 h 1574358"/>
                <a:gd name="connsiteX19" fmla="*/ 2940448 w 4878810"/>
                <a:gd name="connsiteY19" fmla="*/ 672700 h 1574358"/>
                <a:gd name="connsiteX20" fmla="*/ 1970402 w 4878810"/>
                <a:gd name="connsiteY20" fmla="*/ 559439 h 1574358"/>
                <a:gd name="connsiteX21" fmla="*/ 1955312 w 4878810"/>
                <a:gd name="connsiteY21" fmla="*/ 655641 h 1574358"/>
                <a:gd name="connsiteX22" fmla="*/ 2060938 w 4878810"/>
                <a:gd name="connsiteY22" fmla="*/ 655641 h 1574358"/>
                <a:gd name="connsiteX23" fmla="*/ 2076026 w 4878810"/>
                <a:gd name="connsiteY23" fmla="*/ 559439 h 1574358"/>
                <a:gd name="connsiteX24" fmla="*/ 1532811 w 4878810"/>
                <a:gd name="connsiteY24" fmla="*/ 431168 h 1574358"/>
                <a:gd name="connsiteX25" fmla="*/ 1654897 w 4878810"/>
                <a:gd name="connsiteY25" fmla="*/ 431168 h 1574358"/>
                <a:gd name="connsiteX26" fmla="*/ 1617860 w 4878810"/>
                <a:gd name="connsiteY26" fmla="*/ 575472 h 1574358"/>
                <a:gd name="connsiteX27" fmla="*/ 1586310 w 4878810"/>
                <a:gd name="connsiteY27" fmla="*/ 640841 h 1574358"/>
                <a:gd name="connsiteX28" fmla="*/ 1524581 w 4878810"/>
                <a:gd name="connsiteY28" fmla="*/ 872713 h 1574358"/>
                <a:gd name="connsiteX29" fmla="*/ 1579451 w 4878810"/>
                <a:gd name="connsiteY29" fmla="*/ 864079 h 1574358"/>
                <a:gd name="connsiteX30" fmla="*/ 1598655 w 4878810"/>
                <a:gd name="connsiteY30" fmla="*/ 630973 h 1574358"/>
                <a:gd name="connsiteX31" fmla="*/ 1715255 w 4878810"/>
                <a:gd name="connsiteY31" fmla="*/ 630973 h 1574358"/>
                <a:gd name="connsiteX32" fmla="*/ 1687819 w 4878810"/>
                <a:gd name="connsiteY32" fmla="*/ 983715 h 1574358"/>
                <a:gd name="connsiteX33" fmla="*/ 1569849 w 4878810"/>
                <a:gd name="connsiteY33" fmla="*/ 983715 h 1574358"/>
                <a:gd name="connsiteX34" fmla="*/ 1571221 w 4878810"/>
                <a:gd name="connsiteY34" fmla="*/ 963981 h 1574358"/>
                <a:gd name="connsiteX35" fmla="*/ 1376432 w 4878810"/>
                <a:gd name="connsiteY35" fmla="*/ 982481 h 1574358"/>
                <a:gd name="connsiteX36" fmla="*/ 1392893 w 4878810"/>
                <a:gd name="connsiteY36" fmla="*/ 875179 h 1574358"/>
                <a:gd name="connsiteX37" fmla="*/ 3561189 w 4878810"/>
                <a:gd name="connsiteY37" fmla="*/ 378744 h 1574358"/>
                <a:gd name="connsiteX38" fmla="*/ 3551395 w 4878810"/>
                <a:gd name="connsiteY38" fmla="*/ 452841 h 1574358"/>
                <a:gd name="connsiteX39" fmla="*/ 3196334 w 4878810"/>
                <a:gd name="connsiteY39" fmla="*/ 460129 h 1574358"/>
                <a:gd name="connsiteX40" fmla="*/ 3192662 w 4878810"/>
                <a:gd name="connsiteY40" fmla="*/ 488066 h 1574358"/>
                <a:gd name="connsiteX41" fmla="*/ 3569760 w 4878810"/>
                <a:gd name="connsiteY41" fmla="*/ 488066 h 1574358"/>
                <a:gd name="connsiteX42" fmla="*/ 3558740 w 4878810"/>
                <a:gd name="connsiteY42" fmla="*/ 567022 h 1574358"/>
                <a:gd name="connsiteX43" fmla="*/ 3181642 w 4878810"/>
                <a:gd name="connsiteY43" fmla="*/ 567022 h 1574358"/>
                <a:gd name="connsiteX44" fmla="*/ 3176745 w 4878810"/>
                <a:gd name="connsiteY44" fmla="*/ 594960 h 1574358"/>
                <a:gd name="connsiteX45" fmla="*/ 3530580 w 4878810"/>
                <a:gd name="connsiteY45" fmla="*/ 594960 h 1574358"/>
                <a:gd name="connsiteX46" fmla="*/ 3490177 w 4878810"/>
                <a:gd name="connsiteY46" fmla="*/ 885272 h 1574358"/>
                <a:gd name="connsiteX47" fmla="*/ 3136343 w 4878810"/>
                <a:gd name="connsiteY47" fmla="*/ 885272 h 1574358"/>
                <a:gd name="connsiteX48" fmla="*/ 3132669 w 4878810"/>
                <a:gd name="connsiteY48" fmla="*/ 911996 h 1574358"/>
                <a:gd name="connsiteX49" fmla="*/ 3509766 w 4878810"/>
                <a:gd name="connsiteY49" fmla="*/ 911996 h 1574358"/>
                <a:gd name="connsiteX50" fmla="*/ 3498747 w 4878810"/>
                <a:gd name="connsiteY50" fmla="*/ 986092 h 1574358"/>
                <a:gd name="connsiteX51" fmla="*/ 3121650 w 4878810"/>
                <a:gd name="connsiteY51" fmla="*/ 986092 h 1574358"/>
                <a:gd name="connsiteX52" fmla="*/ 3117976 w 4878810"/>
                <a:gd name="connsiteY52" fmla="*/ 1014029 h 1574358"/>
                <a:gd name="connsiteX53" fmla="*/ 3518337 w 4878810"/>
                <a:gd name="connsiteY53" fmla="*/ 1014029 h 1574358"/>
                <a:gd name="connsiteX54" fmla="*/ 3507317 w 4878810"/>
                <a:gd name="connsiteY54" fmla="*/ 1085696 h 1574358"/>
                <a:gd name="connsiteX55" fmla="*/ 2483766 w 4878810"/>
                <a:gd name="connsiteY55" fmla="*/ 1085696 h 1574358"/>
                <a:gd name="connsiteX56" fmla="*/ 2494786 w 4878810"/>
                <a:gd name="connsiteY56" fmla="*/ 1014029 h 1574358"/>
                <a:gd name="connsiteX57" fmla="*/ 2892697 w 4878810"/>
                <a:gd name="connsiteY57" fmla="*/ 1014029 h 1574358"/>
                <a:gd name="connsiteX58" fmla="*/ 2896370 w 4878810"/>
                <a:gd name="connsiteY58" fmla="*/ 986092 h 1574358"/>
                <a:gd name="connsiteX59" fmla="*/ 2521720 w 4878810"/>
                <a:gd name="connsiteY59" fmla="*/ 986092 h 1574358"/>
                <a:gd name="connsiteX60" fmla="*/ 2532740 w 4878810"/>
                <a:gd name="connsiteY60" fmla="*/ 911996 h 1574358"/>
                <a:gd name="connsiteX61" fmla="*/ 2907390 w 4878810"/>
                <a:gd name="connsiteY61" fmla="*/ 911996 h 1574358"/>
                <a:gd name="connsiteX62" fmla="*/ 2911063 w 4878810"/>
                <a:gd name="connsiteY62" fmla="*/ 885272 h 1574358"/>
                <a:gd name="connsiteX63" fmla="*/ 2559675 w 4878810"/>
                <a:gd name="connsiteY63" fmla="*/ 885272 h 1574358"/>
                <a:gd name="connsiteX64" fmla="*/ 2600078 w 4878810"/>
                <a:gd name="connsiteY64" fmla="*/ 594960 h 1574358"/>
                <a:gd name="connsiteX65" fmla="*/ 2951465 w 4878810"/>
                <a:gd name="connsiteY65" fmla="*/ 594960 h 1574358"/>
                <a:gd name="connsiteX66" fmla="*/ 2956363 w 4878810"/>
                <a:gd name="connsiteY66" fmla="*/ 567022 h 1574358"/>
                <a:gd name="connsiteX67" fmla="*/ 2581714 w 4878810"/>
                <a:gd name="connsiteY67" fmla="*/ 567022 h 1574358"/>
                <a:gd name="connsiteX68" fmla="*/ 2592733 w 4878810"/>
                <a:gd name="connsiteY68" fmla="*/ 488066 h 1574358"/>
                <a:gd name="connsiteX69" fmla="*/ 2967383 w 4878810"/>
                <a:gd name="connsiteY69" fmla="*/ 488066 h 1574358"/>
                <a:gd name="connsiteX70" fmla="*/ 2971055 w 4878810"/>
                <a:gd name="connsiteY70" fmla="*/ 464987 h 1574358"/>
                <a:gd name="connsiteX71" fmla="*/ 2618444 w 4878810"/>
                <a:gd name="connsiteY71" fmla="*/ 471061 h 1574358"/>
                <a:gd name="connsiteX72" fmla="*/ 2628238 w 4878810"/>
                <a:gd name="connsiteY72" fmla="*/ 396964 h 1574358"/>
                <a:gd name="connsiteX73" fmla="*/ 2003324 w 4878810"/>
                <a:gd name="connsiteY73" fmla="*/ 346067 h 1574358"/>
                <a:gd name="connsiteX74" fmla="*/ 1988233 w 4878810"/>
                <a:gd name="connsiteY74" fmla="*/ 442269 h 1574358"/>
                <a:gd name="connsiteX75" fmla="*/ 2093859 w 4878810"/>
                <a:gd name="connsiteY75" fmla="*/ 442269 h 1574358"/>
                <a:gd name="connsiteX76" fmla="*/ 2108948 w 4878810"/>
                <a:gd name="connsiteY76" fmla="*/ 346067 h 1574358"/>
                <a:gd name="connsiteX77" fmla="*/ 4055772 w 4878810"/>
                <a:gd name="connsiteY77" fmla="*/ 322451 h 1574358"/>
                <a:gd name="connsiteX78" fmla="*/ 4290342 w 4878810"/>
                <a:gd name="connsiteY78" fmla="*/ 322451 h 1574358"/>
                <a:gd name="connsiteX79" fmla="*/ 4213523 w 4878810"/>
                <a:gd name="connsiteY79" fmla="*/ 392754 h 1574358"/>
                <a:gd name="connsiteX80" fmla="*/ 4722444 w 4878810"/>
                <a:gd name="connsiteY80" fmla="*/ 392754 h 1574358"/>
                <a:gd name="connsiteX81" fmla="*/ 4661074 w 4878810"/>
                <a:gd name="connsiteY81" fmla="*/ 508416 h 1574358"/>
                <a:gd name="connsiteX82" fmla="*/ 4087323 w 4878810"/>
                <a:gd name="connsiteY82" fmla="*/ 509923 h 1574358"/>
                <a:gd name="connsiteX83" fmla="*/ 3985813 w 4878810"/>
                <a:gd name="connsiteY83" fmla="*/ 603658 h 1574358"/>
                <a:gd name="connsiteX84" fmla="*/ 4114759 w 4878810"/>
                <a:gd name="connsiteY84" fmla="*/ 603658 h 1574358"/>
                <a:gd name="connsiteX85" fmla="*/ 4124358 w 4878810"/>
                <a:gd name="connsiteY85" fmla="*/ 545690 h 1574358"/>
                <a:gd name="connsiteX86" fmla="*/ 4384992 w 4878810"/>
                <a:gd name="connsiteY86" fmla="*/ 545690 h 1574358"/>
                <a:gd name="connsiteX87" fmla="*/ 4375390 w 4878810"/>
                <a:gd name="connsiteY87" fmla="*/ 603658 h 1574358"/>
                <a:gd name="connsiteX88" fmla="*/ 4663458 w 4878810"/>
                <a:gd name="connsiteY88" fmla="*/ 603658 h 1574358"/>
                <a:gd name="connsiteX89" fmla="*/ 4606605 w 4878810"/>
                <a:gd name="connsiteY89" fmla="*/ 719322 h 1574358"/>
                <a:gd name="connsiteX90" fmla="*/ 4357558 w 4878810"/>
                <a:gd name="connsiteY90" fmla="*/ 720828 h 1574358"/>
                <a:gd name="connsiteX91" fmla="*/ 4346583 w 4878810"/>
                <a:gd name="connsiteY91" fmla="*/ 791130 h 1574358"/>
                <a:gd name="connsiteX92" fmla="*/ 4711470 w 4878810"/>
                <a:gd name="connsiteY92" fmla="*/ 791130 h 1574358"/>
                <a:gd name="connsiteX93" fmla="*/ 4636412 w 4878810"/>
                <a:gd name="connsiteY93" fmla="*/ 908299 h 1574358"/>
                <a:gd name="connsiteX94" fmla="*/ 4328751 w 4878810"/>
                <a:gd name="connsiteY94" fmla="*/ 908299 h 1574358"/>
                <a:gd name="connsiteX95" fmla="*/ 4280798 w 4878810"/>
                <a:gd name="connsiteY95" fmla="*/ 1251905 h 1574358"/>
                <a:gd name="connsiteX96" fmla="*/ 4050285 w 4878810"/>
                <a:gd name="connsiteY96" fmla="*/ 1023002 h 1574358"/>
                <a:gd name="connsiteX97" fmla="*/ 4068118 w 4878810"/>
                <a:gd name="connsiteY97" fmla="*/ 908299 h 1574358"/>
                <a:gd name="connsiteX98" fmla="*/ 3598978 w 4878810"/>
                <a:gd name="connsiteY98" fmla="*/ 908299 h 1574358"/>
                <a:gd name="connsiteX99" fmla="*/ 3661991 w 4878810"/>
                <a:gd name="connsiteY99" fmla="*/ 792635 h 1574358"/>
                <a:gd name="connsiteX100" fmla="*/ 4085949 w 4878810"/>
                <a:gd name="connsiteY100" fmla="*/ 791130 h 1574358"/>
                <a:gd name="connsiteX101" fmla="*/ 4096925 w 4878810"/>
                <a:gd name="connsiteY101" fmla="*/ 720828 h 1574358"/>
                <a:gd name="connsiteX102" fmla="*/ 3732039 w 4878810"/>
                <a:gd name="connsiteY102" fmla="*/ 720828 h 1574358"/>
                <a:gd name="connsiteX103" fmla="*/ 3751244 w 4878810"/>
                <a:gd name="connsiteY103" fmla="*/ 603658 h 1574358"/>
                <a:gd name="connsiteX104" fmla="*/ 3852752 w 4878810"/>
                <a:gd name="connsiteY104" fmla="*/ 509923 h 1574358"/>
                <a:gd name="connsiteX105" fmla="*/ 3712834 w 4878810"/>
                <a:gd name="connsiteY105" fmla="*/ 509923 h 1574358"/>
                <a:gd name="connsiteX106" fmla="*/ 3768181 w 4878810"/>
                <a:gd name="connsiteY106" fmla="*/ 392754 h 1574358"/>
                <a:gd name="connsiteX107" fmla="*/ 3978953 w 4878810"/>
                <a:gd name="connsiteY107" fmla="*/ 392754 h 1574358"/>
                <a:gd name="connsiteX108" fmla="*/ 2963423 w 4878810"/>
                <a:gd name="connsiteY108" fmla="*/ 76391 h 1574358"/>
                <a:gd name="connsiteX109" fmla="*/ 2927566 w 4878810"/>
                <a:gd name="connsiteY109" fmla="*/ 229188 h 1574358"/>
                <a:gd name="connsiteX110" fmla="*/ 3212930 w 4878810"/>
                <a:gd name="connsiteY110" fmla="*/ 229188 h 1574358"/>
                <a:gd name="connsiteX111" fmla="*/ 3263590 w 4878810"/>
                <a:gd name="connsiteY111" fmla="*/ 79567 h 1574358"/>
                <a:gd name="connsiteX112" fmla="*/ 3472996 w 4878810"/>
                <a:gd name="connsiteY112" fmla="*/ 81209 h 1574358"/>
                <a:gd name="connsiteX113" fmla="*/ 3426034 w 4878810"/>
                <a:gd name="connsiteY113" fmla="*/ 229188 h 1574358"/>
                <a:gd name="connsiteX114" fmla="*/ 3660608 w 4878810"/>
                <a:gd name="connsiteY114" fmla="*/ 229188 h 1574358"/>
                <a:gd name="connsiteX115" fmla="*/ 3659280 w 4878810"/>
                <a:gd name="connsiteY115" fmla="*/ 238342 h 1574358"/>
                <a:gd name="connsiteX116" fmla="*/ 3723691 w 4878810"/>
                <a:gd name="connsiteY116" fmla="*/ 138454 h 1574358"/>
                <a:gd name="connsiteX117" fmla="*/ 4878810 w 4878810"/>
                <a:gd name="connsiteY117" fmla="*/ 135443 h 1574358"/>
                <a:gd name="connsiteX118" fmla="*/ 4739585 w 4878810"/>
                <a:gd name="connsiteY118" fmla="*/ 346348 h 1574358"/>
                <a:gd name="connsiteX119" fmla="*/ 4543185 w 4878810"/>
                <a:gd name="connsiteY119" fmla="*/ 346348 h 1574358"/>
                <a:gd name="connsiteX120" fmla="*/ 4560436 w 4878810"/>
                <a:gd name="connsiteY120" fmla="*/ 252612 h 1574358"/>
                <a:gd name="connsiteX121" fmla="*/ 3904869 w 4878810"/>
                <a:gd name="connsiteY121" fmla="*/ 252612 h 1574358"/>
                <a:gd name="connsiteX122" fmla="*/ 3887618 w 4878810"/>
                <a:gd name="connsiteY122" fmla="*/ 346348 h 1574358"/>
                <a:gd name="connsiteX123" fmla="*/ 3589633 w 4878810"/>
                <a:gd name="connsiteY123" fmla="*/ 346348 h 1574358"/>
                <a:gd name="connsiteX124" fmla="*/ 3589749 w 4878810"/>
                <a:gd name="connsiteY124" fmla="*/ 346168 h 1574358"/>
                <a:gd name="connsiteX125" fmla="*/ 3407514 w 4878810"/>
                <a:gd name="connsiteY125" fmla="*/ 346168 h 1574358"/>
                <a:gd name="connsiteX126" fmla="*/ 3402885 w 4878810"/>
                <a:gd name="connsiteY126" fmla="*/ 371216 h 1574358"/>
                <a:gd name="connsiteX127" fmla="*/ 3138990 w 4878810"/>
                <a:gd name="connsiteY127" fmla="*/ 378746 h 1574358"/>
                <a:gd name="connsiteX128" fmla="*/ 3143620 w 4878810"/>
                <a:gd name="connsiteY128" fmla="*/ 346168 h 1574358"/>
                <a:gd name="connsiteX129" fmla="*/ 2909047 w 4878810"/>
                <a:gd name="connsiteY129" fmla="*/ 346168 h 1574358"/>
                <a:gd name="connsiteX130" fmla="*/ 2904417 w 4878810"/>
                <a:gd name="connsiteY130" fmla="*/ 372723 h 1574358"/>
                <a:gd name="connsiteX131" fmla="*/ 2640521 w 4878810"/>
                <a:gd name="connsiteY131" fmla="*/ 378746 h 1574358"/>
                <a:gd name="connsiteX132" fmla="*/ 2645152 w 4878810"/>
                <a:gd name="connsiteY132" fmla="*/ 346168 h 1574358"/>
                <a:gd name="connsiteX133" fmla="*/ 2412121 w 4878810"/>
                <a:gd name="connsiteY133" fmla="*/ 346168 h 1574358"/>
                <a:gd name="connsiteX134" fmla="*/ 2412136 w 4878810"/>
                <a:gd name="connsiteY134" fmla="*/ 346067 h 1574358"/>
                <a:gd name="connsiteX135" fmla="*/ 2309225 w 4878810"/>
                <a:gd name="connsiteY135" fmla="*/ 346067 h 1574358"/>
                <a:gd name="connsiteX136" fmla="*/ 2294135 w 4878810"/>
                <a:gd name="connsiteY136" fmla="*/ 442269 h 1574358"/>
                <a:gd name="connsiteX137" fmla="*/ 2395643 w 4878810"/>
                <a:gd name="connsiteY137" fmla="*/ 442269 h 1574358"/>
                <a:gd name="connsiteX138" fmla="*/ 2376440 w 4878810"/>
                <a:gd name="connsiteY138" fmla="*/ 559439 h 1574358"/>
                <a:gd name="connsiteX139" fmla="*/ 2274931 w 4878810"/>
                <a:gd name="connsiteY139" fmla="*/ 559439 h 1574358"/>
                <a:gd name="connsiteX140" fmla="*/ 2259842 w 4878810"/>
                <a:gd name="connsiteY140" fmla="*/ 655641 h 1574358"/>
                <a:gd name="connsiteX141" fmla="*/ 2361350 w 4878810"/>
                <a:gd name="connsiteY141" fmla="*/ 655641 h 1574358"/>
                <a:gd name="connsiteX142" fmla="*/ 2343518 w 4878810"/>
                <a:gd name="connsiteY142" fmla="*/ 772810 h 1574358"/>
                <a:gd name="connsiteX143" fmla="*/ 2242009 w 4878810"/>
                <a:gd name="connsiteY143" fmla="*/ 772810 h 1574358"/>
                <a:gd name="connsiteX144" fmla="*/ 2226919 w 4878810"/>
                <a:gd name="connsiteY144" fmla="*/ 869012 h 1574358"/>
                <a:gd name="connsiteX145" fmla="*/ 2370954 w 4878810"/>
                <a:gd name="connsiteY145" fmla="*/ 869012 h 1574358"/>
                <a:gd name="connsiteX146" fmla="*/ 2353120 w 4878810"/>
                <a:gd name="connsiteY146" fmla="*/ 984948 h 1574358"/>
                <a:gd name="connsiteX147" fmla="*/ 1903185 w 4878810"/>
                <a:gd name="connsiteY147" fmla="*/ 984948 h 1574358"/>
                <a:gd name="connsiteX148" fmla="*/ 1900441 w 4878810"/>
                <a:gd name="connsiteY148" fmla="*/ 1004682 h 1574358"/>
                <a:gd name="connsiteX149" fmla="*/ 1708397 w 4878810"/>
                <a:gd name="connsiteY149" fmla="*/ 1004682 h 1574358"/>
                <a:gd name="connsiteX150" fmla="*/ 1815394 w 4878810"/>
                <a:gd name="connsiteY150" fmla="*/ 317699 h 1574358"/>
                <a:gd name="connsiteX151" fmla="*/ 1774240 w 4878810"/>
                <a:gd name="connsiteY151" fmla="*/ 330033 h 1574358"/>
                <a:gd name="connsiteX152" fmla="*/ 1797560 w 4878810"/>
                <a:gd name="connsiteY152" fmla="*/ 189429 h 1574358"/>
                <a:gd name="connsiteX153" fmla="*/ 2040361 w 4878810"/>
                <a:gd name="connsiteY153" fmla="*/ 119128 h 1574358"/>
                <a:gd name="connsiteX154" fmla="*/ 2022528 w 4878810"/>
                <a:gd name="connsiteY154" fmla="*/ 228898 h 1574358"/>
                <a:gd name="connsiteX155" fmla="*/ 2126781 w 4878810"/>
                <a:gd name="connsiteY155" fmla="*/ 228898 h 1574358"/>
                <a:gd name="connsiteX156" fmla="*/ 2133639 w 4878810"/>
                <a:gd name="connsiteY156" fmla="*/ 190663 h 1574358"/>
                <a:gd name="connsiteX157" fmla="*/ 2089745 w 4878810"/>
                <a:gd name="connsiteY157" fmla="*/ 143795 h 1574358"/>
                <a:gd name="connsiteX158" fmla="*/ 2340775 w 4878810"/>
                <a:gd name="connsiteY158" fmla="*/ 143795 h 1574358"/>
                <a:gd name="connsiteX159" fmla="*/ 2327056 w 4878810"/>
                <a:gd name="connsiteY159" fmla="*/ 228898 h 1574358"/>
                <a:gd name="connsiteX160" fmla="*/ 2445028 w 4878810"/>
                <a:gd name="connsiteY160" fmla="*/ 228898 h 1574358"/>
                <a:gd name="connsiteX161" fmla="*/ 2444946 w 4878810"/>
                <a:gd name="connsiteY161" fmla="*/ 229439 h 1574358"/>
                <a:gd name="connsiteX162" fmla="*/ 2714463 w 4878810"/>
                <a:gd name="connsiteY162" fmla="*/ 233706 h 1574358"/>
                <a:gd name="connsiteX163" fmla="*/ 2757595 w 4878810"/>
                <a:gd name="connsiteY163" fmla="*/ 76554 h 1574358"/>
                <a:gd name="connsiteX164" fmla="*/ 585538 w 4878810"/>
                <a:gd name="connsiteY164" fmla="*/ 0 h 1574358"/>
                <a:gd name="connsiteX165" fmla="*/ 784813 w 4878810"/>
                <a:gd name="connsiteY165" fmla="*/ 0 h 1574358"/>
                <a:gd name="connsiteX166" fmla="*/ 599895 w 4878810"/>
                <a:gd name="connsiteY166" fmla="*/ 376743 h 1574358"/>
                <a:gd name="connsiteX167" fmla="*/ 1164375 w 4878810"/>
                <a:gd name="connsiteY167" fmla="*/ 376240 h 1574358"/>
                <a:gd name="connsiteX168" fmla="*/ 1052673 w 4878810"/>
                <a:gd name="connsiteY168" fmla="*/ 513489 h 1574358"/>
                <a:gd name="connsiteX169" fmla="*/ 766837 w 4878810"/>
                <a:gd name="connsiteY169" fmla="*/ 512986 h 1574358"/>
                <a:gd name="connsiteX170" fmla="*/ 1151105 w 4878810"/>
                <a:gd name="connsiteY170" fmla="*/ 1157863 h 1574358"/>
                <a:gd name="connsiteX171" fmla="*/ 1152429 w 4878810"/>
                <a:gd name="connsiteY171" fmla="*/ 1158162 h 1574358"/>
                <a:gd name="connsiteX172" fmla="*/ 1388778 w 4878810"/>
                <a:gd name="connsiteY172" fmla="*/ 362101 h 1574358"/>
                <a:gd name="connsiteX173" fmla="*/ 1303728 w 4878810"/>
                <a:gd name="connsiteY173" fmla="*/ 362101 h 1574358"/>
                <a:gd name="connsiteX174" fmla="*/ 1353186 w 4878810"/>
                <a:gd name="connsiteY174" fmla="*/ 248904 h 1574358"/>
                <a:gd name="connsiteX175" fmla="*/ 1424442 w 4878810"/>
                <a:gd name="connsiteY175" fmla="*/ 247397 h 1574358"/>
                <a:gd name="connsiteX176" fmla="*/ 1457365 w 4878810"/>
                <a:gd name="connsiteY176" fmla="*/ 140095 h 1574358"/>
                <a:gd name="connsiteX177" fmla="*/ 1638436 w 4878810"/>
                <a:gd name="connsiteY177" fmla="*/ 140095 h 1574358"/>
                <a:gd name="connsiteX178" fmla="*/ 1604142 w 4878810"/>
                <a:gd name="connsiteY178" fmla="*/ 247397 h 1574358"/>
                <a:gd name="connsiteX179" fmla="*/ 1761894 w 4878810"/>
                <a:gd name="connsiteY179" fmla="*/ 247397 h 1574358"/>
                <a:gd name="connsiteX180" fmla="*/ 1744061 w 4878810"/>
                <a:gd name="connsiteY180" fmla="*/ 362101 h 1574358"/>
                <a:gd name="connsiteX181" fmla="*/ 1532810 w 4878810"/>
                <a:gd name="connsiteY181" fmla="*/ 362101 h 1574358"/>
                <a:gd name="connsiteX182" fmla="*/ 1147907 w 4878810"/>
                <a:gd name="connsiteY182" fmla="*/ 1574358 h 1574358"/>
                <a:gd name="connsiteX183" fmla="*/ 1079284 w 4878810"/>
                <a:gd name="connsiteY183" fmla="*/ 1438282 h 1574358"/>
                <a:gd name="connsiteX184" fmla="*/ 1078474 w 4878810"/>
                <a:gd name="connsiteY184" fmla="*/ 1439929 h 1574358"/>
                <a:gd name="connsiteX185" fmla="*/ 1068978 w 4878810"/>
                <a:gd name="connsiteY185" fmla="*/ 1423044 h 1574358"/>
                <a:gd name="connsiteX186" fmla="*/ 527192 w 4878810"/>
                <a:gd name="connsiteY186" fmla="*/ 505458 h 1574358"/>
                <a:gd name="connsiteX187" fmla="*/ 240513 w 4878810"/>
                <a:gd name="connsiteY187" fmla="*/ 1007149 h 1574358"/>
                <a:gd name="connsiteX188" fmla="*/ 0 w 4878810"/>
                <a:gd name="connsiteY188" fmla="*/ 1009157 h 1574358"/>
                <a:gd name="connsiteX189" fmla="*/ 286378 w 4878810"/>
                <a:gd name="connsiteY189" fmla="*/ 515495 h 1574358"/>
                <a:gd name="connsiteX190" fmla="*/ 70416 w 4878810"/>
                <a:gd name="connsiteY190" fmla="*/ 517504 h 1574358"/>
                <a:gd name="connsiteX191" fmla="*/ 180112 w 4878810"/>
                <a:gd name="connsiteY191" fmla="*/ 373228 h 1574358"/>
                <a:gd name="connsiteX192" fmla="*/ 365903 w 4878810"/>
                <a:gd name="connsiteY192" fmla="*/ 374734 h 157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4878810" h="1574358">
                  <a:moveTo>
                    <a:pt x="3151035" y="775949"/>
                  </a:moveTo>
                  <a:lnTo>
                    <a:pt x="3147360" y="806317"/>
                  </a:lnTo>
                  <a:lnTo>
                    <a:pt x="3315097" y="806317"/>
                  </a:lnTo>
                  <a:lnTo>
                    <a:pt x="3318770" y="775949"/>
                  </a:lnTo>
                  <a:close/>
                  <a:moveTo>
                    <a:pt x="2760468" y="775949"/>
                  </a:moveTo>
                  <a:lnTo>
                    <a:pt x="2756795" y="806317"/>
                  </a:lnTo>
                  <a:lnTo>
                    <a:pt x="2922081" y="806317"/>
                  </a:lnTo>
                  <a:lnTo>
                    <a:pt x="2925755" y="775949"/>
                  </a:lnTo>
                  <a:close/>
                  <a:moveTo>
                    <a:pt x="1936108" y="772810"/>
                  </a:moveTo>
                  <a:lnTo>
                    <a:pt x="1921018" y="869012"/>
                  </a:lnTo>
                  <a:lnTo>
                    <a:pt x="2028016" y="869012"/>
                  </a:lnTo>
                  <a:lnTo>
                    <a:pt x="2043104" y="772810"/>
                  </a:lnTo>
                  <a:close/>
                  <a:moveTo>
                    <a:pt x="3165726" y="672700"/>
                  </a:moveTo>
                  <a:lnTo>
                    <a:pt x="3160829" y="707926"/>
                  </a:lnTo>
                  <a:lnTo>
                    <a:pt x="3328564" y="707926"/>
                  </a:lnTo>
                  <a:lnTo>
                    <a:pt x="3333461" y="672700"/>
                  </a:lnTo>
                  <a:close/>
                  <a:moveTo>
                    <a:pt x="2775160" y="672700"/>
                  </a:moveTo>
                  <a:lnTo>
                    <a:pt x="2770263" y="707926"/>
                  </a:lnTo>
                  <a:lnTo>
                    <a:pt x="2935550" y="707926"/>
                  </a:lnTo>
                  <a:lnTo>
                    <a:pt x="2940448" y="672700"/>
                  </a:lnTo>
                  <a:close/>
                  <a:moveTo>
                    <a:pt x="1970402" y="559439"/>
                  </a:moveTo>
                  <a:lnTo>
                    <a:pt x="1955312" y="655641"/>
                  </a:lnTo>
                  <a:lnTo>
                    <a:pt x="2060938" y="655641"/>
                  </a:lnTo>
                  <a:lnTo>
                    <a:pt x="2076026" y="559439"/>
                  </a:lnTo>
                  <a:close/>
                  <a:moveTo>
                    <a:pt x="1532811" y="431168"/>
                  </a:moveTo>
                  <a:lnTo>
                    <a:pt x="1654897" y="431168"/>
                  </a:lnTo>
                  <a:lnTo>
                    <a:pt x="1617860" y="575472"/>
                  </a:lnTo>
                  <a:lnTo>
                    <a:pt x="1586310" y="640841"/>
                  </a:lnTo>
                  <a:lnTo>
                    <a:pt x="1524581" y="872713"/>
                  </a:lnTo>
                  <a:lnTo>
                    <a:pt x="1579451" y="864079"/>
                  </a:lnTo>
                  <a:lnTo>
                    <a:pt x="1598655" y="630973"/>
                  </a:lnTo>
                  <a:lnTo>
                    <a:pt x="1715255" y="630973"/>
                  </a:lnTo>
                  <a:lnTo>
                    <a:pt x="1687819" y="983715"/>
                  </a:lnTo>
                  <a:lnTo>
                    <a:pt x="1569849" y="983715"/>
                  </a:lnTo>
                  <a:cubicBezTo>
                    <a:pt x="1570306" y="977137"/>
                    <a:pt x="1570763" y="970559"/>
                    <a:pt x="1571221" y="963981"/>
                  </a:cubicBezTo>
                  <a:lnTo>
                    <a:pt x="1376432" y="982481"/>
                  </a:lnTo>
                  <a:lnTo>
                    <a:pt x="1392893" y="875179"/>
                  </a:lnTo>
                  <a:close/>
                  <a:moveTo>
                    <a:pt x="3561189" y="378744"/>
                  </a:moveTo>
                  <a:lnTo>
                    <a:pt x="3551395" y="452841"/>
                  </a:lnTo>
                  <a:lnTo>
                    <a:pt x="3196334" y="460129"/>
                  </a:lnTo>
                  <a:lnTo>
                    <a:pt x="3192662" y="488066"/>
                  </a:lnTo>
                  <a:lnTo>
                    <a:pt x="3569760" y="488066"/>
                  </a:lnTo>
                  <a:lnTo>
                    <a:pt x="3558740" y="567022"/>
                  </a:lnTo>
                  <a:lnTo>
                    <a:pt x="3181642" y="567022"/>
                  </a:lnTo>
                  <a:lnTo>
                    <a:pt x="3176745" y="594960"/>
                  </a:lnTo>
                  <a:lnTo>
                    <a:pt x="3530580" y="594960"/>
                  </a:lnTo>
                  <a:lnTo>
                    <a:pt x="3490177" y="885272"/>
                  </a:lnTo>
                  <a:lnTo>
                    <a:pt x="3136343" y="885272"/>
                  </a:lnTo>
                  <a:lnTo>
                    <a:pt x="3132669" y="911996"/>
                  </a:lnTo>
                  <a:lnTo>
                    <a:pt x="3509766" y="911996"/>
                  </a:lnTo>
                  <a:lnTo>
                    <a:pt x="3498747" y="986092"/>
                  </a:lnTo>
                  <a:lnTo>
                    <a:pt x="3121650" y="986092"/>
                  </a:lnTo>
                  <a:lnTo>
                    <a:pt x="3117976" y="1014029"/>
                  </a:lnTo>
                  <a:lnTo>
                    <a:pt x="3518337" y="1014029"/>
                  </a:lnTo>
                  <a:lnTo>
                    <a:pt x="3507317" y="1085696"/>
                  </a:lnTo>
                  <a:lnTo>
                    <a:pt x="2483766" y="1085696"/>
                  </a:lnTo>
                  <a:lnTo>
                    <a:pt x="2494786" y="1014029"/>
                  </a:lnTo>
                  <a:lnTo>
                    <a:pt x="2892697" y="1014029"/>
                  </a:lnTo>
                  <a:lnTo>
                    <a:pt x="2896370" y="986092"/>
                  </a:lnTo>
                  <a:lnTo>
                    <a:pt x="2521720" y="986092"/>
                  </a:lnTo>
                  <a:lnTo>
                    <a:pt x="2532740" y="911996"/>
                  </a:lnTo>
                  <a:lnTo>
                    <a:pt x="2907390" y="911996"/>
                  </a:lnTo>
                  <a:lnTo>
                    <a:pt x="2911063" y="885272"/>
                  </a:lnTo>
                  <a:lnTo>
                    <a:pt x="2559675" y="885272"/>
                  </a:lnTo>
                  <a:lnTo>
                    <a:pt x="2600078" y="594960"/>
                  </a:lnTo>
                  <a:lnTo>
                    <a:pt x="2951465" y="594960"/>
                  </a:lnTo>
                  <a:lnTo>
                    <a:pt x="2956363" y="567022"/>
                  </a:lnTo>
                  <a:lnTo>
                    <a:pt x="2581714" y="567022"/>
                  </a:lnTo>
                  <a:lnTo>
                    <a:pt x="2592733" y="488066"/>
                  </a:lnTo>
                  <a:lnTo>
                    <a:pt x="2967383" y="488066"/>
                  </a:lnTo>
                  <a:lnTo>
                    <a:pt x="2971055" y="464987"/>
                  </a:lnTo>
                  <a:lnTo>
                    <a:pt x="2618444" y="471061"/>
                  </a:lnTo>
                  <a:lnTo>
                    <a:pt x="2628238" y="396964"/>
                  </a:lnTo>
                  <a:close/>
                  <a:moveTo>
                    <a:pt x="2003324" y="346067"/>
                  </a:moveTo>
                  <a:lnTo>
                    <a:pt x="1988233" y="442269"/>
                  </a:lnTo>
                  <a:lnTo>
                    <a:pt x="2093859" y="442269"/>
                  </a:lnTo>
                  <a:lnTo>
                    <a:pt x="2108948" y="346067"/>
                  </a:lnTo>
                  <a:close/>
                  <a:moveTo>
                    <a:pt x="4055772" y="322451"/>
                  </a:moveTo>
                  <a:lnTo>
                    <a:pt x="4290342" y="322451"/>
                  </a:lnTo>
                  <a:lnTo>
                    <a:pt x="4213523" y="392754"/>
                  </a:lnTo>
                  <a:lnTo>
                    <a:pt x="4722444" y="392754"/>
                  </a:lnTo>
                  <a:lnTo>
                    <a:pt x="4661074" y="508416"/>
                  </a:lnTo>
                  <a:lnTo>
                    <a:pt x="4087323" y="509923"/>
                  </a:lnTo>
                  <a:lnTo>
                    <a:pt x="3985813" y="603658"/>
                  </a:lnTo>
                  <a:lnTo>
                    <a:pt x="4114759" y="603658"/>
                  </a:lnTo>
                  <a:lnTo>
                    <a:pt x="4124358" y="545690"/>
                  </a:lnTo>
                  <a:lnTo>
                    <a:pt x="4384992" y="545690"/>
                  </a:lnTo>
                  <a:lnTo>
                    <a:pt x="4375390" y="603658"/>
                  </a:lnTo>
                  <a:lnTo>
                    <a:pt x="4663458" y="603658"/>
                  </a:lnTo>
                  <a:lnTo>
                    <a:pt x="4606605" y="719322"/>
                  </a:lnTo>
                  <a:lnTo>
                    <a:pt x="4357558" y="720828"/>
                  </a:lnTo>
                  <a:lnTo>
                    <a:pt x="4346583" y="791130"/>
                  </a:lnTo>
                  <a:lnTo>
                    <a:pt x="4711470" y="791130"/>
                  </a:lnTo>
                  <a:lnTo>
                    <a:pt x="4636412" y="908299"/>
                  </a:lnTo>
                  <a:lnTo>
                    <a:pt x="4328751" y="908299"/>
                  </a:lnTo>
                  <a:lnTo>
                    <a:pt x="4280798" y="1251905"/>
                  </a:lnTo>
                  <a:lnTo>
                    <a:pt x="4050285" y="1023002"/>
                  </a:lnTo>
                  <a:lnTo>
                    <a:pt x="4068118" y="908299"/>
                  </a:lnTo>
                  <a:lnTo>
                    <a:pt x="3598978" y="908299"/>
                  </a:lnTo>
                  <a:lnTo>
                    <a:pt x="3661991" y="792635"/>
                  </a:lnTo>
                  <a:lnTo>
                    <a:pt x="4085949" y="791130"/>
                  </a:lnTo>
                  <a:lnTo>
                    <a:pt x="4096925" y="720828"/>
                  </a:lnTo>
                  <a:lnTo>
                    <a:pt x="3732039" y="720828"/>
                  </a:lnTo>
                  <a:lnTo>
                    <a:pt x="3751244" y="603658"/>
                  </a:lnTo>
                  <a:lnTo>
                    <a:pt x="3852752" y="509923"/>
                  </a:lnTo>
                  <a:lnTo>
                    <a:pt x="3712834" y="509923"/>
                  </a:lnTo>
                  <a:lnTo>
                    <a:pt x="3768181" y="392754"/>
                  </a:lnTo>
                  <a:lnTo>
                    <a:pt x="3978953" y="392754"/>
                  </a:lnTo>
                  <a:close/>
                  <a:moveTo>
                    <a:pt x="2963423" y="76391"/>
                  </a:moveTo>
                  <a:lnTo>
                    <a:pt x="2927566" y="229188"/>
                  </a:lnTo>
                  <a:lnTo>
                    <a:pt x="3212930" y="229188"/>
                  </a:lnTo>
                  <a:lnTo>
                    <a:pt x="3263590" y="79567"/>
                  </a:lnTo>
                  <a:lnTo>
                    <a:pt x="3472996" y="81209"/>
                  </a:lnTo>
                  <a:lnTo>
                    <a:pt x="3426034" y="229188"/>
                  </a:lnTo>
                  <a:lnTo>
                    <a:pt x="3660608" y="229188"/>
                  </a:lnTo>
                  <a:lnTo>
                    <a:pt x="3659280" y="238342"/>
                  </a:lnTo>
                  <a:lnTo>
                    <a:pt x="3723691" y="138454"/>
                  </a:lnTo>
                  <a:lnTo>
                    <a:pt x="4878810" y="135443"/>
                  </a:lnTo>
                  <a:lnTo>
                    <a:pt x="4739585" y="346348"/>
                  </a:lnTo>
                  <a:lnTo>
                    <a:pt x="4543185" y="346348"/>
                  </a:lnTo>
                  <a:lnTo>
                    <a:pt x="4560436" y="252612"/>
                  </a:lnTo>
                  <a:lnTo>
                    <a:pt x="3904869" y="252612"/>
                  </a:lnTo>
                  <a:lnTo>
                    <a:pt x="3887618" y="346348"/>
                  </a:lnTo>
                  <a:lnTo>
                    <a:pt x="3589633" y="346348"/>
                  </a:lnTo>
                  <a:lnTo>
                    <a:pt x="3589749" y="346168"/>
                  </a:lnTo>
                  <a:lnTo>
                    <a:pt x="3407514" y="346168"/>
                  </a:lnTo>
                  <a:lnTo>
                    <a:pt x="3402885" y="371216"/>
                  </a:lnTo>
                  <a:lnTo>
                    <a:pt x="3138990" y="378746"/>
                  </a:lnTo>
                  <a:lnTo>
                    <a:pt x="3143620" y="346168"/>
                  </a:lnTo>
                  <a:lnTo>
                    <a:pt x="2909047" y="346168"/>
                  </a:lnTo>
                  <a:lnTo>
                    <a:pt x="2904417" y="372723"/>
                  </a:lnTo>
                  <a:lnTo>
                    <a:pt x="2640521" y="378746"/>
                  </a:lnTo>
                  <a:lnTo>
                    <a:pt x="2645152" y="346168"/>
                  </a:lnTo>
                  <a:lnTo>
                    <a:pt x="2412121" y="346168"/>
                  </a:lnTo>
                  <a:lnTo>
                    <a:pt x="2412136" y="346067"/>
                  </a:lnTo>
                  <a:lnTo>
                    <a:pt x="2309225" y="346067"/>
                  </a:lnTo>
                  <a:lnTo>
                    <a:pt x="2294135" y="442269"/>
                  </a:lnTo>
                  <a:lnTo>
                    <a:pt x="2395643" y="442269"/>
                  </a:lnTo>
                  <a:lnTo>
                    <a:pt x="2376440" y="559439"/>
                  </a:lnTo>
                  <a:lnTo>
                    <a:pt x="2274931" y="559439"/>
                  </a:lnTo>
                  <a:lnTo>
                    <a:pt x="2259842" y="655641"/>
                  </a:lnTo>
                  <a:lnTo>
                    <a:pt x="2361350" y="655641"/>
                  </a:lnTo>
                  <a:lnTo>
                    <a:pt x="2343518" y="772810"/>
                  </a:lnTo>
                  <a:lnTo>
                    <a:pt x="2242009" y="772810"/>
                  </a:lnTo>
                  <a:lnTo>
                    <a:pt x="2226919" y="869012"/>
                  </a:lnTo>
                  <a:lnTo>
                    <a:pt x="2370954" y="869012"/>
                  </a:lnTo>
                  <a:lnTo>
                    <a:pt x="2353120" y="984948"/>
                  </a:lnTo>
                  <a:lnTo>
                    <a:pt x="1903185" y="984948"/>
                  </a:lnTo>
                  <a:lnTo>
                    <a:pt x="1900441" y="1004682"/>
                  </a:lnTo>
                  <a:lnTo>
                    <a:pt x="1708397" y="1004682"/>
                  </a:lnTo>
                  <a:lnTo>
                    <a:pt x="1815394" y="317699"/>
                  </a:lnTo>
                  <a:lnTo>
                    <a:pt x="1774240" y="330033"/>
                  </a:lnTo>
                  <a:lnTo>
                    <a:pt x="1797560" y="189429"/>
                  </a:lnTo>
                  <a:lnTo>
                    <a:pt x="2040361" y="119128"/>
                  </a:lnTo>
                  <a:lnTo>
                    <a:pt x="2022528" y="228898"/>
                  </a:lnTo>
                  <a:lnTo>
                    <a:pt x="2126781" y="228898"/>
                  </a:lnTo>
                  <a:lnTo>
                    <a:pt x="2133639" y="190663"/>
                  </a:lnTo>
                  <a:lnTo>
                    <a:pt x="2089745" y="143795"/>
                  </a:lnTo>
                  <a:lnTo>
                    <a:pt x="2340775" y="143795"/>
                  </a:lnTo>
                  <a:lnTo>
                    <a:pt x="2327056" y="228898"/>
                  </a:lnTo>
                  <a:lnTo>
                    <a:pt x="2445028" y="228898"/>
                  </a:lnTo>
                  <a:lnTo>
                    <a:pt x="2444946" y="229439"/>
                  </a:lnTo>
                  <a:lnTo>
                    <a:pt x="2714463" y="233706"/>
                  </a:lnTo>
                  <a:lnTo>
                    <a:pt x="2757595" y="76554"/>
                  </a:lnTo>
                  <a:close/>
                  <a:moveTo>
                    <a:pt x="585538" y="0"/>
                  </a:moveTo>
                  <a:lnTo>
                    <a:pt x="784813" y="0"/>
                  </a:lnTo>
                  <a:lnTo>
                    <a:pt x="599895" y="376743"/>
                  </a:lnTo>
                  <a:lnTo>
                    <a:pt x="1164375" y="376240"/>
                  </a:lnTo>
                  <a:lnTo>
                    <a:pt x="1052673" y="513489"/>
                  </a:lnTo>
                  <a:lnTo>
                    <a:pt x="766837" y="512986"/>
                  </a:lnTo>
                  <a:lnTo>
                    <a:pt x="1151105" y="1157863"/>
                  </a:lnTo>
                  <a:lnTo>
                    <a:pt x="1152429" y="1158162"/>
                  </a:lnTo>
                  <a:lnTo>
                    <a:pt x="1388778" y="362101"/>
                  </a:lnTo>
                  <a:lnTo>
                    <a:pt x="1303728" y="362101"/>
                  </a:lnTo>
                  <a:lnTo>
                    <a:pt x="1353186" y="248904"/>
                  </a:lnTo>
                  <a:lnTo>
                    <a:pt x="1424442" y="247397"/>
                  </a:lnTo>
                  <a:lnTo>
                    <a:pt x="1457365" y="140095"/>
                  </a:lnTo>
                  <a:lnTo>
                    <a:pt x="1638436" y="140095"/>
                  </a:lnTo>
                  <a:lnTo>
                    <a:pt x="1604142" y="247397"/>
                  </a:lnTo>
                  <a:lnTo>
                    <a:pt x="1761894" y="247397"/>
                  </a:lnTo>
                  <a:lnTo>
                    <a:pt x="1744061" y="362101"/>
                  </a:lnTo>
                  <a:lnTo>
                    <a:pt x="1532810" y="362101"/>
                  </a:lnTo>
                  <a:lnTo>
                    <a:pt x="1147907" y="1574358"/>
                  </a:lnTo>
                  <a:lnTo>
                    <a:pt x="1079284" y="1438282"/>
                  </a:lnTo>
                  <a:lnTo>
                    <a:pt x="1078474" y="1439929"/>
                  </a:lnTo>
                  <a:lnTo>
                    <a:pt x="1068978" y="1423044"/>
                  </a:lnTo>
                  <a:lnTo>
                    <a:pt x="527192" y="505458"/>
                  </a:lnTo>
                  <a:lnTo>
                    <a:pt x="240513" y="1007149"/>
                  </a:lnTo>
                  <a:lnTo>
                    <a:pt x="0" y="1009157"/>
                  </a:lnTo>
                  <a:lnTo>
                    <a:pt x="286378" y="515495"/>
                  </a:lnTo>
                  <a:lnTo>
                    <a:pt x="70416" y="517504"/>
                  </a:lnTo>
                  <a:lnTo>
                    <a:pt x="180112" y="373228"/>
                  </a:lnTo>
                  <a:lnTo>
                    <a:pt x="365903" y="374734"/>
                  </a:lnTo>
                  <a:close/>
                </a:path>
              </a:pathLst>
            </a:custGeom>
            <a:blipFill>
              <a:blip r:embed="rId73" cstate="screen">
                <a:alphaModFix amt="9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prst="cross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237" name="PA-文本框 81">
              <a:extLst>
                <a:ext uri="{FF2B5EF4-FFF2-40B4-BE49-F238E27FC236}">
                  <a16:creationId xmlns:a16="http://schemas.microsoft.com/office/drawing/2014/main" id="{E691C86C-33CD-4D1E-9063-13047FCD8A8F}"/>
                </a:ext>
              </a:extLst>
            </p:cNvPr>
            <p:cNvSpPr txBox="1"/>
            <p:nvPr>
              <p:custDataLst>
                <p:tags r:id="rId49"/>
              </p:custDataLst>
            </p:nvPr>
          </p:nvSpPr>
          <p:spPr>
            <a:xfrm>
              <a:off x="5678754" y="2721592"/>
              <a:ext cx="829589" cy="165735"/>
            </a:xfrm>
            <a:custGeom>
              <a:avLst/>
              <a:gdLst/>
              <a:ahLst/>
              <a:cxnLst/>
              <a:rect l="l" t="t" r="r" b="b"/>
              <a:pathLst>
                <a:path w="829589" h="165735">
                  <a:moveTo>
                    <a:pt x="260071" y="129845"/>
                  </a:moveTo>
                  <a:lnTo>
                    <a:pt x="260071" y="142647"/>
                  </a:lnTo>
                  <a:lnTo>
                    <a:pt x="361112" y="142647"/>
                  </a:lnTo>
                  <a:cubicBezTo>
                    <a:pt x="363093" y="142647"/>
                    <a:pt x="364807" y="141935"/>
                    <a:pt x="366255" y="140513"/>
                  </a:cubicBezTo>
                  <a:cubicBezTo>
                    <a:pt x="367703" y="139090"/>
                    <a:pt x="368427" y="137406"/>
                    <a:pt x="368427" y="135460"/>
                  </a:cubicBezTo>
                  <a:lnTo>
                    <a:pt x="368427" y="129845"/>
                  </a:lnTo>
                  <a:close/>
                  <a:moveTo>
                    <a:pt x="572033" y="121158"/>
                  </a:moveTo>
                  <a:lnTo>
                    <a:pt x="604952" y="121158"/>
                  </a:lnTo>
                  <a:lnTo>
                    <a:pt x="616610" y="164364"/>
                  </a:lnTo>
                  <a:lnTo>
                    <a:pt x="583692" y="164364"/>
                  </a:lnTo>
                  <a:close/>
                  <a:moveTo>
                    <a:pt x="436474" y="121158"/>
                  </a:moveTo>
                  <a:lnTo>
                    <a:pt x="469392" y="121158"/>
                  </a:lnTo>
                  <a:lnTo>
                    <a:pt x="457733" y="164364"/>
                  </a:lnTo>
                  <a:lnTo>
                    <a:pt x="425044" y="164364"/>
                  </a:lnTo>
                  <a:close/>
                  <a:moveTo>
                    <a:pt x="671855" y="99670"/>
                  </a:moveTo>
                  <a:lnTo>
                    <a:pt x="695630" y="99670"/>
                  </a:lnTo>
                  <a:lnTo>
                    <a:pt x="695630" y="144476"/>
                  </a:lnTo>
                  <a:cubicBezTo>
                    <a:pt x="695630" y="145542"/>
                    <a:pt x="696011" y="146457"/>
                    <a:pt x="696773" y="147219"/>
                  </a:cubicBezTo>
                  <a:cubicBezTo>
                    <a:pt x="697535" y="147981"/>
                    <a:pt x="698525" y="148362"/>
                    <a:pt x="699744" y="148362"/>
                  </a:cubicBezTo>
                  <a:lnTo>
                    <a:pt x="711403" y="148362"/>
                  </a:lnTo>
                  <a:lnTo>
                    <a:pt x="703631" y="165278"/>
                  </a:lnTo>
                  <a:lnTo>
                    <a:pt x="688315" y="165278"/>
                  </a:lnTo>
                  <a:cubicBezTo>
                    <a:pt x="683742" y="165278"/>
                    <a:pt x="679856" y="163716"/>
                    <a:pt x="676656" y="160592"/>
                  </a:cubicBezTo>
                  <a:cubicBezTo>
                    <a:pt x="673456" y="157468"/>
                    <a:pt x="671855" y="153620"/>
                    <a:pt x="671855" y="149048"/>
                  </a:cubicBezTo>
                  <a:close/>
                  <a:moveTo>
                    <a:pt x="260071" y="95784"/>
                  </a:moveTo>
                  <a:lnTo>
                    <a:pt x="260071" y="107214"/>
                  </a:lnTo>
                  <a:lnTo>
                    <a:pt x="368427" y="107214"/>
                  </a:lnTo>
                  <a:lnTo>
                    <a:pt x="368427" y="95784"/>
                  </a:lnTo>
                  <a:close/>
                  <a:moveTo>
                    <a:pt x="503682" y="72467"/>
                  </a:moveTo>
                  <a:lnTo>
                    <a:pt x="537743" y="72467"/>
                  </a:lnTo>
                  <a:lnTo>
                    <a:pt x="537743" y="88926"/>
                  </a:lnTo>
                  <a:lnTo>
                    <a:pt x="618896" y="88926"/>
                  </a:lnTo>
                  <a:lnTo>
                    <a:pt x="618896" y="111557"/>
                  </a:lnTo>
                  <a:lnTo>
                    <a:pt x="537743" y="111557"/>
                  </a:lnTo>
                  <a:lnTo>
                    <a:pt x="537743" y="165050"/>
                  </a:lnTo>
                  <a:lnTo>
                    <a:pt x="503682" y="165050"/>
                  </a:lnTo>
                  <a:lnTo>
                    <a:pt x="503682" y="111557"/>
                  </a:lnTo>
                  <a:lnTo>
                    <a:pt x="419100" y="111557"/>
                  </a:lnTo>
                  <a:lnTo>
                    <a:pt x="419100" y="88926"/>
                  </a:lnTo>
                  <a:lnTo>
                    <a:pt x="503682" y="88926"/>
                  </a:lnTo>
                  <a:close/>
                  <a:moveTo>
                    <a:pt x="766496" y="70409"/>
                  </a:moveTo>
                  <a:lnTo>
                    <a:pt x="797585" y="70409"/>
                  </a:lnTo>
                  <a:lnTo>
                    <a:pt x="800328" y="77267"/>
                  </a:lnTo>
                  <a:lnTo>
                    <a:pt x="828675" y="77267"/>
                  </a:lnTo>
                  <a:lnTo>
                    <a:pt x="828675" y="92583"/>
                  </a:lnTo>
                  <a:lnTo>
                    <a:pt x="803300" y="92583"/>
                  </a:lnTo>
                  <a:lnTo>
                    <a:pt x="803300" y="101727"/>
                  </a:lnTo>
                  <a:lnTo>
                    <a:pt x="828675" y="101727"/>
                  </a:lnTo>
                  <a:lnTo>
                    <a:pt x="828675" y="116815"/>
                  </a:lnTo>
                  <a:lnTo>
                    <a:pt x="803300" y="116815"/>
                  </a:lnTo>
                  <a:lnTo>
                    <a:pt x="803300" y="125959"/>
                  </a:lnTo>
                  <a:lnTo>
                    <a:pt x="828675" y="125959"/>
                  </a:lnTo>
                  <a:lnTo>
                    <a:pt x="828675" y="141047"/>
                  </a:lnTo>
                  <a:lnTo>
                    <a:pt x="803300" y="141047"/>
                  </a:lnTo>
                  <a:lnTo>
                    <a:pt x="803300" y="150419"/>
                  </a:lnTo>
                  <a:lnTo>
                    <a:pt x="828675" y="150419"/>
                  </a:lnTo>
                  <a:lnTo>
                    <a:pt x="828675" y="165278"/>
                  </a:lnTo>
                  <a:lnTo>
                    <a:pt x="746150" y="165278"/>
                  </a:lnTo>
                  <a:lnTo>
                    <a:pt x="746150" y="150419"/>
                  </a:lnTo>
                  <a:lnTo>
                    <a:pt x="771525" y="150419"/>
                  </a:lnTo>
                  <a:lnTo>
                    <a:pt x="771525" y="141047"/>
                  </a:lnTo>
                  <a:lnTo>
                    <a:pt x="746150" y="141047"/>
                  </a:lnTo>
                  <a:lnTo>
                    <a:pt x="746150" y="125959"/>
                  </a:lnTo>
                  <a:lnTo>
                    <a:pt x="771525" y="125959"/>
                  </a:lnTo>
                  <a:lnTo>
                    <a:pt x="771525" y="116815"/>
                  </a:lnTo>
                  <a:lnTo>
                    <a:pt x="746150" y="116815"/>
                  </a:lnTo>
                  <a:lnTo>
                    <a:pt x="746150" y="101727"/>
                  </a:lnTo>
                  <a:lnTo>
                    <a:pt x="771525" y="101727"/>
                  </a:lnTo>
                  <a:lnTo>
                    <a:pt x="771525" y="92583"/>
                  </a:lnTo>
                  <a:lnTo>
                    <a:pt x="746150" y="92583"/>
                  </a:lnTo>
                  <a:lnTo>
                    <a:pt x="746150" y="77267"/>
                  </a:lnTo>
                  <a:lnTo>
                    <a:pt x="769010" y="77267"/>
                  </a:lnTo>
                  <a:close/>
                  <a:moveTo>
                    <a:pt x="419100" y="38862"/>
                  </a:moveTo>
                  <a:lnTo>
                    <a:pt x="599694" y="38862"/>
                  </a:lnTo>
                  <a:cubicBezTo>
                    <a:pt x="605028" y="38862"/>
                    <a:pt x="609600" y="40767"/>
                    <a:pt x="613410" y="44577"/>
                  </a:cubicBezTo>
                  <a:cubicBezTo>
                    <a:pt x="617220" y="48387"/>
                    <a:pt x="619125" y="52959"/>
                    <a:pt x="619125" y="58293"/>
                  </a:cubicBezTo>
                  <a:lnTo>
                    <a:pt x="619125" y="81611"/>
                  </a:lnTo>
                  <a:lnTo>
                    <a:pt x="587349" y="81611"/>
                  </a:lnTo>
                  <a:lnTo>
                    <a:pt x="587349" y="68662"/>
                  </a:lnTo>
                  <a:cubicBezTo>
                    <a:pt x="587349" y="66657"/>
                    <a:pt x="586626" y="64961"/>
                    <a:pt x="585178" y="63574"/>
                  </a:cubicBezTo>
                  <a:cubicBezTo>
                    <a:pt x="583730" y="62187"/>
                    <a:pt x="582015" y="61494"/>
                    <a:pt x="580034" y="61494"/>
                  </a:cubicBezTo>
                  <a:lnTo>
                    <a:pt x="450875" y="61494"/>
                  </a:lnTo>
                  <a:lnTo>
                    <a:pt x="450875" y="81611"/>
                  </a:lnTo>
                  <a:lnTo>
                    <a:pt x="419100" y="81611"/>
                  </a:lnTo>
                  <a:close/>
                  <a:moveTo>
                    <a:pt x="786384" y="38177"/>
                  </a:moveTo>
                  <a:lnTo>
                    <a:pt x="808787" y="38177"/>
                  </a:lnTo>
                  <a:lnTo>
                    <a:pt x="793699" y="58293"/>
                  </a:lnTo>
                  <a:lnTo>
                    <a:pt x="771525" y="58293"/>
                  </a:lnTo>
                  <a:close/>
                  <a:moveTo>
                    <a:pt x="725119" y="38177"/>
                  </a:moveTo>
                  <a:lnTo>
                    <a:pt x="747522" y="38177"/>
                  </a:lnTo>
                  <a:lnTo>
                    <a:pt x="732663" y="58293"/>
                  </a:lnTo>
                  <a:lnTo>
                    <a:pt x="710260" y="58293"/>
                  </a:lnTo>
                  <a:close/>
                  <a:moveTo>
                    <a:pt x="777011" y="21260"/>
                  </a:moveTo>
                  <a:lnTo>
                    <a:pt x="798271" y="21260"/>
                  </a:lnTo>
                  <a:lnTo>
                    <a:pt x="805358" y="34290"/>
                  </a:lnTo>
                  <a:lnTo>
                    <a:pt x="784098" y="34290"/>
                  </a:lnTo>
                  <a:close/>
                  <a:moveTo>
                    <a:pt x="715746" y="21260"/>
                  </a:moveTo>
                  <a:lnTo>
                    <a:pt x="737006" y="21260"/>
                  </a:lnTo>
                  <a:lnTo>
                    <a:pt x="744093" y="34290"/>
                  </a:lnTo>
                  <a:lnTo>
                    <a:pt x="722833" y="34290"/>
                  </a:lnTo>
                  <a:close/>
                  <a:moveTo>
                    <a:pt x="692201" y="9830"/>
                  </a:moveTo>
                  <a:lnTo>
                    <a:pt x="710717" y="9830"/>
                  </a:lnTo>
                  <a:lnTo>
                    <a:pt x="703173" y="56693"/>
                  </a:lnTo>
                  <a:lnTo>
                    <a:pt x="684657" y="56693"/>
                  </a:lnTo>
                  <a:close/>
                  <a:moveTo>
                    <a:pt x="627735" y="9830"/>
                  </a:moveTo>
                  <a:lnTo>
                    <a:pt x="646252" y="9830"/>
                  </a:lnTo>
                  <a:lnTo>
                    <a:pt x="653796" y="56693"/>
                  </a:lnTo>
                  <a:lnTo>
                    <a:pt x="635508" y="56693"/>
                  </a:lnTo>
                  <a:close/>
                  <a:moveTo>
                    <a:pt x="655167" y="1829"/>
                  </a:moveTo>
                  <a:lnTo>
                    <a:pt x="681228" y="1829"/>
                  </a:lnTo>
                  <a:lnTo>
                    <a:pt x="681228" y="68580"/>
                  </a:lnTo>
                  <a:lnTo>
                    <a:pt x="709117" y="68580"/>
                  </a:lnTo>
                  <a:lnTo>
                    <a:pt x="709117" y="89383"/>
                  </a:lnTo>
                  <a:lnTo>
                    <a:pt x="719861" y="70409"/>
                  </a:lnTo>
                  <a:lnTo>
                    <a:pt x="745236" y="70409"/>
                  </a:lnTo>
                  <a:lnTo>
                    <a:pt x="736320" y="85725"/>
                  </a:lnTo>
                  <a:lnTo>
                    <a:pt x="740207" y="85725"/>
                  </a:lnTo>
                  <a:lnTo>
                    <a:pt x="740207" y="165278"/>
                  </a:lnTo>
                  <a:lnTo>
                    <a:pt x="715061" y="165278"/>
                  </a:lnTo>
                  <a:lnTo>
                    <a:pt x="715061" y="98298"/>
                  </a:lnTo>
                  <a:lnTo>
                    <a:pt x="704088" y="98298"/>
                  </a:lnTo>
                  <a:lnTo>
                    <a:pt x="708203" y="91212"/>
                  </a:lnTo>
                  <a:lnTo>
                    <a:pt x="666369" y="91212"/>
                  </a:lnTo>
                  <a:lnTo>
                    <a:pt x="652881" y="165278"/>
                  </a:lnTo>
                  <a:lnTo>
                    <a:pt x="628650" y="165278"/>
                  </a:lnTo>
                  <a:lnTo>
                    <a:pt x="642366" y="91212"/>
                  </a:lnTo>
                  <a:lnTo>
                    <a:pt x="630707" y="91212"/>
                  </a:lnTo>
                  <a:lnTo>
                    <a:pt x="630707" y="68580"/>
                  </a:lnTo>
                  <a:lnTo>
                    <a:pt x="655167" y="68580"/>
                  </a:lnTo>
                  <a:close/>
                  <a:moveTo>
                    <a:pt x="441503" y="915"/>
                  </a:moveTo>
                  <a:lnTo>
                    <a:pt x="473049" y="915"/>
                  </a:lnTo>
                  <a:lnTo>
                    <a:pt x="477164" y="10059"/>
                  </a:lnTo>
                  <a:lnTo>
                    <a:pt x="563118" y="10059"/>
                  </a:lnTo>
                  <a:lnTo>
                    <a:pt x="567233" y="915"/>
                  </a:lnTo>
                  <a:lnTo>
                    <a:pt x="598779" y="915"/>
                  </a:lnTo>
                  <a:lnTo>
                    <a:pt x="594893" y="10059"/>
                  </a:lnTo>
                  <a:lnTo>
                    <a:pt x="619353" y="10059"/>
                  </a:lnTo>
                  <a:lnTo>
                    <a:pt x="619353" y="26518"/>
                  </a:lnTo>
                  <a:lnTo>
                    <a:pt x="587807" y="26518"/>
                  </a:lnTo>
                  <a:lnTo>
                    <a:pt x="584606" y="33833"/>
                  </a:lnTo>
                  <a:lnTo>
                    <a:pt x="552831" y="33833"/>
                  </a:lnTo>
                  <a:lnTo>
                    <a:pt x="556031" y="26518"/>
                  </a:lnTo>
                  <a:lnTo>
                    <a:pt x="484251" y="26518"/>
                  </a:lnTo>
                  <a:lnTo>
                    <a:pt x="487451" y="33833"/>
                  </a:lnTo>
                  <a:lnTo>
                    <a:pt x="455676" y="33833"/>
                  </a:lnTo>
                  <a:lnTo>
                    <a:pt x="452476" y="26518"/>
                  </a:lnTo>
                  <a:lnTo>
                    <a:pt x="418871" y="26518"/>
                  </a:lnTo>
                  <a:lnTo>
                    <a:pt x="418871" y="10059"/>
                  </a:lnTo>
                  <a:lnTo>
                    <a:pt x="445389" y="10059"/>
                  </a:lnTo>
                  <a:close/>
                  <a:moveTo>
                    <a:pt x="774268" y="686"/>
                  </a:moveTo>
                  <a:lnTo>
                    <a:pt x="829589" y="686"/>
                  </a:lnTo>
                  <a:lnTo>
                    <a:pt x="829589" y="51664"/>
                  </a:lnTo>
                  <a:cubicBezTo>
                    <a:pt x="829589" y="55322"/>
                    <a:pt x="828903" y="58141"/>
                    <a:pt x="827532" y="60122"/>
                  </a:cubicBezTo>
                  <a:cubicBezTo>
                    <a:pt x="826160" y="62103"/>
                    <a:pt x="824598" y="63551"/>
                    <a:pt x="822846" y="64466"/>
                  </a:cubicBezTo>
                  <a:cubicBezTo>
                    <a:pt x="821093" y="65380"/>
                    <a:pt x="819302" y="65951"/>
                    <a:pt x="817473" y="66180"/>
                  </a:cubicBezTo>
                  <a:cubicBezTo>
                    <a:pt x="815645" y="66409"/>
                    <a:pt x="814273" y="66523"/>
                    <a:pt x="813359" y="66523"/>
                  </a:cubicBezTo>
                  <a:lnTo>
                    <a:pt x="807644" y="66523"/>
                  </a:lnTo>
                  <a:lnTo>
                    <a:pt x="800786" y="50978"/>
                  </a:lnTo>
                  <a:lnTo>
                    <a:pt x="807415" y="50978"/>
                  </a:lnTo>
                  <a:cubicBezTo>
                    <a:pt x="809396" y="50978"/>
                    <a:pt x="810387" y="49759"/>
                    <a:pt x="810387" y="47321"/>
                  </a:cubicBezTo>
                  <a:lnTo>
                    <a:pt x="810387" y="17374"/>
                  </a:lnTo>
                  <a:lnTo>
                    <a:pt x="774268" y="17374"/>
                  </a:lnTo>
                  <a:close/>
                  <a:moveTo>
                    <a:pt x="713689" y="686"/>
                  </a:moveTo>
                  <a:lnTo>
                    <a:pt x="769010" y="686"/>
                  </a:lnTo>
                  <a:lnTo>
                    <a:pt x="769010" y="51664"/>
                  </a:lnTo>
                  <a:cubicBezTo>
                    <a:pt x="769010" y="55322"/>
                    <a:pt x="768324" y="58141"/>
                    <a:pt x="766953" y="60122"/>
                  </a:cubicBezTo>
                  <a:cubicBezTo>
                    <a:pt x="765581" y="62103"/>
                    <a:pt x="764019" y="63551"/>
                    <a:pt x="762267" y="64466"/>
                  </a:cubicBezTo>
                  <a:cubicBezTo>
                    <a:pt x="760514" y="65380"/>
                    <a:pt x="758723" y="65951"/>
                    <a:pt x="756894" y="66180"/>
                  </a:cubicBezTo>
                  <a:cubicBezTo>
                    <a:pt x="755066" y="66409"/>
                    <a:pt x="753694" y="66523"/>
                    <a:pt x="752780" y="66523"/>
                  </a:cubicBezTo>
                  <a:lnTo>
                    <a:pt x="747065" y="66523"/>
                  </a:lnTo>
                  <a:lnTo>
                    <a:pt x="740207" y="50978"/>
                  </a:lnTo>
                  <a:lnTo>
                    <a:pt x="746836" y="50978"/>
                  </a:lnTo>
                  <a:cubicBezTo>
                    <a:pt x="748817" y="50978"/>
                    <a:pt x="749808" y="49759"/>
                    <a:pt x="749808" y="47321"/>
                  </a:cubicBezTo>
                  <a:lnTo>
                    <a:pt x="749808" y="17374"/>
                  </a:lnTo>
                  <a:lnTo>
                    <a:pt x="713689" y="17374"/>
                  </a:lnTo>
                  <a:close/>
                  <a:moveTo>
                    <a:pt x="296418" y="458"/>
                  </a:moveTo>
                  <a:lnTo>
                    <a:pt x="328193" y="458"/>
                  </a:lnTo>
                  <a:lnTo>
                    <a:pt x="328193" y="6401"/>
                  </a:lnTo>
                  <a:lnTo>
                    <a:pt x="404317" y="6401"/>
                  </a:lnTo>
                  <a:lnTo>
                    <a:pt x="404317" y="29033"/>
                  </a:lnTo>
                  <a:lnTo>
                    <a:pt x="328193" y="29033"/>
                  </a:lnTo>
                  <a:lnTo>
                    <a:pt x="328193" y="40005"/>
                  </a:lnTo>
                  <a:lnTo>
                    <a:pt x="380086" y="40005"/>
                  </a:lnTo>
                  <a:lnTo>
                    <a:pt x="383286" y="32462"/>
                  </a:lnTo>
                  <a:lnTo>
                    <a:pt x="407975" y="32462"/>
                  </a:lnTo>
                  <a:lnTo>
                    <a:pt x="404774" y="40005"/>
                  </a:lnTo>
                  <a:lnTo>
                    <a:pt x="411175" y="40005"/>
                  </a:lnTo>
                  <a:lnTo>
                    <a:pt x="411175" y="62637"/>
                  </a:lnTo>
                  <a:lnTo>
                    <a:pt x="264871" y="62637"/>
                  </a:lnTo>
                  <a:lnTo>
                    <a:pt x="257784" y="73152"/>
                  </a:lnTo>
                  <a:lnTo>
                    <a:pt x="400202" y="73152"/>
                  </a:lnTo>
                  <a:lnTo>
                    <a:pt x="400202" y="107214"/>
                  </a:lnTo>
                  <a:lnTo>
                    <a:pt x="400202" y="129845"/>
                  </a:lnTo>
                  <a:lnTo>
                    <a:pt x="400202" y="140361"/>
                  </a:lnTo>
                  <a:cubicBezTo>
                    <a:pt x="400202" y="143866"/>
                    <a:pt x="399554" y="147104"/>
                    <a:pt x="398257" y="150076"/>
                  </a:cubicBezTo>
                  <a:cubicBezTo>
                    <a:pt x="396961" y="153048"/>
                    <a:pt x="395168" y="155677"/>
                    <a:pt x="392878" y="157963"/>
                  </a:cubicBezTo>
                  <a:cubicBezTo>
                    <a:pt x="390589" y="160249"/>
                    <a:pt x="387918" y="162040"/>
                    <a:pt x="384866" y="163335"/>
                  </a:cubicBezTo>
                  <a:cubicBezTo>
                    <a:pt x="381815" y="164630"/>
                    <a:pt x="378534" y="165278"/>
                    <a:pt x="375024" y="165278"/>
                  </a:cubicBezTo>
                  <a:lnTo>
                    <a:pt x="228295" y="165278"/>
                  </a:lnTo>
                  <a:lnTo>
                    <a:pt x="228295" y="98527"/>
                  </a:lnTo>
                  <a:lnTo>
                    <a:pt x="208178" y="98527"/>
                  </a:lnTo>
                  <a:lnTo>
                    <a:pt x="232867" y="62637"/>
                  </a:lnTo>
                  <a:lnTo>
                    <a:pt x="210236" y="62637"/>
                  </a:lnTo>
                  <a:lnTo>
                    <a:pt x="210236" y="40005"/>
                  </a:lnTo>
                  <a:lnTo>
                    <a:pt x="296418" y="40005"/>
                  </a:lnTo>
                  <a:lnTo>
                    <a:pt x="296418" y="29033"/>
                  </a:lnTo>
                  <a:lnTo>
                    <a:pt x="218008" y="29033"/>
                  </a:lnTo>
                  <a:lnTo>
                    <a:pt x="218008" y="6401"/>
                  </a:lnTo>
                  <a:lnTo>
                    <a:pt x="296418" y="6401"/>
                  </a:lnTo>
                  <a:close/>
                  <a:moveTo>
                    <a:pt x="2515" y="0"/>
                  </a:moveTo>
                  <a:lnTo>
                    <a:pt x="200025" y="0"/>
                  </a:lnTo>
                  <a:lnTo>
                    <a:pt x="200025" y="23546"/>
                  </a:lnTo>
                  <a:lnTo>
                    <a:pt x="116815" y="23546"/>
                  </a:lnTo>
                  <a:lnTo>
                    <a:pt x="116815" y="70409"/>
                  </a:lnTo>
                  <a:lnTo>
                    <a:pt x="192481" y="70409"/>
                  </a:lnTo>
                  <a:lnTo>
                    <a:pt x="192481" y="93955"/>
                  </a:lnTo>
                  <a:lnTo>
                    <a:pt x="116815" y="93955"/>
                  </a:lnTo>
                  <a:lnTo>
                    <a:pt x="116815" y="142190"/>
                  </a:lnTo>
                  <a:lnTo>
                    <a:pt x="200025" y="142190"/>
                  </a:lnTo>
                  <a:lnTo>
                    <a:pt x="200025" y="165735"/>
                  </a:lnTo>
                  <a:lnTo>
                    <a:pt x="0" y="165735"/>
                  </a:lnTo>
                  <a:lnTo>
                    <a:pt x="0" y="142190"/>
                  </a:lnTo>
                  <a:lnTo>
                    <a:pt x="83439" y="142190"/>
                  </a:lnTo>
                  <a:lnTo>
                    <a:pt x="83439" y="93955"/>
                  </a:lnTo>
                  <a:lnTo>
                    <a:pt x="7544" y="93955"/>
                  </a:lnTo>
                  <a:lnTo>
                    <a:pt x="7544" y="70409"/>
                  </a:lnTo>
                  <a:lnTo>
                    <a:pt x="83439" y="70409"/>
                  </a:lnTo>
                  <a:lnTo>
                    <a:pt x="83439" y="23546"/>
                  </a:lnTo>
                  <a:lnTo>
                    <a:pt x="2515" y="23546"/>
                  </a:lnTo>
                  <a:close/>
                </a:path>
              </a:pathLst>
            </a:custGeom>
            <a:blipFill>
              <a:blip r:embed="rId74" cstate="screen">
                <a:alphaModFix amt="9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39700" prst="cross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 i="1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238" name="PA-椭圆 22">
              <a:extLst>
                <a:ext uri="{FF2B5EF4-FFF2-40B4-BE49-F238E27FC236}">
                  <a16:creationId xmlns:a16="http://schemas.microsoft.com/office/drawing/2014/main" id="{76FF3886-28EB-4AE3-BEBD-4136401EB5E2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5043714" y="2376714"/>
              <a:ext cx="2104572" cy="2104572"/>
            </a:xfrm>
            <a:prstGeom prst="ellipse">
              <a:avLst/>
            </a:prstGeom>
            <a:noFill/>
            <a:ln w="44450">
              <a:gradFill>
                <a:gsLst>
                  <a:gs pos="0">
                    <a:srgbClr val="E9DEA7"/>
                  </a:gs>
                  <a:gs pos="47000">
                    <a:srgbClr val="E0C57C"/>
                  </a:gs>
                  <a:gs pos="100000">
                    <a:srgbClr val="B8926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9" name="PA-文本框 47">
            <a:extLst>
              <a:ext uri="{FF2B5EF4-FFF2-40B4-BE49-F238E27FC236}">
                <a16:creationId xmlns:a16="http://schemas.microsoft.com/office/drawing/2014/main" id="{EF3EC7FA-4EDF-468F-99F5-3BBAE070D56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29053" y="-1125354"/>
            <a:ext cx="18000" cy="18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000" normalizeH="0" baseline="0" noProof="0" dirty="0">
                <a:ln>
                  <a:noFill/>
                </a:ln>
                <a:gradFill>
                  <a:gsLst>
                    <a:gs pos="0">
                      <a:srgbClr val="AB8C5C"/>
                    </a:gs>
                    <a:gs pos="94393">
                      <a:srgbClr val="A37E52"/>
                    </a:gs>
                    <a:gs pos="43000">
                      <a:srgbClr val="E1CFA1"/>
                    </a:gs>
                  </a:gsLst>
                  <a:lin ang="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Wingdings" panose="05000000000000000000" pitchFamily="2" charset="2"/>
              </a:rPr>
              <a:t></a:t>
            </a:r>
            <a:endParaRPr kumimoji="0" lang="zh-CN" altLang="en-US" sz="1800" b="0" i="0" u="none" strike="noStrike" kern="1200" cap="none" spc="-10000" normalizeH="0" baseline="0" noProof="0" dirty="0">
              <a:ln>
                <a:noFill/>
              </a:ln>
              <a:gradFill>
                <a:gsLst>
                  <a:gs pos="0">
                    <a:srgbClr val="AB8C5C"/>
                  </a:gs>
                  <a:gs pos="94393">
                    <a:srgbClr val="A37E52"/>
                  </a:gs>
                  <a:gs pos="43000">
                    <a:srgbClr val="E1CFA1"/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0" name="矩形 239">
            <a:extLst>
              <a:ext uri="{FF2B5EF4-FFF2-40B4-BE49-F238E27FC236}">
                <a16:creationId xmlns:a16="http://schemas.microsoft.com/office/drawing/2014/main" id="{F3C0498B-1694-4A53-B2F0-71BE90C725E1}"/>
              </a:ext>
            </a:extLst>
          </p:cNvPr>
          <p:cNvSpPr/>
          <p:nvPr/>
        </p:nvSpPr>
        <p:spPr>
          <a:xfrm>
            <a:off x="3896218" y="1306130"/>
            <a:ext cx="4243184" cy="4243184"/>
          </a:xfrm>
          <a:prstGeom prst="rect">
            <a:avLst/>
          </a:prstGeom>
          <a:blipFill dpi="0" rotWithShape="1">
            <a:blip r:embed="rId75">
              <a:alphaModFix amt="3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6" name="PA-组合 155">
            <a:extLst>
              <a:ext uri="{FF2B5EF4-FFF2-40B4-BE49-F238E27FC236}">
                <a16:creationId xmlns:a16="http://schemas.microsoft.com/office/drawing/2014/main" id="{BBB48D08-5555-4BAE-AD3C-CF2198C02FFC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3600447" y="955223"/>
            <a:ext cx="4991106" cy="4920345"/>
            <a:chOff x="3600447" y="955223"/>
            <a:chExt cx="4991106" cy="4920345"/>
          </a:xfrm>
        </p:grpSpPr>
        <p:grpSp>
          <p:nvGrpSpPr>
            <p:cNvPr id="150" name="PA-组合 149">
              <a:extLst>
                <a:ext uri="{FF2B5EF4-FFF2-40B4-BE49-F238E27FC236}">
                  <a16:creationId xmlns:a16="http://schemas.microsoft.com/office/drawing/2014/main" id="{3AB85729-667D-4BA7-ABBA-E68A40EBEB1F}"/>
                </a:ext>
              </a:extLst>
            </p:cNvPr>
            <p:cNvGrpSpPr/>
            <p:nvPr>
              <p:custDataLst>
                <p:tags r:id="rId42"/>
              </p:custDataLst>
            </p:nvPr>
          </p:nvGrpSpPr>
          <p:grpSpPr>
            <a:xfrm>
              <a:off x="4848223" y="2185310"/>
              <a:ext cx="2495553" cy="2460172"/>
              <a:chOff x="4848223" y="2185310"/>
              <a:chExt cx="2495553" cy="2460172"/>
            </a:xfrm>
          </p:grpSpPr>
          <p:sp>
            <p:nvSpPr>
              <p:cNvPr id="23" name="PA-椭圆 22">
                <a:extLst>
                  <a:ext uri="{FF2B5EF4-FFF2-40B4-BE49-F238E27FC236}">
                    <a16:creationId xmlns:a16="http://schemas.microsoft.com/office/drawing/2014/main" id="{D38A455E-9629-44A6-B859-9DFA6BC48B5D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4893724" y="2226724"/>
                <a:ext cx="2404552" cy="2404552"/>
              </a:xfrm>
              <a:prstGeom prst="ellipse">
                <a:avLst/>
              </a:prstGeom>
              <a:blipFill>
                <a:blip r:embed="rId7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PA-椭圆 21">
                <a:extLst>
                  <a:ext uri="{FF2B5EF4-FFF2-40B4-BE49-F238E27FC236}">
                    <a16:creationId xmlns:a16="http://schemas.microsoft.com/office/drawing/2014/main" id="{B28BE43A-87FD-4F3E-920A-F5AAEE75A499}"/>
                  </a:ext>
                </a:extLst>
              </p:cNvPr>
              <p:cNvSpPr/>
              <p:nvPr>
                <p:custDataLst>
                  <p:tags r:id="rId45"/>
                </p:custDataLst>
              </p:nvPr>
            </p:nvSpPr>
            <p:spPr>
              <a:xfrm>
                <a:off x="5522686" y="2855686"/>
                <a:ext cx="1146628" cy="1146628"/>
              </a:xfrm>
              <a:prstGeom prst="ellipse">
                <a:avLst/>
              </a:prstGeom>
              <a:blipFill>
                <a:blip r:embed="rId7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PA-任意多边形 20">
                <a:extLst>
                  <a:ext uri="{FF2B5EF4-FFF2-40B4-BE49-F238E27FC236}">
                    <a16:creationId xmlns:a16="http://schemas.microsoft.com/office/drawing/2014/main" id="{2A0EBA33-8CD3-40C2-9F9D-537BB0306239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 rot="16200000">
                <a:off x="4865914" y="2167619"/>
                <a:ext cx="2460172" cy="2495553"/>
              </a:xfrm>
              <a:custGeom>
                <a:avLst/>
                <a:gdLst>
                  <a:gd name="connsiteX0" fmla="*/ 1135529 w 2460172"/>
                  <a:gd name="connsiteY0" fmla="*/ 1247776 h 2495553"/>
                  <a:gd name="connsiteX1" fmla="*/ 1230088 w 2460172"/>
                  <a:gd name="connsiteY1" fmla="*/ 1153217 h 2495553"/>
                  <a:gd name="connsiteX2" fmla="*/ 1324647 w 2460172"/>
                  <a:gd name="connsiteY2" fmla="*/ 1247776 h 2495553"/>
                  <a:gd name="connsiteX3" fmla="*/ 1230088 w 2460172"/>
                  <a:gd name="connsiteY3" fmla="*/ 1342335 h 2495553"/>
                  <a:gd name="connsiteX4" fmla="*/ 1135529 w 2460172"/>
                  <a:gd name="connsiteY4" fmla="*/ 1247776 h 2495553"/>
                  <a:gd name="connsiteX5" fmla="*/ 1036519 w 2460172"/>
                  <a:gd name="connsiteY5" fmla="*/ 1247777 h 2495553"/>
                  <a:gd name="connsiteX6" fmla="*/ 1230087 w 2460172"/>
                  <a:gd name="connsiteY6" fmla="*/ 1441345 h 2495553"/>
                  <a:gd name="connsiteX7" fmla="*/ 1423655 w 2460172"/>
                  <a:gd name="connsiteY7" fmla="*/ 1247777 h 2495553"/>
                  <a:gd name="connsiteX8" fmla="*/ 1230087 w 2460172"/>
                  <a:gd name="connsiteY8" fmla="*/ 1054209 h 2495553"/>
                  <a:gd name="connsiteX9" fmla="*/ 1036519 w 2460172"/>
                  <a:gd name="connsiteY9" fmla="*/ 1247777 h 2495553"/>
                  <a:gd name="connsiteX10" fmla="*/ 427664 w 2460172"/>
                  <a:gd name="connsiteY10" fmla="*/ 1166479 h 2495553"/>
                  <a:gd name="connsiteX11" fmla="*/ 892263 w 2460172"/>
                  <a:gd name="connsiteY11" fmla="*/ 1166479 h 2495553"/>
                  <a:gd name="connsiteX12" fmla="*/ 909117 w 2460172"/>
                  <a:gd name="connsiteY12" fmla="*/ 1112186 h 2495553"/>
                  <a:gd name="connsiteX13" fmla="*/ 1230087 w 2460172"/>
                  <a:gd name="connsiteY13" fmla="*/ 899433 h 2495553"/>
                  <a:gd name="connsiteX14" fmla="*/ 1551056 w 2460172"/>
                  <a:gd name="connsiteY14" fmla="*/ 1112186 h 2495553"/>
                  <a:gd name="connsiteX15" fmla="*/ 1567910 w 2460172"/>
                  <a:gd name="connsiteY15" fmla="*/ 1166479 h 2495553"/>
                  <a:gd name="connsiteX16" fmla="*/ 2032508 w 2460172"/>
                  <a:gd name="connsiteY16" fmla="*/ 1166479 h 2495553"/>
                  <a:gd name="connsiteX17" fmla="*/ 2029343 w 2460172"/>
                  <a:gd name="connsiteY17" fmla="*/ 1124639 h 2495553"/>
                  <a:gd name="connsiteX18" fmla="*/ 1544820 w 2460172"/>
                  <a:gd name="connsiteY18" fmla="*/ 502745 h 2495553"/>
                  <a:gd name="connsiteX19" fmla="*/ 1393383 w 2460172"/>
                  <a:gd name="connsiteY19" fmla="*/ 455736 h 2495553"/>
                  <a:gd name="connsiteX20" fmla="*/ 1230087 w 2460172"/>
                  <a:gd name="connsiteY20" fmla="*/ 734786 h 2495553"/>
                  <a:gd name="connsiteX21" fmla="*/ 1066791 w 2460172"/>
                  <a:gd name="connsiteY21" fmla="*/ 455735 h 2495553"/>
                  <a:gd name="connsiteX22" fmla="*/ 915353 w 2460172"/>
                  <a:gd name="connsiteY22" fmla="*/ 502745 h 2495553"/>
                  <a:gd name="connsiteX23" fmla="*/ 430830 w 2460172"/>
                  <a:gd name="connsiteY23" fmla="*/ 1124639 h 2495553"/>
                  <a:gd name="connsiteX24" fmla="*/ 425619 w 2460172"/>
                  <a:gd name="connsiteY24" fmla="*/ 1329074 h 2495553"/>
                  <a:gd name="connsiteX25" fmla="*/ 425688 w 2460172"/>
                  <a:gd name="connsiteY25" fmla="*/ 1330449 h 2495553"/>
                  <a:gd name="connsiteX26" fmla="*/ 1077022 w 2460172"/>
                  <a:gd name="connsiteY26" fmla="*/ 2041883 h 2495553"/>
                  <a:gd name="connsiteX27" fmla="*/ 1082405 w 2460172"/>
                  <a:gd name="connsiteY27" fmla="*/ 2042392 h 2495553"/>
                  <a:gd name="connsiteX28" fmla="*/ 1230087 w 2460172"/>
                  <a:gd name="connsiteY28" fmla="*/ 1790023 h 2495553"/>
                  <a:gd name="connsiteX29" fmla="*/ 1377256 w 2460172"/>
                  <a:gd name="connsiteY29" fmla="*/ 2041515 h 2495553"/>
                  <a:gd name="connsiteX30" fmla="*/ 1393042 w 2460172"/>
                  <a:gd name="connsiteY30" fmla="*/ 2039923 h 2495553"/>
                  <a:gd name="connsiteX31" fmla="*/ 2026030 w 2460172"/>
                  <a:gd name="connsiteY31" fmla="*/ 1390908 h 2495553"/>
                  <a:gd name="connsiteX32" fmla="*/ 2031486 w 2460172"/>
                  <a:gd name="connsiteY32" fmla="*/ 1329074 h 2495553"/>
                  <a:gd name="connsiteX33" fmla="*/ 1567910 w 2460172"/>
                  <a:gd name="connsiteY33" fmla="*/ 1329074 h 2495553"/>
                  <a:gd name="connsiteX34" fmla="*/ 1551056 w 2460172"/>
                  <a:gd name="connsiteY34" fmla="*/ 1383368 h 2495553"/>
                  <a:gd name="connsiteX35" fmla="*/ 1230087 w 2460172"/>
                  <a:gd name="connsiteY35" fmla="*/ 1596121 h 2495553"/>
                  <a:gd name="connsiteX36" fmla="*/ 909117 w 2460172"/>
                  <a:gd name="connsiteY36" fmla="*/ 1383368 h 2495553"/>
                  <a:gd name="connsiteX37" fmla="*/ 892263 w 2460172"/>
                  <a:gd name="connsiteY37" fmla="*/ 1329074 h 2495553"/>
                  <a:gd name="connsiteX38" fmla="*/ 0 w 2460172"/>
                  <a:gd name="connsiteY38" fmla="*/ 1247777 h 2495553"/>
                  <a:gd name="connsiteX39" fmla="*/ 277954 w 2460172"/>
                  <a:gd name="connsiteY39" fmla="*/ 1085123 h 2495553"/>
                  <a:gd name="connsiteX40" fmla="*/ 279070 w 2460172"/>
                  <a:gd name="connsiteY40" fmla="*/ 1076760 h 2495553"/>
                  <a:gd name="connsiteX41" fmla="*/ 1035382 w 2460172"/>
                  <a:gd name="connsiteY41" fmla="*/ 301298 h 2495553"/>
                  <a:gd name="connsiteX42" fmla="*/ 1055577 w 2460172"/>
                  <a:gd name="connsiteY42" fmla="*/ 298216 h 2495553"/>
                  <a:gd name="connsiteX43" fmla="*/ 1230087 w 2460172"/>
                  <a:gd name="connsiteY43" fmla="*/ 0 h 2495553"/>
                  <a:gd name="connsiteX44" fmla="*/ 1404598 w 2460172"/>
                  <a:gd name="connsiteY44" fmla="*/ 298216 h 2495553"/>
                  <a:gd name="connsiteX45" fmla="*/ 1424791 w 2460172"/>
                  <a:gd name="connsiteY45" fmla="*/ 301298 h 2495553"/>
                  <a:gd name="connsiteX46" fmla="*/ 2181103 w 2460172"/>
                  <a:gd name="connsiteY46" fmla="*/ 1076760 h 2495553"/>
                  <a:gd name="connsiteX47" fmla="*/ 2182218 w 2460172"/>
                  <a:gd name="connsiteY47" fmla="*/ 1085123 h 2495553"/>
                  <a:gd name="connsiteX48" fmla="*/ 2460172 w 2460172"/>
                  <a:gd name="connsiteY48" fmla="*/ 1247777 h 2495553"/>
                  <a:gd name="connsiteX49" fmla="*/ 2182218 w 2460172"/>
                  <a:gd name="connsiteY49" fmla="*/ 1410431 h 2495553"/>
                  <a:gd name="connsiteX50" fmla="*/ 2181103 w 2460172"/>
                  <a:gd name="connsiteY50" fmla="*/ 1418794 h 2495553"/>
                  <a:gd name="connsiteX51" fmla="*/ 1424791 w 2460172"/>
                  <a:gd name="connsiteY51" fmla="*/ 2194256 h 2495553"/>
                  <a:gd name="connsiteX52" fmla="*/ 1404598 w 2460172"/>
                  <a:gd name="connsiteY52" fmla="*/ 2197338 h 2495553"/>
                  <a:gd name="connsiteX53" fmla="*/ 1230087 w 2460172"/>
                  <a:gd name="connsiteY53" fmla="*/ 2495553 h 2495553"/>
                  <a:gd name="connsiteX54" fmla="*/ 1055933 w 2460172"/>
                  <a:gd name="connsiteY54" fmla="*/ 2197947 h 2495553"/>
                  <a:gd name="connsiteX55" fmla="*/ 897907 w 2460172"/>
                  <a:gd name="connsiteY55" fmla="*/ 2155261 h 2495553"/>
                  <a:gd name="connsiteX56" fmla="*/ 283608 w 2460172"/>
                  <a:gd name="connsiteY56" fmla="*/ 1442481 h 2495553"/>
                  <a:gd name="connsiteX57" fmla="*/ 278792 w 2460172"/>
                  <a:gd name="connsiteY57" fmla="*/ 1410920 h 249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460172" h="2495553">
                    <a:moveTo>
                      <a:pt x="1135529" y="1247776"/>
                    </a:moveTo>
                    <a:cubicBezTo>
                      <a:pt x="1135529" y="1195553"/>
                      <a:pt x="1177865" y="1153217"/>
                      <a:pt x="1230088" y="1153217"/>
                    </a:cubicBezTo>
                    <a:cubicBezTo>
                      <a:pt x="1282311" y="1153217"/>
                      <a:pt x="1324647" y="1195553"/>
                      <a:pt x="1324647" y="1247776"/>
                    </a:cubicBezTo>
                    <a:cubicBezTo>
                      <a:pt x="1324647" y="1299999"/>
                      <a:pt x="1282311" y="1342335"/>
                      <a:pt x="1230088" y="1342335"/>
                    </a:cubicBezTo>
                    <a:cubicBezTo>
                      <a:pt x="1177865" y="1342335"/>
                      <a:pt x="1135529" y="1299999"/>
                      <a:pt x="1135529" y="1247776"/>
                    </a:cubicBezTo>
                    <a:close/>
                    <a:moveTo>
                      <a:pt x="1036519" y="1247777"/>
                    </a:moveTo>
                    <a:cubicBezTo>
                      <a:pt x="1036519" y="1354682"/>
                      <a:pt x="1123182" y="1441345"/>
                      <a:pt x="1230087" y="1441345"/>
                    </a:cubicBezTo>
                    <a:cubicBezTo>
                      <a:pt x="1336992" y="1441345"/>
                      <a:pt x="1423655" y="1354682"/>
                      <a:pt x="1423655" y="1247777"/>
                    </a:cubicBezTo>
                    <a:cubicBezTo>
                      <a:pt x="1423655" y="1140872"/>
                      <a:pt x="1336992" y="1054209"/>
                      <a:pt x="1230087" y="1054209"/>
                    </a:cubicBezTo>
                    <a:cubicBezTo>
                      <a:pt x="1123182" y="1054209"/>
                      <a:pt x="1036519" y="1140872"/>
                      <a:pt x="1036519" y="1247777"/>
                    </a:cubicBezTo>
                    <a:close/>
                    <a:moveTo>
                      <a:pt x="427664" y="1166479"/>
                    </a:moveTo>
                    <a:lnTo>
                      <a:pt x="892263" y="1166479"/>
                    </a:lnTo>
                    <a:lnTo>
                      <a:pt x="909117" y="1112186"/>
                    </a:lnTo>
                    <a:cubicBezTo>
                      <a:pt x="961999" y="987160"/>
                      <a:pt x="1085798" y="899433"/>
                      <a:pt x="1230087" y="899433"/>
                    </a:cubicBezTo>
                    <a:cubicBezTo>
                      <a:pt x="1374375" y="899433"/>
                      <a:pt x="1498175" y="987160"/>
                      <a:pt x="1551056" y="1112186"/>
                    </a:cubicBezTo>
                    <a:lnTo>
                      <a:pt x="1567910" y="1166479"/>
                    </a:lnTo>
                    <a:lnTo>
                      <a:pt x="2032508" y="1166479"/>
                    </a:lnTo>
                    <a:lnTo>
                      <a:pt x="2029343" y="1124639"/>
                    </a:lnTo>
                    <a:cubicBezTo>
                      <a:pt x="1986399" y="843586"/>
                      <a:pt x="1798753" y="610149"/>
                      <a:pt x="1544820" y="502745"/>
                    </a:cubicBezTo>
                    <a:lnTo>
                      <a:pt x="1393383" y="455736"/>
                    </a:lnTo>
                    <a:lnTo>
                      <a:pt x="1230087" y="734786"/>
                    </a:lnTo>
                    <a:lnTo>
                      <a:pt x="1066791" y="455735"/>
                    </a:lnTo>
                    <a:lnTo>
                      <a:pt x="915353" y="502745"/>
                    </a:lnTo>
                    <a:cubicBezTo>
                      <a:pt x="661420" y="610149"/>
                      <a:pt x="473774" y="843586"/>
                      <a:pt x="430830" y="1124639"/>
                    </a:cubicBezTo>
                    <a:close/>
                    <a:moveTo>
                      <a:pt x="425619" y="1329074"/>
                    </a:moveTo>
                    <a:lnTo>
                      <a:pt x="425688" y="1330449"/>
                    </a:lnTo>
                    <a:cubicBezTo>
                      <a:pt x="461919" y="1687211"/>
                      <a:pt x="730082" y="1975408"/>
                      <a:pt x="1077022" y="2041883"/>
                    </a:cubicBezTo>
                    <a:lnTo>
                      <a:pt x="1082405" y="2042392"/>
                    </a:lnTo>
                    <a:lnTo>
                      <a:pt x="1230087" y="1790023"/>
                    </a:lnTo>
                    <a:lnTo>
                      <a:pt x="1377256" y="2041515"/>
                    </a:lnTo>
                    <a:lnTo>
                      <a:pt x="1393042" y="2039923"/>
                    </a:lnTo>
                    <a:cubicBezTo>
                      <a:pt x="1715439" y="1973951"/>
                      <a:pt x="1967942" y="1716105"/>
                      <a:pt x="2026030" y="1390908"/>
                    </a:cubicBezTo>
                    <a:lnTo>
                      <a:pt x="2031486" y="1329074"/>
                    </a:lnTo>
                    <a:lnTo>
                      <a:pt x="1567910" y="1329074"/>
                    </a:lnTo>
                    <a:lnTo>
                      <a:pt x="1551056" y="1383368"/>
                    </a:lnTo>
                    <a:cubicBezTo>
                      <a:pt x="1498175" y="1508394"/>
                      <a:pt x="1374375" y="1596121"/>
                      <a:pt x="1230087" y="1596121"/>
                    </a:cubicBezTo>
                    <a:cubicBezTo>
                      <a:pt x="1085798" y="1596121"/>
                      <a:pt x="961999" y="1508394"/>
                      <a:pt x="909117" y="1383368"/>
                    </a:cubicBezTo>
                    <a:lnTo>
                      <a:pt x="892263" y="1329074"/>
                    </a:lnTo>
                    <a:close/>
                    <a:moveTo>
                      <a:pt x="0" y="1247777"/>
                    </a:moveTo>
                    <a:lnTo>
                      <a:pt x="277954" y="1085123"/>
                    </a:lnTo>
                    <a:lnTo>
                      <a:pt x="279070" y="1076760"/>
                    </a:lnTo>
                    <a:cubicBezTo>
                      <a:pt x="348476" y="688204"/>
                      <a:pt x="650174" y="380123"/>
                      <a:pt x="1035382" y="301298"/>
                    </a:cubicBezTo>
                    <a:lnTo>
                      <a:pt x="1055577" y="298216"/>
                    </a:lnTo>
                    <a:lnTo>
                      <a:pt x="1230087" y="0"/>
                    </a:lnTo>
                    <a:lnTo>
                      <a:pt x="1404598" y="298216"/>
                    </a:lnTo>
                    <a:lnTo>
                      <a:pt x="1424791" y="301298"/>
                    </a:lnTo>
                    <a:cubicBezTo>
                      <a:pt x="1809999" y="380123"/>
                      <a:pt x="2111697" y="688204"/>
                      <a:pt x="2181103" y="1076760"/>
                    </a:cubicBezTo>
                    <a:lnTo>
                      <a:pt x="2182218" y="1085123"/>
                    </a:lnTo>
                    <a:lnTo>
                      <a:pt x="2460172" y="1247777"/>
                    </a:lnTo>
                    <a:lnTo>
                      <a:pt x="2182218" y="1410431"/>
                    </a:lnTo>
                    <a:lnTo>
                      <a:pt x="2181103" y="1418794"/>
                    </a:lnTo>
                    <a:cubicBezTo>
                      <a:pt x="2111697" y="1807349"/>
                      <a:pt x="1809999" y="2115430"/>
                      <a:pt x="1424791" y="2194256"/>
                    </a:cubicBezTo>
                    <a:lnTo>
                      <a:pt x="1404598" y="2197338"/>
                    </a:lnTo>
                    <a:lnTo>
                      <a:pt x="1230087" y="2495553"/>
                    </a:lnTo>
                    <a:lnTo>
                      <a:pt x="1055933" y="2197947"/>
                    </a:lnTo>
                    <a:lnTo>
                      <a:pt x="897907" y="2155261"/>
                    </a:lnTo>
                    <a:cubicBezTo>
                      <a:pt x="587170" y="2041485"/>
                      <a:pt x="351172" y="1772660"/>
                      <a:pt x="283608" y="1442481"/>
                    </a:cubicBezTo>
                    <a:lnTo>
                      <a:pt x="278792" y="1410920"/>
                    </a:lnTo>
                    <a:close/>
                  </a:path>
                </a:pathLst>
              </a:custGeom>
              <a:blipFill>
                <a:blip r:embed="rId7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63500" dist="25400" sx="113000" sy="113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prst="cross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1" name="PA-任意多边形 150">
              <a:extLst>
                <a:ext uri="{FF2B5EF4-FFF2-40B4-BE49-F238E27FC236}">
                  <a16:creationId xmlns:a16="http://schemas.microsoft.com/office/drawing/2014/main" id="{90101DAB-9EFC-4BBF-A989-14D30A2A6C72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3600447" y="955223"/>
              <a:ext cx="4991106" cy="4920345"/>
            </a:xfrm>
            <a:custGeom>
              <a:avLst/>
              <a:gdLst/>
              <a:ahLst/>
              <a:cxnLst/>
              <a:rect l="0" t="0" r="0" b="0"/>
              <a:pathLst>
                <a:path w="4991106" h="4920345">
                  <a:moveTo>
                    <a:pt x="0" y="0"/>
                  </a:moveTo>
                  <a:lnTo>
                    <a:pt x="4991105" y="0"/>
                  </a:lnTo>
                  <a:lnTo>
                    <a:pt x="4991105" y="4920344"/>
                  </a:lnTo>
                  <a:lnTo>
                    <a:pt x="0" y="4920344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1" name="空心弧 190">
            <a:extLst>
              <a:ext uri="{FF2B5EF4-FFF2-40B4-BE49-F238E27FC236}">
                <a16:creationId xmlns:a16="http://schemas.microsoft.com/office/drawing/2014/main" id="{802B7015-CB0B-4238-8173-62F1F763746C}"/>
              </a:ext>
            </a:extLst>
          </p:cNvPr>
          <p:cNvSpPr/>
          <p:nvPr/>
        </p:nvSpPr>
        <p:spPr>
          <a:xfrm rot="19011430">
            <a:off x="4047552" y="1380552"/>
            <a:ext cx="4096896" cy="4096896"/>
          </a:xfrm>
          <a:prstGeom prst="blockArc">
            <a:avLst>
              <a:gd name="adj1" fmla="val 10800000"/>
              <a:gd name="adj2" fmla="val 14071480"/>
              <a:gd name="adj3" fmla="val 7776"/>
            </a:avLst>
          </a:prstGeom>
          <a:blipFill>
            <a:blip r:embed="rId7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7" name="PA-组合 69">
            <a:extLst>
              <a:ext uri="{FF2B5EF4-FFF2-40B4-BE49-F238E27FC236}">
                <a16:creationId xmlns:a16="http://schemas.microsoft.com/office/drawing/2014/main" id="{546221F0-20E8-4D71-AADB-4C7B671EE58F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 rot="21407029">
            <a:off x="3165232" y="498070"/>
            <a:ext cx="5861505" cy="5861743"/>
            <a:chOff x="3165232" y="498070"/>
            <a:chExt cx="5861505" cy="5861743"/>
          </a:xfrm>
        </p:grpSpPr>
        <p:sp>
          <p:nvSpPr>
            <p:cNvPr id="158" name="PA-任意多边形 61">
              <a:extLst>
                <a:ext uri="{FF2B5EF4-FFF2-40B4-BE49-F238E27FC236}">
                  <a16:creationId xmlns:a16="http://schemas.microsoft.com/office/drawing/2014/main" id="{19B179F9-3708-431C-A7F4-6F699602187F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3165232" y="498070"/>
              <a:ext cx="5861505" cy="5861743"/>
            </a:xfrm>
            <a:custGeom>
              <a:avLst/>
              <a:gdLst/>
              <a:ahLst/>
              <a:cxnLst/>
              <a:rect l="0" t="0" r="0" b="0"/>
              <a:pathLst>
                <a:path w="5861505" h="5861743">
                  <a:moveTo>
                    <a:pt x="0" y="0"/>
                  </a:moveTo>
                  <a:lnTo>
                    <a:pt x="5861504" y="0"/>
                  </a:lnTo>
                  <a:lnTo>
                    <a:pt x="5861504" y="5861742"/>
                  </a:lnTo>
                  <a:lnTo>
                    <a:pt x="0" y="5861742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59" name="PA-组合 60">
              <a:extLst>
                <a:ext uri="{FF2B5EF4-FFF2-40B4-BE49-F238E27FC236}">
                  <a16:creationId xmlns:a16="http://schemas.microsoft.com/office/drawing/2014/main" id="{A9B7936D-90F8-487E-AFA2-08033B6642ED}"/>
                </a:ext>
              </a:extLst>
            </p:cNvPr>
            <p:cNvGrpSpPr/>
            <p:nvPr>
              <p:custDataLst>
                <p:tags r:id="rId37"/>
              </p:custDataLst>
            </p:nvPr>
          </p:nvGrpSpPr>
          <p:grpSpPr>
            <a:xfrm>
              <a:off x="4630608" y="1963506"/>
              <a:ext cx="2930752" cy="2930871"/>
              <a:chOff x="4630608" y="1963506"/>
              <a:chExt cx="2930752" cy="2930871"/>
            </a:xfrm>
          </p:grpSpPr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id="{7E744CC2-5218-4BD0-B8CD-4B6321D80065}"/>
                  </a:ext>
                </a:extLst>
              </p:cNvPr>
              <p:cNvGrpSpPr/>
              <p:nvPr/>
            </p:nvGrpSpPr>
            <p:grpSpPr>
              <a:xfrm>
                <a:off x="4630653" y="1963653"/>
                <a:ext cx="2930694" cy="2930724"/>
                <a:chOff x="7831648" y="1963653"/>
                <a:chExt cx="2930694" cy="2930724"/>
              </a:xfrm>
            </p:grpSpPr>
            <p:sp>
              <p:nvSpPr>
                <p:cNvPr id="164" name="PA-空心符 38">
                  <a:extLst>
                    <a:ext uri="{FF2B5EF4-FFF2-40B4-BE49-F238E27FC236}">
                      <a16:creationId xmlns:a16="http://schemas.microsoft.com/office/drawing/2014/main" id="{080232AE-A831-49A2-84FC-4FEA9B7C24CC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>
                <a:xfrm rot="7770722">
                  <a:off x="7831647" y="1963654"/>
                  <a:ext cx="2930696" cy="2930694"/>
                </a:xfrm>
                <a:prstGeom prst="blockArc">
                  <a:avLst>
                    <a:gd name="adj1" fmla="val 14076832"/>
                    <a:gd name="adj2" fmla="val 140508"/>
                    <a:gd name="adj3" fmla="val 8362"/>
                  </a:avLst>
                </a:prstGeom>
                <a:blipFill>
                  <a:blip r:embed="rId71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571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165" name="PA-图片 43" descr="图片包含 形状&#10;&#10;描述已自动生成">
                  <a:extLst>
                    <a:ext uri="{FF2B5EF4-FFF2-40B4-BE49-F238E27FC236}">
                      <a16:creationId xmlns:a16="http://schemas.microsoft.com/office/drawing/2014/main" id="{5A01370B-6415-4DC2-AA97-BE3961EE5717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41"/>
                  </p:custDataLst>
                </p:nvPr>
              </p:nvPicPr>
              <p:blipFill>
                <a:blip r:embed="rId77" cstate="screen">
                  <a:extLst>
                    <a:ext uri="{BEBA8EAE-BF5A-486C-A8C5-ECC9F3942E4B}">
                      <a14:imgProps xmlns:a14="http://schemas.microsoft.com/office/drawing/2010/main">
                        <a14:imgLayer r:embed="rId78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8319269" y="3516800"/>
                  <a:ext cx="2439277" cy="1377577"/>
                </a:xfrm>
                <a:custGeom>
                  <a:avLst/>
                  <a:gdLst>
                    <a:gd name="connsiteX0" fmla="*/ 2194846 w 2439277"/>
                    <a:gd name="connsiteY0" fmla="*/ 0 h 1377577"/>
                    <a:gd name="connsiteX1" fmla="*/ 2439277 w 2439277"/>
                    <a:gd name="connsiteY1" fmla="*/ 17632 h 1377577"/>
                    <a:gd name="connsiteX2" fmla="*/ 1526896 w 2439277"/>
                    <a:gd name="connsiteY2" fmla="*/ 1270752 h 1377577"/>
                    <a:gd name="connsiteX3" fmla="*/ 0 w 2439277"/>
                    <a:gd name="connsiteY3" fmla="*/ 1003666 h 1377577"/>
                    <a:gd name="connsiteX4" fmla="*/ 163514 w 2439277"/>
                    <a:gd name="connsiteY4" fmla="*/ 821129 h 1377577"/>
                    <a:gd name="connsiteX5" fmla="*/ 1435052 w 2439277"/>
                    <a:gd name="connsiteY5" fmla="*/ 1043548 h 1377577"/>
                    <a:gd name="connsiteX6" fmla="*/ 2194846 w 2439277"/>
                    <a:gd name="connsiteY6" fmla="*/ 0 h 1377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9277" h="1377577">
                      <a:moveTo>
                        <a:pt x="2194846" y="0"/>
                      </a:moveTo>
                      <a:lnTo>
                        <a:pt x="2439277" y="17632"/>
                      </a:lnTo>
                      <a:cubicBezTo>
                        <a:pt x="2399059" y="575170"/>
                        <a:pt x="2045143" y="1061259"/>
                        <a:pt x="1526896" y="1270752"/>
                      </a:cubicBezTo>
                      <a:cubicBezTo>
                        <a:pt x="1008650" y="1480244"/>
                        <a:pt x="416361" y="1376641"/>
                        <a:pt x="0" y="1003666"/>
                      </a:cubicBezTo>
                      <a:lnTo>
                        <a:pt x="163514" y="821129"/>
                      </a:lnTo>
                      <a:cubicBezTo>
                        <a:pt x="510243" y="1131727"/>
                        <a:pt x="1003477" y="1218004"/>
                        <a:pt x="1435052" y="1043548"/>
                      </a:cubicBezTo>
                      <a:cubicBezTo>
                        <a:pt x="1866627" y="869091"/>
                        <a:pt x="2161353" y="464295"/>
                        <a:pt x="2194846" y="0"/>
                      </a:cubicBezTo>
                      <a:close/>
                    </a:path>
                  </a:pathLst>
                </a:custGeom>
                <a:scene3d>
                  <a:camera prst="orthographicFront"/>
                  <a:lightRig rig="threePt" dir="t"/>
                </a:scene3d>
                <a:sp3d>
                  <a:bevelT w="57150"/>
                </a:sp3d>
              </p:spPr>
            </p:pic>
          </p:grpSp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4B1F37E1-3C4B-4DC0-8FF7-FE9E4D9BDC98}"/>
                  </a:ext>
                </a:extLst>
              </p:cNvPr>
              <p:cNvGrpSpPr/>
              <p:nvPr/>
            </p:nvGrpSpPr>
            <p:grpSpPr>
              <a:xfrm>
                <a:off x="4630608" y="1963506"/>
                <a:ext cx="2930752" cy="2930842"/>
                <a:chOff x="7831603" y="1963506"/>
                <a:chExt cx="2930752" cy="2930842"/>
              </a:xfrm>
            </p:grpSpPr>
            <p:sp>
              <p:nvSpPr>
                <p:cNvPr id="162" name="PA-空心符 39">
                  <a:extLst>
                    <a:ext uri="{FF2B5EF4-FFF2-40B4-BE49-F238E27FC236}">
                      <a16:creationId xmlns:a16="http://schemas.microsoft.com/office/drawing/2014/main" id="{54B96819-D2BE-44A2-8B37-FA654BED896C}"/>
                    </a:ext>
                  </a:extLst>
                </p:cNvPr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7831647" y="1963654"/>
                  <a:ext cx="2930696" cy="2930694"/>
                </a:xfrm>
                <a:prstGeom prst="blockArc">
                  <a:avLst>
                    <a:gd name="adj1" fmla="val 8017545"/>
                    <a:gd name="adj2" fmla="val 143029"/>
                    <a:gd name="adj3" fmla="val 8352"/>
                  </a:avLst>
                </a:prstGeom>
                <a:blipFill>
                  <a:blip r:embed="rId71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571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163" name="PA-图片 44" descr="图片包含 形状&#10;&#10;描述已自动生成">
                  <a:extLst>
                    <a:ext uri="{FF2B5EF4-FFF2-40B4-BE49-F238E27FC236}">
                      <a16:creationId xmlns:a16="http://schemas.microsoft.com/office/drawing/2014/main" id="{2E3A730B-9F1A-4650-8E34-C3C9519281BF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39"/>
                  </p:custDataLst>
                </p:nvPr>
              </p:nvPicPr>
              <p:blipFill>
                <a:blip r:embed="rId79" cstate="screen">
                  <a:extLst>
                    <a:ext uri="{BEBA8EAE-BF5A-486C-A8C5-ECC9F3942E4B}">
                      <a14:imgProps xmlns:a14="http://schemas.microsoft.com/office/drawing/2010/main">
                        <a14:imgLayer r:embed="rId80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910" t="3286" r="3591" b="16121"/>
                <a:stretch>
                  <a:fillRect/>
                </a:stretch>
              </p:blipFill>
              <p:spPr>
                <a:xfrm>
                  <a:off x="7831603" y="1963506"/>
                  <a:ext cx="2930752" cy="2526204"/>
                </a:xfrm>
                <a:custGeom>
                  <a:avLst/>
                  <a:gdLst>
                    <a:gd name="connsiteX0" fmla="*/ 1505673 w 2930752"/>
                    <a:gd name="connsiteY0" fmla="*/ 557 h 2526204"/>
                    <a:gd name="connsiteX1" fmla="*/ 1872519 w 2930752"/>
                    <a:gd name="connsiteY1" fmla="*/ 57841 h 2526204"/>
                    <a:gd name="connsiteX2" fmla="*/ 2929472 w 2930752"/>
                    <a:gd name="connsiteY2" fmla="*/ 1526444 h 2526204"/>
                    <a:gd name="connsiteX3" fmla="*/ 2684912 w 2930752"/>
                    <a:gd name="connsiteY3" fmla="*/ 1516263 h 2526204"/>
                    <a:gd name="connsiteX4" fmla="*/ 1804513 w 2930752"/>
                    <a:gd name="connsiteY4" fmla="*/ 292976 h 2526204"/>
                    <a:gd name="connsiteX5" fmla="*/ 407051 w 2930752"/>
                    <a:gd name="connsiteY5" fmla="*/ 857451 h 2526204"/>
                    <a:gd name="connsiteX6" fmla="*/ 623263 w 2930752"/>
                    <a:gd name="connsiteY6" fmla="*/ 2349023 h 2526204"/>
                    <a:gd name="connsiteX7" fmla="*/ 454383 w 2930752"/>
                    <a:gd name="connsiteY7" fmla="*/ 2526204 h 2526204"/>
                    <a:gd name="connsiteX8" fmla="*/ 194812 w 2930752"/>
                    <a:gd name="connsiteY8" fmla="*/ 735515 h 2526204"/>
                    <a:gd name="connsiteX9" fmla="*/ 1505673 w 2930752"/>
                    <a:gd name="connsiteY9" fmla="*/ 557 h 252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30752" h="2526204">
                      <a:moveTo>
                        <a:pt x="1505673" y="557"/>
                      </a:moveTo>
                      <a:cubicBezTo>
                        <a:pt x="1627749" y="3930"/>
                        <a:pt x="1750911" y="22669"/>
                        <a:pt x="1872519" y="57841"/>
                      </a:cubicBezTo>
                      <a:cubicBezTo>
                        <a:pt x="2521094" y="245424"/>
                        <a:pt x="2957554" y="851872"/>
                        <a:pt x="2929472" y="1526444"/>
                      </a:cubicBezTo>
                      <a:lnTo>
                        <a:pt x="2684912" y="1516263"/>
                      </a:lnTo>
                      <a:cubicBezTo>
                        <a:pt x="2708303" y="954372"/>
                        <a:pt x="2344750" y="449225"/>
                        <a:pt x="1804513" y="292976"/>
                      </a:cubicBezTo>
                      <a:cubicBezTo>
                        <a:pt x="1264276" y="136727"/>
                        <a:pt x="687206" y="369822"/>
                        <a:pt x="407051" y="857451"/>
                      </a:cubicBezTo>
                      <a:cubicBezTo>
                        <a:pt x="126895" y="1345080"/>
                        <a:pt x="216178" y="1961013"/>
                        <a:pt x="623263" y="2349023"/>
                      </a:cubicBezTo>
                      <a:lnTo>
                        <a:pt x="454383" y="2526204"/>
                      </a:lnTo>
                      <a:cubicBezTo>
                        <a:pt x="-34338" y="2060383"/>
                        <a:pt x="-141525" y="1320933"/>
                        <a:pt x="194812" y="735515"/>
                      </a:cubicBezTo>
                      <a:cubicBezTo>
                        <a:pt x="468086" y="259864"/>
                        <a:pt x="976678" y="-14059"/>
                        <a:pt x="1505673" y="557"/>
                      </a:cubicBezTo>
                      <a:close/>
                    </a:path>
                  </a:pathLst>
                </a:custGeom>
                <a:scene3d>
                  <a:camera prst="orthographicFront"/>
                  <a:lightRig rig="threePt" dir="t"/>
                </a:scene3d>
                <a:sp3d>
                  <a:bevelT w="57150"/>
                </a:sp3d>
              </p:spPr>
            </p:pic>
          </p:grpSp>
        </p:grpSp>
      </p:grpSp>
      <p:grpSp>
        <p:nvGrpSpPr>
          <p:cNvPr id="174" name="PA-组合 69">
            <a:extLst>
              <a:ext uri="{FF2B5EF4-FFF2-40B4-BE49-F238E27FC236}">
                <a16:creationId xmlns:a16="http://schemas.microsoft.com/office/drawing/2014/main" id="{EFF50378-5F88-4159-A547-BFB944AA9F80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 rot="2803928">
            <a:off x="2441508" y="-225639"/>
            <a:ext cx="7308986" cy="7309280"/>
            <a:chOff x="3165232" y="498070"/>
            <a:chExt cx="5861505" cy="5861743"/>
          </a:xfrm>
        </p:grpSpPr>
        <p:sp>
          <p:nvSpPr>
            <p:cNvPr id="175" name="PA-任意多边形 61">
              <a:extLst>
                <a:ext uri="{FF2B5EF4-FFF2-40B4-BE49-F238E27FC236}">
                  <a16:creationId xmlns:a16="http://schemas.microsoft.com/office/drawing/2014/main" id="{816B1CC8-9611-47C1-B5C5-C3BA80FE009B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3165232" y="498070"/>
              <a:ext cx="5861505" cy="5861743"/>
            </a:xfrm>
            <a:custGeom>
              <a:avLst/>
              <a:gdLst/>
              <a:ahLst/>
              <a:cxnLst/>
              <a:rect l="0" t="0" r="0" b="0"/>
              <a:pathLst>
                <a:path w="5861505" h="5861743">
                  <a:moveTo>
                    <a:pt x="0" y="0"/>
                  </a:moveTo>
                  <a:lnTo>
                    <a:pt x="5861504" y="0"/>
                  </a:lnTo>
                  <a:lnTo>
                    <a:pt x="5861504" y="5861742"/>
                  </a:lnTo>
                  <a:lnTo>
                    <a:pt x="0" y="5861742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76" name="PA-组合 60">
              <a:extLst>
                <a:ext uri="{FF2B5EF4-FFF2-40B4-BE49-F238E27FC236}">
                  <a16:creationId xmlns:a16="http://schemas.microsoft.com/office/drawing/2014/main" id="{2D167DB5-18A6-4689-B9DB-86473BA2B6FD}"/>
                </a:ext>
              </a:extLst>
            </p:cNvPr>
            <p:cNvGrpSpPr/>
            <p:nvPr>
              <p:custDataLst>
                <p:tags r:id="rId33"/>
              </p:custDataLst>
            </p:nvPr>
          </p:nvGrpSpPr>
          <p:grpSpPr>
            <a:xfrm>
              <a:off x="4630652" y="1963653"/>
              <a:ext cx="2930696" cy="2930696"/>
              <a:chOff x="4630652" y="1963653"/>
              <a:chExt cx="2930696" cy="2930696"/>
            </a:xfrm>
          </p:grpSpPr>
          <p:sp>
            <p:nvSpPr>
              <p:cNvPr id="177" name="PA-空心符 38">
                <a:extLst>
                  <a:ext uri="{FF2B5EF4-FFF2-40B4-BE49-F238E27FC236}">
                    <a16:creationId xmlns:a16="http://schemas.microsoft.com/office/drawing/2014/main" id="{EACD6421-DB34-4080-99BF-0587DB61ED58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 rot="7770722">
                <a:off x="4630652" y="1963654"/>
                <a:ext cx="2930696" cy="2930694"/>
              </a:xfrm>
              <a:prstGeom prst="blockArc">
                <a:avLst>
                  <a:gd name="adj1" fmla="val 14076832"/>
                  <a:gd name="adj2" fmla="val 140508"/>
                  <a:gd name="adj3" fmla="val 8362"/>
                </a:avLst>
              </a:prstGeom>
              <a:blipFill dpi="0" rotWithShape="1">
                <a:blip r:embed="rId7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PA-空心符 39">
                <a:extLst>
                  <a:ext uri="{FF2B5EF4-FFF2-40B4-BE49-F238E27FC236}">
                    <a16:creationId xmlns:a16="http://schemas.microsoft.com/office/drawing/2014/main" id="{A052D61D-8BDC-4296-BBB3-7DA3C35F43EE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4630652" y="1963655"/>
                <a:ext cx="2930696" cy="2930694"/>
              </a:xfrm>
              <a:prstGeom prst="blockArc">
                <a:avLst>
                  <a:gd name="adj1" fmla="val 8017545"/>
                  <a:gd name="adj2" fmla="val 143029"/>
                  <a:gd name="adj3" fmla="val 8352"/>
                </a:avLst>
              </a:prstGeom>
              <a:blipFill>
                <a:blip r:embed="rId7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448AEEFB-A02F-422D-97BB-322DA289DE43}"/>
              </a:ext>
            </a:extLst>
          </p:cNvPr>
          <p:cNvGrpSpPr/>
          <p:nvPr/>
        </p:nvGrpSpPr>
        <p:grpSpPr>
          <a:xfrm>
            <a:off x="3122986" y="456730"/>
            <a:ext cx="5945536" cy="5944540"/>
            <a:chOff x="3122986" y="456730"/>
            <a:chExt cx="5945536" cy="5944540"/>
          </a:xfrm>
        </p:grpSpPr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B2D12E10-7A1C-498A-960D-2C7F2A13995B}"/>
                </a:ext>
              </a:extLst>
            </p:cNvPr>
            <p:cNvGrpSpPr/>
            <p:nvPr/>
          </p:nvGrpSpPr>
          <p:grpSpPr>
            <a:xfrm rot="-2700000">
              <a:off x="3122986" y="456730"/>
              <a:ext cx="5945536" cy="5944540"/>
              <a:chOff x="3122986" y="456730"/>
              <a:chExt cx="5945536" cy="5944540"/>
            </a:xfrm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7790FC80-2614-475D-8771-4BD9FC435276}"/>
                  </a:ext>
                </a:extLst>
              </p:cNvPr>
              <p:cNvSpPr/>
              <p:nvPr/>
            </p:nvSpPr>
            <p:spPr>
              <a:xfrm>
                <a:off x="3122986" y="456732"/>
                <a:ext cx="2943518" cy="5944538"/>
              </a:xfrm>
              <a:custGeom>
                <a:avLst/>
                <a:gdLst>
                  <a:gd name="connsiteX0" fmla="*/ 2943518 w 2943518"/>
                  <a:gd name="connsiteY0" fmla="*/ 0 h 5944538"/>
                  <a:gd name="connsiteX1" fmla="*/ 2943518 w 2943518"/>
                  <a:gd name="connsiteY1" fmla="*/ 1052419 h 5944538"/>
                  <a:gd name="connsiteX2" fmla="*/ 2776569 w 2943518"/>
                  <a:gd name="connsiteY2" fmla="*/ 1060849 h 5944538"/>
                  <a:gd name="connsiteX3" fmla="*/ 1060401 w 2943518"/>
                  <a:gd name="connsiteY3" fmla="*/ 2787945 h 5944538"/>
                  <a:gd name="connsiteX4" fmla="*/ 1058187 w 2943518"/>
                  <a:gd name="connsiteY4" fmla="*/ 2834720 h 5944538"/>
                  <a:gd name="connsiteX5" fmla="*/ 847012 w 2943518"/>
                  <a:gd name="connsiteY5" fmla="*/ 2819551 h 5944538"/>
                  <a:gd name="connsiteX6" fmla="*/ 1257633 w 2943518"/>
                  <a:gd name="connsiteY6" fmla="*/ 4237498 h 5944538"/>
                  <a:gd name="connsiteX7" fmla="*/ 1347661 w 2943518"/>
                  <a:gd name="connsiteY7" fmla="*/ 4351029 h 5944538"/>
                  <a:gd name="connsiteX8" fmla="*/ 1656623 w 2943518"/>
                  <a:gd name="connsiteY8" fmla="*/ 4370587 h 5944538"/>
                  <a:gd name="connsiteX9" fmla="*/ 1672642 w 2943518"/>
                  <a:gd name="connsiteY9" fmla="*/ 4386702 h 5944538"/>
                  <a:gd name="connsiteX10" fmla="*/ 2776569 w 2943518"/>
                  <a:gd name="connsiteY10" fmla="*/ 4883690 h 5944538"/>
                  <a:gd name="connsiteX11" fmla="*/ 2943518 w 2943518"/>
                  <a:gd name="connsiteY11" fmla="*/ 4892120 h 5944538"/>
                  <a:gd name="connsiteX12" fmla="*/ 2943518 w 2943518"/>
                  <a:gd name="connsiteY12" fmla="*/ 5944538 h 5944538"/>
                  <a:gd name="connsiteX13" fmla="*/ 2820024 w 2943518"/>
                  <a:gd name="connsiteY13" fmla="*/ 5941416 h 5944538"/>
                  <a:gd name="connsiteX14" fmla="*/ 0 w 2943518"/>
                  <a:gd name="connsiteY14" fmla="*/ 2972269 h 5944538"/>
                  <a:gd name="connsiteX15" fmla="*/ 2820024 w 2943518"/>
                  <a:gd name="connsiteY15" fmla="*/ 3123 h 594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43518" h="5944538">
                    <a:moveTo>
                      <a:pt x="2943518" y="0"/>
                    </a:moveTo>
                    <a:lnTo>
                      <a:pt x="2943518" y="1052419"/>
                    </a:lnTo>
                    <a:lnTo>
                      <a:pt x="2776569" y="1060849"/>
                    </a:lnTo>
                    <a:cubicBezTo>
                      <a:pt x="1868274" y="1153092"/>
                      <a:pt x="1147011" y="1877997"/>
                      <a:pt x="1060401" y="2787945"/>
                    </a:cubicBezTo>
                    <a:lnTo>
                      <a:pt x="1058187" y="2834720"/>
                    </a:lnTo>
                    <a:lnTo>
                      <a:pt x="847012" y="2819551"/>
                    </a:lnTo>
                    <a:cubicBezTo>
                      <a:pt x="809926" y="3335831"/>
                      <a:pt x="961847" y="3836326"/>
                      <a:pt x="1257633" y="4237498"/>
                    </a:cubicBezTo>
                    <a:lnTo>
                      <a:pt x="1347661" y="4351029"/>
                    </a:lnTo>
                    <a:lnTo>
                      <a:pt x="1656623" y="4370587"/>
                    </a:lnTo>
                    <a:lnTo>
                      <a:pt x="1672642" y="4386702"/>
                    </a:lnTo>
                    <a:cubicBezTo>
                      <a:pt x="1969559" y="4659817"/>
                      <a:pt x="2352698" y="4840644"/>
                      <a:pt x="2776569" y="4883690"/>
                    </a:cubicBezTo>
                    <a:lnTo>
                      <a:pt x="2943518" y="4892120"/>
                    </a:lnTo>
                    <a:lnTo>
                      <a:pt x="2943518" y="5944538"/>
                    </a:lnTo>
                    <a:lnTo>
                      <a:pt x="2820024" y="5941416"/>
                    </a:lnTo>
                    <a:cubicBezTo>
                      <a:pt x="1249173" y="5861789"/>
                      <a:pt x="0" y="4562909"/>
                      <a:pt x="0" y="2972269"/>
                    </a:cubicBezTo>
                    <a:cubicBezTo>
                      <a:pt x="0" y="1381629"/>
                      <a:pt x="1249173" y="82749"/>
                      <a:pt x="2820024" y="3123"/>
                    </a:cubicBezTo>
                    <a:close/>
                  </a:path>
                </a:pathLst>
              </a:custGeom>
              <a:blipFill>
                <a:blip r:embed="rId7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3CB9557-EABF-4629-81D3-82C5E6AD3D05}"/>
                  </a:ext>
                </a:extLst>
              </p:cNvPr>
              <p:cNvSpPr/>
              <p:nvPr/>
            </p:nvSpPr>
            <p:spPr>
              <a:xfrm flipH="1">
                <a:off x="6125004" y="456732"/>
                <a:ext cx="2943518" cy="5944538"/>
              </a:xfrm>
              <a:custGeom>
                <a:avLst/>
                <a:gdLst>
                  <a:gd name="connsiteX0" fmla="*/ 2943518 w 2943518"/>
                  <a:gd name="connsiteY0" fmla="*/ 0 h 5944538"/>
                  <a:gd name="connsiteX1" fmla="*/ 2943518 w 2943518"/>
                  <a:gd name="connsiteY1" fmla="*/ 1052419 h 5944538"/>
                  <a:gd name="connsiteX2" fmla="*/ 2776569 w 2943518"/>
                  <a:gd name="connsiteY2" fmla="*/ 1060849 h 5944538"/>
                  <a:gd name="connsiteX3" fmla="*/ 1051674 w 2943518"/>
                  <a:gd name="connsiteY3" fmla="*/ 2972269 h 5944538"/>
                  <a:gd name="connsiteX4" fmla="*/ 2776569 w 2943518"/>
                  <a:gd name="connsiteY4" fmla="*/ 4883690 h 5944538"/>
                  <a:gd name="connsiteX5" fmla="*/ 2943518 w 2943518"/>
                  <a:gd name="connsiteY5" fmla="*/ 4892120 h 5944538"/>
                  <a:gd name="connsiteX6" fmla="*/ 2943518 w 2943518"/>
                  <a:gd name="connsiteY6" fmla="*/ 5944538 h 5944538"/>
                  <a:gd name="connsiteX7" fmla="*/ 2820024 w 2943518"/>
                  <a:gd name="connsiteY7" fmla="*/ 5941416 h 5944538"/>
                  <a:gd name="connsiteX8" fmla="*/ 0 w 2943518"/>
                  <a:gd name="connsiteY8" fmla="*/ 2972269 h 5944538"/>
                  <a:gd name="connsiteX9" fmla="*/ 2820024 w 2943518"/>
                  <a:gd name="connsiteY9" fmla="*/ 3123 h 594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43518" h="5944538">
                    <a:moveTo>
                      <a:pt x="2943518" y="0"/>
                    </a:moveTo>
                    <a:lnTo>
                      <a:pt x="2943518" y="1052419"/>
                    </a:lnTo>
                    <a:lnTo>
                      <a:pt x="2776569" y="1060849"/>
                    </a:lnTo>
                    <a:cubicBezTo>
                      <a:pt x="1807721" y="1159241"/>
                      <a:pt x="1051674" y="1977463"/>
                      <a:pt x="1051674" y="2972269"/>
                    </a:cubicBezTo>
                    <a:cubicBezTo>
                      <a:pt x="1051674" y="3967076"/>
                      <a:pt x="1807721" y="4785298"/>
                      <a:pt x="2776569" y="4883690"/>
                    </a:cubicBezTo>
                    <a:lnTo>
                      <a:pt x="2943518" y="4892120"/>
                    </a:lnTo>
                    <a:lnTo>
                      <a:pt x="2943518" y="5944538"/>
                    </a:lnTo>
                    <a:lnTo>
                      <a:pt x="2820024" y="5941416"/>
                    </a:lnTo>
                    <a:cubicBezTo>
                      <a:pt x="1249173" y="5861789"/>
                      <a:pt x="0" y="4562909"/>
                      <a:pt x="0" y="2972269"/>
                    </a:cubicBezTo>
                    <a:cubicBezTo>
                      <a:pt x="0" y="1381629"/>
                      <a:pt x="1249173" y="82749"/>
                      <a:pt x="2820024" y="3123"/>
                    </a:cubicBezTo>
                    <a:close/>
                  </a:path>
                </a:pathLst>
              </a:custGeom>
              <a:blipFill>
                <a:blip r:embed="rId7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空心弧 198">
                <a:extLst>
                  <a:ext uri="{FF2B5EF4-FFF2-40B4-BE49-F238E27FC236}">
                    <a16:creationId xmlns:a16="http://schemas.microsoft.com/office/drawing/2014/main" id="{3C09B55D-9A5C-4117-BD2A-CD3F7EC26D99}"/>
                  </a:ext>
                </a:extLst>
              </p:cNvPr>
              <p:cNvSpPr/>
              <p:nvPr/>
            </p:nvSpPr>
            <p:spPr>
              <a:xfrm rot="16852880">
                <a:off x="3123730" y="456730"/>
                <a:ext cx="5944540" cy="5944540"/>
              </a:xfrm>
              <a:prstGeom prst="blockArc">
                <a:avLst>
                  <a:gd name="adj1" fmla="val 20995219"/>
                  <a:gd name="adj2" fmla="val 21499023"/>
                  <a:gd name="adj3" fmla="val 16745"/>
                </a:avLst>
              </a:prstGeom>
              <a:blipFill>
                <a:blip r:embed="rId8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空心弧 199">
                <a:extLst>
                  <a:ext uri="{FF2B5EF4-FFF2-40B4-BE49-F238E27FC236}">
                    <a16:creationId xmlns:a16="http://schemas.microsoft.com/office/drawing/2014/main" id="{DAA620D6-0AE8-4BFB-A296-883EA126DCF0}"/>
                  </a:ext>
                </a:extLst>
              </p:cNvPr>
              <p:cNvSpPr/>
              <p:nvPr/>
            </p:nvSpPr>
            <p:spPr>
              <a:xfrm rot="4747120" flipH="1">
                <a:off x="3123730" y="456730"/>
                <a:ext cx="5944540" cy="5944540"/>
              </a:xfrm>
              <a:prstGeom prst="blockArc">
                <a:avLst>
                  <a:gd name="adj1" fmla="val 20995219"/>
                  <a:gd name="adj2" fmla="val 21499023"/>
                  <a:gd name="adj3" fmla="val 16745"/>
                </a:avLst>
              </a:prstGeom>
              <a:blipFill>
                <a:blip r:embed="rId8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B358D3FF-C4B6-419E-A2A7-3C81E7BC7AE2}"/>
                </a:ext>
              </a:extLst>
            </p:cNvPr>
            <p:cNvGrpSpPr/>
            <p:nvPr/>
          </p:nvGrpSpPr>
          <p:grpSpPr>
            <a:xfrm rot="10800000">
              <a:off x="3123730" y="456730"/>
              <a:ext cx="5944540" cy="5944540"/>
              <a:chOff x="3276058" y="608956"/>
              <a:chExt cx="5944540" cy="5944540"/>
            </a:xfrm>
          </p:grpSpPr>
          <p:sp>
            <p:nvSpPr>
              <p:cNvPr id="195" name="空心弧 194">
                <a:extLst>
                  <a:ext uri="{FF2B5EF4-FFF2-40B4-BE49-F238E27FC236}">
                    <a16:creationId xmlns:a16="http://schemas.microsoft.com/office/drawing/2014/main" id="{5E5C2C92-A826-4B84-8062-C6BA1BA1D201}"/>
                  </a:ext>
                </a:extLst>
              </p:cNvPr>
              <p:cNvSpPr/>
              <p:nvPr/>
            </p:nvSpPr>
            <p:spPr>
              <a:xfrm rot="14152880">
                <a:off x="3276058" y="608956"/>
                <a:ext cx="5944540" cy="5944540"/>
              </a:xfrm>
              <a:prstGeom prst="blockArc">
                <a:avLst>
                  <a:gd name="adj1" fmla="val 20995219"/>
                  <a:gd name="adj2" fmla="val 21499023"/>
                  <a:gd name="adj3" fmla="val 16745"/>
                </a:avLst>
              </a:prstGeom>
              <a:blipFill>
                <a:blip r:embed="rId8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空心弧 195">
                <a:extLst>
                  <a:ext uri="{FF2B5EF4-FFF2-40B4-BE49-F238E27FC236}">
                    <a16:creationId xmlns:a16="http://schemas.microsoft.com/office/drawing/2014/main" id="{4C1374AD-99C2-4D4B-94AF-C0B05AEFDC6A}"/>
                  </a:ext>
                </a:extLst>
              </p:cNvPr>
              <p:cNvSpPr/>
              <p:nvPr/>
            </p:nvSpPr>
            <p:spPr>
              <a:xfrm rot="2047120" flipH="1">
                <a:off x="3276058" y="608956"/>
                <a:ext cx="5944540" cy="5944540"/>
              </a:xfrm>
              <a:prstGeom prst="blockArc">
                <a:avLst>
                  <a:gd name="adj1" fmla="val 20995219"/>
                  <a:gd name="adj2" fmla="val 21499023"/>
                  <a:gd name="adj3" fmla="val 16745"/>
                </a:avLst>
              </a:prstGeom>
              <a:blipFill>
                <a:blip r:embed="rId8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CEBA1327-D8DD-40FF-9783-FBB2F1C83593}"/>
              </a:ext>
            </a:extLst>
          </p:cNvPr>
          <p:cNvGrpSpPr/>
          <p:nvPr/>
        </p:nvGrpSpPr>
        <p:grpSpPr>
          <a:xfrm>
            <a:off x="4515132" y="1848068"/>
            <a:ext cx="3161736" cy="3161864"/>
            <a:chOff x="-364959" y="-410674"/>
            <a:chExt cx="3161736" cy="3161864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5816FA5B-F9EF-4733-8C5D-AAD2EFD45E8C}"/>
                </a:ext>
              </a:extLst>
            </p:cNvPr>
            <p:cNvSpPr/>
            <p:nvPr/>
          </p:nvSpPr>
          <p:spPr>
            <a:xfrm>
              <a:off x="-364959" y="-410674"/>
              <a:ext cx="3161736" cy="3161864"/>
            </a:xfrm>
            <a:prstGeom prst="ellipse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1B0E40C8-74C9-462A-82AE-5AB2602F3AB0}"/>
                </a:ext>
              </a:extLst>
            </p:cNvPr>
            <p:cNvSpPr/>
            <p:nvPr/>
          </p:nvSpPr>
          <p:spPr>
            <a:xfrm>
              <a:off x="978794" y="1734763"/>
              <a:ext cx="1537958" cy="943516"/>
            </a:xfrm>
            <a:custGeom>
              <a:avLst/>
              <a:gdLst>
                <a:gd name="connsiteX0" fmla="*/ 1274690 w 1650628"/>
                <a:gd name="connsiteY0" fmla="*/ 0 h 1012638"/>
                <a:gd name="connsiteX1" fmla="*/ 1650628 w 1650628"/>
                <a:gd name="connsiteY1" fmla="*/ 203035 h 1012638"/>
                <a:gd name="connsiteX2" fmla="*/ 86445 w 1650628"/>
                <a:gd name="connsiteY2" fmla="*/ 998602 h 1012638"/>
                <a:gd name="connsiteX3" fmla="*/ 0 w 1650628"/>
                <a:gd name="connsiteY3" fmla="*/ 983185 h 1012638"/>
                <a:gd name="connsiteX4" fmla="*/ 294639 w 1650628"/>
                <a:gd name="connsiteY4" fmla="*/ 584510 h 1012638"/>
                <a:gd name="connsiteX5" fmla="*/ 325648 w 1650628"/>
                <a:gd name="connsiteY5" fmla="*/ 584884 h 1012638"/>
                <a:gd name="connsiteX6" fmla="*/ 1274690 w 1650628"/>
                <a:gd name="connsiteY6" fmla="*/ 0 h 101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0628" h="1012638">
                  <a:moveTo>
                    <a:pt x="1274690" y="0"/>
                  </a:moveTo>
                  <a:lnTo>
                    <a:pt x="1650628" y="203035"/>
                  </a:lnTo>
                  <a:cubicBezTo>
                    <a:pt x="1343592" y="771540"/>
                    <a:pt x="717918" y="1084416"/>
                    <a:pt x="86445" y="998602"/>
                  </a:cubicBezTo>
                  <a:lnTo>
                    <a:pt x="0" y="983185"/>
                  </a:lnTo>
                  <a:lnTo>
                    <a:pt x="294639" y="584510"/>
                  </a:lnTo>
                  <a:lnTo>
                    <a:pt x="325648" y="584884"/>
                  </a:lnTo>
                  <a:cubicBezTo>
                    <a:pt x="716875" y="573630"/>
                    <a:pt x="1082301" y="356224"/>
                    <a:pt x="1274690" y="0"/>
                  </a:cubicBezTo>
                  <a:close/>
                </a:path>
              </a:pathLst>
            </a:custGeom>
            <a:blipFill>
              <a:blip r:embed="rId8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4" name="PA-组合 110">
            <a:extLst>
              <a:ext uri="{FF2B5EF4-FFF2-40B4-BE49-F238E27FC236}">
                <a16:creationId xmlns:a16="http://schemas.microsoft.com/office/drawing/2014/main" id="{F77C0F91-4D5C-42F4-8BCD-D39FBFA1867D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356414" y="-2310587"/>
            <a:ext cx="11479172" cy="11479176"/>
            <a:chOff x="356414" y="-2310587"/>
            <a:chExt cx="11479172" cy="11479176"/>
          </a:xfrm>
        </p:grpSpPr>
        <p:sp>
          <p:nvSpPr>
            <p:cNvPr id="205" name="PA-空心符 39">
              <a:extLst>
                <a:ext uri="{FF2B5EF4-FFF2-40B4-BE49-F238E27FC236}">
                  <a16:creationId xmlns:a16="http://schemas.microsoft.com/office/drawing/2014/main" id="{00A74B20-3BE7-4FA7-974C-29704745387D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rot="3290294">
              <a:off x="4036461" y="1369465"/>
              <a:ext cx="4119078" cy="4119072"/>
            </a:xfrm>
            <a:prstGeom prst="blockArc">
              <a:avLst>
                <a:gd name="adj1" fmla="val 18976628"/>
                <a:gd name="adj2" fmla="val 1411812"/>
                <a:gd name="adj3" fmla="val 7006"/>
              </a:avLst>
            </a:prstGeom>
            <a:blipFill>
              <a:blip r:embed="rId8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6" name="PA-任意多边形 109">
              <a:extLst>
                <a:ext uri="{FF2B5EF4-FFF2-40B4-BE49-F238E27FC236}">
                  <a16:creationId xmlns:a16="http://schemas.microsoft.com/office/drawing/2014/main" id="{654CB448-C350-4E04-9A62-ABAC8EEFE2E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356414" y="-2310587"/>
              <a:ext cx="11479172" cy="11479176"/>
            </a:xfrm>
            <a:custGeom>
              <a:avLst/>
              <a:gdLst/>
              <a:ahLst/>
              <a:cxnLst/>
              <a:rect l="0" t="0" r="0" b="0"/>
              <a:pathLst>
                <a:path w="11479172" h="11479176">
                  <a:moveTo>
                    <a:pt x="0" y="0"/>
                  </a:moveTo>
                  <a:lnTo>
                    <a:pt x="11479171" y="0"/>
                  </a:lnTo>
                  <a:lnTo>
                    <a:pt x="11479171" y="11479175"/>
                  </a:lnTo>
                  <a:lnTo>
                    <a:pt x="0" y="11479175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7" name="PA-组合 110">
            <a:extLst>
              <a:ext uri="{FF2B5EF4-FFF2-40B4-BE49-F238E27FC236}">
                <a16:creationId xmlns:a16="http://schemas.microsoft.com/office/drawing/2014/main" id="{38F42E0E-29C6-4DBC-9B8B-C1FE892AF10C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 rot="2907076">
            <a:off x="1087998" y="-1579003"/>
            <a:ext cx="10016004" cy="10016008"/>
            <a:chOff x="356414" y="-2310587"/>
            <a:chExt cx="11479172" cy="11479176"/>
          </a:xfrm>
        </p:grpSpPr>
        <p:sp>
          <p:nvSpPr>
            <p:cNvPr id="208" name="PA-空心符 39">
              <a:extLst>
                <a:ext uri="{FF2B5EF4-FFF2-40B4-BE49-F238E27FC236}">
                  <a16:creationId xmlns:a16="http://schemas.microsoft.com/office/drawing/2014/main" id="{8BCC6811-AF70-4EAF-88EF-B036372669D1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 rot="3290294">
              <a:off x="4036461" y="1369465"/>
              <a:ext cx="4119078" cy="4119072"/>
            </a:xfrm>
            <a:prstGeom prst="blockArc">
              <a:avLst>
                <a:gd name="adj1" fmla="val 18976628"/>
                <a:gd name="adj2" fmla="val 99292"/>
                <a:gd name="adj3" fmla="val 5286"/>
              </a:avLst>
            </a:prstGeom>
            <a:blipFill>
              <a:blip r:embed="rId8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prstClr val="black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9" name="PA-任意多边形 109">
              <a:extLst>
                <a:ext uri="{FF2B5EF4-FFF2-40B4-BE49-F238E27FC236}">
                  <a16:creationId xmlns:a16="http://schemas.microsoft.com/office/drawing/2014/main" id="{8EC6D01E-34D0-468B-B88F-6696FC45704D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356414" y="-2310587"/>
              <a:ext cx="11479172" cy="11479176"/>
            </a:xfrm>
            <a:custGeom>
              <a:avLst/>
              <a:gdLst/>
              <a:ahLst/>
              <a:cxnLst/>
              <a:rect l="0" t="0" r="0" b="0"/>
              <a:pathLst>
                <a:path w="11479172" h="11479176">
                  <a:moveTo>
                    <a:pt x="0" y="0"/>
                  </a:moveTo>
                  <a:lnTo>
                    <a:pt x="11479171" y="0"/>
                  </a:lnTo>
                  <a:lnTo>
                    <a:pt x="11479171" y="11479175"/>
                  </a:lnTo>
                  <a:lnTo>
                    <a:pt x="0" y="11479175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235E79BE-2105-49E0-BB66-9227FA384572}"/>
              </a:ext>
            </a:extLst>
          </p:cNvPr>
          <p:cNvGrpSpPr/>
          <p:nvPr/>
        </p:nvGrpSpPr>
        <p:grpSpPr>
          <a:xfrm rot="2700000">
            <a:off x="2536371" y="-130629"/>
            <a:ext cx="7119258" cy="7119258"/>
            <a:chOff x="2536371" y="-130629"/>
            <a:chExt cx="7119258" cy="7119258"/>
          </a:xfrm>
        </p:grpSpPr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934AB9F5-B942-4D0D-A79E-35A755EB8261}"/>
                </a:ext>
              </a:extLst>
            </p:cNvPr>
            <p:cNvGrpSpPr/>
            <p:nvPr/>
          </p:nvGrpSpPr>
          <p:grpSpPr>
            <a:xfrm flipH="1">
              <a:off x="2536371" y="-130629"/>
              <a:ext cx="7119258" cy="7119258"/>
              <a:chOff x="2536371" y="-130629"/>
              <a:chExt cx="7119258" cy="7119258"/>
            </a:xfrm>
          </p:grpSpPr>
          <p:sp>
            <p:nvSpPr>
              <p:cNvPr id="218" name="空心弧 217">
                <a:extLst>
                  <a:ext uri="{FF2B5EF4-FFF2-40B4-BE49-F238E27FC236}">
                    <a16:creationId xmlns:a16="http://schemas.microsoft.com/office/drawing/2014/main" id="{703B557A-EEF5-457E-8CB8-203824BFBA2B}"/>
                  </a:ext>
                </a:extLst>
              </p:cNvPr>
              <p:cNvSpPr/>
              <p:nvPr/>
            </p:nvSpPr>
            <p:spPr>
              <a:xfrm rot="5400000">
                <a:off x="2536371" y="-130629"/>
                <a:ext cx="7119258" cy="7119258"/>
              </a:xfrm>
              <a:prstGeom prst="blockArc">
                <a:avLst>
                  <a:gd name="adj1" fmla="val 10855672"/>
                  <a:gd name="adj2" fmla="val 21589630"/>
                  <a:gd name="adj3" fmla="val 7160"/>
                </a:avLst>
              </a:prstGeom>
              <a:blipFill>
                <a:blip r:embed="rId71"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空心弧 218">
                <a:extLst>
                  <a:ext uri="{FF2B5EF4-FFF2-40B4-BE49-F238E27FC236}">
                    <a16:creationId xmlns:a16="http://schemas.microsoft.com/office/drawing/2014/main" id="{DD04B98C-2208-4FCF-9184-A2AAECE96B99}"/>
                  </a:ext>
                </a:extLst>
              </p:cNvPr>
              <p:cNvSpPr/>
              <p:nvPr/>
            </p:nvSpPr>
            <p:spPr>
              <a:xfrm rot="5690165">
                <a:off x="2608943" y="-58057"/>
                <a:ext cx="6974114" cy="6974114"/>
              </a:xfrm>
              <a:prstGeom prst="blockArc">
                <a:avLst>
                  <a:gd name="adj1" fmla="val 20995219"/>
                  <a:gd name="adj2" fmla="val 21244230"/>
                  <a:gd name="adj3" fmla="val 5247"/>
                </a:avLst>
              </a:prstGeom>
              <a:blipFill>
                <a:blip r:embed="rId8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CB5396B6-9977-4AAB-9E4C-35AAD0F05026}"/>
                </a:ext>
              </a:extLst>
            </p:cNvPr>
            <p:cNvGrpSpPr/>
            <p:nvPr/>
          </p:nvGrpSpPr>
          <p:grpSpPr>
            <a:xfrm>
              <a:off x="2536371" y="-130629"/>
              <a:ext cx="7119258" cy="7119258"/>
              <a:chOff x="2536371" y="-130629"/>
              <a:chExt cx="7119258" cy="7119258"/>
            </a:xfrm>
          </p:grpSpPr>
          <p:grpSp>
            <p:nvGrpSpPr>
              <p:cNvPr id="213" name="组合 212">
                <a:extLst>
                  <a:ext uri="{FF2B5EF4-FFF2-40B4-BE49-F238E27FC236}">
                    <a16:creationId xmlns:a16="http://schemas.microsoft.com/office/drawing/2014/main" id="{13C117A3-3545-454B-85C1-2C8BDB23C835}"/>
                  </a:ext>
                </a:extLst>
              </p:cNvPr>
              <p:cNvGrpSpPr/>
              <p:nvPr/>
            </p:nvGrpSpPr>
            <p:grpSpPr>
              <a:xfrm>
                <a:off x="2536371" y="-130629"/>
                <a:ext cx="7119258" cy="7119258"/>
                <a:chOff x="2536371" y="-130629"/>
                <a:chExt cx="7119258" cy="7119258"/>
              </a:xfrm>
            </p:grpSpPr>
            <p:sp>
              <p:nvSpPr>
                <p:cNvPr id="216" name="空心弧 215">
                  <a:extLst>
                    <a:ext uri="{FF2B5EF4-FFF2-40B4-BE49-F238E27FC236}">
                      <a16:creationId xmlns:a16="http://schemas.microsoft.com/office/drawing/2014/main" id="{A649D435-4B13-4B1C-BACA-FB824492F5EC}"/>
                    </a:ext>
                  </a:extLst>
                </p:cNvPr>
                <p:cNvSpPr/>
                <p:nvPr/>
              </p:nvSpPr>
              <p:spPr>
                <a:xfrm rot="5400000">
                  <a:off x="2536371" y="-130629"/>
                  <a:ext cx="7119258" cy="7119258"/>
                </a:xfrm>
                <a:prstGeom prst="blockArc">
                  <a:avLst>
                    <a:gd name="adj1" fmla="val 10800000"/>
                    <a:gd name="adj2" fmla="val 21589630"/>
                    <a:gd name="adj3" fmla="val 7160"/>
                  </a:avLst>
                </a:prstGeom>
                <a:blipFill>
                  <a:blip r:embed="rId71"/>
                  <a:stretch>
                    <a:fillRect/>
                  </a:stretch>
                </a:blip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571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7" name="空心弧 216">
                  <a:extLst>
                    <a:ext uri="{FF2B5EF4-FFF2-40B4-BE49-F238E27FC236}">
                      <a16:creationId xmlns:a16="http://schemas.microsoft.com/office/drawing/2014/main" id="{A1689294-EF40-4321-BF91-A06885EB64D1}"/>
                    </a:ext>
                  </a:extLst>
                </p:cNvPr>
                <p:cNvSpPr/>
                <p:nvPr/>
              </p:nvSpPr>
              <p:spPr>
                <a:xfrm rot="5690165">
                  <a:off x="2608943" y="-58057"/>
                  <a:ext cx="6974114" cy="6974114"/>
                </a:xfrm>
                <a:prstGeom prst="blockArc">
                  <a:avLst>
                    <a:gd name="adj1" fmla="val 20995219"/>
                    <a:gd name="adj2" fmla="val 21244230"/>
                    <a:gd name="adj3" fmla="val 5247"/>
                  </a:avLst>
                </a:prstGeom>
                <a:blipFill>
                  <a:blip r:embed="rId8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31750" h="254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14" name="空心弧 213">
                <a:extLst>
                  <a:ext uri="{FF2B5EF4-FFF2-40B4-BE49-F238E27FC236}">
                    <a16:creationId xmlns:a16="http://schemas.microsoft.com/office/drawing/2014/main" id="{430B7470-C4CB-4576-9B17-0C91642FA489}"/>
                  </a:ext>
                </a:extLst>
              </p:cNvPr>
              <p:cNvSpPr/>
              <p:nvPr/>
            </p:nvSpPr>
            <p:spPr>
              <a:xfrm rot="15909835" flipV="1">
                <a:off x="2608943" y="-58057"/>
                <a:ext cx="6974114" cy="6974114"/>
              </a:xfrm>
              <a:prstGeom prst="blockArc">
                <a:avLst>
                  <a:gd name="adj1" fmla="val 20995219"/>
                  <a:gd name="adj2" fmla="val 21244230"/>
                  <a:gd name="adj3" fmla="val 5247"/>
                </a:avLst>
              </a:prstGeom>
              <a:blipFill>
                <a:blip r:embed="rId8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空心弧 214">
                <a:extLst>
                  <a:ext uri="{FF2B5EF4-FFF2-40B4-BE49-F238E27FC236}">
                    <a16:creationId xmlns:a16="http://schemas.microsoft.com/office/drawing/2014/main" id="{E80FA89D-EA19-4E2C-80D9-D073A24D5942}"/>
                  </a:ext>
                </a:extLst>
              </p:cNvPr>
              <p:cNvSpPr/>
              <p:nvPr/>
            </p:nvSpPr>
            <p:spPr>
              <a:xfrm rot="5690165" flipH="1" flipV="1">
                <a:off x="2608943" y="-58057"/>
                <a:ext cx="6974114" cy="6974114"/>
              </a:xfrm>
              <a:prstGeom prst="blockArc">
                <a:avLst>
                  <a:gd name="adj1" fmla="val 20995219"/>
                  <a:gd name="adj2" fmla="val 21244230"/>
                  <a:gd name="adj3" fmla="val 5247"/>
                </a:avLst>
              </a:prstGeom>
              <a:blipFill>
                <a:blip r:embed="rId8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3175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24441B32-C44B-4398-BECB-3CC221C41274}"/>
              </a:ext>
            </a:extLst>
          </p:cNvPr>
          <p:cNvSpPr/>
          <p:nvPr/>
        </p:nvSpPr>
        <p:spPr>
          <a:xfrm>
            <a:off x="4189494" y="2661609"/>
            <a:ext cx="698636" cy="2158585"/>
          </a:xfrm>
          <a:custGeom>
            <a:avLst/>
            <a:gdLst>
              <a:gd name="connsiteX0" fmla="*/ 161266 w 698636"/>
              <a:gd name="connsiteY0" fmla="*/ 0 h 2158585"/>
              <a:gd name="connsiteX1" fmla="*/ 495619 w 698636"/>
              <a:gd name="connsiteY1" fmla="*/ 147017 h 2158585"/>
              <a:gd name="connsiteX2" fmla="*/ 588506 w 698636"/>
              <a:gd name="connsiteY2" fmla="*/ 1566355 h 2158585"/>
              <a:gd name="connsiteX3" fmla="*/ 586274 w 698636"/>
              <a:gd name="connsiteY3" fmla="*/ 1567708 h 2158585"/>
              <a:gd name="connsiteX4" fmla="*/ 698636 w 698636"/>
              <a:gd name="connsiteY4" fmla="*/ 1746016 h 2158585"/>
              <a:gd name="connsiteX5" fmla="*/ 439555 w 698636"/>
              <a:gd name="connsiteY5" fmla="*/ 1866848 h 2158585"/>
              <a:gd name="connsiteX6" fmla="*/ 692104 w 698636"/>
              <a:gd name="connsiteY6" fmla="*/ 2158585 h 2158585"/>
              <a:gd name="connsiteX7" fmla="*/ 291510 w 698636"/>
              <a:gd name="connsiteY7" fmla="*/ 2136814 h 2158585"/>
              <a:gd name="connsiteX8" fmla="*/ 30253 w 698636"/>
              <a:gd name="connsiteY8" fmla="*/ 1710094 h 2158585"/>
              <a:gd name="connsiteX9" fmla="*/ 211095 w 698636"/>
              <a:gd name="connsiteY9" fmla="*/ 1632018 h 2158585"/>
              <a:gd name="connsiteX10" fmla="*/ 168460 w 698636"/>
              <a:gd name="connsiteY10" fmla="*/ 1550987 h 2158585"/>
              <a:gd name="connsiteX11" fmla="*/ 161266 w 698636"/>
              <a:gd name="connsiteY11" fmla="*/ 0 h 215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636" h="2158585">
                <a:moveTo>
                  <a:pt x="161266" y="0"/>
                </a:moveTo>
                <a:lnTo>
                  <a:pt x="495619" y="147017"/>
                </a:lnTo>
                <a:cubicBezTo>
                  <a:pt x="293368" y="606985"/>
                  <a:pt x="328033" y="1136668"/>
                  <a:pt x="588506" y="1566355"/>
                </a:cubicBezTo>
                <a:lnTo>
                  <a:pt x="586274" y="1567708"/>
                </a:lnTo>
                <a:lnTo>
                  <a:pt x="698636" y="1746016"/>
                </a:lnTo>
                <a:lnTo>
                  <a:pt x="439555" y="1866848"/>
                </a:lnTo>
                <a:lnTo>
                  <a:pt x="692104" y="2158585"/>
                </a:lnTo>
                <a:lnTo>
                  <a:pt x="291510" y="2136814"/>
                </a:lnTo>
                <a:lnTo>
                  <a:pt x="30253" y="1710094"/>
                </a:lnTo>
                <a:lnTo>
                  <a:pt x="211095" y="1632018"/>
                </a:lnTo>
                <a:lnTo>
                  <a:pt x="168460" y="1550987"/>
                </a:lnTo>
                <a:cubicBezTo>
                  <a:pt x="-52177" y="1061724"/>
                  <a:pt x="-57642" y="497850"/>
                  <a:pt x="161266" y="0"/>
                </a:cubicBezTo>
                <a:close/>
              </a:path>
            </a:pathLst>
          </a:custGeom>
          <a:blipFill>
            <a:blip r:embed="rId8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0" name="PA-组合 110">
            <a:extLst>
              <a:ext uri="{FF2B5EF4-FFF2-40B4-BE49-F238E27FC236}">
                <a16:creationId xmlns:a16="http://schemas.microsoft.com/office/drawing/2014/main" id="{5FC6CFE8-9C0C-4F16-B56D-C2F0FC743A98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 rot="4921384">
            <a:off x="1622268" y="-1044733"/>
            <a:ext cx="8947464" cy="8947468"/>
            <a:chOff x="356414" y="-2310587"/>
            <a:chExt cx="11479172" cy="11479176"/>
          </a:xfrm>
        </p:grpSpPr>
        <p:sp>
          <p:nvSpPr>
            <p:cNvPr id="221" name="PA-空心符 39">
              <a:extLst>
                <a:ext uri="{FF2B5EF4-FFF2-40B4-BE49-F238E27FC236}">
                  <a16:creationId xmlns:a16="http://schemas.microsoft.com/office/drawing/2014/main" id="{4B67BC08-8232-48AB-8192-D38C4E4C327E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 rot="3290294">
              <a:off x="4036461" y="1369465"/>
              <a:ext cx="4119078" cy="4119072"/>
            </a:xfrm>
            <a:prstGeom prst="blockArc">
              <a:avLst>
                <a:gd name="adj1" fmla="val 19748594"/>
                <a:gd name="adj2" fmla="val 99292"/>
                <a:gd name="adj3" fmla="val 5286"/>
              </a:avLst>
            </a:prstGeom>
            <a:blipFill>
              <a:blip r:embed="rId8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2" name="PA-任意多边形 109">
              <a:extLst>
                <a:ext uri="{FF2B5EF4-FFF2-40B4-BE49-F238E27FC236}">
                  <a16:creationId xmlns:a16="http://schemas.microsoft.com/office/drawing/2014/main" id="{B32CEB4B-4649-4F9C-B72A-93B5771E550E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356414" y="-2310587"/>
              <a:ext cx="11479172" cy="11479176"/>
            </a:xfrm>
            <a:custGeom>
              <a:avLst/>
              <a:gdLst/>
              <a:ahLst/>
              <a:cxnLst/>
              <a:rect l="0" t="0" r="0" b="0"/>
              <a:pathLst>
                <a:path w="11479172" h="11479176">
                  <a:moveTo>
                    <a:pt x="0" y="0"/>
                  </a:moveTo>
                  <a:lnTo>
                    <a:pt x="11479171" y="0"/>
                  </a:lnTo>
                  <a:lnTo>
                    <a:pt x="11479171" y="11479175"/>
                  </a:lnTo>
                  <a:lnTo>
                    <a:pt x="0" y="11479175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7" name="VID_20201023125716">
            <a:hlinkClick r:id="" action="ppaction://media"/>
            <a:extLst>
              <a:ext uri="{FF2B5EF4-FFF2-40B4-BE49-F238E27FC236}">
                <a16:creationId xmlns:a16="http://schemas.microsoft.com/office/drawing/2014/main" id="{47A7FCFA-6984-48FE-85A4-7D0C0403D3E1}"/>
              </a:ext>
            </a:extLst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>
                  <p14:trim end="702"/>
                </p14:media>
              </p:ext>
            </p:extLst>
          </p:nvPr>
        </p:nvPicPr>
        <p:blipFill>
          <a:blip r:embed="rId88"/>
          <a:stretch>
            <a:fillRect/>
          </a:stretch>
        </p:blipFill>
        <p:spPr>
          <a:xfrm>
            <a:off x="86659" y="-2222236"/>
            <a:ext cx="254060" cy="553195"/>
          </a:xfrm>
          <a:prstGeom prst="rect">
            <a:avLst/>
          </a:prstGeom>
        </p:spPr>
      </p:pic>
      <p:pic>
        <p:nvPicPr>
          <p:cNvPr id="18" name="激光枪射击音效_耳聆网_[声音ID：16397]">
            <a:hlinkClick r:id="" action="ppaction://media"/>
            <a:extLst>
              <a:ext uri="{FF2B5EF4-FFF2-40B4-BE49-F238E27FC236}">
                <a16:creationId xmlns:a16="http://schemas.microsoft.com/office/drawing/2014/main" id="{495D7F6A-AC88-4A6B-AD25-FD2196C11C0B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9">
                  <p14:trim end="1675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13308266" y="-651464"/>
            <a:ext cx="347663" cy="347663"/>
          </a:xfrm>
          <a:prstGeom prst="rect">
            <a:avLst/>
          </a:prstGeom>
        </p:spPr>
      </p:pic>
      <p:pic>
        <p:nvPicPr>
          <p:cNvPr id="19" name="5078">
            <a:hlinkClick r:id="" action="ppaction://media"/>
            <a:extLst>
              <a:ext uri="{FF2B5EF4-FFF2-40B4-BE49-F238E27FC236}">
                <a16:creationId xmlns:a16="http://schemas.microsoft.com/office/drawing/2014/main" id="{299A7E3A-E5E8-4021-A11F-7C614C5E2814}"/>
              </a:ext>
            </a:extLst>
          </p:cNvPr>
          <p:cNvPicPr>
            <a:picLocks noChangeAspect="1"/>
          </p:cNvPicPr>
          <p:nvPr>
            <a:audioFile r:link="rId21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14554131" y="-651464"/>
            <a:ext cx="347663" cy="347663"/>
          </a:xfrm>
          <a:prstGeom prst="rect">
            <a:avLst/>
          </a:prstGeom>
        </p:spPr>
      </p:pic>
      <p:pic>
        <p:nvPicPr>
          <p:cNvPr id="148" name="VID_20201023125716">
            <a:hlinkClick r:id="" action="ppaction://media"/>
            <a:extLst>
              <a:ext uri="{FF2B5EF4-FFF2-40B4-BE49-F238E27FC236}">
                <a16:creationId xmlns:a16="http://schemas.microsoft.com/office/drawing/2014/main" id="{D7A14FDE-3BC2-4EC9-9FBA-8B15A5C69572}"/>
              </a:ext>
            </a:extLst>
          </p:cNvPr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8">
                  <p14:trim st="3008" end="1107"/>
                </p14:media>
              </p:ext>
            </p:extLst>
          </p:nvPr>
        </p:nvPicPr>
        <p:blipFill>
          <a:blip r:embed="rId89"/>
          <a:stretch>
            <a:fillRect/>
          </a:stretch>
        </p:blipFill>
        <p:spPr>
          <a:xfrm>
            <a:off x="1685570" y="-2252923"/>
            <a:ext cx="254060" cy="553195"/>
          </a:xfrm>
          <a:prstGeom prst="rect">
            <a:avLst/>
          </a:prstGeom>
        </p:spPr>
      </p:pic>
      <p:pic>
        <p:nvPicPr>
          <p:cNvPr id="149" name="登录音乐">
            <a:hlinkClick r:id="" action="ppaction://media"/>
            <a:extLst>
              <a:ext uri="{FF2B5EF4-FFF2-40B4-BE49-F238E27FC236}">
                <a16:creationId xmlns:a16="http://schemas.microsoft.com/office/drawing/2014/main" id="{41065A98-9BE6-43F0-AEDD-7E66E8DE1BB8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22">
                  <p14:trim end="10676"/>
                  <p14:fade out="13000"/>
                </p14:media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1507800" y="-782433"/>
            <a:ext cx="609600" cy="609600"/>
          </a:xfrm>
          <a:prstGeom prst="rect">
            <a:avLst/>
          </a:prstGeom>
        </p:spPr>
      </p:pic>
      <p:sp>
        <p:nvSpPr>
          <p:cNvPr id="99" name="PA-文本框 47">
            <a:extLst>
              <a:ext uri="{FF2B5EF4-FFF2-40B4-BE49-F238E27FC236}">
                <a16:creationId xmlns:a16="http://schemas.microsoft.com/office/drawing/2014/main" id="{C0511827-086D-4DDA-A702-DDB5BEEDBC89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2612529" y="-950445"/>
            <a:ext cx="18000" cy="18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000" normalizeH="0" baseline="0" noProof="0" dirty="0">
                <a:ln>
                  <a:noFill/>
                </a:ln>
                <a:gradFill>
                  <a:gsLst>
                    <a:gs pos="0">
                      <a:srgbClr val="AB8C5C"/>
                    </a:gs>
                    <a:gs pos="94393">
                      <a:srgbClr val="A37E52"/>
                    </a:gs>
                    <a:gs pos="43000">
                      <a:srgbClr val="E1CFA1"/>
                    </a:gs>
                  </a:gsLst>
                  <a:lin ang="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Wingdings" panose="05000000000000000000" pitchFamily="2" charset="2"/>
              </a:rPr>
              <a:t></a:t>
            </a:r>
            <a:endParaRPr kumimoji="0" lang="zh-CN" altLang="en-US" sz="1800" b="0" i="0" u="none" strike="noStrike" kern="1200" cap="none" spc="-10000" normalizeH="0" baseline="0" noProof="0" dirty="0">
              <a:ln>
                <a:noFill/>
              </a:ln>
              <a:gradFill>
                <a:gsLst>
                  <a:gs pos="0">
                    <a:srgbClr val="AB8C5C"/>
                  </a:gs>
                  <a:gs pos="94393">
                    <a:srgbClr val="A37E52"/>
                  </a:gs>
                  <a:gs pos="43000">
                    <a:srgbClr val="E1CFA1"/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PA-文本框 47">
            <a:extLst>
              <a:ext uri="{FF2B5EF4-FFF2-40B4-BE49-F238E27FC236}">
                <a16:creationId xmlns:a16="http://schemas.microsoft.com/office/drawing/2014/main" id="{535423E4-341D-4DB6-A243-FB516CC81EF8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899274" y="-974115"/>
            <a:ext cx="18000" cy="18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000" normalizeH="0" baseline="0" noProof="0" dirty="0">
                <a:ln>
                  <a:noFill/>
                </a:ln>
                <a:gradFill>
                  <a:gsLst>
                    <a:gs pos="0">
                      <a:srgbClr val="AB8C5C"/>
                    </a:gs>
                    <a:gs pos="94393">
                      <a:srgbClr val="A37E52"/>
                    </a:gs>
                    <a:gs pos="43000">
                      <a:srgbClr val="E1CFA1"/>
                    </a:gs>
                  </a:gsLst>
                  <a:lin ang="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Wingdings" panose="05000000000000000000" pitchFamily="2" charset="2"/>
              </a:rPr>
              <a:t></a:t>
            </a:r>
            <a:endParaRPr kumimoji="0" lang="zh-CN" altLang="en-US" sz="1800" b="0" i="0" u="none" strike="noStrike" kern="1200" cap="none" spc="-10000" normalizeH="0" baseline="0" noProof="0" dirty="0">
              <a:ln>
                <a:noFill/>
              </a:ln>
              <a:gradFill>
                <a:gsLst>
                  <a:gs pos="0">
                    <a:srgbClr val="AB8C5C"/>
                  </a:gs>
                  <a:gs pos="94393">
                    <a:srgbClr val="A37E52"/>
                  </a:gs>
                  <a:gs pos="43000">
                    <a:srgbClr val="E1CFA1"/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3" name="PA-文本框 47">
            <a:extLst>
              <a:ext uri="{FF2B5EF4-FFF2-40B4-BE49-F238E27FC236}">
                <a16:creationId xmlns:a16="http://schemas.microsoft.com/office/drawing/2014/main" id="{792BEFD6-10C1-4F45-A783-A41C5DED6396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2979040" y="-1605250"/>
            <a:ext cx="18000" cy="18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000" normalizeH="0" baseline="0" noProof="0" dirty="0">
                <a:ln>
                  <a:noFill/>
                </a:ln>
                <a:gradFill>
                  <a:gsLst>
                    <a:gs pos="0">
                      <a:srgbClr val="AB8C5C"/>
                    </a:gs>
                    <a:gs pos="94393">
                      <a:srgbClr val="A37E52"/>
                    </a:gs>
                    <a:gs pos="43000">
                      <a:srgbClr val="E1CFA1"/>
                    </a:gs>
                  </a:gsLst>
                  <a:lin ang="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Wingdings" panose="05000000000000000000" pitchFamily="2" charset="2"/>
              </a:rPr>
              <a:t></a:t>
            </a:r>
            <a:endParaRPr kumimoji="0" lang="zh-CN" altLang="en-US" sz="1800" b="0" i="0" u="none" strike="noStrike" kern="1200" cap="none" spc="-10000" normalizeH="0" baseline="0" noProof="0" dirty="0">
              <a:ln>
                <a:noFill/>
              </a:ln>
              <a:gradFill>
                <a:gsLst>
                  <a:gs pos="0">
                    <a:srgbClr val="AB8C5C"/>
                  </a:gs>
                  <a:gs pos="94393">
                    <a:srgbClr val="A37E52"/>
                  </a:gs>
                  <a:gs pos="43000">
                    <a:srgbClr val="E1CFA1"/>
                  </a:gs>
                </a:gsLst>
                <a:lin ang="0" scaled="0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6C464C5-ACE7-48D9-A4B1-CC3369AEB55E}"/>
              </a:ext>
            </a:extLst>
          </p:cNvPr>
          <p:cNvGrpSpPr/>
          <p:nvPr/>
        </p:nvGrpSpPr>
        <p:grpSpPr>
          <a:xfrm>
            <a:off x="357591" y="555824"/>
            <a:ext cx="11592587" cy="6118020"/>
            <a:chOff x="357591" y="555824"/>
            <a:chExt cx="11592587" cy="6118020"/>
          </a:xfrm>
        </p:grpSpPr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033A25D3-93E5-42D1-B9DD-9CD14F40BC94}"/>
                </a:ext>
              </a:extLst>
            </p:cNvPr>
            <p:cNvSpPr/>
            <p:nvPr/>
          </p:nvSpPr>
          <p:spPr>
            <a:xfrm>
              <a:off x="482372" y="555824"/>
              <a:ext cx="391083" cy="45719"/>
            </a:xfrm>
            <a:prstGeom prst="rect">
              <a:avLst/>
            </a:prstGeom>
            <a:blipFill>
              <a:blip r:embed="rId9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6A2C7663-7B8C-4080-8BA6-397976D67FB1}"/>
                </a:ext>
              </a:extLst>
            </p:cNvPr>
            <p:cNvSpPr txBox="1"/>
            <p:nvPr/>
          </p:nvSpPr>
          <p:spPr>
            <a:xfrm>
              <a:off x="373189" y="709684"/>
              <a:ext cx="2183642" cy="617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Light" panose="020B0300000000000000" pitchFamily="34" charset="-122"/>
                  <a:ea typeface="思源黑体 Light" panose="020B0300000000000000" pitchFamily="34" charset="-122"/>
                  <a:cs typeface="+mn-cs"/>
                </a:rPr>
                <a:t>NEW WAYS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Light" panose="020B0300000000000000" pitchFamily="34" charset="-122"/>
                  <a:ea typeface="思源黑体 Light" panose="020B0300000000000000" pitchFamily="34" charset="-122"/>
                  <a:cs typeface="+mn-cs"/>
                </a:rPr>
                <a:t>TO PLAY PPT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blipFill>
                  <a:blip r:embed="rId91"/>
                  <a:stretch>
                    <a:fillRect/>
                  </a:stretch>
                </a:blip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cs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280B4C14-43BD-4BF7-A7A6-CD59D3966F9B}"/>
                </a:ext>
              </a:extLst>
            </p:cNvPr>
            <p:cNvSpPr txBox="1"/>
            <p:nvPr/>
          </p:nvSpPr>
          <p:spPr>
            <a:xfrm rot="5400000">
              <a:off x="-1083845" y="3442060"/>
              <a:ext cx="3308687" cy="29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Light" panose="020B0300000000000000" pitchFamily="34" charset="-122"/>
                  <a:ea typeface="思源黑体 Light" panose="020B0300000000000000" pitchFamily="34" charset="-122"/>
                  <a:cs typeface="+mn-cs"/>
                </a:rPr>
                <a:t>POWERPOINT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blipFill>
                  <a:blip r:embed="rId91"/>
                  <a:stretch>
                    <a:fillRect/>
                  </a:stretch>
                </a:blip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cs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46B5C8B2-C647-47BD-BF71-2995706AB331}"/>
                </a:ext>
              </a:extLst>
            </p:cNvPr>
            <p:cNvSpPr txBox="1"/>
            <p:nvPr/>
          </p:nvSpPr>
          <p:spPr>
            <a:xfrm rot="5400000">
              <a:off x="9906881" y="3442061"/>
              <a:ext cx="3308688" cy="29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Light" panose="020B0300000000000000" pitchFamily="34" charset="-122"/>
                  <a:ea typeface="思源黑体 Light" panose="020B0300000000000000" pitchFamily="34" charset="-122"/>
                  <a:cs typeface="+mn-cs"/>
                </a:rPr>
                <a:t>DAXIONGDONGJUN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blipFill>
                  <a:blip r:embed="rId91"/>
                  <a:stretch>
                    <a:fillRect/>
                  </a:stretch>
                </a:blip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cs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CF20E9AE-B3CD-4D0E-B655-53EBEC54E785}"/>
                </a:ext>
              </a:extLst>
            </p:cNvPr>
            <p:cNvSpPr txBox="1"/>
            <p:nvPr/>
          </p:nvSpPr>
          <p:spPr>
            <a:xfrm>
              <a:off x="357591" y="5839802"/>
              <a:ext cx="2183642" cy="617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Light" panose="020B0300000000000000" pitchFamily="34" charset="-122"/>
                  <a:ea typeface="思源黑体 Light" panose="020B0300000000000000" pitchFamily="34" charset="-122"/>
                  <a:cs typeface="+mn-cs"/>
                </a:rPr>
                <a:t>HUANYUN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Light" panose="020B0300000000000000" pitchFamily="34" charset="-122"/>
                  <a:ea typeface="思源黑体 Light" panose="020B0300000000000000" pitchFamily="34" charset="-122"/>
                  <a:cs typeface="+mn-cs"/>
                </a:rPr>
                <a:t>SLIDE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blipFill>
                  <a:blip r:embed="rId91"/>
                  <a:stretch>
                    <a:fillRect/>
                  </a:stretch>
                </a:blip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cs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BB69BC96-52DD-4690-BD44-E2D220E6BDEA}"/>
                </a:ext>
              </a:extLst>
            </p:cNvPr>
            <p:cNvSpPr/>
            <p:nvPr/>
          </p:nvSpPr>
          <p:spPr>
            <a:xfrm>
              <a:off x="482372" y="6456830"/>
              <a:ext cx="391083" cy="45719"/>
            </a:xfrm>
            <a:prstGeom prst="rect">
              <a:avLst/>
            </a:prstGeom>
            <a:blipFill>
              <a:blip r:embed="rId9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374488DF-6F89-40B0-A49C-247DA8AFC9A1}"/>
                </a:ext>
              </a:extLst>
            </p:cNvPr>
            <p:cNvGrpSpPr/>
            <p:nvPr/>
          </p:nvGrpSpPr>
          <p:grpSpPr>
            <a:xfrm>
              <a:off x="11081143" y="601543"/>
              <a:ext cx="754496" cy="527884"/>
              <a:chOff x="10828471" y="601543"/>
              <a:chExt cx="754496" cy="527884"/>
            </a:xfrm>
          </p:grpSpPr>
          <p:sp>
            <p:nvSpPr>
              <p:cNvPr id="114" name="图文框 113">
                <a:extLst>
                  <a:ext uri="{FF2B5EF4-FFF2-40B4-BE49-F238E27FC236}">
                    <a16:creationId xmlns:a16="http://schemas.microsoft.com/office/drawing/2014/main" id="{9147DC5F-B1C0-4008-93FB-05B6C00BE4DC}"/>
                  </a:ext>
                </a:extLst>
              </p:cNvPr>
              <p:cNvSpPr/>
              <p:nvPr/>
            </p:nvSpPr>
            <p:spPr>
              <a:xfrm>
                <a:off x="10949117" y="601543"/>
                <a:ext cx="527884" cy="527884"/>
              </a:xfrm>
              <a:prstGeom prst="frame">
                <a:avLst>
                  <a:gd name="adj1" fmla="val 5151"/>
                </a:avLst>
              </a:prstGeom>
              <a:blipFill>
                <a:blip r:embed="rId9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0878697C-2C5C-4F7A-8564-23AB6BD181B8}"/>
                  </a:ext>
                </a:extLst>
              </p:cNvPr>
              <p:cNvSpPr txBox="1"/>
              <p:nvPr/>
            </p:nvSpPr>
            <p:spPr>
              <a:xfrm>
                <a:off x="10828471" y="662802"/>
                <a:ext cx="75449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blipFill>
                      <a:blip r:embed="rId91"/>
                      <a:stretch>
                        <a:fillRect/>
                      </a:stretch>
                    </a:blipFill>
                    <a:effectLst/>
                    <a:uLnTx/>
                    <a:uFillTx/>
                    <a:latin typeface="思源黑体 Medium" panose="020B0600000000000000" pitchFamily="34" charset="-122"/>
                    <a:ea typeface="思源黑体 Medium" panose="020B0600000000000000" pitchFamily="34" charset="-122"/>
                    <a:cs typeface="+mn-cs"/>
                  </a:rPr>
                  <a:t>大雄</a:t>
                </a:r>
                <a:endPara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blipFill>
                      <a:blip r:embed="rId91"/>
                      <a:stretch>
                        <a:fillRect/>
                      </a:stretch>
                    </a:blipFill>
                    <a:effectLst/>
                    <a:uLnTx/>
                    <a:uFillTx/>
                    <a:latin typeface="思源黑体 Medium" panose="020B0600000000000000" pitchFamily="34" charset="-122"/>
                    <a:ea typeface="思源黑体 Medium" panose="020B0600000000000000" pitchFamily="34" charset="-122"/>
                    <a:cs typeface="+mn-cs"/>
                  </a:rPr>
                  <a:t>董军</a:t>
                </a:r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56D6224-3EEF-41D0-8FF3-4673558BF988}"/>
                </a:ext>
              </a:extLst>
            </p:cNvPr>
            <p:cNvSpPr txBox="1"/>
            <p:nvPr/>
          </p:nvSpPr>
          <p:spPr>
            <a:xfrm>
              <a:off x="9766536" y="5622787"/>
              <a:ext cx="2183642" cy="105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1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幻云</a:t>
              </a:r>
              <a:r>
                <a:rPr kumimoji="0" lang="en-US" altLang="zh-CN" sz="4800" b="0" i="1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Impact" panose="020B0806030902050204" pitchFamily="34" charset="0"/>
                  <a:ea typeface="思源黑体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2000" b="0" i="1" u="none" strike="noStrike" kern="1200" cap="none" spc="0" normalizeH="0" baseline="0" noProof="0" dirty="0">
                  <a:ln>
                    <a:noFill/>
                  </a:ln>
                  <a:blipFill>
                    <a:blip r:embed="rId91"/>
                    <a:stretch>
                      <a:fillRect/>
                    </a:stretch>
                  </a:blip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设计</a:t>
              </a:r>
              <a:endParaRPr kumimoji="0" lang="zh-CN" altLang="en-US" sz="1800" b="0" i="1" u="none" strike="noStrike" kern="1200" cap="none" spc="0" normalizeH="0" baseline="0" noProof="0" dirty="0">
                <a:ln>
                  <a:noFill/>
                </a:ln>
                <a:blipFill>
                  <a:blip r:embed="rId91"/>
                  <a:stretch>
                    <a:fillRect/>
                  </a:stretch>
                </a:blip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pic>
        <p:nvPicPr>
          <p:cNvPr id="88" name="图片 87">
            <a:extLst>
              <a:ext uri="{FF2B5EF4-FFF2-40B4-BE49-F238E27FC236}">
                <a16:creationId xmlns:a16="http://schemas.microsoft.com/office/drawing/2014/main" id="{F354ED17-A594-4B60-B625-8AC77836F6D1}"/>
              </a:ext>
            </a:extLst>
          </p:cNvPr>
          <p:cNvPicPr>
            <a:picLocks noChangeAspect="1"/>
          </p:cNvPicPr>
          <p:nvPr/>
        </p:nvPicPr>
        <p:blipFill rotWithShape="1">
          <a:blip r:embed="rId9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0"/>
            <a:ext cx="608733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50467D6-1D37-48B7-A10D-B048E9567A6B}"/>
              </a:ext>
            </a:extLst>
          </p:cNvPr>
          <p:cNvGrpSpPr/>
          <p:nvPr/>
        </p:nvGrpSpPr>
        <p:grpSpPr>
          <a:xfrm>
            <a:off x="-5620" y="-17945"/>
            <a:ext cx="8145022" cy="6875945"/>
            <a:chOff x="-7257" y="-17945"/>
            <a:chExt cx="8145022" cy="6875945"/>
          </a:xfrm>
        </p:grpSpPr>
        <p:pic>
          <p:nvPicPr>
            <p:cNvPr id="3" name="图片 2" descr="图片包含 桌子, 小, 盘子, 猫&#10;&#10;描述已自动生成">
              <a:extLst>
                <a:ext uri="{FF2B5EF4-FFF2-40B4-BE49-F238E27FC236}">
                  <a16:creationId xmlns:a16="http://schemas.microsoft.com/office/drawing/2014/main" id="{5DA0D865-5515-42ED-99DC-A2AFCC3DFE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7257" y="-17945"/>
              <a:ext cx="6103257" cy="6875945"/>
            </a:xfrm>
            <a:prstGeom prst="rect">
              <a:avLst/>
            </a:prstGeom>
          </p:spPr>
        </p:pic>
        <p:pic>
          <p:nvPicPr>
            <p:cNvPr id="6" name="图片 5" descr="图片包含 图形用户界面&#10;&#10;描述已自动生成">
              <a:extLst>
                <a:ext uri="{FF2B5EF4-FFF2-40B4-BE49-F238E27FC236}">
                  <a16:creationId xmlns:a16="http://schemas.microsoft.com/office/drawing/2014/main" id="{0E4922BF-D9CC-4871-9963-CDE7748541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4581" y="1307408"/>
              <a:ext cx="4243184" cy="4243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709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77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4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5" presetClass="path" presetSubtype="0" ac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33333E-6 L -0.19649 0.00209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6" dur="1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28" dur="1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0" dur="5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-7800000">
                                      <p:cBhvr>
                                        <p:cTn id="32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5100000">
                                      <p:cBhvr>
                                        <p:cTn id="34" dur="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700000">
                                      <p:cBhvr>
                                        <p:cTn id="36" dur="4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10200000">
                                      <p:cBhvr>
                                        <p:cTn id="38" dur="2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"/>
                                  </p:iterate>
                                  <p:childTnLst>
                                    <p:animMotion origin="layout" path="M 0.12942 0.68426 C 0.13619 0.68426 0.1375 0.68426 0.1375 0.68449 C 0.13763 0.68449 0.13737 0.68542 0.13684 0.68796 C 0.13554 0.69444 0.13515 0.6956 0.13411 0.69629 C 0.13203 0.69884 0.13255 0.69861 0.12513 0.69861 L 0.11835 0.69861 C 0.11835 0.69884 0.12083 0.68495 0.12109 0.68426 C 0.12109 0.68449 0.12382 0.68426 0.12942 0.68426 L 0.12942 0.68449 L 0.12942 0.68426 Z M 0.13333 0.66805 C 0.13424 0.66805 0.13424 0.66829 0.13424 0.66852 C 0.13437 0.66829 0.13424 0.66898 0.13424 0.66991 C 0.13411 0.67014 0.13411 0.67037 0.13411 0.6706 L 0.13724 0.67037 C 0.1388 0.67037 0.14023 0.6706 0.14023 0.67106 C 0.14023 0.6706 0.1401 0.67153 0.13984 0.67245 C 0.13958 0.67384 0.13945 0.67454 0.13932 0.675 L 0.1332 0.675 C 0.13307 0.67523 0.13307 0.67546 0.13307 0.67569 C 0.13294 0.67592 0.13294 0.67685 0.13294 0.67731 C 0.13294 0.67754 0.13437 0.67731 0.13619 0.67731 C 0.13802 0.67731 0.13971 0.67731 0.13984 0.67754 C 0.13984 0.67778 0.13958 0.67847 0.13932 0.67917 C 0.13906 0.68079 0.13893 0.68125 0.13867 0.68194 L 0.12981 0.68194 L 0.1207 0.68194 C 0.12057 0.68171 0.1207 0.68102 0.12109 0.6787 C 0.12122 0.67847 0.12135 0.67754 0.12148 0.67685 L 0.12864 0.67731 L 0.12864 0.67569 C 0.12864 0.67546 0.12877 0.67523 0.12877 0.67546 C 0.12877 0.67523 0.12747 0.675 0.12578 0.675 C 0.12278 0.675 0.12265 0.675 0.12278 0.67477 C 0.12278 0.675 0.12304 0.67338 0.12317 0.67153 C 0.1233 0.67153 0.12343 0.67106 0.12356 0.67037 L 0.12981 0.67014 C 0.12981 0.66991 0.12994 0.66898 0.13007 0.66875 C 0.13007 0.66829 0.1302 0.66805 0.13033 0.66805 L 0.13229 0.66805 L 0.13333 0.66805 L 0.13333 0.66829 L 0.13333 0.66805 Z M 0.15651 0.66042 L 0.15885 0.66042 C 0.16028 0.66042 0.16132 0.66042 0.16132 0.66065 C 0.16119 0.66065 0.16106 0.66111 0.16093 0.66134 C 0.16093 0.6618 0.1608 0.66296 0.16067 0.66342 L 0.17213 0.66342 C 0.17903 0.66342 0.18385 0.66342 0.18385 0.66366 C 0.18398 0.66366 0.1832 0.66805 0.18281 0.66875 C 0.18281 0.66898 0.18281 0.66991 0.18268 0.66991 L 0.172 0.66991 C 0.172 0.67014 0.17187 0.67014 0.17174 0.67037 C 0.17161 0.67106 0.17096 0.67477 0.17096 0.675 C 0.17096 0.67523 0.17291 0.675 0.17552 0.675 C 0.17799 0.675 0.17994 0.67523 0.17994 0.67546 C 0.17981 0.67546 0.17955 0.67754 0.17929 0.67847 C 0.17916 0.67893 0.17903 0.68079 0.17877 0.68148 L 0.16966 0.68171 C 0.1694 0.68241 0.16914 0.68449 0.16875 0.68518 C 0.16835 0.68796 0.16796 0.68912 0.16796 0.68958 C 0.16809 0.69074 0.16849 0.69074 0.17343 0.69074 C 0.17643 0.69074 0.17877 0.69074 0.17877 0.69097 C 0.17877 0.69074 0.17864 0.6919 0.17838 0.69213 C 0.17812 0.69329 0.17786 0.69537 0.17786 0.6956 C 0.17786 0.69583 0.17773 0.69583 0.1776 0.69629 L 0.16666 0.69629 C 0.16627 0.69907 0.16575 0.70162 0.16523 0.70301 L 0.16302 0.70324 C 0.16171 0.70324 0.16067 0.70324 0.16067 0.7044 C 0.16067 0.70301 0.16093 0.70208 0.16132 0.69954 C 0.16158 0.69907 0.16171 0.69815 0.16184 0.69629 L 0.15507 0.69629 C 0.14895 0.69629 0.14843 0.69629 0.14843 0.69606 C 0.14843 0.69583 0.14869 0.69491 0.14895 0.69282 C 0.14908 0.69213 0.14921 0.69143 0.14934 0.68981 L 0.15143 0.69074 C 0.15169 0.68889 0.15182 0.68842 0.15195 0.6875 C 0.15234 0.68518 0.15273 0.68194 0.15325 0.67893 C 0.15351 0.67801 0.15377 0.67685 0.15403 0.675 L 0.16575 0.675 C 0.16588 0.67407 0.16601 0.67338 0.16614 0.67222 C 0.1664 0.67153 0.16666 0.67014 0.16679 0.67014 C 0.16692 0.66991 0.16562 0.66991 0.16028 0.66991 C 0.15625 0.66991 0.15338 0.66991 0.15325 0.66898 C 0.15312 0.66875 0.15481 0.66412 0.15585 0.66134 C 0.15599 0.66111 0.15625 0.66111 0.15651 0.66042 Z M 0.14101 0.66042 C 0.14687 0.66042 0.14661 0.66042 0.14752 0.66134 C 0.14817 0.66319 0.1483 0.66458 0.14804 0.66551 C 0.14778 0.6669 0.14518 0.67917 0.14296 0.69213 C 0.14205 0.69815 0.14166 0.69907 0.14075 0.70139 C 0.13971 0.70278 0.1388 0.70301 0.13593 0.70324 C 0.13437 0.70324 0.13372 0.70324 0.13372 0.70301 C 0.13372 0.70324 0.13411 0.70231 0.1345 0.70023 C 0.13476 0.69954 0.13502 0.69907 0.13528 0.69861 L 0.13593 0.69861 C 0.13632 0.69861 0.13671 0.69838 0.13684 0.69768 C 0.13724 0.69676 0.13789 0.69282 0.13906 0.68727 C 0.14023 0.68125 0.1414 0.67477 0.14192 0.67153 C 0.14257 0.66991 0.1427 0.66782 0.1427 0.66736 C 0.14257 0.6669 0.14192 0.6669 0.13268 0.6669 L 0.12291 0.6669 C 0.12226 0.66991 0.12174 0.67245 0.12122 0.67546 C 0.11901 0.68773 0.11666 0.69954 0.11627 0.70208 C 0.11614 0.70254 0.11601 0.70254 0.11588 0.70301 L 0.11367 0.70324 L 0.11119 0.70324 C 0.11106 0.70301 0.11263 0.69514 0.11419 0.68565 C 0.11484 0.68264 0.11549 0.67917 0.11575 0.67847 C 0.11783 0.66713 0.11901 0.66111 0.11914 0.66088 C 0.11914 0.66111 0.11927 0.66065 0.1194 0.66042 L 0.13255 0.66042 L 0.14101 0.66042 L 0.14101 0.66065 L 0.14101 0.66042 Z M 0.16966 0.64421 C 0.16979 0.64421 0.16992 0.64421 0.16992 0.64444 C 0.16992 0.64491 0.16979 0.64722 0.16966 0.64838 C 0.16914 0.65278 0.16914 0.65301 0.16888 0.65347 C 0.16862 0.6537 0.16849 0.6537 0.16849 0.65301 C 0.16835 0.65162 0.16901 0.64606 0.16927 0.64421 L 0.16966 0.64421 L 0.16966 0.64444 L 0.16966 0.64421 Z M 0.13971 0.64398 C 0.1401 0.64398 0.1401 0.64421 0.14049 0.64722 C 0.14062 0.64838 0.14075 0.65046 0.14088 0.65069 C 0.14114 0.65046 0.1414 0.6493 0.14179 0.64745 C 0.14257 0.64444 0.14283 0.64421 0.14309 0.64421 C 0.14335 0.64421 0.14349 0.64421 0.14349 0.64444 C 0.14349 0.64491 0.14127 0.65278 0.14049 0.6544 C 0.13971 0.65717 0.13828 0.65764 0.13828 0.65625 C 0.13828 0.65509 0.13828 0.65486 0.13867 0.65486 C 0.13945 0.65486 0.13984 0.6544 0.1401 0.65393 C 0.14023 0.65347 0.14023 0.65278 0.13984 0.6493 C 0.13958 0.64722 0.13932 0.64491 0.13932 0.64444 C 0.13945 0.64421 0.13958 0.64398 0.13971 0.64398 L 0.13971 0.64421 L 0.13971 0.64398 Z M 0.17395 0.64398 C 0.17421 0.64398 0.17447 0.64398 0.17474 0.64444 C 0.17513 0.64583 0.17513 0.64606 0.175 0.64722 C 0.175 0.64745 0.17487 0.6493 0.17474 0.65069 C 0.17447 0.65278 0.17434 0.65301 0.17408 0.65347 C 0.17369 0.6537 0.17369 0.65347 0.17408 0.65069 C 0.17434 0.64745 0.17421 0.64606 0.17382 0.64606 C 0.17356 0.64583 0.17343 0.64583 0.17291 0.64606 C 0.17213 0.64676 0.172 0.64722 0.17174 0.65069 C 0.17174 0.65116 0.17174 0.65185 0.17161 0.6537 L 0.17122 0.6537 C 0.1707 0.6537 0.1707 0.65393 0.17096 0.65069 C 0.17122 0.64722 0.17135 0.64491 0.17148 0.64444 C 0.17174 0.64398 0.17226 0.64398 0.17226 0.64444 C 0.17239 0.64491 0.17252 0.64491 0.17291 0.64444 C 0.1733 0.64398 0.17356 0.64398 0.17395 0.64398 L 0.17395 0.64421 L 0.17395 0.64398 Z M 0.15091 0.64375 C 0.15156 0.64375 0.15182 0.64398 0.15221 0.64583 C 0.1526 0.64653 0.1526 0.64676 0.1526 0.64722 C 0.1526 0.64838 0.1526 0.64954 0.15247 0.65023 C 0.15247 0.65069 0.15221 0.65069 0.15195 0.65139 C 0.15104 0.6544 0.14856 0.65393 0.14843 0.65069 C 0.14843 0.64954 0.14882 0.64722 0.14921 0.64629 C 0.14934 0.64606 0.14974 0.64491 0.15 0.64421 C 0.15026 0.64375 0.15039 0.64375 0.15091 0.64375 L 0.15091 0.64398 L 0.15091 0.64375 Z M 0.13802 0.64375 C 0.13854 0.64398 0.13867 0.64421 0.13854 0.64583 C 0.13841 0.64606 0.13828 0.64606 0.13789 0.64606 C 0.1375 0.64606 0.13684 0.64629 0.13671 0.64722 C 0.13658 0.64745 0.13619 0.65069 0.13606 0.65162 C 0.13606 0.65347 0.13593 0.6537 0.13567 0.6537 C 0.13528 0.6537 0.13528 0.65393 0.13528 0.65162 C 0.13528 0.65069 0.1358 0.64444 0.13606 0.64421 C 0.13632 0.64398 0.13671 0.64421 0.13671 0.64444 C 0.13671 0.64583 0.13684 0.64491 0.13724 0.64421 C 0.1375 0.64375 0.13763 0.64375 0.13802 0.64375 L 0.13802 0.64398 L 0.13802 0.64375 Z M 0.13138 0.64375 C 0.1319 0.64375 0.13216 0.64398 0.13255 0.64421 C 0.13307 0.64491 0.13333 0.64606 0.13346 0.64722 C 0.13359 0.65069 0.13281 0.65278 0.13138 0.6537 C 0.13099 0.65393 0.13085 0.65393 0.13033 0.65347 C 0.12955 0.65278 0.12929 0.65162 0.12916 0.65069 C 0.12903 0.64768 0.12968 0.64583 0.13059 0.64421 C 0.13099 0.64375 0.13112 0.64375 0.13138 0.64375 L 0.13138 0.64398 L 0.13138 0.64375 Z M 0.17942 0.64375 L 0.1802 0.64375 C 0.18099 0.64375 0.18151 0.64398 0.18164 0.64421 C 0.1819 0.64491 0.18177 0.64606 0.18138 0.64606 C 0.18099 0.64606 0.18099 0.64629 0.18099 0.64722 C 0.18099 0.64838 0.17994 0.65069 0.17877 0.65069 L 0.17799 0.65069 C 0.17786 0.65139 0.17799 0.65139 0.17929 0.65162 C 0.18059 0.65162 0.18099 0.65185 0.18099 0.65393 C 0.18099 0.65509 0.18007 0.65694 0.17825 0.65717 C 0.17747 0.65717 0.17734 0.65717 0.17695 0.65694 C 0.17643 0.65509 0.17643 0.65417 0.17695 0.6537 C 0.17721 0.65301 0.17721 0.65185 0.17721 0.65162 C 0.17708 0.65116 0.17721 0.65069 0.17734 0.65069 C 0.1776 0.65023 0.1776 0.64977 0.17747 0.6493 C 0.17747 0.64838 0.17734 0.64768 0.17734 0.64722 C 0.17734 0.64745 0.17799 0.64583 0.17851 0.64421 C 0.17877 0.64375 0.1789 0.64375 0.17942 0.64375 L 0.17942 0.64398 L 0.17942 0.64375 Z M 0.1845 0.64375 C 0.18489 0.64375 0.18528 0.64375 0.18554 0.64421 C 0.18606 0.64583 0.18606 0.64606 0.18593 0.64606 C 0.1858 0.64653 0.18554 0.64653 0.18515 0.64606 C 0.18476 0.64583 0.18437 0.64606 0.18398 0.64629 C 0.18346 0.64722 0.18359 0.64722 0.1845 0.64768 C 0.18554 0.6493 0.18593 0.65023 0.1858 0.65069 C 0.18567 0.65162 0.18489 0.6537 0.18424 0.6537 C 0.1832 0.65393 0.18177 0.65278 0.18229 0.65139 C 0.18242 0.65069 0.18268 0.65069 0.18294 0.65139 C 0.18333 0.65162 0.18437 0.65162 0.18463 0.65139 C 0.18515 0.65069 0.18502 0.65069 0.18398 0.64954 C 0.18346 0.64838 0.18294 0.64768 0.18294 0.64815 C 0.18268 0.64722 0.18294 0.64606 0.18372 0.64421 C 0.18398 0.64375 0.18424 0.64375 0.1845 0.64375 L 0.1845 0.64398 L 0.1845 0.64375 Z M 0.16718 0.64097 C 0.16718 0.6412 0.16744 0.64097 0.16757 0.6412 C 0.16783 0.64236 0.1677 0.64259 0.16666 0.64375 C 0.16627 0.64421 0.16588 0.64583 0.16536 0.64629 C 0.16562 0.64722 0.16588 0.64792 0.16614 0.64954 C 0.16653 0.65069 0.16692 0.65347 0.16692 0.6537 C 0.16692 0.65393 0.16679 0.6537 0.16653 0.6537 C 0.16614 0.6537 0.16601 0.65347 0.16562 0.65069 C 0.16536 0.65069 0.1651 0.64838 0.16497 0.64768 C 0.16497 0.64745 0.16484 0.64722 0.16471 0.64722 C 0.16432 0.64745 0.1638 0.64815 0.16328 0.64954 C 0.16328 0.65023 0.16328 0.65069 0.16315 0.65069 C 0.16315 0.6537 0.16315 0.65393 0.16289 0.6537 C 0.1625 0.6537 0.1625 0.65393 0.1625 0.65162 C 0.1625 0.65069 0.16328 0.64282 0.16341 0.64236 C 0.16354 0.64097 0.16406 0.64097 0.16419 0.6412 C 0.16419 0.64236 0.16406 0.64282 0.16393 0.64375 C 0.1638 0.64398 0.16367 0.64606 0.16367 0.64653 L 0.16367 0.64722 C 0.16432 0.64653 0.16484 0.64491 0.16536 0.64398 C 0.16627 0.64305 0.16705 0.64097 0.16718 0.64097 L 0.16718 0.6412 L 0.16718 0.64097 Z M 0.17005 0.64074 C 0.17018 0.64074 0.17044 0.64097 0.17044 0.6412 C 0.17057 0.64259 0.17031 0.64282 0.16966 0.64282 C 0.16927 0.64282 0.16927 0.64305 0.16966 0.6412 C 0.16966 0.64097 0.16979 0.64074 0.17005 0.64074 L 0.17005 0.64097 L 0.17005 0.64074 Z M 0.1233 0.64051 C 0.12356 0.64051 0.1246 0.6412 0.12487 0.64259 C 0.12526 0.64305 0.12526 0.64329 0.125 0.64352 C 0.12487 0.64375 0.12487 0.64398 0.12447 0.64352 C 0.12369 0.64282 0.12226 0.64305 0.12148 0.64375 C 0.12083 0.64583 0.12057 0.64722 0.12083 0.65023 C 0.12109 0.65069 0.12148 0.65162 0.12239 0.65162 C 0.12343 0.65162 0.12369 0.65139 0.12369 0.65046 C 0.12382 0.6493 0.12382 0.64815 0.12382 0.64838 C 0.12382 0.64815 0.12356 0.64815 0.12317 0.64815 C 0.12265 0.64815 0.12252 0.64815 0.12252 0.64722 L 0.12252 0.64745 L 0.12369 0.64722 L 0.12474 0.64722 C 0.12474 0.64745 0.12447 0.65139 0.12447 0.65162 C 0.12447 0.65278 0.12291 0.65347 0.12213 0.65347 C 0.12109 0.65347 0.1207 0.65301 0.12018 0.65116 C 0.11979 0.65069 0.11979 0.64954 0.12005 0.64722 C 0.12044 0.64375 0.12122 0.64236 0.12265 0.64074 C 0.12304 0.64074 0.1233 0.64051 0.1233 0.64074 L 0.1233 0.64051 Z M 0.1276 0.64051 C 0.12786 0.64051 0.12799 0.64051 0.12799 0.64074 C 0.12773 0.64051 0.12708 0.64745 0.12708 0.65046 C 0.12695 0.65116 0.12708 0.65162 0.12708 0.65185 C 0.12734 0.65301 0.12721 0.65393 0.12682 0.65393 C 0.12604 0.65393 0.12604 0.65301 0.12643 0.64722 C 0.12669 0.64444 0.12695 0.64259 0.12708 0.6412 C 0.12721 0.64051 0.12734 0.64051 0.1276 0.64051 L 0.1276 0.64074 L 0.1276 0.64051 Z M 0.1569 0.64028 C 0.15716 0.64028 0.15729 0.64051 0.15768 0.64051 C 0.15807 0.64051 0.15781 0.64097 0.15729 0.64097 C 0.15677 0.6412 0.15651 0.64282 0.15651 0.64375 C 0.15651 0.64398 0.15651 0.64421 0.15677 0.64421 C 0.15716 0.64421 0.15716 0.64444 0.15716 0.64491 C 0.15703 0.64583 0.15677 0.64606 0.15664 0.64606 C 0.15612 0.64606 0.15612 0.64653 0.15559 0.65069 C 0.15546 0.65278 0.1552 0.65301 0.15494 0.65347 C 0.15468 0.6537 0.15455 0.6537 0.15455 0.65347 C 0.15442 0.65278 0.15468 0.65069 0.15507 0.64722 C 0.15546 0.64606 0.15546 0.64629 0.15507 0.64606 C 0.15481 0.64606 0.15481 0.64629 0.15468 0.64491 C 0.15468 0.64398 0.15481 0.64398 0.15507 0.64398 C 0.15559 0.64398 0.15559 0.64421 0.15559 0.64352 C 0.15559 0.64259 0.15585 0.64097 0.15664 0.64051 C 0.15677 0.64051 0.15677 0.64028 0.1569 0.64028 L 0.1569 0.64051 L 0.1569 0.64028 Z M 0.0802 0.62315 L 0.13528 0.62153 L 0.19244 0.62176 C 0.19257 0.62199 0.19218 0.62268 0.19166 0.62315 C 0.19114 0.62523 0.18997 0.62754 0.18906 0.63009 L 0.1875 0.63403 L 0.18489 0.63426 C 0.18346 0.63449 0.17825 0.63449 0.17343 0.63426 C 0.16445 0.63426 0.14791 0.63449 0.10716 0.63611 C 0.09505 0.63611 0.08515 0.63634 0.08515 0.63657 C 0.08502 0.63634 0.08177 0.6537 0.08177 0.65393 C 0.08177 0.65417 0.08606 0.65417 0.09127 0.65417 C 0.10143 0.65417 0.10169 0.65417 0.10364 0.65486 C 0.10507 0.65671 0.10572 0.65741 0.10664 0.65833 C 0.10742 0.66065 0.10794 0.6618 0.1082 0.66458 C 0.10833 0.66481 0.10846 0.66667 0.10859 0.66713 C 0.10872 0.66805 0.10859 0.67153 0.10807 0.67523 C 0.10755 0.6787 0.10599 0.68449 0.10403 0.68866 C 0.10299 0.69213 0.10208 0.69282 0.09947 0.69583 C 0.09661 0.6993 0.0927 0.70208 0.08893 0.70254 C 0.08789 0.70254 0.08151 0.70254 0.07487 0.70254 C 0.06432 0.70278 0.06263 0.70278 0.06263 0.70254 C 0.0625 0.70254 0.06302 0.69907 0.0638 0.6956 C 0.06419 0.69236 0.06458 0.69074 0.0651 0.68819 L 0.07669 0.68796 C 0.08945 0.68773 0.0901 0.68773 0.0927 0.68542 C 0.09349 0.68518 0.09401 0.68495 0.09544 0.68171 C 0.09622 0.6794 0.09661 0.67801 0.09661 0.67477 C 0.09661 0.67245 0.09661 0.67222 0.09622 0.67153 C 0.09544 0.66875 0.09427 0.66829 0.08007 0.66829 C 0.0733 0.66875 0.06901 0.66875 0.06901 0.66829 C 0.06888 0.66805 0.07018 0.66111 0.07135 0.65486 L 0.07408 0.64051 C 0.07526 0.63403 0.07929 0.62639 0.07968 0.62361 C 0.07994 0.62268 0.07981 0.6243 0.0802 0.62315 Z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 from="" to="">
                                        <p:cTn id="4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-213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38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00"/>
                            </p:stCondLst>
                            <p:childTnLst>
                              <p:par>
                                <p:cTn id="4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26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022E-16 L 1.25E-6 0.8912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56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022E-16 L 1.25E-6 -1.01435 " pathEditMode="relative" rAng="0" ptsTypes="AA">
                                      <p:cBhvr>
                                        <p:cTn id="60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71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"/>
                                  </p:iterate>
                                  <p:childTnLst>
                                    <p:animMotion origin="layout" path="M 0.1804342 1.154247 C 0.1424219 1.138893 0.1029449 1.12242 0.06699258 1.111361 C 0.03104019 1.100301 -0.008846119 1.093647 -0.03528012 1.087888 C -0.06171402 1.082129 -0.08245002 1.075308 -0.1154749 1.07061 C -0.1484999 1.065912 -0.1941114 1.063337 -0.2334295 1.059701" pathEditMode="relative">
                                      <p:cBhvr from="" to="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800"/>
                                  </p:iterate>
                                  <p:childTnLst>
                                    <p:animMotion origin="layout" path="M 0.3462869 1.247308 C 0.3677154 1.235932 0.3883256 1.228172 0.4120608 1.220059 C 0.4357959 1.211946 0.4577453 1.20445 0.4886977 1.19863 L 0.58215 1.179583 C 0.6210141 1.172705 0.708043 1.15789 0.7218822 1.157361 L 0.7634 1.155773" pathEditMode="relative">
                                      <p:cBhvr from="" to="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467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4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67"/>
                            </p:stCondLst>
                            <p:childTnLst>
                              <p:par>
                                <p:cTn id="11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11111E-6 L -0.61367 -1.11111E-6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9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0.64687 0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44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5" dur="2365" fill="hold"/>
                                        <p:tgtEl>
                                          <p:spTgt spid="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832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135 -0.12639 L -2.08333E-7 2.22222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81" y="6505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1995" fill="hold"/>
                                        <p:tgtEl>
                                          <p:spTgt spid="3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5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24336 -0.10856 L 2.08333E-6 1.85185E-6 " pathEditMode="relative" rAng="0" ptsTypes="AA">
                                      <p:cBhvr>
                                        <p:cTn id="128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1" y="5394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1995" fill="hold"/>
                                        <p:tgtEl>
                                          <p:spTgt spid="3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3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9389 0.00463 L 1.66667E-6 -4.07407E-6 " pathEditMode="relative" rAng="0" ptsTypes="AA">
                                      <p:cBhvr>
                                        <p:cTn id="135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23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1995" fill="hold"/>
                                        <p:tgtEl>
                                          <p:spTgt spid="3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3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21081 -0.05417 L -2.08333E-6 -3.7037E-7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4" y="2708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1995" fill="hold"/>
                                        <p:tgtEl>
                                          <p:spTgt spid="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3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505 -0.08889 L 0.00156 0.00393 " pathEditMode="relative" rAng="0" ptsTypes="AA">
                                      <p:cBhvr>
                                        <p:cTn id="149" dur="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31" y="463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1995" fill="hold"/>
                                        <p:tgtEl>
                                          <p:spTgt spid="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2" presetID="23" presetClass="entr" presetSubtype="3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" presetClass="mediacall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9" dur="5668" fill="hold"/>
                                        <p:tgtEl>
                                          <p:spTgt spid="3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4" dur="2736" fill="hold"/>
                                        <p:tgtEl>
                                          <p:spTgt spid="3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174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53" presetClass="exit" presetSubtype="3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1" presetClass="mediacall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9" dur="2210" fill="hold"/>
                                        <p:tgtEl>
                                          <p:spTgt spid="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0" presetID="1" presetClass="mediacall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1" dur="3066" fill="hold"/>
                                        <p:tgtEl>
                                          <p:spTgt spid="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audio>
              <p:cMediaNode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video>
              <p:cMediaNode vol="80000">
                <p:cTn id="195" fill="hold" display="0">
                  <p:stCondLst>
                    <p:cond delay="indefinite"/>
                  </p:stCondLst>
                </p:cTn>
                <p:tgtEl>
                  <p:spTgt spid="148"/>
                </p:tgtEl>
              </p:cMediaNode>
            </p:video>
            <p:audio>
              <p:cMediaNode vol="20000" numSld="999">
                <p:cTn id="19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9"/>
                </p:tgtEl>
              </p:cMediaNode>
            </p:audio>
            <p:audio>
              <p:cMediaNode vol="80000">
                <p:cTn id="1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2"/>
                </p:tgtEl>
              </p:cMediaNode>
            </p:audio>
            <p:audio>
              <p:cMediaNode vol="80000">
                <p:cTn id="1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3"/>
                </p:tgtEl>
              </p:cMediaNode>
            </p:audio>
            <p:audio>
              <p:cMediaNode vol="37879">
                <p:cTn id="1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4"/>
                </p:tgtEl>
              </p:cMediaNode>
            </p:audio>
            <p:audio>
              <p:cMediaNode vol="80000">
                <p:cTn id="2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5"/>
                </p:tgtEl>
              </p:cMediaNode>
            </p:audio>
            <p:audio>
              <p:cMediaNode vol="80000">
                <p:cTn id="2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6"/>
                </p:tgtEl>
              </p:cMediaNode>
            </p:audio>
            <p:audio>
              <p:cMediaNode vol="80000">
                <p:cTn id="2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7"/>
                </p:tgtEl>
              </p:cMediaNode>
            </p:audio>
            <p:audio>
              <p:cMediaNode vol="80000">
                <p:cTn id="2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"/>
                </p:tgtEl>
              </p:cMediaNode>
            </p:audio>
            <p:audio>
              <p:cMediaNode vol="80000">
                <p:cTn id="2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9"/>
                </p:tgtEl>
              </p:cMediaNode>
            </p:audio>
            <p:video>
              <p:cMediaNode vol="80000">
                <p:cTn id="205" fill="hold" display="0">
                  <p:stCondLst>
                    <p:cond delay="indefinite"/>
                  </p:stCondLst>
                </p:cTn>
                <p:tgtEl>
                  <p:spTgt spid="223"/>
                </p:tgtEl>
              </p:cMediaNode>
            </p:video>
          </p:childTnLst>
        </p:cTn>
      </p:par>
    </p:tnLst>
    <p:bldLst>
      <p:bldP spid="5" grpId="0" animBg="1"/>
      <p:bldP spid="239" grpId="0"/>
      <p:bldP spid="240" grpId="0" animBg="1"/>
      <p:bldP spid="240" grpId="1" animBg="1"/>
      <p:bldP spid="240" grpId="2" animBg="1"/>
      <p:bldP spid="191" grpId="0" animBg="1"/>
      <p:bldP spid="180" grpId="0" animBg="1"/>
      <p:bldP spid="99" grpId="0"/>
      <p:bldP spid="1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EC37B585-6303-4C09-9A6A-5E85E94CD79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F72DAEE7-ACB4-4C1D-A39F-1C2770A70A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1D1B70E5-C1E1-46C0-82CD-B06759C156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2000">
                <a:schemeClr val="tx1"/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PA-五边形 37">
            <a:extLst>
              <a:ext uri="{FF2B5EF4-FFF2-40B4-BE49-F238E27FC236}">
                <a16:creationId xmlns:a16="http://schemas.microsoft.com/office/drawing/2014/main" id="{E739AD27-B0F0-44E7-979E-366674909B3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17257" y="1193384"/>
            <a:ext cx="4532819" cy="5088446"/>
          </a:xfrm>
          <a:prstGeom prst="homePlate">
            <a:avLst>
              <a:gd name="adj" fmla="val 55831"/>
            </a:avLst>
          </a:prstGeom>
          <a:gradFill>
            <a:gsLst>
              <a:gs pos="99000">
                <a:srgbClr val="0099CC">
                  <a:alpha val="40000"/>
                </a:srgbClr>
              </a:gs>
              <a:gs pos="57000">
                <a:srgbClr val="0099CC">
                  <a:lumMod val="97000"/>
                  <a:lumOff val="3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PA-五边形 33">
            <a:extLst>
              <a:ext uri="{FF2B5EF4-FFF2-40B4-BE49-F238E27FC236}">
                <a16:creationId xmlns:a16="http://schemas.microsoft.com/office/drawing/2014/main" id="{195021B6-F231-4410-9B37-61A77120973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7826" y="775377"/>
            <a:ext cx="4727462" cy="5306948"/>
          </a:xfrm>
          <a:prstGeom prst="homePlate">
            <a:avLst>
              <a:gd name="adj" fmla="val 55831"/>
            </a:avLst>
          </a:prstGeom>
          <a:gradFill>
            <a:gsLst>
              <a:gs pos="12000">
                <a:srgbClr val="0099CC">
                  <a:alpha val="60000"/>
                </a:srgbClr>
              </a:gs>
              <a:gs pos="100000">
                <a:srgbClr val="0099CC">
                  <a:lumMod val="97000"/>
                  <a:lumOff val="3000"/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6" name="图片 35" descr="图片包含 滑雪, 穿着, 黑暗, 男人&#10;&#10;描述已自动生成">
            <a:extLst>
              <a:ext uri="{FF2B5EF4-FFF2-40B4-BE49-F238E27FC236}">
                <a16:creationId xmlns:a16="http://schemas.microsoft.com/office/drawing/2014/main" id="{738326B3-4A15-4607-A745-9118AFA9875D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1666" y="-298"/>
            <a:ext cx="5155917" cy="5204298"/>
          </a:xfrm>
          <a:prstGeom prst="rect">
            <a:avLst/>
          </a:prstGeom>
        </p:spPr>
      </p:pic>
      <p:sp>
        <p:nvSpPr>
          <p:cNvPr id="37" name="PA-五边形 36">
            <a:extLst>
              <a:ext uri="{FF2B5EF4-FFF2-40B4-BE49-F238E27FC236}">
                <a16:creationId xmlns:a16="http://schemas.microsoft.com/office/drawing/2014/main" id="{32967E1E-EE93-49CF-BF97-43AF333882B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77826" y="775377"/>
            <a:ext cx="4727462" cy="5306948"/>
          </a:xfrm>
          <a:prstGeom prst="homePlate">
            <a:avLst>
              <a:gd name="adj" fmla="val 55831"/>
            </a:avLst>
          </a:prstGeom>
          <a:gradFill>
            <a:gsLst>
              <a:gs pos="82000">
                <a:srgbClr val="0099CC"/>
              </a:gs>
              <a:gs pos="100000">
                <a:srgbClr val="0099CC">
                  <a:alpha val="80000"/>
                </a:srgbClr>
              </a:gs>
              <a:gs pos="62000">
                <a:srgbClr val="0099CC">
                  <a:alpha val="60000"/>
                </a:srgbClr>
              </a:gs>
              <a:gs pos="40000">
                <a:srgbClr val="0099CC">
                  <a:lumMod val="97000"/>
                  <a:lumOff val="3000"/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139700" dist="165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PA-五边形 38">
            <a:extLst>
              <a:ext uri="{FF2B5EF4-FFF2-40B4-BE49-F238E27FC236}">
                <a16:creationId xmlns:a16="http://schemas.microsoft.com/office/drawing/2014/main" id="{4C873CF7-4986-43BC-A86A-DFDAEF283F0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6786714" y="1193384"/>
            <a:ext cx="4532819" cy="5088446"/>
          </a:xfrm>
          <a:prstGeom prst="homePlate">
            <a:avLst>
              <a:gd name="adj" fmla="val 55831"/>
            </a:avLst>
          </a:prstGeom>
          <a:gradFill>
            <a:gsLst>
              <a:gs pos="99000">
                <a:srgbClr val="C00000">
                  <a:alpha val="40000"/>
                </a:srgbClr>
              </a:gs>
              <a:gs pos="57000">
                <a:srgbClr val="C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4" name="图片 63" descr="徽标&#10;&#10;描述已自动生成">
            <a:extLst>
              <a:ext uri="{FF2B5EF4-FFF2-40B4-BE49-F238E27FC236}">
                <a16:creationId xmlns:a16="http://schemas.microsoft.com/office/drawing/2014/main" id="{B8899DAD-C618-4809-B4E0-0559A88F52C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5429" y="1834415"/>
            <a:ext cx="1781142" cy="469316"/>
          </a:xfrm>
          <a:prstGeom prst="rect">
            <a:avLst/>
          </a:prstGeom>
        </p:spPr>
      </p:pic>
      <p:sp>
        <p:nvSpPr>
          <p:cNvPr id="40" name="PA-五边形 39">
            <a:extLst>
              <a:ext uri="{FF2B5EF4-FFF2-40B4-BE49-F238E27FC236}">
                <a16:creationId xmlns:a16="http://schemas.microsoft.com/office/drawing/2014/main" id="{80BA7447-5CE4-4D7C-958B-1BACF1B87CD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6831502" y="775377"/>
            <a:ext cx="4727462" cy="5306948"/>
          </a:xfrm>
          <a:prstGeom prst="homePlate">
            <a:avLst>
              <a:gd name="adj" fmla="val 55831"/>
            </a:avLst>
          </a:prstGeom>
          <a:gradFill>
            <a:gsLst>
              <a:gs pos="12000">
                <a:srgbClr val="C00000">
                  <a:alpha val="60000"/>
                </a:srgbClr>
              </a:gs>
              <a:gs pos="100000">
                <a:srgbClr val="C000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9" name="图片 58" descr="图片包含 摩托车, 玩具, 对, 小&#10;&#10;描述已自动生成">
            <a:extLst>
              <a:ext uri="{FF2B5EF4-FFF2-40B4-BE49-F238E27FC236}">
                <a16:creationId xmlns:a16="http://schemas.microsoft.com/office/drawing/2014/main" id="{A3F66A50-BCE8-4C6F-9262-22025D6B44E9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467486" y="-138626"/>
            <a:ext cx="5318279" cy="5342626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2" name="PA-五边形 41">
            <a:extLst>
              <a:ext uri="{FF2B5EF4-FFF2-40B4-BE49-F238E27FC236}">
                <a16:creationId xmlns:a16="http://schemas.microsoft.com/office/drawing/2014/main" id="{F6D3BE04-56E1-4F1B-AF4A-83C4AB2A8D8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>
            <a:off x="6831502" y="775377"/>
            <a:ext cx="4727462" cy="5306948"/>
          </a:xfrm>
          <a:prstGeom prst="homePlate">
            <a:avLst>
              <a:gd name="adj" fmla="val 55831"/>
            </a:avLst>
          </a:prstGeom>
          <a:gradFill>
            <a:gsLst>
              <a:gs pos="82000">
                <a:srgbClr val="C00000"/>
              </a:gs>
              <a:gs pos="100000">
                <a:srgbClr val="C00000">
                  <a:alpha val="80000"/>
                </a:srgbClr>
              </a:gs>
              <a:gs pos="53000">
                <a:srgbClr val="C00000">
                  <a:alpha val="60000"/>
                </a:srgbClr>
              </a:gs>
              <a:gs pos="29000">
                <a:srgbClr val="C00000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39700" dist="165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PA-文本框 59">
            <a:extLst>
              <a:ext uri="{FF2B5EF4-FFF2-40B4-BE49-F238E27FC236}">
                <a16:creationId xmlns:a16="http://schemas.microsoft.com/office/drawing/2014/main" id="{DFF83442-68B0-4477-A566-6B10634215D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1307869" y="5425943"/>
            <a:ext cx="14807738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>
                <a:rot lat="17390633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400" b="0" i="0" u="none" strike="noStrike" kern="1200" cap="none" spc="0" normalizeH="0" baseline="0" noProof="0" dirty="0">
                <a:ln>
                  <a:noFill/>
                </a:ln>
                <a:blipFill>
                  <a:blip r:embed="rId28"/>
                  <a:stretch>
                    <a:fillRect/>
                  </a:stretch>
                </a:blipFill>
                <a:effectLst>
                  <a:glow rad="101600">
                    <a:srgbClr val="FFC000">
                      <a:alpha val="40000"/>
                    </a:srgbClr>
                  </a:glo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2015</a:t>
            </a: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blipFill>
                <a:blip r:embed="rId28"/>
                <a:stretch>
                  <a:fillRect/>
                </a:stretch>
              </a:blipFill>
              <a:effectLst>
                <a:glow rad="101600">
                  <a:srgbClr val="FFC000">
                    <a:alpha val="40000"/>
                  </a:srgbClr>
                </a:glo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6" name="PA-文本框 65">
            <a:extLst>
              <a:ext uri="{FF2B5EF4-FFF2-40B4-BE49-F238E27FC236}">
                <a16:creationId xmlns:a16="http://schemas.microsoft.com/office/drawing/2014/main" id="{F1B73570-FAE0-4B24-9C9C-C9B4C2EA119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-1307869" y="5425943"/>
            <a:ext cx="14807738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>
                <a:rot lat="17390633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400" b="0" i="0" u="none" strike="noStrike" kern="1200" cap="none" spc="0" normalizeH="0" baseline="0" noProof="0" dirty="0">
                <a:ln>
                  <a:noFill/>
                </a:ln>
                <a:blipFill>
                  <a:blip r:embed="rId28"/>
                  <a:stretch>
                    <a:fillRect/>
                  </a:stretch>
                </a:blipFill>
                <a:effectLst>
                  <a:glow rad="101600">
                    <a:srgbClr val="FFC000">
                      <a:alpha val="40000"/>
                    </a:srgbClr>
                  </a:glo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2016</a:t>
            </a: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blipFill>
                <a:blip r:embed="rId28"/>
                <a:stretch>
                  <a:fillRect/>
                </a:stretch>
              </a:blipFill>
              <a:effectLst>
                <a:glow rad="101600">
                  <a:srgbClr val="FFC000">
                    <a:alpha val="40000"/>
                  </a:srgbClr>
                </a:glo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7" name="PA-文本框 66">
            <a:extLst>
              <a:ext uri="{FF2B5EF4-FFF2-40B4-BE49-F238E27FC236}">
                <a16:creationId xmlns:a16="http://schemas.microsoft.com/office/drawing/2014/main" id="{4F97F1CD-B41D-44CF-AA7B-8AF58AFE90B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-1307869" y="5425943"/>
            <a:ext cx="14807738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>
                <a:rot lat="17390633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400" b="0" i="0" u="none" strike="noStrike" kern="1200" cap="none" spc="0" normalizeH="0" baseline="0" noProof="0" dirty="0">
                <a:ln>
                  <a:noFill/>
                </a:ln>
                <a:blipFill>
                  <a:blip r:embed="rId28"/>
                  <a:stretch>
                    <a:fillRect/>
                  </a:stretch>
                </a:blipFill>
                <a:effectLst>
                  <a:glow rad="101600">
                    <a:srgbClr val="FFC000">
                      <a:alpha val="40000"/>
                    </a:srgbClr>
                  </a:glo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2017</a:t>
            </a: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blipFill>
                <a:blip r:embed="rId28"/>
                <a:stretch>
                  <a:fillRect/>
                </a:stretch>
              </a:blipFill>
              <a:effectLst>
                <a:glow rad="101600">
                  <a:srgbClr val="FFC000">
                    <a:alpha val="40000"/>
                  </a:srgbClr>
                </a:glo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8" name="PA-文本框 67">
            <a:extLst>
              <a:ext uri="{FF2B5EF4-FFF2-40B4-BE49-F238E27FC236}">
                <a16:creationId xmlns:a16="http://schemas.microsoft.com/office/drawing/2014/main" id="{18E3E1A9-63E7-4005-A575-B0B3225EFAE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1307869" y="5425943"/>
            <a:ext cx="14807738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>
                <a:rot lat="17390633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400" b="0" i="0" u="none" strike="noStrike" kern="1200" cap="none" spc="0" normalizeH="0" baseline="0" noProof="0" dirty="0">
                <a:ln>
                  <a:noFill/>
                </a:ln>
                <a:blipFill>
                  <a:blip r:embed="rId28"/>
                  <a:stretch>
                    <a:fillRect/>
                  </a:stretch>
                </a:blipFill>
                <a:effectLst>
                  <a:glow rad="101600">
                    <a:srgbClr val="FFC000">
                      <a:alpha val="40000"/>
                    </a:srgbClr>
                  </a:glo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2018</a:t>
            </a: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blipFill>
                <a:blip r:embed="rId28"/>
                <a:stretch>
                  <a:fillRect/>
                </a:stretch>
              </a:blipFill>
              <a:effectLst>
                <a:glow rad="101600">
                  <a:srgbClr val="FFC000">
                    <a:alpha val="40000"/>
                  </a:srgbClr>
                </a:glo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69" name="PA-文本框 68">
            <a:extLst>
              <a:ext uri="{FF2B5EF4-FFF2-40B4-BE49-F238E27FC236}">
                <a16:creationId xmlns:a16="http://schemas.microsoft.com/office/drawing/2014/main" id="{FAB5D95A-BD20-46F7-AF53-2849FF683C1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1307869" y="5425943"/>
            <a:ext cx="14807738" cy="53860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>
                <a:rot lat="17390633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400" b="0" i="0" u="none" strike="noStrike" kern="1200" cap="none" spc="0" normalizeH="0" baseline="0" noProof="0" dirty="0">
                <a:ln>
                  <a:noFill/>
                </a:ln>
                <a:blipFill>
                  <a:blip r:embed="rId28"/>
                  <a:stretch>
                    <a:fillRect/>
                  </a:stretch>
                </a:blipFill>
                <a:effectLst>
                  <a:glow rad="101600">
                    <a:srgbClr val="FFC000">
                      <a:alpha val="40000"/>
                    </a:srgbClr>
                  </a:glo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2019</a:t>
            </a: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blipFill>
                <a:blip r:embed="rId28"/>
                <a:stretch>
                  <a:fillRect/>
                </a:stretch>
              </a:blipFill>
              <a:effectLst>
                <a:glow rad="101600">
                  <a:srgbClr val="FFC000">
                    <a:alpha val="40000"/>
                  </a:srgbClr>
                </a:glo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610B31-58E1-4331-812E-EEAD24503E58}"/>
              </a:ext>
            </a:extLst>
          </p:cNvPr>
          <p:cNvSpPr txBox="1"/>
          <p:nvPr/>
        </p:nvSpPr>
        <p:spPr>
          <a:xfrm>
            <a:off x="1852813" y="2525674"/>
            <a:ext cx="8486374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王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者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荣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耀</a:t>
            </a: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-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发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展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历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>
                  <a:glow rad="177800">
                    <a:srgbClr val="DBB07B">
                      <a:alpha val="21000"/>
                    </a:srgbClr>
                  </a:glow>
                  <a:outerShdw blurRad="50800" dist="139700" dir="2700000" sx="103000" sy="103000" algn="tl" rotWithShape="0">
                    <a:prstClr val="black">
                      <a:alpha val="58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+mn-cs"/>
              </a:rPr>
              <a:t>程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EACA"/>
                  </a:gs>
                  <a:gs pos="50000">
                    <a:srgbClr val="ECCEA0">
                      <a:lumMod val="95000"/>
                    </a:srgbClr>
                  </a:gs>
                  <a:gs pos="100000">
                    <a:srgbClr val="DBB07B">
                      <a:lumMod val="95000"/>
                    </a:srgbClr>
                  </a:gs>
                </a:gsLst>
                <a:lin ang="5400000" scaled="0"/>
              </a:gradFill>
              <a:effectLst>
                <a:glow rad="177800">
                  <a:srgbClr val="DBB07B">
                    <a:alpha val="21000"/>
                  </a:srgbClr>
                </a:glow>
                <a:outerShdw blurRad="50800" dist="139700" dir="2700000" sx="103000" sy="103000" algn="tl" rotWithShape="0">
                  <a:prstClr val="black">
                    <a:alpha val="58000"/>
                  </a:prstClr>
                </a:outerShdw>
              </a:effectLst>
              <a:uLnTx/>
              <a:uFillTx/>
              <a:latin typeface="演示镇魂行楷" panose="00000500000000000000" pitchFamily="2" charset="-122"/>
              <a:ea typeface="演示镇魂行楷" panose="00000500000000000000" pitchFamily="2" charset="-122"/>
              <a:cs typeface="+mn-cs"/>
            </a:endParaRPr>
          </a:p>
        </p:txBody>
      </p:sp>
      <p:sp>
        <p:nvSpPr>
          <p:cNvPr id="76" name="PA-文本框 47">
            <a:extLst>
              <a:ext uri="{FF2B5EF4-FFF2-40B4-BE49-F238E27FC236}">
                <a16:creationId xmlns:a16="http://schemas.microsoft.com/office/drawing/2014/main" id="{1A45AE4C-F8B8-4291-9E4F-DA1E2B0592F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29053" y="-1125354"/>
            <a:ext cx="18000" cy="18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000" normalizeH="0" baseline="0" noProof="0" dirty="0">
                <a:ln>
                  <a:noFill/>
                </a:ln>
                <a:gradFill>
                  <a:gsLst>
                    <a:gs pos="0">
                      <a:srgbClr val="E0C57C"/>
                    </a:gs>
                    <a:gs pos="100000">
                      <a:srgbClr val="B89260"/>
                    </a:gs>
                  </a:gsLst>
                  <a:path path="circle">
                    <a:fillToRect l="50000" t="50000" r="50000" b="50000"/>
                  </a:path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Wingdings" panose="05000000000000000000" pitchFamily="2" charset="2"/>
              </a:rPr>
              <a:t></a:t>
            </a:r>
            <a:endParaRPr kumimoji="0" lang="zh-CN" altLang="en-US" sz="1800" b="0" i="0" u="none" strike="noStrike" kern="1200" cap="none" spc="-10000" normalizeH="0" baseline="0" noProof="0" dirty="0">
              <a:ln>
                <a:noFill/>
              </a:ln>
              <a:gradFill>
                <a:gsLst>
                  <a:gs pos="0">
                    <a:srgbClr val="E0C57C"/>
                  </a:gs>
                  <a:gs pos="100000">
                    <a:srgbClr val="B89260"/>
                  </a:gs>
                </a:gsLst>
                <a:path path="circle">
                  <a:fillToRect l="50000" t="50000" r="50000" b="50000"/>
                </a:path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0FE3718B-32A2-4AFF-AC5C-F6AD886C8ACA}"/>
              </a:ext>
            </a:extLst>
          </p:cNvPr>
          <p:cNvGrpSpPr/>
          <p:nvPr/>
        </p:nvGrpSpPr>
        <p:grpSpPr>
          <a:xfrm>
            <a:off x="4644465" y="5204000"/>
            <a:ext cx="2918564" cy="1542136"/>
            <a:chOff x="3944568" y="4646076"/>
            <a:chExt cx="4318357" cy="2281769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F2683717-67F4-4ABF-B581-C91EE1B8C7DB}"/>
                </a:ext>
              </a:extLst>
            </p:cNvPr>
            <p:cNvGrpSpPr/>
            <p:nvPr/>
          </p:nvGrpSpPr>
          <p:grpSpPr>
            <a:xfrm>
              <a:off x="3944568" y="5399909"/>
              <a:ext cx="4318357" cy="1527936"/>
              <a:chOff x="6254202" y="3069707"/>
              <a:chExt cx="4318357" cy="1527936"/>
            </a:xfrm>
          </p:grpSpPr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FD79E33C-E824-463B-938B-4C39EA6FE7BF}"/>
                  </a:ext>
                </a:extLst>
              </p:cNvPr>
              <p:cNvGrpSpPr/>
              <p:nvPr/>
            </p:nvGrpSpPr>
            <p:grpSpPr>
              <a:xfrm>
                <a:off x="6254202" y="3069707"/>
                <a:ext cx="4318357" cy="1527936"/>
                <a:chOff x="1862712" y="2911765"/>
                <a:chExt cx="4318357" cy="1527936"/>
              </a:xfrm>
            </p:grpSpPr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2B3CA197-A5F5-451D-BBCA-2F270B438CDD}"/>
                    </a:ext>
                  </a:extLst>
                </p:cNvPr>
                <p:cNvCxnSpPr/>
                <p:nvPr/>
              </p:nvCxnSpPr>
              <p:spPr>
                <a:xfrm>
                  <a:off x="3159364" y="3653208"/>
                  <a:ext cx="1763486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BAA07F">
                          <a:alpha val="0"/>
                        </a:srgbClr>
                      </a:gs>
                      <a:gs pos="50000">
                        <a:srgbClr val="BAA07F"/>
                      </a:gs>
                      <a:gs pos="100000">
                        <a:srgbClr val="BAA07F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2E4475A-CF05-4C12-8481-EA940DAAD856}"/>
                    </a:ext>
                  </a:extLst>
                </p:cNvPr>
                <p:cNvSpPr/>
                <p:nvPr/>
              </p:nvSpPr>
              <p:spPr>
                <a:xfrm>
                  <a:off x="2604193" y="2998717"/>
                  <a:ext cx="2873829" cy="582386"/>
                </a:xfrm>
                <a:custGeom>
                  <a:avLst/>
                  <a:gdLst>
                    <a:gd name="connsiteX0" fmla="*/ 5443 w 2873829"/>
                    <a:gd name="connsiteY0" fmla="*/ 582386 h 582386"/>
                    <a:gd name="connsiteX1" fmla="*/ 2873829 w 2873829"/>
                    <a:gd name="connsiteY1" fmla="*/ 582386 h 582386"/>
                    <a:gd name="connsiteX2" fmla="*/ 2873829 w 2873829"/>
                    <a:gd name="connsiteY2" fmla="*/ 356507 h 582386"/>
                    <a:gd name="connsiteX3" fmla="*/ 2509157 w 2873829"/>
                    <a:gd name="connsiteY3" fmla="*/ 0 h 582386"/>
                    <a:gd name="connsiteX4" fmla="*/ 361950 w 2873829"/>
                    <a:gd name="connsiteY4" fmla="*/ 0 h 582386"/>
                    <a:gd name="connsiteX5" fmla="*/ 0 w 2873829"/>
                    <a:gd name="connsiteY5" fmla="*/ 340179 h 582386"/>
                    <a:gd name="connsiteX6" fmla="*/ 5443 w 2873829"/>
                    <a:gd name="connsiteY6" fmla="*/ 582386 h 5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73829" h="582386">
                      <a:moveTo>
                        <a:pt x="5443" y="582386"/>
                      </a:moveTo>
                      <a:lnTo>
                        <a:pt x="2873829" y="582386"/>
                      </a:lnTo>
                      <a:lnTo>
                        <a:pt x="2873829" y="356507"/>
                      </a:lnTo>
                      <a:lnTo>
                        <a:pt x="2509157" y="0"/>
                      </a:lnTo>
                      <a:lnTo>
                        <a:pt x="361950" y="0"/>
                      </a:lnTo>
                      <a:lnTo>
                        <a:pt x="0" y="340179"/>
                      </a:lnTo>
                      <a:lnTo>
                        <a:pt x="5443" y="58238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AB8C5C"/>
                    </a:gs>
                    <a:gs pos="94393">
                      <a:srgbClr val="A37E52"/>
                    </a:gs>
                    <a:gs pos="43000">
                      <a:srgbClr val="E1CFA1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2FD70128-ACF3-4DA8-B793-EF6249D98192}"/>
                    </a:ext>
                  </a:extLst>
                </p:cNvPr>
                <p:cNvSpPr/>
                <p:nvPr/>
              </p:nvSpPr>
              <p:spPr>
                <a:xfrm>
                  <a:off x="2664609" y="2944287"/>
                  <a:ext cx="1363436" cy="104775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3004 w 1363436"/>
                    <a:gd name="connsiteY4" fmla="*/ 14967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7 w 1363436"/>
                    <a:gd name="connsiteY4" fmla="*/ 12246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4083 h 104775"/>
                    <a:gd name="connsiteX1" fmla="*/ 288472 w 1363436"/>
                    <a:gd name="connsiteY1" fmla="*/ 0 h 104775"/>
                    <a:gd name="connsiteX2" fmla="*/ 179615 w 1363436"/>
                    <a:gd name="connsiteY2" fmla="*/ 104775 h 104775"/>
                    <a:gd name="connsiteX3" fmla="*/ 0 w 1363436"/>
                    <a:gd name="connsiteY3" fmla="*/ 104775 h 104775"/>
                    <a:gd name="connsiteX4" fmla="*/ 89807 w 1363436"/>
                    <a:gd name="connsiteY4" fmla="*/ 16329 h 104775"/>
                    <a:gd name="connsiteX5" fmla="*/ 190500 w 1363436"/>
                    <a:gd name="connsiteY5" fmla="*/ 20411 h 104775"/>
                    <a:gd name="connsiteX6" fmla="*/ 157843 w 1363436"/>
                    <a:gd name="connsiteY6" fmla="*/ 61233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4775">
                      <a:moveTo>
                        <a:pt x="1363436" y="4083"/>
                      </a:moveTo>
                      <a:lnTo>
                        <a:pt x="288472" y="0"/>
                      </a:lnTo>
                      <a:lnTo>
                        <a:pt x="179615" y="104775"/>
                      </a:lnTo>
                      <a:lnTo>
                        <a:pt x="0" y="104775"/>
                      </a:lnTo>
                      <a:lnTo>
                        <a:pt x="89807" y="16329"/>
                      </a:lnTo>
                      <a:lnTo>
                        <a:pt x="190500" y="20411"/>
                      </a:lnTo>
                      <a:lnTo>
                        <a:pt x="157843" y="61233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100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E8663B38-AC3A-4421-BCA4-A029B58FDA2F}"/>
                    </a:ext>
                  </a:extLst>
                </p:cNvPr>
                <p:cNvSpPr/>
                <p:nvPr/>
              </p:nvSpPr>
              <p:spPr>
                <a:xfrm rot="16200000" flipH="1">
                  <a:off x="1893232" y="3707637"/>
                  <a:ext cx="1363436" cy="100692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0692">
                      <a:moveTo>
                        <a:pt x="1363436" y="0"/>
                      </a:moveTo>
                      <a:lnTo>
                        <a:pt x="250372" y="0"/>
                      </a:lnTo>
                      <a:lnTo>
                        <a:pt x="179615" y="100692"/>
                      </a:lnTo>
                      <a:lnTo>
                        <a:pt x="0" y="100692"/>
                      </a:lnTo>
                      <a:lnTo>
                        <a:pt x="61233" y="16328"/>
                      </a:lnTo>
                      <a:lnTo>
                        <a:pt x="190500" y="16328"/>
                      </a:lnTo>
                      <a:lnTo>
                        <a:pt x="157843" y="57150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43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7" name="直角三角形 106">
                  <a:extLst>
                    <a:ext uri="{FF2B5EF4-FFF2-40B4-BE49-F238E27FC236}">
                      <a16:creationId xmlns:a16="http://schemas.microsoft.com/office/drawing/2014/main" id="{83A394E6-1F84-47B5-A5AC-E569BD6DF04D}"/>
                    </a:ext>
                  </a:extLst>
                </p:cNvPr>
                <p:cNvSpPr/>
                <p:nvPr/>
              </p:nvSpPr>
              <p:spPr>
                <a:xfrm flipV="1">
                  <a:off x="2664609" y="3103492"/>
                  <a:ext cx="127724" cy="127724"/>
                </a:xfrm>
                <a:prstGeom prst="rtTriangle">
                  <a:avLst/>
                </a:prstGeom>
                <a:solidFill>
                  <a:srgbClr val="BAA0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F373C56B-6DCC-47F9-BA5E-015FD0DEAA7A}"/>
                    </a:ext>
                  </a:extLst>
                </p:cNvPr>
                <p:cNvSpPr/>
                <p:nvPr/>
              </p:nvSpPr>
              <p:spPr>
                <a:xfrm flipH="1">
                  <a:off x="4077195" y="2944287"/>
                  <a:ext cx="1363436" cy="104775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3004 w 1363436"/>
                    <a:gd name="connsiteY4" fmla="*/ 14967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7 w 1363436"/>
                    <a:gd name="connsiteY4" fmla="*/ 12246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4083 h 104775"/>
                    <a:gd name="connsiteX1" fmla="*/ 288472 w 1363436"/>
                    <a:gd name="connsiteY1" fmla="*/ 0 h 104775"/>
                    <a:gd name="connsiteX2" fmla="*/ 179615 w 1363436"/>
                    <a:gd name="connsiteY2" fmla="*/ 104775 h 104775"/>
                    <a:gd name="connsiteX3" fmla="*/ 0 w 1363436"/>
                    <a:gd name="connsiteY3" fmla="*/ 104775 h 104775"/>
                    <a:gd name="connsiteX4" fmla="*/ 89807 w 1363436"/>
                    <a:gd name="connsiteY4" fmla="*/ 16329 h 104775"/>
                    <a:gd name="connsiteX5" fmla="*/ 190500 w 1363436"/>
                    <a:gd name="connsiteY5" fmla="*/ 20411 h 104775"/>
                    <a:gd name="connsiteX6" fmla="*/ 157843 w 1363436"/>
                    <a:gd name="connsiteY6" fmla="*/ 61233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4775">
                      <a:moveTo>
                        <a:pt x="1363436" y="4083"/>
                      </a:moveTo>
                      <a:lnTo>
                        <a:pt x="288472" y="0"/>
                      </a:lnTo>
                      <a:lnTo>
                        <a:pt x="179615" y="104775"/>
                      </a:lnTo>
                      <a:lnTo>
                        <a:pt x="0" y="104775"/>
                      </a:lnTo>
                      <a:lnTo>
                        <a:pt x="89807" y="16329"/>
                      </a:lnTo>
                      <a:lnTo>
                        <a:pt x="190500" y="20411"/>
                      </a:lnTo>
                      <a:lnTo>
                        <a:pt x="157843" y="61233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100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F0A0FAE8-50C8-4760-BEF5-F247E7C7ABF7}"/>
                    </a:ext>
                  </a:extLst>
                </p:cNvPr>
                <p:cNvSpPr/>
                <p:nvPr/>
              </p:nvSpPr>
              <p:spPr>
                <a:xfrm rot="5400000">
                  <a:off x="4848572" y="3707637"/>
                  <a:ext cx="1363436" cy="100692"/>
                </a:xfrm>
                <a:custGeom>
                  <a:avLst/>
                  <a:gdLst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89140 w 1363436"/>
                    <a:gd name="connsiteY5" fmla="*/ 12246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3222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2400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89808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  <a:gd name="connsiteX0" fmla="*/ 1363436 w 1363436"/>
                    <a:gd name="connsiteY0" fmla="*/ 0 h 100692"/>
                    <a:gd name="connsiteX1" fmla="*/ 250372 w 1363436"/>
                    <a:gd name="connsiteY1" fmla="*/ 0 h 100692"/>
                    <a:gd name="connsiteX2" fmla="*/ 179615 w 1363436"/>
                    <a:gd name="connsiteY2" fmla="*/ 100692 h 100692"/>
                    <a:gd name="connsiteX3" fmla="*/ 0 w 1363436"/>
                    <a:gd name="connsiteY3" fmla="*/ 100692 h 100692"/>
                    <a:gd name="connsiteX4" fmla="*/ 61233 w 1363436"/>
                    <a:gd name="connsiteY4" fmla="*/ 16328 h 100692"/>
                    <a:gd name="connsiteX5" fmla="*/ 190500 w 1363436"/>
                    <a:gd name="connsiteY5" fmla="*/ 16328 h 100692"/>
                    <a:gd name="connsiteX6" fmla="*/ 157843 w 1363436"/>
                    <a:gd name="connsiteY6" fmla="*/ 57150 h 100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63436" h="100692">
                      <a:moveTo>
                        <a:pt x="1363436" y="0"/>
                      </a:moveTo>
                      <a:lnTo>
                        <a:pt x="250372" y="0"/>
                      </a:lnTo>
                      <a:lnTo>
                        <a:pt x="179615" y="100692"/>
                      </a:lnTo>
                      <a:lnTo>
                        <a:pt x="0" y="100692"/>
                      </a:lnTo>
                      <a:lnTo>
                        <a:pt x="61233" y="16328"/>
                      </a:lnTo>
                      <a:lnTo>
                        <a:pt x="190500" y="16328"/>
                      </a:lnTo>
                      <a:lnTo>
                        <a:pt x="157843" y="57150"/>
                      </a:lnTo>
                    </a:path>
                  </a:pathLst>
                </a:custGeom>
                <a:noFill/>
                <a:ln>
                  <a:gradFill>
                    <a:gsLst>
                      <a:gs pos="0">
                        <a:srgbClr val="BAA07F"/>
                      </a:gs>
                      <a:gs pos="43000">
                        <a:srgbClr val="83776B">
                          <a:alpha val="0"/>
                        </a:srgb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0" name="直角三角形 109">
                  <a:extLst>
                    <a:ext uri="{FF2B5EF4-FFF2-40B4-BE49-F238E27FC236}">
                      <a16:creationId xmlns:a16="http://schemas.microsoft.com/office/drawing/2014/main" id="{A4DD0FF0-4442-427B-8A4F-3842FFFFC89D}"/>
                    </a:ext>
                  </a:extLst>
                </p:cNvPr>
                <p:cNvSpPr/>
                <p:nvPr/>
              </p:nvSpPr>
              <p:spPr>
                <a:xfrm flipH="1" flipV="1">
                  <a:off x="5312907" y="3103492"/>
                  <a:ext cx="127724" cy="127724"/>
                </a:xfrm>
                <a:prstGeom prst="rtTriangle">
                  <a:avLst/>
                </a:prstGeom>
                <a:solidFill>
                  <a:srgbClr val="BAA0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11" name="组合 110">
                  <a:extLst>
                    <a:ext uri="{FF2B5EF4-FFF2-40B4-BE49-F238E27FC236}">
                      <a16:creationId xmlns:a16="http://schemas.microsoft.com/office/drawing/2014/main" id="{5C04EA23-FDA1-4CE1-81D4-F2EEA7F7DAFB}"/>
                    </a:ext>
                  </a:extLst>
                </p:cNvPr>
                <p:cNvGrpSpPr/>
                <p:nvPr/>
              </p:nvGrpSpPr>
              <p:grpSpPr>
                <a:xfrm flipV="1">
                  <a:off x="2969665" y="3653208"/>
                  <a:ext cx="2161051" cy="104775"/>
                  <a:chOff x="3369384" y="5039604"/>
                  <a:chExt cx="2161051" cy="104775"/>
                </a:xfrm>
              </p:grpSpPr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E8454456-1910-400E-B225-63FED9D3F2FD}"/>
                      </a:ext>
                    </a:extLst>
                  </p:cNvPr>
                  <p:cNvSpPr/>
                  <p:nvPr/>
                </p:nvSpPr>
                <p:spPr>
                  <a:xfrm flipH="1">
                    <a:off x="3369384" y="5039604"/>
                    <a:ext cx="1363436" cy="104775"/>
                  </a:xfrm>
                  <a:custGeom>
                    <a:avLst/>
                    <a:gdLst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89140 w 1363436"/>
                      <a:gd name="connsiteY5" fmla="*/ 12246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61233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3004 w 1363436"/>
                      <a:gd name="connsiteY4" fmla="*/ 14967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7 w 1363436"/>
                      <a:gd name="connsiteY4" fmla="*/ 12246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4083 h 104775"/>
                      <a:gd name="connsiteX1" fmla="*/ 288472 w 1363436"/>
                      <a:gd name="connsiteY1" fmla="*/ 0 h 104775"/>
                      <a:gd name="connsiteX2" fmla="*/ 179615 w 1363436"/>
                      <a:gd name="connsiteY2" fmla="*/ 104775 h 104775"/>
                      <a:gd name="connsiteX3" fmla="*/ 0 w 1363436"/>
                      <a:gd name="connsiteY3" fmla="*/ 104775 h 104775"/>
                      <a:gd name="connsiteX4" fmla="*/ 89807 w 1363436"/>
                      <a:gd name="connsiteY4" fmla="*/ 16329 h 104775"/>
                      <a:gd name="connsiteX5" fmla="*/ 190500 w 1363436"/>
                      <a:gd name="connsiteY5" fmla="*/ 20411 h 104775"/>
                      <a:gd name="connsiteX6" fmla="*/ 157843 w 1363436"/>
                      <a:gd name="connsiteY6" fmla="*/ 61233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3436" h="104775">
                        <a:moveTo>
                          <a:pt x="1363436" y="4083"/>
                        </a:moveTo>
                        <a:lnTo>
                          <a:pt x="288472" y="0"/>
                        </a:lnTo>
                        <a:lnTo>
                          <a:pt x="179615" y="104775"/>
                        </a:lnTo>
                        <a:lnTo>
                          <a:pt x="0" y="104775"/>
                        </a:lnTo>
                        <a:lnTo>
                          <a:pt x="89807" y="16329"/>
                        </a:lnTo>
                        <a:lnTo>
                          <a:pt x="190500" y="20411"/>
                        </a:lnTo>
                        <a:lnTo>
                          <a:pt x="157843" y="61233"/>
                        </a:lnTo>
                      </a:path>
                    </a:pathLst>
                  </a:custGeom>
                  <a:noFill/>
                  <a:ln>
                    <a:gradFill>
                      <a:gsLst>
                        <a:gs pos="0">
                          <a:srgbClr val="BAA07F"/>
                        </a:gs>
                        <a:gs pos="28000">
                          <a:srgbClr val="83776B">
                            <a:alpha val="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9B0E6BB1-87A2-4946-8A2E-48D981F99E57}"/>
                      </a:ext>
                    </a:extLst>
                  </p:cNvPr>
                  <p:cNvSpPr/>
                  <p:nvPr/>
                </p:nvSpPr>
                <p:spPr>
                  <a:xfrm>
                    <a:off x="4166999" y="5039604"/>
                    <a:ext cx="1363436" cy="104775"/>
                  </a:xfrm>
                  <a:custGeom>
                    <a:avLst/>
                    <a:gdLst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89140 w 1363436"/>
                      <a:gd name="connsiteY5" fmla="*/ 12246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3222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2400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8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61233 w 1363436"/>
                      <a:gd name="connsiteY4" fmla="*/ 16328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3004 w 1363436"/>
                      <a:gd name="connsiteY4" fmla="*/ 14967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0 h 100692"/>
                      <a:gd name="connsiteX1" fmla="*/ 250372 w 1363436"/>
                      <a:gd name="connsiteY1" fmla="*/ 0 h 100692"/>
                      <a:gd name="connsiteX2" fmla="*/ 179615 w 1363436"/>
                      <a:gd name="connsiteY2" fmla="*/ 100692 h 100692"/>
                      <a:gd name="connsiteX3" fmla="*/ 0 w 1363436"/>
                      <a:gd name="connsiteY3" fmla="*/ 100692 h 100692"/>
                      <a:gd name="connsiteX4" fmla="*/ 89807 w 1363436"/>
                      <a:gd name="connsiteY4" fmla="*/ 12246 h 100692"/>
                      <a:gd name="connsiteX5" fmla="*/ 190500 w 1363436"/>
                      <a:gd name="connsiteY5" fmla="*/ 16328 h 100692"/>
                      <a:gd name="connsiteX6" fmla="*/ 157843 w 1363436"/>
                      <a:gd name="connsiteY6" fmla="*/ 57150 h 100692"/>
                      <a:gd name="connsiteX0" fmla="*/ 1363436 w 1363436"/>
                      <a:gd name="connsiteY0" fmla="*/ 4083 h 104775"/>
                      <a:gd name="connsiteX1" fmla="*/ 288472 w 1363436"/>
                      <a:gd name="connsiteY1" fmla="*/ 0 h 104775"/>
                      <a:gd name="connsiteX2" fmla="*/ 179615 w 1363436"/>
                      <a:gd name="connsiteY2" fmla="*/ 104775 h 104775"/>
                      <a:gd name="connsiteX3" fmla="*/ 0 w 1363436"/>
                      <a:gd name="connsiteY3" fmla="*/ 104775 h 104775"/>
                      <a:gd name="connsiteX4" fmla="*/ 89807 w 1363436"/>
                      <a:gd name="connsiteY4" fmla="*/ 16329 h 104775"/>
                      <a:gd name="connsiteX5" fmla="*/ 190500 w 1363436"/>
                      <a:gd name="connsiteY5" fmla="*/ 20411 h 104775"/>
                      <a:gd name="connsiteX6" fmla="*/ 157843 w 1363436"/>
                      <a:gd name="connsiteY6" fmla="*/ 61233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63436" h="104775">
                        <a:moveTo>
                          <a:pt x="1363436" y="4083"/>
                        </a:moveTo>
                        <a:lnTo>
                          <a:pt x="288472" y="0"/>
                        </a:lnTo>
                        <a:lnTo>
                          <a:pt x="179615" y="104775"/>
                        </a:lnTo>
                        <a:lnTo>
                          <a:pt x="0" y="104775"/>
                        </a:lnTo>
                        <a:lnTo>
                          <a:pt x="89807" y="16329"/>
                        </a:lnTo>
                        <a:lnTo>
                          <a:pt x="190500" y="20411"/>
                        </a:lnTo>
                        <a:lnTo>
                          <a:pt x="157843" y="61233"/>
                        </a:lnTo>
                      </a:path>
                    </a:pathLst>
                  </a:custGeom>
                  <a:noFill/>
                  <a:ln>
                    <a:gradFill>
                      <a:gsLst>
                        <a:gs pos="0">
                          <a:srgbClr val="BAA07F"/>
                        </a:gs>
                        <a:gs pos="28000">
                          <a:srgbClr val="83776B">
                            <a:alpha val="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12" name="直角三角形 111">
                  <a:extLst>
                    <a:ext uri="{FF2B5EF4-FFF2-40B4-BE49-F238E27FC236}">
                      <a16:creationId xmlns:a16="http://schemas.microsoft.com/office/drawing/2014/main" id="{8E0D98AC-6B28-43C3-852E-E695ACB12AAE}"/>
                    </a:ext>
                  </a:extLst>
                </p:cNvPr>
                <p:cNvSpPr/>
                <p:nvPr/>
              </p:nvSpPr>
              <p:spPr>
                <a:xfrm rot="13515874" flipV="1">
                  <a:off x="4017688" y="3640662"/>
                  <a:ext cx="67993" cy="67993"/>
                </a:xfrm>
                <a:prstGeom prst="rtTriangle">
                  <a:avLst/>
                </a:prstGeom>
                <a:solidFill>
                  <a:srgbClr val="BAA0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13" name="组合 112">
                  <a:extLst>
                    <a:ext uri="{FF2B5EF4-FFF2-40B4-BE49-F238E27FC236}">
                      <a16:creationId xmlns:a16="http://schemas.microsoft.com/office/drawing/2014/main" id="{1D444B9C-E06F-4E16-B09F-1105C931C880}"/>
                    </a:ext>
                  </a:extLst>
                </p:cNvPr>
                <p:cNvGrpSpPr/>
                <p:nvPr/>
              </p:nvGrpSpPr>
              <p:grpSpPr>
                <a:xfrm>
                  <a:off x="1862712" y="2911765"/>
                  <a:ext cx="692331" cy="177981"/>
                  <a:chOff x="2262431" y="4216863"/>
                  <a:chExt cx="692331" cy="177981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E5B25899-15F0-4B6A-9688-D50B3C076DE1}"/>
                      </a:ext>
                    </a:extLst>
                  </p:cNvPr>
                  <p:cNvSpPr/>
                  <p:nvPr/>
                </p:nvSpPr>
                <p:spPr>
                  <a:xfrm>
                    <a:off x="2262431" y="4216863"/>
                    <a:ext cx="692331" cy="177981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  <a:gd name="connsiteX0" fmla="*/ 0 w 692331"/>
                      <a:gd name="connsiteY0" fmla="*/ 0 h 177981"/>
                      <a:gd name="connsiteX1" fmla="*/ 692331 w 692331"/>
                      <a:gd name="connsiteY1" fmla="*/ 0 h 177981"/>
                      <a:gd name="connsiteX2" fmla="*/ 534217 w 692331"/>
                      <a:gd name="connsiteY2" fmla="*/ 177981 h 177981"/>
                      <a:gd name="connsiteX0" fmla="*/ 0 w 692331"/>
                      <a:gd name="connsiteY0" fmla="*/ 0 h 177981"/>
                      <a:gd name="connsiteX1" fmla="*/ 692331 w 692331"/>
                      <a:gd name="connsiteY1" fmla="*/ 0 h 177981"/>
                      <a:gd name="connsiteX2" fmla="*/ 534217 w 692331"/>
                      <a:gd name="connsiteY2" fmla="*/ 177981 h 177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77981">
                        <a:moveTo>
                          <a:pt x="0" y="0"/>
                        </a:moveTo>
                        <a:lnTo>
                          <a:pt x="692331" y="0"/>
                        </a:lnTo>
                        <a:cubicBezTo>
                          <a:pt x="632823" y="56606"/>
                          <a:pt x="539296" y="175803"/>
                          <a:pt x="534217" y="177981"/>
                        </a:cubicBezTo>
                      </a:path>
                    </a:pathLst>
                  </a:custGeom>
                  <a:noFill/>
                  <a:ln w="2540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/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2C799138-F307-48E0-B6F8-8FAF99A0AEB1}"/>
                      </a:ext>
                    </a:extLst>
                  </p:cNvPr>
                  <p:cNvSpPr/>
                  <p:nvPr/>
                </p:nvSpPr>
                <p:spPr>
                  <a:xfrm>
                    <a:off x="2359479" y="4290298"/>
                    <a:ext cx="402368" cy="98694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69817">
                        <a:moveTo>
                          <a:pt x="0" y="0"/>
                        </a:moveTo>
                        <a:lnTo>
                          <a:pt x="692331" y="0"/>
                        </a:lnTo>
                        <a:lnTo>
                          <a:pt x="513806" y="169817"/>
                        </a:lnTo>
                      </a:path>
                    </a:pathLst>
                  </a:custGeom>
                  <a:noFill/>
                  <a:ln w="1905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>
                            <a:alpha val="4000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083B1D99-BDD0-4AFC-8789-20C90FF0E522}"/>
                    </a:ext>
                  </a:extLst>
                </p:cNvPr>
                <p:cNvSpPr/>
                <p:nvPr/>
              </p:nvSpPr>
              <p:spPr>
                <a:xfrm>
                  <a:off x="1959760" y="3264141"/>
                  <a:ext cx="4060372" cy="386444"/>
                </a:xfrm>
                <a:custGeom>
                  <a:avLst/>
                  <a:gdLst>
                    <a:gd name="connsiteX0" fmla="*/ 359229 w 4060372"/>
                    <a:gd name="connsiteY0" fmla="*/ 5442 h 359228"/>
                    <a:gd name="connsiteX1" fmla="*/ 0 w 4060372"/>
                    <a:gd name="connsiteY1" fmla="*/ 359228 h 359228"/>
                    <a:gd name="connsiteX2" fmla="*/ 4060372 w 4060372"/>
                    <a:gd name="connsiteY2" fmla="*/ 359228 h 359228"/>
                    <a:gd name="connsiteX3" fmla="*/ 3728358 w 4060372"/>
                    <a:gd name="connsiteY3" fmla="*/ 0 h 359228"/>
                    <a:gd name="connsiteX0" fmla="*/ 322944 w 4060372"/>
                    <a:gd name="connsiteY0" fmla="*/ 0 h 386444"/>
                    <a:gd name="connsiteX1" fmla="*/ 0 w 4060372"/>
                    <a:gd name="connsiteY1" fmla="*/ 386444 h 386444"/>
                    <a:gd name="connsiteX2" fmla="*/ 4060372 w 4060372"/>
                    <a:gd name="connsiteY2" fmla="*/ 386444 h 386444"/>
                    <a:gd name="connsiteX3" fmla="*/ 3728358 w 4060372"/>
                    <a:gd name="connsiteY3" fmla="*/ 27216 h 386444"/>
                    <a:gd name="connsiteX0" fmla="*/ 322944 w 4060372"/>
                    <a:gd name="connsiteY0" fmla="*/ 0 h 386444"/>
                    <a:gd name="connsiteX1" fmla="*/ 0 w 4060372"/>
                    <a:gd name="connsiteY1" fmla="*/ 386444 h 386444"/>
                    <a:gd name="connsiteX2" fmla="*/ 4060372 w 4060372"/>
                    <a:gd name="connsiteY2" fmla="*/ 386444 h 386444"/>
                    <a:gd name="connsiteX3" fmla="*/ 3768272 w 4060372"/>
                    <a:gd name="connsiteY3" fmla="*/ 9073 h 386444"/>
                    <a:gd name="connsiteX0" fmla="*/ 322944 w 4060372"/>
                    <a:gd name="connsiteY0" fmla="*/ 0 h 386444"/>
                    <a:gd name="connsiteX1" fmla="*/ 0 w 4060372"/>
                    <a:gd name="connsiteY1" fmla="*/ 386444 h 386444"/>
                    <a:gd name="connsiteX2" fmla="*/ 4060372 w 4060372"/>
                    <a:gd name="connsiteY2" fmla="*/ 386444 h 386444"/>
                    <a:gd name="connsiteX3" fmla="*/ 3808187 w 4060372"/>
                    <a:gd name="connsiteY3" fmla="*/ 5444 h 386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60372" h="386444">
                      <a:moveTo>
                        <a:pt x="322944" y="0"/>
                      </a:moveTo>
                      <a:lnTo>
                        <a:pt x="0" y="386444"/>
                      </a:lnTo>
                      <a:lnTo>
                        <a:pt x="4060372" y="386444"/>
                      </a:lnTo>
                      <a:lnTo>
                        <a:pt x="3808187" y="5444"/>
                      </a:lnTo>
                    </a:path>
                  </a:pathLst>
                </a:custGeom>
                <a:noFill/>
                <a:ln w="25400">
                  <a:gradFill>
                    <a:gsLst>
                      <a:gs pos="0">
                        <a:srgbClr val="BAA07F"/>
                      </a:gs>
                      <a:gs pos="50000">
                        <a:srgbClr val="BAA07F"/>
                      </a:gs>
                      <a:gs pos="24000">
                        <a:srgbClr val="BAA07F">
                          <a:alpha val="10000"/>
                        </a:srgbClr>
                      </a:gs>
                      <a:gs pos="75000">
                        <a:srgbClr val="BAA07F">
                          <a:alpha val="10000"/>
                        </a:srgbClr>
                      </a:gs>
                      <a:gs pos="100000">
                        <a:srgbClr val="BAA07F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15" name="组合 114">
                  <a:extLst>
                    <a:ext uri="{FF2B5EF4-FFF2-40B4-BE49-F238E27FC236}">
                      <a16:creationId xmlns:a16="http://schemas.microsoft.com/office/drawing/2014/main" id="{FA3E3764-3F4F-4728-8416-9FC66F67B861}"/>
                    </a:ext>
                  </a:extLst>
                </p:cNvPr>
                <p:cNvGrpSpPr/>
                <p:nvPr/>
              </p:nvGrpSpPr>
              <p:grpSpPr>
                <a:xfrm flipH="1">
                  <a:off x="5488738" y="2911765"/>
                  <a:ext cx="692331" cy="188887"/>
                  <a:chOff x="2262431" y="4216863"/>
                  <a:chExt cx="692331" cy="188887"/>
                </a:xfrm>
              </p:grpSpPr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2EC27907-E080-451E-9CD9-3287A9B90D22}"/>
                      </a:ext>
                    </a:extLst>
                  </p:cNvPr>
                  <p:cNvSpPr/>
                  <p:nvPr/>
                </p:nvSpPr>
                <p:spPr>
                  <a:xfrm>
                    <a:off x="2262431" y="4216863"/>
                    <a:ext cx="692331" cy="188887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  <a:gd name="connsiteX0" fmla="*/ 0 w 692331"/>
                      <a:gd name="connsiteY0" fmla="*/ 0 h 188867"/>
                      <a:gd name="connsiteX1" fmla="*/ 692331 w 692331"/>
                      <a:gd name="connsiteY1" fmla="*/ 0 h 188867"/>
                      <a:gd name="connsiteX2" fmla="*/ 541020 w 692331"/>
                      <a:gd name="connsiteY2" fmla="*/ 188867 h 188867"/>
                      <a:gd name="connsiteX0" fmla="*/ 0 w 692331"/>
                      <a:gd name="connsiteY0" fmla="*/ 0 h 188887"/>
                      <a:gd name="connsiteX1" fmla="*/ 692331 w 692331"/>
                      <a:gd name="connsiteY1" fmla="*/ 0 h 188887"/>
                      <a:gd name="connsiteX2" fmla="*/ 541020 w 692331"/>
                      <a:gd name="connsiteY2" fmla="*/ 188867 h 188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88887">
                        <a:moveTo>
                          <a:pt x="0" y="0"/>
                        </a:moveTo>
                        <a:lnTo>
                          <a:pt x="692331" y="0"/>
                        </a:lnTo>
                        <a:cubicBezTo>
                          <a:pt x="632823" y="56606"/>
                          <a:pt x="535214" y="190771"/>
                          <a:pt x="541020" y="188867"/>
                        </a:cubicBezTo>
                      </a:path>
                    </a:pathLst>
                  </a:custGeom>
                  <a:noFill/>
                  <a:ln w="2540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/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71EA48CB-B910-408A-B0B5-3BBE76294465}"/>
                      </a:ext>
                    </a:extLst>
                  </p:cNvPr>
                  <p:cNvSpPr/>
                  <p:nvPr/>
                </p:nvSpPr>
                <p:spPr>
                  <a:xfrm>
                    <a:off x="2359479" y="4290298"/>
                    <a:ext cx="402368" cy="98694"/>
                  </a:xfrm>
                  <a:custGeom>
                    <a:avLst/>
                    <a:gdLst>
                      <a:gd name="connsiteX0" fmla="*/ 0 w 692331"/>
                      <a:gd name="connsiteY0" fmla="*/ 0 h 169817"/>
                      <a:gd name="connsiteX1" fmla="*/ 692331 w 692331"/>
                      <a:gd name="connsiteY1" fmla="*/ 0 h 169817"/>
                      <a:gd name="connsiteX2" fmla="*/ 513806 w 692331"/>
                      <a:gd name="connsiteY2" fmla="*/ 169817 h 169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31" h="169817">
                        <a:moveTo>
                          <a:pt x="0" y="0"/>
                        </a:moveTo>
                        <a:lnTo>
                          <a:pt x="692331" y="0"/>
                        </a:lnTo>
                        <a:lnTo>
                          <a:pt x="513806" y="169817"/>
                        </a:lnTo>
                      </a:path>
                    </a:pathLst>
                  </a:custGeom>
                  <a:noFill/>
                  <a:ln w="19050">
                    <a:gradFill>
                      <a:gsLst>
                        <a:gs pos="0">
                          <a:srgbClr val="BAA07F">
                            <a:alpha val="0"/>
                          </a:srgbClr>
                        </a:gs>
                        <a:gs pos="100000">
                          <a:srgbClr val="BAA07F">
                            <a:alpha val="40000"/>
                          </a:srgbClr>
                        </a:gs>
                      </a:gsLst>
                      <a:lin ang="0" scaled="0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16" name="等腰三角形 115">
                  <a:extLst>
                    <a:ext uri="{FF2B5EF4-FFF2-40B4-BE49-F238E27FC236}">
                      <a16:creationId xmlns:a16="http://schemas.microsoft.com/office/drawing/2014/main" id="{FE903534-08C9-4055-9C1A-F91A682946E9}"/>
                    </a:ext>
                  </a:extLst>
                </p:cNvPr>
                <p:cNvSpPr/>
                <p:nvPr/>
              </p:nvSpPr>
              <p:spPr>
                <a:xfrm>
                  <a:off x="5834055" y="3505811"/>
                  <a:ext cx="133109" cy="114749"/>
                </a:xfrm>
                <a:prstGeom prst="triangle">
                  <a:avLst>
                    <a:gd name="adj" fmla="val 44890"/>
                  </a:avLst>
                </a:prstGeom>
                <a:solidFill>
                  <a:srgbClr val="BAA07F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7" name="等腰三角形 116">
                  <a:extLst>
                    <a:ext uri="{FF2B5EF4-FFF2-40B4-BE49-F238E27FC236}">
                      <a16:creationId xmlns:a16="http://schemas.microsoft.com/office/drawing/2014/main" id="{CB5F1380-738F-4226-873C-D4DBE3256FE6}"/>
                    </a:ext>
                  </a:extLst>
                </p:cNvPr>
                <p:cNvSpPr/>
                <p:nvPr/>
              </p:nvSpPr>
              <p:spPr>
                <a:xfrm flipH="1">
                  <a:off x="2035929" y="3505811"/>
                  <a:ext cx="133109" cy="114749"/>
                </a:xfrm>
                <a:prstGeom prst="triangle">
                  <a:avLst>
                    <a:gd name="adj" fmla="val 44890"/>
                  </a:avLst>
                </a:prstGeom>
                <a:solidFill>
                  <a:srgbClr val="BAA07F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169D50E1-87A8-40FC-86CA-8C0CEDABB196}"/>
                  </a:ext>
                </a:extLst>
              </p:cNvPr>
              <p:cNvSpPr txBox="1"/>
              <p:nvPr/>
            </p:nvSpPr>
            <p:spPr>
              <a:xfrm>
                <a:off x="7317731" y="3300391"/>
                <a:ext cx="2250885" cy="387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D0E12"/>
                    </a:solidFill>
                    <a:effectLst/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rPr>
                  <a:t>腾讯游戏天美工作室</a:t>
                </a:r>
              </a:p>
            </p:txBody>
          </p:sp>
        </p:grp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6AB5628E-D78B-44EF-A44B-A7BEDACF909E}"/>
                </a:ext>
              </a:extLst>
            </p:cNvPr>
            <p:cNvSpPr txBox="1"/>
            <p:nvPr/>
          </p:nvSpPr>
          <p:spPr>
            <a:xfrm>
              <a:off x="4017330" y="4646076"/>
              <a:ext cx="4157342" cy="1138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3000">
                        <a:srgbClr val="E0C57C"/>
                      </a:gs>
                      <a:gs pos="68000">
                        <a:srgbClr val="B89260">
                          <a:alpha val="0"/>
                        </a:srgb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thene" panose="02000000000000000000" pitchFamily="50" charset="0"/>
                  <a:ea typeface="庞门正道标题体" panose="02010600030101010101" pitchFamily="2" charset="-122"/>
                  <a:cs typeface="+mn-cs"/>
                </a:rPr>
                <a:t>2020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3000">
                      <a:srgbClr val="E0C57C"/>
                    </a:gs>
                    <a:gs pos="68000">
                      <a:srgbClr val="B89260">
                        <a:alpha val="0"/>
                      </a:srgbClr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Athene" panose="02000000000000000000" pitchFamily="50" charset="0"/>
                <a:ea typeface="庞门正道标题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645173B8-BCF5-43E8-907D-F9DD2F9EB745}"/>
              </a:ext>
            </a:extLst>
          </p:cNvPr>
          <p:cNvGrpSpPr/>
          <p:nvPr/>
        </p:nvGrpSpPr>
        <p:grpSpPr>
          <a:xfrm>
            <a:off x="3866016" y="931947"/>
            <a:ext cx="4470388" cy="206026"/>
            <a:chOff x="3866016" y="931947"/>
            <a:chExt cx="4470388" cy="206026"/>
          </a:xfrm>
        </p:grpSpPr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D4EAEAE-C5C7-475C-985B-072D85053103}"/>
                </a:ext>
              </a:extLst>
            </p:cNvPr>
            <p:cNvSpPr/>
            <p:nvPr/>
          </p:nvSpPr>
          <p:spPr>
            <a:xfrm>
              <a:off x="4375862" y="931947"/>
              <a:ext cx="3435728" cy="206026"/>
            </a:xfrm>
            <a:custGeom>
              <a:avLst/>
              <a:gdLst>
                <a:gd name="connsiteX0" fmla="*/ 3917780 w 4912735"/>
                <a:gd name="connsiteY0" fmla="*/ 182762 h 294596"/>
                <a:gd name="connsiteX1" fmla="*/ 3917780 w 4912735"/>
                <a:gd name="connsiteY1" fmla="*/ 200789 h 294596"/>
                <a:gd name="connsiteX2" fmla="*/ 3952009 w 4912735"/>
                <a:gd name="connsiteY2" fmla="*/ 200789 h 294596"/>
                <a:gd name="connsiteX3" fmla="*/ 3952009 w 4912735"/>
                <a:gd name="connsiteY3" fmla="*/ 182762 h 294596"/>
                <a:gd name="connsiteX4" fmla="*/ 3477538 w 4912735"/>
                <a:gd name="connsiteY4" fmla="*/ 175961 h 294596"/>
                <a:gd name="connsiteX5" fmla="*/ 3477538 w 4912735"/>
                <a:gd name="connsiteY5" fmla="*/ 201389 h 294596"/>
                <a:gd name="connsiteX6" fmla="*/ 3565948 w 4912735"/>
                <a:gd name="connsiteY6" fmla="*/ 201389 h 294596"/>
                <a:gd name="connsiteX7" fmla="*/ 3565948 w 4912735"/>
                <a:gd name="connsiteY7" fmla="*/ 175961 h 294596"/>
                <a:gd name="connsiteX8" fmla="*/ 2103176 w 4912735"/>
                <a:gd name="connsiteY8" fmla="*/ 159680 h 294596"/>
                <a:gd name="connsiteX9" fmla="*/ 2102555 w 4912735"/>
                <a:gd name="connsiteY9" fmla="*/ 164812 h 294596"/>
                <a:gd name="connsiteX10" fmla="*/ 2130900 w 4912735"/>
                <a:gd name="connsiteY10" fmla="*/ 164812 h 294596"/>
                <a:gd name="connsiteX11" fmla="*/ 2131521 w 4912735"/>
                <a:gd name="connsiteY11" fmla="*/ 159680 h 294596"/>
                <a:gd name="connsiteX12" fmla="*/ 2037178 w 4912735"/>
                <a:gd name="connsiteY12" fmla="*/ 159680 h 294596"/>
                <a:gd name="connsiteX13" fmla="*/ 2036557 w 4912735"/>
                <a:gd name="connsiteY13" fmla="*/ 164812 h 294596"/>
                <a:gd name="connsiteX14" fmla="*/ 2064487 w 4912735"/>
                <a:gd name="connsiteY14" fmla="*/ 164812 h 294596"/>
                <a:gd name="connsiteX15" fmla="*/ 2065108 w 4912735"/>
                <a:gd name="connsiteY15" fmla="*/ 159680 h 294596"/>
                <a:gd name="connsiteX16" fmla="*/ 1897876 w 4912735"/>
                <a:gd name="connsiteY16" fmla="*/ 159150 h 294596"/>
                <a:gd name="connsiteX17" fmla="*/ 1895326 w 4912735"/>
                <a:gd name="connsiteY17" fmla="*/ 175406 h 294596"/>
                <a:gd name="connsiteX18" fmla="*/ 1913406 w 4912735"/>
                <a:gd name="connsiteY18" fmla="*/ 175406 h 294596"/>
                <a:gd name="connsiteX19" fmla="*/ 1915956 w 4912735"/>
                <a:gd name="connsiteY19" fmla="*/ 159150 h 294596"/>
                <a:gd name="connsiteX20" fmla="*/ 3917780 w 4912735"/>
                <a:gd name="connsiteY20" fmla="*/ 157559 h 294596"/>
                <a:gd name="connsiteX21" fmla="*/ 3917780 w 4912735"/>
                <a:gd name="connsiteY21" fmla="*/ 174986 h 294596"/>
                <a:gd name="connsiteX22" fmla="*/ 3952009 w 4912735"/>
                <a:gd name="connsiteY22" fmla="*/ 174986 h 294596"/>
                <a:gd name="connsiteX23" fmla="*/ 3952009 w 4912735"/>
                <a:gd name="connsiteY23" fmla="*/ 157559 h 294596"/>
                <a:gd name="connsiteX24" fmla="*/ 4188988 w 4912735"/>
                <a:gd name="connsiteY24" fmla="*/ 147958 h 294596"/>
                <a:gd name="connsiteX25" fmla="*/ 4188988 w 4912735"/>
                <a:gd name="connsiteY25" fmla="*/ 182387 h 294596"/>
                <a:gd name="connsiteX26" fmla="*/ 4248396 w 4912735"/>
                <a:gd name="connsiteY26" fmla="*/ 182387 h 294596"/>
                <a:gd name="connsiteX27" fmla="*/ 4248396 w 4912735"/>
                <a:gd name="connsiteY27" fmla="*/ 147958 h 294596"/>
                <a:gd name="connsiteX28" fmla="*/ 3477538 w 4912735"/>
                <a:gd name="connsiteY28" fmla="*/ 143757 h 294596"/>
                <a:gd name="connsiteX29" fmla="*/ 3477538 w 4912735"/>
                <a:gd name="connsiteY29" fmla="*/ 167585 h 294596"/>
                <a:gd name="connsiteX30" fmla="*/ 3565948 w 4912735"/>
                <a:gd name="connsiteY30" fmla="*/ 167585 h 294596"/>
                <a:gd name="connsiteX31" fmla="*/ 3565948 w 4912735"/>
                <a:gd name="connsiteY31" fmla="*/ 143757 h 294596"/>
                <a:gd name="connsiteX32" fmla="*/ 2105659 w 4912735"/>
                <a:gd name="connsiteY32" fmla="*/ 142233 h 294596"/>
                <a:gd name="connsiteX33" fmla="*/ 2104831 w 4912735"/>
                <a:gd name="connsiteY33" fmla="*/ 148186 h 294596"/>
                <a:gd name="connsiteX34" fmla="*/ 2133176 w 4912735"/>
                <a:gd name="connsiteY34" fmla="*/ 148186 h 294596"/>
                <a:gd name="connsiteX35" fmla="*/ 2134003 w 4912735"/>
                <a:gd name="connsiteY35" fmla="*/ 142233 h 294596"/>
                <a:gd name="connsiteX36" fmla="*/ 2039660 w 4912735"/>
                <a:gd name="connsiteY36" fmla="*/ 142233 h 294596"/>
                <a:gd name="connsiteX37" fmla="*/ 2038833 w 4912735"/>
                <a:gd name="connsiteY37" fmla="*/ 148186 h 294596"/>
                <a:gd name="connsiteX38" fmla="*/ 2066763 w 4912735"/>
                <a:gd name="connsiteY38" fmla="*/ 148186 h 294596"/>
                <a:gd name="connsiteX39" fmla="*/ 2067591 w 4912735"/>
                <a:gd name="connsiteY39" fmla="*/ 142233 h 294596"/>
                <a:gd name="connsiteX40" fmla="*/ 2733032 w 4912735"/>
                <a:gd name="connsiteY40" fmla="*/ 140957 h 294596"/>
                <a:gd name="connsiteX41" fmla="*/ 2733032 w 4912735"/>
                <a:gd name="connsiteY41" fmla="*/ 196589 h 294596"/>
                <a:gd name="connsiteX42" fmla="*/ 2786663 w 4912735"/>
                <a:gd name="connsiteY42" fmla="*/ 196589 h 294596"/>
                <a:gd name="connsiteX43" fmla="*/ 2786663 w 4912735"/>
                <a:gd name="connsiteY43" fmla="*/ 140957 h 294596"/>
                <a:gd name="connsiteX44" fmla="*/ 2640220 w 4912735"/>
                <a:gd name="connsiteY44" fmla="*/ 140957 h 294596"/>
                <a:gd name="connsiteX45" fmla="*/ 2640220 w 4912735"/>
                <a:gd name="connsiteY45" fmla="*/ 196589 h 294596"/>
                <a:gd name="connsiteX46" fmla="*/ 2689251 w 4912735"/>
                <a:gd name="connsiteY46" fmla="*/ 196589 h 294596"/>
                <a:gd name="connsiteX47" fmla="*/ 2689251 w 4912735"/>
                <a:gd name="connsiteY47" fmla="*/ 140957 h 294596"/>
                <a:gd name="connsiteX48" fmla="*/ 4179987 w 4912735"/>
                <a:gd name="connsiteY48" fmla="*/ 139782 h 294596"/>
                <a:gd name="connsiteX49" fmla="*/ 4257597 w 4912735"/>
                <a:gd name="connsiteY49" fmla="*/ 139782 h 294596"/>
                <a:gd name="connsiteX50" fmla="*/ 4257597 w 4912735"/>
                <a:gd name="connsiteY50" fmla="*/ 190563 h 294596"/>
                <a:gd name="connsiteX51" fmla="*/ 4188988 w 4912735"/>
                <a:gd name="connsiteY51" fmla="*/ 190563 h 294596"/>
                <a:gd name="connsiteX52" fmla="*/ 4188988 w 4912735"/>
                <a:gd name="connsiteY52" fmla="*/ 201973 h 294596"/>
                <a:gd name="connsiteX53" fmla="*/ 4179987 w 4912735"/>
                <a:gd name="connsiteY53" fmla="*/ 201973 h 294596"/>
                <a:gd name="connsiteX54" fmla="*/ 1240991 w 4912735"/>
                <a:gd name="connsiteY54" fmla="*/ 134168 h 294596"/>
                <a:gd name="connsiteX55" fmla="*/ 1255618 w 4912735"/>
                <a:gd name="connsiteY55" fmla="*/ 159372 h 294596"/>
                <a:gd name="connsiteX56" fmla="*/ 1275795 w 4912735"/>
                <a:gd name="connsiteY56" fmla="*/ 180374 h 294596"/>
                <a:gd name="connsiteX57" fmla="*/ 1296373 w 4912735"/>
                <a:gd name="connsiteY57" fmla="*/ 159747 h 294596"/>
                <a:gd name="connsiteX58" fmla="*/ 1311400 w 4912735"/>
                <a:gd name="connsiteY58" fmla="*/ 134168 h 294596"/>
                <a:gd name="connsiteX59" fmla="*/ 3917780 w 4912735"/>
                <a:gd name="connsiteY59" fmla="*/ 132756 h 294596"/>
                <a:gd name="connsiteX60" fmla="*/ 3917780 w 4912735"/>
                <a:gd name="connsiteY60" fmla="*/ 149783 h 294596"/>
                <a:gd name="connsiteX61" fmla="*/ 3952009 w 4912735"/>
                <a:gd name="connsiteY61" fmla="*/ 149783 h 294596"/>
                <a:gd name="connsiteX62" fmla="*/ 3952009 w 4912735"/>
                <a:gd name="connsiteY62" fmla="*/ 132756 h 294596"/>
                <a:gd name="connsiteX63" fmla="*/ 3047284 w 4912735"/>
                <a:gd name="connsiteY63" fmla="*/ 131956 h 294596"/>
                <a:gd name="connsiteX64" fmla="*/ 3047284 w 4912735"/>
                <a:gd name="connsiteY64" fmla="*/ 168585 h 294596"/>
                <a:gd name="connsiteX65" fmla="*/ 3077487 w 4912735"/>
                <a:gd name="connsiteY65" fmla="*/ 168585 h 294596"/>
                <a:gd name="connsiteX66" fmla="*/ 3077487 w 4912735"/>
                <a:gd name="connsiteY66" fmla="*/ 131956 h 294596"/>
                <a:gd name="connsiteX67" fmla="*/ 2723656 w 4912735"/>
                <a:gd name="connsiteY67" fmla="*/ 131781 h 294596"/>
                <a:gd name="connsiteX68" fmla="*/ 2796040 w 4912735"/>
                <a:gd name="connsiteY68" fmla="*/ 131781 h 294596"/>
                <a:gd name="connsiteX69" fmla="*/ 2796040 w 4912735"/>
                <a:gd name="connsiteY69" fmla="*/ 215766 h 294596"/>
                <a:gd name="connsiteX70" fmla="*/ 2786663 w 4912735"/>
                <a:gd name="connsiteY70" fmla="*/ 215766 h 294596"/>
                <a:gd name="connsiteX71" fmla="*/ 2786663 w 4912735"/>
                <a:gd name="connsiteY71" fmla="*/ 205765 h 294596"/>
                <a:gd name="connsiteX72" fmla="*/ 2733032 w 4912735"/>
                <a:gd name="connsiteY72" fmla="*/ 205765 h 294596"/>
                <a:gd name="connsiteX73" fmla="*/ 2733032 w 4912735"/>
                <a:gd name="connsiteY73" fmla="*/ 217166 h 294596"/>
                <a:gd name="connsiteX74" fmla="*/ 2723656 w 4912735"/>
                <a:gd name="connsiteY74" fmla="*/ 217166 h 294596"/>
                <a:gd name="connsiteX75" fmla="*/ 2631044 w 4912735"/>
                <a:gd name="connsiteY75" fmla="*/ 131781 h 294596"/>
                <a:gd name="connsiteX76" fmla="*/ 2698828 w 4912735"/>
                <a:gd name="connsiteY76" fmla="*/ 131781 h 294596"/>
                <a:gd name="connsiteX77" fmla="*/ 2698828 w 4912735"/>
                <a:gd name="connsiteY77" fmla="*/ 215166 h 294596"/>
                <a:gd name="connsiteX78" fmla="*/ 2689251 w 4912735"/>
                <a:gd name="connsiteY78" fmla="*/ 215166 h 294596"/>
                <a:gd name="connsiteX79" fmla="*/ 2689251 w 4912735"/>
                <a:gd name="connsiteY79" fmla="*/ 205765 h 294596"/>
                <a:gd name="connsiteX80" fmla="*/ 2640220 w 4912735"/>
                <a:gd name="connsiteY80" fmla="*/ 205765 h 294596"/>
                <a:gd name="connsiteX81" fmla="*/ 2640220 w 4912735"/>
                <a:gd name="connsiteY81" fmla="*/ 217166 h 294596"/>
                <a:gd name="connsiteX82" fmla="*/ 2631044 w 4912735"/>
                <a:gd name="connsiteY82" fmla="*/ 217166 h 294596"/>
                <a:gd name="connsiteX83" fmla="*/ 1318001 w 4912735"/>
                <a:gd name="connsiteY83" fmla="*/ 124367 h 294596"/>
                <a:gd name="connsiteX84" fmla="*/ 1324001 w 4912735"/>
                <a:gd name="connsiteY84" fmla="*/ 127568 h 294596"/>
                <a:gd name="connsiteX85" fmla="*/ 1307199 w 4912735"/>
                <a:gd name="connsiteY85" fmla="*/ 160472 h 294596"/>
                <a:gd name="connsiteX86" fmla="*/ 1283196 w 4912735"/>
                <a:gd name="connsiteY86" fmla="*/ 186175 h 294596"/>
                <a:gd name="connsiteX87" fmla="*/ 1308049 w 4912735"/>
                <a:gd name="connsiteY87" fmla="*/ 200077 h 294596"/>
                <a:gd name="connsiteX88" fmla="*/ 1336803 w 4912735"/>
                <a:gd name="connsiteY88" fmla="*/ 209178 h 294596"/>
                <a:gd name="connsiteX89" fmla="*/ 1333328 w 4912735"/>
                <a:gd name="connsiteY89" fmla="*/ 213428 h 294596"/>
                <a:gd name="connsiteX90" fmla="*/ 1330602 w 4912735"/>
                <a:gd name="connsiteY90" fmla="*/ 217979 h 294596"/>
                <a:gd name="connsiteX91" fmla="*/ 1301148 w 4912735"/>
                <a:gd name="connsiteY91" fmla="*/ 207628 h 294596"/>
                <a:gd name="connsiteX92" fmla="*/ 1275595 w 4912735"/>
                <a:gd name="connsiteY92" fmla="*/ 192176 h 294596"/>
                <a:gd name="connsiteX93" fmla="*/ 1249992 w 4912735"/>
                <a:gd name="connsiteY93" fmla="*/ 207253 h 294596"/>
                <a:gd name="connsiteX94" fmla="*/ 1222589 w 4912735"/>
                <a:gd name="connsiteY94" fmla="*/ 217379 h 294596"/>
                <a:gd name="connsiteX95" fmla="*/ 1220464 w 4912735"/>
                <a:gd name="connsiteY95" fmla="*/ 213103 h 294596"/>
                <a:gd name="connsiteX96" fmla="*/ 1217588 w 4912735"/>
                <a:gd name="connsiteY96" fmla="*/ 208978 h 294596"/>
                <a:gd name="connsiteX97" fmla="*/ 1243491 w 4912735"/>
                <a:gd name="connsiteY97" fmla="*/ 199977 h 294596"/>
                <a:gd name="connsiteX98" fmla="*/ 1268194 w 4912735"/>
                <a:gd name="connsiteY98" fmla="*/ 186175 h 294596"/>
                <a:gd name="connsiteX99" fmla="*/ 1231390 w 4912735"/>
                <a:gd name="connsiteY99" fmla="*/ 134168 h 294596"/>
                <a:gd name="connsiteX100" fmla="*/ 1222989 w 4912735"/>
                <a:gd name="connsiteY100" fmla="*/ 134168 h 294596"/>
                <a:gd name="connsiteX101" fmla="*/ 1222989 w 4912735"/>
                <a:gd name="connsiteY101" fmla="*/ 124967 h 294596"/>
                <a:gd name="connsiteX102" fmla="*/ 1316200 w 4912735"/>
                <a:gd name="connsiteY102" fmla="*/ 124967 h 294596"/>
                <a:gd name="connsiteX103" fmla="*/ 3039283 w 4912735"/>
                <a:gd name="connsiteY103" fmla="*/ 123780 h 294596"/>
                <a:gd name="connsiteX104" fmla="*/ 3085288 w 4912735"/>
                <a:gd name="connsiteY104" fmla="*/ 123780 h 294596"/>
                <a:gd name="connsiteX105" fmla="*/ 3085288 w 4912735"/>
                <a:gd name="connsiteY105" fmla="*/ 176761 h 294596"/>
                <a:gd name="connsiteX106" fmla="*/ 3047284 w 4912735"/>
                <a:gd name="connsiteY106" fmla="*/ 176761 h 294596"/>
                <a:gd name="connsiteX107" fmla="*/ 3047284 w 4912735"/>
                <a:gd name="connsiteY107" fmla="*/ 194572 h 294596"/>
                <a:gd name="connsiteX108" fmla="*/ 3039283 w 4912735"/>
                <a:gd name="connsiteY108" fmla="*/ 194572 h 294596"/>
                <a:gd name="connsiteX109" fmla="*/ 1903671 w 4912735"/>
                <a:gd name="connsiteY109" fmla="*/ 123094 h 294596"/>
                <a:gd name="connsiteX110" fmla="*/ 1901121 w 4912735"/>
                <a:gd name="connsiteY110" fmla="*/ 139351 h 294596"/>
                <a:gd name="connsiteX111" fmla="*/ 1918970 w 4912735"/>
                <a:gd name="connsiteY111" fmla="*/ 139351 h 294596"/>
                <a:gd name="connsiteX112" fmla="*/ 1921519 w 4912735"/>
                <a:gd name="connsiteY112" fmla="*/ 123094 h 294596"/>
                <a:gd name="connsiteX113" fmla="*/ 2863861 w 4912735"/>
                <a:gd name="connsiteY113" fmla="*/ 116166 h 294596"/>
                <a:gd name="connsiteX114" fmla="*/ 2873462 w 4912735"/>
                <a:gd name="connsiteY114" fmla="*/ 116166 h 294596"/>
                <a:gd name="connsiteX115" fmla="*/ 2873462 w 4912735"/>
                <a:gd name="connsiteY115" fmla="*/ 141769 h 294596"/>
                <a:gd name="connsiteX116" fmla="*/ 2910667 w 4912735"/>
                <a:gd name="connsiteY116" fmla="*/ 141769 h 294596"/>
                <a:gd name="connsiteX117" fmla="*/ 2910667 w 4912735"/>
                <a:gd name="connsiteY117" fmla="*/ 150771 h 294596"/>
                <a:gd name="connsiteX118" fmla="*/ 2873462 w 4912735"/>
                <a:gd name="connsiteY118" fmla="*/ 150771 h 294596"/>
                <a:gd name="connsiteX119" fmla="*/ 2873462 w 4912735"/>
                <a:gd name="connsiteY119" fmla="*/ 186375 h 294596"/>
                <a:gd name="connsiteX120" fmla="*/ 2915067 w 4912735"/>
                <a:gd name="connsiteY120" fmla="*/ 178574 h 294596"/>
                <a:gd name="connsiteX121" fmla="*/ 2915667 w 4912735"/>
                <a:gd name="connsiteY121" fmla="*/ 187575 h 294596"/>
                <a:gd name="connsiteX122" fmla="*/ 2866311 w 4912735"/>
                <a:gd name="connsiteY122" fmla="*/ 197226 h 294596"/>
                <a:gd name="connsiteX123" fmla="*/ 2823856 w 4912735"/>
                <a:gd name="connsiteY123" fmla="*/ 205377 h 294596"/>
                <a:gd name="connsiteX124" fmla="*/ 2822055 w 4912735"/>
                <a:gd name="connsiteY124" fmla="*/ 195576 h 294596"/>
                <a:gd name="connsiteX125" fmla="*/ 2841158 w 4912735"/>
                <a:gd name="connsiteY125" fmla="*/ 192401 h 294596"/>
                <a:gd name="connsiteX126" fmla="*/ 2863861 w 4912735"/>
                <a:gd name="connsiteY126" fmla="*/ 188175 h 294596"/>
                <a:gd name="connsiteX127" fmla="*/ 2863861 w 4912735"/>
                <a:gd name="connsiteY127" fmla="*/ 150771 h 294596"/>
                <a:gd name="connsiteX128" fmla="*/ 2827056 w 4912735"/>
                <a:gd name="connsiteY128" fmla="*/ 150771 h 294596"/>
                <a:gd name="connsiteX129" fmla="*/ 2827056 w 4912735"/>
                <a:gd name="connsiteY129" fmla="*/ 141769 h 294596"/>
                <a:gd name="connsiteX130" fmla="*/ 2863861 w 4912735"/>
                <a:gd name="connsiteY130" fmla="*/ 141769 h 294596"/>
                <a:gd name="connsiteX131" fmla="*/ 4371611 w 4912735"/>
                <a:gd name="connsiteY131" fmla="*/ 114566 h 294596"/>
                <a:gd name="connsiteX132" fmla="*/ 4371611 w 4912735"/>
                <a:gd name="connsiteY132" fmla="*/ 159972 h 294596"/>
                <a:gd name="connsiteX133" fmla="*/ 4422618 w 4912735"/>
                <a:gd name="connsiteY133" fmla="*/ 159972 h 294596"/>
                <a:gd name="connsiteX134" fmla="*/ 4422618 w 4912735"/>
                <a:gd name="connsiteY134" fmla="*/ 114566 h 294596"/>
                <a:gd name="connsiteX135" fmla="*/ 605731 w 4912735"/>
                <a:gd name="connsiteY135" fmla="*/ 110366 h 294596"/>
                <a:gd name="connsiteX136" fmla="*/ 781353 w 4912735"/>
                <a:gd name="connsiteY136" fmla="*/ 110366 h 294596"/>
                <a:gd name="connsiteX137" fmla="*/ 781353 w 4912735"/>
                <a:gd name="connsiteY137" fmla="*/ 119967 h 294596"/>
                <a:gd name="connsiteX138" fmla="*/ 684940 w 4912735"/>
                <a:gd name="connsiteY138" fmla="*/ 119967 h 294596"/>
                <a:gd name="connsiteX139" fmla="*/ 661613 w 4912735"/>
                <a:gd name="connsiteY139" fmla="*/ 160847 h 294596"/>
                <a:gd name="connsiteX140" fmla="*/ 636335 w 4912735"/>
                <a:gd name="connsiteY140" fmla="*/ 196776 h 294596"/>
                <a:gd name="connsiteX141" fmla="*/ 748548 w 4912735"/>
                <a:gd name="connsiteY141" fmla="*/ 186975 h 294596"/>
                <a:gd name="connsiteX142" fmla="*/ 734147 w 4912735"/>
                <a:gd name="connsiteY142" fmla="*/ 165847 h 294596"/>
                <a:gd name="connsiteX143" fmla="*/ 719745 w 4912735"/>
                <a:gd name="connsiteY143" fmla="*/ 145770 h 294596"/>
                <a:gd name="connsiteX144" fmla="*/ 728146 w 4912735"/>
                <a:gd name="connsiteY144" fmla="*/ 141569 h 294596"/>
                <a:gd name="connsiteX145" fmla="*/ 746052 w 4912735"/>
                <a:gd name="connsiteY145" fmla="*/ 165706 h 294596"/>
                <a:gd name="connsiteX146" fmla="*/ 763113 w 4912735"/>
                <a:gd name="connsiteY146" fmla="*/ 190642 h 294596"/>
                <a:gd name="connsiteX147" fmla="*/ 775952 w 4912735"/>
                <a:gd name="connsiteY147" fmla="*/ 212378 h 294596"/>
                <a:gd name="connsiteX148" fmla="*/ 766951 w 4912735"/>
                <a:gd name="connsiteY148" fmla="*/ 217579 h 294596"/>
                <a:gd name="connsiteX149" fmla="*/ 761325 w 4912735"/>
                <a:gd name="connsiteY149" fmla="*/ 207528 h 294596"/>
                <a:gd name="connsiteX150" fmla="*/ 754349 w 4912735"/>
                <a:gd name="connsiteY150" fmla="*/ 195976 h 294596"/>
                <a:gd name="connsiteX151" fmla="*/ 686103 w 4912735"/>
                <a:gd name="connsiteY151" fmla="*/ 202158 h 294596"/>
                <a:gd name="connsiteX152" fmla="*/ 647786 w 4912735"/>
                <a:gd name="connsiteY152" fmla="*/ 205827 h 294596"/>
                <a:gd name="connsiteX153" fmla="*/ 629796 w 4912735"/>
                <a:gd name="connsiteY153" fmla="*/ 208072 h 294596"/>
                <a:gd name="connsiteX154" fmla="*/ 622533 w 4912735"/>
                <a:gd name="connsiteY154" fmla="*/ 209978 h 294596"/>
                <a:gd name="connsiteX155" fmla="*/ 621033 w 4912735"/>
                <a:gd name="connsiteY155" fmla="*/ 204802 h 294596"/>
                <a:gd name="connsiteX156" fmla="*/ 618932 w 4912735"/>
                <a:gd name="connsiteY156" fmla="*/ 199177 h 294596"/>
                <a:gd name="connsiteX157" fmla="*/ 625508 w 4912735"/>
                <a:gd name="connsiteY157" fmla="*/ 194376 h 294596"/>
                <a:gd name="connsiteX158" fmla="*/ 633734 w 4912735"/>
                <a:gd name="connsiteY158" fmla="*/ 183575 h 294596"/>
                <a:gd name="connsiteX159" fmla="*/ 643469 w 4912735"/>
                <a:gd name="connsiteY159" fmla="*/ 169973 h 294596"/>
                <a:gd name="connsiteX160" fmla="*/ 657604 w 4912735"/>
                <a:gd name="connsiteY160" fmla="*/ 147303 h 294596"/>
                <a:gd name="connsiteX161" fmla="*/ 672139 w 4912735"/>
                <a:gd name="connsiteY161" fmla="*/ 119967 h 294596"/>
                <a:gd name="connsiteX162" fmla="*/ 605731 w 4912735"/>
                <a:gd name="connsiteY162" fmla="*/ 119967 h 294596"/>
                <a:gd name="connsiteX163" fmla="*/ 3919381 w 4912735"/>
                <a:gd name="connsiteY163" fmla="*/ 105565 h 294596"/>
                <a:gd name="connsiteX164" fmla="*/ 3927789 w 4912735"/>
                <a:gd name="connsiteY164" fmla="*/ 107965 h 294596"/>
                <a:gd name="connsiteX165" fmla="*/ 3923985 w 4912735"/>
                <a:gd name="connsiteY165" fmla="*/ 116444 h 294596"/>
                <a:gd name="connsiteX166" fmla="*/ 3919581 w 4912735"/>
                <a:gd name="connsiteY166" fmla="*/ 124780 h 294596"/>
                <a:gd name="connsiteX167" fmla="*/ 3951609 w 4912735"/>
                <a:gd name="connsiteY167" fmla="*/ 124780 h 294596"/>
                <a:gd name="connsiteX168" fmla="*/ 3948006 w 4912735"/>
                <a:gd name="connsiteY168" fmla="*/ 117020 h 294596"/>
                <a:gd name="connsiteX169" fmla="*/ 3944403 w 4912735"/>
                <a:gd name="connsiteY169" fmla="*/ 109565 h 294596"/>
                <a:gd name="connsiteX170" fmla="*/ 3952009 w 4912735"/>
                <a:gd name="connsiteY170" fmla="*/ 107365 h 294596"/>
                <a:gd name="connsiteX171" fmla="*/ 3956372 w 4912735"/>
                <a:gd name="connsiteY171" fmla="*/ 115994 h 294596"/>
                <a:gd name="connsiteX172" fmla="*/ 3960585 w 4912735"/>
                <a:gd name="connsiteY172" fmla="*/ 124780 h 294596"/>
                <a:gd name="connsiteX173" fmla="*/ 3998790 w 4912735"/>
                <a:gd name="connsiteY173" fmla="*/ 124780 h 294596"/>
                <a:gd name="connsiteX174" fmla="*/ 3998790 w 4912735"/>
                <a:gd name="connsiteY174" fmla="*/ 132756 h 294596"/>
                <a:gd name="connsiteX175" fmla="*/ 3960585 w 4912735"/>
                <a:gd name="connsiteY175" fmla="*/ 132756 h 294596"/>
                <a:gd name="connsiteX176" fmla="*/ 3960585 w 4912735"/>
                <a:gd name="connsiteY176" fmla="*/ 149783 h 294596"/>
                <a:gd name="connsiteX177" fmla="*/ 3995190 w 4912735"/>
                <a:gd name="connsiteY177" fmla="*/ 149783 h 294596"/>
                <a:gd name="connsiteX178" fmla="*/ 3995190 w 4912735"/>
                <a:gd name="connsiteY178" fmla="*/ 157559 h 294596"/>
                <a:gd name="connsiteX179" fmla="*/ 3960585 w 4912735"/>
                <a:gd name="connsiteY179" fmla="*/ 157559 h 294596"/>
                <a:gd name="connsiteX180" fmla="*/ 3960585 w 4912735"/>
                <a:gd name="connsiteY180" fmla="*/ 174986 h 294596"/>
                <a:gd name="connsiteX181" fmla="*/ 3995190 w 4912735"/>
                <a:gd name="connsiteY181" fmla="*/ 174986 h 294596"/>
                <a:gd name="connsiteX182" fmla="*/ 3995190 w 4912735"/>
                <a:gd name="connsiteY182" fmla="*/ 182762 h 294596"/>
                <a:gd name="connsiteX183" fmla="*/ 3960585 w 4912735"/>
                <a:gd name="connsiteY183" fmla="*/ 182762 h 294596"/>
                <a:gd name="connsiteX184" fmla="*/ 3960585 w 4912735"/>
                <a:gd name="connsiteY184" fmla="*/ 200789 h 294596"/>
                <a:gd name="connsiteX185" fmla="*/ 4003790 w 4912735"/>
                <a:gd name="connsiteY185" fmla="*/ 200789 h 294596"/>
                <a:gd name="connsiteX186" fmla="*/ 4003790 w 4912735"/>
                <a:gd name="connsiteY186" fmla="*/ 208765 h 294596"/>
                <a:gd name="connsiteX187" fmla="*/ 3917780 w 4912735"/>
                <a:gd name="connsiteY187" fmla="*/ 208765 h 294596"/>
                <a:gd name="connsiteX188" fmla="*/ 3917780 w 4912735"/>
                <a:gd name="connsiteY188" fmla="*/ 216966 h 294596"/>
                <a:gd name="connsiteX189" fmla="*/ 3909004 w 4912735"/>
                <a:gd name="connsiteY189" fmla="*/ 216966 h 294596"/>
                <a:gd name="connsiteX190" fmla="*/ 3909004 w 4912735"/>
                <a:gd name="connsiteY190" fmla="*/ 141370 h 294596"/>
                <a:gd name="connsiteX191" fmla="*/ 3902173 w 4912735"/>
                <a:gd name="connsiteY191" fmla="*/ 150248 h 294596"/>
                <a:gd name="connsiteX192" fmla="*/ 3895192 w 4912735"/>
                <a:gd name="connsiteY192" fmla="*/ 157759 h 294596"/>
                <a:gd name="connsiteX193" fmla="*/ 3891938 w 4912735"/>
                <a:gd name="connsiteY193" fmla="*/ 154768 h 294596"/>
                <a:gd name="connsiteX194" fmla="*/ 3888385 w 4912735"/>
                <a:gd name="connsiteY194" fmla="*/ 151777 h 294596"/>
                <a:gd name="connsiteX195" fmla="*/ 3906067 w 4912735"/>
                <a:gd name="connsiteY195" fmla="*/ 130847 h 294596"/>
                <a:gd name="connsiteX196" fmla="*/ 3919381 w 4912735"/>
                <a:gd name="connsiteY196" fmla="*/ 105565 h 294596"/>
                <a:gd name="connsiteX197" fmla="*/ 3707766 w 4912735"/>
                <a:gd name="connsiteY197" fmla="*/ 102565 h 294596"/>
                <a:gd name="connsiteX198" fmla="*/ 3717167 w 4912735"/>
                <a:gd name="connsiteY198" fmla="*/ 102565 h 294596"/>
                <a:gd name="connsiteX199" fmla="*/ 3717167 w 4912735"/>
                <a:gd name="connsiteY199" fmla="*/ 130368 h 294596"/>
                <a:gd name="connsiteX200" fmla="*/ 3798377 w 4912735"/>
                <a:gd name="connsiteY200" fmla="*/ 130368 h 294596"/>
                <a:gd name="connsiteX201" fmla="*/ 3798377 w 4912735"/>
                <a:gd name="connsiteY201" fmla="*/ 139369 h 294596"/>
                <a:gd name="connsiteX202" fmla="*/ 3724168 w 4912735"/>
                <a:gd name="connsiteY202" fmla="*/ 139369 h 294596"/>
                <a:gd name="connsiteX203" fmla="*/ 3746630 w 4912735"/>
                <a:gd name="connsiteY203" fmla="*/ 164357 h 294596"/>
                <a:gd name="connsiteX204" fmla="*/ 3774782 w 4912735"/>
                <a:gd name="connsiteY204" fmla="*/ 185656 h 294596"/>
                <a:gd name="connsiteX205" fmla="*/ 3804978 w 4912735"/>
                <a:gd name="connsiteY205" fmla="*/ 200777 h 294596"/>
                <a:gd name="connsiteX206" fmla="*/ 3801278 w 4912735"/>
                <a:gd name="connsiteY206" fmla="*/ 204402 h 294596"/>
                <a:gd name="connsiteX207" fmla="*/ 3798177 w 4912735"/>
                <a:gd name="connsiteY207" fmla="*/ 208778 h 294596"/>
                <a:gd name="connsiteX208" fmla="*/ 3768374 w 4912735"/>
                <a:gd name="connsiteY208" fmla="*/ 192420 h 294596"/>
                <a:gd name="connsiteX209" fmla="*/ 3740170 w 4912735"/>
                <a:gd name="connsiteY209" fmla="*/ 170062 h 294596"/>
                <a:gd name="connsiteX210" fmla="*/ 3717167 w 4912735"/>
                <a:gd name="connsiteY210" fmla="*/ 143970 h 294596"/>
                <a:gd name="connsiteX211" fmla="*/ 3717167 w 4912735"/>
                <a:gd name="connsiteY211" fmla="*/ 217379 h 294596"/>
                <a:gd name="connsiteX212" fmla="*/ 3707766 w 4912735"/>
                <a:gd name="connsiteY212" fmla="*/ 217379 h 294596"/>
                <a:gd name="connsiteX213" fmla="*/ 3707766 w 4912735"/>
                <a:gd name="connsiteY213" fmla="*/ 144170 h 294596"/>
                <a:gd name="connsiteX214" fmla="*/ 3671287 w 4912735"/>
                <a:gd name="connsiteY214" fmla="*/ 182125 h 294596"/>
                <a:gd name="connsiteX215" fmla="*/ 3627156 w 4912735"/>
                <a:gd name="connsiteY215" fmla="*/ 208378 h 294596"/>
                <a:gd name="connsiteX216" fmla="*/ 3624331 w 4912735"/>
                <a:gd name="connsiteY216" fmla="*/ 204352 h 294596"/>
                <a:gd name="connsiteX217" fmla="*/ 3620755 w 4912735"/>
                <a:gd name="connsiteY217" fmla="*/ 200777 h 294596"/>
                <a:gd name="connsiteX218" fmla="*/ 3665136 w 4912735"/>
                <a:gd name="connsiteY218" fmla="*/ 175699 h 294596"/>
                <a:gd name="connsiteX219" fmla="*/ 3700965 w 4912735"/>
                <a:gd name="connsiteY219" fmla="*/ 139369 h 294596"/>
                <a:gd name="connsiteX220" fmla="*/ 3627356 w 4912735"/>
                <a:gd name="connsiteY220" fmla="*/ 139369 h 294596"/>
                <a:gd name="connsiteX221" fmla="*/ 3627356 w 4912735"/>
                <a:gd name="connsiteY221" fmla="*/ 130368 h 294596"/>
                <a:gd name="connsiteX222" fmla="*/ 3707766 w 4912735"/>
                <a:gd name="connsiteY222" fmla="*/ 130368 h 294596"/>
                <a:gd name="connsiteX223" fmla="*/ 1829726 w 4912735"/>
                <a:gd name="connsiteY223" fmla="*/ 101419 h 294596"/>
                <a:gd name="connsiteX224" fmla="*/ 1850356 w 4912735"/>
                <a:gd name="connsiteY224" fmla="*/ 101419 h 294596"/>
                <a:gd name="connsiteX225" fmla="*/ 1844097 w 4912735"/>
                <a:gd name="connsiteY225" fmla="*/ 125804 h 294596"/>
                <a:gd name="connsiteX226" fmla="*/ 1838766 w 4912735"/>
                <a:gd name="connsiteY226" fmla="*/ 136850 h 294596"/>
                <a:gd name="connsiteX227" fmla="*/ 1828335 w 4912735"/>
                <a:gd name="connsiteY227" fmla="*/ 176032 h 294596"/>
                <a:gd name="connsiteX228" fmla="*/ 1837607 w 4912735"/>
                <a:gd name="connsiteY228" fmla="*/ 174573 h 294596"/>
                <a:gd name="connsiteX229" fmla="*/ 1840852 w 4912735"/>
                <a:gd name="connsiteY229" fmla="*/ 135182 h 294596"/>
                <a:gd name="connsiteX230" fmla="*/ 1860555 w 4912735"/>
                <a:gd name="connsiteY230" fmla="*/ 135182 h 294596"/>
                <a:gd name="connsiteX231" fmla="*/ 1855919 w 4912735"/>
                <a:gd name="connsiteY231" fmla="*/ 194789 h 294596"/>
                <a:gd name="connsiteX232" fmla="*/ 1835984 w 4912735"/>
                <a:gd name="connsiteY232" fmla="*/ 194789 h 294596"/>
                <a:gd name="connsiteX233" fmla="*/ 1836216 w 4912735"/>
                <a:gd name="connsiteY233" fmla="*/ 191454 h 294596"/>
                <a:gd name="connsiteX234" fmla="*/ 1803300 w 4912735"/>
                <a:gd name="connsiteY234" fmla="*/ 194580 h 294596"/>
                <a:gd name="connsiteX235" fmla="*/ 1806082 w 4912735"/>
                <a:gd name="connsiteY235" fmla="*/ 176448 h 294596"/>
                <a:gd name="connsiteX236" fmla="*/ 1356205 w 4912735"/>
                <a:gd name="connsiteY236" fmla="*/ 99364 h 294596"/>
                <a:gd name="connsiteX237" fmla="*/ 1399011 w 4912735"/>
                <a:gd name="connsiteY237" fmla="*/ 99364 h 294596"/>
                <a:gd name="connsiteX238" fmla="*/ 1399011 w 4912735"/>
                <a:gd name="connsiteY238" fmla="*/ 189175 h 294596"/>
                <a:gd name="connsiteX239" fmla="*/ 1426014 w 4912735"/>
                <a:gd name="connsiteY239" fmla="*/ 171173 h 294596"/>
                <a:gd name="connsiteX240" fmla="*/ 1427739 w 4912735"/>
                <a:gd name="connsiteY240" fmla="*/ 175499 h 294596"/>
                <a:gd name="connsiteX241" fmla="*/ 1429614 w 4912735"/>
                <a:gd name="connsiteY241" fmla="*/ 179374 h 294596"/>
                <a:gd name="connsiteX242" fmla="*/ 1402930 w 4912735"/>
                <a:gd name="connsiteY242" fmla="*/ 198036 h 294596"/>
                <a:gd name="connsiteX243" fmla="*/ 1390558 w 4912735"/>
                <a:gd name="connsiteY243" fmla="*/ 207185 h 294596"/>
                <a:gd name="connsiteX244" fmla="*/ 1386009 w 4912735"/>
                <a:gd name="connsiteY244" fmla="*/ 211578 h 294596"/>
                <a:gd name="connsiteX245" fmla="*/ 1383584 w 4912735"/>
                <a:gd name="connsiteY245" fmla="*/ 207103 h 294596"/>
                <a:gd name="connsiteX246" fmla="*/ 1380408 w 4912735"/>
                <a:gd name="connsiteY246" fmla="*/ 202777 h 294596"/>
                <a:gd name="connsiteX247" fmla="*/ 1386109 w 4912735"/>
                <a:gd name="connsiteY247" fmla="*/ 197476 h 294596"/>
                <a:gd name="connsiteX248" fmla="*/ 1389410 w 4912735"/>
                <a:gd name="connsiteY248" fmla="*/ 187375 h 294596"/>
                <a:gd name="connsiteX249" fmla="*/ 1389410 w 4912735"/>
                <a:gd name="connsiteY249" fmla="*/ 108765 h 294596"/>
                <a:gd name="connsiteX250" fmla="*/ 1356205 w 4912735"/>
                <a:gd name="connsiteY250" fmla="*/ 108765 h 294596"/>
                <a:gd name="connsiteX251" fmla="*/ 1155780 w 4912735"/>
                <a:gd name="connsiteY251" fmla="*/ 99364 h 294596"/>
                <a:gd name="connsiteX252" fmla="*/ 1195585 w 4912735"/>
                <a:gd name="connsiteY252" fmla="*/ 99364 h 294596"/>
                <a:gd name="connsiteX253" fmla="*/ 1195585 w 4912735"/>
                <a:gd name="connsiteY253" fmla="*/ 190976 h 294596"/>
                <a:gd name="connsiteX254" fmla="*/ 1220989 w 4912735"/>
                <a:gd name="connsiteY254" fmla="*/ 174574 h 294596"/>
                <a:gd name="connsiteX255" fmla="*/ 1222364 w 4912735"/>
                <a:gd name="connsiteY255" fmla="*/ 178774 h 294596"/>
                <a:gd name="connsiteX256" fmla="*/ 1224189 w 4912735"/>
                <a:gd name="connsiteY256" fmla="*/ 182375 h 294596"/>
                <a:gd name="connsiteX257" fmla="*/ 1198541 w 4912735"/>
                <a:gd name="connsiteY257" fmla="*/ 199799 h 294596"/>
                <a:gd name="connsiteX258" fmla="*/ 1186629 w 4912735"/>
                <a:gd name="connsiteY258" fmla="*/ 208289 h 294596"/>
                <a:gd name="connsiteX259" fmla="*/ 1182184 w 4912735"/>
                <a:gd name="connsiteY259" fmla="*/ 212378 h 294596"/>
                <a:gd name="connsiteX260" fmla="*/ 1179658 w 4912735"/>
                <a:gd name="connsiteY260" fmla="*/ 208303 h 294596"/>
                <a:gd name="connsiteX261" fmla="*/ 1176383 w 4912735"/>
                <a:gd name="connsiteY261" fmla="*/ 204377 h 294596"/>
                <a:gd name="connsiteX262" fmla="*/ 1182584 w 4912735"/>
                <a:gd name="connsiteY262" fmla="*/ 198177 h 294596"/>
                <a:gd name="connsiteX263" fmla="*/ 1186384 w 4912735"/>
                <a:gd name="connsiteY263" fmla="*/ 187175 h 294596"/>
                <a:gd name="connsiteX264" fmla="*/ 1186384 w 4912735"/>
                <a:gd name="connsiteY264" fmla="*/ 108765 h 294596"/>
                <a:gd name="connsiteX265" fmla="*/ 1155780 w 4912735"/>
                <a:gd name="connsiteY265" fmla="*/ 108765 h 294596"/>
                <a:gd name="connsiteX266" fmla="*/ 4783361 w 4912735"/>
                <a:gd name="connsiteY266" fmla="*/ 97808 h 294596"/>
                <a:gd name="connsiteX267" fmla="*/ 4814899 w 4912735"/>
                <a:gd name="connsiteY267" fmla="*/ 130908 h 294596"/>
                <a:gd name="connsiteX268" fmla="*/ 4781799 w 4912735"/>
                <a:gd name="connsiteY268" fmla="*/ 162447 h 294596"/>
                <a:gd name="connsiteX269" fmla="*/ 4750261 w 4912735"/>
                <a:gd name="connsiteY269" fmla="*/ 129346 h 294596"/>
                <a:gd name="connsiteX270" fmla="*/ 130938 w 4912735"/>
                <a:gd name="connsiteY270" fmla="*/ 97808 h 294596"/>
                <a:gd name="connsiteX271" fmla="*/ 162476 w 4912735"/>
                <a:gd name="connsiteY271" fmla="*/ 130908 h 294596"/>
                <a:gd name="connsiteX272" fmla="*/ 129375 w 4912735"/>
                <a:gd name="connsiteY272" fmla="*/ 162447 h 294596"/>
                <a:gd name="connsiteX273" fmla="*/ 97837 w 4912735"/>
                <a:gd name="connsiteY273" fmla="*/ 129346 h 294596"/>
                <a:gd name="connsiteX274" fmla="*/ 2172485 w 4912735"/>
                <a:gd name="connsiteY274" fmla="*/ 92560 h 294596"/>
                <a:gd name="connsiteX275" fmla="*/ 2170830 w 4912735"/>
                <a:gd name="connsiteY275" fmla="*/ 105081 h 294596"/>
                <a:gd name="connsiteX276" fmla="*/ 2110831 w 4912735"/>
                <a:gd name="connsiteY276" fmla="*/ 106313 h 294596"/>
                <a:gd name="connsiteX277" fmla="*/ 2110211 w 4912735"/>
                <a:gd name="connsiteY277" fmla="*/ 111034 h 294596"/>
                <a:gd name="connsiteX278" fmla="*/ 2173933 w 4912735"/>
                <a:gd name="connsiteY278" fmla="*/ 111034 h 294596"/>
                <a:gd name="connsiteX279" fmla="*/ 2172071 w 4912735"/>
                <a:gd name="connsiteY279" fmla="*/ 124376 h 294596"/>
                <a:gd name="connsiteX280" fmla="*/ 2108348 w 4912735"/>
                <a:gd name="connsiteY280" fmla="*/ 124376 h 294596"/>
                <a:gd name="connsiteX281" fmla="*/ 2107521 w 4912735"/>
                <a:gd name="connsiteY281" fmla="*/ 129097 h 294596"/>
                <a:gd name="connsiteX282" fmla="*/ 2167313 w 4912735"/>
                <a:gd name="connsiteY282" fmla="*/ 129097 h 294596"/>
                <a:gd name="connsiteX283" fmla="*/ 2160485 w 4912735"/>
                <a:gd name="connsiteY283" fmla="*/ 178154 h 294596"/>
                <a:gd name="connsiteX284" fmla="*/ 2100694 w 4912735"/>
                <a:gd name="connsiteY284" fmla="*/ 178154 h 294596"/>
                <a:gd name="connsiteX285" fmla="*/ 2100073 w 4912735"/>
                <a:gd name="connsiteY285" fmla="*/ 182670 h 294596"/>
                <a:gd name="connsiteX286" fmla="*/ 2163795 w 4912735"/>
                <a:gd name="connsiteY286" fmla="*/ 182670 h 294596"/>
                <a:gd name="connsiteX287" fmla="*/ 2161933 w 4912735"/>
                <a:gd name="connsiteY287" fmla="*/ 195191 h 294596"/>
                <a:gd name="connsiteX288" fmla="*/ 2098211 w 4912735"/>
                <a:gd name="connsiteY288" fmla="*/ 195191 h 294596"/>
                <a:gd name="connsiteX289" fmla="*/ 2097590 w 4912735"/>
                <a:gd name="connsiteY289" fmla="*/ 199911 h 294596"/>
                <a:gd name="connsiteX290" fmla="*/ 2165244 w 4912735"/>
                <a:gd name="connsiteY290" fmla="*/ 199911 h 294596"/>
                <a:gd name="connsiteX291" fmla="*/ 2163382 w 4912735"/>
                <a:gd name="connsiteY291" fmla="*/ 212022 h 294596"/>
                <a:gd name="connsiteX292" fmla="*/ 1990420 w 4912735"/>
                <a:gd name="connsiteY292" fmla="*/ 212022 h 294596"/>
                <a:gd name="connsiteX293" fmla="*/ 1992282 w 4912735"/>
                <a:gd name="connsiteY293" fmla="*/ 199911 h 294596"/>
                <a:gd name="connsiteX294" fmla="*/ 2059522 w 4912735"/>
                <a:gd name="connsiteY294" fmla="*/ 199911 h 294596"/>
                <a:gd name="connsiteX295" fmla="*/ 2060143 w 4912735"/>
                <a:gd name="connsiteY295" fmla="*/ 195191 h 294596"/>
                <a:gd name="connsiteX296" fmla="*/ 1996833 w 4912735"/>
                <a:gd name="connsiteY296" fmla="*/ 195191 h 294596"/>
                <a:gd name="connsiteX297" fmla="*/ 1998696 w 4912735"/>
                <a:gd name="connsiteY297" fmla="*/ 182670 h 294596"/>
                <a:gd name="connsiteX298" fmla="*/ 2062005 w 4912735"/>
                <a:gd name="connsiteY298" fmla="*/ 182670 h 294596"/>
                <a:gd name="connsiteX299" fmla="*/ 2062625 w 4912735"/>
                <a:gd name="connsiteY299" fmla="*/ 178154 h 294596"/>
                <a:gd name="connsiteX300" fmla="*/ 2003247 w 4912735"/>
                <a:gd name="connsiteY300" fmla="*/ 178154 h 294596"/>
                <a:gd name="connsiteX301" fmla="*/ 2010075 w 4912735"/>
                <a:gd name="connsiteY301" fmla="*/ 129097 h 294596"/>
                <a:gd name="connsiteX302" fmla="*/ 2069453 w 4912735"/>
                <a:gd name="connsiteY302" fmla="*/ 129097 h 294596"/>
                <a:gd name="connsiteX303" fmla="*/ 2070280 w 4912735"/>
                <a:gd name="connsiteY303" fmla="*/ 124376 h 294596"/>
                <a:gd name="connsiteX304" fmla="*/ 2006971 w 4912735"/>
                <a:gd name="connsiteY304" fmla="*/ 124376 h 294596"/>
                <a:gd name="connsiteX305" fmla="*/ 2008833 w 4912735"/>
                <a:gd name="connsiteY305" fmla="*/ 111034 h 294596"/>
                <a:gd name="connsiteX306" fmla="*/ 2072143 w 4912735"/>
                <a:gd name="connsiteY306" fmla="*/ 111034 h 294596"/>
                <a:gd name="connsiteX307" fmla="*/ 2072763 w 4912735"/>
                <a:gd name="connsiteY307" fmla="*/ 107134 h 294596"/>
                <a:gd name="connsiteX308" fmla="*/ 2013178 w 4912735"/>
                <a:gd name="connsiteY308" fmla="*/ 108160 h 294596"/>
                <a:gd name="connsiteX309" fmla="*/ 2014833 w 4912735"/>
                <a:gd name="connsiteY309" fmla="*/ 95639 h 294596"/>
                <a:gd name="connsiteX310" fmla="*/ 3631957 w 4912735"/>
                <a:gd name="connsiteY310" fmla="*/ 87963 h 294596"/>
                <a:gd name="connsiteX311" fmla="*/ 3794777 w 4912735"/>
                <a:gd name="connsiteY311" fmla="*/ 87963 h 294596"/>
                <a:gd name="connsiteX312" fmla="*/ 3794777 w 4912735"/>
                <a:gd name="connsiteY312" fmla="*/ 121567 h 294596"/>
                <a:gd name="connsiteX313" fmla="*/ 3785376 w 4912735"/>
                <a:gd name="connsiteY313" fmla="*/ 121567 h 294596"/>
                <a:gd name="connsiteX314" fmla="*/ 3785376 w 4912735"/>
                <a:gd name="connsiteY314" fmla="*/ 96764 h 294596"/>
                <a:gd name="connsiteX315" fmla="*/ 3641158 w 4912735"/>
                <a:gd name="connsiteY315" fmla="*/ 96764 h 294596"/>
                <a:gd name="connsiteX316" fmla="*/ 3641158 w 4912735"/>
                <a:gd name="connsiteY316" fmla="*/ 121567 h 294596"/>
                <a:gd name="connsiteX317" fmla="*/ 3631957 w 4912735"/>
                <a:gd name="connsiteY317" fmla="*/ 121567 h 294596"/>
                <a:gd name="connsiteX318" fmla="*/ 1909234 w 4912735"/>
                <a:gd name="connsiteY318" fmla="*/ 87039 h 294596"/>
                <a:gd name="connsiteX319" fmla="*/ 1906684 w 4912735"/>
                <a:gd name="connsiteY319" fmla="*/ 103295 h 294596"/>
                <a:gd name="connsiteX320" fmla="*/ 1924533 w 4912735"/>
                <a:gd name="connsiteY320" fmla="*/ 103295 h 294596"/>
                <a:gd name="connsiteX321" fmla="*/ 1927082 w 4912735"/>
                <a:gd name="connsiteY321" fmla="*/ 87039 h 294596"/>
                <a:gd name="connsiteX322" fmla="*/ 2256061 w 4912735"/>
                <a:gd name="connsiteY322" fmla="*/ 83048 h 294596"/>
                <a:gd name="connsiteX323" fmla="*/ 2295699 w 4912735"/>
                <a:gd name="connsiteY323" fmla="*/ 83048 h 294596"/>
                <a:gd name="connsiteX324" fmla="*/ 2282718 w 4912735"/>
                <a:gd name="connsiteY324" fmla="*/ 94928 h 294596"/>
                <a:gd name="connsiteX325" fmla="*/ 2368716 w 4912735"/>
                <a:gd name="connsiteY325" fmla="*/ 94928 h 294596"/>
                <a:gd name="connsiteX326" fmla="*/ 2358346 w 4912735"/>
                <a:gd name="connsiteY326" fmla="*/ 114472 h 294596"/>
                <a:gd name="connsiteX327" fmla="*/ 2261392 w 4912735"/>
                <a:gd name="connsiteY327" fmla="*/ 114727 h 294596"/>
                <a:gd name="connsiteX328" fmla="*/ 2244239 w 4912735"/>
                <a:gd name="connsiteY328" fmla="*/ 130567 h 294596"/>
                <a:gd name="connsiteX329" fmla="*/ 2266028 w 4912735"/>
                <a:gd name="connsiteY329" fmla="*/ 130567 h 294596"/>
                <a:gd name="connsiteX330" fmla="*/ 2267650 w 4912735"/>
                <a:gd name="connsiteY330" fmla="*/ 120771 h 294596"/>
                <a:gd name="connsiteX331" fmla="*/ 2311693 w 4912735"/>
                <a:gd name="connsiteY331" fmla="*/ 120771 h 294596"/>
                <a:gd name="connsiteX332" fmla="*/ 2310070 w 4912735"/>
                <a:gd name="connsiteY332" fmla="*/ 130567 h 294596"/>
                <a:gd name="connsiteX333" fmla="*/ 2358749 w 4912735"/>
                <a:gd name="connsiteY333" fmla="*/ 130567 h 294596"/>
                <a:gd name="connsiteX334" fmla="*/ 2349141 w 4912735"/>
                <a:gd name="connsiteY334" fmla="*/ 150112 h 294596"/>
                <a:gd name="connsiteX335" fmla="*/ 2307057 w 4912735"/>
                <a:gd name="connsiteY335" fmla="*/ 150366 h 294596"/>
                <a:gd name="connsiteX336" fmla="*/ 2305202 w 4912735"/>
                <a:gd name="connsiteY336" fmla="*/ 162246 h 294596"/>
                <a:gd name="connsiteX337" fmla="*/ 2366862 w 4912735"/>
                <a:gd name="connsiteY337" fmla="*/ 162246 h 294596"/>
                <a:gd name="connsiteX338" fmla="*/ 2354178 w 4912735"/>
                <a:gd name="connsiteY338" fmla="*/ 182045 h 294596"/>
                <a:gd name="connsiteX339" fmla="*/ 2302189 w 4912735"/>
                <a:gd name="connsiteY339" fmla="*/ 182045 h 294596"/>
                <a:gd name="connsiteX340" fmla="*/ 2294086 w 4912735"/>
                <a:gd name="connsiteY340" fmla="*/ 240108 h 294596"/>
                <a:gd name="connsiteX341" fmla="*/ 2255133 w 4912735"/>
                <a:gd name="connsiteY341" fmla="*/ 201428 h 294596"/>
                <a:gd name="connsiteX342" fmla="*/ 2258147 w 4912735"/>
                <a:gd name="connsiteY342" fmla="*/ 182045 h 294596"/>
                <a:gd name="connsiteX343" fmla="*/ 2178871 w 4912735"/>
                <a:gd name="connsiteY343" fmla="*/ 182045 h 294596"/>
                <a:gd name="connsiteX344" fmla="*/ 2189519 w 4912735"/>
                <a:gd name="connsiteY344" fmla="*/ 162500 h 294596"/>
                <a:gd name="connsiteX345" fmla="*/ 2261160 w 4912735"/>
                <a:gd name="connsiteY345" fmla="*/ 162246 h 294596"/>
                <a:gd name="connsiteX346" fmla="*/ 2263015 w 4912735"/>
                <a:gd name="connsiteY346" fmla="*/ 150366 h 294596"/>
                <a:gd name="connsiteX347" fmla="*/ 2201356 w 4912735"/>
                <a:gd name="connsiteY347" fmla="*/ 150366 h 294596"/>
                <a:gd name="connsiteX348" fmla="*/ 2204601 w 4912735"/>
                <a:gd name="connsiteY348" fmla="*/ 130567 h 294596"/>
                <a:gd name="connsiteX349" fmla="*/ 2221754 w 4912735"/>
                <a:gd name="connsiteY349" fmla="*/ 114727 h 294596"/>
                <a:gd name="connsiteX350" fmla="*/ 2198110 w 4912735"/>
                <a:gd name="connsiteY350" fmla="*/ 114727 h 294596"/>
                <a:gd name="connsiteX351" fmla="*/ 2207463 w 4912735"/>
                <a:gd name="connsiteY351" fmla="*/ 94928 h 294596"/>
                <a:gd name="connsiteX352" fmla="*/ 2243080 w 4912735"/>
                <a:gd name="connsiteY352" fmla="*/ 94928 h 294596"/>
                <a:gd name="connsiteX353" fmla="*/ 3046083 w 4912735"/>
                <a:gd name="connsiteY353" fmla="*/ 82965 h 294596"/>
                <a:gd name="connsiteX354" fmla="*/ 3055285 w 4912735"/>
                <a:gd name="connsiteY354" fmla="*/ 84967 h 294596"/>
                <a:gd name="connsiteX355" fmla="*/ 3053059 w 4912735"/>
                <a:gd name="connsiteY355" fmla="*/ 91171 h 294596"/>
                <a:gd name="connsiteX356" fmla="*/ 3050684 w 4912735"/>
                <a:gd name="connsiteY356" fmla="*/ 97376 h 294596"/>
                <a:gd name="connsiteX357" fmla="*/ 3110491 w 4912735"/>
                <a:gd name="connsiteY357" fmla="*/ 97376 h 294596"/>
                <a:gd name="connsiteX358" fmla="*/ 3110491 w 4912735"/>
                <a:gd name="connsiteY358" fmla="*/ 102562 h 294596"/>
                <a:gd name="connsiteX359" fmla="*/ 3109032 w 4912735"/>
                <a:gd name="connsiteY359" fmla="*/ 161640 h 294596"/>
                <a:gd name="connsiteX360" fmla="*/ 3106950 w 4912735"/>
                <a:gd name="connsiteY360" fmla="*/ 193698 h 294596"/>
                <a:gd name="connsiteX361" fmla="*/ 3103491 w 4912735"/>
                <a:gd name="connsiteY361" fmla="*/ 207178 h 294596"/>
                <a:gd name="connsiteX362" fmla="*/ 3098990 w 4912735"/>
                <a:gd name="connsiteY362" fmla="*/ 211078 h 294596"/>
                <a:gd name="connsiteX363" fmla="*/ 3093289 w 4912735"/>
                <a:gd name="connsiteY363" fmla="*/ 212578 h 294596"/>
                <a:gd name="connsiteX364" fmla="*/ 3086138 w 4912735"/>
                <a:gd name="connsiteY364" fmla="*/ 212703 h 294596"/>
                <a:gd name="connsiteX365" fmla="*/ 3077487 w 4912735"/>
                <a:gd name="connsiteY365" fmla="*/ 212378 h 294596"/>
                <a:gd name="connsiteX366" fmla="*/ 3076712 w 4912735"/>
                <a:gd name="connsiteY366" fmla="*/ 207878 h 294596"/>
                <a:gd name="connsiteX367" fmla="*/ 3074887 w 4912735"/>
                <a:gd name="connsiteY367" fmla="*/ 203377 h 294596"/>
                <a:gd name="connsiteX368" fmla="*/ 3084063 w 4912735"/>
                <a:gd name="connsiteY368" fmla="*/ 203902 h 294596"/>
                <a:gd name="connsiteX369" fmla="*/ 3090089 w 4912735"/>
                <a:gd name="connsiteY369" fmla="*/ 203977 h 294596"/>
                <a:gd name="connsiteX370" fmla="*/ 3093164 w 4912735"/>
                <a:gd name="connsiteY370" fmla="*/ 203652 h 294596"/>
                <a:gd name="connsiteX371" fmla="*/ 3095489 w 4912735"/>
                <a:gd name="connsiteY371" fmla="*/ 201376 h 294596"/>
                <a:gd name="connsiteX372" fmla="*/ 3098053 w 4912735"/>
                <a:gd name="connsiteY372" fmla="*/ 189439 h 294596"/>
                <a:gd name="connsiteX373" fmla="*/ 3099861 w 4912735"/>
                <a:gd name="connsiteY373" fmla="*/ 159500 h 294596"/>
                <a:gd name="connsiteX374" fmla="*/ 3101090 w 4912735"/>
                <a:gd name="connsiteY374" fmla="*/ 105952 h 294596"/>
                <a:gd name="connsiteX375" fmla="*/ 3046684 w 4912735"/>
                <a:gd name="connsiteY375" fmla="*/ 105952 h 294596"/>
                <a:gd name="connsiteX376" fmla="*/ 3036407 w 4912735"/>
                <a:gd name="connsiteY376" fmla="*/ 123565 h 294596"/>
                <a:gd name="connsiteX377" fmla="*/ 3024481 w 4912735"/>
                <a:gd name="connsiteY377" fmla="*/ 138161 h 294596"/>
                <a:gd name="connsiteX378" fmla="*/ 3021555 w 4912735"/>
                <a:gd name="connsiteY378" fmla="*/ 134358 h 294596"/>
                <a:gd name="connsiteX379" fmla="*/ 3017880 w 4912735"/>
                <a:gd name="connsiteY379" fmla="*/ 130560 h 294596"/>
                <a:gd name="connsiteX380" fmla="*/ 3034382 w 4912735"/>
                <a:gd name="connsiteY380" fmla="*/ 109242 h 294596"/>
                <a:gd name="connsiteX381" fmla="*/ 3046083 w 4912735"/>
                <a:gd name="connsiteY381" fmla="*/ 82965 h 294596"/>
                <a:gd name="connsiteX382" fmla="*/ 2933870 w 4912735"/>
                <a:gd name="connsiteY382" fmla="*/ 82562 h 294596"/>
                <a:gd name="connsiteX383" fmla="*/ 2932269 w 4912735"/>
                <a:gd name="connsiteY383" fmla="*/ 86963 h 294596"/>
                <a:gd name="connsiteX384" fmla="*/ 2941896 w 4912735"/>
                <a:gd name="connsiteY384" fmla="*/ 124267 h 294596"/>
                <a:gd name="connsiteX385" fmla="*/ 2955872 w 4912735"/>
                <a:gd name="connsiteY385" fmla="*/ 157371 h 294596"/>
                <a:gd name="connsiteX386" fmla="*/ 2968849 w 4912735"/>
                <a:gd name="connsiteY386" fmla="*/ 123642 h 294596"/>
                <a:gd name="connsiteX387" fmla="*/ 2976875 w 4912735"/>
                <a:gd name="connsiteY387" fmla="*/ 82562 h 294596"/>
                <a:gd name="connsiteX388" fmla="*/ 3140895 w 4912735"/>
                <a:gd name="connsiteY388" fmla="*/ 78562 h 294596"/>
                <a:gd name="connsiteX389" fmla="*/ 3138195 w 4912735"/>
                <a:gd name="connsiteY389" fmla="*/ 85442 h 294596"/>
                <a:gd name="connsiteX390" fmla="*/ 3135494 w 4912735"/>
                <a:gd name="connsiteY390" fmla="*/ 92172 h 294596"/>
                <a:gd name="connsiteX391" fmla="*/ 3143246 w 4912735"/>
                <a:gd name="connsiteY391" fmla="*/ 127543 h 294596"/>
                <a:gd name="connsiteX392" fmla="*/ 3154897 w 4912735"/>
                <a:gd name="connsiteY392" fmla="*/ 158577 h 294596"/>
                <a:gd name="connsiteX393" fmla="*/ 3167223 w 4912735"/>
                <a:gd name="connsiteY393" fmla="*/ 122537 h 294596"/>
                <a:gd name="connsiteX394" fmla="*/ 3174300 w 4912735"/>
                <a:gd name="connsiteY394" fmla="*/ 78562 h 294596"/>
                <a:gd name="connsiteX395" fmla="*/ 3505341 w 4912735"/>
                <a:gd name="connsiteY395" fmla="*/ 72148 h 294596"/>
                <a:gd name="connsiteX396" fmla="*/ 3505341 w 4912735"/>
                <a:gd name="connsiteY396" fmla="*/ 102377 h 294596"/>
                <a:gd name="connsiteX397" fmla="*/ 3521143 w 4912735"/>
                <a:gd name="connsiteY397" fmla="*/ 102377 h 294596"/>
                <a:gd name="connsiteX398" fmla="*/ 3539820 w 4912735"/>
                <a:gd name="connsiteY398" fmla="*/ 87788 h 294596"/>
                <a:gd name="connsiteX399" fmla="*/ 3557147 w 4912735"/>
                <a:gd name="connsiteY399" fmla="*/ 72148 h 294596"/>
                <a:gd name="connsiteX400" fmla="*/ 950371 w 4912735"/>
                <a:gd name="connsiteY400" fmla="*/ 66748 h 294596"/>
                <a:gd name="connsiteX401" fmla="*/ 950371 w 4912735"/>
                <a:gd name="connsiteY401" fmla="*/ 130981 h 294596"/>
                <a:gd name="connsiteX402" fmla="*/ 974583 w 4912735"/>
                <a:gd name="connsiteY402" fmla="*/ 130981 h 294596"/>
                <a:gd name="connsiteX403" fmla="*/ 1006699 w 4912735"/>
                <a:gd name="connsiteY403" fmla="*/ 123152 h 294596"/>
                <a:gd name="connsiteX404" fmla="*/ 1017204 w 4912735"/>
                <a:gd name="connsiteY404" fmla="*/ 97763 h 294596"/>
                <a:gd name="connsiteX405" fmla="*/ 1006374 w 4912735"/>
                <a:gd name="connsiteY405" fmla="*/ 73401 h 294596"/>
                <a:gd name="connsiteX406" fmla="*/ 973783 w 4912735"/>
                <a:gd name="connsiteY406" fmla="*/ 66748 h 294596"/>
                <a:gd name="connsiteX407" fmla="*/ 826546 w 4912735"/>
                <a:gd name="connsiteY407" fmla="*/ 66748 h 294596"/>
                <a:gd name="connsiteX408" fmla="*/ 826546 w 4912735"/>
                <a:gd name="connsiteY408" fmla="*/ 130981 h 294596"/>
                <a:gd name="connsiteX409" fmla="*/ 850758 w 4912735"/>
                <a:gd name="connsiteY409" fmla="*/ 130981 h 294596"/>
                <a:gd name="connsiteX410" fmla="*/ 882874 w 4912735"/>
                <a:gd name="connsiteY410" fmla="*/ 123152 h 294596"/>
                <a:gd name="connsiteX411" fmla="*/ 893379 w 4912735"/>
                <a:gd name="connsiteY411" fmla="*/ 97763 h 294596"/>
                <a:gd name="connsiteX412" fmla="*/ 882549 w 4912735"/>
                <a:gd name="connsiteY412" fmla="*/ 73401 h 294596"/>
                <a:gd name="connsiteX413" fmla="*/ 849958 w 4912735"/>
                <a:gd name="connsiteY413" fmla="*/ 66748 h 294596"/>
                <a:gd name="connsiteX414" fmla="*/ 4213191 w 4912735"/>
                <a:gd name="connsiteY414" fmla="*/ 59351 h 294596"/>
                <a:gd name="connsiteX415" fmla="*/ 4222392 w 4912735"/>
                <a:gd name="connsiteY415" fmla="*/ 59351 h 294596"/>
                <a:gd name="connsiteX416" fmla="*/ 4222392 w 4912735"/>
                <a:gd name="connsiteY416" fmla="*/ 78974 h 294596"/>
                <a:gd name="connsiteX417" fmla="*/ 4263798 w 4912735"/>
                <a:gd name="connsiteY417" fmla="*/ 78974 h 294596"/>
                <a:gd name="connsiteX418" fmla="*/ 4263798 w 4912735"/>
                <a:gd name="connsiteY418" fmla="*/ 87350 h 294596"/>
                <a:gd name="connsiteX419" fmla="*/ 4222392 w 4912735"/>
                <a:gd name="connsiteY419" fmla="*/ 87350 h 294596"/>
                <a:gd name="connsiteX420" fmla="*/ 4222392 w 4912735"/>
                <a:gd name="connsiteY420" fmla="*/ 111178 h 294596"/>
                <a:gd name="connsiteX421" fmla="*/ 4269399 w 4912735"/>
                <a:gd name="connsiteY421" fmla="*/ 111178 h 294596"/>
                <a:gd name="connsiteX422" fmla="*/ 4269399 w 4912735"/>
                <a:gd name="connsiteY422" fmla="*/ 119554 h 294596"/>
                <a:gd name="connsiteX423" fmla="*/ 4168585 w 4912735"/>
                <a:gd name="connsiteY423" fmla="*/ 119554 h 294596"/>
                <a:gd name="connsiteX424" fmla="*/ 4168585 w 4912735"/>
                <a:gd name="connsiteY424" fmla="*/ 111178 h 294596"/>
                <a:gd name="connsiteX425" fmla="*/ 4213191 w 4912735"/>
                <a:gd name="connsiteY425" fmla="*/ 111178 h 294596"/>
                <a:gd name="connsiteX426" fmla="*/ 4213191 w 4912735"/>
                <a:gd name="connsiteY426" fmla="*/ 87350 h 294596"/>
                <a:gd name="connsiteX427" fmla="*/ 4173986 w 4912735"/>
                <a:gd name="connsiteY427" fmla="*/ 87350 h 294596"/>
                <a:gd name="connsiteX428" fmla="*/ 4173986 w 4912735"/>
                <a:gd name="connsiteY428" fmla="*/ 78974 h 294596"/>
                <a:gd name="connsiteX429" fmla="*/ 4213191 w 4912735"/>
                <a:gd name="connsiteY429" fmla="*/ 78974 h 294596"/>
                <a:gd name="connsiteX430" fmla="*/ 3908204 w 4912735"/>
                <a:gd name="connsiteY430" fmla="*/ 58148 h 294596"/>
                <a:gd name="connsiteX431" fmla="*/ 3918789 w 4912735"/>
                <a:gd name="connsiteY431" fmla="*/ 66851 h 294596"/>
                <a:gd name="connsiteX432" fmla="*/ 3927588 w 4912735"/>
                <a:gd name="connsiteY432" fmla="*/ 74954 h 294596"/>
                <a:gd name="connsiteX433" fmla="*/ 3922584 w 4912735"/>
                <a:gd name="connsiteY433" fmla="*/ 80756 h 294596"/>
                <a:gd name="connsiteX434" fmla="*/ 3913566 w 4912735"/>
                <a:gd name="connsiteY434" fmla="*/ 72078 h 294596"/>
                <a:gd name="connsiteX435" fmla="*/ 3903202 w 4912735"/>
                <a:gd name="connsiteY435" fmla="*/ 62950 h 294596"/>
                <a:gd name="connsiteX436" fmla="*/ 3960186 w 4912735"/>
                <a:gd name="connsiteY436" fmla="*/ 57748 h 294596"/>
                <a:gd name="connsiteX437" fmla="*/ 3970721 w 4912735"/>
                <a:gd name="connsiteY437" fmla="*/ 66476 h 294596"/>
                <a:gd name="connsiteX438" fmla="*/ 3979605 w 4912735"/>
                <a:gd name="connsiteY438" fmla="*/ 74754 h 294596"/>
                <a:gd name="connsiteX439" fmla="*/ 3974400 w 4912735"/>
                <a:gd name="connsiteY439" fmla="*/ 80356 h 294596"/>
                <a:gd name="connsiteX440" fmla="*/ 3965518 w 4912735"/>
                <a:gd name="connsiteY440" fmla="*/ 71678 h 294596"/>
                <a:gd name="connsiteX441" fmla="*/ 3955001 w 4912735"/>
                <a:gd name="connsiteY441" fmla="*/ 62550 h 294596"/>
                <a:gd name="connsiteX442" fmla="*/ 4035220 w 4912735"/>
                <a:gd name="connsiteY442" fmla="*/ 56771 h 294596"/>
                <a:gd name="connsiteX443" fmla="*/ 4101818 w 4912735"/>
                <a:gd name="connsiteY443" fmla="*/ 56771 h 294596"/>
                <a:gd name="connsiteX444" fmla="*/ 4101818 w 4912735"/>
                <a:gd name="connsiteY444" fmla="*/ 66948 h 294596"/>
                <a:gd name="connsiteX445" fmla="*/ 4045621 w 4912735"/>
                <a:gd name="connsiteY445" fmla="*/ 66948 h 294596"/>
                <a:gd name="connsiteX446" fmla="*/ 4041421 w 4912735"/>
                <a:gd name="connsiteY446" fmla="*/ 115961 h 294596"/>
                <a:gd name="connsiteX447" fmla="*/ 4052497 w 4912735"/>
                <a:gd name="connsiteY447" fmla="*/ 110898 h 294596"/>
                <a:gd name="connsiteX448" fmla="*/ 4065823 w 4912735"/>
                <a:gd name="connsiteY448" fmla="*/ 108978 h 294596"/>
                <a:gd name="connsiteX449" fmla="*/ 4096415 w 4912735"/>
                <a:gd name="connsiteY449" fmla="*/ 120219 h 294596"/>
                <a:gd name="connsiteX450" fmla="*/ 4109004 w 4912735"/>
                <a:gd name="connsiteY450" fmla="*/ 155771 h 294596"/>
                <a:gd name="connsiteX451" fmla="*/ 4102343 w 4912735"/>
                <a:gd name="connsiteY451" fmla="*/ 182628 h 294596"/>
                <a:gd name="connsiteX452" fmla="*/ 4085553 w 4912735"/>
                <a:gd name="connsiteY452" fmla="*/ 199384 h 294596"/>
                <a:gd name="connsiteX453" fmla="*/ 4063423 w 4912735"/>
                <a:gd name="connsiteY453" fmla="*/ 205165 h 294596"/>
                <a:gd name="connsiteX454" fmla="*/ 4035970 w 4912735"/>
                <a:gd name="connsiteY454" fmla="*/ 199126 h 294596"/>
                <a:gd name="connsiteX455" fmla="*/ 4018417 w 4912735"/>
                <a:gd name="connsiteY455" fmla="*/ 186185 h 294596"/>
                <a:gd name="connsiteX456" fmla="*/ 4024818 w 4912735"/>
                <a:gd name="connsiteY456" fmla="*/ 177981 h 294596"/>
                <a:gd name="connsiteX457" fmla="*/ 4039945 w 4912735"/>
                <a:gd name="connsiteY457" fmla="*/ 189886 h 294596"/>
                <a:gd name="connsiteX458" fmla="*/ 4063023 w 4912735"/>
                <a:gd name="connsiteY458" fmla="*/ 195189 h 294596"/>
                <a:gd name="connsiteX459" fmla="*/ 4086926 w 4912735"/>
                <a:gd name="connsiteY459" fmla="*/ 184534 h 294596"/>
                <a:gd name="connsiteX460" fmla="*/ 4097027 w 4912735"/>
                <a:gd name="connsiteY460" fmla="*/ 156171 h 294596"/>
                <a:gd name="connsiteX461" fmla="*/ 4087976 w 4912735"/>
                <a:gd name="connsiteY461" fmla="*/ 128759 h 294596"/>
                <a:gd name="connsiteX462" fmla="*/ 4063623 w 4912735"/>
                <a:gd name="connsiteY462" fmla="*/ 118754 h 294596"/>
                <a:gd name="connsiteX463" fmla="*/ 4049821 w 4912735"/>
                <a:gd name="connsiteY463" fmla="*/ 121255 h 294596"/>
                <a:gd name="connsiteX464" fmla="*/ 4037820 w 4912735"/>
                <a:gd name="connsiteY464" fmla="*/ 127959 h 294596"/>
                <a:gd name="connsiteX465" fmla="*/ 4030219 w 4912735"/>
                <a:gd name="connsiteY465" fmla="*/ 123357 h 294596"/>
                <a:gd name="connsiteX466" fmla="*/ 1037892 w 4912735"/>
                <a:gd name="connsiteY466" fmla="*/ 56771 h 294596"/>
                <a:gd name="connsiteX467" fmla="*/ 1141880 w 4912735"/>
                <a:gd name="connsiteY467" fmla="*/ 56771 h 294596"/>
                <a:gd name="connsiteX468" fmla="*/ 1141880 w 4912735"/>
                <a:gd name="connsiteY468" fmla="*/ 66948 h 294596"/>
                <a:gd name="connsiteX469" fmla="*/ 1095875 w 4912735"/>
                <a:gd name="connsiteY469" fmla="*/ 66948 h 294596"/>
                <a:gd name="connsiteX470" fmla="*/ 1095875 w 4912735"/>
                <a:gd name="connsiteY470" fmla="*/ 202565 h 294596"/>
                <a:gd name="connsiteX471" fmla="*/ 1083698 w 4912735"/>
                <a:gd name="connsiteY471" fmla="*/ 202565 h 294596"/>
                <a:gd name="connsiteX472" fmla="*/ 1083698 w 4912735"/>
                <a:gd name="connsiteY472" fmla="*/ 66948 h 294596"/>
                <a:gd name="connsiteX473" fmla="*/ 1037892 w 4912735"/>
                <a:gd name="connsiteY473" fmla="*/ 66948 h 294596"/>
                <a:gd name="connsiteX474" fmla="*/ 938394 w 4912735"/>
                <a:gd name="connsiteY474" fmla="*/ 56771 h 294596"/>
                <a:gd name="connsiteX475" fmla="*/ 976184 w 4912735"/>
                <a:gd name="connsiteY475" fmla="*/ 56771 h 294596"/>
                <a:gd name="connsiteX476" fmla="*/ 1015164 w 4912735"/>
                <a:gd name="connsiteY476" fmla="*/ 65936 h 294596"/>
                <a:gd name="connsiteX477" fmla="*/ 1029381 w 4912735"/>
                <a:gd name="connsiteY477" fmla="*/ 97763 h 294596"/>
                <a:gd name="connsiteX478" fmla="*/ 1015339 w 4912735"/>
                <a:gd name="connsiteY478" fmla="*/ 130316 h 294596"/>
                <a:gd name="connsiteX479" fmla="*/ 976984 w 4912735"/>
                <a:gd name="connsiteY479" fmla="*/ 140957 h 294596"/>
                <a:gd name="connsiteX480" fmla="*/ 950371 w 4912735"/>
                <a:gd name="connsiteY480" fmla="*/ 140957 h 294596"/>
                <a:gd name="connsiteX481" fmla="*/ 950371 w 4912735"/>
                <a:gd name="connsiteY481" fmla="*/ 202565 h 294596"/>
                <a:gd name="connsiteX482" fmla="*/ 938394 w 4912735"/>
                <a:gd name="connsiteY482" fmla="*/ 202565 h 294596"/>
                <a:gd name="connsiteX483" fmla="*/ 814569 w 4912735"/>
                <a:gd name="connsiteY483" fmla="*/ 56771 h 294596"/>
                <a:gd name="connsiteX484" fmla="*/ 852359 w 4912735"/>
                <a:gd name="connsiteY484" fmla="*/ 56771 h 294596"/>
                <a:gd name="connsiteX485" fmla="*/ 891339 w 4912735"/>
                <a:gd name="connsiteY485" fmla="*/ 65936 h 294596"/>
                <a:gd name="connsiteX486" fmla="*/ 905556 w 4912735"/>
                <a:gd name="connsiteY486" fmla="*/ 97763 h 294596"/>
                <a:gd name="connsiteX487" fmla="*/ 891514 w 4912735"/>
                <a:gd name="connsiteY487" fmla="*/ 130316 h 294596"/>
                <a:gd name="connsiteX488" fmla="*/ 853159 w 4912735"/>
                <a:gd name="connsiteY488" fmla="*/ 140957 h 294596"/>
                <a:gd name="connsiteX489" fmla="*/ 826546 w 4912735"/>
                <a:gd name="connsiteY489" fmla="*/ 140957 h 294596"/>
                <a:gd name="connsiteX490" fmla="*/ 826546 w 4912735"/>
                <a:gd name="connsiteY490" fmla="*/ 202565 h 294596"/>
                <a:gd name="connsiteX491" fmla="*/ 814569 w 4912735"/>
                <a:gd name="connsiteY491" fmla="*/ 202565 h 294596"/>
                <a:gd name="connsiteX492" fmla="*/ 488516 w 4912735"/>
                <a:gd name="connsiteY492" fmla="*/ 55959 h 294596"/>
                <a:gd name="connsiteX493" fmla="*/ 576727 w 4912735"/>
                <a:gd name="connsiteY493" fmla="*/ 55959 h 294596"/>
                <a:gd name="connsiteX494" fmla="*/ 576727 w 4912735"/>
                <a:gd name="connsiteY494" fmla="*/ 62159 h 294596"/>
                <a:gd name="connsiteX495" fmla="*/ 573490 w 4912735"/>
                <a:gd name="connsiteY495" fmla="*/ 140191 h 294596"/>
                <a:gd name="connsiteX496" fmla="*/ 569230 w 4912735"/>
                <a:gd name="connsiteY496" fmla="*/ 184086 h 294596"/>
                <a:gd name="connsiteX497" fmla="*/ 562525 w 4912735"/>
                <a:gd name="connsiteY497" fmla="*/ 203177 h 294596"/>
                <a:gd name="connsiteX498" fmla="*/ 556274 w 4912735"/>
                <a:gd name="connsiteY498" fmla="*/ 208228 h 294596"/>
                <a:gd name="connsiteX499" fmla="*/ 547924 w 4912735"/>
                <a:gd name="connsiteY499" fmla="*/ 209978 h 294596"/>
                <a:gd name="connsiteX500" fmla="*/ 534047 w 4912735"/>
                <a:gd name="connsiteY500" fmla="*/ 210028 h 294596"/>
                <a:gd name="connsiteX501" fmla="*/ 516119 w 4912735"/>
                <a:gd name="connsiteY501" fmla="*/ 209178 h 294596"/>
                <a:gd name="connsiteX502" fmla="*/ 515145 w 4912735"/>
                <a:gd name="connsiteY502" fmla="*/ 204302 h 294596"/>
                <a:gd name="connsiteX503" fmla="*/ 513119 w 4912735"/>
                <a:gd name="connsiteY503" fmla="*/ 199577 h 294596"/>
                <a:gd name="connsiteX504" fmla="*/ 532647 w 4912735"/>
                <a:gd name="connsiteY504" fmla="*/ 200627 h 294596"/>
                <a:gd name="connsiteX505" fmla="*/ 545123 w 4912735"/>
                <a:gd name="connsiteY505" fmla="*/ 200777 h 294596"/>
                <a:gd name="connsiteX506" fmla="*/ 550249 w 4912735"/>
                <a:gd name="connsiteY506" fmla="*/ 200302 h 294596"/>
                <a:gd name="connsiteX507" fmla="*/ 553724 w 4912735"/>
                <a:gd name="connsiteY507" fmla="*/ 197576 h 294596"/>
                <a:gd name="connsiteX508" fmla="*/ 559732 w 4912735"/>
                <a:gd name="connsiteY508" fmla="*/ 180500 h 294596"/>
                <a:gd name="connsiteX509" fmla="*/ 563918 w 4912735"/>
                <a:gd name="connsiteY509" fmla="*/ 138843 h 294596"/>
                <a:gd name="connsiteX510" fmla="*/ 567126 w 4912735"/>
                <a:gd name="connsiteY510" fmla="*/ 65360 h 294596"/>
                <a:gd name="connsiteX511" fmla="*/ 488516 w 4912735"/>
                <a:gd name="connsiteY511" fmla="*/ 65360 h 294596"/>
                <a:gd name="connsiteX512" fmla="*/ 2670437 w 4912735"/>
                <a:gd name="connsiteY512" fmla="*/ 54146 h 294596"/>
                <a:gd name="connsiteX513" fmla="*/ 2670437 w 4912735"/>
                <a:gd name="connsiteY513" fmla="*/ 98577 h 294596"/>
                <a:gd name="connsiteX514" fmla="*/ 2756047 w 4912735"/>
                <a:gd name="connsiteY514" fmla="*/ 98577 h 294596"/>
                <a:gd name="connsiteX515" fmla="*/ 2756047 w 4912735"/>
                <a:gd name="connsiteY515" fmla="*/ 54146 h 294596"/>
                <a:gd name="connsiteX516" fmla="*/ 626933 w 4912735"/>
                <a:gd name="connsiteY516" fmla="*/ 53558 h 294596"/>
                <a:gd name="connsiteX517" fmla="*/ 760550 w 4912735"/>
                <a:gd name="connsiteY517" fmla="*/ 53558 h 294596"/>
                <a:gd name="connsiteX518" fmla="*/ 760550 w 4912735"/>
                <a:gd name="connsiteY518" fmla="*/ 63360 h 294596"/>
                <a:gd name="connsiteX519" fmla="*/ 626933 w 4912735"/>
                <a:gd name="connsiteY519" fmla="*/ 63360 h 294596"/>
                <a:gd name="connsiteX520" fmla="*/ 3832382 w 4912735"/>
                <a:gd name="connsiteY520" fmla="*/ 52546 h 294596"/>
                <a:gd name="connsiteX521" fmla="*/ 3839332 w 4912735"/>
                <a:gd name="connsiteY521" fmla="*/ 75979 h 294596"/>
                <a:gd name="connsiteX522" fmla="*/ 3844183 w 4912735"/>
                <a:gd name="connsiteY522" fmla="*/ 97762 h 294596"/>
                <a:gd name="connsiteX523" fmla="*/ 3836182 w 4912735"/>
                <a:gd name="connsiteY523" fmla="*/ 99762 h 294596"/>
                <a:gd name="connsiteX524" fmla="*/ 3831482 w 4912735"/>
                <a:gd name="connsiteY524" fmla="*/ 77805 h 294596"/>
                <a:gd name="connsiteX525" fmla="*/ 3824981 w 4912735"/>
                <a:gd name="connsiteY525" fmla="*/ 54347 h 294596"/>
                <a:gd name="connsiteX526" fmla="*/ 3885395 w 4912735"/>
                <a:gd name="connsiteY526" fmla="*/ 51746 h 294596"/>
                <a:gd name="connsiteX527" fmla="*/ 3894198 w 4912735"/>
                <a:gd name="connsiteY527" fmla="*/ 54147 h 294596"/>
                <a:gd name="connsiteX528" fmla="*/ 3886045 w 4912735"/>
                <a:gd name="connsiteY528" fmla="*/ 78205 h 294596"/>
                <a:gd name="connsiteX529" fmla="*/ 3877591 w 4912735"/>
                <a:gd name="connsiteY529" fmla="*/ 100163 h 294596"/>
                <a:gd name="connsiteX530" fmla="*/ 3870589 w 4912735"/>
                <a:gd name="connsiteY530" fmla="*/ 97962 h 294596"/>
                <a:gd name="connsiteX531" fmla="*/ 3878742 w 4912735"/>
                <a:gd name="connsiteY531" fmla="*/ 75454 h 294596"/>
                <a:gd name="connsiteX532" fmla="*/ 3885395 w 4912735"/>
                <a:gd name="connsiteY532" fmla="*/ 51746 h 294596"/>
                <a:gd name="connsiteX533" fmla="*/ 3234707 w 4912735"/>
                <a:gd name="connsiteY533" fmla="*/ 50358 h 294596"/>
                <a:gd name="connsiteX534" fmla="*/ 3390927 w 4912735"/>
                <a:gd name="connsiteY534" fmla="*/ 50358 h 294596"/>
                <a:gd name="connsiteX535" fmla="*/ 3390927 w 4912735"/>
                <a:gd name="connsiteY535" fmla="*/ 59759 h 294596"/>
                <a:gd name="connsiteX536" fmla="*/ 3317517 w 4912735"/>
                <a:gd name="connsiteY536" fmla="*/ 59759 h 294596"/>
                <a:gd name="connsiteX537" fmla="*/ 3317517 w 4912735"/>
                <a:gd name="connsiteY537" fmla="*/ 121167 h 294596"/>
                <a:gd name="connsiteX538" fmla="*/ 3384526 w 4912735"/>
                <a:gd name="connsiteY538" fmla="*/ 121167 h 294596"/>
                <a:gd name="connsiteX539" fmla="*/ 3384526 w 4912735"/>
                <a:gd name="connsiteY539" fmla="*/ 130568 h 294596"/>
                <a:gd name="connsiteX540" fmla="*/ 3317517 w 4912735"/>
                <a:gd name="connsiteY540" fmla="*/ 130568 h 294596"/>
                <a:gd name="connsiteX541" fmla="*/ 3317517 w 4912735"/>
                <a:gd name="connsiteY541" fmla="*/ 198777 h 294596"/>
                <a:gd name="connsiteX542" fmla="*/ 3401528 w 4912735"/>
                <a:gd name="connsiteY542" fmla="*/ 198777 h 294596"/>
                <a:gd name="connsiteX543" fmla="*/ 3401528 w 4912735"/>
                <a:gd name="connsiteY543" fmla="*/ 208178 h 294596"/>
                <a:gd name="connsiteX544" fmla="*/ 3224506 w 4912735"/>
                <a:gd name="connsiteY544" fmla="*/ 208178 h 294596"/>
                <a:gd name="connsiteX545" fmla="*/ 3224506 w 4912735"/>
                <a:gd name="connsiteY545" fmla="*/ 198777 h 294596"/>
                <a:gd name="connsiteX546" fmla="*/ 3307716 w 4912735"/>
                <a:gd name="connsiteY546" fmla="*/ 198777 h 294596"/>
                <a:gd name="connsiteX547" fmla="*/ 3307716 w 4912735"/>
                <a:gd name="connsiteY547" fmla="*/ 130568 h 294596"/>
                <a:gd name="connsiteX548" fmla="*/ 3243108 w 4912735"/>
                <a:gd name="connsiteY548" fmla="*/ 130568 h 294596"/>
                <a:gd name="connsiteX549" fmla="*/ 3243108 w 4912735"/>
                <a:gd name="connsiteY549" fmla="*/ 121167 h 294596"/>
                <a:gd name="connsiteX550" fmla="*/ 3307716 w 4912735"/>
                <a:gd name="connsiteY550" fmla="*/ 121167 h 294596"/>
                <a:gd name="connsiteX551" fmla="*/ 3307716 w 4912735"/>
                <a:gd name="connsiteY551" fmla="*/ 59759 h 294596"/>
                <a:gd name="connsiteX552" fmla="*/ 3234707 w 4912735"/>
                <a:gd name="connsiteY552" fmla="*/ 59759 h 294596"/>
                <a:gd name="connsiteX553" fmla="*/ 2824656 w 4912735"/>
                <a:gd name="connsiteY553" fmla="*/ 49958 h 294596"/>
                <a:gd name="connsiteX554" fmla="*/ 2912667 w 4912735"/>
                <a:gd name="connsiteY554" fmla="*/ 49958 h 294596"/>
                <a:gd name="connsiteX555" fmla="*/ 2912667 w 4912735"/>
                <a:gd name="connsiteY555" fmla="*/ 58959 h 294596"/>
                <a:gd name="connsiteX556" fmla="*/ 2865461 w 4912735"/>
                <a:gd name="connsiteY556" fmla="*/ 58959 h 294596"/>
                <a:gd name="connsiteX557" fmla="*/ 2853009 w 4912735"/>
                <a:gd name="connsiteY557" fmla="*/ 81187 h 294596"/>
                <a:gd name="connsiteX558" fmla="*/ 2839658 w 4912735"/>
                <a:gd name="connsiteY558" fmla="*/ 100564 h 294596"/>
                <a:gd name="connsiteX559" fmla="*/ 2891064 w 4912735"/>
                <a:gd name="connsiteY559" fmla="*/ 96164 h 294596"/>
                <a:gd name="connsiteX560" fmla="*/ 2884113 w 4912735"/>
                <a:gd name="connsiteY560" fmla="*/ 85212 h 294596"/>
                <a:gd name="connsiteX561" fmla="*/ 2876862 w 4912735"/>
                <a:gd name="connsiteY561" fmla="*/ 75161 h 294596"/>
                <a:gd name="connsiteX562" fmla="*/ 2884263 w 4912735"/>
                <a:gd name="connsiteY562" fmla="*/ 71361 h 294596"/>
                <a:gd name="connsiteX563" fmla="*/ 2898515 w 4912735"/>
                <a:gd name="connsiteY563" fmla="*/ 91388 h 294596"/>
                <a:gd name="connsiteX564" fmla="*/ 2908866 w 4912735"/>
                <a:gd name="connsiteY564" fmla="*/ 109765 h 294596"/>
                <a:gd name="connsiteX565" fmla="*/ 2900865 w 4912735"/>
                <a:gd name="connsiteY565" fmla="*/ 114366 h 294596"/>
                <a:gd name="connsiteX566" fmla="*/ 2898665 w 4912735"/>
                <a:gd name="connsiteY566" fmla="*/ 109390 h 294596"/>
                <a:gd name="connsiteX567" fmla="*/ 2895865 w 4912735"/>
                <a:gd name="connsiteY567" fmla="*/ 103965 h 294596"/>
                <a:gd name="connsiteX568" fmla="*/ 2853674 w 4912735"/>
                <a:gd name="connsiteY568" fmla="*/ 108024 h 294596"/>
                <a:gd name="connsiteX569" fmla="*/ 2834776 w 4912735"/>
                <a:gd name="connsiteY569" fmla="*/ 110173 h 294596"/>
                <a:gd name="connsiteX570" fmla="*/ 2828456 w 4912735"/>
                <a:gd name="connsiteY570" fmla="*/ 111566 h 294596"/>
                <a:gd name="connsiteX571" fmla="*/ 2827156 w 4912735"/>
                <a:gd name="connsiteY571" fmla="*/ 107115 h 294596"/>
                <a:gd name="connsiteX572" fmla="*/ 2825256 w 4912735"/>
                <a:gd name="connsiteY572" fmla="*/ 102365 h 294596"/>
                <a:gd name="connsiteX573" fmla="*/ 2829606 w 4912735"/>
                <a:gd name="connsiteY573" fmla="*/ 99639 h 294596"/>
                <a:gd name="connsiteX574" fmla="*/ 2834257 w 4912735"/>
                <a:gd name="connsiteY574" fmla="*/ 93763 h 294596"/>
                <a:gd name="connsiteX575" fmla="*/ 2843008 w 4912735"/>
                <a:gd name="connsiteY575" fmla="*/ 80487 h 294596"/>
                <a:gd name="connsiteX576" fmla="*/ 2854460 w 4912735"/>
                <a:gd name="connsiteY576" fmla="*/ 58959 h 294596"/>
                <a:gd name="connsiteX577" fmla="*/ 2824656 w 4912735"/>
                <a:gd name="connsiteY577" fmla="*/ 58959 h 294596"/>
                <a:gd name="connsiteX578" fmla="*/ 4149783 w 4912735"/>
                <a:gd name="connsiteY578" fmla="*/ 45570 h 294596"/>
                <a:gd name="connsiteX579" fmla="*/ 4290801 w 4912735"/>
                <a:gd name="connsiteY579" fmla="*/ 45570 h 294596"/>
                <a:gd name="connsiteX580" fmla="*/ 4290801 w 4912735"/>
                <a:gd name="connsiteY580" fmla="*/ 202573 h 294596"/>
                <a:gd name="connsiteX581" fmla="*/ 4289026 w 4912735"/>
                <a:gd name="connsiteY581" fmla="*/ 211228 h 294596"/>
                <a:gd name="connsiteX582" fmla="*/ 4283200 w 4912735"/>
                <a:gd name="connsiteY582" fmla="*/ 215379 h 294596"/>
                <a:gd name="connsiteX583" fmla="*/ 4270823 w 4912735"/>
                <a:gd name="connsiteY583" fmla="*/ 216779 h 294596"/>
                <a:gd name="connsiteX584" fmla="*/ 4248996 w 4912735"/>
                <a:gd name="connsiteY584" fmla="*/ 216979 h 294596"/>
                <a:gd name="connsiteX585" fmla="*/ 4247571 w 4912735"/>
                <a:gd name="connsiteY585" fmla="*/ 212453 h 294596"/>
                <a:gd name="connsiteX586" fmla="*/ 4245395 w 4912735"/>
                <a:gd name="connsiteY586" fmla="*/ 207778 h 294596"/>
                <a:gd name="connsiteX587" fmla="*/ 4264898 w 4912735"/>
                <a:gd name="connsiteY587" fmla="*/ 208003 h 294596"/>
                <a:gd name="connsiteX588" fmla="*/ 4275999 w 4912735"/>
                <a:gd name="connsiteY588" fmla="*/ 207778 h 294596"/>
                <a:gd name="connsiteX589" fmla="*/ 4280100 w 4912735"/>
                <a:gd name="connsiteY589" fmla="*/ 206552 h 294596"/>
                <a:gd name="connsiteX590" fmla="*/ 4281200 w 4912735"/>
                <a:gd name="connsiteY590" fmla="*/ 202773 h 294596"/>
                <a:gd name="connsiteX591" fmla="*/ 4281200 w 4912735"/>
                <a:gd name="connsiteY591" fmla="*/ 54746 h 294596"/>
                <a:gd name="connsiteX592" fmla="*/ 4159384 w 4912735"/>
                <a:gd name="connsiteY592" fmla="*/ 54746 h 294596"/>
                <a:gd name="connsiteX593" fmla="*/ 4159384 w 4912735"/>
                <a:gd name="connsiteY593" fmla="*/ 107374 h 294596"/>
                <a:gd name="connsiteX594" fmla="*/ 4157703 w 4912735"/>
                <a:gd name="connsiteY594" fmla="*/ 143806 h 294596"/>
                <a:gd name="connsiteX595" fmla="*/ 4150198 w 4912735"/>
                <a:gd name="connsiteY595" fmla="*/ 182814 h 294596"/>
                <a:gd name="connsiteX596" fmla="*/ 4133181 w 4912735"/>
                <a:gd name="connsiteY596" fmla="*/ 218579 h 294596"/>
                <a:gd name="connsiteX597" fmla="*/ 4129606 w 4912735"/>
                <a:gd name="connsiteY597" fmla="*/ 215179 h 294596"/>
                <a:gd name="connsiteX598" fmla="*/ 4125580 w 4912735"/>
                <a:gd name="connsiteY598" fmla="*/ 212378 h 294596"/>
                <a:gd name="connsiteX599" fmla="*/ 4141634 w 4912735"/>
                <a:gd name="connsiteY599" fmla="*/ 178449 h 294596"/>
                <a:gd name="connsiteX600" fmla="*/ 4148398 w 4912735"/>
                <a:gd name="connsiteY600" fmla="*/ 141846 h 294596"/>
                <a:gd name="connsiteX601" fmla="*/ 4149783 w 4912735"/>
                <a:gd name="connsiteY601" fmla="*/ 107374 h 294596"/>
                <a:gd name="connsiteX602" fmla="*/ 2661035 w 4912735"/>
                <a:gd name="connsiteY602" fmla="*/ 44770 h 294596"/>
                <a:gd name="connsiteX603" fmla="*/ 2765648 w 4912735"/>
                <a:gd name="connsiteY603" fmla="*/ 44770 h 294596"/>
                <a:gd name="connsiteX604" fmla="*/ 2765648 w 4912735"/>
                <a:gd name="connsiteY604" fmla="*/ 107753 h 294596"/>
                <a:gd name="connsiteX605" fmla="*/ 2661035 w 4912735"/>
                <a:gd name="connsiteY605" fmla="*/ 107753 h 294596"/>
                <a:gd name="connsiteX606" fmla="*/ 1246592 w 4912735"/>
                <a:gd name="connsiteY606" fmla="*/ 43757 h 294596"/>
                <a:gd name="connsiteX607" fmla="*/ 1305399 w 4912735"/>
                <a:gd name="connsiteY607" fmla="*/ 43757 h 294596"/>
                <a:gd name="connsiteX608" fmla="*/ 1305399 w 4912735"/>
                <a:gd name="connsiteY608" fmla="*/ 91763 h 294596"/>
                <a:gd name="connsiteX609" fmla="*/ 1306074 w 4912735"/>
                <a:gd name="connsiteY609" fmla="*/ 97464 h 294596"/>
                <a:gd name="connsiteX610" fmla="*/ 1308999 w 4912735"/>
                <a:gd name="connsiteY610" fmla="*/ 98964 h 294596"/>
                <a:gd name="connsiteX611" fmla="*/ 1325002 w 4912735"/>
                <a:gd name="connsiteY611" fmla="*/ 98964 h 294596"/>
                <a:gd name="connsiteX612" fmla="*/ 1329377 w 4912735"/>
                <a:gd name="connsiteY612" fmla="*/ 98714 h 294596"/>
                <a:gd name="connsiteX613" fmla="*/ 1333603 w 4912735"/>
                <a:gd name="connsiteY613" fmla="*/ 98164 h 294596"/>
                <a:gd name="connsiteX614" fmla="*/ 1334028 w 4912735"/>
                <a:gd name="connsiteY614" fmla="*/ 102540 h 294596"/>
                <a:gd name="connsiteX615" fmla="*/ 1334603 w 4912735"/>
                <a:gd name="connsiteY615" fmla="*/ 106765 h 294596"/>
                <a:gd name="connsiteX616" fmla="*/ 1330427 w 4912735"/>
                <a:gd name="connsiteY616" fmla="*/ 107390 h 294596"/>
                <a:gd name="connsiteX617" fmla="*/ 1325202 w 4912735"/>
                <a:gd name="connsiteY617" fmla="*/ 107565 h 294596"/>
                <a:gd name="connsiteX618" fmla="*/ 1308799 w 4912735"/>
                <a:gd name="connsiteY618" fmla="*/ 107565 h 294596"/>
                <a:gd name="connsiteX619" fmla="*/ 1298673 w 4912735"/>
                <a:gd name="connsiteY619" fmla="*/ 103965 h 294596"/>
                <a:gd name="connsiteX620" fmla="*/ 1296198 w 4912735"/>
                <a:gd name="connsiteY620" fmla="*/ 91363 h 294596"/>
                <a:gd name="connsiteX621" fmla="*/ 1296198 w 4912735"/>
                <a:gd name="connsiteY621" fmla="*/ 52758 h 294596"/>
                <a:gd name="connsiteX622" fmla="*/ 1255793 w 4912735"/>
                <a:gd name="connsiteY622" fmla="*/ 52758 h 294596"/>
                <a:gd name="connsiteX623" fmla="*/ 1255793 w 4912735"/>
                <a:gd name="connsiteY623" fmla="*/ 66160 h 294596"/>
                <a:gd name="connsiteX624" fmla="*/ 1248992 w 4912735"/>
                <a:gd name="connsiteY624" fmla="*/ 94188 h 294596"/>
                <a:gd name="connsiteX625" fmla="*/ 1220589 w 4912735"/>
                <a:gd name="connsiteY625" fmla="*/ 119367 h 294596"/>
                <a:gd name="connsiteX626" fmla="*/ 1217713 w 4912735"/>
                <a:gd name="connsiteY626" fmla="*/ 115516 h 294596"/>
                <a:gd name="connsiteX627" fmla="*/ 1214388 w 4912735"/>
                <a:gd name="connsiteY627" fmla="*/ 111966 h 294596"/>
                <a:gd name="connsiteX628" fmla="*/ 1234827 w 4912735"/>
                <a:gd name="connsiteY628" fmla="*/ 97905 h 294596"/>
                <a:gd name="connsiteX629" fmla="*/ 1244288 w 4912735"/>
                <a:gd name="connsiteY629" fmla="*/ 82021 h 294596"/>
                <a:gd name="connsiteX630" fmla="*/ 1246592 w 4912735"/>
                <a:gd name="connsiteY630" fmla="*/ 65960 h 294596"/>
                <a:gd name="connsiteX631" fmla="*/ 3952209 w 4912735"/>
                <a:gd name="connsiteY631" fmla="*/ 43170 h 294596"/>
                <a:gd name="connsiteX632" fmla="*/ 3996190 w 4912735"/>
                <a:gd name="connsiteY632" fmla="*/ 43170 h 294596"/>
                <a:gd name="connsiteX633" fmla="*/ 3996190 w 4912735"/>
                <a:gd name="connsiteY633" fmla="*/ 106965 h 294596"/>
                <a:gd name="connsiteX634" fmla="*/ 3987613 w 4912735"/>
                <a:gd name="connsiteY634" fmla="*/ 106965 h 294596"/>
                <a:gd name="connsiteX635" fmla="*/ 3987613 w 4912735"/>
                <a:gd name="connsiteY635" fmla="*/ 87758 h 294596"/>
                <a:gd name="connsiteX636" fmla="*/ 3968848 w 4912735"/>
                <a:gd name="connsiteY636" fmla="*/ 96937 h 294596"/>
                <a:gd name="connsiteX637" fmla="*/ 3951609 w 4912735"/>
                <a:gd name="connsiteY637" fmla="*/ 105364 h 294596"/>
                <a:gd name="connsiteX638" fmla="*/ 3949004 w 4912735"/>
                <a:gd name="connsiteY638" fmla="*/ 97562 h 294596"/>
                <a:gd name="connsiteX639" fmla="*/ 3966723 w 4912735"/>
                <a:gd name="connsiteY639" fmla="*/ 89809 h 294596"/>
                <a:gd name="connsiteX640" fmla="*/ 3987613 w 4912735"/>
                <a:gd name="connsiteY640" fmla="*/ 79956 h 294596"/>
                <a:gd name="connsiteX641" fmla="*/ 3987613 w 4912735"/>
                <a:gd name="connsiteY641" fmla="*/ 51146 h 294596"/>
                <a:gd name="connsiteX642" fmla="*/ 3952209 w 4912735"/>
                <a:gd name="connsiteY642" fmla="*/ 51146 h 294596"/>
                <a:gd name="connsiteX643" fmla="*/ 3900801 w 4912735"/>
                <a:gd name="connsiteY643" fmla="*/ 43170 h 294596"/>
                <a:gd name="connsiteX644" fmla="*/ 3943596 w 4912735"/>
                <a:gd name="connsiteY644" fmla="*/ 43170 h 294596"/>
                <a:gd name="connsiteX645" fmla="*/ 3943596 w 4912735"/>
                <a:gd name="connsiteY645" fmla="*/ 106965 h 294596"/>
                <a:gd name="connsiteX646" fmla="*/ 3935194 w 4912735"/>
                <a:gd name="connsiteY646" fmla="*/ 106965 h 294596"/>
                <a:gd name="connsiteX647" fmla="*/ 3935194 w 4912735"/>
                <a:gd name="connsiteY647" fmla="*/ 88759 h 294596"/>
                <a:gd name="connsiteX648" fmla="*/ 3899400 w 4912735"/>
                <a:gd name="connsiteY648" fmla="*/ 105965 h 294596"/>
                <a:gd name="connsiteX649" fmla="*/ 3896599 w 4912735"/>
                <a:gd name="connsiteY649" fmla="*/ 98362 h 294596"/>
                <a:gd name="connsiteX650" fmla="*/ 3914243 w 4912735"/>
                <a:gd name="connsiteY650" fmla="*/ 90534 h 294596"/>
                <a:gd name="connsiteX651" fmla="*/ 3935194 w 4912735"/>
                <a:gd name="connsiteY651" fmla="*/ 80756 h 294596"/>
                <a:gd name="connsiteX652" fmla="*/ 3935194 w 4912735"/>
                <a:gd name="connsiteY652" fmla="*/ 51146 h 294596"/>
                <a:gd name="connsiteX653" fmla="*/ 3900801 w 4912735"/>
                <a:gd name="connsiteY653" fmla="*/ 51146 h 294596"/>
                <a:gd name="connsiteX654" fmla="*/ 2071473 w 4912735"/>
                <a:gd name="connsiteY654" fmla="*/ 41469 h 294596"/>
                <a:gd name="connsiteX655" fmla="*/ 2065414 w 4912735"/>
                <a:gd name="connsiteY655" fmla="*/ 67288 h 294596"/>
                <a:gd name="connsiteX656" fmla="*/ 2113636 w 4912735"/>
                <a:gd name="connsiteY656" fmla="*/ 67288 h 294596"/>
                <a:gd name="connsiteX657" fmla="*/ 2122196 w 4912735"/>
                <a:gd name="connsiteY657" fmla="*/ 42005 h 294596"/>
                <a:gd name="connsiteX658" fmla="*/ 2157582 w 4912735"/>
                <a:gd name="connsiteY658" fmla="*/ 42283 h 294596"/>
                <a:gd name="connsiteX659" fmla="*/ 2149646 w 4912735"/>
                <a:gd name="connsiteY659" fmla="*/ 67288 h 294596"/>
                <a:gd name="connsiteX660" fmla="*/ 2189285 w 4912735"/>
                <a:gd name="connsiteY660" fmla="*/ 67288 h 294596"/>
                <a:gd name="connsiteX661" fmla="*/ 2189061 w 4912735"/>
                <a:gd name="connsiteY661" fmla="*/ 68835 h 294596"/>
                <a:gd name="connsiteX662" fmla="*/ 2199945 w 4912735"/>
                <a:gd name="connsiteY662" fmla="*/ 51956 h 294596"/>
                <a:gd name="connsiteX663" fmla="*/ 2395139 w 4912735"/>
                <a:gd name="connsiteY663" fmla="*/ 51447 h 294596"/>
                <a:gd name="connsiteX664" fmla="*/ 2371613 w 4912735"/>
                <a:gd name="connsiteY664" fmla="*/ 87086 h 294596"/>
                <a:gd name="connsiteX665" fmla="*/ 2338425 w 4912735"/>
                <a:gd name="connsiteY665" fmla="*/ 87086 h 294596"/>
                <a:gd name="connsiteX666" fmla="*/ 2341340 w 4912735"/>
                <a:gd name="connsiteY666" fmla="*/ 71247 h 294596"/>
                <a:gd name="connsiteX667" fmla="*/ 2230561 w 4912735"/>
                <a:gd name="connsiteY667" fmla="*/ 71247 h 294596"/>
                <a:gd name="connsiteX668" fmla="*/ 2227646 w 4912735"/>
                <a:gd name="connsiteY668" fmla="*/ 87086 h 294596"/>
                <a:gd name="connsiteX669" fmla="*/ 2177292 w 4912735"/>
                <a:gd name="connsiteY669" fmla="*/ 87086 h 294596"/>
                <a:gd name="connsiteX670" fmla="*/ 2177311 w 4912735"/>
                <a:gd name="connsiteY670" fmla="*/ 87056 h 294596"/>
                <a:gd name="connsiteX671" fmla="*/ 2146517 w 4912735"/>
                <a:gd name="connsiteY671" fmla="*/ 87056 h 294596"/>
                <a:gd name="connsiteX672" fmla="*/ 2145734 w 4912735"/>
                <a:gd name="connsiteY672" fmla="*/ 91288 h 294596"/>
                <a:gd name="connsiteX673" fmla="*/ 2101141 w 4912735"/>
                <a:gd name="connsiteY673" fmla="*/ 92561 h 294596"/>
                <a:gd name="connsiteX674" fmla="*/ 2101923 w 4912735"/>
                <a:gd name="connsiteY674" fmla="*/ 87056 h 294596"/>
                <a:gd name="connsiteX675" fmla="*/ 2062285 w 4912735"/>
                <a:gd name="connsiteY675" fmla="*/ 87056 h 294596"/>
                <a:gd name="connsiteX676" fmla="*/ 2061502 w 4912735"/>
                <a:gd name="connsiteY676" fmla="*/ 91543 h 294596"/>
                <a:gd name="connsiteX677" fmla="*/ 2016909 w 4912735"/>
                <a:gd name="connsiteY677" fmla="*/ 92561 h 294596"/>
                <a:gd name="connsiteX678" fmla="*/ 2017691 w 4912735"/>
                <a:gd name="connsiteY678" fmla="*/ 87056 h 294596"/>
                <a:gd name="connsiteX679" fmla="*/ 1978313 w 4912735"/>
                <a:gd name="connsiteY679" fmla="*/ 87056 h 294596"/>
                <a:gd name="connsiteX680" fmla="*/ 1978316 w 4912735"/>
                <a:gd name="connsiteY680" fmla="*/ 87039 h 294596"/>
                <a:gd name="connsiteX681" fmla="*/ 1960926 w 4912735"/>
                <a:gd name="connsiteY681" fmla="*/ 87039 h 294596"/>
                <a:gd name="connsiteX682" fmla="*/ 1958376 w 4912735"/>
                <a:gd name="connsiteY682" fmla="*/ 103295 h 294596"/>
                <a:gd name="connsiteX683" fmla="*/ 1975529 w 4912735"/>
                <a:gd name="connsiteY683" fmla="*/ 103295 h 294596"/>
                <a:gd name="connsiteX684" fmla="*/ 1972284 w 4912735"/>
                <a:gd name="connsiteY684" fmla="*/ 123094 h 294596"/>
                <a:gd name="connsiteX685" fmla="*/ 1955131 w 4912735"/>
                <a:gd name="connsiteY685" fmla="*/ 123094 h 294596"/>
                <a:gd name="connsiteX686" fmla="*/ 1952581 w 4912735"/>
                <a:gd name="connsiteY686" fmla="*/ 139351 h 294596"/>
                <a:gd name="connsiteX687" fmla="*/ 1969734 w 4912735"/>
                <a:gd name="connsiteY687" fmla="*/ 139351 h 294596"/>
                <a:gd name="connsiteX688" fmla="*/ 1966721 w 4912735"/>
                <a:gd name="connsiteY688" fmla="*/ 159150 h 294596"/>
                <a:gd name="connsiteX689" fmla="*/ 1949567 w 4912735"/>
                <a:gd name="connsiteY689" fmla="*/ 159150 h 294596"/>
                <a:gd name="connsiteX690" fmla="*/ 1947017 w 4912735"/>
                <a:gd name="connsiteY690" fmla="*/ 175406 h 294596"/>
                <a:gd name="connsiteX691" fmla="*/ 1971357 w 4912735"/>
                <a:gd name="connsiteY691" fmla="*/ 175406 h 294596"/>
                <a:gd name="connsiteX692" fmla="*/ 1968343 w 4912735"/>
                <a:gd name="connsiteY692" fmla="*/ 194997 h 294596"/>
                <a:gd name="connsiteX693" fmla="*/ 1892312 w 4912735"/>
                <a:gd name="connsiteY693" fmla="*/ 194997 h 294596"/>
                <a:gd name="connsiteX694" fmla="*/ 1891849 w 4912735"/>
                <a:gd name="connsiteY694" fmla="*/ 198332 h 294596"/>
                <a:gd name="connsiteX695" fmla="*/ 1859397 w 4912735"/>
                <a:gd name="connsiteY695" fmla="*/ 198332 h 294596"/>
                <a:gd name="connsiteX696" fmla="*/ 1877477 w 4912735"/>
                <a:gd name="connsiteY696" fmla="*/ 82245 h 294596"/>
                <a:gd name="connsiteX697" fmla="*/ 1870523 w 4912735"/>
                <a:gd name="connsiteY697" fmla="*/ 84329 h 294596"/>
                <a:gd name="connsiteX698" fmla="*/ 1874463 w 4912735"/>
                <a:gd name="connsiteY698" fmla="*/ 60570 h 294596"/>
                <a:gd name="connsiteX699" fmla="*/ 1915492 w 4912735"/>
                <a:gd name="connsiteY699" fmla="*/ 48690 h 294596"/>
                <a:gd name="connsiteX700" fmla="*/ 1912479 w 4912735"/>
                <a:gd name="connsiteY700" fmla="*/ 67239 h 294596"/>
                <a:gd name="connsiteX701" fmla="*/ 1930096 w 4912735"/>
                <a:gd name="connsiteY701" fmla="*/ 67239 h 294596"/>
                <a:gd name="connsiteX702" fmla="*/ 1931255 w 4912735"/>
                <a:gd name="connsiteY702" fmla="*/ 60778 h 294596"/>
                <a:gd name="connsiteX703" fmla="*/ 1923837 w 4912735"/>
                <a:gd name="connsiteY703" fmla="*/ 52859 h 294596"/>
                <a:gd name="connsiteX704" fmla="*/ 1966257 w 4912735"/>
                <a:gd name="connsiteY704" fmla="*/ 52859 h 294596"/>
                <a:gd name="connsiteX705" fmla="*/ 1963939 w 4912735"/>
                <a:gd name="connsiteY705" fmla="*/ 67239 h 294596"/>
                <a:gd name="connsiteX706" fmla="*/ 1983874 w 4912735"/>
                <a:gd name="connsiteY706" fmla="*/ 67239 h 294596"/>
                <a:gd name="connsiteX707" fmla="*/ 1983860 w 4912735"/>
                <a:gd name="connsiteY707" fmla="*/ 67331 h 294596"/>
                <a:gd name="connsiteX708" fmla="*/ 2029404 w 4912735"/>
                <a:gd name="connsiteY708" fmla="*/ 68052 h 294596"/>
                <a:gd name="connsiteX709" fmla="*/ 2036692 w 4912735"/>
                <a:gd name="connsiteY709" fmla="*/ 41496 h 294596"/>
                <a:gd name="connsiteX710" fmla="*/ 1382609 w 4912735"/>
                <a:gd name="connsiteY710" fmla="*/ 40357 h 294596"/>
                <a:gd name="connsiteX711" fmla="*/ 1399736 w 4912735"/>
                <a:gd name="connsiteY711" fmla="*/ 55734 h 294596"/>
                <a:gd name="connsiteX712" fmla="*/ 1413413 w 4912735"/>
                <a:gd name="connsiteY712" fmla="*/ 70361 h 294596"/>
                <a:gd name="connsiteX713" fmla="*/ 1406812 w 4912735"/>
                <a:gd name="connsiteY713" fmla="*/ 77761 h 294596"/>
                <a:gd name="connsiteX714" fmla="*/ 1393135 w 4912735"/>
                <a:gd name="connsiteY714" fmla="*/ 62435 h 294596"/>
                <a:gd name="connsiteX715" fmla="*/ 1376008 w 4912735"/>
                <a:gd name="connsiteY715" fmla="*/ 46358 h 294596"/>
                <a:gd name="connsiteX716" fmla="*/ 1179383 w 4912735"/>
                <a:gd name="connsiteY716" fmla="*/ 40357 h 294596"/>
                <a:gd name="connsiteX717" fmla="*/ 1196010 w 4912735"/>
                <a:gd name="connsiteY717" fmla="*/ 55384 h 294596"/>
                <a:gd name="connsiteX718" fmla="*/ 1209187 w 4912735"/>
                <a:gd name="connsiteY718" fmla="*/ 69960 h 294596"/>
                <a:gd name="connsiteX719" fmla="*/ 1202386 w 4912735"/>
                <a:gd name="connsiteY719" fmla="*/ 76961 h 294596"/>
                <a:gd name="connsiteX720" fmla="*/ 1189310 w 4912735"/>
                <a:gd name="connsiteY720" fmla="*/ 61959 h 294596"/>
                <a:gd name="connsiteX721" fmla="*/ 1172782 w 4912735"/>
                <a:gd name="connsiteY721" fmla="*/ 46358 h 294596"/>
                <a:gd name="connsiteX722" fmla="*/ 3854584 w 4912735"/>
                <a:gd name="connsiteY722" fmla="*/ 39957 h 294596"/>
                <a:gd name="connsiteX723" fmla="*/ 3863186 w 4912735"/>
                <a:gd name="connsiteY723" fmla="*/ 39957 h 294596"/>
                <a:gd name="connsiteX724" fmla="*/ 3863186 w 4912735"/>
                <a:gd name="connsiteY724" fmla="*/ 107765 h 294596"/>
                <a:gd name="connsiteX725" fmla="*/ 3898178 w 4912735"/>
                <a:gd name="connsiteY725" fmla="*/ 107765 h 294596"/>
                <a:gd name="connsiteX726" fmla="*/ 3898178 w 4912735"/>
                <a:gd name="connsiteY726" fmla="*/ 116766 h 294596"/>
                <a:gd name="connsiteX727" fmla="*/ 3876575 w 4912735"/>
                <a:gd name="connsiteY727" fmla="*/ 116766 h 294596"/>
                <a:gd name="connsiteX728" fmla="*/ 3876575 w 4912735"/>
                <a:gd name="connsiteY728" fmla="*/ 183362 h 294596"/>
                <a:gd name="connsiteX729" fmla="*/ 3900797 w 4912735"/>
                <a:gd name="connsiteY729" fmla="*/ 171581 h 294596"/>
                <a:gd name="connsiteX730" fmla="*/ 3901747 w 4912735"/>
                <a:gd name="connsiteY730" fmla="*/ 175780 h 294596"/>
                <a:gd name="connsiteX731" fmla="*/ 3902999 w 4912735"/>
                <a:gd name="connsiteY731" fmla="*/ 179373 h 294596"/>
                <a:gd name="connsiteX732" fmla="*/ 3881338 w 4912735"/>
                <a:gd name="connsiteY732" fmla="*/ 190764 h 294596"/>
                <a:gd name="connsiteX733" fmla="*/ 3870978 w 4912735"/>
                <a:gd name="connsiteY733" fmla="*/ 196732 h 294596"/>
                <a:gd name="connsiteX734" fmla="*/ 3866798 w 4912735"/>
                <a:gd name="connsiteY734" fmla="*/ 199988 h 294596"/>
                <a:gd name="connsiteX735" fmla="*/ 3864921 w 4912735"/>
                <a:gd name="connsiteY735" fmla="*/ 195732 h 294596"/>
                <a:gd name="connsiteX736" fmla="*/ 3862594 w 4912735"/>
                <a:gd name="connsiteY736" fmla="*/ 191776 h 294596"/>
                <a:gd name="connsiteX737" fmla="*/ 3866122 w 4912735"/>
                <a:gd name="connsiteY737" fmla="*/ 188772 h 294596"/>
                <a:gd name="connsiteX738" fmla="*/ 3867999 w 4912735"/>
                <a:gd name="connsiteY738" fmla="*/ 180968 h 294596"/>
                <a:gd name="connsiteX739" fmla="*/ 3867999 w 4912735"/>
                <a:gd name="connsiteY739" fmla="*/ 116766 h 294596"/>
                <a:gd name="connsiteX740" fmla="*/ 3850984 w 4912735"/>
                <a:gd name="connsiteY740" fmla="*/ 116766 h 294596"/>
                <a:gd name="connsiteX741" fmla="*/ 3845858 w 4912735"/>
                <a:gd name="connsiteY741" fmla="*/ 174871 h 294596"/>
                <a:gd name="connsiteX742" fmla="*/ 3826781 w 4912735"/>
                <a:gd name="connsiteY742" fmla="*/ 214366 h 294596"/>
                <a:gd name="connsiteX743" fmla="*/ 3823655 w 4912735"/>
                <a:gd name="connsiteY743" fmla="*/ 211116 h 294596"/>
                <a:gd name="connsiteX744" fmla="*/ 3819780 w 4912735"/>
                <a:gd name="connsiteY744" fmla="*/ 208167 h 294596"/>
                <a:gd name="connsiteX745" fmla="*/ 3837607 w 4912735"/>
                <a:gd name="connsiteY745" fmla="*/ 171317 h 294596"/>
                <a:gd name="connsiteX746" fmla="*/ 3842383 w 4912735"/>
                <a:gd name="connsiteY746" fmla="*/ 116766 h 294596"/>
                <a:gd name="connsiteX747" fmla="*/ 3821980 w 4912735"/>
                <a:gd name="connsiteY747" fmla="*/ 116766 h 294596"/>
                <a:gd name="connsiteX748" fmla="*/ 3821980 w 4912735"/>
                <a:gd name="connsiteY748" fmla="*/ 107765 h 294596"/>
                <a:gd name="connsiteX749" fmla="*/ 3854584 w 4912735"/>
                <a:gd name="connsiteY749" fmla="*/ 107765 h 294596"/>
                <a:gd name="connsiteX750" fmla="*/ 2519018 w 4912735"/>
                <a:gd name="connsiteY750" fmla="*/ 38757 h 294596"/>
                <a:gd name="connsiteX751" fmla="*/ 2528019 w 4912735"/>
                <a:gd name="connsiteY751" fmla="*/ 41157 h 294596"/>
                <a:gd name="connsiteX752" fmla="*/ 2522293 w 4912735"/>
                <a:gd name="connsiteY752" fmla="*/ 55784 h 294596"/>
                <a:gd name="connsiteX753" fmla="*/ 2515817 w 4912735"/>
                <a:gd name="connsiteY753" fmla="*/ 69960 h 294596"/>
                <a:gd name="connsiteX754" fmla="*/ 2603228 w 4912735"/>
                <a:gd name="connsiteY754" fmla="*/ 69960 h 294596"/>
                <a:gd name="connsiteX755" fmla="*/ 2603228 w 4912735"/>
                <a:gd name="connsiteY755" fmla="*/ 79162 h 294596"/>
                <a:gd name="connsiteX756" fmla="*/ 2538420 w 4912735"/>
                <a:gd name="connsiteY756" fmla="*/ 79162 h 294596"/>
                <a:gd name="connsiteX757" fmla="*/ 2538420 w 4912735"/>
                <a:gd name="connsiteY757" fmla="*/ 112766 h 294596"/>
                <a:gd name="connsiteX758" fmla="*/ 2599227 w 4912735"/>
                <a:gd name="connsiteY758" fmla="*/ 112766 h 294596"/>
                <a:gd name="connsiteX759" fmla="*/ 2599227 w 4912735"/>
                <a:gd name="connsiteY759" fmla="*/ 121767 h 294596"/>
                <a:gd name="connsiteX760" fmla="*/ 2538420 w 4912735"/>
                <a:gd name="connsiteY760" fmla="*/ 121767 h 294596"/>
                <a:gd name="connsiteX761" fmla="*/ 2538420 w 4912735"/>
                <a:gd name="connsiteY761" fmla="*/ 156771 h 294596"/>
                <a:gd name="connsiteX762" fmla="*/ 2602028 w 4912735"/>
                <a:gd name="connsiteY762" fmla="*/ 156771 h 294596"/>
                <a:gd name="connsiteX763" fmla="*/ 2602028 w 4912735"/>
                <a:gd name="connsiteY763" fmla="*/ 165973 h 294596"/>
                <a:gd name="connsiteX764" fmla="*/ 2538420 w 4912735"/>
                <a:gd name="connsiteY764" fmla="*/ 165973 h 294596"/>
                <a:gd name="connsiteX765" fmla="*/ 2538420 w 4912735"/>
                <a:gd name="connsiteY765" fmla="*/ 217179 h 294596"/>
                <a:gd name="connsiteX766" fmla="*/ 2528819 w 4912735"/>
                <a:gd name="connsiteY766" fmla="*/ 217179 h 294596"/>
                <a:gd name="connsiteX767" fmla="*/ 2528819 w 4912735"/>
                <a:gd name="connsiteY767" fmla="*/ 79162 h 294596"/>
                <a:gd name="connsiteX768" fmla="*/ 2511417 w 4912735"/>
                <a:gd name="connsiteY768" fmla="*/ 79162 h 294596"/>
                <a:gd name="connsiteX769" fmla="*/ 2497115 w 4912735"/>
                <a:gd name="connsiteY769" fmla="*/ 102840 h 294596"/>
                <a:gd name="connsiteX770" fmla="*/ 2481613 w 4912735"/>
                <a:gd name="connsiteY770" fmla="*/ 122767 h 294596"/>
                <a:gd name="connsiteX771" fmla="*/ 2477963 w 4912735"/>
                <a:gd name="connsiteY771" fmla="*/ 119667 h 294596"/>
                <a:gd name="connsiteX772" fmla="*/ 2474012 w 4912735"/>
                <a:gd name="connsiteY772" fmla="*/ 116566 h 294596"/>
                <a:gd name="connsiteX773" fmla="*/ 2499440 w 4912735"/>
                <a:gd name="connsiteY773" fmla="*/ 81637 h 294596"/>
                <a:gd name="connsiteX774" fmla="*/ 2519018 w 4912735"/>
                <a:gd name="connsiteY774" fmla="*/ 38757 h 294596"/>
                <a:gd name="connsiteX775" fmla="*/ 448711 w 4912735"/>
                <a:gd name="connsiteY775" fmla="*/ 36956 h 294596"/>
                <a:gd name="connsiteX776" fmla="*/ 458112 w 4912735"/>
                <a:gd name="connsiteY776" fmla="*/ 41157 h 294596"/>
                <a:gd name="connsiteX777" fmla="*/ 440285 w 4912735"/>
                <a:gd name="connsiteY777" fmla="*/ 80087 h 294596"/>
                <a:gd name="connsiteX778" fmla="*/ 419907 w 4912735"/>
                <a:gd name="connsiteY778" fmla="*/ 114966 h 294596"/>
                <a:gd name="connsiteX779" fmla="*/ 464713 w 4912735"/>
                <a:gd name="connsiteY779" fmla="*/ 111966 h 294596"/>
                <a:gd name="connsiteX780" fmla="*/ 471739 w 4912735"/>
                <a:gd name="connsiteY780" fmla="*/ 99264 h 294596"/>
                <a:gd name="connsiteX781" fmla="*/ 478315 w 4912735"/>
                <a:gd name="connsiteY781" fmla="*/ 86563 h 294596"/>
                <a:gd name="connsiteX782" fmla="*/ 487716 w 4912735"/>
                <a:gd name="connsiteY782" fmla="*/ 90763 h 294596"/>
                <a:gd name="connsiteX783" fmla="*/ 457337 w 4912735"/>
                <a:gd name="connsiteY783" fmla="*/ 141869 h 294596"/>
                <a:gd name="connsiteX784" fmla="*/ 424708 w 4912735"/>
                <a:gd name="connsiteY784" fmla="*/ 186375 h 294596"/>
                <a:gd name="connsiteX785" fmla="*/ 480715 w 4912735"/>
                <a:gd name="connsiteY785" fmla="*/ 176574 h 294596"/>
                <a:gd name="connsiteX786" fmla="*/ 474539 w 4912735"/>
                <a:gd name="connsiteY786" fmla="*/ 162497 h 294596"/>
                <a:gd name="connsiteX787" fmla="*/ 467914 w 4912735"/>
                <a:gd name="connsiteY787" fmla="*/ 149170 h 294596"/>
                <a:gd name="connsiteX788" fmla="*/ 475914 w 4912735"/>
                <a:gd name="connsiteY788" fmla="*/ 146370 h 294596"/>
                <a:gd name="connsiteX789" fmla="*/ 490041 w 4912735"/>
                <a:gd name="connsiteY789" fmla="*/ 176424 h 294596"/>
                <a:gd name="connsiteX790" fmla="*/ 499517 w 4912735"/>
                <a:gd name="connsiteY790" fmla="*/ 203777 h 294596"/>
                <a:gd name="connsiteX791" fmla="*/ 490917 w 4912735"/>
                <a:gd name="connsiteY791" fmla="*/ 207578 h 294596"/>
                <a:gd name="connsiteX792" fmla="*/ 488016 w 4912735"/>
                <a:gd name="connsiteY792" fmla="*/ 197101 h 294596"/>
                <a:gd name="connsiteX793" fmla="*/ 483915 w 4912735"/>
                <a:gd name="connsiteY793" fmla="*/ 184975 h 294596"/>
                <a:gd name="connsiteX794" fmla="*/ 446536 w 4912735"/>
                <a:gd name="connsiteY794" fmla="*/ 191969 h 294596"/>
                <a:gd name="connsiteX795" fmla="*/ 425208 w 4912735"/>
                <a:gd name="connsiteY795" fmla="*/ 196226 h 294596"/>
                <a:gd name="connsiteX796" fmla="*/ 414832 w 4912735"/>
                <a:gd name="connsiteY796" fmla="*/ 198758 h 294596"/>
                <a:gd name="connsiteX797" fmla="*/ 410306 w 4912735"/>
                <a:gd name="connsiteY797" fmla="*/ 200577 h 294596"/>
                <a:gd name="connsiteX798" fmla="*/ 408806 w 4912735"/>
                <a:gd name="connsiteY798" fmla="*/ 195926 h 294596"/>
                <a:gd name="connsiteX799" fmla="*/ 406706 w 4912735"/>
                <a:gd name="connsiteY799" fmla="*/ 190976 h 294596"/>
                <a:gd name="connsiteX800" fmla="*/ 414282 w 4912735"/>
                <a:gd name="connsiteY800" fmla="*/ 185075 h 294596"/>
                <a:gd name="connsiteX801" fmla="*/ 424708 w 4912735"/>
                <a:gd name="connsiteY801" fmla="*/ 172573 h 294596"/>
                <a:gd name="connsiteX802" fmla="*/ 438735 w 4912735"/>
                <a:gd name="connsiteY802" fmla="*/ 153221 h 294596"/>
                <a:gd name="connsiteX803" fmla="*/ 459512 w 4912735"/>
                <a:gd name="connsiteY803" fmla="*/ 120967 h 294596"/>
                <a:gd name="connsiteX804" fmla="*/ 428383 w 4912735"/>
                <a:gd name="connsiteY804" fmla="*/ 123760 h 294596"/>
                <a:gd name="connsiteX805" fmla="*/ 413966 w 4912735"/>
                <a:gd name="connsiteY805" fmla="*/ 125441 h 294596"/>
                <a:gd name="connsiteX806" fmla="*/ 408706 w 4912735"/>
                <a:gd name="connsiteY806" fmla="*/ 126768 h 294596"/>
                <a:gd name="connsiteX807" fmla="*/ 407256 w 4912735"/>
                <a:gd name="connsiteY807" fmla="*/ 121942 h 294596"/>
                <a:gd name="connsiteX808" fmla="*/ 405506 w 4912735"/>
                <a:gd name="connsiteY808" fmla="*/ 116966 h 294596"/>
                <a:gd name="connsiteX809" fmla="*/ 410781 w 4912735"/>
                <a:gd name="connsiteY809" fmla="*/ 112366 h 294596"/>
                <a:gd name="connsiteX810" fmla="*/ 417107 w 4912735"/>
                <a:gd name="connsiteY810" fmla="*/ 102365 h 294596"/>
                <a:gd name="connsiteX811" fmla="*/ 425568 w 4912735"/>
                <a:gd name="connsiteY811" fmla="*/ 88163 h 294596"/>
                <a:gd name="connsiteX812" fmla="*/ 437450 w 4912735"/>
                <a:gd name="connsiteY812" fmla="*/ 64493 h 294596"/>
                <a:gd name="connsiteX813" fmla="*/ 448711 w 4912735"/>
                <a:gd name="connsiteY813" fmla="*/ 36956 h 294596"/>
                <a:gd name="connsiteX814" fmla="*/ 2473812 w 4912735"/>
                <a:gd name="connsiteY814" fmla="*/ 36756 h 294596"/>
                <a:gd name="connsiteX815" fmla="*/ 2483013 w 4912735"/>
                <a:gd name="connsiteY815" fmla="*/ 39557 h 294596"/>
                <a:gd name="connsiteX816" fmla="*/ 2473137 w 4912735"/>
                <a:gd name="connsiteY816" fmla="*/ 61809 h 294596"/>
                <a:gd name="connsiteX817" fmla="*/ 2461610 w 4912735"/>
                <a:gd name="connsiteY817" fmla="*/ 83162 h 294596"/>
                <a:gd name="connsiteX818" fmla="*/ 2461610 w 4912735"/>
                <a:gd name="connsiteY818" fmla="*/ 216979 h 294596"/>
                <a:gd name="connsiteX819" fmla="*/ 2451809 w 4912735"/>
                <a:gd name="connsiteY819" fmla="*/ 216979 h 294596"/>
                <a:gd name="connsiteX820" fmla="*/ 2451809 w 4912735"/>
                <a:gd name="connsiteY820" fmla="*/ 98564 h 294596"/>
                <a:gd name="connsiteX821" fmla="*/ 2440108 w 4912735"/>
                <a:gd name="connsiteY821" fmla="*/ 114066 h 294596"/>
                <a:gd name="connsiteX822" fmla="*/ 2427806 w 4912735"/>
                <a:gd name="connsiteY822" fmla="*/ 127768 h 294596"/>
                <a:gd name="connsiteX823" fmla="*/ 2425181 w 4912735"/>
                <a:gd name="connsiteY823" fmla="*/ 123367 h 294596"/>
                <a:gd name="connsiteX824" fmla="*/ 2421805 w 4912735"/>
                <a:gd name="connsiteY824" fmla="*/ 118967 h 294596"/>
                <a:gd name="connsiteX825" fmla="*/ 2451034 w 4912735"/>
                <a:gd name="connsiteY825" fmla="*/ 82212 h 294596"/>
                <a:gd name="connsiteX826" fmla="*/ 2473812 w 4912735"/>
                <a:gd name="connsiteY826" fmla="*/ 36756 h 294596"/>
                <a:gd name="connsiteX827" fmla="*/ 1473020 w 4912735"/>
                <a:gd name="connsiteY827" fmla="*/ 36356 h 294596"/>
                <a:gd name="connsiteX828" fmla="*/ 1482821 w 4912735"/>
                <a:gd name="connsiteY828" fmla="*/ 36356 h 294596"/>
                <a:gd name="connsiteX829" fmla="*/ 1482821 w 4912735"/>
                <a:gd name="connsiteY829" fmla="*/ 104165 h 294596"/>
                <a:gd name="connsiteX830" fmla="*/ 1536428 w 4912735"/>
                <a:gd name="connsiteY830" fmla="*/ 104165 h 294596"/>
                <a:gd name="connsiteX831" fmla="*/ 1536428 w 4912735"/>
                <a:gd name="connsiteY831" fmla="*/ 113766 h 294596"/>
                <a:gd name="connsiteX832" fmla="*/ 1482821 w 4912735"/>
                <a:gd name="connsiteY832" fmla="*/ 113766 h 294596"/>
                <a:gd name="connsiteX833" fmla="*/ 1482821 w 4912735"/>
                <a:gd name="connsiteY833" fmla="*/ 216979 h 294596"/>
                <a:gd name="connsiteX834" fmla="*/ 1473020 w 4912735"/>
                <a:gd name="connsiteY834" fmla="*/ 216979 h 294596"/>
                <a:gd name="connsiteX835" fmla="*/ 1473020 w 4912735"/>
                <a:gd name="connsiteY835" fmla="*/ 113766 h 294596"/>
                <a:gd name="connsiteX836" fmla="*/ 1420814 w 4912735"/>
                <a:gd name="connsiteY836" fmla="*/ 113766 h 294596"/>
                <a:gd name="connsiteX837" fmla="*/ 1420814 w 4912735"/>
                <a:gd name="connsiteY837" fmla="*/ 104165 h 294596"/>
                <a:gd name="connsiteX838" fmla="*/ 1473020 w 4912735"/>
                <a:gd name="connsiteY838" fmla="*/ 104165 h 294596"/>
                <a:gd name="connsiteX839" fmla="*/ 3495739 w 4912735"/>
                <a:gd name="connsiteY839" fmla="*/ 36169 h 294596"/>
                <a:gd name="connsiteX840" fmla="*/ 3505341 w 4912735"/>
                <a:gd name="connsiteY840" fmla="*/ 36169 h 294596"/>
                <a:gd name="connsiteX841" fmla="*/ 3505341 w 4912735"/>
                <a:gd name="connsiteY841" fmla="*/ 63372 h 294596"/>
                <a:gd name="connsiteX842" fmla="*/ 3558548 w 4912735"/>
                <a:gd name="connsiteY842" fmla="*/ 63372 h 294596"/>
                <a:gd name="connsiteX843" fmla="*/ 3558548 w 4912735"/>
                <a:gd name="connsiteY843" fmla="*/ 70752 h 294596"/>
                <a:gd name="connsiteX844" fmla="*/ 3571349 w 4912735"/>
                <a:gd name="connsiteY844" fmla="*/ 57469 h 294596"/>
                <a:gd name="connsiteX845" fmla="*/ 3582950 w 4912735"/>
                <a:gd name="connsiteY845" fmla="*/ 43570 h 294596"/>
                <a:gd name="connsiteX846" fmla="*/ 3590952 w 4912735"/>
                <a:gd name="connsiteY846" fmla="*/ 48370 h 294596"/>
                <a:gd name="connsiteX847" fmla="*/ 3565323 w 4912735"/>
                <a:gd name="connsiteY847" fmla="*/ 76789 h 294596"/>
                <a:gd name="connsiteX848" fmla="*/ 3535944 w 4912735"/>
                <a:gd name="connsiteY848" fmla="*/ 102377 h 294596"/>
                <a:gd name="connsiteX849" fmla="*/ 3601153 w 4912735"/>
                <a:gd name="connsiteY849" fmla="*/ 102377 h 294596"/>
                <a:gd name="connsiteX850" fmla="*/ 3601153 w 4912735"/>
                <a:gd name="connsiteY850" fmla="*/ 111153 h 294596"/>
                <a:gd name="connsiteX851" fmla="*/ 3524343 w 4912735"/>
                <a:gd name="connsiteY851" fmla="*/ 111153 h 294596"/>
                <a:gd name="connsiteX852" fmla="*/ 3486338 w 4912735"/>
                <a:gd name="connsiteY852" fmla="*/ 135181 h 294596"/>
                <a:gd name="connsiteX853" fmla="*/ 3575750 w 4912735"/>
                <a:gd name="connsiteY853" fmla="*/ 135181 h 294596"/>
                <a:gd name="connsiteX854" fmla="*/ 3575750 w 4912735"/>
                <a:gd name="connsiteY854" fmla="*/ 216366 h 294596"/>
                <a:gd name="connsiteX855" fmla="*/ 3565948 w 4912735"/>
                <a:gd name="connsiteY855" fmla="*/ 216366 h 294596"/>
                <a:gd name="connsiteX856" fmla="*/ 3565948 w 4912735"/>
                <a:gd name="connsiteY856" fmla="*/ 210166 h 294596"/>
                <a:gd name="connsiteX857" fmla="*/ 3477538 w 4912735"/>
                <a:gd name="connsiteY857" fmla="*/ 210166 h 294596"/>
                <a:gd name="connsiteX858" fmla="*/ 3477538 w 4912735"/>
                <a:gd name="connsiteY858" fmla="*/ 217166 h 294596"/>
                <a:gd name="connsiteX859" fmla="*/ 3467936 w 4912735"/>
                <a:gd name="connsiteY859" fmla="*/ 217166 h 294596"/>
                <a:gd name="connsiteX860" fmla="*/ 3467936 w 4912735"/>
                <a:gd name="connsiteY860" fmla="*/ 144959 h 294596"/>
                <a:gd name="connsiteX861" fmla="*/ 3447984 w 4912735"/>
                <a:gd name="connsiteY861" fmla="*/ 154495 h 294596"/>
                <a:gd name="connsiteX862" fmla="*/ 3427731 w 4912735"/>
                <a:gd name="connsiteY862" fmla="*/ 162980 h 294596"/>
                <a:gd name="connsiteX863" fmla="*/ 3424731 w 4912735"/>
                <a:gd name="connsiteY863" fmla="*/ 159050 h 294596"/>
                <a:gd name="connsiteX864" fmla="*/ 3421131 w 4912735"/>
                <a:gd name="connsiteY864" fmla="*/ 154970 h 294596"/>
                <a:gd name="connsiteX865" fmla="*/ 3466436 w 4912735"/>
                <a:gd name="connsiteY865" fmla="*/ 135540 h 294596"/>
                <a:gd name="connsiteX866" fmla="*/ 3508741 w 4912735"/>
                <a:gd name="connsiteY866" fmla="*/ 111153 h 294596"/>
                <a:gd name="connsiteX867" fmla="*/ 3424531 w 4912735"/>
                <a:gd name="connsiteY867" fmla="*/ 111153 h 294596"/>
                <a:gd name="connsiteX868" fmla="*/ 3424531 w 4912735"/>
                <a:gd name="connsiteY868" fmla="*/ 102377 h 294596"/>
                <a:gd name="connsiteX869" fmla="*/ 3495739 w 4912735"/>
                <a:gd name="connsiteY869" fmla="*/ 102377 h 294596"/>
                <a:gd name="connsiteX870" fmla="*/ 3495739 w 4912735"/>
                <a:gd name="connsiteY870" fmla="*/ 72148 h 294596"/>
                <a:gd name="connsiteX871" fmla="*/ 3442333 w 4912735"/>
                <a:gd name="connsiteY871" fmla="*/ 72148 h 294596"/>
                <a:gd name="connsiteX872" fmla="*/ 3442333 w 4912735"/>
                <a:gd name="connsiteY872" fmla="*/ 63372 h 294596"/>
                <a:gd name="connsiteX873" fmla="*/ 3495739 w 4912735"/>
                <a:gd name="connsiteY873" fmla="*/ 63372 h 294596"/>
                <a:gd name="connsiteX874" fmla="*/ 3675162 w 4912735"/>
                <a:gd name="connsiteY874" fmla="*/ 36156 h 294596"/>
                <a:gd name="connsiteX875" fmla="*/ 3684563 w 4912735"/>
                <a:gd name="connsiteY875" fmla="*/ 36156 h 294596"/>
                <a:gd name="connsiteX876" fmla="*/ 3684563 w 4912735"/>
                <a:gd name="connsiteY876" fmla="*/ 53158 h 294596"/>
                <a:gd name="connsiteX877" fmla="*/ 3739970 w 4912735"/>
                <a:gd name="connsiteY877" fmla="*/ 53158 h 294596"/>
                <a:gd name="connsiteX878" fmla="*/ 3739970 w 4912735"/>
                <a:gd name="connsiteY878" fmla="*/ 36156 h 294596"/>
                <a:gd name="connsiteX879" fmla="*/ 3749372 w 4912735"/>
                <a:gd name="connsiteY879" fmla="*/ 36156 h 294596"/>
                <a:gd name="connsiteX880" fmla="*/ 3749372 w 4912735"/>
                <a:gd name="connsiteY880" fmla="*/ 53158 h 294596"/>
                <a:gd name="connsiteX881" fmla="*/ 3800178 w 4912735"/>
                <a:gd name="connsiteY881" fmla="*/ 53158 h 294596"/>
                <a:gd name="connsiteX882" fmla="*/ 3800178 w 4912735"/>
                <a:gd name="connsiteY882" fmla="*/ 62159 h 294596"/>
                <a:gd name="connsiteX883" fmla="*/ 3749372 w 4912735"/>
                <a:gd name="connsiteY883" fmla="*/ 62159 h 294596"/>
                <a:gd name="connsiteX884" fmla="*/ 3749372 w 4912735"/>
                <a:gd name="connsiteY884" fmla="*/ 81962 h 294596"/>
                <a:gd name="connsiteX885" fmla="*/ 3739970 w 4912735"/>
                <a:gd name="connsiteY885" fmla="*/ 81962 h 294596"/>
                <a:gd name="connsiteX886" fmla="*/ 3739970 w 4912735"/>
                <a:gd name="connsiteY886" fmla="*/ 62159 h 294596"/>
                <a:gd name="connsiteX887" fmla="*/ 3684563 w 4912735"/>
                <a:gd name="connsiteY887" fmla="*/ 62159 h 294596"/>
                <a:gd name="connsiteX888" fmla="*/ 3684563 w 4912735"/>
                <a:gd name="connsiteY888" fmla="*/ 81962 h 294596"/>
                <a:gd name="connsiteX889" fmla="*/ 3675162 w 4912735"/>
                <a:gd name="connsiteY889" fmla="*/ 81962 h 294596"/>
                <a:gd name="connsiteX890" fmla="*/ 3675162 w 4912735"/>
                <a:gd name="connsiteY890" fmla="*/ 62159 h 294596"/>
                <a:gd name="connsiteX891" fmla="*/ 3625356 w 4912735"/>
                <a:gd name="connsiteY891" fmla="*/ 62159 h 294596"/>
                <a:gd name="connsiteX892" fmla="*/ 3625356 w 4912735"/>
                <a:gd name="connsiteY892" fmla="*/ 53158 h 294596"/>
                <a:gd name="connsiteX893" fmla="*/ 3675162 w 4912735"/>
                <a:gd name="connsiteY893" fmla="*/ 53158 h 294596"/>
                <a:gd name="connsiteX894" fmla="*/ 2936470 w 4912735"/>
                <a:gd name="connsiteY894" fmla="*/ 35956 h 294596"/>
                <a:gd name="connsiteX895" fmla="*/ 2945871 w 4912735"/>
                <a:gd name="connsiteY895" fmla="*/ 37756 h 294596"/>
                <a:gd name="connsiteX896" fmla="*/ 2936870 w 4912735"/>
                <a:gd name="connsiteY896" fmla="*/ 73561 h 294596"/>
                <a:gd name="connsiteX897" fmla="*/ 3002878 w 4912735"/>
                <a:gd name="connsiteY897" fmla="*/ 73561 h 294596"/>
                <a:gd name="connsiteX898" fmla="*/ 3002878 w 4912735"/>
                <a:gd name="connsiteY898" fmla="*/ 82562 h 294596"/>
                <a:gd name="connsiteX899" fmla="*/ 2986676 w 4912735"/>
                <a:gd name="connsiteY899" fmla="*/ 82562 h 294596"/>
                <a:gd name="connsiteX900" fmla="*/ 2977125 w 4912735"/>
                <a:gd name="connsiteY900" fmla="*/ 129493 h 294596"/>
                <a:gd name="connsiteX901" fmla="*/ 2961273 w 4912735"/>
                <a:gd name="connsiteY901" fmla="*/ 166973 h 294596"/>
                <a:gd name="connsiteX902" fmla="*/ 2980575 w 4912735"/>
                <a:gd name="connsiteY902" fmla="*/ 191276 h 294596"/>
                <a:gd name="connsiteX903" fmla="*/ 3004678 w 4912735"/>
                <a:gd name="connsiteY903" fmla="*/ 208378 h 294596"/>
                <a:gd name="connsiteX904" fmla="*/ 3000978 w 4912735"/>
                <a:gd name="connsiteY904" fmla="*/ 212153 h 294596"/>
                <a:gd name="connsiteX905" fmla="*/ 2997877 w 4912735"/>
                <a:gd name="connsiteY905" fmla="*/ 216379 h 294596"/>
                <a:gd name="connsiteX906" fmla="*/ 2974449 w 4912735"/>
                <a:gd name="connsiteY906" fmla="*/ 199202 h 294596"/>
                <a:gd name="connsiteX907" fmla="*/ 2955672 w 4912735"/>
                <a:gd name="connsiteY907" fmla="*/ 175574 h 294596"/>
                <a:gd name="connsiteX908" fmla="*/ 2934570 w 4912735"/>
                <a:gd name="connsiteY908" fmla="*/ 198852 h 294596"/>
                <a:gd name="connsiteX909" fmla="*/ 2906866 w 4912735"/>
                <a:gd name="connsiteY909" fmla="*/ 217179 h 294596"/>
                <a:gd name="connsiteX910" fmla="*/ 2904241 w 4912735"/>
                <a:gd name="connsiteY910" fmla="*/ 212828 h 294596"/>
                <a:gd name="connsiteX911" fmla="*/ 2900865 w 4912735"/>
                <a:gd name="connsiteY911" fmla="*/ 208778 h 294596"/>
                <a:gd name="connsiteX912" fmla="*/ 2929319 w 4912735"/>
                <a:gd name="connsiteY912" fmla="*/ 190676 h 294596"/>
                <a:gd name="connsiteX913" fmla="*/ 2950271 w 4912735"/>
                <a:gd name="connsiteY913" fmla="*/ 166573 h 294596"/>
                <a:gd name="connsiteX914" fmla="*/ 2936695 w 4912735"/>
                <a:gd name="connsiteY914" fmla="*/ 136169 h 294596"/>
                <a:gd name="connsiteX915" fmla="*/ 2926869 w 4912735"/>
                <a:gd name="connsiteY915" fmla="*/ 101564 h 294596"/>
                <a:gd name="connsiteX916" fmla="*/ 2919118 w 4912735"/>
                <a:gd name="connsiteY916" fmla="*/ 117741 h 294596"/>
                <a:gd name="connsiteX917" fmla="*/ 2910467 w 4912735"/>
                <a:gd name="connsiteY917" fmla="*/ 131968 h 294596"/>
                <a:gd name="connsiteX918" fmla="*/ 2906991 w 4912735"/>
                <a:gd name="connsiteY918" fmla="*/ 128393 h 294596"/>
                <a:gd name="connsiteX919" fmla="*/ 2903066 w 4912735"/>
                <a:gd name="connsiteY919" fmla="*/ 124967 h 294596"/>
                <a:gd name="connsiteX920" fmla="*/ 2923068 w 4912735"/>
                <a:gd name="connsiteY920" fmla="*/ 85037 h 294596"/>
                <a:gd name="connsiteX921" fmla="*/ 2936470 w 4912735"/>
                <a:gd name="connsiteY921" fmla="*/ 35956 h 294596"/>
                <a:gd name="connsiteX922" fmla="*/ 3085288 w 4912735"/>
                <a:gd name="connsiteY922" fmla="*/ 35769 h 294596"/>
                <a:gd name="connsiteX923" fmla="*/ 3094089 w 4912735"/>
                <a:gd name="connsiteY923" fmla="*/ 35769 h 294596"/>
                <a:gd name="connsiteX924" fmla="*/ 3094089 w 4912735"/>
                <a:gd name="connsiteY924" fmla="*/ 56971 h 294596"/>
                <a:gd name="connsiteX925" fmla="*/ 3119893 w 4912735"/>
                <a:gd name="connsiteY925" fmla="*/ 56971 h 294596"/>
                <a:gd name="connsiteX926" fmla="*/ 3119893 w 4912735"/>
                <a:gd name="connsiteY926" fmla="*/ 65747 h 294596"/>
                <a:gd name="connsiteX927" fmla="*/ 3094089 w 4912735"/>
                <a:gd name="connsiteY927" fmla="*/ 65747 h 294596"/>
                <a:gd name="connsiteX928" fmla="*/ 3094089 w 4912735"/>
                <a:gd name="connsiteY928" fmla="*/ 82550 h 294596"/>
                <a:gd name="connsiteX929" fmla="*/ 3085288 w 4912735"/>
                <a:gd name="connsiteY929" fmla="*/ 82550 h 294596"/>
                <a:gd name="connsiteX930" fmla="*/ 3085288 w 4912735"/>
                <a:gd name="connsiteY930" fmla="*/ 65747 h 294596"/>
                <a:gd name="connsiteX931" fmla="*/ 3056885 w 4912735"/>
                <a:gd name="connsiteY931" fmla="*/ 65747 h 294596"/>
                <a:gd name="connsiteX932" fmla="*/ 3056885 w 4912735"/>
                <a:gd name="connsiteY932" fmla="*/ 80349 h 294596"/>
                <a:gd name="connsiteX933" fmla="*/ 3048084 w 4912735"/>
                <a:gd name="connsiteY933" fmla="*/ 80349 h 294596"/>
                <a:gd name="connsiteX934" fmla="*/ 3048084 w 4912735"/>
                <a:gd name="connsiteY934" fmla="*/ 65747 h 294596"/>
                <a:gd name="connsiteX935" fmla="*/ 3023481 w 4912735"/>
                <a:gd name="connsiteY935" fmla="*/ 65747 h 294596"/>
                <a:gd name="connsiteX936" fmla="*/ 3023481 w 4912735"/>
                <a:gd name="connsiteY936" fmla="*/ 56971 h 294596"/>
                <a:gd name="connsiteX937" fmla="*/ 3048084 w 4912735"/>
                <a:gd name="connsiteY937" fmla="*/ 56971 h 294596"/>
                <a:gd name="connsiteX938" fmla="*/ 3048084 w 4912735"/>
                <a:gd name="connsiteY938" fmla="*/ 35969 h 294596"/>
                <a:gd name="connsiteX939" fmla="*/ 3056885 w 4912735"/>
                <a:gd name="connsiteY939" fmla="*/ 35969 h 294596"/>
                <a:gd name="connsiteX940" fmla="*/ 3056885 w 4912735"/>
                <a:gd name="connsiteY940" fmla="*/ 56971 h 294596"/>
                <a:gd name="connsiteX941" fmla="*/ 3085288 w 4912735"/>
                <a:gd name="connsiteY941" fmla="*/ 56971 h 294596"/>
                <a:gd name="connsiteX942" fmla="*/ 3142696 w 4912735"/>
                <a:gd name="connsiteY942" fmla="*/ 35756 h 294596"/>
                <a:gd name="connsiteX943" fmla="*/ 3151896 w 4912735"/>
                <a:gd name="connsiteY943" fmla="*/ 37356 h 294596"/>
                <a:gd name="connsiteX944" fmla="*/ 3148296 w 4912735"/>
                <a:gd name="connsiteY944" fmla="*/ 53658 h 294596"/>
                <a:gd name="connsiteX945" fmla="*/ 3144096 w 4912735"/>
                <a:gd name="connsiteY945" fmla="*/ 69360 h 294596"/>
                <a:gd name="connsiteX946" fmla="*/ 3200903 w 4912735"/>
                <a:gd name="connsiteY946" fmla="*/ 69360 h 294596"/>
                <a:gd name="connsiteX947" fmla="*/ 3200903 w 4912735"/>
                <a:gd name="connsiteY947" fmla="*/ 78562 h 294596"/>
                <a:gd name="connsiteX948" fmla="*/ 3183901 w 4912735"/>
                <a:gd name="connsiteY948" fmla="*/ 78562 h 294596"/>
                <a:gd name="connsiteX949" fmla="*/ 3175400 w 4912735"/>
                <a:gd name="connsiteY949" fmla="*/ 128593 h 294596"/>
                <a:gd name="connsiteX950" fmla="*/ 3160298 w 4912735"/>
                <a:gd name="connsiteY950" fmla="*/ 168585 h 294596"/>
                <a:gd name="connsiteX951" fmla="*/ 3178775 w 4912735"/>
                <a:gd name="connsiteY951" fmla="*/ 192124 h 294596"/>
                <a:gd name="connsiteX952" fmla="*/ 3203103 w 4912735"/>
                <a:gd name="connsiteY952" fmla="*/ 208178 h 294596"/>
                <a:gd name="connsiteX953" fmla="*/ 3199303 w 4912735"/>
                <a:gd name="connsiteY953" fmla="*/ 212028 h 294596"/>
                <a:gd name="connsiteX954" fmla="*/ 3196102 w 4912735"/>
                <a:gd name="connsiteY954" fmla="*/ 216179 h 294596"/>
                <a:gd name="connsiteX955" fmla="*/ 3173024 w 4912735"/>
                <a:gd name="connsiteY955" fmla="*/ 200024 h 294596"/>
                <a:gd name="connsiteX956" fmla="*/ 3154897 w 4912735"/>
                <a:gd name="connsiteY956" fmla="*/ 177562 h 294596"/>
                <a:gd name="connsiteX957" fmla="*/ 3136670 w 4912735"/>
                <a:gd name="connsiteY957" fmla="*/ 199648 h 294596"/>
                <a:gd name="connsiteX958" fmla="*/ 3112292 w 4912735"/>
                <a:gd name="connsiteY958" fmla="*/ 217379 h 294596"/>
                <a:gd name="connsiteX959" fmla="*/ 3109566 w 4912735"/>
                <a:gd name="connsiteY959" fmla="*/ 213253 h 294596"/>
                <a:gd name="connsiteX960" fmla="*/ 3106091 w 4912735"/>
                <a:gd name="connsiteY960" fmla="*/ 208978 h 294596"/>
                <a:gd name="connsiteX961" fmla="*/ 3131369 w 4912735"/>
                <a:gd name="connsiteY961" fmla="*/ 191273 h 294596"/>
                <a:gd name="connsiteX962" fmla="*/ 3149896 w 4912735"/>
                <a:gd name="connsiteY962" fmla="*/ 168185 h 294596"/>
                <a:gd name="connsiteX963" fmla="*/ 3137895 w 4912735"/>
                <a:gd name="connsiteY963" fmla="*/ 138494 h 294596"/>
                <a:gd name="connsiteX964" fmla="*/ 3129494 w 4912735"/>
                <a:gd name="connsiteY964" fmla="*/ 104157 h 294596"/>
                <a:gd name="connsiteX965" fmla="*/ 3125543 w 4912735"/>
                <a:gd name="connsiteY965" fmla="*/ 111061 h 294596"/>
                <a:gd name="connsiteX966" fmla="*/ 3121293 w 4912735"/>
                <a:gd name="connsiteY966" fmla="*/ 117370 h 294596"/>
                <a:gd name="connsiteX967" fmla="*/ 3118118 w 4912735"/>
                <a:gd name="connsiteY967" fmla="*/ 113714 h 294596"/>
                <a:gd name="connsiteX968" fmla="*/ 3114492 w 4912735"/>
                <a:gd name="connsiteY968" fmla="*/ 110359 h 294596"/>
                <a:gd name="connsiteX969" fmla="*/ 3131669 w 4912735"/>
                <a:gd name="connsiteY969" fmla="*/ 77039 h 294596"/>
                <a:gd name="connsiteX970" fmla="*/ 3142696 w 4912735"/>
                <a:gd name="connsiteY970" fmla="*/ 35756 h 294596"/>
                <a:gd name="connsiteX971" fmla="*/ 4376612 w 4912735"/>
                <a:gd name="connsiteY971" fmla="*/ 35356 h 294596"/>
                <a:gd name="connsiteX972" fmla="*/ 4386413 w 4912735"/>
                <a:gd name="connsiteY972" fmla="*/ 37756 h 294596"/>
                <a:gd name="connsiteX973" fmla="*/ 4381237 w 4912735"/>
                <a:gd name="connsiteY973" fmla="*/ 49883 h 294596"/>
                <a:gd name="connsiteX974" fmla="*/ 4375611 w 4912735"/>
                <a:gd name="connsiteY974" fmla="*/ 61559 h 294596"/>
                <a:gd name="connsiteX975" fmla="*/ 4498827 w 4912735"/>
                <a:gd name="connsiteY975" fmla="*/ 61559 h 294596"/>
                <a:gd name="connsiteX976" fmla="*/ 4498827 w 4912735"/>
                <a:gd name="connsiteY976" fmla="*/ 70761 h 294596"/>
                <a:gd name="connsiteX977" fmla="*/ 4432219 w 4912735"/>
                <a:gd name="connsiteY977" fmla="*/ 70761 h 294596"/>
                <a:gd name="connsiteX978" fmla="*/ 4432219 w 4912735"/>
                <a:gd name="connsiteY978" fmla="*/ 105365 h 294596"/>
                <a:gd name="connsiteX979" fmla="*/ 4494627 w 4912735"/>
                <a:gd name="connsiteY979" fmla="*/ 105365 h 294596"/>
                <a:gd name="connsiteX980" fmla="*/ 4494627 w 4912735"/>
                <a:gd name="connsiteY980" fmla="*/ 114566 h 294596"/>
                <a:gd name="connsiteX981" fmla="*/ 4432219 w 4912735"/>
                <a:gd name="connsiteY981" fmla="*/ 114566 h 294596"/>
                <a:gd name="connsiteX982" fmla="*/ 4432219 w 4912735"/>
                <a:gd name="connsiteY982" fmla="*/ 159972 h 294596"/>
                <a:gd name="connsiteX983" fmla="*/ 4507228 w 4912735"/>
                <a:gd name="connsiteY983" fmla="*/ 159972 h 294596"/>
                <a:gd name="connsiteX984" fmla="*/ 4507228 w 4912735"/>
                <a:gd name="connsiteY984" fmla="*/ 169373 h 294596"/>
                <a:gd name="connsiteX985" fmla="*/ 4432219 w 4912735"/>
                <a:gd name="connsiteY985" fmla="*/ 169373 h 294596"/>
                <a:gd name="connsiteX986" fmla="*/ 4432219 w 4912735"/>
                <a:gd name="connsiteY986" fmla="*/ 217379 h 294596"/>
                <a:gd name="connsiteX987" fmla="*/ 4422618 w 4912735"/>
                <a:gd name="connsiteY987" fmla="*/ 217379 h 294596"/>
                <a:gd name="connsiteX988" fmla="*/ 4422618 w 4912735"/>
                <a:gd name="connsiteY988" fmla="*/ 169373 h 294596"/>
                <a:gd name="connsiteX989" fmla="*/ 4328205 w 4912735"/>
                <a:gd name="connsiteY989" fmla="*/ 169373 h 294596"/>
                <a:gd name="connsiteX990" fmla="*/ 4328205 w 4912735"/>
                <a:gd name="connsiteY990" fmla="*/ 159972 h 294596"/>
                <a:gd name="connsiteX991" fmla="*/ 4362010 w 4912735"/>
                <a:gd name="connsiteY991" fmla="*/ 159972 h 294596"/>
                <a:gd name="connsiteX992" fmla="*/ 4362010 w 4912735"/>
                <a:gd name="connsiteY992" fmla="*/ 105365 h 294596"/>
                <a:gd name="connsiteX993" fmla="*/ 4422618 w 4912735"/>
                <a:gd name="connsiteY993" fmla="*/ 105365 h 294596"/>
                <a:gd name="connsiteX994" fmla="*/ 4422618 w 4912735"/>
                <a:gd name="connsiteY994" fmla="*/ 70761 h 294596"/>
                <a:gd name="connsiteX995" fmla="*/ 4370211 w 4912735"/>
                <a:gd name="connsiteY995" fmla="*/ 70761 h 294596"/>
                <a:gd name="connsiteX996" fmla="*/ 4354934 w 4912735"/>
                <a:gd name="connsiteY996" fmla="*/ 93413 h 294596"/>
                <a:gd name="connsiteX997" fmla="*/ 4338007 w 4912735"/>
                <a:gd name="connsiteY997" fmla="*/ 112166 h 294596"/>
                <a:gd name="connsiteX998" fmla="*/ 4334006 w 4912735"/>
                <a:gd name="connsiteY998" fmla="*/ 109090 h 294596"/>
                <a:gd name="connsiteX999" fmla="*/ 4329406 w 4912735"/>
                <a:gd name="connsiteY999" fmla="*/ 106165 h 294596"/>
                <a:gd name="connsiteX1000" fmla="*/ 4356609 w 4912735"/>
                <a:gd name="connsiteY1000" fmla="*/ 74811 h 294596"/>
                <a:gd name="connsiteX1001" fmla="*/ 4376612 w 4912735"/>
                <a:gd name="connsiteY1001" fmla="*/ 35356 h 294596"/>
                <a:gd name="connsiteX1002" fmla="*/ 1669654 w 4912735"/>
                <a:gd name="connsiteY1002" fmla="*/ 28560 h 294596"/>
                <a:gd name="connsiteX1003" fmla="*/ 1703328 w 4912735"/>
                <a:gd name="connsiteY1003" fmla="*/ 28560 h 294596"/>
                <a:gd name="connsiteX1004" fmla="*/ 1672080 w 4912735"/>
                <a:gd name="connsiteY1004" fmla="*/ 92222 h 294596"/>
                <a:gd name="connsiteX1005" fmla="*/ 1767467 w 4912735"/>
                <a:gd name="connsiteY1005" fmla="*/ 92137 h 294596"/>
                <a:gd name="connsiteX1006" fmla="*/ 1748591 w 4912735"/>
                <a:gd name="connsiteY1006" fmla="*/ 115330 h 294596"/>
                <a:gd name="connsiteX1007" fmla="*/ 1700290 w 4912735"/>
                <a:gd name="connsiteY1007" fmla="*/ 115245 h 294596"/>
                <a:gd name="connsiteX1008" fmla="*/ 1765224 w 4912735"/>
                <a:gd name="connsiteY1008" fmla="*/ 224216 h 294596"/>
                <a:gd name="connsiteX1009" fmla="*/ 1765448 w 4912735"/>
                <a:gd name="connsiteY1009" fmla="*/ 224267 h 294596"/>
                <a:gd name="connsiteX1010" fmla="*/ 1805387 w 4912735"/>
                <a:gd name="connsiteY1010" fmla="*/ 89748 h 294596"/>
                <a:gd name="connsiteX1011" fmla="*/ 1791015 w 4912735"/>
                <a:gd name="connsiteY1011" fmla="*/ 89748 h 294596"/>
                <a:gd name="connsiteX1012" fmla="*/ 1799372 w 4912735"/>
                <a:gd name="connsiteY1012" fmla="*/ 70620 h 294596"/>
                <a:gd name="connsiteX1013" fmla="*/ 1811413 w 4912735"/>
                <a:gd name="connsiteY1013" fmla="*/ 70365 h 294596"/>
                <a:gd name="connsiteX1014" fmla="*/ 1816977 w 4912735"/>
                <a:gd name="connsiteY1014" fmla="*/ 52233 h 294596"/>
                <a:gd name="connsiteX1015" fmla="*/ 1847574 w 4912735"/>
                <a:gd name="connsiteY1015" fmla="*/ 52233 h 294596"/>
                <a:gd name="connsiteX1016" fmla="*/ 1841779 w 4912735"/>
                <a:gd name="connsiteY1016" fmla="*/ 70365 h 294596"/>
                <a:gd name="connsiteX1017" fmla="*/ 1868437 w 4912735"/>
                <a:gd name="connsiteY1017" fmla="*/ 70365 h 294596"/>
                <a:gd name="connsiteX1018" fmla="*/ 1865423 w 4912735"/>
                <a:gd name="connsiteY1018" fmla="*/ 89748 h 294596"/>
                <a:gd name="connsiteX1019" fmla="*/ 1829726 w 4912735"/>
                <a:gd name="connsiteY1019" fmla="*/ 89748 h 294596"/>
                <a:gd name="connsiteX1020" fmla="*/ 1764684 w 4912735"/>
                <a:gd name="connsiteY1020" fmla="*/ 294596 h 294596"/>
                <a:gd name="connsiteX1021" fmla="*/ 1753088 w 4912735"/>
                <a:gd name="connsiteY1021" fmla="*/ 271602 h 294596"/>
                <a:gd name="connsiteX1022" fmla="*/ 1752951 w 4912735"/>
                <a:gd name="connsiteY1022" fmla="*/ 271880 h 294596"/>
                <a:gd name="connsiteX1023" fmla="*/ 1751346 w 4912735"/>
                <a:gd name="connsiteY1023" fmla="*/ 269027 h 294596"/>
                <a:gd name="connsiteX1024" fmla="*/ 1659794 w 4912735"/>
                <a:gd name="connsiteY1024" fmla="*/ 113973 h 294596"/>
                <a:gd name="connsiteX1025" fmla="*/ 1611351 w 4912735"/>
                <a:gd name="connsiteY1025" fmla="*/ 198749 h 294596"/>
                <a:gd name="connsiteX1026" fmla="*/ 1570708 w 4912735"/>
                <a:gd name="connsiteY1026" fmla="*/ 199088 h 294596"/>
                <a:gd name="connsiteX1027" fmla="*/ 1619101 w 4912735"/>
                <a:gd name="connsiteY1027" fmla="*/ 115669 h 294596"/>
                <a:gd name="connsiteX1028" fmla="*/ 1582607 w 4912735"/>
                <a:gd name="connsiteY1028" fmla="*/ 116008 h 294596"/>
                <a:gd name="connsiteX1029" fmla="*/ 1601144 w 4912735"/>
                <a:gd name="connsiteY1029" fmla="*/ 91628 h 294596"/>
                <a:gd name="connsiteX1030" fmla="*/ 1632539 w 4912735"/>
                <a:gd name="connsiteY1030" fmla="*/ 91883 h 294596"/>
                <a:gd name="connsiteX1031" fmla="*/ 4783594 w 4912735"/>
                <a:gd name="connsiteY1031" fmla="*/ 22517 h 294596"/>
                <a:gd name="connsiteX1032" fmla="*/ 4674940 w 4912735"/>
                <a:gd name="connsiteY1032" fmla="*/ 129140 h 294596"/>
                <a:gd name="connsiteX1033" fmla="*/ 4781564 w 4912735"/>
                <a:gd name="connsiteY1033" fmla="*/ 237795 h 294596"/>
                <a:gd name="connsiteX1034" fmla="*/ 4890218 w 4912735"/>
                <a:gd name="connsiteY1034" fmla="*/ 131172 h 294596"/>
                <a:gd name="connsiteX1035" fmla="*/ 131170 w 4912735"/>
                <a:gd name="connsiteY1035" fmla="*/ 22517 h 294596"/>
                <a:gd name="connsiteX1036" fmla="*/ 22517 w 4912735"/>
                <a:gd name="connsiteY1036" fmla="*/ 129140 h 294596"/>
                <a:gd name="connsiteX1037" fmla="*/ 129141 w 4912735"/>
                <a:gd name="connsiteY1037" fmla="*/ 237795 h 294596"/>
                <a:gd name="connsiteX1038" fmla="*/ 237795 w 4912735"/>
                <a:gd name="connsiteY1038" fmla="*/ 131172 h 294596"/>
                <a:gd name="connsiteX1039" fmla="*/ 4783806 w 4912735"/>
                <a:gd name="connsiteY1039" fmla="*/ 0 h 294596"/>
                <a:gd name="connsiteX1040" fmla="*/ 4912735 w 4912735"/>
                <a:gd name="connsiteY1040" fmla="*/ 131384 h 294596"/>
                <a:gd name="connsiteX1041" fmla="*/ 4781352 w 4912735"/>
                <a:gd name="connsiteY1041" fmla="*/ 260312 h 294596"/>
                <a:gd name="connsiteX1042" fmla="*/ 4652423 w 4912735"/>
                <a:gd name="connsiteY1042" fmla="*/ 128928 h 294596"/>
                <a:gd name="connsiteX1043" fmla="*/ 131383 w 4912735"/>
                <a:gd name="connsiteY1043" fmla="*/ 0 h 294596"/>
                <a:gd name="connsiteX1044" fmla="*/ 260312 w 4912735"/>
                <a:gd name="connsiteY1044" fmla="*/ 131384 h 294596"/>
                <a:gd name="connsiteX1045" fmla="*/ 128929 w 4912735"/>
                <a:gd name="connsiteY1045" fmla="*/ 260312 h 294596"/>
                <a:gd name="connsiteX1046" fmla="*/ 0 w 4912735"/>
                <a:gd name="connsiteY1046" fmla="*/ 128928 h 29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</a:cxnLst>
              <a:rect l="l" t="t" r="r" b="b"/>
              <a:pathLst>
                <a:path w="4912735" h="294596">
                  <a:moveTo>
                    <a:pt x="3917780" y="182762"/>
                  </a:moveTo>
                  <a:lnTo>
                    <a:pt x="3917780" y="200789"/>
                  </a:lnTo>
                  <a:lnTo>
                    <a:pt x="3952009" y="200789"/>
                  </a:lnTo>
                  <a:lnTo>
                    <a:pt x="3952009" y="182762"/>
                  </a:lnTo>
                  <a:close/>
                  <a:moveTo>
                    <a:pt x="3477538" y="175961"/>
                  </a:moveTo>
                  <a:lnTo>
                    <a:pt x="3477538" y="201389"/>
                  </a:lnTo>
                  <a:lnTo>
                    <a:pt x="3565948" y="201389"/>
                  </a:lnTo>
                  <a:lnTo>
                    <a:pt x="3565948" y="175961"/>
                  </a:lnTo>
                  <a:close/>
                  <a:moveTo>
                    <a:pt x="2103176" y="159680"/>
                  </a:moveTo>
                  <a:lnTo>
                    <a:pt x="2102555" y="164812"/>
                  </a:lnTo>
                  <a:lnTo>
                    <a:pt x="2130900" y="164812"/>
                  </a:lnTo>
                  <a:lnTo>
                    <a:pt x="2131521" y="159680"/>
                  </a:lnTo>
                  <a:close/>
                  <a:moveTo>
                    <a:pt x="2037178" y="159680"/>
                  </a:moveTo>
                  <a:lnTo>
                    <a:pt x="2036557" y="164812"/>
                  </a:lnTo>
                  <a:lnTo>
                    <a:pt x="2064487" y="164812"/>
                  </a:lnTo>
                  <a:lnTo>
                    <a:pt x="2065108" y="159680"/>
                  </a:lnTo>
                  <a:close/>
                  <a:moveTo>
                    <a:pt x="1897876" y="159150"/>
                  </a:moveTo>
                  <a:lnTo>
                    <a:pt x="1895326" y="175406"/>
                  </a:lnTo>
                  <a:lnTo>
                    <a:pt x="1913406" y="175406"/>
                  </a:lnTo>
                  <a:lnTo>
                    <a:pt x="1915956" y="159150"/>
                  </a:lnTo>
                  <a:close/>
                  <a:moveTo>
                    <a:pt x="3917780" y="157559"/>
                  </a:moveTo>
                  <a:lnTo>
                    <a:pt x="3917780" y="174986"/>
                  </a:lnTo>
                  <a:lnTo>
                    <a:pt x="3952009" y="174986"/>
                  </a:lnTo>
                  <a:lnTo>
                    <a:pt x="3952009" y="157559"/>
                  </a:lnTo>
                  <a:close/>
                  <a:moveTo>
                    <a:pt x="4188988" y="147958"/>
                  </a:moveTo>
                  <a:lnTo>
                    <a:pt x="4188988" y="182387"/>
                  </a:lnTo>
                  <a:lnTo>
                    <a:pt x="4248396" y="182387"/>
                  </a:lnTo>
                  <a:lnTo>
                    <a:pt x="4248396" y="147958"/>
                  </a:lnTo>
                  <a:close/>
                  <a:moveTo>
                    <a:pt x="3477538" y="143757"/>
                  </a:moveTo>
                  <a:lnTo>
                    <a:pt x="3477538" y="167585"/>
                  </a:lnTo>
                  <a:lnTo>
                    <a:pt x="3565948" y="167585"/>
                  </a:lnTo>
                  <a:lnTo>
                    <a:pt x="3565948" y="143757"/>
                  </a:lnTo>
                  <a:close/>
                  <a:moveTo>
                    <a:pt x="2105659" y="142233"/>
                  </a:moveTo>
                  <a:lnTo>
                    <a:pt x="2104831" y="148186"/>
                  </a:lnTo>
                  <a:lnTo>
                    <a:pt x="2133176" y="148186"/>
                  </a:lnTo>
                  <a:lnTo>
                    <a:pt x="2134003" y="142233"/>
                  </a:lnTo>
                  <a:close/>
                  <a:moveTo>
                    <a:pt x="2039660" y="142233"/>
                  </a:moveTo>
                  <a:lnTo>
                    <a:pt x="2038833" y="148186"/>
                  </a:lnTo>
                  <a:lnTo>
                    <a:pt x="2066763" y="148186"/>
                  </a:lnTo>
                  <a:lnTo>
                    <a:pt x="2067591" y="142233"/>
                  </a:lnTo>
                  <a:close/>
                  <a:moveTo>
                    <a:pt x="2733032" y="140957"/>
                  </a:moveTo>
                  <a:lnTo>
                    <a:pt x="2733032" y="196589"/>
                  </a:lnTo>
                  <a:lnTo>
                    <a:pt x="2786663" y="196589"/>
                  </a:lnTo>
                  <a:lnTo>
                    <a:pt x="2786663" y="140957"/>
                  </a:lnTo>
                  <a:close/>
                  <a:moveTo>
                    <a:pt x="2640220" y="140957"/>
                  </a:moveTo>
                  <a:lnTo>
                    <a:pt x="2640220" y="196589"/>
                  </a:lnTo>
                  <a:lnTo>
                    <a:pt x="2689251" y="196589"/>
                  </a:lnTo>
                  <a:lnTo>
                    <a:pt x="2689251" y="140957"/>
                  </a:lnTo>
                  <a:close/>
                  <a:moveTo>
                    <a:pt x="4179987" y="139782"/>
                  </a:moveTo>
                  <a:lnTo>
                    <a:pt x="4257597" y="139782"/>
                  </a:lnTo>
                  <a:lnTo>
                    <a:pt x="4257597" y="190563"/>
                  </a:lnTo>
                  <a:lnTo>
                    <a:pt x="4188988" y="190563"/>
                  </a:lnTo>
                  <a:lnTo>
                    <a:pt x="4188988" y="201973"/>
                  </a:lnTo>
                  <a:lnTo>
                    <a:pt x="4179987" y="201973"/>
                  </a:lnTo>
                  <a:close/>
                  <a:moveTo>
                    <a:pt x="1240991" y="134168"/>
                  </a:moveTo>
                  <a:cubicBezTo>
                    <a:pt x="1244904" y="143195"/>
                    <a:pt x="1249780" y="151596"/>
                    <a:pt x="1255618" y="159372"/>
                  </a:cubicBezTo>
                  <a:cubicBezTo>
                    <a:pt x="1261456" y="167148"/>
                    <a:pt x="1268182" y="174149"/>
                    <a:pt x="1275795" y="180374"/>
                  </a:cubicBezTo>
                  <a:cubicBezTo>
                    <a:pt x="1283442" y="174361"/>
                    <a:pt x="1290301" y="167485"/>
                    <a:pt x="1296373" y="159747"/>
                  </a:cubicBezTo>
                  <a:cubicBezTo>
                    <a:pt x="1302445" y="152008"/>
                    <a:pt x="1307454" y="143482"/>
                    <a:pt x="1311400" y="134168"/>
                  </a:cubicBezTo>
                  <a:close/>
                  <a:moveTo>
                    <a:pt x="3917780" y="132756"/>
                  </a:moveTo>
                  <a:lnTo>
                    <a:pt x="3917780" y="149783"/>
                  </a:lnTo>
                  <a:lnTo>
                    <a:pt x="3952009" y="149783"/>
                  </a:lnTo>
                  <a:lnTo>
                    <a:pt x="3952009" y="132756"/>
                  </a:lnTo>
                  <a:close/>
                  <a:moveTo>
                    <a:pt x="3047284" y="131956"/>
                  </a:moveTo>
                  <a:lnTo>
                    <a:pt x="3047284" y="168585"/>
                  </a:lnTo>
                  <a:lnTo>
                    <a:pt x="3077487" y="168585"/>
                  </a:lnTo>
                  <a:lnTo>
                    <a:pt x="3077487" y="131956"/>
                  </a:lnTo>
                  <a:close/>
                  <a:moveTo>
                    <a:pt x="2723656" y="131781"/>
                  </a:moveTo>
                  <a:lnTo>
                    <a:pt x="2796040" y="131781"/>
                  </a:lnTo>
                  <a:lnTo>
                    <a:pt x="2796040" y="215766"/>
                  </a:lnTo>
                  <a:lnTo>
                    <a:pt x="2786663" y="215766"/>
                  </a:lnTo>
                  <a:lnTo>
                    <a:pt x="2786663" y="205765"/>
                  </a:lnTo>
                  <a:lnTo>
                    <a:pt x="2733032" y="205765"/>
                  </a:lnTo>
                  <a:lnTo>
                    <a:pt x="2733032" y="217166"/>
                  </a:lnTo>
                  <a:lnTo>
                    <a:pt x="2723656" y="217166"/>
                  </a:lnTo>
                  <a:close/>
                  <a:moveTo>
                    <a:pt x="2631044" y="131781"/>
                  </a:moveTo>
                  <a:lnTo>
                    <a:pt x="2698828" y="131781"/>
                  </a:lnTo>
                  <a:lnTo>
                    <a:pt x="2698828" y="215166"/>
                  </a:lnTo>
                  <a:lnTo>
                    <a:pt x="2689251" y="215166"/>
                  </a:lnTo>
                  <a:lnTo>
                    <a:pt x="2689251" y="205765"/>
                  </a:lnTo>
                  <a:lnTo>
                    <a:pt x="2640220" y="205765"/>
                  </a:lnTo>
                  <a:lnTo>
                    <a:pt x="2640220" y="217166"/>
                  </a:lnTo>
                  <a:lnTo>
                    <a:pt x="2631044" y="217166"/>
                  </a:lnTo>
                  <a:close/>
                  <a:moveTo>
                    <a:pt x="1318001" y="124367"/>
                  </a:moveTo>
                  <a:lnTo>
                    <a:pt x="1324001" y="127568"/>
                  </a:lnTo>
                  <a:cubicBezTo>
                    <a:pt x="1319826" y="139761"/>
                    <a:pt x="1314225" y="150729"/>
                    <a:pt x="1307199" y="160472"/>
                  </a:cubicBezTo>
                  <a:cubicBezTo>
                    <a:pt x="1300174" y="170215"/>
                    <a:pt x="1292173" y="178782"/>
                    <a:pt x="1283196" y="186175"/>
                  </a:cubicBezTo>
                  <a:cubicBezTo>
                    <a:pt x="1290805" y="191584"/>
                    <a:pt x="1299090" y="196218"/>
                    <a:pt x="1308049" y="200077"/>
                  </a:cubicBezTo>
                  <a:cubicBezTo>
                    <a:pt x="1317009" y="203936"/>
                    <a:pt x="1326593" y="206969"/>
                    <a:pt x="1336803" y="209178"/>
                  </a:cubicBezTo>
                  <a:cubicBezTo>
                    <a:pt x="1335657" y="210345"/>
                    <a:pt x="1334498" y="211762"/>
                    <a:pt x="1333328" y="213428"/>
                  </a:cubicBezTo>
                  <a:cubicBezTo>
                    <a:pt x="1332156" y="215095"/>
                    <a:pt x="1331248" y="216612"/>
                    <a:pt x="1330602" y="217979"/>
                  </a:cubicBezTo>
                  <a:cubicBezTo>
                    <a:pt x="1320184" y="215379"/>
                    <a:pt x="1310366" y="211928"/>
                    <a:pt x="1301148" y="207628"/>
                  </a:cubicBezTo>
                  <a:cubicBezTo>
                    <a:pt x="1291931" y="203327"/>
                    <a:pt x="1283413" y="198177"/>
                    <a:pt x="1275595" y="192176"/>
                  </a:cubicBezTo>
                  <a:cubicBezTo>
                    <a:pt x="1267461" y="198064"/>
                    <a:pt x="1258927" y="203090"/>
                    <a:pt x="1249992" y="207253"/>
                  </a:cubicBezTo>
                  <a:cubicBezTo>
                    <a:pt x="1241058" y="211416"/>
                    <a:pt x="1231923" y="214791"/>
                    <a:pt x="1222589" y="217379"/>
                  </a:cubicBezTo>
                  <a:cubicBezTo>
                    <a:pt x="1222143" y="216116"/>
                    <a:pt x="1221434" y="214691"/>
                    <a:pt x="1220464" y="213103"/>
                  </a:cubicBezTo>
                  <a:cubicBezTo>
                    <a:pt x="1219492" y="211516"/>
                    <a:pt x="1218534" y="210141"/>
                    <a:pt x="1217588" y="208978"/>
                  </a:cubicBezTo>
                  <a:cubicBezTo>
                    <a:pt x="1226323" y="206778"/>
                    <a:pt x="1234957" y="203777"/>
                    <a:pt x="1243491" y="199977"/>
                  </a:cubicBezTo>
                  <a:cubicBezTo>
                    <a:pt x="1252026" y="196176"/>
                    <a:pt x="1260260" y="191576"/>
                    <a:pt x="1268194" y="186175"/>
                  </a:cubicBezTo>
                  <a:cubicBezTo>
                    <a:pt x="1252026" y="171940"/>
                    <a:pt x="1239757" y="154604"/>
                    <a:pt x="1231390" y="134168"/>
                  </a:cubicBezTo>
                  <a:lnTo>
                    <a:pt x="1222989" y="134168"/>
                  </a:lnTo>
                  <a:lnTo>
                    <a:pt x="1222989" y="124967"/>
                  </a:lnTo>
                  <a:lnTo>
                    <a:pt x="1316200" y="124967"/>
                  </a:lnTo>
                  <a:close/>
                  <a:moveTo>
                    <a:pt x="3039283" y="123780"/>
                  </a:moveTo>
                  <a:lnTo>
                    <a:pt x="3085288" y="123780"/>
                  </a:lnTo>
                  <a:lnTo>
                    <a:pt x="3085288" y="176761"/>
                  </a:lnTo>
                  <a:lnTo>
                    <a:pt x="3047284" y="176761"/>
                  </a:lnTo>
                  <a:lnTo>
                    <a:pt x="3047284" y="194572"/>
                  </a:lnTo>
                  <a:lnTo>
                    <a:pt x="3039283" y="194572"/>
                  </a:lnTo>
                  <a:close/>
                  <a:moveTo>
                    <a:pt x="1903671" y="123094"/>
                  </a:moveTo>
                  <a:lnTo>
                    <a:pt x="1901121" y="139351"/>
                  </a:lnTo>
                  <a:lnTo>
                    <a:pt x="1918970" y="139351"/>
                  </a:lnTo>
                  <a:lnTo>
                    <a:pt x="1921519" y="123094"/>
                  </a:lnTo>
                  <a:close/>
                  <a:moveTo>
                    <a:pt x="2863861" y="116166"/>
                  </a:moveTo>
                  <a:lnTo>
                    <a:pt x="2873462" y="116166"/>
                  </a:lnTo>
                  <a:lnTo>
                    <a:pt x="2873462" y="141769"/>
                  </a:lnTo>
                  <a:lnTo>
                    <a:pt x="2910667" y="141769"/>
                  </a:lnTo>
                  <a:lnTo>
                    <a:pt x="2910667" y="150771"/>
                  </a:lnTo>
                  <a:lnTo>
                    <a:pt x="2873462" y="150771"/>
                  </a:lnTo>
                  <a:lnTo>
                    <a:pt x="2873462" y="186375"/>
                  </a:lnTo>
                  <a:lnTo>
                    <a:pt x="2915067" y="178574"/>
                  </a:lnTo>
                  <a:lnTo>
                    <a:pt x="2915667" y="187575"/>
                  </a:lnTo>
                  <a:cubicBezTo>
                    <a:pt x="2898815" y="190917"/>
                    <a:pt x="2882363" y="194134"/>
                    <a:pt x="2866311" y="197226"/>
                  </a:cubicBezTo>
                  <a:cubicBezTo>
                    <a:pt x="2850259" y="200318"/>
                    <a:pt x="2836107" y="203035"/>
                    <a:pt x="2823856" y="205377"/>
                  </a:cubicBezTo>
                  <a:lnTo>
                    <a:pt x="2822055" y="195576"/>
                  </a:lnTo>
                  <a:cubicBezTo>
                    <a:pt x="2827698" y="194755"/>
                    <a:pt x="2834065" y="193697"/>
                    <a:pt x="2841158" y="192401"/>
                  </a:cubicBezTo>
                  <a:cubicBezTo>
                    <a:pt x="2848250" y="191105"/>
                    <a:pt x="2855818" y="189696"/>
                    <a:pt x="2863861" y="188175"/>
                  </a:cubicBezTo>
                  <a:lnTo>
                    <a:pt x="2863861" y="150771"/>
                  </a:lnTo>
                  <a:lnTo>
                    <a:pt x="2827056" y="150771"/>
                  </a:lnTo>
                  <a:lnTo>
                    <a:pt x="2827056" y="141769"/>
                  </a:lnTo>
                  <a:lnTo>
                    <a:pt x="2863861" y="141769"/>
                  </a:lnTo>
                  <a:close/>
                  <a:moveTo>
                    <a:pt x="4371611" y="114566"/>
                  </a:moveTo>
                  <a:lnTo>
                    <a:pt x="4371611" y="159972"/>
                  </a:lnTo>
                  <a:lnTo>
                    <a:pt x="4422618" y="159972"/>
                  </a:lnTo>
                  <a:lnTo>
                    <a:pt x="4422618" y="114566"/>
                  </a:lnTo>
                  <a:close/>
                  <a:moveTo>
                    <a:pt x="605731" y="110366"/>
                  </a:moveTo>
                  <a:lnTo>
                    <a:pt x="781353" y="110366"/>
                  </a:lnTo>
                  <a:lnTo>
                    <a:pt x="781353" y="119967"/>
                  </a:lnTo>
                  <a:lnTo>
                    <a:pt x="684940" y="119967"/>
                  </a:lnTo>
                  <a:cubicBezTo>
                    <a:pt x="677677" y="134006"/>
                    <a:pt x="669901" y="147633"/>
                    <a:pt x="661613" y="160847"/>
                  </a:cubicBezTo>
                  <a:cubicBezTo>
                    <a:pt x="653324" y="174061"/>
                    <a:pt x="644898" y="186038"/>
                    <a:pt x="636335" y="196776"/>
                  </a:cubicBezTo>
                  <a:lnTo>
                    <a:pt x="748548" y="186975"/>
                  </a:lnTo>
                  <a:cubicBezTo>
                    <a:pt x="743898" y="179995"/>
                    <a:pt x="739097" y="172953"/>
                    <a:pt x="734147" y="165847"/>
                  </a:cubicBezTo>
                  <a:cubicBezTo>
                    <a:pt x="729196" y="158742"/>
                    <a:pt x="724396" y="152050"/>
                    <a:pt x="719745" y="145770"/>
                  </a:cubicBezTo>
                  <a:lnTo>
                    <a:pt x="728146" y="141569"/>
                  </a:lnTo>
                  <a:cubicBezTo>
                    <a:pt x="733974" y="149148"/>
                    <a:pt x="739943" y="157194"/>
                    <a:pt x="746052" y="165706"/>
                  </a:cubicBezTo>
                  <a:cubicBezTo>
                    <a:pt x="752161" y="174218"/>
                    <a:pt x="757848" y="182530"/>
                    <a:pt x="763113" y="190642"/>
                  </a:cubicBezTo>
                  <a:cubicBezTo>
                    <a:pt x="768378" y="198754"/>
                    <a:pt x="772658" y="206000"/>
                    <a:pt x="775952" y="212378"/>
                  </a:cubicBezTo>
                  <a:lnTo>
                    <a:pt x="766951" y="217579"/>
                  </a:lnTo>
                  <a:cubicBezTo>
                    <a:pt x="765338" y="214554"/>
                    <a:pt x="763463" y="211203"/>
                    <a:pt x="761325" y="207528"/>
                  </a:cubicBezTo>
                  <a:cubicBezTo>
                    <a:pt x="759187" y="203852"/>
                    <a:pt x="756862" y="200002"/>
                    <a:pt x="754349" y="195976"/>
                  </a:cubicBezTo>
                  <a:cubicBezTo>
                    <a:pt x="725812" y="198546"/>
                    <a:pt x="703064" y="200607"/>
                    <a:pt x="686103" y="202158"/>
                  </a:cubicBezTo>
                  <a:cubicBezTo>
                    <a:pt x="669143" y="203709"/>
                    <a:pt x="656370" y="204933"/>
                    <a:pt x="647786" y="205827"/>
                  </a:cubicBezTo>
                  <a:cubicBezTo>
                    <a:pt x="639202" y="206722"/>
                    <a:pt x="633205" y="207470"/>
                    <a:pt x="629796" y="208072"/>
                  </a:cubicBezTo>
                  <a:cubicBezTo>
                    <a:pt x="626387" y="208673"/>
                    <a:pt x="623966" y="209308"/>
                    <a:pt x="622533" y="209978"/>
                  </a:cubicBezTo>
                  <a:cubicBezTo>
                    <a:pt x="622208" y="208665"/>
                    <a:pt x="621708" y="206940"/>
                    <a:pt x="621033" y="204802"/>
                  </a:cubicBezTo>
                  <a:cubicBezTo>
                    <a:pt x="620357" y="202665"/>
                    <a:pt x="619657" y="200789"/>
                    <a:pt x="618932" y="199177"/>
                  </a:cubicBezTo>
                  <a:cubicBezTo>
                    <a:pt x="620837" y="198727"/>
                    <a:pt x="623029" y="197126"/>
                    <a:pt x="625508" y="194376"/>
                  </a:cubicBezTo>
                  <a:cubicBezTo>
                    <a:pt x="627988" y="191626"/>
                    <a:pt x="630730" y="188025"/>
                    <a:pt x="633734" y="183575"/>
                  </a:cubicBezTo>
                  <a:cubicBezTo>
                    <a:pt x="635912" y="180919"/>
                    <a:pt x="639157" y="176385"/>
                    <a:pt x="643469" y="169973"/>
                  </a:cubicBezTo>
                  <a:cubicBezTo>
                    <a:pt x="647780" y="163561"/>
                    <a:pt x="652492" y="156005"/>
                    <a:pt x="657604" y="147303"/>
                  </a:cubicBezTo>
                  <a:cubicBezTo>
                    <a:pt x="662716" y="138602"/>
                    <a:pt x="667561" y="129490"/>
                    <a:pt x="672139" y="119967"/>
                  </a:cubicBezTo>
                  <a:lnTo>
                    <a:pt x="605731" y="119967"/>
                  </a:lnTo>
                  <a:close/>
                  <a:moveTo>
                    <a:pt x="3919381" y="105565"/>
                  </a:moveTo>
                  <a:lnTo>
                    <a:pt x="3927789" y="107965"/>
                  </a:lnTo>
                  <a:cubicBezTo>
                    <a:pt x="3926596" y="110778"/>
                    <a:pt x="3925328" y="113604"/>
                    <a:pt x="3923985" y="116444"/>
                  </a:cubicBezTo>
                  <a:cubicBezTo>
                    <a:pt x="3922642" y="119284"/>
                    <a:pt x="3921174" y="122063"/>
                    <a:pt x="3919581" y="124780"/>
                  </a:cubicBezTo>
                  <a:lnTo>
                    <a:pt x="3951609" y="124780"/>
                  </a:lnTo>
                  <a:cubicBezTo>
                    <a:pt x="3950483" y="122317"/>
                    <a:pt x="3949282" y="119731"/>
                    <a:pt x="3948006" y="117020"/>
                  </a:cubicBezTo>
                  <a:cubicBezTo>
                    <a:pt x="3946730" y="114309"/>
                    <a:pt x="3945529" y="111824"/>
                    <a:pt x="3944403" y="109565"/>
                  </a:cubicBezTo>
                  <a:lnTo>
                    <a:pt x="3952009" y="107365"/>
                  </a:lnTo>
                  <a:cubicBezTo>
                    <a:pt x="3953426" y="109953"/>
                    <a:pt x="3954881" y="112829"/>
                    <a:pt x="3956372" y="115994"/>
                  </a:cubicBezTo>
                  <a:cubicBezTo>
                    <a:pt x="3957863" y="119159"/>
                    <a:pt x="3959268" y="122088"/>
                    <a:pt x="3960585" y="124780"/>
                  </a:cubicBezTo>
                  <a:lnTo>
                    <a:pt x="3998790" y="124780"/>
                  </a:lnTo>
                  <a:lnTo>
                    <a:pt x="3998790" y="132756"/>
                  </a:lnTo>
                  <a:lnTo>
                    <a:pt x="3960585" y="132756"/>
                  </a:lnTo>
                  <a:lnTo>
                    <a:pt x="3960585" y="149783"/>
                  </a:lnTo>
                  <a:lnTo>
                    <a:pt x="3995190" y="149783"/>
                  </a:lnTo>
                  <a:lnTo>
                    <a:pt x="3995190" y="157559"/>
                  </a:lnTo>
                  <a:lnTo>
                    <a:pt x="3960585" y="157559"/>
                  </a:lnTo>
                  <a:lnTo>
                    <a:pt x="3960585" y="174986"/>
                  </a:lnTo>
                  <a:lnTo>
                    <a:pt x="3995190" y="174986"/>
                  </a:lnTo>
                  <a:lnTo>
                    <a:pt x="3995190" y="182762"/>
                  </a:lnTo>
                  <a:lnTo>
                    <a:pt x="3960585" y="182762"/>
                  </a:lnTo>
                  <a:lnTo>
                    <a:pt x="3960585" y="200789"/>
                  </a:lnTo>
                  <a:lnTo>
                    <a:pt x="4003790" y="200789"/>
                  </a:lnTo>
                  <a:lnTo>
                    <a:pt x="4003790" y="208765"/>
                  </a:lnTo>
                  <a:lnTo>
                    <a:pt x="3917780" y="208765"/>
                  </a:lnTo>
                  <a:lnTo>
                    <a:pt x="3917780" y="216966"/>
                  </a:lnTo>
                  <a:lnTo>
                    <a:pt x="3909004" y="216966"/>
                  </a:lnTo>
                  <a:lnTo>
                    <a:pt x="3909004" y="141370"/>
                  </a:lnTo>
                  <a:cubicBezTo>
                    <a:pt x="3906789" y="144495"/>
                    <a:pt x="3904513" y="147455"/>
                    <a:pt x="3902173" y="150248"/>
                  </a:cubicBezTo>
                  <a:cubicBezTo>
                    <a:pt x="3899833" y="153041"/>
                    <a:pt x="3897506" y="155545"/>
                    <a:pt x="3895192" y="157759"/>
                  </a:cubicBezTo>
                  <a:cubicBezTo>
                    <a:pt x="3894407" y="156986"/>
                    <a:pt x="3893323" y="155989"/>
                    <a:pt x="3891938" y="154768"/>
                  </a:cubicBezTo>
                  <a:cubicBezTo>
                    <a:pt x="3890554" y="153546"/>
                    <a:pt x="3889369" y="152549"/>
                    <a:pt x="3888385" y="151777"/>
                  </a:cubicBezTo>
                  <a:cubicBezTo>
                    <a:pt x="3894770" y="145861"/>
                    <a:pt x="3900664" y="138884"/>
                    <a:pt x="3906067" y="130847"/>
                  </a:cubicBezTo>
                  <a:cubicBezTo>
                    <a:pt x="3911470" y="122810"/>
                    <a:pt x="3915908" y="114383"/>
                    <a:pt x="3919381" y="105565"/>
                  </a:cubicBezTo>
                  <a:close/>
                  <a:moveTo>
                    <a:pt x="3707766" y="102565"/>
                  </a:moveTo>
                  <a:lnTo>
                    <a:pt x="3717167" y="102565"/>
                  </a:lnTo>
                  <a:lnTo>
                    <a:pt x="3717167" y="130368"/>
                  </a:lnTo>
                  <a:lnTo>
                    <a:pt x="3798377" y="130368"/>
                  </a:lnTo>
                  <a:lnTo>
                    <a:pt x="3798377" y="139369"/>
                  </a:lnTo>
                  <a:lnTo>
                    <a:pt x="3724168" y="139369"/>
                  </a:lnTo>
                  <a:cubicBezTo>
                    <a:pt x="3730404" y="148106"/>
                    <a:pt x="3737891" y="156435"/>
                    <a:pt x="3746630" y="164357"/>
                  </a:cubicBezTo>
                  <a:cubicBezTo>
                    <a:pt x="3755369" y="172279"/>
                    <a:pt x="3764754" y="179379"/>
                    <a:pt x="3774782" y="185656"/>
                  </a:cubicBezTo>
                  <a:cubicBezTo>
                    <a:pt x="3784810" y="191934"/>
                    <a:pt x="3794876" y="196974"/>
                    <a:pt x="3804978" y="200777"/>
                  </a:cubicBezTo>
                  <a:cubicBezTo>
                    <a:pt x="3803745" y="201723"/>
                    <a:pt x="3802511" y="202931"/>
                    <a:pt x="3801278" y="204402"/>
                  </a:cubicBezTo>
                  <a:cubicBezTo>
                    <a:pt x="3800045" y="205873"/>
                    <a:pt x="3799011" y="207332"/>
                    <a:pt x="3798177" y="208778"/>
                  </a:cubicBezTo>
                  <a:cubicBezTo>
                    <a:pt x="3788276" y="204514"/>
                    <a:pt x="3778342" y="199062"/>
                    <a:pt x="3768374" y="192420"/>
                  </a:cubicBezTo>
                  <a:cubicBezTo>
                    <a:pt x="3758406" y="185779"/>
                    <a:pt x="3749005" y="178326"/>
                    <a:pt x="3740170" y="170062"/>
                  </a:cubicBezTo>
                  <a:cubicBezTo>
                    <a:pt x="3731336" y="161798"/>
                    <a:pt x="3723668" y="153100"/>
                    <a:pt x="3717167" y="143970"/>
                  </a:cubicBezTo>
                  <a:lnTo>
                    <a:pt x="3717167" y="217379"/>
                  </a:lnTo>
                  <a:lnTo>
                    <a:pt x="3707766" y="217379"/>
                  </a:lnTo>
                  <a:lnTo>
                    <a:pt x="3707766" y="144170"/>
                  </a:lnTo>
                  <a:cubicBezTo>
                    <a:pt x="3697844" y="158246"/>
                    <a:pt x="3685684" y="170898"/>
                    <a:pt x="3671287" y="182125"/>
                  </a:cubicBezTo>
                  <a:cubicBezTo>
                    <a:pt x="3656889" y="193351"/>
                    <a:pt x="3642179" y="202102"/>
                    <a:pt x="3627156" y="208378"/>
                  </a:cubicBezTo>
                  <a:cubicBezTo>
                    <a:pt x="3626502" y="207123"/>
                    <a:pt x="3625560" y="205782"/>
                    <a:pt x="3624331" y="204352"/>
                  </a:cubicBezTo>
                  <a:cubicBezTo>
                    <a:pt x="3623101" y="202923"/>
                    <a:pt x="3621910" y="201731"/>
                    <a:pt x="3620755" y="200777"/>
                  </a:cubicBezTo>
                  <a:cubicBezTo>
                    <a:pt x="3635987" y="194955"/>
                    <a:pt x="3650780" y="186596"/>
                    <a:pt x="3665136" y="175699"/>
                  </a:cubicBezTo>
                  <a:cubicBezTo>
                    <a:pt x="3679491" y="164802"/>
                    <a:pt x="3691435" y="152692"/>
                    <a:pt x="3700965" y="139369"/>
                  </a:cubicBezTo>
                  <a:lnTo>
                    <a:pt x="3627356" y="139369"/>
                  </a:lnTo>
                  <a:lnTo>
                    <a:pt x="3627356" y="130368"/>
                  </a:lnTo>
                  <a:lnTo>
                    <a:pt x="3707766" y="130368"/>
                  </a:lnTo>
                  <a:close/>
                  <a:moveTo>
                    <a:pt x="1829726" y="101419"/>
                  </a:moveTo>
                  <a:lnTo>
                    <a:pt x="1850356" y="101419"/>
                  </a:lnTo>
                  <a:lnTo>
                    <a:pt x="1844097" y="125804"/>
                  </a:lnTo>
                  <a:lnTo>
                    <a:pt x="1838766" y="136850"/>
                  </a:lnTo>
                  <a:lnTo>
                    <a:pt x="1828335" y="176032"/>
                  </a:lnTo>
                  <a:lnTo>
                    <a:pt x="1837607" y="174573"/>
                  </a:lnTo>
                  <a:lnTo>
                    <a:pt x="1840852" y="135182"/>
                  </a:lnTo>
                  <a:lnTo>
                    <a:pt x="1860555" y="135182"/>
                  </a:lnTo>
                  <a:lnTo>
                    <a:pt x="1855919" y="194789"/>
                  </a:lnTo>
                  <a:lnTo>
                    <a:pt x="1835984" y="194789"/>
                  </a:lnTo>
                  <a:cubicBezTo>
                    <a:pt x="1836062" y="193677"/>
                    <a:pt x="1836139" y="192566"/>
                    <a:pt x="1836216" y="191454"/>
                  </a:cubicBezTo>
                  <a:lnTo>
                    <a:pt x="1803300" y="194580"/>
                  </a:lnTo>
                  <a:lnTo>
                    <a:pt x="1806082" y="176448"/>
                  </a:lnTo>
                  <a:close/>
                  <a:moveTo>
                    <a:pt x="1356205" y="99364"/>
                  </a:moveTo>
                  <a:lnTo>
                    <a:pt x="1399011" y="99364"/>
                  </a:lnTo>
                  <a:lnTo>
                    <a:pt x="1399011" y="189175"/>
                  </a:lnTo>
                  <a:lnTo>
                    <a:pt x="1426014" y="171173"/>
                  </a:lnTo>
                  <a:cubicBezTo>
                    <a:pt x="1426452" y="172452"/>
                    <a:pt x="1427027" y="173894"/>
                    <a:pt x="1427739" y="175499"/>
                  </a:cubicBezTo>
                  <a:cubicBezTo>
                    <a:pt x="1428452" y="177103"/>
                    <a:pt x="1429077" y="178395"/>
                    <a:pt x="1429614" y="179374"/>
                  </a:cubicBezTo>
                  <a:cubicBezTo>
                    <a:pt x="1417793" y="187576"/>
                    <a:pt x="1408899" y="193797"/>
                    <a:pt x="1402930" y="198036"/>
                  </a:cubicBezTo>
                  <a:cubicBezTo>
                    <a:pt x="1396961" y="202275"/>
                    <a:pt x="1392837" y="205324"/>
                    <a:pt x="1390558" y="207185"/>
                  </a:cubicBezTo>
                  <a:cubicBezTo>
                    <a:pt x="1388279" y="209046"/>
                    <a:pt x="1386762" y="210510"/>
                    <a:pt x="1386009" y="211578"/>
                  </a:cubicBezTo>
                  <a:cubicBezTo>
                    <a:pt x="1385463" y="210299"/>
                    <a:pt x="1384655" y="208807"/>
                    <a:pt x="1383584" y="207103"/>
                  </a:cubicBezTo>
                  <a:cubicBezTo>
                    <a:pt x="1382513" y="205398"/>
                    <a:pt x="1381454" y="203956"/>
                    <a:pt x="1380408" y="202777"/>
                  </a:cubicBezTo>
                  <a:cubicBezTo>
                    <a:pt x="1382184" y="201860"/>
                    <a:pt x="1384084" y="200093"/>
                    <a:pt x="1386109" y="197476"/>
                  </a:cubicBezTo>
                  <a:cubicBezTo>
                    <a:pt x="1388134" y="194859"/>
                    <a:pt x="1389235" y="191492"/>
                    <a:pt x="1389410" y="187375"/>
                  </a:cubicBezTo>
                  <a:lnTo>
                    <a:pt x="1389410" y="108765"/>
                  </a:lnTo>
                  <a:lnTo>
                    <a:pt x="1356205" y="108765"/>
                  </a:lnTo>
                  <a:close/>
                  <a:moveTo>
                    <a:pt x="1155780" y="99364"/>
                  </a:moveTo>
                  <a:lnTo>
                    <a:pt x="1195585" y="99364"/>
                  </a:lnTo>
                  <a:lnTo>
                    <a:pt x="1195585" y="190976"/>
                  </a:lnTo>
                  <a:lnTo>
                    <a:pt x="1220989" y="174574"/>
                  </a:lnTo>
                  <a:cubicBezTo>
                    <a:pt x="1221309" y="175924"/>
                    <a:pt x="1221768" y="177324"/>
                    <a:pt x="1222364" y="178774"/>
                  </a:cubicBezTo>
                  <a:cubicBezTo>
                    <a:pt x="1222960" y="180224"/>
                    <a:pt x="1223568" y="181424"/>
                    <a:pt x="1224189" y="182375"/>
                  </a:cubicBezTo>
                  <a:cubicBezTo>
                    <a:pt x="1212828" y="190050"/>
                    <a:pt x="1204279" y="195858"/>
                    <a:pt x="1198541" y="199799"/>
                  </a:cubicBezTo>
                  <a:cubicBezTo>
                    <a:pt x="1192804" y="203740"/>
                    <a:pt x="1188833" y="206570"/>
                    <a:pt x="1186629" y="208289"/>
                  </a:cubicBezTo>
                  <a:cubicBezTo>
                    <a:pt x="1184425" y="210008"/>
                    <a:pt x="1182943" y="211371"/>
                    <a:pt x="1182184" y="212378"/>
                  </a:cubicBezTo>
                  <a:cubicBezTo>
                    <a:pt x="1181629" y="211207"/>
                    <a:pt x="1180788" y="209849"/>
                    <a:pt x="1179658" y="208303"/>
                  </a:cubicBezTo>
                  <a:cubicBezTo>
                    <a:pt x="1178529" y="206757"/>
                    <a:pt x="1177437" y="205448"/>
                    <a:pt x="1176383" y="204377"/>
                  </a:cubicBezTo>
                  <a:cubicBezTo>
                    <a:pt x="1178200" y="203160"/>
                    <a:pt x="1180267" y="201094"/>
                    <a:pt x="1182584" y="198177"/>
                  </a:cubicBezTo>
                  <a:cubicBezTo>
                    <a:pt x="1184901" y="195259"/>
                    <a:pt x="1186167" y="191592"/>
                    <a:pt x="1186384" y="187175"/>
                  </a:cubicBezTo>
                  <a:lnTo>
                    <a:pt x="1186384" y="108765"/>
                  </a:lnTo>
                  <a:lnTo>
                    <a:pt x="1155780" y="108765"/>
                  </a:lnTo>
                  <a:close/>
                  <a:moveTo>
                    <a:pt x="4783361" y="97808"/>
                  </a:moveTo>
                  <a:lnTo>
                    <a:pt x="4814899" y="130908"/>
                  </a:lnTo>
                  <a:lnTo>
                    <a:pt x="4781799" y="162447"/>
                  </a:lnTo>
                  <a:lnTo>
                    <a:pt x="4750261" y="129346"/>
                  </a:lnTo>
                  <a:close/>
                  <a:moveTo>
                    <a:pt x="130938" y="97808"/>
                  </a:moveTo>
                  <a:lnTo>
                    <a:pt x="162476" y="130908"/>
                  </a:lnTo>
                  <a:lnTo>
                    <a:pt x="129375" y="162447"/>
                  </a:lnTo>
                  <a:lnTo>
                    <a:pt x="97837" y="129346"/>
                  </a:lnTo>
                  <a:close/>
                  <a:moveTo>
                    <a:pt x="2172485" y="92560"/>
                  </a:moveTo>
                  <a:lnTo>
                    <a:pt x="2170830" y="105081"/>
                  </a:lnTo>
                  <a:lnTo>
                    <a:pt x="2110831" y="106313"/>
                  </a:lnTo>
                  <a:lnTo>
                    <a:pt x="2110211" y="111034"/>
                  </a:lnTo>
                  <a:lnTo>
                    <a:pt x="2173933" y="111034"/>
                  </a:lnTo>
                  <a:lnTo>
                    <a:pt x="2172071" y="124376"/>
                  </a:lnTo>
                  <a:lnTo>
                    <a:pt x="2108348" y="124376"/>
                  </a:lnTo>
                  <a:lnTo>
                    <a:pt x="2107521" y="129097"/>
                  </a:lnTo>
                  <a:lnTo>
                    <a:pt x="2167313" y="129097"/>
                  </a:lnTo>
                  <a:lnTo>
                    <a:pt x="2160485" y="178154"/>
                  </a:lnTo>
                  <a:lnTo>
                    <a:pt x="2100694" y="178154"/>
                  </a:lnTo>
                  <a:lnTo>
                    <a:pt x="2100073" y="182670"/>
                  </a:lnTo>
                  <a:lnTo>
                    <a:pt x="2163795" y="182670"/>
                  </a:lnTo>
                  <a:lnTo>
                    <a:pt x="2161933" y="195191"/>
                  </a:lnTo>
                  <a:lnTo>
                    <a:pt x="2098211" y="195191"/>
                  </a:lnTo>
                  <a:lnTo>
                    <a:pt x="2097590" y="199911"/>
                  </a:lnTo>
                  <a:lnTo>
                    <a:pt x="2165244" y="199911"/>
                  </a:lnTo>
                  <a:lnTo>
                    <a:pt x="2163382" y="212022"/>
                  </a:lnTo>
                  <a:lnTo>
                    <a:pt x="1990420" y="212022"/>
                  </a:lnTo>
                  <a:lnTo>
                    <a:pt x="1992282" y="199911"/>
                  </a:lnTo>
                  <a:lnTo>
                    <a:pt x="2059522" y="199911"/>
                  </a:lnTo>
                  <a:lnTo>
                    <a:pt x="2060143" y="195191"/>
                  </a:lnTo>
                  <a:lnTo>
                    <a:pt x="1996833" y="195191"/>
                  </a:lnTo>
                  <a:lnTo>
                    <a:pt x="1998696" y="182670"/>
                  </a:lnTo>
                  <a:lnTo>
                    <a:pt x="2062005" y="182670"/>
                  </a:lnTo>
                  <a:lnTo>
                    <a:pt x="2062625" y="178154"/>
                  </a:lnTo>
                  <a:lnTo>
                    <a:pt x="2003247" y="178154"/>
                  </a:lnTo>
                  <a:lnTo>
                    <a:pt x="2010075" y="129097"/>
                  </a:lnTo>
                  <a:lnTo>
                    <a:pt x="2069453" y="129097"/>
                  </a:lnTo>
                  <a:lnTo>
                    <a:pt x="2070280" y="124376"/>
                  </a:lnTo>
                  <a:lnTo>
                    <a:pt x="2006971" y="124376"/>
                  </a:lnTo>
                  <a:lnTo>
                    <a:pt x="2008833" y="111034"/>
                  </a:lnTo>
                  <a:lnTo>
                    <a:pt x="2072143" y="111034"/>
                  </a:lnTo>
                  <a:lnTo>
                    <a:pt x="2072763" y="107134"/>
                  </a:lnTo>
                  <a:lnTo>
                    <a:pt x="2013178" y="108160"/>
                  </a:lnTo>
                  <a:lnTo>
                    <a:pt x="2014833" y="95639"/>
                  </a:lnTo>
                  <a:close/>
                  <a:moveTo>
                    <a:pt x="3631957" y="87963"/>
                  </a:moveTo>
                  <a:lnTo>
                    <a:pt x="3794777" y="87963"/>
                  </a:lnTo>
                  <a:lnTo>
                    <a:pt x="3794777" y="121567"/>
                  </a:lnTo>
                  <a:lnTo>
                    <a:pt x="3785376" y="121567"/>
                  </a:lnTo>
                  <a:lnTo>
                    <a:pt x="3785376" y="96764"/>
                  </a:lnTo>
                  <a:lnTo>
                    <a:pt x="3641158" y="96764"/>
                  </a:lnTo>
                  <a:lnTo>
                    <a:pt x="3641158" y="121567"/>
                  </a:lnTo>
                  <a:lnTo>
                    <a:pt x="3631957" y="121567"/>
                  </a:lnTo>
                  <a:close/>
                  <a:moveTo>
                    <a:pt x="1909234" y="87039"/>
                  </a:moveTo>
                  <a:lnTo>
                    <a:pt x="1906684" y="103295"/>
                  </a:lnTo>
                  <a:lnTo>
                    <a:pt x="1924533" y="103295"/>
                  </a:lnTo>
                  <a:lnTo>
                    <a:pt x="1927082" y="87039"/>
                  </a:lnTo>
                  <a:close/>
                  <a:moveTo>
                    <a:pt x="2256061" y="83048"/>
                  </a:moveTo>
                  <a:lnTo>
                    <a:pt x="2295699" y="83048"/>
                  </a:lnTo>
                  <a:lnTo>
                    <a:pt x="2282718" y="94928"/>
                  </a:lnTo>
                  <a:lnTo>
                    <a:pt x="2368716" y="94928"/>
                  </a:lnTo>
                  <a:lnTo>
                    <a:pt x="2358346" y="114472"/>
                  </a:lnTo>
                  <a:lnTo>
                    <a:pt x="2261392" y="114727"/>
                  </a:lnTo>
                  <a:lnTo>
                    <a:pt x="2244239" y="130567"/>
                  </a:lnTo>
                  <a:lnTo>
                    <a:pt x="2266028" y="130567"/>
                  </a:lnTo>
                  <a:lnTo>
                    <a:pt x="2267650" y="120771"/>
                  </a:lnTo>
                  <a:lnTo>
                    <a:pt x="2311693" y="120771"/>
                  </a:lnTo>
                  <a:lnTo>
                    <a:pt x="2310070" y="130567"/>
                  </a:lnTo>
                  <a:lnTo>
                    <a:pt x="2358749" y="130567"/>
                  </a:lnTo>
                  <a:lnTo>
                    <a:pt x="2349141" y="150112"/>
                  </a:lnTo>
                  <a:lnTo>
                    <a:pt x="2307057" y="150366"/>
                  </a:lnTo>
                  <a:lnTo>
                    <a:pt x="2305202" y="162246"/>
                  </a:lnTo>
                  <a:lnTo>
                    <a:pt x="2366862" y="162246"/>
                  </a:lnTo>
                  <a:lnTo>
                    <a:pt x="2354178" y="182045"/>
                  </a:lnTo>
                  <a:lnTo>
                    <a:pt x="2302189" y="182045"/>
                  </a:lnTo>
                  <a:lnTo>
                    <a:pt x="2294086" y="240108"/>
                  </a:lnTo>
                  <a:lnTo>
                    <a:pt x="2255133" y="201428"/>
                  </a:lnTo>
                  <a:lnTo>
                    <a:pt x="2258147" y="182045"/>
                  </a:lnTo>
                  <a:lnTo>
                    <a:pt x="2178871" y="182045"/>
                  </a:lnTo>
                  <a:lnTo>
                    <a:pt x="2189519" y="162500"/>
                  </a:lnTo>
                  <a:lnTo>
                    <a:pt x="2261160" y="162246"/>
                  </a:lnTo>
                  <a:lnTo>
                    <a:pt x="2263015" y="150366"/>
                  </a:lnTo>
                  <a:lnTo>
                    <a:pt x="2201356" y="150366"/>
                  </a:lnTo>
                  <a:lnTo>
                    <a:pt x="2204601" y="130567"/>
                  </a:lnTo>
                  <a:lnTo>
                    <a:pt x="2221754" y="114727"/>
                  </a:lnTo>
                  <a:lnTo>
                    <a:pt x="2198110" y="114727"/>
                  </a:lnTo>
                  <a:lnTo>
                    <a:pt x="2207463" y="94928"/>
                  </a:lnTo>
                  <a:lnTo>
                    <a:pt x="2243080" y="94928"/>
                  </a:lnTo>
                  <a:close/>
                  <a:moveTo>
                    <a:pt x="3046083" y="82965"/>
                  </a:moveTo>
                  <a:lnTo>
                    <a:pt x="3055285" y="84967"/>
                  </a:lnTo>
                  <a:cubicBezTo>
                    <a:pt x="3054580" y="87060"/>
                    <a:pt x="3053838" y="89128"/>
                    <a:pt x="3053059" y="91171"/>
                  </a:cubicBezTo>
                  <a:cubicBezTo>
                    <a:pt x="3052280" y="93215"/>
                    <a:pt x="3051488" y="95283"/>
                    <a:pt x="3050684" y="97376"/>
                  </a:cubicBezTo>
                  <a:lnTo>
                    <a:pt x="3110491" y="97376"/>
                  </a:lnTo>
                  <a:lnTo>
                    <a:pt x="3110491" y="102562"/>
                  </a:lnTo>
                  <a:cubicBezTo>
                    <a:pt x="3110045" y="127461"/>
                    <a:pt x="3109559" y="147153"/>
                    <a:pt x="3109032" y="161640"/>
                  </a:cubicBezTo>
                  <a:cubicBezTo>
                    <a:pt x="3108505" y="176126"/>
                    <a:pt x="3107811" y="186812"/>
                    <a:pt x="3106950" y="193698"/>
                  </a:cubicBezTo>
                  <a:cubicBezTo>
                    <a:pt x="3106090" y="200585"/>
                    <a:pt x="3104936" y="205078"/>
                    <a:pt x="3103491" y="207178"/>
                  </a:cubicBezTo>
                  <a:cubicBezTo>
                    <a:pt x="3102116" y="208953"/>
                    <a:pt x="3100615" y="210253"/>
                    <a:pt x="3098990" y="211078"/>
                  </a:cubicBezTo>
                  <a:cubicBezTo>
                    <a:pt x="3097365" y="211903"/>
                    <a:pt x="3095464" y="212403"/>
                    <a:pt x="3093289" y="212578"/>
                  </a:cubicBezTo>
                  <a:cubicBezTo>
                    <a:pt x="3091331" y="212682"/>
                    <a:pt x="3088947" y="212724"/>
                    <a:pt x="3086138" y="212703"/>
                  </a:cubicBezTo>
                  <a:cubicBezTo>
                    <a:pt x="3083330" y="212682"/>
                    <a:pt x="3080446" y="212574"/>
                    <a:pt x="3077487" y="212378"/>
                  </a:cubicBezTo>
                  <a:cubicBezTo>
                    <a:pt x="3077392" y="211028"/>
                    <a:pt x="3077133" y="209528"/>
                    <a:pt x="3076712" y="207878"/>
                  </a:cubicBezTo>
                  <a:cubicBezTo>
                    <a:pt x="3076291" y="206227"/>
                    <a:pt x="3075683" y="204727"/>
                    <a:pt x="3074887" y="203377"/>
                  </a:cubicBezTo>
                  <a:cubicBezTo>
                    <a:pt x="3078333" y="203665"/>
                    <a:pt x="3081392" y="203840"/>
                    <a:pt x="3084063" y="203902"/>
                  </a:cubicBezTo>
                  <a:cubicBezTo>
                    <a:pt x="3086734" y="203965"/>
                    <a:pt x="3088743" y="203990"/>
                    <a:pt x="3090089" y="203977"/>
                  </a:cubicBezTo>
                  <a:cubicBezTo>
                    <a:pt x="3091352" y="204106"/>
                    <a:pt x="3092377" y="203998"/>
                    <a:pt x="3093164" y="203652"/>
                  </a:cubicBezTo>
                  <a:cubicBezTo>
                    <a:pt x="3093952" y="203306"/>
                    <a:pt x="3094727" y="202547"/>
                    <a:pt x="3095489" y="201376"/>
                  </a:cubicBezTo>
                  <a:cubicBezTo>
                    <a:pt x="3096485" y="199930"/>
                    <a:pt x="3097339" y="195952"/>
                    <a:pt x="3098053" y="189439"/>
                  </a:cubicBezTo>
                  <a:cubicBezTo>
                    <a:pt x="3098766" y="182927"/>
                    <a:pt x="3099369" y="172947"/>
                    <a:pt x="3099861" y="159500"/>
                  </a:cubicBezTo>
                  <a:cubicBezTo>
                    <a:pt x="3100352" y="146052"/>
                    <a:pt x="3100762" y="128203"/>
                    <a:pt x="3101090" y="105952"/>
                  </a:cubicBezTo>
                  <a:lnTo>
                    <a:pt x="3046684" y="105952"/>
                  </a:lnTo>
                  <a:cubicBezTo>
                    <a:pt x="3043571" y="112278"/>
                    <a:pt x="3040145" y="118149"/>
                    <a:pt x="3036407" y="123565"/>
                  </a:cubicBezTo>
                  <a:cubicBezTo>
                    <a:pt x="3032669" y="128980"/>
                    <a:pt x="3028694" y="133846"/>
                    <a:pt x="3024481" y="138161"/>
                  </a:cubicBezTo>
                  <a:cubicBezTo>
                    <a:pt x="3023818" y="137168"/>
                    <a:pt x="3022843" y="135901"/>
                    <a:pt x="3021555" y="134358"/>
                  </a:cubicBezTo>
                  <a:cubicBezTo>
                    <a:pt x="3020268" y="132816"/>
                    <a:pt x="3019043" y="131550"/>
                    <a:pt x="3017880" y="130560"/>
                  </a:cubicBezTo>
                  <a:cubicBezTo>
                    <a:pt x="3024031" y="124570"/>
                    <a:pt x="3029531" y="117464"/>
                    <a:pt x="3034382" y="109242"/>
                  </a:cubicBezTo>
                  <a:cubicBezTo>
                    <a:pt x="3039233" y="101021"/>
                    <a:pt x="3043133" y="92261"/>
                    <a:pt x="3046083" y="82965"/>
                  </a:cubicBezTo>
                  <a:close/>
                  <a:moveTo>
                    <a:pt x="2933870" y="82562"/>
                  </a:moveTo>
                  <a:lnTo>
                    <a:pt x="2932269" y="86963"/>
                  </a:lnTo>
                  <a:cubicBezTo>
                    <a:pt x="2934765" y="99998"/>
                    <a:pt x="2937974" y="112432"/>
                    <a:pt x="2941896" y="124267"/>
                  </a:cubicBezTo>
                  <a:cubicBezTo>
                    <a:pt x="2945817" y="136102"/>
                    <a:pt x="2950476" y="147137"/>
                    <a:pt x="2955872" y="157371"/>
                  </a:cubicBezTo>
                  <a:cubicBezTo>
                    <a:pt x="2961135" y="147291"/>
                    <a:pt x="2965461" y="136048"/>
                    <a:pt x="2968849" y="123642"/>
                  </a:cubicBezTo>
                  <a:cubicBezTo>
                    <a:pt x="2972237" y="111236"/>
                    <a:pt x="2974912" y="97543"/>
                    <a:pt x="2976875" y="82562"/>
                  </a:cubicBezTo>
                  <a:close/>
                  <a:moveTo>
                    <a:pt x="3140895" y="78562"/>
                  </a:moveTo>
                  <a:cubicBezTo>
                    <a:pt x="3139995" y="80867"/>
                    <a:pt x="3139095" y="83161"/>
                    <a:pt x="3138195" y="85442"/>
                  </a:cubicBezTo>
                  <a:cubicBezTo>
                    <a:pt x="3137295" y="87723"/>
                    <a:pt x="3136395" y="89966"/>
                    <a:pt x="3135494" y="92172"/>
                  </a:cubicBezTo>
                  <a:cubicBezTo>
                    <a:pt x="3137478" y="104599"/>
                    <a:pt x="3140062" y="116390"/>
                    <a:pt x="3143246" y="127543"/>
                  </a:cubicBezTo>
                  <a:cubicBezTo>
                    <a:pt x="3146429" y="138696"/>
                    <a:pt x="3150313" y="149041"/>
                    <a:pt x="3154897" y="158577"/>
                  </a:cubicBezTo>
                  <a:cubicBezTo>
                    <a:pt x="3160044" y="147873"/>
                    <a:pt x="3164153" y="135860"/>
                    <a:pt x="3167223" y="122537"/>
                  </a:cubicBezTo>
                  <a:cubicBezTo>
                    <a:pt x="3170295" y="109215"/>
                    <a:pt x="3172653" y="94556"/>
                    <a:pt x="3174300" y="78562"/>
                  </a:cubicBezTo>
                  <a:close/>
                  <a:moveTo>
                    <a:pt x="3505341" y="72148"/>
                  </a:moveTo>
                  <a:lnTo>
                    <a:pt x="3505341" y="102377"/>
                  </a:lnTo>
                  <a:lnTo>
                    <a:pt x="3521143" y="102377"/>
                  </a:lnTo>
                  <a:cubicBezTo>
                    <a:pt x="3527631" y="97677"/>
                    <a:pt x="3533857" y="92814"/>
                    <a:pt x="3539820" y="87788"/>
                  </a:cubicBezTo>
                  <a:cubicBezTo>
                    <a:pt x="3545783" y="82763"/>
                    <a:pt x="3551559" y="77549"/>
                    <a:pt x="3557147" y="72148"/>
                  </a:cubicBezTo>
                  <a:close/>
                  <a:moveTo>
                    <a:pt x="950371" y="66748"/>
                  </a:moveTo>
                  <a:lnTo>
                    <a:pt x="950371" y="130981"/>
                  </a:lnTo>
                  <a:lnTo>
                    <a:pt x="974583" y="130981"/>
                  </a:lnTo>
                  <a:cubicBezTo>
                    <a:pt x="988965" y="131060"/>
                    <a:pt x="999671" y="128450"/>
                    <a:pt x="1006699" y="123152"/>
                  </a:cubicBezTo>
                  <a:cubicBezTo>
                    <a:pt x="1013727" y="117853"/>
                    <a:pt x="1017229" y="109390"/>
                    <a:pt x="1017204" y="97763"/>
                  </a:cubicBezTo>
                  <a:cubicBezTo>
                    <a:pt x="1017208" y="86141"/>
                    <a:pt x="1013598" y="78020"/>
                    <a:pt x="1006374" y="73401"/>
                  </a:cubicBezTo>
                  <a:cubicBezTo>
                    <a:pt x="999149" y="68782"/>
                    <a:pt x="988286" y="66564"/>
                    <a:pt x="973783" y="66748"/>
                  </a:cubicBezTo>
                  <a:close/>
                  <a:moveTo>
                    <a:pt x="826546" y="66748"/>
                  </a:moveTo>
                  <a:lnTo>
                    <a:pt x="826546" y="130981"/>
                  </a:lnTo>
                  <a:lnTo>
                    <a:pt x="850758" y="130981"/>
                  </a:lnTo>
                  <a:cubicBezTo>
                    <a:pt x="865140" y="131060"/>
                    <a:pt x="875846" y="128450"/>
                    <a:pt x="882874" y="123152"/>
                  </a:cubicBezTo>
                  <a:cubicBezTo>
                    <a:pt x="889902" y="117853"/>
                    <a:pt x="893404" y="109390"/>
                    <a:pt x="893379" y="97763"/>
                  </a:cubicBezTo>
                  <a:cubicBezTo>
                    <a:pt x="893383" y="86141"/>
                    <a:pt x="889773" y="78020"/>
                    <a:pt x="882549" y="73401"/>
                  </a:cubicBezTo>
                  <a:cubicBezTo>
                    <a:pt x="875324" y="68782"/>
                    <a:pt x="864461" y="66564"/>
                    <a:pt x="849958" y="66748"/>
                  </a:cubicBezTo>
                  <a:close/>
                  <a:moveTo>
                    <a:pt x="4213191" y="59351"/>
                  </a:moveTo>
                  <a:lnTo>
                    <a:pt x="4222392" y="59351"/>
                  </a:lnTo>
                  <a:lnTo>
                    <a:pt x="4222392" y="78974"/>
                  </a:lnTo>
                  <a:lnTo>
                    <a:pt x="4263798" y="78974"/>
                  </a:lnTo>
                  <a:lnTo>
                    <a:pt x="4263798" y="87350"/>
                  </a:lnTo>
                  <a:lnTo>
                    <a:pt x="4222392" y="87350"/>
                  </a:lnTo>
                  <a:lnTo>
                    <a:pt x="4222392" y="111178"/>
                  </a:lnTo>
                  <a:lnTo>
                    <a:pt x="4269399" y="111178"/>
                  </a:lnTo>
                  <a:lnTo>
                    <a:pt x="4269399" y="119554"/>
                  </a:lnTo>
                  <a:lnTo>
                    <a:pt x="4168585" y="119554"/>
                  </a:lnTo>
                  <a:lnTo>
                    <a:pt x="4168585" y="111178"/>
                  </a:lnTo>
                  <a:lnTo>
                    <a:pt x="4213191" y="111178"/>
                  </a:lnTo>
                  <a:lnTo>
                    <a:pt x="4213191" y="87350"/>
                  </a:lnTo>
                  <a:lnTo>
                    <a:pt x="4173986" y="87350"/>
                  </a:lnTo>
                  <a:lnTo>
                    <a:pt x="4173986" y="78974"/>
                  </a:lnTo>
                  <a:lnTo>
                    <a:pt x="4213191" y="78974"/>
                  </a:lnTo>
                  <a:close/>
                  <a:moveTo>
                    <a:pt x="3908204" y="58148"/>
                  </a:moveTo>
                  <a:cubicBezTo>
                    <a:pt x="3911629" y="60849"/>
                    <a:pt x="3915157" y="63750"/>
                    <a:pt x="3918789" y="66851"/>
                  </a:cubicBezTo>
                  <a:cubicBezTo>
                    <a:pt x="3922420" y="69952"/>
                    <a:pt x="3925353" y="72653"/>
                    <a:pt x="3927588" y="74954"/>
                  </a:cubicBezTo>
                  <a:lnTo>
                    <a:pt x="3922584" y="80756"/>
                  </a:lnTo>
                  <a:cubicBezTo>
                    <a:pt x="3920162" y="78251"/>
                    <a:pt x="3917156" y="75358"/>
                    <a:pt x="3913566" y="72078"/>
                  </a:cubicBezTo>
                  <a:cubicBezTo>
                    <a:pt x="3909977" y="68798"/>
                    <a:pt x="3906522" y="65755"/>
                    <a:pt x="3903202" y="62950"/>
                  </a:cubicBezTo>
                  <a:close/>
                  <a:moveTo>
                    <a:pt x="3960186" y="57748"/>
                  </a:moveTo>
                  <a:cubicBezTo>
                    <a:pt x="3963610" y="60445"/>
                    <a:pt x="3967122" y="63354"/>
                    <a:pt x="3970721" y="66476"/>
                  </a:cubicBezTo>
                  <a:cubicBezTo>
                    <a:pt x="3974321" y="69598"/>
                    <a:pt x="3977282" y="72357"/>
                    <a:pt x="3979605" y="74754"/>
                  </a:cubicBezTo>
                  <a:lnTo>
                    <a:pt x="3974400" y="80356"/>
                  </a:lnTo>
                  <a:cubicBezTo>
                    <a:pt x="3972076" y="77851"/>
                    <a:pt x="3969116" y="74958"/>
                    <a:pt x="3965518" y="71678"/>
                  </a:cubicBezTo>
                  <a:cubicBezTo>
                    <a:pt x="3961921" y="68398"/>
                    <a:pt x="3958415" y="65355"/>
                    <a:pt x="3955001" y="62550"/>
                  </a:cubicBezTo>
                  <a:close/>
                  <a:moveTo>
                    <a:pt x="4035220" y="56771"/>
                  </a:moveTo>
                  <a:lnTo>
                    <a:pt x="4101818" y="56771"/>
                  </a:lnTo>
                  <a:lnTo>
                    <a:pt x="4101818" y="66948"/>
                  </a:lnTo>
                  <a:lnTo>
                    <a:pt x="4045621" y="66948"/>
                  </a:lnTo>
                  <a:lnTo>
                    <a:pt x="4041421" y="115961"/>
                  </a:lnTo>
                  <a:cubicBezTo>
                    <a:pt x="4044875" y="113837"/>
                    <a:pt x="4048567" y="112149"/>
                    <a:pt x="4052497" y="110898"/>
                  </a:cubicBezTo>
                  <a:cubicBezTo>
                    <a:pt x="4056427" y="109647"/>
                    <a:pt x="4060869" y="109007"/>
                    <a:pt x="4065823" y="108978"/>
                  </a:cubicBezTo>
                  <a:cubicBezTo>
                    <a:pt x="4078124" y="108902"/>
                    <a:pt x="4088321" y="112649"/>
                    <a:pt x="4096415" y="120219"/>
                  </a:cubicBezTo>
                  <a:cubicBezTo>
                    <a:pt x="4104509" y="127789"/>
                    <a:pt x="4108705" y="139640"/>
                    <a:pt x="4109004" y="155771"/>
                  </a:cubicBezTo>
                  <a:cubicBezTo>
                    <a:pt x="4108871" y="166333"/>
                    <a:pt x="4106650" y="175286"/>
                    <a:pt x="4102343" y="182628"/>
                  </a:cubicBezTo>
                  <a:cubicBezTo>
                    <a:pt x="4098035" y="189970"/>
                    <a:pt x="4092438" y="195555"/>
                    <a:pt x="4085553" y="199384"/>
                  </a:cubicBezTo>
                  <a:cubicBezTo>
                    <a:pt x="4078667" y="203214"/>
                    <a:pt x="4071290" y="205141"/>
                    <a:pt x="4063423" y="205165"/>
                  </a:cubicBezTo>
                  <a:cubicBezTo>
                    <a:pt x="4052247" y="204949"/>
                    <a:pt x="4043095" y="202936"/>
                    <a:pt x="4035970" y="199126"/>
                  </a:cubicBezTo>
                  <a:cubicBezTo>
                    <a:pt x="4028844" y="195316"/>
                    <a:pt x="4022993" y="191002"/>
                    <a:pt x="4018417" y="186185"/>
                  </a:cubicBezTo>
                  <a:lnTo>
                    <a:pt x="4024818" y="177981"/>
                  </a:lnTo>
                  <a:cubicBezTo>
                    <a:pt x="4028898" y="182550"/>
                    <a:pt x="4033940" y="186518"/>
                    <a:pt x="4039945" y="189886"/>
                  </a:cubicBezTo>
                  <a:cubicBezTo>
                    <a:pt x="4045950" y="193254"/>
                    <a:pt x="4053642" y="195022"/>
                    <a:pt x="4063023" y="195189"/>
                  </a:cubicBezTo>
                  <a:cubicBezTo>
                    <a:pt x="4072491" y="195039"/>
                    <a:pt x="4080458" y="191487"/>
                    <a:pt x="4086926" y="184534"/>
                  </a:cubicBezTo>
                  <a:cubicBezTo>
                    <a:pt x="4093394" y="177581"/>
                    <a:pt x="4096761" y="168127"/>
                    <a:pt x="4097027" y="156171"/>
                  </a:cubicBezTo>
                  <a:cubicBezTo>
                    <a:pt x="4096911" y="144458"/>
                    <a:pt x="4093894" y="135320"/>
                    <a:pt x="4087976" y="128759"/>
                  </a:cubicBezTo>
                  <a:cubicBezTo>
                    <a:pt x="4082059" y="122197"/>
                    <a:pt x="4073941" y="118862"/>
                    <a:pt x="4063623" y="118754"/>
                  </a:cubicBezTo>
                  <a:cubicBezTo>
                    <a:pt x="4058422" y="118787"/>
                    <a:pt x="4053822" y="119621"/>
                    <a:pt x="4049821" y="121255"/>
                  </a:cubicBezTo>
                  <a:cubicBezTo>
                    <a:pt x="4045821" y="122890"/>
                    <a:pt x="4041821" y="125124"/>
                    <a:pt x="4037820" y="127959"/>
                  </a:cubicBezTo>
                  <a:lnTo>
                    <a:pt x="4030219" y="123357"/>
                  </a:lnTo>
                  <a:close/>
                  <a:moveTo>
                    <a:pt x="1037892" y="56771"/>
                  </a:moveTo>
                  <a:lnTo>
                    <a:pt x="1141880" y="56771"/>
                  </a:lnTo>
                  <a:lnTo>
                    <a:pt x="1141880" y="66948"/>
                  </a:lnTo>
                  <a:lnTo>
                    <a:pt x="1095875" y="66948"/>
                  </a:lnTo>
                  <a:lnTo>
                    <a:pt x="1095875" y="202565"/>
                  </a:lnTo>
                  <a:lnTo>
                    <a:pt x="1083698" y="202565"/>
                  </a:lnTo>
                  <a:lnTo>
                    <a:pt x="1083698" y="66948"/>
                  </a:lnTo>
                  <a:lnTo>
                    <a:pt x="1037892" y="66948"/>
                  </a:lnTo>
                  <a:close/>
                  <a:moveTo>
                    <a:pt x="938394" y="56771"/>
                  </a:moveTo>
                  <a:lnTo>
                    <a:pt x="976184" y="56771"/>
                  </a:lnTo>
                  <a:cubicBezTo>
                    <a:pt x="992845" y="56591"/>
                    <a:pt x="1005838" y="59646"/>
                    <a:pt x="1015164" y="65936"/>
                  </a:cubicBezTo>
                  <a:cubicBezTo>
                    <a:pt x="1024489" y="72227"/>
                    <a:pt x="1029228" y="82836"/>
                    <a:pt x="1029381" y="97763"/>
                  </a:cubicBezTo>
                  <a:cubicBezTo>
                    <a:pt x="1029223" y="112345"/>
                    <a:pt x="1024543" y="123195"/>
                    <a:pt x="1015339" y="130316"/>
                  </a:cubicBezTo>
                  <a:cubicBezTo>
                    <a:pt x="1006134" y="137436"/>
                    <a:pt x="993350" y="140983"/>
                    <a:pt x="976984" y="140957"/>
                  </a:cubicBezTo>
                  <a:lnTo>
                    <a:pt x="950371" y="140957"/>
                  </a:lnTo>
                  <a:lnTo>
                    <a:pt x="950371" y="202565"/>
                  </a:lnTo>
                  <a:lnTo>
                    <a:pt x="938394" y="202565"/>
                  </a:lnTo>
                  <a:close/>
                  <a:moveTo>
                    <a:pt x="814569" y="56771"/>
                  </a:moveTo>
                  <a:lnTo>
                    <a:pt x="852359" y="56771"/>
                  </a:lnTo>
                  <a:cubicBezTo>
                    <a:pt x="869020" y="56591"/>
                    <a:pt x="882013" y="59646"/>
                    <a:pt x="891339" y="65936"/>
                  </a:cubicBezTo>
                  <a:cubicBezTo>
                    <a:pt x="900664" y="72227"/>
                    <a:pt x="905403" y="82836"/>
                    <a:pt x="905556" y="97763"/>
                  </a:cubicBezTo>
                  <a:cubicBezTo>
                    <a:pt x="905398" y="112345"/>
                    <a:pt x="900718" y="123195"/>
                    <a:pt x="891514" y="130316"/>
                  </a:cubicBezTo>
                  <a:cubicBezTo>
                    <a:pt x="882309" y="137436"/>
                    <a:pt x="869525" y="140983"/>
                    <a:pt x="853159" y="140957"/>
                  </a:cubicBezTo>
                  <a:lnTo>
                    <a:pt x="826546" y="140957"/>
                  </a:lnTo>
                  <a:lnTo>
                    <a:pt x="826546" y="202565"/>
                  </a:lnTo>
                  <a:lnTo>
                    <a:pt x="814569" y="202565"/>
                  </a:lnTo>
                  <a:close/>
                  <a:moveTo>
                    <a:pt x="488516" y="55959"/>
                  </a:moveTo>
                  <a:lnTo>
                    <a:pt x="576727" y="55959"/>
                  </a:lnTo>
                  <a:lnTo>
                    <a:pt x="576727" y="62159"/>
                  </a:lnTo>
                  <a:cubicBezTo>
                    <a:pt x="575700" y="94638"/>
                    <a:pt x="574621" y="120648"/>
                    <a:pt x="573490" y="140191"/>
                  </a:cubicBezTo>
                  <a:cubicBezTo>
                    <a:pt x="572359" y="159735"/>
                    <a:pt x="570939" y="174366"/>
                    <a:pt x="569230" y="184086"/>
                  </a:cubicBezTo>
                  <a:cubicBezTo>
                    <a:pt x="567521" y="193806"/>
                    <a:pt x="565286" y="200169"/>
                    <a:pt x="562525" y="203177"/>
                  </a:cubicBezTo>
                  <a:cubicBezTo>
                    <a:pt x="560667" y="205536"/>
                    <a:pt x="558583" y="207219"/>
                    <a:pt x="556274" y="208228"/>
                  </a:cubicBezTo>
                  <a:cubicBezTo>
                    <a:pt x="553966" y="209236"/>
                    <a:pt x="551182" y="209820"/>
                    <a:pt x="547924" y="209978"/>
                  </a:cubicBezTo>
                  <a:cubicBezTo>
                    <a:pt x="544386" y="210170"/>
                    <a:pt x="539760" y="210186"/>
                    <a:pt x="534047" y="210028"/>
                  </a:cubicBezTo>
                  <a:cubicBezTo>
                    <a:pt x="528334" y="209870"/>
                    <a:pt x="522358" y="209586"/>
                    <a:pt x="516119" y="209178"/>
                  </a:cubicBezTo>
                  <a:cubicBezTo>
                    <a:pt x="515932" y="207640"/>
                    <a:pt x="515607" y="206015"/>
                    <a:pt x="515145" y="204302"/>
                  </a:cubicBezTo>
                  <a:cubicBezTo>
                    <a:pt x="514682" y="202590"/>
                    <a:pt x="514007" y="201014"/>
                    <a:pt x="513119" y="199577"/>
                  </a:cubicBezTo>
                  <a:cubicBezTo>
                    <a:pt x="520291" y="200152"/>
                    <a:pt x="526800" y="200502"/>
                    <a:pt x="532647" y="200627"/>
                  </a:cubicBezTo>
                  <a:cubicBezTo>
                    <a:pt x="538493" y="200752"/>
                    <a:pt x="542652" y="200802"/>
                    <a:pt x="545123" y="200777"/>
                  </a:cubicBezTo>
                  <a:cubicBezTo>
                    <a:pt x="547194" y="200906"/>
                    <a:pt x="548903" y="200748"/>
                    <a:pt x="550249" y="200302"/>
                  </a:cubicBezTo>
                  <a:cubicBezTo>
                    <a:pt x="551595" y="199856"/>
                    <a:pt x="552753" y="198947"/>
                    <a:pt x="553724" y="197576"/>
                  </a:cubicBezTo>
                  <a:cubicBezTo>
                    <a:pt x="556101" y="195377"/>
                    <a:pt x="558104" y="189685"/>
                    <a:pt x="559732" y="180500"/>
                  </a:cubicBezTo>
                  <a:cubicBezTo>
                    <a:pt x="561361" y="171315"/>
                    <a:pt x="562756" y="157429"/>
                    <a:pt x="563918" y="138843"/>
                  </a:cubicBezTo>
                  <a:cubicBezTo>
                    <a:pt x="565080" y="120257"/>
                    <a:pt x="566149" y="95762"/>
                    <a:pt x="567126" y="65360"/>
                  </a:cubicBezTo>
                  <a:lnTo>
                    <a:pt x="488516" y="65360"/>
                  </a:lnTo>
                  <a:close/>
                  <a:moveTo>
                    <a:pt x="2670437" y="54146"/>
                  </a:moveTo>
                  <a:lnTo>
                    <a:pt x="2670437" y="98577"/>
                  </a:lnTo>
                  <a:lnTo>
                    <a:pt x="2756047" y="98577"/>
                  </a:lnTo>
                  <a:lnTo>
                    <a:pt x="2756047" y="54146"/>
                  </a:lnTo>
                  <a:close/>
                  <a:moveTo>
                    <a:pt x="626933" y="53558"/>
                  </a:moveTo>
                  <a:lnTo>
                    <a:pt x="760550" y="53558"/>
                  </a:lnTo>
                  <a:lnTo>
                    <a:pt x="760550" y="63360"/>
                  </a:lnTo>
                  <a:lnTo>
                    <a:pt x="626933" y="63360"/>
                  </a:lnTo>
                  <a:close/>
                  <a:moveTo>
                    <a:pt x="3832382" y="52546"/>
                  </a:moveTo>
                  <a:cubicBezTo>
                    <a:pt x="3834849" y="59970"/>
                    <a:pt x="3837166" y="67781"/>
                    <a:pt x="3839332" y="75979"/>
                  </a:cubicBezTo>
                  <a:cubicBezTo>
                    <a:pt x="3841500" y="84178"/>
                    <a:pt x="3843116" y="91439"/>
                    <a:pt x="3844183" y="97762"/>
                  </a:cubicBezTo>
                  <a:lnTo>
                    <a:pt x="3836182" y="99762"/>
                  </a:lnTo>
                  <a:cubicBezTo>
                    <a:pt x="3835115" y="93419"/>
                    <a:pt x="3833548" y="86100"/>
                    <a:pt x="3831482" y="77805"/>
                  </a:cubicBezTo>
                  <a:cubicBezTo>
                    <a:pt x="3829414" y="69511"/>
                    <a:pt x="3827248" y="61691"/>
                    <a:pt x="3824981" y="54347"/>
                  </a:cubicBezTo>
                  <a:close/>
                  <a:moveTo>
                    <a:pt x="3885395" y="51746"/>
                  </a:moveTo>
                  <a:lnTo>
                    <a:pt x="3894198" y="54147"/>
                  </a:lnTo>
                  <a:cubicBezTo>
                    <a:pt x="3891655" y="61791"/>
                    <a:pt x="3888937" y="69811"/>
                    <a:pt x="3886045" y="78205"/>
                  </a:cubicBezTo>
                  <a:cubicBezTo>
                    <a:pt x="3883152" y="86600"/>
                    <a:pt x="3880334" y="93919"/>
                    <a:pt x="3877591" y="100163"/>
                  </a:cubicBezTo>
                  <a:lnTo>
                    <a:pt x="3870589" y="97962"/>
                  </a:lnTo>
                  <a:cubicBezTo>
                    <a:pt x="3873281" y="91635"/>
                    <a:pt x="3875999" y="84132"/>
                    <a:pt x="3878742" y="75454"/>
                  </a:cubicBezTo>
                  <a:cubicBezTo>
                    <a:pt x="3881484" y="66776"/>
                    <a:pt x="3883702" y="58874"/>
                    <a:pt x="3885395" y="51746"/>
                  </a:cubicBezTo>
                  <a:close/>
                  <a:moveTo>
                    <a:pt x="3234707" y="50358"/>
                  </a:moveTo>
                  <a:lnTo>
                    <a:pt x="3390927" y="50358"/>
                  </a:lnTo>
                  <a:lnTo>
                    <a:pt x="3390927" y="59759"/>
                  </a:lnTo>
                  <a:lnTo>
                    <a:pt x="3317517" y="59759"/>
                  </a:lnTo>
                  <a:lnTo>
                    <a:pt x="3317517" y="121167"/>
                  </a:lnTo>
                  <a:lnTo>
                    <a:pt x="3384526" y="121167"/>
                  </a:lnTo>
                  <a:lnTo>
                    <a:pt x="3384526" y="130568"/>
                  </a:lnTo>
                  <a:lnTo>
                    <a:pt x="3317517" y="130568"/>
                  </a:lnTo>
                  <a:lnTo>
                    <a:pt x="3317517" y="198777"/>
                  </a:lnTo>
                  <a:lnTo>
                    <a:pt x="3401528" y="198777"/>
                  </a:lnTo>
                  <a:lnTo>
                    <a:pt x="3401528" y="208178"/>
                  </a:lnTo>
                  <a:lnTo>
                    <a:pt x="3224506" y="208178"/>
                  </a:lnTo>
                  <a:lnTo>
                    <a:pt x="3224506" y="198777"/>
                  </a:lnTo>
                  <a:lnTo>
                    <a:pt x="3307716" y="198777"/>
                  </a:lnTo>
                  <a:lnTo>
                    <a:pt x="3307716" y="130568"/>
                  </a:lnTo>
                  <a:lnTo>
                    <a:pt x="3243108" y="130568"/>
                  </a:lnTo>
                  <a:lnTo>
                    <a:pt x="3243108" y="121167"/>
                  </a:lnTo>
                  <a:lnTo>
                    <a:pt x="3307716" y="121167"/>
                  </a:lnTo>
                  <a:lnTo>
                    <a:pt x="3307716" y="59759"/>
                  </a:lnTo>
                  <a:lnTo>
                    <a:pt x="3234707" y="59759"/>
                  </a:lnTo>
                  <a:close/>
                  <a:moveTo>
                    <a:pt x="2824656" y="49958"/>
                  </a:moveTo>
                  <a:lnTo>
                    <a:pt x="2912667" y="49958"/>
                  </a:lnTo>
                  <a:lnTo>
                    <a:pt x="2912667" y="58959"/>
                  </a:lnTo>
                  <a:lnTo>
                    <a:pt x="2865461" y="58959"/>
                  </a:lnTo>
                  <a:cubicBezTo>
                    <a:pt x="2861535" y="66706"/>
                    <a:pt x="2857385" y="74115"/>
                    <a:pt x="2853009" y="81187"/>
                  </a:cubicBezTo>
                  <a:cubicBezTo>
                    <a:pt x="2848634" y="88259"/>
                    <a:pt x="2844183" y="94718"/>
                    <a:pt x="2839658" y="100564"/>
                  </a:cubicBezTo>
                  <a:lnTo>
                    <a:pt x="2891064" y="96164"/>
                  </a:lnTo>
                  <a:cubicBezTo>
                    <a:pt x="2888922" y="92438"/>
                    <a:pt x="2886605" y="88788"/>
                    <a:pt x="2884113" y="85212"/>
                  </a:cubicBezTo>
                  <a:cubicBezTo>
                    <a:pt x="2881621" y="81637"/>
                    <a:pt x="2879204" y="78287"/>
                    <a:pt x="2876862" y="75161"/>
                  </a:cubicBezTo>
                  <a:lnTo>
                    <a:pt x="2884263" y="71361"/>
                  </a:lnTo>
                  <a:cubicBezTo>
                    <a:pt x="2889214" y="77674"/>
                    <a:pt x="2893964" y="84350"/>
                    <a:pt x="2898515" y="91388"/>
                  </a:cubicBezTo>
                  <a:cubicBezTo>
                    <a:pt x="2903066" y="98427"/>
                    <a:pt x="2906516" y="104552"/>
                    <a:pt x="2908866" y="109765"/>
                  </a:cubicBezTo>
                  <a:lnTo>
                    <a:pt x="2900865" y="114366"/>
                  </a:lnTo>
                  <a:cubicBezTo>
                    <a:pt x="2900257" y="112845"/>
                    <a:pt x="2899523" y="111186"/>
                    <a:pt x="2898665" y="109390"/>
                  </a:cubicBezTo>
                  <a:cubicBezTo>
                    <a:pt x="2897807" y="107594"/>
                    <a:pt x="2896873" y="105786"/>
                    <a:pt x="2895865" y="103965"/>
                  </a:cubicBezTo>
                  <a:cubicBezTo>
                    <a:pt x="2877027" y="105733"/>
                    <a:pt x="2862963" y="107086"/>
                    <a:pt x="2853674" y="108024"/>
                  </a:cubicBezTo>
                  <a:cubicBezTo>
                    <a:pt x="2844385" y="108963"/>
                    <a:pt x="2838086" y="109679"/>
                    <a:pt x="2834776" y="110173"/>
                  </a:cubicBezTo>
                  <a:cubicBezTo>
                    <a:pt x="2831465" y="110667"/>
                    <a:pt x="2829359" y="111131"/>
                    <a:pt x="2828456" y="111566"/>
                  </a:cubicBezTo>
                  <a:cubicBezTo>
                    <a:pt x="2828223" y="110457"/>
                    <a:pt x="2827789" y="108974"/>
                    <a:pt x="2827156" y="107115"/>
                  </a:cubicBezTo>
                  <a:cubicBezTo>
                    <a:pt x="2826523" y="105257"/>
                    <a:pt x="2825889" y="103673"/>
                    <a:pt x="2825256" y="102365"/>
                  </a:cubicBezTo>
                  <a:cubicBezTo>
                    <a:pt x="2826656" y="102044"/>
                    <a:pt x="2828106" y="101135"/>
                    <a:pt x="2829606" y="99639"/>
                  </a:cubicBezTo>
                  <a:cubicBezTo>
                    <a:pt x="2831107" y="98143"/>
                    <a:pt x="2832657" y="96185"/>
                    <a:pt x="2834257" y="93763"/>
                  </a:cubicBezTo>
                  <a:cubicBezTo>
                    <a:pt x="2836149" y="91351"/>
                    <a:pt x="2839066" y="86925"/>
                    <a:pt x="2843008" y="80487"/>
                  </a:cubicBezTo>
                  <a:cubicBezTo>
                    <a:pt x="2846950" y="74048"/>
                    <a:pt x="2850767" y="66873"/>
                    <a:pt x="2854460" y="58959"/>
                  </a:cubicBezTo>
                  <a:lnTo>
                    <a:pt x="2824656" y="58959"/>
                  </a:lnTo>
                  <a:close/>
                  <a:moveTo>
                    <a:pt x="4149783" y="45570"/>
                  </a:moveTo>
                  <a:lnTo>
                    <a:pt x="4290801" y="45570"/>
                  </a:lnTo>
                  <a:lnTo>
                    <a:pt x="4290801" y="202573"/>
                  </a:lnTo>
                  <a:cubicBezTo>
                    <a:pt x="4290822" y="206409"/>
                    <a:pt x="4290230" y="209294"/>
                    <a:pt x="4289026" y="211228"/>
                  </a:cubicBezTo>
                  <a:cubicBezTo>
                    <a:pt x="4287821" y="213162"/>
                    <a:pt x="4285879" y="214545"/>
                    <a:pt x="4283200" y="215379"/>
                  </a:cubicBezTo>
                  <a:cubicBezTo>
                    <a:pt x="4280462" y="216145"/>
                    <a:pt x="4276336" y="216612"/>
                    <a:pt x="4270823" y="216779"/>
                  </a:cubicBezTo>
                  <a:cubicBezTo>
                    <a:pt x="4265310" y="216946"/>
                    <a:pt x="4258034" y="217012"/>
                    <a:pt x="4248996" y="216979"/>
                  </a:cubicBezTo>
                  <a:cubicBezTo>
                    <a:pt x="4248758" y="215708"/>
                    <a:pt x="4248283" y="214199"/>
                    <a:pt x="4247571" y="212453"/>
                  </a:cubicBezTo>
                  <a:cubicBezTo>
                    <a:pt x="4246858" y="210707"/>
                    <a:pt x="4246133" y="209149"/>
                    <a:pt x="4245395" y="207778"/>
                  </a:cubicBezTo>
                  <a:cubicBezTo>
                    <a:pt x="4252846" y="207965"/>
                    <a:pt x="4259347" y="208040"/>
                    <a:pt x="4264898" y="208003"/>
                  </a:cubicBezTo>
                  <a:cubicBezTo>
                    <a:pt x="4270448" y="207965"/>
                    <a:pt x="4274149" y="207890"/>
                    <a:pt x="4275999" y="207778"/>
                  </a:cubicBezTo>
                  <a:cubicBezTo>
                    <a:pt x="4277966" y="207707"/>
                    <a:pt x="4279333" y="207298"/>
                    <a:pt x="4280100" y="206552"/>
                  </a:cubicBezTo>
                  <a:cubicBezTo>
                    <a:pt x="4280866" y="205805"/>
                    <a:pt x="4281233" y="204546"/>
                    <a:pt x="4281200" y="202773"/>
                  </a:cubicBezTo>
                  <a:lnTo>
                    <a:pt x="4281200" y="54746"/>
                  </a:lnTo>
                  <a:lnTo>
                    <a:pt x="4159384" y="54746"/>
                  </a:lnTo>
                  <a:lnTo>
                    <a:pt x="4159384" y="107374"/>
                  </a:lnTo>
                  <a:cubicBezTo>
                    <a:pt x="4159487" y="118604"/>
                    <a:pt x="4158926" y="130748"/>
                    <a:pt x="4157703" y="143806"/>
                  </a:cubicBezTo>
                  <a:cubicBezTo>
                    <a:pt x="4156479" y="156865"/>
                    <a:pt x="4153978" y="169867"/>
                    <a:pt x="4150198" y="182814"/>
                  </a:cubicBezTo>
                  <a:cubicBezTo>
                    <a:pt x="4146419" y="195761"/>
                    <a:pt x="4140746" y="207683"/>
                    <a:pt x="4133181" y="218579"/>
                  </a:cubicBezTo>
                  <a:cubicBezTo>
                    <a:pt x="4132302" y="217596"/>
                    <a:pt x="4131110" y="216462"/>
                    <a:pt x="4129606" y="215179"/>
                  </a:cubicBezTo>
                  <a:cubicBezTo>
                    <a:pt x="4128101" y="213895"/>
                    <a:pt x="4126760" y="212962"/>
                    <a:pt x="4125580" y="212378"/>
                  </a:cubicBezTo>
                  <a:cubicBezTo>
                    <a:pt x="4132806" y="201914"/>
                    <a:pt x="4138157" y="190604"/>
                    <a:pt x="4141634" y="178449"/>
                  </a:cubicBezTo>
                  <a:cubicBezTo>
                    <a:pt x="4145111" y="166293"/>
                    <a:pt x="4147366" y="154093"/>
                    <a:pt x="4148398" y="141846"/>
                  </a:cubicBezTo>
                  <a:cubicBezTo>
                    <a:pt x="4149430" y="129600"/>
                    <a:pt x="4149892" y="118109"/>
                    <a:pt x="4149783" y="107374"/>
                  </a:cubicBezTo>
                  <a:close/>
                  <a:moveTo>
                    <a:pt x="2661035" y="44770"/>
                  </a:moveTo>
                  <a:lnTo>
                    <a:pt x="2765648" y="44770"/>
                  </a:lnTo>
                  <a:lnTo>
                    <a:pt x="2765648" y="107753"/>
                  </a:lnTo>
                  <a:lnTo>
                    <a:pt x="2661035" y="107753"/>
                  </a:lnTo>
                  <a:close/>
                  <a:moveTo>
                    <a:pt x="1246592" y="43757"/>
                  </a:moveTo>
                  <a:lnTo>
                    <a:pt x="1305399" y="43757"/>
                  </a:lnTo>
                  <a:lnTo>
                    <a:pt x="1305399" y="91763"/>
                  </a:lnTo>
                  <a:cubicBezTo>
                    <a:pt x="1305362" y="94514"/>
                    <a:pt x="1305587" y="96414"/>
                    <a:pt x="1306074" y="97464"/>
                  </a:cubicBezTo>
                  <a:cubicBezTo>
                    <a:pt x="1306562" y="98514"/>
                    <a:pt x="1307537" y="99014"/>
                    <a:pt x="1308999" y="98964"/>
                  </a:cubicBezTo>
                  <a:lnTo>
                    <a:pt x="1325002" y="98964"/>
                  </a:lnTo>
                  <a:cubicBezTo>
                    <a:pt x="1326348" y="98956"/>
                    <a:pt x="1327806" y="98872"/>
                    <a:pt x="1329377" y="98714"/>
                  </a:cubicBezTo>
                  <a:cubicBezTo>
                    <a:pt x="1330948" y="98556"/>
                    <a:pt x="1332357" y="98372"/>
                    <a:pt x="1333603" y="98164"/>
                  </a:cubicBezTo>
                  <a:cubicBezTo>
                    <a:pt x="1333707" y="99435"/>
                    <a:pt x="1333849" y="100894"/>
                    <a:pt x="1334028" y="102540"/>
                  </a:cubicBezTo>
                  <a:cubicBezTo>
                    <a:pt x="1334207" y="104186"/>
                    <a:pt x="1334398" y="105594"/>
                    <a:pt x="1334603" y="106765"/>
                  </a:cubicBezTo>
                  <a:cubicBezTo>
                    <a:pt x="1333474" y="107061"/>
                    <a:pt x="1332081" y="107269"/>
                    <a:pt x="1330427" y="107390"/>
                  </a:cubicBezTo>
                  <a:cubicBezTo>
                    <a:pt x="1328773" y="107511"/>
                    <a:pt x="1327031" y="107569"/>
                    <a:pt x="1325202" y="107565"/>
                  </a:cubicBezTo>
                  <a:lnTo>
                    <a:pt x="1308799" y="107565"/>
                  </a:lnTo>
                  <a:cubicBezTo>
                    <a:pt x="1303811" y="107640"/>
                    <a:pt x="1300436" y="106440"/>
                    <a:pt x="1298673" y="103965"/>
                  </a:cubicBezTo>
                  <a:cubicBezTo>
                    <a:pt x="1296911" y="101489"/>
                    <a:pt x="1296085" y="97289"/>
                    <a:pt x="1296198" y="91363"/>
                  </a:cubicBezTo>
                  <a:lnTo>
                    <a:pt x="1296198" y="52758"/>
                  </a:lnTo>
                  <a:lnTo>
                    <a:pt x="1255793" y="52758"/>
                  </a:lnTo>
                  <a:lnTo>
                    <a:pt x="1255793" y="66160"/>
                  </a:lnTo>
                  <a:cubicBezTo>
                    <a:pt x="1256126" y="75365"/>
                    <a:pt x="1253859" y="84708"/>
                    <a:pt x="1248992" y="94188"/>
                  </a:cubicBezTo>
                  <a:cubicBezTo>
                    <a:pt x="1244125" y="103669"/>
                    <a:pt x="1234657" y="112062"/>
                    <a:pt x="1220589" y="119367"/>
                  </a:cubicBezTo>
                  <a:cubicBezTo>
                    <a:pt x="1219918" y="118283"/>
                    <a:pt x="1218959" y="117000"/>
                    <a:pt x="1217713" y="115516"/>
                  </a:cubicBezTo>
                  <a:cubicBezTo>
                    <a:pt x="1216467" y="114033"/>
                    <a:pt x="1215359" y="112849"/>
                    <a:pt x="1214388" y="111966"/>
                  </a:cubicBezTo>
                  <a:cubicBezTo>
                    <a:pt x="1223349" y="107720"/>
                    <a:pt x="1230162" y="103032"/>
                    <a:pt x="1234827" y="97905"/>
                  </a:cubicBezTo>
                  <a:cubicBezTo>
                    <a:pt x="1239492" y="92777"/>
                    <a:pt x="1242646" y="87482"/>
                    <a:pt x="1244288" y="82021"/>
                  </a:cubicBezTo>
                  <a:cubicBezTo>
                    <a:pt x="1245930" y="76560"/>
                    <a:pt x="1246698" y="71206"/>
                    <a:pt x="1246592" y="65960"/>
                  </a:cubicBezTo>
                  <a:close/>
                  <a:moveTo>
                    <a:pt x="3952209" y="43170"/>
                  </a:moveTo>
                  <a:lnTo>
                    <a:pt x="3996190" y="43170"/>
                  </a:lnTo>
                  <a:lnTo>
                    <a:pt x="3996190" y="106965"/>
                  </a:lnTo>
                  <a:lnTo>
                    <a:pt x="3987613" y="106965"/>
                  </a:lnTo>
                  <a:lnTo>
                    <a:pt x="3987613" y="87758"/>
                  </a:lnTo>
                  <a:cubicBezTo>
                    <a:pt x="3981181" y="90880"/>
                    <a:pt x="3974926" y="93940"/>
                    <a:pt x="3968848" y="96937"/>
                  </a:cubicBezTo>
                  <a:cubicBezTo>
                    <a:pt x="3962770" y="99933"/>
                    <a:pt x="3957023" y="102743"/>
                    <a:pt x="3951609" y="105364"/>
                  </a:cubicBezTo>
                  <a:lnTo>
                    <a:pt x="3949004" y="97562"/>
                  </a:lnTo>
                  <a:cubicBezTo>
                    <a:pt x="3954168" y="95503"/>
                    <a:pt x="3960074" y="92918"/>
                    <a:pt x="3966723" y="89809"/>
                  </a:cubicBezTo>
                  <a:cubicBezTo>
                    <a:pt x="3973371" y="86700"/>
                    <a:pt x="3980335" y="83415"/>
                    <a:pt x="3987613" y="79956"/>
                  </a:cubicBezTo>
                  <a:lnTo>
                    <a:pt x="3987613" y="51146"/>
                  </a:lnTo>
                  <a:lnTo>
                    <a:pt x="3952209" y="51146"/>
                  </a:lnTo>
                  <a:close/>
                  <a:moveTo>
                    <a:pt x="3900801" y="43170"/>
                  </a:moveTo>
                  <a:lnTo>
                    <a:pt x="3943596" y="43170"/>
                  </a:lnTo>
                  <a:lnTo>
                    <a:pt x="3943596" y="106965"/>
                  </a:lnTo>
                  <a:lnTo>
                    <a:pt x="3935194" y="106965"/>
                  </a:lnTo>
                  <a:lnTo>
                    <a:pt x="3935194" y="88759"/>
                  </a:lnTo>
                  <a:lnTo>
                    <a:pt x="3899400" y="105965"/>
                  </a:lnTo>
                  <a:lnTo>
                    <a:pt x="3896599" y="98362"/>
                  </a:lnTo>
                  <a:cubicBezTo>
                    <a:pt x="3901758" y="96140"/>
                    <a:pt x="3907640" y="93531"/>
                    <a:pt x="3914243" y="90534"/>
                  </a:cubicBezTo>
                  <a:cubicBezTo>
                    <a:pt x="3920848" y="87538"/>
                    <a:pt x="3927831" y="84278"/>
                    <a:pt x="3935194" y="80756"/>
                  </a:cubicBezTo>
                  <a:lnTo>
                    <a:pt x="3935194" y="51146"/>
                  </a:lnTo>
                  <a:lnTo>
                    <a:pt x="3900801" y="51146"/>
                  </a:lnTo>
                  <a:close/>
                  <a:moveTo>
                    <a:pt x="2071473" y="41469"/>
                  </a:moveTo>
                  <a:lnTo>
                    <a:pt x="2065414" y="67288"/>
                  </a:lnTo>
                  <a:lnTo>
                    <a:pt x="2113636" y="67288"/>
                  </a:lnTo>
                  <a:lnTo>
                    <a:pt x="2122196" y="42005"/>
                  </a:lnTo>
                  <a:lnTo>
                    <a:pt x="2157582" y="42283"/>
                  </a:lnTo>
                  <a:lnTo>
                    <a:pt x="2149646" y="67288"/>
                  </a:lnTo>
                  <a:lnTo>
                    <a:pt x="2189285" y="67288"/>
                  </a:lnTo>
                  <a:lnTo>
                    <a:pt x="2189061" y="68835"/>
                  </a:lnTo>
                  <a:lnTo>
                    <a:pt x="2199945" y="51956"/>
                  </a:lnTo>
                  <a:lnTo>
                    <a:pt x="2395139" y="51447"/>
                  </a:lnTo>
                  <a:lnTo>
                    <a:pt x="2371613" y="87086"/>
                  </a:lnTo>
                  <a:lnTo>
                    <a:pt x="2338425" y="87086"/>
                  </a:lnTo>
                  <a:lnTo>
                    <a:pt x="2341340" y="71247"/>
                  </a:lnTo>
                  <a:lnTo>
                    <a:pt x="2230561" y="71247"/>
                  </a:lnTo>
                  <a:lnTo>
                    <a:pt x="2227646" y="87086"/>
                  </a:lnTo>
                  <a:lnTo>
                    <a:pt x="2177292" y="87086"/>
                  </a:lnTo>
                  <a:lnTo>
                    <a:pt x="2177311" y="87056"/>
                  </a:lnTo>
                  <a:lnTo>
                    <a:pt x="2146517" y="87056"/>
                  </a:lnTo>
                  <a:lnTo>
                    <a:pt x="2145734" y="91288"/>
                  </a:lnTo>
                  <a:lnTo>
                    <a:pt x="2101141" y="92561"/>
                  </a:lnTo>
                  <a:lnTo>
                    <a:pt x="2101923" y="87056"/>
                  </a:lnTo>
                  <a:lnTo>
                    <a:pt x="2062285" y="87056"/>
                  </a:lnTo>
                  <a:lnTo>
                    <a:pt x="2061502" y="91543"/>
                  </a:lnTo>
                  <a:lnTo>
                    <a:pt x="2016909" y="92561"/>
                  </a:lnTo>
                  <a:lnTo>
                    <a:pt x="2017691" y="87056"/>
                  </a:lnTo>
                  <a:lnTo>
                    <a:pt x="1978313" y="87056"/>
                  </a:lnTo>
                  <a:lnTo>
                    <a:pt x="1978316" y="87039"/>
                  </a:lnTo>
                  <a:lnTo>
                    <a:pt x="1960926" y="87039"/>
                  </a:lnTo>
                  <a:lnTo>
                    <a:pt x="1958376" y="103295"/>
                  </a:lnTo>
                  <a:lnTo>
                    <a:pt x="1975529" y="103295"/>
                  </a:lnTo>
                  <a:lnTo>
                    <a:pt x="1972284" y="123094"/>
                  </a:lnTo>
                  <a:lnTo>
                    <a:pt x="1955131" y="123094"/>
                  </a:lnTo>
                  <a:lnTo>
                    <a:pt x="1952581" y="139351"/>
                  </a:lnTo>
                  <a:lnTo>
                    <a:pt x="1969734" y="139351"/>
                  </a:lnTo>
                  <a:lnTo>
                    <a:pt x="1966721" y="159150"/>
                  </a:lnTo>
                  <a:lnTo>
                    <a:pt x="1949567" y="159150"/>
                  </a:lnTo>
                  <a:lnTo>
                    <a:pt x="1947017" y="175406"/>
                  </a:lnTo>
                  <a:lnTo>
                    <a:pt x="1971357" y="175406"/>
                  </a:lnTo>
                  <a:lnTo>
                    <a:pt x="1968343" y="194997"/>
                  </a:lnTo>
                  <a:lnTo>
                    <a:pt x="1892312" y="194997"/>
                  </a:lnTo>
                  <a:lnTo>
                    <a:pt x="1891849" y="198332"/>
                  </a:lnTo>
                  <a:lnTo>
                    <a:pt x="1859397" y="198332"/>
                  </a:lnTo>
                  <a:lnTo>
                    <a:pt x="1877477" y="82245"/>
                  </a:lnTo>
                  <a:lnTo>
                    <a:pt x="1870523" y="84329"/>
                  </a:lnTo>
                  <a:lnTo>
                    <a:pt x="1874463" y="60570"/>
                  </a:lnTo>
                  <a:lnTo>
                    <a:pt x="1915492" y="48690"/>
                  </a:lnTo>
                  <a:lnTo>
                    <a:pt x="1912479" y="67239"/>
                  </a:lnTo>
                  <a:lnTo>
                    <a:pt x="1930096" y="67239"/>
                  </a:lnTo>
                  <a:lnTo>
                    <a:pt x="1931255" y="60778"/>
                  </a:lnTo>
                  <a:lnTo>
                    <a:pt x="1923837" y="52859"/>
                  </a:lnTo>
                  <a:lnTo>
                    <a:pt x="1966257" y="52859"/>
                  </a:lnTo>
                  <a:lnTo>
                    <a:pt x="1963939" y="67239"/>
                  </a:lnTo>
                  <a:lnTo>
                    <a:pt x="1983874" y="67239"/>
                  </a:lnTo>
                  <a:lnTo>
                    <a:pt x="1983860" y="67331"/>
                  </a:lnTo>
                  <a:lnTo>
                    <a:pt x="2029404" y="68052"/>
                  </a:lnTo>
                  <a:lnTo>
                    <a:pt x="2036692" y="41496"/>
                  </a:lnTo>
                  <a:close/>
                  <a:moveTo>
                    <a:pt x="1382609" y="40357"/>
                  </a:moveTo>
                  <a:cubicBezTo>
                    <a:pt x="1388305" y="45120"/>
                    <a:pt x="1394014" y="50246"/>
                    <a:pt x="1399736" y="55734"/>
                  </a:cubicBezTo>
                  <a:cubicBezTo>
                    <a:pt x="1405458" y="61222"/>
                    <a:pt x="1410016" y="66097"/>
                    <a:pt x="1413413" y="70361"/>
                  </a:cubicBezTo>
                  <a:lnTo>
                    <a:pt x="1406812" y="77761"/>
                  </a:lnTo>
                  <a:cubicBezTo>
                    <a:pt x="1403415" y="73365"/>
                    <a:pt x="1398856" y="68256"/>
                    <a:pt x="1393135" y="62435"/>
                  </a:cubicBezTo>
                  <a:cubicBezTo>
                    <a:pt x="1387414" y="56613"/>
                    <a:pt x="1381704" y="51254"/>
                    <a:pt x="1376008" y="46358"/>
                  </a:cubicBezTo>
                  <a:close/>
                  <a:moveTo>
                    <a:pt x="1179383" y="40357"/>
                  </a:moveTo>
                  <a:cubicBezTo>
                    <a:pt x="1184963" y="44928"/>
                    <a:pt x="1190506" y="49937"/>
                    <a:pt x="1196010" y="55384"/>
                  </a:cubicBezTo>
                  <a:cubicBezTo>
                    <a:pt x="1201515" y="60830"/>
                    <a:pt x="1205907" y="65689"/>
                    <a:pt x="1209187" y="69960"/>
                  </a:cubicBezTo>
                  <a:lnTo>
                    <a:pt x="1202386" y="76961"/>
                  </a:lnTo>
                  <a:cubicBezTo>
                    <a:pt x="1199190" y="72586"/>
                    <a:pt x="1194831" y="67585"/>
                    <a:pt x="1189310" y="61959"/>
                  </a:cubicBezTo>
                  <a:cubicBezTo>
                    <a:pt x="1183788" y="56334"/>
                    <a:pt x="1178279" y="51133"/>
                    <a:pt x="1172782" y="46358"/>
                  </a:cubicBezTo>
                  <a:close/>
                  <a:moveTo>
                    <a:pt x="3854584" y="39957"/>
                  </a:moveTo>
                  <a:lnTo>
                    <a:pt x="3863186" y="39957"/>
                  </a:lnTo>
                  <a:lnTo>
                    <a:pt x="3863186" y="107765"/>
                  </a:lnTo>
                  <a:lnTo>
                    <a:pt x="3898178" y="107765"/>
                  </a:lnTo>
                  <a:lnTo>
                    <a:pt x="3898178" y="116766"/>
                  </a:lnTo>
                  <a:lnTo>
                    <a:pt x="3876575" y="116766"/>
                  </a:lnTo>
                  <a:lnTo>
                    <a:pt x="3876575" y="183362"/>
                  </a:lnTo>
                  <a:lnTo>
                    <a:pt x="3900797" y="171581"/>
                  </a:lnTo>
                  <a:cubicBezTo>
                    <a:pt x="3901013" y="172857"/>
                    <a:pt x="3901330" y="174257"/>
                    <a:pt x="3901747" y="175780"/>
                  </a:cubicBezTo>
                  <a:cubicBezTo>
                    <a:pt x="3902165" y="177303"/>
                    <a:pt x="3902581" y="178500"/>
                    <a:pt x="3902999" y="179373"/>
                  </a:cubicBezTo>
                  <a:cubicBezTo>
                    <a:pt x="3893469" y="184300"/>
                    <a:pt x="3886249" y="188097"/>
                    <a:pt x="3881338" y="190764"/>
                  </a:cubicBezTo>
                  <a:cubicBezTo>
                    <a:pt x="3876428" y="193431"/>
                    <a:pt x="3872974" y="195421"/>
                    <a:pt x="3870978" y="196732"/>
                  </a:cubicBezTo>
                  <a:cubicBezTo>
                    <a:pt x="3868981" y="198043"/>
                    <a:pt x="3867588" y="199129"/>
                    <a:pt x="3866798" y="199988"/>
                  </a:cubicBezTo>
                  <a:cubicBezTo>
                    <a:pt x="3866360" y="198720"/>
                    <a:pt x="3865734" y="197301"/>
                    <a:pt x="3864921" y="195732"/>
                  </a:cubicBezTo>
                  <a:cubicBezTo>
                    <a:pt x="3864108" y="194163"/>
                    <a:pt x="3863332" y="192844"/>
                    <a:pt x="3862594" y="191776"/>
                  </a:cubicBezTo>
                  <a:cubicBezTo>
                    <a:pt x="3863783" y="191350"/>
                    <a:pt x="3864959" y="190349"/>
                    <a:pt x="3866122" y="188772"/>
                  </a:cubicBezTo>
                  <a:cubicBezTo>
                    <a:pt x="3867285" y="187196"/>
                    <a:pt x="3867911" y="184594"/>
                    <a:pt x="3867999" y="180968"/>
                  </a:cubicBezTo>
                  <a:lnTo>
                    <a:pt x="3867999" y="116766"/>
                  </a:lnTo>
                  <a:lnTo>
                    <a:pt x="3850984" y="116766"/>
                  </a:lnTo>
                  <a:cubicBezTo>
                    <a:pt x="3850763" y="139033"/>
                    <a:pt x="3849054" y="158401"/>
                    <a:pt x="3845858" y="174871"/>
                  </a:cubicBezTo>
                  <a:cubicBezTo>
                    <a:pt x="3842662" y="191340"/>
                    <a:pt x="3836303" y="204506"/>
                    <a:pt x="3826781" y="214366"/>
                  </a:cubicBezTo>
                  <a:cubicBezTo>
                    <a:pt x="3826027" y="213408"/>
                    <a:pt x="3824985" y="212324"/>
                    <a:pt x="3823655" y="211116"/>
                  </a:cubicBezTo>
                  <a:cubicBezTo>
                    <a:pt x="3822326" y="209908"/>
                    <a:pt x="3821035" y="208925"/>
                    <a:pt x="3819780" y="208167"/>
                  </a:cubicBezTo>
                  <a:cubicBezTo>
                    <a:pt x="3828635" y="199161"/>
                    <a:pt x="3834578" y="186878"/>
                    <a:pt x="3837607" y="171317"/>
                  </a:cubicBezTo>
                  <a:cubicBezTo>
                    <a:pt x="3840637" y="155756"/>
                    <a:pt x="3842229" y="137572"/>
                    <a:pt x="3842383" y="116766"/>
                  </a:cubicBezTo>
                  <a:lnTo>
                    <a:pt x="3821980" y="116766"/>
                  </a:lnTo>
                  <a:lnTo>
                    <a:pt x="3821980" y="107765"/>
                  </a:lnTo>
                  <a:lnTo>
                    <a:pt x="3854584" y="107765"/>
                  </a:lnTo>
                  <a:close/>
                  <a:moveTo>
                    <a:pt x="2519018" y="38757"/>
                  </a:moveTo>
                  <a:lnTo>
                    <a:pt x="2528019" y="41157"/>
                  </a:lnTo>
                  <a:cubicBezTo>
                    <a:pt x="2526223" y="46070"/>
                    <a:pt x="2524314" y="50946"/>
                    <a:pt x="2522293" y="55784"/>
                  </a:cubicBezTo>
                  <a:cubicBezTo>
                    <a:pt x="2520272" y="60622"/>
                    <a:pt x="2518113" y="65347"/>
                    <a:pt x="2515817" y="69960"/>
                  </a:cubicBezTo>
                  <a:lnTo>
                    <a:pt x="2603228" y="69960"/>
                  </a:lnTo>
                  <a:lnTo>
                    <a:pt x="2603228" y="79162"/>
                  </a:lnTo>
                  <a:lnTo>
                    <a:pt x="2538420" y="79162"/>
                  </a:lnTo>
                  <a:lnTo>
                    <a:pt x="2538420" y="112766"/>
                  </a:lnTo>
                  <a:lnTo>
                    <a:pt x="2599227" y="112766"/>
                  </a:lnTo>
                  <a:lnTo>
                    <a:pt x="2599227" y="121767"/>
                  </a:lnTo>
                  <a:lnTo>
                    <a:pt x="2538420" y="121767"/>
                  </a:lnTo>
                  <a:lnTo>
                    <a:pt x="2538420" y="156771"/>
                  </a:lnTo>
                  <a:lnTo>
                    <a:pt x="2602028" y="156771"/>
                  </a:lnTo>
                  <a:lnTo>
                    <a:pt x="2602028" y="165973"/>
                  </a:lnTo>
                  <a:lnTo>
                    <a:pt x="2538420" y="165973"/>
                  </a:lnTo>
                  <a:lnTo>
                    <a:pt x="2538420" y="217179"/>
                  </a:lnTo>
                  <a:lnTo>
                    <a:pt x="2528819" y="217179"/>
                  </a:lnTo>
                  <a:lnTo>
                    <a:pt x="2528819" y="79162"/>
                  </a:lnTo>
                  <a:lnTo>
                    <a:pt x="2511417" y="79162"/>
                  </a:lnTo>
                  <a:cubicBezTo>
                    <a:pt x="2506899" y="87592"/>
                    <a:pt x="2502132" y="95484"/>
                    <a:pt x="2497115" y="102840"/>
                  </a:cubicBezTo>
                  <a:cubicBezTo>
                    <a:pt x="2492097" y="110195"/>
                    <a:pt x="2486930" y="116837"/>
                    <a:pt x="2481613" y="122767"/>
                  </a:cubicBezTo>
                  <a:cubicBezTo>
                    <a:pt x="2480721" y="121984"/>
                    <a:pt x="2479504" y="120950"/>
                    <a:pt x="2477963" y="119667"/>
                  </a:cubicBezTo>
                  <a:cubicBezTo>
                    <a:pt x="2476420" y="118383"/>
                    <a:pt x="2475104" y="117350"/>
                    <a:pt x="2474012" y="116566"/>
                  </a:cubicBezTo>
                  <a:cubicBezTo>
                    <a:pt x="2483201" y="106861"/>
                    <a:pt x="2491677" y="95218"/>
                    <a:pt x="2499440" y="81637"/>
                  </a:cubicBezTo>
                  <a:cubicBezTo>
                    <a:pt x="2507203" y="68056"/>
                    <a:pt x="2513730" y="53763"/>
                    <a:pt x="2519018" y="38757"/>
                  </a:cubicBezTo>
                  <a:close/>
                  <a:moveTo>
                    <a:pt x="448711" y="36956"/>
                  </a:moveTo>
                  <a:lnTo>
                    <a:pt x="458112" y="41157"/>
                  </a:lnTo>
                  <a:cubicBezTo>
                    <a:pt x="452758" y="54321"/>
                    <a:pt x="446815" y="67298"/>
                    <a:pt x="440285" y="80087"/>
                  </a:cubicBezTo>
                  <a:cubicBezTo>
                    <a:pt x="433755" y="92876"/>
                    <a:pt x="426962" y="104502"/>
                    <a:pt x="419907" y="114966"/>
                  </a:cubicBezTo>
                  <a:lnTo>
                    <a:pt x="464713" y="111966"/>
                  </a:lnTo>
                  <a:cubicBezTo>
                    <a:pt x="467118" y="107757"/>
                    <a:pt x="469460" y="103523"/>
                    <a:pt x="471739" y="99264"/>
                  </a:cubicBezTo>
                  <a:cubicBezTo>
                    <a:pt x="474018" y="95005"/>
                    <a:pt x="476210" y="90771"/>
                    <a:pt x="478315" y="86563"/>
                  </a:cubicBezTo>
                  <a:lnTo>
                    <a:pt x="487716" y="90763"/>
                  </a:lnTo>
                  <a:cubicBezTo>
                    <a:pt x="478227" y="108499"/>
                    <a:pt x="468101" y="125534"/>
                    <a:pt x="457337" y="141869"/>
                  </a:cubicBezTo>
                  <a:cubicBezTo>
                    <a:pt x="446574" y="158205"/>
                    <a:pt x="435697" y="173040"/>
                    <a:pt x="424708" y="186375"/>
                  </a:cubicBezTo>
                  <a:lnTo>
                    <a:pt x="480715" y="176574"/>
                  </a:lnTo>
                  <a:cubicBezTo>
                    <a:pt x="478719" y="171844"/>
                    <a:pt x="476661" y="167152"/>
                    <a:pt x="474539" y="162497"/>
                  </a:cubicBezTo>
                  <a:cubicBezTo>
                    <a:pt x="472418" y="157842"/>
                    <a:pt x="470210" y="153400"/>
                    <a:pt x="467914" y="149170"/>
                  </a:cubicBezTo>
                  <a:lnTo>
                    <a:pt x="475914" y="146370"/>
                  </a:lnTo>
                  <a:cubicBezTo>
                    <a:pt x="480961" y="155888"/>
                    <a:pt x="485670" y="165906"/>
                    <a:pt x="490041" y="176424"/>
                  </a:cubicBezTo>
                  <a:cubicBezTo>
                    <a:pt x="494413" y="186942"/>
                    <a:pt x="497571" y="196060"/>
                    <a:pt x="499517" y="203777"/>
                  </a:cubicBezTo>
                  <a:lnTo>
                    <a:pt x="490917" y="207578"/>
                  </a:lnTo>
                  <a:cubicBezTo>
                    <a:pt x="490200" y="204448"/>
                    <a:pt x="489233" y="200956"/>
                    <a:pt x="488016" y="197101"/>
                  </a:cubicBezTo>
                  <a:cubicBezTo>
                    <a:pt x="486799" y="193247"/>
                    <a:pt x="485432" y="189205"/>
                    <a:pt x="483915" y="184975"/>
                  </a:cubicBezTo>
                  <a:cubicBezTo>
                    <a:pt x="468355" y="187847"/>
                    <a:pt x="455896" y="190179"/>
                    <a:pt x="446536" y="191969"/>
                  </a:cubicBezTo>
                  <a:cubicBezTo>
                    <a:pt x="437177" y="193760"/>
                    <a:pt x="430067" y="195179"/>
                    <a:pt x="425208" y="196226"/>
                  </a:cubicBezTo>
                  <a:cubicBezTo>
                    <a:pt x="420349" y="197273"/>
                    <a:pt x="416890" y="198117"/>
                    <a:pt x="414832" y="198758"/>
                  </a:cubicBezTo>
                  <a:cubicBezTo>
                    <a:pt x="412773" y="199399"/>
                    <a:pt x="411265" y="200005"/>
                    <a:pt x="410306" y="200577"/>
                  </a:cubicBezTo>
                  <a:cubicBezTo>
                    <a:pt x="409981" y="199377"/>
                    <a:pt x="409481" y="197826"/>
                    <a:pt x="408806" y="195926"/>
                  </a:cubicBezTo>
                  <a:cubicBezTo>
                    <a:pt x="408131" y="194026"/>
                    <a:pt x="407431" y="192376"/>
                    <a:pt x="406706" y="190976"/>
                  </a:cubicBezTo>
                  <a:cubicBezTo>
                    <a:pt x="408794" y="190309"/>
                    <a:pt x="411319" y="188342"/>
                    <a:pt x="414282" y="185075"/>
                  </a:cubicBezTo>
                  <a:cubicBezTo>
                    <a:pt x="417245" y="181808"/>
                    <a:pt x="420720" y="177641"/>
                    <a:pt x="424708" y="172573"/>
                  </a:cubicBezTo>
                  <a:cubicBezTo>
                    <a:pt x="427696" y="168873"/>
                    <a:pt x="432372" y="162422"/>
                    <a:pt x="438735" y="153221"/>
                  </a:cubicBezTo>
                  <a:cubicBezTo>
                    <a:pt x="445098" y="144020"/>
                    <a:pt x="452024" y="133268"/>
                    <a:pt x="459512" y="120967"/>
                  </a:cubicBezTo>
                  <a:cubicBezTo>
                    <a:pt x="445721" y="122146"/>
                    <a:pt x="435344" y="123077"/>
                    <a:pt x="428383" y="123760"/>
                  </a:cubicBezTo>
                  <a:cubicBezTo>
                    <a:pt x="421421" y="124443"/>
                    <a:pt x="416616" y="125003"/>
                    <a:pt x="413966" y="125441"/>
                  </a:cubicBezTo>
                  <a:cubicBezTo>
                    <a:pt x="411316" y="125880"/>
                    <a:pt x="409563" y="126322"/>
                    <a:pt x="408706" y="126768"/>
                  </a:cubicBezTo>
                  <a:cubicBezTo>
                    <a:pt x="408373" y="125472"/>
                    <a:pt x="407890" y="123863"/>
                    <a:pt x="407256" y="121942"/>
                  </a:cubicBezTo>
                  <a:cubicBezTo>
                    <a:pt x="406623" y="120021"/>
                    <a:pt x="406039" y="118362"/>
                    <a:pt x="405506" y="116966"/>
                  </a:cubicBezTo>
                  <a:cubicBezTo>
                    <a:pt x="407102" y="116508"/>
                    <a:pt x="408860" y="114974"/>
                    <a:pt x="410781" y="112366"/>
                  </a:cubicBezTo>
                  <a:cubicBezTo>
                    <a:pt x="412702" y="109757"/>
                    <a:pt x="414811" y="106423"/>
                    <a:pt x="417107" y="102365"/>
                  </a:cubicBezTo>
                  <a:cubicBezTo>
                    <a:pt x="419020" y="99675"/>
                    <a:pt x="421840" y="94941"/>
                    <a:pt x="425568" y="88163"/>
                  </a:cubicBezTo>
                  <a:cubicBezTo>
                    <a:pt x="429295" y="81384"/>
                    <a:pt x="433256" y="73494"/>
                    <a:pt x="437450" y="64493"/>
                  </a:cubicBezTo>
                  <a:cubicBezTo>
                    <a:pt x="441645" y="55492"/>
                    <a:pt x="445398" y="46313"/>
                    <a:pt x="448711" y="36956"/>
                  </a:cubicBezTo>
                  <a:close/>
                  <a:moveTo>
                    <a:pt x="2473812" y="36756"/>
                  </a:moveTo>
                  <a:lnTo>
                    <a:pt x="2483013" y="39557"/>
                  </a:lnTo>
                  <a:cubicBezTo>
                    <a:pt x="2480009" y="47074"/>
                    <a:pt x="2476716" y="54492"/>
                    <a:pt x="2473137" y="61809"/>
                  </a:cubicBezTo>
                  <a:cubicBezTo>
                    <a:pt x="2469557" y="69127"/>
                    <a:pt x="2465715" y="76245"/>
                    <a:pt x="2461610" y="83162"/>
                  </a:cubicBezTo>
                  <a:lnTo>
                    <a:pt x="2461610" y="216979"/>
                  </a:lnTo>
                  <a:lnTo>
                    <a:pt x="2451809" y="216979"/>
                  </a:lnTo>
                  <a:lnTo>
                    <a:pt x="2451809" y="98564"/>
                  </a:lnTo>
                  <a:cubicBezTo>
                    <a:pt x="2448009" y="103981"/>
                    <a:pt x="2444108" y="109149"/>
                    <a:pt x="2440108" y="114066"/>
                  </a:cubicBezTo>
                  <a:cubicBezTo>
                    <a:pt x="2436107" y="118983"/>
                    <a:pt x="2432007" y="123550"/>
                    <a:pt x="2427806" y="127768"/>
                  </a:cubicBezTo>
                  <a:cubicBezTo>
                    <a:pt x="2427244" y="126651"/>
                    <a:pt x="2426369" y="125184"/>
                    <a:pt x="2425181" y="123367"/>
                  </a:cubicBezTo>
                  <a:cubicBezTo>
                    <a:pt x="2423993" y="121550"/>
                    <a:pt x="2422868" y="120083"/>
                    <a:pt x="2421805" y="118967"/>
                  </a:cubicBezTo>
                  <a:cubicBezTo>
                    <a:pt x="2432236" y="108840"/>
                    <a:pt x="2441979" y="96589"/>
                    <a:pt x="2451034" y="82212"/>
                  </a:cubicBezTo>
                  <a:cubicBezTo>
                    <a:pt x="2460089" y="67835"/>
                    <a:pt x="2467682" y="52683"/>
                    <a:pt x="2473812" y="36756"/>
                  </a:cubicBezTo>
                  <a:close/>
                  <a:moveTo>
                    <a:pt x="1473020" y="36356"/>
                  </a:moveTo>
                  <a:lnTo>
                    <a:pt x="1482821" y="36356"/>
                  </a:lnTo>
                  <a:lnTo>
                    <a:pt x="1482821" y="104165"/>
                  </a:lnTo>
                  <a:lnTo>
                    <a:pt x="1536428" y="104165"/>
                  </a:lnTo>
                  <a:lnTo>
                    <a:pt x="1536428" y="113766"/>
                  </a:lnTo>
                  <a:lnTo>
                    <a:pt x="1482821" y="113766"/>
                  </a:lnTo>
                  <a:lnTo>
                    <a:pt x="1482821" y="216979"/>
                  </a:lnTo>
                  <a:lnTo>
                    <a:pt x="1473020" y="216979"/>
                  </a:lnTo>
                  <a:lnTo>
                    <a:pt x="1473020" y="113766"/>
                  </a:lnTo>
                  <a:lnTo>
                    <a:pt x="1420814" y="113766"/>
                  </a:lnTo>
                  <a:lnTo>
                    <a:pt x="1420814" y="104165"/>
                  </a:lnTo>
                  <a:lnTo>
                    <a:pt x="1473020" y="104165"/>
                  </a:lnTo>
                  <a:close/>
                  <a:moveTo>
                    <a:pt x="3495739" y="36169"/>
                  </a:moveTo>
                  <a:lnTo>
                    <a:pt x="3505341" y="36169"/>
                  </a:lnTo>
                  <a:lnTo>
                    <a:pt x="3505341" y="63372"/>
                  </a:lnTo>
                  <a:lnTo>
                    <a:pt x="3558548" y="63372"/>
                  </a:lnTo>
                  <a:lnTo>
                    <a:pt x="3558548" y="70752"/>
                  </a:lnTo>
                  <a:cubicBezTo>
                    <a:pt x="3563040" y="66453"/>
                    <a:pt x="3567307" y="62025"/>
                    <a:pt x="3571349" y="57469"/>
                  </a:cubicBezTo>
                  <a:cubicBezTo>
                    <a:pt x="3575391" y="52912"/>
                    <a:pt x="3579258" y="48279"/>
                    <a:pt x="3582950" y="43570"/>
                  </a:cubicBezTo>
                  <a:lnTo>
                    <a:pt x="3590952" y="48370"/>
                  </a:lnTo>
                  <a:cubicBezTo>
                    <a:pt x="3583121" y="58277"/>
                    <a:pt x="3574579" y="67750"/>
                    <a:pt x="3565323" y="76789"/>
                  </a:cubicBezTo>
                  <a:cubicBezTo>
                    <a:pt x="3556068" y="85827"/>
                    <a:pt x="3546275" y="94357"/>
                    <a:pt x="3535944" y="102377"/>
                  </a:cubicBezTo>
                  <a:lnTo>
                    <a:pt x="3601153" y="102377"/>
                  </a:lnTo>
                  <a:lnTo>
                    <a:pt x="3601153" y="111153"/>
                  </a:lnTo>
                  <a:lnTo>
                    <a:pt x="3524343" y="111153"/>
                  </a:lnTo>
                  <a:cubicBezTo>
                    <a:pt x="3512175" y="119763"/>
                    <a:pt x="3499507" y="127773"/>
                    <a:pt x="3486338" y="135181"/>
                  </a:cubicBezTo>
                  <a:lnTo>
                    <a:pt x="3575750" y="135181"/>
                  </a:lnTo>
                  <a:lnTo>
                    <a:pt x="3575750" y="216366"/>
                  </a:lnTo>
                  <a:lnTo>
                    <a:pt x="3565948" y="216366"/>
                  </a:lnTo>
                  <a:lnTo>
                    <a:pt x="3565948" y="210166"/>
                  </a:lnTo>
                  <a:lnTo>
                    <a:pt x="3477538" y="210166"/>
                  </a:lnTo>
                  <a:lnTo>
                    <a:pt x="3477538" y="217166"/>
                  </a:lnTo>
                  <a:lnTo>
                    <a:pt x="3467936" y="217166"/>
                  </a:lnTo>
                  <a:lnTo>
                    <a:pt x="3467936" y="144959"/>
                  </a:lnTo>
                  <a:cubicBezTo>
                    <a:pt x="3461335" y="148275"/>
                    <a:pt x="3454684" y="151454"/>
                    <a:pt x="3447984" y="154495"/>
                  </a:cubicBezTo>
                  <a:cubicBezTo>
                    <a:pt x="3441283" y="157536"/>
                    <a:pt x="3434532" y="160364"/>
                    <a:pt x="3427731" y="162980"/>
                  </a:cubicBezTo>
                  <a:cubicBezTo>
                    <a:pt x="3426981" y="161908"/>
                    <a:pt x="3425981" y="160598"/>
                    <a:pt x="3424731" y="159050"/>
                  </a:cubicBezTo>
                  <a:cubicBezTo>
                    <a:pt x="3423480" y="157502"/>
                    <a:pt x="3422280" y="156143"/>
                    <a:pt x="3421131" y="154970"/>
                  </a:cubicBezTo>
                  <a:cubicBezTo>
                    <a:pt x="3436582" y="149353"/>
                    <a:pt x="3451684" y="142876"/>
                    <a:pt x="3466436" y="135540"/>
                  </a:cubicBezTo>
                  <a:cubicBezTo>
                    <a:pt x="3481188" y="128203"/>
                    <a:pt x="3495289" y="120075"/>
                    <a:pt x="3508741" y="111153"/>
                  </a:cubicBezTo>
                  <a:lnTo>
                    <a:pt x="3424531" y="111153"/>
                  </a:lnTo>
                  <a:lnTo>
                    <a:pt x="3424531" y="102377"/>
                  </a:lnTo>
                  <a:lnTo>
                    <a:pt x="3495739" y="102377"/>
                  </a:lnTo>
                  <a:lnTo>
                    <a:pt x="3495739" y="72148"/>
                  </a:lnTo>
                  <a:lnTo>
                    <a:pt x="3442333" y="72148"/>
                  </a:lnTo>
                  <a:lnTo>
                    <a:pt x="3442333" y="63372"/>
                  </a:lnTo>
                  <a:lnTo>
                    <a:pt x="3495739" y="63372"/>
                  </a:lnTo>
                  <a:close/>
                  <a:moveTo>
                    <a:pt x="3675162" y="36156"/>
                  </a:moveTo>
                  <a:lnTo>
                    <a:pt x="3684563" y="36156"/>
                  </a:lnTo>
                  <a:lnTo>
                    <a:pt x="3684563" y="53158"/>
                  </a:lnTo>
                  <a:lnTo>
                    <a:pt x="3739970" y="53158"/>
                  </a:lnTo>
                  <a:lnTo>
                    <a:pt x="3739970" y="36156"/>
                  </a:lnTo>
                  <a:lnTo>
                    <a:pt x="3749372" y="36156"/>
                  </a:lnTo>
                  <a:lnTo>
                    <a:pt x="3749372" y="53158"/>
                  </a:lnTo>
                  <a:lnTo>
                    <a:pt x="3800178" y="53158"/>
                  </a:lnTo>
                  <a:lnTo>
                    <a:pt x="3800178" y="62159"/>
                  </a:lnTo>
                  <a:lnTo>
                    <a:pt x="3749372" y="62159"/>
                  </a:lnTo>
                  <a:lnTo>
                    <a:pt x="3749372" y="81962"/>
                  </a:lnTo>
                  <a:lnTo>
                    <a:pt x="3739970" y="81962"/>
                  </a:lnTo>
                  <a:lnTo>
                    <a:pt x="3739970" y="62159"/>
                  </a:lnTo>
                  <a:lnTo>
                    <a:pt x="3684563" y="62159"/>
                  </a:lnTo>
                  <a:lnTo>
                    <a:pt x="3684563" y="81962"/>
                  </a:lnTo>
                  <a:lnTo>
                    <a:pt x="3675162" y="81962"/>
                  </a:lnTo>
                  <a:lnTo>
                    <a:pt x="3675162" y="62159"/>
                  </a:lnTo>
                  <a:lnTo>
                    <a:pt x="3625356" y="62159"/>
                  </a:lnTo>
                  <a:lnTo>
                    <a:pt x="3625356" y="53158"/>
                  </a:lnTo>
                  <a:lnTo>
                    <a:pt x="3675162" y="53158"/>
                  </a:lnTo>
                  <a:close/>
                  <a:moveTo>
                    <a:pt x="2936470" y="35956"/>
                  </a:moveTo>
                  <a:lnTo>
                    <a:pt x="2945871" y="37756"/>
                  </a:lnTo>
                  <a:cubicBezTo>
                    <a:pt x="2943270" y="50191"/>
                    <a:pt x="2940270" y="62126"/>
                    <a:pt x="2936870" y="73561"/>
                  </a:cubicBezTo>
                  <a:lnTo>
                    <a:pt x="3002878" y="73561"/>
                  </a:lnTo>
                  <a:lnTo>
                    <a:pt x="3002878" y="82562"/>
                  </a:lnTo>
                  <a:lnTo>
                    <a:pt x="2986676" y="82562"/>
                  </a:lnTo>
                  <a:cubicBezTo>
                    <a:pt x="2984417" y="99843"/>
                    <a:pt x="2981234" y="115487"/>
                    <a:pt x="2977125" y="129493"/>
                  </a:cubicBezTo>
                  <a:cubicBezTo>
                    <a:pt x="2973016" y="143499"/>
                    <a:pt x="2967732" y="155992"/>
                    <a:pt x="2961273" y="166973"/>
                  </a:cubicBezTo>
                  <a:cubicBezTo>
                    <a:pt x="2966957" y="176124"/>
                    <a:pt x="2973391" y="184225"/>
                    <a:pt x="2980575" y="191276"/>
                  </a:cubicBezTo>
                  <a:cubicBezTo>
                    <a:pt x="2987760" y="198327"/>
                    <a:pt x="2995794" y="204027"/>
                    <a:pt x="3004678" y="208378"/>
                  </a:cubicBezTo>
                  <a:cubicBezTo>
                    <a:pt x="3003520" y="209349"/>
                    <a:pt x="3002286" y="210607"/>
                    <a:pt x="3000978" y="212153"/>
                  </a:cubicBezTo>
                  <a:cubicBezTo>
                    <a:pt x="2999669" y="213699"/>
                    <a:pt x="2998636" y="215108"/>
                    <a:pt x="2997877" y="216379"/>
                  </a:cubicBezTo>
                  <a:cubicBezTo>
                    <a:pt x="2989280" y="211766"/>
                    <a:pt x="2981471" y="206040"/>
                    <a:pt x="2974449" y="199202"/>
                  </a:cubicBezTo>
                  <a:cubicBezTo>
                    <a:pt x="2967428" y="192363"/>
                    <a:pt x="2961169" y="184487"/>
                    <a:pt x="2955672" y="175574"/>
                  </a:cubicBezTo>
                  <a:cubicBezTo>
                    <a:pt x="2949688" y="184246"/>
                    <a:pt x="2942654" y="192005"/>
                    <a:pt x="2934570" y="198852"/>
                  </a:cubicBezTo>
                  <a:cubicBezTo>
                    <a:pt x="2926485" y="205698"/>
                    <a:pt x="2917251" y="211807"/>
                    <a:pt x="2906866" y="217179"/>
                  </a:cubicBezTo>
                  <a:cubicBezTo>
                    <a:pt x="2906304" y="215904"/>
                    <a:pt x="2905428" y="214454"/>
                    <a:pt x="2904241" y="212828"/>
                  </a:cubicBezTo>
                  <a:cubicBezTo>
                    <a:pt x="2903053" y="211203"/>
                    <a:pt x="2901928" y="209853"/>
                    <a:pt x="2900865" y="208778"/>
                  </a:cubicBezTo>
                  <a:cubicBezTo>
                    <a:pt x="2911725" y="203694"/>
                    <a:pt x="2921210" y="197660"/>
                    <a:pt x="2929319" y="190676"/>
                  </a:cubicBezTo>
                  <a:cubicBezTo>
                    <a:pt x="2937428" y="183691"/>
                    <a:pt x="2944413" y="175657"/>
                    <a:pt x="2950271" y="166573"/>
                  </a:cubicBezTo>
                  <a:cubicBezTo>
                    <a:pt x="2945083" y="157163"/>
                    <a:pt x="2940558" y="147028"/>
                    <a:pt x="2936695" y="136169"/>
                  </a:cubicBezTo>
                  <a:cubicBezTo>
                    <a:pt x="2932832" y="125309"/>
                    <a:pt x="2929556" y="113774"/>
                    <a:pt x="2926869" y="101564"/>
                  </a:cubicBezTo>
                  <a:cubicBezTo>
                    <a:pt x="2924385" y="107269"/>
                    <a:pt x="2921801" y="112662"/>
                    <a:pt x="2919118" y="117741"/>
                  </a:cubicBezTo>
                  <a:cubicBezTo>
                    <a:pt x="2916434" y="122821"/>
                    <a:pt x="2913550" y="127563"/>
                    <a:pt x="2910467" y="131968"/>
                  </a:cubicBezTo>
                  <a:cubicBezTo>
                    <a:pt x="2909595" y="130989"/>
                    <a:pt x="2908437" y="129797"/>
                    <a:pt x="2906991" y="128393"/>
                  </a:cubicBezTo>
                  <a:cubicBezTo>
                    <a:pt x="2905545" y="126988"/>
                    <a:pt x="2904236" y="125847"/>
                    <a:pt x="2903066" y="124967"/>
                  </a:cubicBezTo>
                  <a:cubicBezTo>
                    <a:pt x="2910858" y="113845"/>
                    <a:pt x="2917526" y="100535"/>
                    <a:pt x="2923068" y="85037"/>
                  </a:cubicBezTo>
                  <a:cubicBezTo>
                    <a:pt x="2928610" y="69540"/>
                    <a:pt x="2933078" y="53179"/>
                    <a:pt x="2936470" y="35956"/>
                  </a:cubicBezTo>
                  <a:close/>
                  <a:moveTo>
                    <a:pt x="3085288" y="35769"/>
                  </a:moveTo>
                  <a:lnTo>
                    <a:pt x="3094089" y="35769"/>
                  </a:lnTo>
                  <a:lnTo>
                    <a:pt x="3094089" y="56971"/>
                  </a:lnTo>
                  <a:lnTo>
                    <a:pt x="3119893" y="56971"/>
                  </a:lnTo>
                  <a:lnTo>
                    <a:pt x="3119893" y="65747"/>
                  </a:lnTo>
                  <a:lnTo>
                    <a:pt x="3094089" y="65747"/>
                  </a:lnTo>
                  <a:lnTo>
                    <a:pt x="3094089" y="82550"/>
                  </a:lnTo>
                  <a:lnTo>
                    <a:pt x="3085288" y="82550"/>
                  </a:lnTo>
                  <a:lnTo>
                    <a:pt x="3085288" y="65747"/>
                  </a:lnTo>
                  <a:lnTo>
                    <a:pt x="3056885" y="65747"/>
                  </a:lnTo>
                  <a:lnTo>
                    <a:pt x="3056885" y="80349"/>
                  </a:lnTo>
                  <a:lnTo>
                    <a:pt x="3048084" y="80349"/>
                  </a:lnTo>
                  <a:lnTo>
                    <a:pt x="3048084" y="65747"/>
                  </a:lnTo>
                  <a:lnTo>
                    <a:pt x="3023481" y="65747"/>
                  </a:lnTo>
                  <a:lnTo>
                    <a:pt x="3023481" y="56971"/>
                  </a:lnTo>
                  <a:lnTo>
                    <a:pt x="3048084" y="56971"/>
                  </a:lnTo>
                  <a:lnTo>
                    <a:pt x="3048084" y="35969"/>
                  </a:lnTo>
                  <a:lnTo>
                    <a:pt x="3056885" y="35969"/>
                  </a:lnTo>
                  <a:lnTo>
                    <a:pt x="3056885" y="56971"/>
                  </a:lnTo>
                  <a:lnTo>
                    <a:pt x="3085288" y="56971"/>
                  </a:lnTo>
                  <a:close/>
                  <a:moveTo>
                    <a:pt x="3142696" y="35756"/>
                  </a:moveTo>
                  <a:lnTo>
                    <a:pt x="3151896" y="37356"/>
                  </a:lnTo>
                  <a:cubicBezTo>
                    <a:pt x="3150796" y="42865"/>
                    <a:pt x="3149597" y="48299"/>
                    <a:pt x="3148296" y="53658"/>
                  </a:cubicBezTo>
                  <a:cubicBezTo>
                    <a:pt x="3146996" y="59017"/>
                    <a:pt x="3145596" y="64251"/>
                    <a:pt x="3144096" y="69360"/>
                  </a:cubicBezTo>
                  <a:lnTo>
                    <a:pt x="3200903" y="69360"/>
                  </a:lnTo>
                  <a:lnTo>
                    <a:pt x="3200903" y="78562"/>
                  </a:lnTo>
                  <a:lnTo>
                    <a:pt x="3183901" y="78562"/>
                  </a:lnTo>
                  <a:cubicBezTo>
                    <a:pt x="3181967" y="97026"/>
                    <a:pt x="3179134" y="113704"/>
                    <a:pt x="3175400" y="128593"/>
                  </a:cubicBezTo>
                  <a:cubicBezTo>
                    <a:pt x="3171666" y="143483"/>
                    <a:pt x="3166632" y="156814"/>
                    <a:pt x="3160298" y="168585"/>
                  </a:cubicBezTo>
                  <a:cubicBezTo>
                    <a:pt x="3165569" y="177602"/>
                    <a:pt x="3171728" y="185448"/>
                    <a:pt x="3178775" y="192124"/>
                  </a:cubicBezTo>
                  <a:cubicBezTo>
                    <a:pt x="3185822" y="198799"/>
                    <a:pt x="3193931" y="204151"/>
                    <a:pt x="3203103" y="208178"/>
                  </a:cubicBezTo>
                  <a:cubicBezTo>
                    <a:pt x="3201861" y="209236"/>
                    <a:pt x="3200595" y="210520"/>
                    <a:pt x="3199303" y="212028"/>
                  </a:cubicBezTo>
                  <a:cubicBezTo>
                    <a:pt x="3198011" y="213537"/>
                    <a:pt x="3196944" y="214920"/>
                    <a:pt x="3196102" y="216179"/>
                  </a:cubicBezTo>
                  <a:cubicBezTo>
                    <a:pt x="3187522" y="211945"/>
                    <a:pt x="3179830" y="206560"/>
                    <a:pt x="3173024" y="200024"/>
                  </a:cubicBezTo>
                  <a:cubicBezTo>
                    <a:pt x="3166219" y="193487"/>
                    <a:pt x="3160177" y="186000"/>
                    <a:pt x="3154897" y="177562"/>
                  </a:cubicBezTo>
                  <a:cubicBezTo>
                    <a:pt x="3149809" y="185662"/>
                    <a:pt x="3143733" y="193025"/>
                    <a:pt x="3136670" y="199648"/>
                  </a:cubicBezTo>
                  <a:cubicBezTo>
                    <a:pt x="3129606" y="206272"/>
                    <a:pt x="3121480" y="212182"/>
                    <a:pt x="3112292" y="217379"/>
                  </a:cubicBezTo>
                  <a:cubicBezTo>
                    <a:pt x="3111721" y="216291"/>
                    <a:pt x="3110812" y="214916"/>
                    <a:pt x="3109566" y="213253"/>
                  </a:cubicBezTo>
                  <a:cubicBezTo>
                    <a:pt x="3108321" y="211591"/>
                    <a:pt x="3107162" y="210166"/>
                    <a:pt x="3106091" y="208978"/>
                  </a:cubicBezTo>
                  <a:cubicBezTo>
                    <a:pt x="3115754" y="203975"/>
                    <a:pt x="3124181" y="198074"/>
                    <a:pt x="3131369" y="191273"/>
                  </a:cubicBezTo>
                  <a:cubicBezTo>
                    <a:pt x="3138558" y="184472"/>
                    <a:pt x="3144733" y="176776"/>
                    <a:pt x="3149896" y="168185"/>
                  </a:cubicBezTo>
                  <a:cubicBezTo>
                    <a:pt x="3145221" y="159149"/>
                    <a:pt x="3141220" y="149252"/>
                    <a:pt x="3137895" y="138494"/>
                  </a:cubicBezTo>
                  <a:cubicBezTo>
                    <a:pt x="3134570" y="127736"/>
                    <a:pt x="3131769" y="116291"/>
                    <a:pt x="3129494" y="104157"/>
                  </a:cubicBezTo>
                  <a:cubicBezTo>
                    <a:pt x="3128202" y="106557"/>
                    <a:pt x="3126885" y="108859"/>
                    <a:pt x="3125543" y="111061"/>
                  </a:cubicBezTo>
                  <a:cubicBezTo>
                    <a:pt x="3124202" y="113264"/>
                    <a:pt x="3122785" y="115367"/>
                    <a:pt x="3121293" y="117370"/>
                  </a:cubicBezTo>
                  <a:cubicBezTo>
                    <a:pt x="3120522" y="116377"/>
                    <a:pt x="3119463" y="115158"/>
                    <a:pt x="3118118" y="113714"/>
                  </a:cubicBezTo>
                  <a:cubicBezTo>
                    <a:pt x="3116771" y="112270"/>
                    <a:pt x="3115563" y="111152"/>
                    <a:pt x="3114492" y="110359"/>
                  </a:cubicBezTo>
                  <a:cubicBezTo>
                    <a:pt x="3121280" y="101094"/>
                    <a:pt x="3127006" y="89987"/>
                    <a:pt x="3131669" y="77039"/>
                  </a:cubicBezTo>
                  <a:cubicBezTo>
                    <a:pt x="3136332" y="64090"/>
                    <a:pt x="3140008" y="50330"/>
                    <a:pt x="3142696" y="35756"/>
                  </a:cubicBezTo>
                  <a:close/>
                  <a:moveTo>
                    <a:pt x="4376612" y="35356"/>
                  </a:moveTo>
                  <a:lnTo>
                    <a:pt x="4386413" y="37756"/>
                  </a:lnTo>
                  <a:cubicBezTo>
                    <a:pt x="4384800" y="41861"/>
                    <a:pt x="4383075" y="45903"/>
                    <a:pt x="4381237" y="49883"/>
                  </a:cubicBezTo>
                  <a:cubicBezTo>
                    <a:pt x="4379399" y="53863"/>
                    <a:pt x="4377524" y="57755"/>
                    <a:pt x="4375611" y="61559"/>
                  </a:cubicBezTo>
                  <a:lnTo>
                    <a:pt x="4498827" y="61559"/>
                  </a:lnTo>
                  <a:lnTo>
                    <a:pt x="4498827" y="70761"/>
                  </a:lnTo>
                  <a:lnTo>
                    <a:pt x="4432219" y="70761"/>
                  </a:lnTo>
                  <a:lnTo>
                    <a:pt x="4432219" y="105365"/>
                  </a:lnTo>
                  <a:lnTo>
                    <a:pt x="4494627" y="105365"/>
                  </a:lnTo>
                  <a:lnTo>
                    <a:pt x="4494627" y="114566"/>
                  </a:lnTo>
                  <a:lnTo>
                    <a:pt x="4432219" y="114566"/>
                  </a:lnTo>
                  <a:lnTo>
                    <a:pt x="4432219" y="159972"/>
                  </a:lnTo>
                  <a:lnTo>
                    <a:pt x="4507228" y="159972"/>
                  </a:lnTo>
                  <a:lnTo>
                    <a:pt x="4507228" y="169373"/>
                  </a:lnTo>
                  <a:lnTo>
                    <a:pt x="4432219" y="169373"/>
                  </a:lnTo>
                  <a:lnTo>
                    <a:pt x="4432219" y="217379"/>
                  </a:lnTo>
                  <a:lnTo>
                    <a:pt x="4422618" y="217379"/>
                  </a:lnTo>
                  <a:lnTo>
                    <a:pt x="4422618" y="169373"/>
                  </a:lnTo>
                  <a:lnTo>
                    <a:pt x="4328205" y="169373"/>
                  </a:lnTo>
                  <a:lnTo>
                    <a:pt x="4328205" y="159972"/>
                  </a:lnTo>
                  <a:lnTo>
                    <a:pt x="4362010" y="159972"/>
                  </a:lnTo>
                  <a:lnTo>
                    <a:pt x="4362010" y="105365"/>
                  </a:lnTo>
                  <a:lnTo>
                    <a:pt x="4422618" y="105365"/>
                  </a:lnTo>
                  <a:lnTo>
                    <a:pt x="4422618" y="70761"/>
                  </a:lnTo>
                  <a:lnTo>
                    <a:pt x="4370211" y="70761"/>
                  </a:lnTo>
                  <a:cubicBezTo>
                    <a:pt x="4365481" y="78887"/>
                    <a:pt x="4360389" y="86438"/>
                    <a:pt x="4354934" y="93413"/>
                  </a:cubicBezTo>
                  <a:cubicBezTo>
                    <a:pt x="4349479" y="100389"/>
                    <a:pt x="4343836" y="106640"/>
                    <a:pt x="4338007" y="112166"/>
                  </a:cubicBezTo>
                  <a:cubicBezTo>
                    <a:pt x="4337023" y="111303"/>
                    <a:pt x="4335690" y="110278"/>
                    <a:pt x="4334006" y="109090"/>
                  </a:cubicBezTo>
                  <a:cubicBezTo>
                    <a:pt x="4332323" y="107903"/>
                    <a:pt x="4330789" y="106928"/>
                    <a:pt x="4329406" y="106165"/>
                  </a:cubicBezTo>
                  <a:cubicBezTo>
                    <a:pt x="4339399" y="97514"/>
                    <a:pt x="4348466" y="87063"/>
                    <a:pt x="4356609" y="74811"/>
                  </a:cubicBezTo>
                  <a:cubicBezTo>
                    <a:pt x="4364752" y="62560"/>
                    <a:pt x="4371419" y="49408"/>
                    <a:pt x="4376612" y="35356"/>
                  </a:cubicBezTo>
                  <a:close/>
                  <a:moveTo>
                    <a:pt x="1669654" y="28560"/>
                  </a:moveTo>
                  <a:lnTo>
                    <a:pt x="1703328" y="28560"/>
                  </a:lnTo>
                  <a:lnTo>
                    <a:pt x="1672080" y="92222"/>
                  </a:lnTo>
                  <a:lnTo>
                    <a:pt x="1767467" y="92137"/>
                  </a:lnTo>
                  <a:lnTo>
                    <a:pt x="1748591" y="115330"/>
                  </a:lnTo>
                  <a:lnTo>
                    <a:pt x="1700290" y="115245"/>
                  </a:lnTo>
                  <a:lnTo>
                    <a:pt x="1765224" y="224216"/>
                  </a:lnTo>
                  <a:lnTo>
                    <a:pt x="1765448" y="224267"/>
                  </a:lnTo>
                  <a:lnTo>
                    <a:pt x="1805387" y="89748"/>
                  </a:lnTo>
                  <a:lnTo>
                    <a:pt x="1791015" y="89748"/>
                  </a:lnTo>
                  <a:lnTo>
                    <a:pt x="1799372" y="70620"/>
                  </a:lnTo>
                  <a:lnTo>
                    <a:pt x="1811413" y="70365"/>
                  </a:lnTo>
                  <a:lnTo>
                    <a:pt x="1816977" y="52233"/>
                  </a:lnTo>
                  <a:lnTo>
                    <a:pt x="1847574" y="52233"/>
                  </a:lnTo>
                  <a:lnTo>
                    <a:pt x="1841779" y="70365"/>
                  </a:lnTo>
                  <a:lnTo>
                    <a:pt x="1868437" y="70365"/>
                  </a:lnTo>
                  <a:lnTo>
                    <a:pt x="1865423" y="89748"/>
                  </a:lnTo>
                  <a:lnTo>
                    <a:pt x="1829726" y="89748"/>
                  </a:lnTo>
                  <a:lnTo>
                    <a:pt x="1764684" y="294596"/>
                  </a:lnTo>
                  <a:lnTo>
                    <a:pt x="1753088" y="271602"/>
                  </a:lnTo>
                  <a:lnTo>
                    <a:pt x="1752951" y="271880"/>
                  </a:lnTo>
                  <a:lnTo>
                    <a:pt x="1751346" y="269027"/>
                  </a:lnTo>
                  <a:lnTo>
                    <a:pt x="1659794" y="113973"/>
                  </a:lnTo>
                  <a:lnTo>
                    <a:pt x="1611351" y="198749"/>
                  </a:lnTo>
                  <a:lnTo>
                    <a:pt x="1570708" y="199088"/>
                  </a:lnTo>
                  <a:lnTo>
                    <a:pt x="1619101" y="115669"/>
                  </a:lnTo>
                  <a:lnTo>
                    <a:pt x="1582607" y="116008"/>
                  </a:lnTo>
                  <a:lnTo>
                    <a:pt x="1601144" y="91628"/>
                  </a:lnTo>
                  <a:lnTo>
                    <a:pt x="1632539" y="91883"/>
                  </a:lnTo>
                  <a:close/>
                  <a:moveTo>
                    <a:pt x="4783594" y="22517"/>
                  </a:moveTo>
                  <a:lnTo>
                    <a:pt x="4674940" y="129140"/>
                  </a:lnTo>
                  <a:lnTo>
                    <a:pt x="4781564" y="237795"/>
                  </a:lnTo>
                  <a:lnTo>
                    <a:pt x="4890218" y="131172"/>
                  </a:lnTo>
                  <a:close/>
                  <a:moveTo>
                    <a:pt x="131170" y="22517"/>
                  </a:moveTo>
                  <a:lnTo>
                    <a:pt x="22517" y="129140"/>
                  </a:lnTo>
                  <a:lnTo>
                    <a:pt x="129141" y="237795"/>
                  </a:lnTo>
                  <a:lnTo>
                    <a:pt x="237795" y="131172"/>
                  </a:lnTo>
                  <a:close/>
                  <a:moveTo>
                    <a:pt x="4783806" y="0"/>
                  </a:moveTo>
                  <a:lnTo>
                    <a:pt x="4912735" y="131384"/>
                  </a:lnTo>
                  <a:lnTo>
                    <a:pt x="4781352" y="260312"/>
                  </a:lnTo>
                  <a:lnTo>
                    <a:pt x="4652423" y="128928"/>
                  </a:lnTo>
                  <a:close/>
                  <a:moveTo>
                    <a:pt x="131383" y="0"/>
                  </a:moveTo>
                  <a:lnTo>
                    <a:pt x="260312" y="131384"/>
                  </a:lnTo>
                  <a:lnTo>
                    <a:pt x="128929" y="260312"/>
                  </a:lnTo>
                  <a:lnTo>
                    <a:pt x="0" y="128928"/>
                  </a:lnTo>
                  <a:close/>
                </a:path>
              </a:pathLst>
            </a:custGeom>
            <a:gradFill>
              <a:gsLst>
                <a:gs pos="0">
                  <a:srgbClr val="F6E0BA"/>
                </a:gs>
                <a:gs pos="100000">
                  <a:srgbClr val="DFB57D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4DECF221-EA9D-42D3-8D8F-396DC2540D33}"/>
                </a:ext>
              </a:extLst>
            </p:cNvPr>
            <p:cNvCxnSpPr/>
            <p:nvPr/>
          </p:nvCxnSpPr>
          <p:spPr>
            <a:xfrm>
              <a:off x="3866016" y="1023529"/>
              <a:ext cx="524814" cy="0"/>
            </a:xfrm>
            <a:prstGeom prst="line">
              <a:avLst/>
            </a:prstGeom>
            <a:ln>
              <a:gradFill>
                <a:gsLst>
                  <a:gs pos="0">
                    <a:srgbClr val="DFB57D">
                      <a:alpha val="0"/>
                    </a:srgbClr>
                  </a:gs>
                  <a:gs pos="100000">
                    <a:srgbClr val="F1D6AC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1B7EA53E-D970-48EB-B220-35ECFC2120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11590" y="1023529"/>
              <a:ext cx="524814" cy="0"/>
            </a:xfrm>
            <a:prstGeom prst="line">
              <a:avLst/>
            </a:prstGeom>
            <a:ln>
              <a:gradFill>
                <a:gsLst>
                  <a:gs pos="0">
                    <a:srgbClr val="DFB57D">
                      <a:alpha val="0"/>
                    </a:srgbClr>
                  </a:gs>
                  <a:gs pos="100000">
                    <a:srgbClr val="F1D6AC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PA-文本框 144">
            <a:extLst>
              <a:ext uri="{FF2B5EF4-FFF2-40B4-BE49-F238E27FC236}">
                <a16:creationId xmlns:a16="http://schemas.microsoft.com/office/drawing/2014/main" id="{5A5E0C07-2F83-48C9-81D3-DEE74A80387A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903726" y="4114819"/>
            <a:ext cx="4384548" cy="79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6E0BA"/>
                    </a:gs>
                    <a:gs pos="100000">
                      <a:srgbClr val="DFB57D"/>
                    </a:gs>
                  </a:gsLst>
                  <a:lin ang="5400000" scaled="0"/>
                </a:gradFill>
                <a:effectLst/>
                <a:uLnTx/>
                <a:uFillTx/>
                <a:latin typeface="字体传奇特战体-免费商用" panose="02000500000000000000" pitchFamily="2" charset="-122"/>
                <a:ea typeface="字体传奇特战体-免费商用" panose="02000500000000000000" pitchFamily="2" charset="-122"/>
                <a:cs typeface="+mn-cs"/>
              </a:rPr>
              <a:t>不是一个人的王者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6E0BA"/>
                  </a:gs>
                  <a:gs pos="100000">
                    <a:srgbClr val="DFB57D"/>
                  </a:gs>
                </a:gsLst>
                <a:lin ang="5400000" scaled="0"/>
              </a:gradFill>
              <a:effectLst/>
              <a:uLnTx/>
              <a:uFillTx/>
              <a:latin typeface="字体传奇特战体-免费商用" panose="02000500000000000000" pitchFamily="2" charset="-122"/>
              <a:ea typeface="字体传奇特战体-免费商用" panose="02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6E0BA"/>
                    </a:gs>
                    <a:gs pos="100000">
                      <a:srgbClr val="DFB57D"/>
                    </a:gs>
                  </a:gsLst>
                  <a:lin ang="5400000" scaled="0"/>
                </a:gradFill>
                <a:effectLst/>
                <a:uLnTx/>
                <a:uFillTx/>
                <a:latin typeface="字体传奇特战体-免费商用" panose="02000500000000000000" pitchFamily="2" charset="-122"/>
                <a:ea typeface="字体传奇特战体-免费商用" panose="02000500000000000000" pitchFamily="2" charset="-122"/>
                <a:cs typeface="+mn-cs"/>
              </a:rPr>
              <a:t>而是团队的荣耀</a:t>
            </a:r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31E8C1DF-0845-4C17-BFBD-BA35F1023A0C}"/>
              </a:ext>
            </a:extLst>
          </p:cNvPr>
          <p:cNvSpPr/>
          <p:nvPr/>
        </p:nvSpPr>
        <p:spPr>
          <a:xfrm>
            <a:off x="1180407" y="4264429"/>
            <a:ext cx="2610197" cy="839586"/>
          </a:xfrm>
          <a:custGeom>
            <a:avLst/>
            <a:gdLst>
              <a:gd name="connsiteX0" fmla="*/ 2610197 w 2610197"/>
              <a:gd name="connsiteY0" fmla="*/ 0 h 839586"/>
              <a:gd name="connsiteX1" fmla="*/ 1778924 w 2610197"/>
              <a:gd name="connsiteY1" fmla="*/ 839586 h 839586"/>
              <a:gd name="connsiteX2" fmla="*/ 0 w 2610197"/>
              <a:gd name="connsiteY2" fmla="*/ 839586 h 83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0197" h="839586">
                <a:moveTo>
                  <a:pt x="2610197" y="0"/>
                </a:moveTo>
                <a:lnTo>
                  <a:pt x="1778924" y="839586"/>
                </a:lnTo>
                <a:lnTo>
                  <a:pt x="0" y="839586"/>
                </a:lnTo>
              </a:path>
            </a:pathLst>
          </a:custGeom>
          <a:noFill/>
          <a:ln w="6350">
            <a:solidFill>
              <a:schemeClr val="bg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0EE05F68-97BB-45E8-A6D8-8B6B2F6C9C53}"/>
              </a:ext>
            </a:extLst>
          </p:cNvPr>
          <p:cNvGrpSpPr/>
          <p:nvPr/>
        </p:nvGrpSpPr>
        <p:grpSpPr>
          <a:xfrm>
            <a:off x="946714" y="4451540"/>
            <a:ext cx="2229399" cy="1038786"/>
            <a:chOff x="946714" y="4451540"/>
            <a:chExt cx="2229399" cy="1038786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979CC61A-492A-4138-9D37-44015DFC6329}"/>
                </a:ext>
              </a:extLst>
            </p:cNvPr>
            <p:cNvSpPr txBox="1"/>
            <p:nvPr/>
          </p:nvSpPr>
          <p:spPr>
            <a:xfrm>
              <a:off x="1033711" y="4451540"/>
              <a:ext cx="1340462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  <a:outerShdw blurRad="50800" dist="139700" dir="2700000" sx="103000" sy="103000" algn="tl" rotWithShape="0">
                      <a:prstClr val="black">
                        <a:alpha val="58000"/>
                      </a:prst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Impact" panose="020B0806030902050204" pitchFamily="34" charset="0"/>
                  <a:ea typeface="演示镇魂行楷" panose="00000500000000000000" pitchFamily="2" charset="-122"/>
                  <a:cs typeface="+mn-cs"/>
                </a:rPr>
                <a:t>2629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 pitchFamily="34" charset="0"/>
                <a:ea typeface="演示镇魂行楷" panose="00000500000000000000" pitchFamily="2" charset="-122"/>
                <a:cs typeface="+mn-cs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E8DC8661-76F1-4AB4-AF31-E2845CF83DCA}"/>
                </a:ext>
              </a:extLst>
            </p:cNvPr>
            <p:cNvSpPr txBox="1"/>
            <p:nvPr/>
          </p:nvSpPr>
          <p:spPr>
            <a:xfrm>
              <a:off x="1835651" y="4529720"/>
              <a:ext cx="1340462" cy="58477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  <a:outerShdw blurRad="50800" dist="139700" dir="2700000" sx="103000" sy="103000" algn="tl" rotWithShape="0">
                      <a:prstClr val="black">
                        <a:alpha val="58000"/>
                      </a:prst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万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人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792D7840-61AB-4F9C-920C-93B1C95BAAE1}"/>
                </a:ext>
              </a:extLst>
            </p:cNvPr>
            <p:cNvSpPr txBox="1"/>
            <p:nvPr/>
          </p:nvSpPr>
          <p:spPr>
            <a:xfrm>
              <a:off x="946714" y="5182549"/>
              <a:ext cx="1894591" cy="30777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  <a:outerShdw blurRad="50800" dist="139700" dir="2700000" sx="103000" sy="103000" algn="tl" rotWithShape="0">
                      <a:prstClr val="black">
                        <a:alpha val="58000"/>
                      </a:prst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王者荣耀日活用户</a:t>
              </a:r>
            </a:p>
          </p:txBody>
        </p:sp>
      </p:grp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BC5C34D4-7AAC-4F3A-87B3-A746020FE8F8}"/>
              </a:ext>
            </a:extLst>
          </p:cNvPr>
          <p:cNvSpPr/>
          <p:nvPr/>
        </p:nvSpPr>
        <p:spPr>
          <a:xfrm flipH="1">
            <a:off x="8532807" y="4264429"/>
            <a:ext cx="2610197" cy="839586"/>
          </a:xfrm>
          <a:custGeom>
            <a:avLst/>
            <a:gdLst>
              <a:gd name="connsiteX0" fmla="*/ 2610197 w 2610197"/>
              <a:gd name="connsiteY0" fmla="*/ 0 h 839586"/>
              <a:gd name="connsiteX1" fmla="*/ 1778924 w 2610197"/>
              <a:gd name="connsiteY1" fmla="*/ 839586 h 839586"/>
              <a:gd name="connsiteX2" fmla="*/ 0 w 2610197"/>
              <a:gd name="connsiteY2" fmla="*/ 839586 h 83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0197" h="839586">
                <a:moveTo>
                  <a:pt x="2610197" y="0"/>
                </a:moveTo>
                <a:lnTo>
                  <a:pt x="1778924" y="839586"/>
                </a:lnTo>
                <a:lnTo>
                  <a:pt x="0" y="839586"/>
                </a:lnTo>
              </a:path>
            </a:pathLst>
          </a:custGeom>
          <a:noFill/>
          <a:ln w="6350">
            <a:solidFill>
              <a:schemeClr val="bg1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FE86C4B5-3478-41FA-B370-AD51133220FC}"/>
              </a:ext>
            </a:extLst>
          </p:cNvPr>
          <p:cNvGrpSpPr/>
          <p:nvPr/>
        </p:nvGrpSpPr>
        <p:grpSpPr>
          <a:xfrm>
            <a:off x="9463954" y="4451540"/>
            <a:ext cx="2142422" cy="1038786"/>
            <a:chOff x="9463954" y="4451540"/>
            <a:chExt cx="2142422" cy="1038786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03DAEB8-5833-4EA1-9912-A065F778E5B3}"/>
                </a:ext>
              </a:extLst>
            </p:cNvPr>
            <p:cNvSpPr txBox="1"/>
            <p:nvPr/>
          </p:nvSpPr>
          <p:spPr>
            <a:xfrm>
              <a:off x="9550951" y="4451540"/>
              <a:ext cx="1340462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  <a:outerShdw blurRad="50800" dist="139700" dir="2700000" sx="103000" sy="103000" algn="tl" rotWithShape="0">
                      <a:prstClr val="black">
                        <a:alpha val="58000"/>
                      </a:prst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Impact" panose="020B0806030902050204" pitchFamily="34" charset="0"/>
                  <a:ea typeface="演示镇魂行楷" panose="00000500000000000000" pitchFamily="2" charset="-122"/>
                  <a:cs typeface="+mn-cs"/>
                </a:rPr>
                <a:t>8.40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 pitchFamily="34" charset="0"/>
                <a:ea typeface="演示镇魂行楷" panose="00000500000000000000" pitchFamily="2" charset="-122"/>
                <a:cs typeface="+mn-cs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1E8DA8B8-6094-4261-A3D9-87B70016BF0D}"/>
                </a:ext>
              </a:extLst>
            </p:cNvPr>
            <p:cNvSpPr txBox="1"/>
            <p:nvPr/>
          </p:nvSpPr>
          <p:spPr>
            <a:xfrm>
              <a:off x="10265914" y="4529720"/>
              <a:ext cx="1340462" cy="58477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  <a:outerShdw blurRad="50800" dist="139700" dir="2700000" sx="103000" sy="103000" algn="tl" rotWithShape="0">
                      <a:prstClr val="black">
                        <a:alpha val="58000"/>
                      </a:prst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亿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EACA"/>
                    </a:gs>
                    <a:gs pos="50000">
                      <a:srgbClr val="ECCEA0">
                        <a:lumMod val="95000"/>
                      </a:srgbClr>
                    </a:gs>
                    <a:gs pos="100000">
                      <a:srgbClr val="DBB07B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次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29766CA1-A8A9-4E7F-804B-8713AEC9202D}"/>
                </a:ext>
              </a:extLst>
            </p:cNvPr>
            <p:cNvSpPr txBox="1"/>
            <p:nvPr/>
          </p:nvSpPr>
          <p:spPr>
            <a:xfrm>
              <a:off x="9463954" y="5182549"/>
              <a:ext cx="1894591" cy="30777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zh-CN"/>
              </a:defPPr>
              <a:lvl1pPr algn="ctr">
                <a:defRPr sz="8000"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>
                    <a:glow rad="177800">
                      <a:srgbClr val="DBB07B">
                        <a:alpha val="21000"/>
                      </a:srgbClr>
                    </a:glow>
                    <a:outerShdw blurRad="50800" dist="139700" dir="2700000" sx="103000" sy="103000" algn="tl" rotWithShape="0">
                      <a:prstClr val="black">
                        <a:alpha val="58000"/>
                      </a:prstClr>
                    </a:outerShdw>
                  </a:effectLst>
                  <a:latin typeface="演示镇魂行楷" panose="00000500000000000000" pitchFamily="2" charset="-122"/>
                  <a:ea typeface="演示镇魂行楷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BEACA"/>
                      </a:gs>
                      <a:gs pos="50000">
                        <a:srgbClr val="ECCEA0">
                          <a:lumMod val="95000"/>
                        </a:srgbClr>
                      </a:gs>
                      <a:gs pos="100000">
                        <a:srgbClr val="DBB07B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王者荣耀下载量</a:t>
              </a:r>
            </a:p>
          </p:txBody>
        </p:sp>
      </p:grpSp>
      <p:pic>
        <p:nvPicPr>
          <p:cNvPr id="2" name="11941">
            <a:hlinkClick r:id="" action="ppaction://media"/>
            <a:extLst>
              <a:ext uri="{FF2B5EF4-FFF2-40B4-BE49-F238E27FC236}">
                <a16:creationId xmlns:a16="http://schemas.microsoft.com/office/drawing/2014/main" id="{5F0A4254-67C5-4CED-81F8-A7DDDED57D7F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0517041" y="-3373240"/>
            <a:ext cx="347663" cy="347663"/>
          </a:xfrm>
          <a:prstGeom prst="rect">
            <a:avLst/>
          </a:prstGeom>
        </p:spPr>
      </p:pic>
      <p:pic>
        <p:nvPicPr>
          <p:cNvPr id="4" name="10950">
            <a:hlinkClick r:id="" action="ppaction://media"/>
            <a:extLst>
              <a:ext uri="{FF2B5EF4-FFF2-40B4-BE49-F238E27FC236}">
                <a16:creationId xmlns:a16="http://schemas.microsoft.com/office/drawing/2014/main" id="{C75DBC02-5886-498C-9866-566655B70585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4968035" y="-634262"/>
            <a:ext cx="347663" cy="347663"/>
          </a:xfrm>
          <a:prstGeom prst="rect">
            <a:avLst/>
          </a:prstGeom>
        </p:spPr>
      </p:pic>
      <p:pic>
        <p:nvPicPr>
          <p:cNvPr id="65" name="10950">
            <a:hlinkClick r:id="" action="ppaction://media"/>
            <a:extLst>
              <a:ext uri="{FF2B5EF4-FFF2-40B4-BE49-F238E27FC236}">
                <a16:creationId xmlns:a16="http://schemas.microsoft.com/office/drawing/2014/main" id="{E789C1FA-AFAB-4220-AD6C-4D48C24CAB0C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7915022" y="-634262"/>
            <a:ext cx="347663" cy="347663"/>
          </a:xfrm>
          <a:prstGeom prst="rect">
            <a:avLst/>
          </a:prstGeom>
        </p:spPr>
      </p:pic>
      <p:pic>
        <p:nvPicPr>
          <p:cNvPr id="70" name="10950">
            <a:hlinkClick r:id="" action="ppaction://media"/>
            <a:extLst>
              <a:ext uri="{FF2B5EF4-FFF2-40B4-BE49-F238E27FC236}">
                <a16:creationId xmlns:a16="http://schemas.microsoft.com/office/drawing/2014/main" id="{46785AB6-D6BC-4538-83E9-A5D0BB691B17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897351" y="-634262"/>
            <a:ext cx="347663" cy="347663"/>
          </a:xfrm>
          <a:prstGeom prst="rect">
            <a:avLst/>
          </a:prstGeom>
        </p:spPr>
      </p:pic>
      <p:pic>
        <p:nvPicPr>
          <p:cNvPr id="71" name="10950">
            <a:hlinkClick r:id="" action="ppaction://media"/>
            <a:extLst>
              <a:ext uri="{FF2B5EF4-FFF2-40B4-BE49-F238E27FC236}">
                <a16:creationId xmlns:a16="http://schemas.microsoft.com/office/drawing/2014/main" id="{585E7452-6E43-4D75-A994-468765383001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9879680" y="-634262"/>
            <a:ext cx="347663" cy="347663"/>
          </a:xfrm>
          <a:prstGeom prst="rect">
            <a:avLst/>
          </a:prstGeom>
        </p:spPr>
      </p:pic>
      <p:pic>
        <p:nvPicPr>
          <p:cNvPr id="72" name="10950">
            <a:hlinkClick r:id="" action="ppaction://media"/>
            <a:extLst>
              <a:ext uri="{FF2B5EF4-FFF2-40B4-BE49-F238E27FC236}">
                <a16:creationId xmlns:a16="http://schemas.microsoft.com/office/drawing/2014/main" id="{8418E392-B6F3-48E1-85D5-102915919F8D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0862009" y="-634262"/>
            <a:ext cx="347663" cy="347663"/>
          </a:xfrm>
          <a:prstGeom prst="rect">
            <a:avLst/>
          </a:prstGeom>
        </p:spPr>
      </p:pic>
      <p:pic>
        <p:nvPicPr>
          <p:cNvPr id="73" name="10950">
            <a:hlinkClick r:id="" action="ppaction://media"/>
            <a:extLst>
              <a:ext uri="{FF2B5EF4-FFF2-40B4-BE49-F238E27FC236}">
                <a16:creationId xmlns:a16="http://schemas.microsoft.com/office/drawing/2014/main" id="{8A94B729-77D6-4E24-870F-EEBDD846C223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1844337" y="-634262"/>
            <a:ext cx="347663" cy="347663"/>
          </a:xfrm>
          <a:prstGeom prst="rect">
            <a:avLst/>
          </a:prstGeom>
        </p:spPr>
      </p:pic>
      <p:pic>
        <p:nvPicPr>
          <p:cNvPr id="5" name="终结">
            <a:hlinkClick r:id="" action="ppaction://media"/>
            <a:extLst>
              <a:ext uri="{FF2B5EF4-FFF2-40B4-BE49-F238E27FC236}">
                <a16:creationId xmlns:a16="http://schemas.microsoft.com/office/drawing/2014/main" id="{ED176D3F-C03E-4221-B02D-2CD3FEE763A1}"/>
              </a:ext>
            </a:extLst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56390" y="-634262"/>
            <a:ext cx="347663" cy="347663"/>
          </a:xfrm>
          <a:prstGeom prst="rect">
            <a:avLst/>
          </a:prstGeom>
        </p:spPr>
      </p:pic>
      <p:pic>
        <p:nvPicPr>
          <p:cNvPr id="74" name="终结">
            <a:hlinkClick r:id="" action="ppaction://media"/>
            <a:extLst>
              <a:ext uri="{FF2B5EF4-FFF2-40B4-BE49-F238E27FC236}">
                <a16:creationId xmlns:a16="http://schemas.microsoft.com/office/drawing/2014/main" id="{C09E03BB-9BCA-4B23-B10D-F202F0710500}"/>
              </a:ext>
            </a:extLst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038719" y="-634262"/>
            <a:ext cx="347663" cy="347663"/>
          </a:xfrm>
          <a:prstGeom prst="rect">
            <a:avLst/>
          </a:prstGeom>
        </p:spPr>
      </p:pic>
      <p:pic>
        <p:nvPicPr>
          <p:cNvPr id="6" name="闪现">
            <a:hlinkClick r:id="" action="ppaction://media"/>
            <a:extLst>
              <a:ext uri="{FF2B5EF4-FFF2-40B4-BE49-F238E27FC236}">
                <a16:creationId xmlns:a16="http://schemas.microsoft.com/office/drawing/2014/main" id="{493D9670-955E-4913-81B6-1BD3FC43561F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1">
                  <p14:trim st="1107" end="2900.5555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021048" y="-634262"/>
            <a:ext cx="347663" cy="347663"/>
          </a:xfrm>
          <a:prstGeom prst="rect">
            <a:avLst/>
          </a:prstGeom>
        </p:spPr>
      </p:pic>
      <p:pic>
        <p:nvPicPr>
          <p:cNvPr id="75" name="闪现">
            <a:hlinkClick r:id="" action="ppaction://media"/>
            <a:extLst>
              <a:ext uri="{FF2B5EF4-FFF2-40B4-BE49-F238E27FC236}">
                <a16:creationId xmlns:a16="http://schemas.microsoft.com/office/drawing/2014/main" id="{79A15BC7-A126-46F2-B499-D848EFD5E5A3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1">
                  <p14:trim st="1107" end="2900.5555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3003377" y="-634262"/>
            <a:ext cx="347663" cy="347663"/>
          </a:xfrm>
          <a:prstGeom prst="rect">
            <a:avLst/>
          </a:prstGeom>
        </p:spPr>
      </p:pic>
      <p:pic>
        <p:nvPicPr>
          <p:cNvPr id="77" name="闪现">
            <a:hlinkClick r:id="" action="ppaction://media"/>
            <a:extLst>
              <a:ext uri="{FF2B5EF4-FFF2-40B4-BE49-F238E27FC236}">
                <a16:creationId xmlns:a16="http://schemas.microsoft.com/office/drawing/2014/main" id="{62B3911A-D496-4DE9-ABF3-6331886F53B6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1">
                  <p14:trim st="1107" end="2900.5555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3985706" y="-634262"/>
            <a:ext cx="347663" cy="347663"/>
          </a:xfrm>
          <a:prstGeom prst="rect">
            <a:avLst/>
          </a:prstGeom>
        </p:spPr>
      </p:pic>
      <p:pic>
        <p:nvPicPr>
          <p:cNvPr id="78" name="闪现">
            <a:hlinkClick r:id="" action="ppaction://media"/>
            <a:extLst>
              <a:ext uri="{FF2B5EF4-FFF2-40B4-BE49-F238E27FC236}">
                <a16:creationId xmlns:a16="http://schemas.microsoft.com/office/drawing/2014/main" id="{3BBAD4D8-F36A-4866-809A-B8EE9BC6E3BF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1">
                  <p14:trim st="1107" end="2900.5555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5950364" y="-634262"/>
            <a:ext cx="347663" cy="347663"/>
          </a:xfrm>
          <a:prstGeom prst="rect">
            <a:avLst/>
          </a:prstGeom>
        </p:spPr>
      </p:pic>
      <p:pic>
        <p:nvPicPr>
          <p:cNvPr id="79" name="闪现">
            <a:hlinkClick r:id="" action="ppaction://media"/>
            <a:extLst>
              <a:ext uri="{FF2B5EF4-FFF2-40B4-BE49-F238E27FC236}">
                <a16:creationId xmlns:a16="http://schemas.microsoft.com/office/drawing/2014/main" id="{977F461F-1B31-4D9F-9172-E72CF28FB515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1">
                  <p14:trim st="1107" end="2900.5555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6932693" y="-634262"/>
            <a:ext cx="347663" cy="347663"/>
          </a:xfrm>
          <a:prstGeom prst="rect">
            <a:avLst/>
          </a:prstGeom>
        </p:spPr>
      </p:pic>
      <p:pic>
        <p:nvPicPr>
          <p:cNvPr id="81" name="10830">
            <a:hlinkClick r:id="" action="ppaction://media"/>
            <a:extLst>
              <a:ext uri="{FF2B5EF4-FFF2-40B4-BE49-F238E27FC236}">
                <a16:creationId xmlns:a16="http://schemas.microsoft.com/office/drawing/2014/main" id="{B7D8A1C7-8BB6-4AE5-8983-DDB8C4ABB013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22">
                  <p14:trim st="856" end="0.7392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2207181" y="736618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111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"/>
                                  </p:iterate>
                                  <p:childTnLst>
                                    <p:animMotion origin="layout" path="M 0.13424 0.63958 C 0.13815 0.63981 0.14101 0.64074 0.14296 0.64236 C 0.14635 0.6456 0.15026 0.6537 0.14934 0.65579 C 0.14778 0.65856 0.12695 0.6625 0.12408 0.66065 C 0.12161 0.65879 0.11627 0.64954 0.11627 0.64653 C 0.11627 0.64537 0.11927 0.64329 0.12317 0.64167 C 0.12656 0.64028 0.13033 0.63958 0.13424 0.63958 L 0.13424 0.63981 L 0.13424 0.63958 Z M 0.32591 0.60139 C 0.32929 0.60139 0.33072 0.60254 0.33528 0.61065 C 0.33802 0.61574 0.33997 0.62083 0.33984 0.62176 C 0.33945 0.62268 0.33697 0.62361 0.33411 0.62361 L 0.32929 0.62361 C 0.32929 0.62569 0.32968 0.62778 0.32994 0.62986 C 0.3302 0.63588 0.33059 0.63634 0.33333 0.63518 C 0.33658 0.63403 0.34036 0.63773 0.34283 0.64444 C 0.34427 0.64838 0.34427 0.65 0.3427 0.66088 C 0.3414 0.66736 0.33984 0.67546 0.33893 0.6787 C 0.33802 0.68194 0.33724 0.68704 0.33724 0.69004 C 0.33724 0.69722 0.33593 0.69861 0.33255 0.69467 C 0.32721 0.68912 0.32591 0.68588 0.32513 0.67731 C 0.32513 0.67268 0.3246 0.66782 0.32434 0.66643 C 0.32434 0.66504 0.32278 0.66736 0.32096 0.67153 C 0.31705 0.68032 0.30651 0.69514 0.30533 0.69329 C 0.30455 0.6919 0.30846 0.67778 0.31263 0.66736 C 0.31562 0.66111 0.31562 0.65694 0.31367 0.65694 C 0.31302 0.65694 0.31171 0.66065 0.31106 0.66504 C 0.30833 0.67662 0.30546 0.68217 0.29974 0.6875 C 0.29531 0.69167 0.2944 0.6919 0.29388 0.68935 C 0.29322 0.68611 0.29388 0.6831 0.29856 0.66805 C 0.30039 0.6625 0.30312 0.65069 0.30442 0.64213 C 0.3069 0.62754 0.30716 0.62616 0.30546 0.62454 C 0.30117 0.61991 0.29974 0.61759 0.29974 0.61481 C 0.29974 0.6125 0.30065 0.61227 0.30351 0.61296 C 0.30781 0.61435 0.31562 0.61065 0.31927 0.60532 C 0.32096 0.60278 0.32382 0.60139 0.32591 0.60139 L 0.32591 0.60162 L 0.32591 0.60139 Z M 0.10221 0.60046 C 0.10429 0.60069 0.10612 0.60301 0.10807 0.60717 C 0.11002 0.61227 0.11054 0.61435 0.11002 0.62662 C 0.10911 0.6419 0.10768 0.64653 0.10416 0.64537 C 0.10078 0.64421 0.10039 0.6544 0.10377 0.66018 C 0.10612 0.66458 0.10612 0.66805 0.10325 0.66805 C 0.10078 0.66805 0.10325 0.67523 0.10612 0.67639 C 0.11002 0.67754 0.11341 0.68588 0.11197 0.69051 C 0.11145 0.69236 0.11054 0.69352 0.1095 0.69329 C 0.1082 0.69282 0.10468 0.69329 0.10091 0.69398 C 0.09739 0.69467 0.09453 0.69467 0.09453 0.69398 C 0.09453 0.69329 0.09322 0.69305 0.09218 0.69352 C 0.09075 0.69398 0.08932 0.69329 0.0888 0.69213 C 0.08828 0.69074 0.08737 0.69143 0.08632 0.69398 C 0.0858 0.69537 0.08541 0.69676 0.0845 0.69792 C 0.08385 0.69676 0.08294 0.69537 0.08177 0.69398 C 0.07981 0.69097 0.07864 0.68773 0.07838 0.68217 C 0.07812 0.67963 0.07812 0.67708 0.07786 0.67454 C 0.07721 0.67685 0.07643 0.67917 0.07578 0.68148 C 0.07304 0.68981 0.0707 0.69028 0.06731 0.68287 C 0.06497 0.67754 0.06497 0.67778 0.06119 0.68009 C 0.0582 0.68241 0.05755 0.68217 0.05612 0.67986 C 0.05481 0.67731 0.05481 0.67662 0.05755 0.675 C 0.06093 0.67268 0.06119 0.67014 0.05781 0.67106 C 0.05625 0.67176 0.05481 0.67083 0.05416 0.66875 C 0.05273 0.66597 0.05286 0.66504 0.0552 0.65995 C 0.05781 0.65463 0.05781 0.65278 0.05781 0.63958 C 0.05781 0.6243 0.05859 0.62037 0.06119 0.62685 C 0.06354 0.63356 0.06497 0.63171 0.06393 0.62268 C 0.06354 0.61412 0.0638 0.61319 0.0664 0.61574 C 0.06731 0.61667 0.06966 0.61713 0.07161 0.6169 C 0.07369 0.6169 0.07474 0.61643 0.07421 0.6162 C 0.07109 0.61504 0.07304 0.61111 0.07903 0.60694 C 0.08099 0.60555 0.0832 0.60417 0.08515 0.60254 C 0.08724 0.60509 0.08919 0.60764 0.09114 0.61018 C 0.09257 0.60856 0.09362 0.60671 0.09505 0.60486 C 0.09791 0.60162 0.1 0.6 0.10221 0.60046 L 0.10221 0.60069 L 0.10221 0.60046 Z M 0.18854 0.59583 C 0.18945 0.59583 0.19088 0.59722 0.19231 0.59884 C 0.19427 0.60092 0.19713 0.60208 0.20065 0.60208 C 0.20468 0.60185 0.20599 0.60254 0.20599 0.6044 C 0.20599 0.60579 0.20599 0.60694 0.2052 0.60694 C 0.20468 0.60694 0.20468 0.60903 0.2052 0.61227 C 0.20703 0.62014 0.20468 0.62639 0.20182 0.62384 C 0.1957 0.61875 0.19518 0.61875 0.19765 0.62384 C 0.2013 0.63125 0.20065 0.63403 0.19479 0.63542 C 0.18802 0.63704 0.18411 0.64051 0.18125 0.64768 C 0.17877 0.6544 0.17877 0.65463 0.18515 0.64792 C 0.18802 0.64491 0.19088 0.64282 0.19179 0.64305 C 0.19257 0.64329 0.19479 0.64653 0.19674 0.65023 C 0.19791 0.65254 0.19908 0.65463 0.20013 0.65671 C 0.19908 0.65949 0.19765 0.66204 0.19648 0.66458 C 0.19309 0.67176 0.19309 0.67292 0.19453 0.6743 C 0.1957 0.67546 0.19791 0.67407 0.20273 0.66967 C 0.20937 0.66319 0.21237 0.66342 0.20833 0.67014 C 0.20729 0.67222 0.20599 0.675 0.20638 0.67616 C 0.20859 0.69514 0.20859 0.69722 0.20599 0.70046 C 0.20208 0.70486 0.19817 0.70301 0.19088 0.69421 C 0.18515 0.68727 0.18463 0.68704 0.18216 0.68958 C 0.18072 0.69097 0.17682 0.69305 0.17356 0.69421 C 0.16575 0.69699 0.16432 0.69421 0.17057 0.68842 C 0.17695 0.68217 0.17786 0.67986 0.17539 0.67523 C 0.17356 0.67153 0.17356 0.67176 0.16718 0.67986 C 0.16341 0.68449 0.1595 0.68889 0.15755 0.68958 C 0.15651 0.69004 0.15559 0.69051 0.15507 0.69074 C 0.15651 0.68657 0.15755 0.68241 0.15898 0.67801 C 0.16145 0.67106 0.16484 0.6618 0.16627 0.65787 C 0.16809 0.6537 0.16862 0.65023 0.16809 0.65 C 0.16341 0.64722 0.15989 0.63634 0.16237 0.63217 C 0.1638 0.62893 0.16575 0.61713 0.16471 0.61412 C 0.16184 0.60532 0.16914 0.60972 0.17252 0.61898 C 0.17356 0.62153 0.17487 0.62361 0.175 0.62361 C 0.17643 0.62361 0.17929 0.60717 0.17929 0.60092 C 0.17929 0.59352 0.18216 0.59491 0.1858 0.60463 C 0.1875 0.60879 0.18945 0.6125 0.18984 0.6125 C 0.19036 0.6125 0.19036 0.61042 0.18945 0.60787 C 0.1875 0.60278 0.18697 0.59583 0.18854 0.59583 L 0.18854 0.59629 L 0.18854 0.59583 Z M 0.37135 0.59213 C 0.37226 0.59213 0.3733 0.59305 0.37421 0.59398 C 0.37617 0.59583 0.37864 0.59699 0.37955 0.59653 C 0.38099 0.59583 0.38346 0.59815 0.38632 0.60116 C 0.38776 0.60301 0.38971 0.60486 0.39114 0.60671 C 0.39362 0.60463 0.39557 0.60231 0.39791 0.6 C 0.40182 0.59653 0.40625 0.59375 0.40716 0.59375 C 0.4082 0.59375 0.41054 0.59653 0.41302 0.60023 L 0.41731 0.60648 C 0.4164 0.60903 0.41536 0.61134 0.41445 0.61366 C 0.40768 0.62893 0.40664 0.63194 0.40625 0.63588 C 0.40625 0.63819 0.40664 0.64051 0.40716 0.6412 C 0.40911 0.64305 0.40859 0.64954 0.40664 0.64954 C 0.4052 0.64954 0.40572 0.65069 0.40768 0.65486 C 0.41106 0.66111 0.41054 0.66342 0.40625 0.66528 C 0.40481 0.66597 0.40286 0.66736 0.40234 0.66852 C 0.40182 0.66991 0.40429 0.67014 0.40963 0.66921 C 0.41731 0.66782 0.41731 0.66805 0.4207 0.67361 C 0.42265 0.67685 0.42421 0.68125 0.42421 0.68379 C 0.42421 0.68796 0.42369 0.68819 0.41979 0.6875 C 0.41302 0.68634 0.39791 0.68773 0.39075 0.69028 C 0.38489 0.69236 0.38385 0.69213 0.38046 0.68866 C 0.37955 0.6875 0.37812 0.68611 0.37708 0.68472 C 0.37669 0.68657 0.37669 0.68819 0.37669 0.68981 C 0.37617 0.69792 0.37421 0.69861 0.36992 0.6919 C 0.36601 0.68472 0.36354 0.67662 0.36315 0.66852 C 0.36302 0.66296 0.36302 0.66273 0.36067 0.66435 C 0.35924 0.66528 0.35677 0.6662 0.35533 0.6662 L 0.35247 0.6662 C 0.35533 0.66134 0.3582 0.65648 0.36067 0.65139 L 0.35768 0.65139 C 0.35494 0.65139 0.35078 0.64514 0.35078 0.6412 C 0.35078 0.63796 0.35677 0.62199 0.36119 0.61389 C 0.36497 0.60671 0.36497 0.60648 0.36302 0.60301 C 0.36028 0.59815 0.36067 0.59629 0.36406 0.59491 C 0.36549 0.59421 0.36796 0.59352 0.36888 0.59213 C 0.36992 0.5919 0.37031 0.5919 0.37135 0.59213 L 0.37135 0.59236 L 0.37135 0.59213 Z M -0.04961 0.58912 C -0.04909 0.58935 -0.04844 0.59028 -0.04766 0.5919 C -0.04714 0.59352 -0.04467 0.59583 -0.04232 0.59792 C -0.03685 0.60162 -0.03191 0.61111 -0.03256 0.61504 C -0.03295 0.6169 -0.03438 0.61805 -0.03633 0.61805 C -0.04076 0.61805 -0.04076 0.61991 -0.03594 0.62477 C -0.03099 0.62986 -0.02813 0.63472 -0.02813 0.63773 C -0.02813 0.63935 -0.02878 0.63981 -0.03047 0.63935 C -0.03347 0.63819 -0.03633 0.64421 -0.03386 0.64745 C -0.03295 0.64884 -0.03151 0.6544 -0.03008 0.66018 C -0.02813 0.66921 -0.02813 0.67153 -0.02917 0.68079 C -0.03151 0.70092 -0.03295 0.70278 -0.04232 0.69583 C -0.0474 0.6919 -0.05026 0.69213 -0.05144 0.69676 C -0.05222 0.70069 -0.05339 0.70023 -0.05691 0.69398 C -0.06029 0.68866 -0.06029 0.68773 -0.06029 0.67592 C -0.06029 0.67176 -0.06016 0.66759 -0.06016 0.66342 C -0.06224 0.66736 -0.06459 0.67106 -0.06654 0.67477 C -0.07435 0.68819 -0.0767 0.69097 -0.07722 0.68889 C -0.07761 0.68796 -0.07435 0.68055 -0.07045 0.67245 C -0.06224 0.65648 -0.06224 0.65741 -0.07045 0.6537 C -0.07331 0.65254 -0.07435 0.64676 -0.07279 0.64143 C -0.07188 0.6375 -0.07175 0.6375 -0.07032 0.64097 C -0.06888 0.64421 -0.06888 0.64444 -0.06433 0.64004 C -0.06172 0.63773 -0.05964 0.63588 -0.05899 0.63611 C -0.05834 0.63611 -0.05834 0.63565 -0.05925 0.63472 C -0.06172 0.63171 -0.05899 0.6287 -0.05586 0.63079 C -0.05157 0.63356 -0.05222 0.62847 -0.05625 0.62546 C -0.05977 0.62268 -0.06459 0.61296 -0.06407 0.61042 C -0.06368 0.60949 -0.06263 0.60949 -0.0612 0.61065 C -0.05977 0.61204 -0.05873 0.61157 -0.05586 0.60833 C -0.05339 0.60486 -0.05248 0.60278 -0.05248 0.59676 C -0.05222 0.59259 -0.05196 0.58935 -0.05157 0.58912 C -0.05092 0.58866 -0.05026 0.58866 -0.04961 0.58912 L -0.04961 0.58935 L -0.04961 0.58912 Z M -0.11641 0.58032 C -0.11537 0.58032 -0.11394 0.58102 -0.11198 0.58264 C -0.11055 0.5831 -0.10808 0.5875 -0.10573 0.5919 C -0.09987 0.60116 -0.1004 0.6044 -0.10665 0.60833 C -0.10808 0.60926 -0.10951 0.61018 -0.11107 0.61088 C -0.10951 0.61227 -0.1086 0.61342 -0.10717 0.61458 C -0.10274 0.61852 -0.0974 0.6294 -0.09792 0.63403 C -0.09844 0.63634 -0.09935 0.63727 -0.10183 0.6375 C -0.1043 0.63773 -0.10665 0.63958 -0.10808 0.64167 C -0.11107 0.64537 -0.11537 0.66342 -0.11446 0.66551 C -0.11394 0.66597 -0.11146 0.66574 -0.10912 0.66504 C -0.10469 0.66412 -0.1043 0.66319 -0.10326 0.65903 C -0.10326 0.65625 -0.10235 0.6544 -0.10183 0.65463 C -0.09792 0.65764 -0.08829 0.66829 -0.08633 0.67199 C -0.08386 0.67754 -0.08256 0.68565 -0.08399 0.68727 C -0.08451 0.68773 -0.09362 0.68819 -0.10378 0.68819 C -0.11784 0.68796 -0.12461 0.68866 -0.13138 0.6912 C -0.13959 0.69421 -0.1405 0.69421 -0.14388 0.69097 C -0.14792 0.68704 -0.15131 0.67754 -0.14922 0.67523 C -0.14831 0.67454 -0.14688 0.67454 -0.14545 0.67546 C -0.14258 0.67731 -0.13282 0.67129 -0.13334 0.66782 C -0.13334 0.66643 -0.13386 0.66458 -0.13334 0.66366 C -0.13334 0.66296 -0.13477 0.66065 -0.13672 0.65856 C -0.14297 0.65162 -0.14297 0.64861 -0.13581 0.6294 C -0.12995 0.61528 -0.12943 0.61204 -0.13047 0.60972 C -0.13086 0.6081 -0.1323 0.60694 -0.13282 0.60694 C -0.13386 0.60694 -0.13581 0.60463 -0.13763 0.60208 C -0.14154 0.59653 -0.14063 0.59236 -0.13529 0.59236 C -0.1323 0.59236 -0.12605 0.58866 -0.1198 0.58217 C -0.11875 0.58102 -0.11784 0.58032 -0.11641 0.58032 L -0.11641 0.58102 L -0.11641 0.58032 Z M 0.02239 0.57963 C 0.02487 0.57963 0.03112 0.5919 0.03164 0.59815 C 0.03229 0.60092 0.03281 0.6037 0.03333 0.60417 C 0.03385 0.60486 0.03424 0.60694 0.03424 0.60879 C 0.03424 0.61134 0.03346 0.6125 0.03164 0.6125 C 0.03007 0.6125 0.02851 0.61435 0.02682 0.61805 C 0.0263 0.61991 0.02552 0.62176 0.02474 0.62361 C 0.02617 0.62338 0.0276 0.62292 0.0289 0.62245 C 0.03489 0.62083 0.03971 0.62292 0.04349 0.62893 C 0.04765 0.63588 0.04752 0.64051 0.04309 0.64444 C 0.04101 0.64629 0.03867 0.64768 0.03789 0.64768 C 0.03697 0.64768 0.03554 0.64907 0.03476 0.65069 C 0.03333 0.65324 0.03138 0.65393 0.02721 0.65347 C 0.01992 0.65301 0.01901 0.65717 0.02604 0.65926 C 0.03007 0.66065 0.03203 0.65995 0.0388 0.65509 C 0.04322 0.65208 0.04713 0.64907 0.04752 0.64861 C 0.04791 0.64815 0.047 0.65069 0.04544 0.65417 C 0.04309 0.65926 0.04231 0.66319 0.04218 0.67083 C 0.04166 0.68403 0.04036 0.68657 0.03398 0.68657 C 0.02942 0.68657 0.02851 0.68588 0.02565 0.68009 C 0.02382 0.67639 0.02213 0.67361 0.02174 0.67361 C 0.02122 0.67361 0.02044 0.68009 0.01992 0.68796 C 0.01901 0.70532 0.01744 0.70787 0.01263 0.69954 C 0.0108 0.69629 0.00872 0.69004 0.00768 0.68542 C 0.00716 0.68264 0.00638 0.67986 0.00585 0.67708 C 0.0039 0.67708 0.00182 0.67685 -0.00013 0.67662 C -0.0073 0.67616 -0.0086 0.67361 -0.00287 0.6706 C -0.00144 0.66991 -0.00013 0.66921 0.0013 0.66852 C 0.00013 0.66782 -0.00105 0.66713 -0.00235 0.66643 C -0.0043 0.66528 -0.00769 0.66157 -0.00964 0.65833 C -0.01081 0.65648 -0.01224 0.6544 -0.01355 0.65231 C -0.0125 0.64861 -0.01133 0.64491 -0.01029 0.6412 C -0.00573 0.62546 -0.0043 0.62176 -0.00248 0.62176 C -0.00157 0.62176 -0.00105 0.62384 -0.00105 0.62824 C -0.00105 0.63518 -0.00053 0.63565 0.00351 0.63287 C 0.00442 0.63241 0.00533 0.63171 0.00638 0.63102 C 0.00546 0.6294 0.00481 0.62778 0.00403 0.62592 C 0.00299 0.62315 0.00052 0.61944 -0.00105 0.61759 C -0.00482 0.61366 -0.00521 0.60833 -0.00183 0.60856 C 0.00377 0.60903 0.00442 0.60764 0.00468 0.59838 C 0.00481 0.58866 0.00625 0.58634 0.00872 0.59236 C 0.00963 0.59491 0.01028 0.5956 0.01028 0.59491 C 0.01028 0.59352 0.01171 0.59352 0.0151 0.59421 C 0.01783 0.59491 0.02031 0.59537 0.02096 0.59491 C 0.02148 0.59398 0.02174 0.59074 0.02135 0.58657 C 0.02083 0.58102 0.02096 0.57963 0.02239 0.57963 L 0.02239 0.57986 L 0.02239 0.57963 Z M 0.25885 0.58102 C 0.26237 0.58032 0.26627 0.57824 0.26757 0.58264 C 0.26901 0.58704 0.27239 0.58935 0.26666 0.60833 C 0.26549 0.61296 0.26419 0.61759 0.26276 0.62199 C 0.26406 0.6243 0.2651 0.62662 0.26614 0.6287 C 0.26849 0.63287 0.2694 0.63611 0.26862 0.63727 C 0.26796 0.63819 0.26901 0.64097 0.27135 0.64467 C 0.2733 0.64792 0.27487 0.65208 0.27526 0.65417 C 0.27539 0.65741 0.27474 0.65787 0.27083 0.65787 C 0.26809 0.65787 0.26653 0.65856 0.26718 0.65926 C 0.26796 0.65995 0.26888 0.66227 0.26914 0.66435 C 0.27005 0.66921 0.27135 0.66852 0.28229 0.65741 C 0.29101 0.64884 0.2944 0.64792 0.28828 0.65602 C 0.2871 0.65764 0.28593 0.65926 0.28489 0.66088 C 0.28502 0.66597 0.28502 0.67083 0.28515 0.67569 C 0.28567 0.68958 0.28554 0.69097 0.28346 0.69421 C 0.28177 0.69629 0.27916 0.69768 0.27617 0.69768 C 0.272 0.69768 0.27096 0.69653 0.26523 0.6875 C 0.25794 0.67546 0.25625 0.67477 0.25625 0.68356 C 0.25625 0.68819 0.25507 0.6919 0.25221 0.69792 C 0.24635 0.70949 0.24635 0.70972 0.24231 0.70301 C 0.23763 0.69583 0.23697 0.69004 0.23945 0.6787 C 0.2414 0.67014 0.2414 0.66967 0.23958 0.66805 C 0.23671 0.66528 0.23541 0.66574 0.23541 0.66898 C 0.23541 0.67315 0.21914 0.70092 0.21484 0.70417 C 0.21276 0.70579 0.2108 0.70671 0.2108 0.70625 C 0.21054 0.70602 0.21171 0.70208 0.21341 0.69792 C 0.21953 0.68287 0.2345 0.61852 0.2345 0.60648 C 0.2345 0.6044 0.2332 0.60023 0.23177 0.59722 C 0.22864 0.59074 0.22916 0.58866 0.23359 0.58958 C 0.23619 0.59074 0.23854 0.58935 0.24322 0.58542 C 0.24674 0.58148 0.25195 0.58426 0.25416 0.5831 C 0.25559 0.58264 0.25651 0.58032 0.25781 0.58032 C 0.25781 0.58287 0.25755 0.58079 0.25755 0.5831 C 0.25755 0.5831 0.25885 0.58102 0.25885 0.58148 L 0.25885 0.58102 Z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 from="" to=""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0" y="39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814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814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814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1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814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72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5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23" presetClass="entr" presetSubtype="528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1548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" presetClass="mediacall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548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23" presetClass="entr" presetSubtype="528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" presetClass="mediacall" presetSubtype="0" fill="hold" nodeType="withEffect">
                                  <p:stCondLst>
                                    <p:cond delay="50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1548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2" presetID="23" presetClass="entr" presetSubtype="528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mediacall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1548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0" presetID="0" presetClass="entr" presetSubtype="0" spd="120000" accel="50000" decel="50000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7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9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36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" presetClass="mediacall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2658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0" presetClass="entr" presetSubtype="0" decel="10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1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audio>
              <p:cMediaNode vol="80000">
                <p:cTn id="1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  <p:bldLst>
      <p:bldP spid="38" grpId="0" animBg="1"/>
      <p:bldP spid="34" grpId="0" animBg="1"/>
      <p:bldP spid="37" grpId="0" animBg="1"/>
      <p:bldP spid="39" grpId="0" animBg="1"/>
      <p:bldP spid="40" grpId="0" animBg="1"/>
      <p:bldP spid="42" grpId="0" animBg="1"/>
      <p:bldP spid="60" grpId="0"/>
      <p:bldP spid="66" grpId="0"/>
      <p:bldP spid="67" grpId="0"/>
      <p:bldP spid="68" grpId="0"/>
      <p:bldP spid="69" grpId="0"/>
      <p:bldP spid="3" grpId="0"/>
      <p:bldP spid="76" grpId="0"/>
      <p:bldP spid="145" grpId="0"/>
      <p:bldP spid="146" grpId="0" animBg="1"/>
      <p:bldP spid="1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EC37B585-6303-4C09-9A6A-5E85E94CD79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F72DAEE7-ACB4-4C1D-A39F-1C2770A70A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1D1B70E5-C1E1-46C0-82CD-B06759C156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">
                <a:schemeClr val="tx1"/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图文框 14">
            <a:extLst>
              <a:ext uri="{FF2B5EF4-FFF2-40B4-BE49-F238E27FC236}">
                <a16:creationId xmlns:a16="http://schemas.microsoft.com/office/drawing/2014/main" id="{C11BC670-245A-4CDF-8A47-C8C1E29BB502}"/>
              </a:ext>
            </a:extLst>
          </p:cNvPr>
          <p:cNvSpPr/>
          <p:nvPr/>
        </p:nvSpPr>
        <p:spPr>
          <a:xfrm>
            <a:off x="7779477" y="4742450"/>
            <a:ext cx="4129365" cy="1179833"/>
          </a:xfrm>
          <a:prstGeom prst="frame">
            <a:avLst/>
          </a:prstGeom>
          <a:solidFill>
            <a:schemeClr val="bg1"/>
          </a:solidFill>
          <a:effectLst>
            <a:glow rad="1282700">
              <a:srgbClr val="313EA4">
                <a:alpha val="71000"/>
              </a:srgbClr>
            </a:glow>
          </a:effectLst>
          <a:scene3d>
            <a:camera prst="isometricTopUp">
              <a:rot lat="19068229" lon="18734837" rev="368973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 descr="图片包含 游泳, 游戏机, 桌子, 摩托车&#10;&#10;描述已自动生成">
            <a:extLst>
              <a:ext uri="{FF2B5EF4-FFF2-40B4-BE49-F238E27FC236}">
                <a16:creationId xmlns:a16="http://schemas.microsoft.com/office/drawing/2014/main" id="{B5F58521-C675-4B5A-9BF2-F54012861D5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66516" y="813733"/>
            <a:ext cx="3313651" cy="5343787"/>
          </a:xfrm>
          <a:custGeom>
            <a:avLst/>
            <a:gdLst>
              <a:gd name="connsiteX0" fmla="*/ 3313651 w 3313651"/>
              <a:gd name="connsiteY0" fmla="*/ 0 h 5343787"/>
              <a:gd name="connsiteX1" fmla="*/ 3313651 w 3313651"/>
              <a:gd name="connsiteY1" fmla="*/ 4043494 h 5343787"/>
              <a:gd name="connsiteX2" fmla="*/ 536895 w 3313651"/>
              <a:gd name="connsiteY2" fmla="*/ 5343787 h 5343787"/>
              <a:gd name="connsiteX3" fmla="*/ 0 w 3313651"/>
              <a:gd name="connsiteY3" fmla="*/ 5025006 h 5343787"/>
              <a:gd name="connsiteX4" fmla="*/ 0 w 3313651"/>
              <a:gd name="connsiteY4" fmla="*/ 8389 h 5343787"/>
              <a:gd name="connsiteX5" fmla="*/ 2751589 w 3313651"/>
              <a:gd name="connsiteY5" fmla="*/ 8389 h 5343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3651" h="5343787">
                <a:moveTo>
                  <a:pt x="3313651" y="0"/>
                </a:moveTo>
                <a:lnTo>
                  <a:pt x="3313651" y="4043494"/>
                </a:lnTo>
                <a:lnTo>
                  <a:pt x="536895" y="5343787"/>
                </a:lnTo>
                <a:lnTo>
                  <a:pt x="0" y="5025006"/>
                </a:lnTo>
                <a:lnTo>
                  <a:pt x="0" y="8389"/>
                </a:lnTo>
                <a:lnTo>
                  <a:pt x="2751589" y="8389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9FBB00B-B9F0-4967-90F8-9F6DDE5C1E1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>
            <a:off x="-1361912" y="3466829"/>
            <a:ext cx="7565792" cy="3731075"/>
          </a:xfrm>
          <a:prstGeom prst="rect">
            <a:avLst/>
          </a:prstGeom>
        </p:spPr>
      </p:pic>
      <p:pic>
        <p:nvPicPr>
          <p:cNvPr id="40" name="图片 39" descr="卡通人物&#10;&#10;描述已自动生成">
            <a:extLst>
              <a:ext uri="{FF2B5EF4-FFF2-40B4-BE49-F238E27FC236}">
                <a16:creationId xmlns:a16="http://schemas.microsoft.com/office/drawing/2014/main" id="{A5704D39-A7AD-4FF6-83A2-4A91DA6F966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3882" y="813732"/>
            <a:ext cx="3313651" cy="5343787"/>
          </a:xfrm>
          <a:custGeom>
            <a:avLst/>
            <a:gdLst>
              <a:gd name="connsiteX0" fmla="*/ 0 w 3313651"/>
              <a:gd name="connsiteY0" fmla="*/ 0 h 5343787"/>
              <a:gd name="connsiteX1" fmla="*/ 562062 w 3313651"/>
              <a:gd name="connsiteY1" fmla="*/ 8389 h 5343787"/>
              <a:gd name="connsiteX2" fmla="*/ 3313651 w 3313651"/>
              <a:gd name="connsiteY2" fmla="*/ 8389 h 5343787"/>
              <a:gd name="connsiteX3" fmla="*/ 3313651 w 3313651"/>
              <a:gd name="connsiteY3" fmla="*/ 5025006 h 5343787"/>
              <a:gd name="connsiteX4" fmla="*/ 2776756 w 3313651"/>
              <a:gd name="connsiteY4" fmla="*/ 5343787 h 5343787"/>
              <a:gd name="connsiteX5" fmla="*/ 0 w 3313651"/>
              <a:gd name="connsiteY5" fmla="*/ 4043494 h 5343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3651" h="5343787">
                <a:moveTo>
                  <a:pt x="0" y="0"/>
                </a:moveTo>
                <a:lnTo>
                  <a:pt x="562062" y="8389"/>
                </a:lnTo>
                <a:lnTo>
                  <a:pt x="3313651" y="8389"/>
                </a:lnTo>
                <a:lnTo>
                  <a:pt x="3313651" y="5025006"/>
                </a:lnTo>
                <a:lnTo>
                  <a:pt x="2776756" y="5343787"/>
                </a:lnTo>
                <a:lnTo>
                  <a:pt x="0" y="4043494"/>
                </a:lnTo>
                <a:close/>
              </a:path>
            </a:pathLst>
          </a:cu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71E556E-893F-4929-A1E7-C6409572E42D}"/>
              </a:ext>
            </a:extLst>
          </p:cNvPr>
          <p:cNvSpPr/>
          <p:nvPr/>
        </p:nvSpPr>
        <p:spPr>
          <a:xfrm>
            <a:off x="795528" y="796512"/>
            <a:ext cx="10689336" cy="5294376"/>
          </a:xfrm>
          <a:custGeom>
            <a:avLst/>
            <a:gdLst>
              <a:gd name="connsiteX0" fmla="*/ 0 w 10689336"/>
              <a:gd name="connsiteY0" fmla="*/ 0 h 5294376"/>
              <a:gd name="connsiteX1" fmla="*/ 0 w 10689336"/>
              <a:gd name="connsiteY1" fmla="*/ 3995928 h 5294376"/>
              <a:gd name="connsiteX2" fmla="*/ 2093976 w 10689336"/>
              <a:gd name="connsiteY2" fmla="*/ 4965192 h 5294376"/>
              <a:gd name="connsiteX3" fmla="*/ 7498080 w 10689336"/>
              <a:gd name="connsiteY3" fmla="*/ 4965192 h 5294376"/>
              <a:gd name="connsiteX4" fmla="*/ 7415784 w 10689336"/>
              <a:gd name="connsiteY4" fmla="*/ 5010912 h 5294376"/>
              <a:gd name="connsiteX5" fmla="*/ 7827264 w 10689336"/>
              <a:gd name="connsiteY5" fmla="*/ 5294376 h 5294376"/>
              <a:gd name="connsiteX6" fmla="*/ 10689336 w 10689336"/>
              <a:gd name="connsiteY6" fmla="*/ 3986784 h 5294376"/>
              <a:gd name="connsiteX7" fmla="*/ 10689336 w 10689336"/>
              <a:gd name="connsiteY7" fmla="*/ 18288 h 5294376"/>
              <a:gd name="connsiteX8" fmla="*/ 0 w 10689336"/>
              <a:gd name="connsiteY8" fmla="*/ 0 h 529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89336" h="5294376">
                <a:moveTo>
                  <a:pt x="0" y="0"/>
                </a:moveTo>
                <a:lnTo>
                  <a:pt x="0" y="3995928"/>
                </a:lnTo>
                <a:lnTo>
                  <a:pt x="2093976" y="4965192"/>
                </a:lnTo>
                <a:lnTo>
                  <a:pt x="7498080" y="4965192"/>
                </a:lnTo>
                <a:lnTo>
                  <a:pt x="7415784" y="5010912"/>
                </a:lnTo>
                <a:lnTo>
                  <a:pt x="7827264" y="5294376"/>
                </a:lnTo>
                <a:lnTo>
                  <a:pt x="10689336" y="3986784"/>
                </a:lnTo>
                <a:lnTo>
                  <a:pt x="10689336" y="182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313EA4">
                  <a:alpha val="0"/>
                </a:srgbClr>
              </a:gs>
              <a:gs pos="72000">
                <a:srgbClr val="313EA4"/>
              </a:gs>
              <a:gs pos="30000">
                <a:srgbClr val="981210"/>
              </a:gs>
              <a:gs pos="8000">
                <a:srgbClr val="98121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03F71A2-E0E4-4BBF-8553-37C2BF1D57CF}"/>
              </a:ext>
            </a:extLst>
          </p:cNvPr>
          <p:cNvSpPr/>
          <p:nvPr/>
        </p:nvSpPr>
        <p:spPr>
          <a:xfrm flipH="1">
            <a:off x="772362" y="796809"/>
            <a:ext cx="3371708" cy="5375072"/>
          </a:xfrm>
          <a:custGeom>
            <a:avLst/>
            <a:gdLst>
              <a:gd name="connsiteX0" fmla="*/ 0 w 3313651"/>
              <a:gd name="connsiteY0" fmla="*/ 5025006 h 5343787"/>
              <a:gd name="connsiteX1" fmla="*/ 0 w 3313651"/>
              <a:gd name="connsiteY1" fmla="*/ 8389 h 5343787"/>
              <a:gd name="connsiteX2" fmla="*/ 2751589 w 3313651"/>
              <a:gd name="connsiteY2" fmla="*/ 8389 h 5343787"/>
              <a:gd name="connsiteX3" fmla="*/ 3313651 w 3313651"/>
              <a:gd name="connsiteY3" fmla="*/ 0 h 5343787"/>
              <a:gd name="connsiteX4" fmla="*/ 3313651 w 3313651"/>
              <a:gd name="connsiteY4" fmla="*/ 4043494 h 5343787"/>
              <a:gd name="connsiteX5" fmla="*/ 536895 w 3313651"/>
              <a:gd name="connsiteY5" fmla="*/ 5343787 h 5343787"/>
              <a:gd name="connsiteX6" fmla="*/ 0 w 3313651"/>
              <a:gd name="connsiteY6" fmla="*/ 5025006 h 5343787"/>
              <a:gd name="connsiteX0" fmla="*/ 0 w 3353565"/>
              <a:gd name="connsiteY0" fmla="*/ 5032235 h 5343787"/>
              <a:gd name="connsiteX1" fmla="*/ 39914 w 3353565"/>
              <a:gd name="connsiteY1" fmla="*/ 8389 h 5343787"/>
              <a:gd name="connsiteX2" fmla="*/ 2791503 w 3353565"/>
              <a:gd name="connsiteY2" fmla="*/ 8389 h 5343787"/>
              <a:gd name="connsiteX3" fmla="*/ 3353565 w 3353565"/>
              <a:gd name="connsiteY3" fmla="*/ 0 h 5343787"/>
              <a:gd name="connsiteX4" fmla="*/ 3353565 w 3353565"/>
              <a:gd name="connsiteY4" fmla="*/ 4043494 h 5343787"/>
              <a:gd name="connsiteX5" fmla="*/ 576809 w 3353565"/>
              <a:gd name="connsiteY5" fmla="*/ 5343787 h 5343787"/>
              <a:gd name="connsiteX6" fmla="*/ 0 w 3353565"/>
              <a:gd name="connsiteY6" fmla="*/ 5032235 h 5343787"/>
              <a:gd name="connsiteX0" fmla="*/ 0 w 3353565"/>
              <a:gd name="connsiteY0" fmla="*/ 5043080 h 5343787"/>
              <a:gd name="connsiteX1" fmla="*/ 39914 w 3353565"/>
              <a:gd name="connsiteY1" fmla="*/ 8389 h 5343787"/>
              <a:gd name="connsiteX2" fmla="*/ 2791503 w 3353565"/>
              <a:gd name="connsiteY2" fmla="*/ 8389 h 5343787"/>
              <a:gd name="connsiteX3" fmla="*/ 3353565 w 3353565"/>
              <a:gd name="connsiteY3" fmla="*/ 0 h 5343787"/>
              <a:gd name="connsiteX4" fmla="*/ 3353565 w 3353565"/>
              <a:gd name="connsiteY4" fmla="*/ 4043494 h 5343787"/>
              <a:gd name="connsiteX5" fmla="*/ 576809 w 3353565"/>
              <a:gd name="connsiteY5" fmla="*/ 5343787 h 5343787"/>
              <a:gd name="connsiteX6" fmla="*/ 0 w 3353565"/>
              <a:gd name="connsiteY6" fmla="*/ 5043080 h 5343787"/>
              <a:gd name="connsiteX0" fmla="*/ 0 w 3353565"/>
              <a:gd name="connsiteY0" fmla="*/ 5043080 h 5340173"/>
              <a:gd name="connsiteX1" fmla="*/ 39914 w 3353565"/>
              <a:gd name="connsiteY1" fmla="*/ 8389 h 5340173"/>
              <a:gd name="connsiteX2" fmla="*/ 2791503 w 3353565"/>
              <a:gd name="connsiteY2" fmla="*/ 8389 h 5340173"/>
              <a:gd name="connsiteX3" fmla="*/ 3353565 w 3353565"/>
              <a:gd name="connsiteY3" fmla="*/ 0 h 5340173"/>
              <a:gd name="connsiteX4" fmla="*/ 3353565 w 3353565"/>
              <a:gd name="connsiteY4" fmla="*/ 4043494 h 5340173"/>
              <a:gd name="connsiteX5" fmla="*/ 565924 w 3353565"/>
              <a:gd name="connsiteY5" fmla="*/ 5340173 h 5340173"/>
              <a:gd name="connsiteX6" fmla="*/ 0 w 3353565"/>
              <a:gd name="connsiteY6" fmla="*/ 5043080 h 5340173"/>
              <a:gd name="connsiteX0" fmla="*/ 0 w 3353565"/>
              <a:gd name="connsiteY0" fmla="*/ 5043080 h 5354632"/>
              <a:gd name="connsiteX1" fmla="*/ 39914 w 3353565"/>
              <a:gd name="connsiteY1" fmla="*/ 8389 h 5354632"/>
              <a:gd name="connsiteX2" fmla="*/ 2791503 w 3353565"/>
              <a:gd name="connsiteY2" fmla="*/ 8389 h 5354632"/>
              <a:gd name="connsiteX3" fmla="*/ 3353565 w 3353565"/>
              <a:gd name="connsiteY3" fmla="*/ 0 h 5354632"/>
              <a:gd name="connsiteX4" fmla="*/ 3353565 w 3353565"/>
              <a:gd name="connsiteY4" fmla="*/ 4043494 h 5354632"/>
              <a:gd name="connsiteX5" fmla="*/ 565924 w 3353565"/>
              <a:gd name="connsiteY5" fmla="*/ 5354632 h 5354632"/>
              <a:gd name="connsiteX6" fmla="*/ 0 w 3353565"/>
              <a:gd name="connsiteY6" fmla="*/ 5043080 h 5354632"/>
              <a:gd name="connsiteX0" fmla="*/ 0 w 3371708"/>
              <a:gd name="connsiteY0" fmla="*/ 5043080 h 5354632"/>
              <a:gd name="connsiteX1" fmla="*/ 39914 w 3371708"/>
              <a:gd name="connsiteY1" fmla="*/ 8389 h 5354632"/>
              <a:gd name="connsiteX2" fmla="*/ 2791503 w 3371708"/>
              <a:gd name="connsiteY2" fmla="*/ 8389 h 5354632"/>
              <a:gd name="connsiteX3" fmla="*/ 3353565 w 3371708"/>
              <a:gd name="connsiteY3" fmla="*/ 0 h 5354632"/>
              <a:gd name="connsiteX4" fmla="*/ 3371708 w 3371708"/>
              <a:gd name="connsiteY4" fmla="*/ 4043494 h 5354632"/>
              <a:gd name="connsiteX5" fmla="*/ 565924 w 3371708"/>
              <a:gd name="connsiteY5" fmla="*/ 5354632 h 5354632"/>
              <a:gd name="connsiteX6" fmla="*/ 0 w 3371708"/>
              <a:gd name="connsiteY6" fmla="*/ 5043080 h 535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71708" h="5354632">
                <a:moveTo>
                  <a:pt x="0" y="5043080"/>
                </a:moveTo>
                <a:lnTo>
                  <a:pt x="39914" y="8389"/>
                </a:lnTo>
                <a:lnTo>
                  <a:pt x="2791503" y="8389"/>
                </a:lnTo>
                <a:lnTo>
                  <a:pt x="3353565" y="0"/>
                </a:lnTo>
                <a:cubicBezTo>
                  <a:pt x="3359613" y="1347831"/>
                  <a:pt x="3365660" y="2695663"/>
                  <a:pt x="3371708" y="4043494"/>
                </a:cubicBezTo>
                <a:lnTo>
                  <a:pt x="565924" y="5354632"/>
                </a:lnTo>
                <a:lnTo>
                  <a:pt x="0" y="5043080"/>
                </a:lnTo>
                <a:close/>
              </a:path>
            </a:pathLst>
          </a:custGeom>
          <a:gradFill flip="none" rotWithShape="1">
            <a:gsLst>
              <a:gs pos="0">
                <a:srgbClr val="981210">
                  <a:alpha val="0"/>
                </a:srgbClr>
              </a:gs>
              <a:gs pos="100000">
                <a:srgbClr val="981210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FBB5A0CC-A01B-4B1F-8D6A-6EDDF9CB1A9B}"/>
              </a:ext>
            </a:extLst>
          </p:cNvPr>
          <p:cNvSpPr/>
          <p:nvPr/>
        </p:nvSpPr>
        <p:spPr>
          <a:xfrm>
            <a:off x="8139862" y="823219"/>
            <a:ext cx="3339777" cy="5343787"/>
          </a:xfrm>
          <a:custGeom>
            <a:avLst/>
            <a:gdLst>
              <a:gd name="connsiteX0" fmla="*/ 0 w 3313651"/>
              <a:gd name="connsiteY0" fmla="*/ 5025006 h 5343787"/>
              <a:gd name="connsiteX1" fmla="*/ 0 w 3313651"/>
              <a:gd name="connsiteY1" fmla="*/ 8389 h 5343787"/>
              <a:gd name="connsiteX2" fmla="*/ 2751589 w 3313651"/>
              <a:gd name="connsiteY2" fmla="*/ 8389 h 5343787"/>
              <a:gd name="connsiteX3" fmla="*/ 3313651 w 3313651"/>
              <a:gd name="connsiteY3" fmla="*/ 0 h 5343787"/>
              <a:gd name="connsiteX4" fmla="*/ 3313651 w 3313651"/>
              <a:gd name="connsiteY4" fmla="*/ 4043494 h 5343787"/>
              <a:gd name="connsiteX5" fmla="*/ 536895 w 3313651"/>
              <a:gd name="connsiteY5" fmla="*/ 5343787 h 5343787"/>
              <a:gd name="connsiteX6" fmla="*/ 0 w 3313651"/>
              <a:gd name="connsiteY6" fmla="*/ 5025006 h 5343787"/>
              <a:gd name="connsiteX0" fmla="*/ 0 w 3339777"/>
              <a:gd name="connsiteY0" fmla="*/ 5038069 h 5343787"/>
              <a:gd name="connsiteX1" fmla="*/ 26126 w 3339777"/>
              <a:gd name="connsiteY1" fmla="*/ 8389 h 5343787"/>
              <a:gd name="connsiteX2" fmla="*/ 2777715 w 3339777"/>
              <a:gd name="connsiteY2" fmla="*/ 8389 h 5343787"/>
              <a:gd name="connsiteX3" fmla="*/ 3339777 w 3339777"/>
              <a:gd name="connsiteY3" fmla="*/ 0 h 5343787"/>
              <a:gd name="connsiteX4" fmla="*/ 3339777 w 3339777"/>
              <a:gd name="connsiteY4" fmla="*/ 4043494 h 5343787"/>
              <a:gd name="connsiteX5" fmla="*/ 563021 w 3339777"/>
              <a:gd name="connsiteY5" fmla="*/ 5343787 h 5343787"/>
              <a:gd name="connsiteX6" fmla="*/ 0 w 3339777"/>
              <a:gd name="connsiteY6" fmla="*/ 5038069 h 5343787"/>
              <a:gd name="connsiteX0" fmla="*/ 0 w 3339777"/>
              <a:gd name="connsiteY0" fmla="*/ 5038069 h 5343787"/>
              <a:gd name="connsiteX1" fmla="*/ 26126 w 3339777"/>
              <a:gd name="connsiteY1" fmla="*/ 8389 h 5343787"/>
              <a:gd name="connsiteX2" fmla="*/ 2777715 w 3339777"/>
              <a:gd name="connsiteY2" fmla="*/ 8389 h 5343787"/>
              <a:gd name="connsiteX3" fmla="*/ 3339777 w 3339777"/>
              <a:gd name="connsiteY3" fmla="*/ 0 h 5343787"/>
              <a:gd name="connsiteX4" fmla="*/ 3339777 w 3339777"/>
              <a:gd name="connsiteY4" fmla="*/ 4043494 h 5343787"/>
              <a:gd name="connsiteX5" fmla="*/ 549958 w 3339777"/>
              <a:gd name="connsiteY5" fmla="*/ 5343787 h 5343787"/>
              <a:gd name="connsiteX6" fmla="*/ 0 w 3339777"/>
              <a:gd name="connsiteY6" fmla="*/ 5038069 h 5343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9777" h="5343787">
                <a:moveTo>
                  <a:pt x="0" y="5038069"/>
                </a:moveTo>
                <a:lnTo>
                  <a:pt x="26126" y="8389"/>
                </a:lnTo>
                <a:lnTo>
                  <a:pt x="2777715" y="8389"/>
                </a:lnTo>
                <a:lnTo>
                  <a:pt x="3339777" y="0"/>
                </a:lnTo>
                <a:lnTo>
                  <a:pt x="3339777" y="4043494"/>
                </a:lnTo>
                <a:lnTo>
                  <a:pt x="549958" y="5343787"/>
                </a:lnTo>
                <a:lnTo>
                  <a:pt x="0" y="5038069"/>
                </a:lnTo>
                <a:close/>
              </a:path>
            </a:pathLst>
          </a:custGeom>
          <a:gradFill flip="none" rotWithShape="1">
            <a:gsLst>
              <a:gs pos="0">
                <a:srgbClr val="313EA4">
                  <a:alpha val="0"/>
                </a:srgbClr>
              </a:gs>
              <a:gs pos="100000">
                <a:srgbClr val="313EA4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1" name="图片 110" descr="图片包含 动物, 桌子, 看着, 黑暗&#10;&#10;描述已自动生成">
            <a:extLst>
              <a:ext uri="{FF2B5EF4-FFF2-40B4-BE49-F238E27FC236}">
                <a16:creationId xmlns:a16="http://schemas.microsoft.com/office/drawing/2014/main" id="{F12C02E0-7E8B-4A5C-9188-C1A6FA178A8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3092" y="9616"/>
            <a:ext cx="14928983" cy="6857999"/>
          </a:xfrm>
          <a:prstGeom prst="rect">
            <a:avLst/>
          </a:prstGeom>
          <a:effectLst>
            <a:outerShdw blurRad="152400" dist="482600" dir="13500000" sx="103000" sy="103000" algn="br" rotWithShape="0">
              <a:prstClr val="black">
                <a:alpha val="40000"/>
              </a:prstClr>
            </a:outerShdw>
          </a:effectLst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79C1766F-89E5-41F0-AC70-5625C202DE5F}"/>
              </a:ext>
            </a:extLst>
          </p:cNvPr>
          <p:cNvSpPr txBox="1"/>
          <p:nvPr/>
        </p:nvSpPr>
        <p:spPr>
          <a:xfrm rot="10800000">
            <a:off x="4402765" y="2941520"/>
            <a:ext cx="3211894" cy="81676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0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0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0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0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0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0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0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0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zh-CN" altLang="en-US" spc="-1000" dirty="0">
              <a:blipFill>
                <a:blip r:embed="rId20"/>
                <a:stretch>
                  <a:fillRect/>
                </a:stretch>
              </a:blipFill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6EAF5FF-7DD8-4FFD-A585-9294D90EC23B}"/>
              </a:ext>
            </a:extLst>
          </p:cNvPr>
          <p:cNvSpPr txBox="1"/>
          <p:nvPr/>
        </p:nvSpPr>
        <p:spPr>
          <a:xfrm rot="10800000">
            <a:off x="3960977" y="1916155"/>
            <a:ext cx="4311610" cy="291737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1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1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1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1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1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1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1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1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zh-CN" altLang="en-US" spc="-1000" dirty="0">
              <a:blipFill>
                <a:blip r:embed="rId21"/>
                <a:stretch>
                  <a:fillRect/>
                </a:stretch>
              </a:blip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4386F331-F8FB-4850-8151-A94C3E911924}"/>
              </a:ext>
            </a:extLst>
          </p:cNvPr>
          <p:cNvSpPr txBox="1"/>
          <p:nvPr/>
        </p:nvSpPr>
        <p:spPr>
          <a:xfrm rot="10800000">
            <a:off x="3931465" y="1891215"/>
            <a:ext cx="4377031" cy="291737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2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2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2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2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2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2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2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2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zh-CN" altLang="en-US" spc="-1000" dirty="0">
              <a:blipFill>
                <a:blip r:embed="rId22"/>
                <a:stretch>
                  <a:fillRect/>
                </a:stretch>
              </a:blip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70359D7-AA1A-4091-A620-79E65842004B}"/>
              </a:ext>
            </a:extLst>
          </p:cNvPr>
          <p:cNvSpPr txBox="1"/>
          <p:nvPr/>
        </p:nvSpPr>
        <p:spPr>
          <a:xfrm rot="10800000">
            <a:off x="3000057" y="1668780"/>
            <a:ext cx="6383082" cy="36166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3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3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3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3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3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3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3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3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zh-CN" altLang="en-US" spc="-1000" dirty="0">
              <a:blipFill>
                <a:blip r:embed="rId23"/>
                <a:stretch>
                  <a:fillRect/>
                </a:stretch>
              </a:blipFill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A4976E5-4D27-40CB-9146-659A92564394}"/>
              </a:ext>
            </a:extLst>
          </p:cNvPr>
          <p:cNvSpPr txBox="1"/>
          <p:nvPr/>
        </p:nvSpPr>
        <p:spPr>
          <a:xfrm rot="10800000">
            <a:off x="3617126" y="1891216"/>
            <a:ext cx="5148944" cy="291737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4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4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4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4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4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4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24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24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zh-CN" altLang="en-US" spc="-1000" dirty="0">
              <a:blipFill>
                <a:blip r:embed="rId24"/>
                <a:stretch>
                  <a:fillRect/>
                </a:stretch>
              </a:blipFill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FA01E778-5AE0-4C41-BFFD-2234EF63B2C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2055" y="-453455"/>
            <a:ext cx="1198263" cy="6736664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249E6675-9F37-42EE-BCB7-4DC7CF3296C0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74" y="-453455"/>
            <a:ext cx="1198263" cy="6736664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A8EC11F5-4767-49B5-957C-221E09F0E020}"/>
              </a:ext>
            </a:extLst>
          </p:cNvPr>
          <p:cNvGrpSpPr/>
          <p:nvPr/>
        </p:nvGrpSpPr>
        <p:grpSpPr>
          <a:xfrm>
            <a:off x="3956404" y="5106091"/>
            <a:ext cx="4470388" cy="206026"/>
            <a:chOff x="3866016" y="931947"/>
            <a:chExt cx="4470388" cy="206026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A951E95-622A-421D-BAD4-5AFC21602B9B}"/>
                </a:ext>
              </a:extLst>
            </p:cNvPr>
            <p:cNvSpPr/>
            <p:nvPr/>
          </p:nvSpPr>
          <p:spPr>
            <a:xfrm>
              <a:off x="4375862" y="931947"/>
              <a:ext cx="3435728" cy="206026"/>
            </a:xfrm>
            <a:custGeom>
              <a:avLst/>
              <a:gdLst>
                <a:gd name="connsiteX0" fmla="*/ 3917780 w 4912735"/>
                <a:gd name="connsiteY0" fmla="*/ 182762 h 294596"/>
                <a:gd name="connsiteX1" fmla="*/ 3917780 w 4912735"/>
                <a:gd name="connsiteY1" fmla="*/ 200789 h 294596"/>
                <a:gd name="connsiteX2" fmla="*/ 3952009 w 4912735"/>
                <a:gd name="connsiteY2" fmla="*/ 200789 h 294596"/>
                <a:gd name="connsiteX3" fmla="*/ 3952009 w 4912735"/>
                <a:gd name="connsiteY3" fmla="*/ 182762 h 294596"/>
                <a:gd name="connsiteX4" fmla="*/ 3477538 w 4912735"/>
                <a:gd name="connsiteY4" fmla="*/ 175961 h 294596"/>
                <a:gd name="connsiteX5" fmla="*/ 3477538 w 4912735"/>
                <a:gd name="connsiteY5" fmla="*/ 201389 h 294596"/>
                <a:gd name="connsiteX6" fmla="*/ 3565948 w 4912735"/>
                <a:gd name="connsiteY6" fmla="*/ 201389 h 294596"/>
                <a:gd name="connsiteX7" fmla="*/ 3565948 w 4912735"/>
                <a:gd name="connsiteY7" fmla="*/ 175961 h 294596"/>
                <a:gd name="connsiteX8" fmla="*/ 2103176 w 4912735"/>
                <a:gd name="connsiteY8" fmla="*/ 159680 h 294596"/>
                <a:gd name="connsiteX9" fmla="*/ 2102555 w 4912735"/>
                <a:gd name="connsiteY9" fmla="*/ 164812 h 294596"/>
                <a:gd name="connsiteX10" fmla="*/ 2130900 w 4912735"/>
                <a:gd name="connsiteY10" fmla="*/ 164812 h 294596"/>
                <a:gd name="connsiteX11" fmla="*/ 2131521 w 4912735"/>
                <a:gd name="connsiteY11" fmla="*/ 159680 h 294596"/>
                <a:gd name="connsiteX12" fmla="*/ 2037178 w 4912735"/>
                <a:gd name="connsiteY12" fmla="*/ 159680 h 294596"/>
                <a:gd name="connsiteX13" fmla="*/ 2036557 w 4912735"/>
                <a:gd name="connsiteY13" fmla="*/ 164812 h 294596"/>
                <a:gd name="connsiteX14" fmla="*/ 2064487 w 4912735"/>
                <a:gd name="connsiteY14" fmla="*/ 164812 h 294596"/>
                <a:gd name="connsiteX15" fmla="*/ 2065108 w 4912735"/>
                <a:gd name="connsiteY15" fmla="*/ 159680 h 294596"/>
                <a:gd name="connsiteX16" fmla="*/ 1897876 w 4912735"/>
                <a:gd name="connsiteY16" fmla="*/ 159150 h 294596"/>
                <a:gd name="connsiteX17" fmla="*/ 1895326 w 4912735"/>
                <a:gd name="connsiteY17" fmla="*/ 175406 h 294596"/>
                <a:gd name="connsiteX18" fmla="*/ 1913406 w 4912735"/>
                <a:gd name="connsiteY18" fmla="*/ 175406 h 294596"/>
                <a:gd name="connsiteX19" fmla="*/ 1915956 w 4912735"/>
                <a:gd name="connsiteY19" fmla="*/ 159150 h 294596"/>
                <a:gd name="connsiteX20" fmla="*/ 3917780 w 4912735"/>
                <a:gd name="connsiteY20" fmla="*/ 157559 h 294596"/>
                <a:gd name="connsiteX21" fmla="*/ 3917780 w 4912735"/>
                <a:gd name="connsiteY21" fmla="*/ 174986 h 294596"/>
                <a:gd name="connsiteX22" fmla="*/ 3952009 w 4912735"/>
                <a:gd name="connsiteY22" fmla="*/ 174986 h 294596"/>
                <a:gd name="connsiteX23" fmla="*/ 3952009 w 4912735"/>
                <a:gd name="connsiteY23" fmla="*/ 157559 h 294596"/>
                <a:gd name="connsiteX24" fmla="*/ 4188988 w 4912735"/>
                <a:gd name="connsiteY24" fmla="*/ 147958 h 294596"/>
                <a:gd name="connsiteX25" fmla="*/ 4188988 w 4912735"/>
                <a:gd name="connsiteY25" fmla="*/ 182387 h 294596"/>
                <a:gd name="connsiteX26" fmla="*/ 4248396 w 4912735"/>
                <a:gd name="connsiteY26" fmla="*/ 182387 h 294596"/>
                <a:gd name="connsiteX27" fmla="*/ 4248396 w 4912735"/>
                <a:gd name="connsiteY27" fmla="*/ 147958 h 294596"/>
                <a:gd name="connsiteX28" fmla="*/ 3477538 w 4912735"/>
                <a:gd name="connsiteY28" fmla="*/ 143757 h 294596"/>
                <a:gd name="connsiteX29" fmla="*/ 3477538 w 4912735"/>
                <a:gd name="connsiteY29" fmla="*/ 167585 h 294596"/>
                <a:gd name="connsiteX30" fmla="*/ 3565948 w 4912735"/>
                <a:gd name="connsiteY30" fmla="*/ 167585 h 294596"/>
                <a:gd name="connsiteX31" fmla="*/ 3565948 w 4912735"/>
                <a:gd name="connsiteY31" fmla="*/ 143757 h 294596"/>
                <a:gd name="connsiteX32" fmla="*/ 2105659 w 4912735"/>
                <a:gd name="connsiteY32" fmla="*/ 142233 h 294596"/>
                <a:gd name="connsiteX33" fmla="*/ 2104831 w 4912735"/>
                <a:gd name="connsiteY33" fmla="*/ 148186 h 294596"/>
                <a:gd name="connsiteX34" fmla="*/ 2133176 w 4912735"/>
                <a:gd name="connsiteY34" fmla="*/ 148186 h 294596"/>
                <a:gd name="connsiteX35" fmla="*/ 2134003 w 4912735"/>
                <a:gd name="connsiteY35" fmla="*/ 142233 h 294596"/>
                <a:gd name="connsiteX36" fmla="*/ 2039660 w 4912735"/>
                <a:gd name="connsiteY36" fmla="*/ 142233 h 294596"/>
                <a:gd name="connsiteX37" fmla="*/ 2038833 w 4912735"/>
                <a:gd name="connsiteY37" fmla="*/ 148186 h 294596"/>
                <a:gd name="connsiteX38" fmla="*/ 2066763 w 4912735"/>
                <a:gd name="connsiteY38" fmla="*/ 148186 h 294596"/>
                <a:gd name="connsiteX39" fmla="*/ 2067591 w 4912735"/>
                <a:gd name="connsiteY39" fmla="*/ 142233 h 294596"/>
                <a:gd name="connsiteX40" fmla="*/ 2733032 w 4912735"/>
                <a:gd name="connsiteY40" fmla="*/ 140957 h 294596"/>
                <a:gd name="connsiteX41" fmla="*/ 2733032 w 4912735"/>
                <a:gd name="connsiteY41" fmla="*/ 196589 h 294596"/>
                <a:gd name="connsiteX42" fmla="*/ 2786663 w 4912735"/>
                <a:gd name="connsiteY42" fmla="*/ 196589 h 294596"/>
                <a:gd name="connsiteX43" fmla="*/ 2786663 w 4912735"/>
                <a:gd name="connsiteY43" fmla="*/ 140957 h 294596"/>
                <a:gd name="connsiteX44" fmla="*/ 2640220 w 4912735"/>
                <a:gd name="connsiteY44" fmla="*/ 140957 h 294596"/>
                <a:gd name="connsiteX45" fmla="*/ 2640220 w 4912735"/>
                <a:gd name="connsiteY45" fmla="*/ 196589 h 294596"/>
                <a:gd name="connsiteX46" fmla="*/ 2689251 w 4912735"/>
                <a:gd name="connsiteY46" fmla="*/ 196589 h 294596"/>
                <a:gd name="connsiteX47" fmla="*/ 2689251 w 4912735"/>
                <a:gd name="connsiteY47" fmla="*/ 140957 h 294596"/>
                <a:gd name="connsiteX48" fmla="*/ 4179987 w 4912735"/>
                <a:gd name="connsiteY48" fmla="*/ 139782 h 294596"/>
                <a:gd name="connsiteX49" fmla="*/ 4257597 w 4912735"/>
                <a:gd name="connsiteY49" fmla="*/ 139782 h 294596"/>
                <a:gd name="connsiteX50" fmla="*/ 4257597 w 4912735"/>
                <a:gd name="connsiteY50" fmla="*/ 190563 h 294596"/>
                <a:gd name="connsiteX51" fmla="*/ 4188988 w 4912735"/>
                <a:gd name="connsiteY51" fmla="*/ 190563 h 294596"/>
                <a:gd name="connsiteX52" fmla="*/ 4188988 w 4912735"/>
                <a:gd name="connsiteY52" fmla="*/ 201973 h 294596"/>
                <a:gd name="connsiteX53" fmla="*/ 4179987 w 4912735"/>
                <a:gd name="connsiteY53" fmla="*/ 201973 h 294596"/>
                <a:gd name="connsiteX54" fmla="*/ 1240991 w 4912735"/>
                <a:gd name="connsiteY54" fmla="*/ 134168 h 294596"/>
                <a:gd name="connsiteX55" fmla="*/ 1255618 w 4912735"/>
                <a:gd name="connsiteY55" fmla="*/ 159372 h 294596"/>
                <a:gd name="connsiteX56" fmla="*/ 1275795 w 4912735"/>
                <a:gd name="connsiteY56" fmla="*/ 180374 h 294596"/>
                <a:gd name="connsiteX57" fmla="*/ 1296373 w 4912735"/>
                <a:gd name="connsiteY57" fmla="*/ 159747 h 294596"/>
                <a:gd name="connsiteX58" fmla="*/ 1311400 w 4912735"/>
                <a:gd name="connsiteY58" fmla="*/ 134168 h 294596"/>
                <a:gd name="connsiteX59" fmla="*/ 3917780 w 4912735"/>
                <a:gd name="connsiteY59" fmla="*/ 132756 h 294596"/>
                <a:gd name="connsiteX60" fmla="*/ 3917780 w 4912735"/>
                <a:gd name="connsiteY60" fmla="*/ 149783 h 294596"/>
                <a:gd name="connsiteX61" fmla="*/ 3952009 w 4912735"/>
                <a:gd name="connsiteY61" fmla="*/ 149783 h 294596"/>
                <a:gd name="connsiteX62" fmla="*/ 3952009 w 4912735"/>
                <a:gd name="connsiteY62" fmla="*/ 132756 h 294596"/>
                <a:gd name="connsiteX63" fmla="*/ 3047284 w 4912735"/>
                <a:gd name="connsiteY63" fmla="*/ 131956 h 294596"/>
                <a:gd name="connsiteX64" fmla="*/ 3047284 w 4912735"/>
                <a:gd name="connsiteY64" fmla="*/ 168585 h 294596"/>
                <a:gd name="connsiteX65" fmla="*/ 3077487 w 4912735"/>
                <a:gd name="connsiteY65" fmla="*/ 168585 h 294596"/>
                <a:gd name="connsiteX66" fmla="*/ 3077487 w 4912735"/>
                <a:gd name="connsiteY66" fmla="*/ 131956 h 294596"/>
                <a:gd name="connsiteX67" fmla="*/ 2723656 w 4912735"/>
                <a:gd name="connsiteY67" fmla="*/ 131781 h 294596"/>
                <a:gd name="connsiteX68" fmla="*/ 2796040 w 4912735"/>
                <a:gd name="connsiteY68" fmla="*/ 131781 h 294596"/>
                <a:gd name="connsiteX69" fmla="*/ 2796040 w 4912735"/>
                <a:gd name="connsiteY69" fmla="*/ 215766 h 294596"/>
                <a:gd name="connsiteX70" fmla="*/ 2786663 w 4912735"/>
                <a:gd name="connsiteY70" fmla="*/ 215766 h 294596"/>
                <a:gd name="connsiteX71" fmla="*/ 2786663 w 4912735"/>
                <a:gd name="connsiteY71" fmla="*/ 205765 h 294596"/>
                <a:gd name="connsiteX72" fmla="*/ 2733032 w 4912735"/>
                <a:gd name="connsiteY72" fmla="*/ 205765 h 294596"/>
                <a:gd name="connsiteX73" fmla="*/ 2733032 w 4912735"/>
                <a:gd name="connsiteY73" fmla="*/ 217166 h 294596"/>
                <a:gd name="connsiteX74" fmla="*/ 2723656 w 4912735"/>
                <a:gd name="connsiteY74" fmla="*/ 217166 h 294596"/>
                <a:gd name="connsiteX75" fmla="*/ 2631044 w 4912735"/>
                <a:gd name="connsiteY75" fmla="*/ 131781 h 294596"/>
                <a:gd name="connsiteX76" fmla="*/ 2698828 w 4912735"/>
                <a:gd name="connsiteY76" fmla="*/ 131781 h 294596"/>
                <a:gd name="connsiteX77" fmla="*/ 2698828 w 4912735"/>
                <a:gd name="connsiteY77" fmla="*/ 215166 h 294596"/>
                <a:gd name="connsiteX78" fmla="*/ 2689251 w 4912735"/>
                <a:gd name="connsiteY78" fmla="*/ 215166 h 294596"/>
                <a:gd name="connsiteX79" fmla="*/ 2689251 w 4912735"/>
                <a:gd name="connsiteY79" fmla="*/ 205765 h 294596"/>
                <a:gd name="connsiteX80" fmla="*/ 2640220 w 4912735"/>
                <a:gd name="connsiteY80" fmla="*/ 205765 h 294596"/>
                <a:gd name="connsiteX81" fmla="*/ 2640220 w 4912735"/>
                <a:gd name="connsiteY81" fmla="*/ 217166 h 294596"/>
                <a:gd name="connsiteX82" fmla="*/ 2631044 w 4912735"/>
                <a:gd name="connsiteY82" fmla="*/ 217166 h 294596"/>
                <a:gd name="connsiteX83" fmla="*/ 1318001 w 4912735"/>
                <a:gd name="connsiteY83" fmla="*/ 124367 h 294596"/>
                <a:gd name="connsiteX84" fmla="*/ 1324001 w 4912735"/>
                <a:gd name="connsiteY84" fmla="*/ 127568 h 294596"/>
                <a:gd name="connsiteX85" fmla="*/ 1307199 w 4912735"/>
                <a:gd name="connsiteY85" fmla="*/ 160472 h 294596"/>
                <a:gd name="connsiteX86" fmla="*/ 1283196 w 4912735"/>
                <a:gd name="connsiteY86" fmla="*/ 186175 h 294596"/>
                <a:gd name="connsiteX87" fmla="*/ 1308049 w 4912735"/>
                <a:gd name="connsiteY87" fmla="*/ 200077 h 294596"/>
                <a:gd name="connsiteX88" fmla="*/ 1336803 w 4912735"/>
                <a:gd name="connsiteY88" fmla="*/ 209178 h 294596"/>
                <a:gd name="connsiteX89" fmla="*/ 1333328 w 4912735"/>
                <a:gd name="connsiteY89" fmla="*/ 213428 h 294596"/>
                <a:gd name="connsiteX90" fmla="*/ 1330602 w 4912735"/>
                <a:gd name="connsiteY90" fmla="*/ 217979 h 294596"/>
                <a:gd name="connsiteX91" fmla="*/ 1301148 w 4912735"/>
                <a:gd name="connsiteY91" fmla="*/ 207628 h 294596"/>
                <a:gd name="connsiteX92" fmla="*/ 1275595 w 4912735"/>
                <a:gd name="connsiteY92" fmla="*/ 192176 h 294596"/>
                <a:gd name="connsiteX93" fmla="*/ 1249992 w 4912735"/>
                <a:gd name="connsiteY93" fmla="*/ 207253 h 294596"/>
                <a:gd name="connsiteX94" fmla="*/ 1222589 w 4912735"/>
                <a:gd name="connsiteY94" fmla="*/ 217379 h 294596"/>
                <a:gd name="connsiteX95" fmla="*/ 1220464 w 4912735"/>
                <a:gd name="connsiteY95" fmla="*/ 213103 h 294596"/>
                <a:gd name="connsiteX96" fmla="*/ 1217588 w 4912735"/>
                <a:gd name="connsiteY96" fmla="*/ 208978 h 294596"/>
                <a:gd name="connsiteX97" fmla="*/ 1243491 w 4912735"/>
                <a:gd name="connsiteY97" fmla="*/ 199977 h 294596"/>
                <a:gd name="connsiteX98" fmla="*/ 1268194 w 4912735"/>
                <a:gd name="connsiteY98" fmla="*/ 186175 h 294596"/>
                <a:gd name="connsiteX99" fmla="*/ 1231390 w 4912735"/>
                <a:gd name="connsiteY99" fmla="*/ 134168 h 294596"/>
                <a:gd name="connsiteX100" fmla="*/ 1222989 w 4912735"/>
                <a:gd name="connsiteY100" fmla="*/ 134168 h 294596"/>
                <a:gd name="connsiteX101" fmla="*/ 1222989 w 4912735"/>
                <a:gd name="connsiteY101" fmla="*/ 124967 h 294596"/>
                <a:gd name="connsiteX102" fmla="*/ 1316200 w 4912735"/>
                <a:gd name="connsiteY102" fmla="*/ 124967 h 294596"/>
                <a:gd name="connsiteX103" fmla="*/ 3039283 w 4912735"/>
                <a:gd name="connsiteY103" fmla="*/ 123780 h 294596"/>
                <a:gd name="connsiteX104" fmla="*/ 3085288 w 4912735"/>
                <a:gd name="connsiteY104" fmla="*/ 123780 h 294596"/>
                <a:gd name="connsiteX105" fmla="*/ 3085288 w 4912735"/>
                <a:gd name="connsiteY105" fmla="*/ 176761 h 294596"/>
                <a:gd name="connsiteX106" fmla="*/ 3047284 w 4912735"/>
                <a:gd name="connsiteY106" fmla="*/ 176761 h 294596"/>
                <a:gd name="connsiteX107" fmla="*/ 3047284 w 4912735"/>
                <a:gd name="connsiteY107" fmla="*/ 194572 h 294596"/>
                <a:gd name="connsiteX108" fmla="*/ 3039283 w 4912735"/>
                <a:gd name="connsiteY108" fmla="*/ 194572 h 294596"/>
                <a:gd name="connsiteX109" fmla="*/ 1903671 w 4912735"/>
                <a:gd name="connsiteY109" fmla="*/ 123094 h 294596"/>
                <a:gd name="connsiteX110" fmla="*/ 1901121 w 4912735"/>
                <a:gd name="connsiteY110" fmla="*/ 139351 h 294596"/>
                <a:gd name="connsiteX111" fmla="*/ 1918970 w 4912735"/>
                <a:gd name="connsiteY111" fmla="*/ 139351 h 294596"/>
                <a:gd name="connsiteX112" fmla="*/ 1921519 w 4912735"/>
                <a:gd name="connsiteY112" fmla="*/ 123094 h 294596"/>
                <a:gd name="connsiteX113" fmla="*/ 2863861 w 4912735"/>
                <a:gd name="connsiteY113" fmla="*/ 116166 h 294596"/>
                <a:gd name="connsiteX114" fmla="*/ 2873462 w 4912735"/>
                <a:gd name="connsiteY114" fmla="*/ 116166 h 294596"/>
                <a:gd name="connsiteX115" fmla="*/ 2873462 w 4912735"/>
                <a:gd name="connsiteY115" fmla="*/ 141769 h 294596"/>
                <a:gd name="connsiteX116" fmla="*/ 2910667 w 4912735"/>
                <a:gd name="connsiteY116" fmla="*/ 141769 h 294596"/>
                <a:gd name="connsiteX117" fmla="*/ 2910667 w 4912735"/>
                <a:gd name="connsiteY117" fmla="*/ 150771 h 294596"/>
                <a:gd name="connsiteX118" fmla="*/ 2873462 w 4912735"/>
                <a:gd name="connsiteY118" fmla="*/ 150771 h 294596"/>
                <a:gd name="connsiteX119" fmla="*/ 2873462 w 4912735"/>
                <a:gd name="connsiteY119" fmla="*/ 186375 h 294596"/>
                <a:gd name="connsiteX120" fmla="*/ 2915067 w 4912735"/>
                <a:gd name="connsiteY120" fmla="*/ 178574 h 294596"/>
                <a:gd name="connsiteX121" fmla="*/ 2915667 w 4912735"/>
                <a:gd name="connsiteY121" fmla="*/ 187575 h 294596"/>
                <a:gd name="connsiteX122" fmla="*/ 2866311 w 4912735"/>
                <a:gd name="connsiteY122" fmla="*/ 197226 h 294596"/>
                <a:gd name="connsiteX123" fmla="*/ 2823856 w 4912735"/>
                <a:gd name="connsiteY123" fmla="*/ 205377 h 294596"/>
                <a:gd name="connsiteX124" fmla="*/ 2822055 w 4912735"/>
                <a:gd name="connsiteY124" fmla="*/ 195576 h 294596"/>
                <a:gd name="connsiteX125" fmla="*/ 2841158 w 4912735"/>
                <a:gd name="connsiteY125" fmla="*/ 192401 h 294596"/>
                <a:gd name="connsiteX126" fmla="*/ 2863861 w 4912735"/>
                <a:gd name="connsiteY126" fmla="*/ 188175 h 294596"/>
                <a:gd name="connsiteX127" fmla="*/ 2863861 w 4912735"/>
                <a:gd name="connsiteY127" fmla="*/ 150771 h 294596"/>
                <a:gd name="connsiteX128" fmla="*/ 2827056 w 4912735"/>
                <a:gd name="connsiteY128" fmla="*/ 150771 h 294596"/>
                <a:gd name="connsiteX129" fmla="*/ 2827056 w 4912735"/>
                <a:gd name="connsiteY129" fmla="*/ 141769 h 294596"/>
                <a:gd name="connsiteX130" fmla="*/ 2863861 w 4912735"/>
                <a:gd name="connsiteY130" fmla="*/ 141769 h 294596"/>
                <a:gd name="connsiteX131" fmla="*/ 4371611 w 4912735"/>
                <a:gd name="connsiteY131" fmla="*/ 114566 h 294596"/>
                <a:gd name="connsiteX132" fmla="*/ 4371611 w 4912735"/>
                <a:gd name="connsiteY132" fmla="*/ 159972 h 294596"/>
                <a:gd name="connsiteX133" fmla="*/ 4422618 w 4912735"/>
                <a:gd name="connsiteY133" fmla="*/ 159972 h 294596"/>
                <a:gd name="connsiteX134" fmla="*/ 4422618 w 4912735"/>
                <a:gd name="connsiteY134" fmla="*/ 114566 h 294596"/>
                <a:gd name="connsiteX135" fmla="*/ 605731 w 4912735"/>
                <a:gd name="connsiteY135" fmla="*/ 110366 h 294596"/>
                <a:gd name="connsiteX136" fmla="*/ 781353 w 4912735"/>
                <a:gd name="connsiteY136" fmla="*/ 110366 h 294596"/>
                <a:gd name="connsiteX137" fmla="*/ 781353 w 4912735"/>
                <a:gd name="connsiteY137" fmla="*/ 119967 h 294596"/>
                <a:gd name="connsiteX138" fmla="*/ 684940 w 4912735"/>
                <a:gd name="connsiteY138" fmla="*/ 119967 h 294596"/>
                <a:gd name="connsiteX139" fmla="*/ 661613 w 4912735"/>
                <a:gd name="connsiteY139" fmla="*/ 160847 h 294596"/>
                <a:gd name="connsiteX140" fmla="*/ 636335 w 4912735"/>
                <a:gd name="connsiteY140" fmla="*/ 196776 h 294596"/>
                <a:gd name="connsiteX141" fmla="*/ 748548 w 4912735"/>
                <a:gd name="connsiteY141" fmla="*/ 186975 h 294596"/>
                <a:gd name="connsiteX142" fmla="*/ 734147 w 4912735"/>
                <a:gd name="connsiteY142" fmla="*/ 165847 h 294596"/>
                <a:gd name="connsiteX143" fmla="*/ 719745 w 4912735"/>
                <a:gd name="connsiteY143" fmla="*/ 145770 h 294596"/>
                <a:gd name="connsiteX144" fmla="*/ 728146 w 4912735"/>
                <a:gd name="connsiteY144" fmla="*/ 141569 h 294596"/>
                <a:gd name="connsiteX145" fmla="*/ 746052 w 4912735"/>
                <a:gd name="connsiteY145" fmla="*/ 165706 h 294596"/>
                <a:gd name="connsiteX146" fmla="*/ 763113 w 4912735"/>
                <a:gd name="connsiteY146" fmla="*/ 190642 h 294596"/>
                <a:gd name="connsiteX147" fmla="*/ 775952 w 4912735"/>
                <a:gd name="connsiteY147" fmla="*/ 212378 h 294596"/>
                <a:gd name="connsiteX148" fmla="*/ 766951 w 4912735"/>
                <a:gd name="connsiteY148" fmla="*/ 217579 h 294596"/>
                <a:gd name="connsiteX149" fmla="*/ 761325 w 4912735"/>
                <a:gd name="connsiteY149" fmla="*/ 207528 h 294596"/>
                <a:gd name="connsiteX150" fmla="*/ 754349 w 4912735"/>
                <a:gd name="connsiteY150" fmla="*/ 195976 h 294596"/>
                <a:gd name="connsiteX151" fmla="*/ 686103 w 4912735"/>
                <a:gd name="connsiteY151" fmla="*/ 202158 h 294596"/>
                <a:gd name="connsiteX152" fmla="*/ 647786 w 4912735"/>
                <a:gd name="connsiteY152" fmla="*/ 205827 h 294596"/>
                <a:gd name="connsiteX153" fmla="*/ 629796 w 4912735"/>
                <a:gd name="connsiteY153" fmla="*/ 208072 h 294596"/>
                <a:gd name="connsiteX154" fmla="*/ 622533 w 4912735"/>
                <a:gd name="connsiteY154" fmla="*/ 209978 h 294596"/>
                <a:gd name="connsiteX155" fmla="*/ 621033 w 4912735"/>
                <a:gd name="connsiteY155" fmla="*/ 204802 h 294596"/>
                <a:gd name="connsiteX156" fmla="*/ 618932 w 4912735"/>
                <a:gd name="connsiteY156" fmla="*/ 199177 h 294596"/>
                <a:gd name="connsiteX157" fmla="*/ 625508 w 4912735"/>
                <a:gd name="connsiteY157" fmla="*/ 194376 h 294596"/>
                <a:gd name="connsiteX158" fmla="*/ 633734 w 4912735"/>
                <a:gd name="connsiteY158" fmla="*/ 183575 h 294596"/>
                <a:gd name="connsiteX159" fmla="*/ 643469 w 4912735"/>
                <a:gd name="connsiteY159" fmla="*/ 169973 h 294596"/>
                <a:gd name="connsiteX160" fmla="*/ 657604 w 4912735"/>
                <a:gd name="connsiteY160" fmla="*/ 147303 h 294596"/>
                <a:gd name="connsiteX161" fmla="*/ 672139 w 4912735"/>
                <a:gd name="connsiteY161" fmla="*/ 119967 h 294596"/>
                <a:gd name="connsiteX162" fmla="*/ 605731 w 4912735"/>
                <a:gd name="connsiteY162" fmla="*/ 119967 h 294596"/>
                <a:gd name="connsiteX163" fmla="*/ 3919381 w 4912735"/>
                <a:gd name="connsiteY163" fmla="*/ 105565 h 294596"/>
                <a:gd name="connsiteX164" fmla="*/ 3927789 w 4912735"/>
                <a:gd name="connsiteY164" fmla="*/ 107965 h 294596"/>
                <a:gd name="connsiteX165" fmla="*/ 3923985 w 4912735"/>
                <a:gd name="connsiteY165" fmla="*/ 116444 h 294596"/>
                <a:gd name="connsiteX166" fmla="*/ 3919581 w 4912735"/>
                <a:gd name="connsiteY166" fmla="*/ 124780 h 294596"/>
                <a:gd name="connsiteX167" fmla="*/ 3951609 w 4912735"/>
                <a:gd name="connsiteY167" fmla="*/ 124780 h 294596"/>
                <a:gd name="connsiteX168" fmla="*/ 3948006 w 4912735"/>
                <a:gd name="connsiteY168" fmla="*/ 117020 h 294596"/>
                <a:gd name="connsiteX169" fmla="*/ 3944403 w 4912735"/>
                <a:gd name="connsiteY169" fmla="*/ 109565 h 294596"/>
                <a:gd name="connsiteX170" fmla="*/ 3952009 w 4912735"/>
                <a:gd name="connsiteY170" fmla="*/ 107365 h 294596"/>
                <a:gd name="connsiteX171" fmla="*/ 3956372 w 4912735"/>
                <a:gd name="connsiteY171" fmla="*/ 115994 h 294596"/>
                <a:gd name="connsiteX172" fmla="*/ 3960585 w 4912735"/>
                <a:gd name="connsiteY172" fmla="*/ 124780 h 294596"/>
                <a:gd name="connsiteX173" fmla="*/ 3998790 w 4912735"/>
                <a:gd name="connsiteY173" fmla="*/ 124780 h 294596"/>
                <a:gd name="connsiteX174" fmla="*/ 3998790 w 4912735"/>
                <a:gd name="connsiteY174" fmla="*/ 132756 h 294596"/>
                <a:gd name="connsiteX175" fmla="*/ 3960585 w 4912735"/>
                <a:gd name="connsiteY175" fmla="*/ 132756 h 294596"/>
                <a:gd name="connsiteX176" fmla="*/ 3960585 w 4912735"/>
                <a:gd name="connsiteY176" fmla="*/ 149783 h 294596"/>
                <a:gd name="connsiteX177" fmla="*/ 3995190 w 4912735"/>
                <a:gd name="connsiteY177" fmla="*/ 149783 h 294596"/>
                <a:gd name="connsiteX178" fmla="*/ 3995190 w 4912735"/>
                <a:gd name="connsiteY178" fmla="*/ 157559 h 294596"/>
                <a:gd name="connsiteX179" fmla="*/ 3960585 w 4912735"/>
                <a:gd name="connsiteY179" fmla="*/ 157559 h 294596"/>
                <a:gd name="connsiteX180" fmla="*/ 3960585 w 4912735"/>
                <a:gd name="connsiteY180" fmla="*/ 174986 h 294596"/>
                <a:gd name="connsiteX181" fmla="*/ 3995190 w 4912735"/>
                <a:gd name="connsiteY181" fmla="*/ 174986 h 294596"/>
                <a:gd name="connsiteX182" fmla="*/ 3995190 w 4912735"/>
                <a:gd name="connsiteY182" fmla="*/ 182762 h 294596"/>
                <a:gd name="connsiteX183" fmla="*/ 3960585 w 4912735"/>
                <a:gd name="connsiteY183" fmla="*/ 182762 h 294596"/>
                <a:gd name="connsiteX184" fmla="*/ 3960585 w 4912735"/>
                <a:gd name="connsiteY184" fmla="*/ 200789 h 294596"/>
                <a:gd name="connsiteX185" fmla="*/ 4003790 w 4912735"/>
                <a:gd name="connsiteY185" fmla="*/ 200789 h 294596"/>
                <a:gd name="connsiteX186" fmla="*/ 4003790 w 4912735"/>
                <a:gd name="connsiteY186" fmla="*/ 208765 h 294596"/>
                <a:gd name="connsiteX187" fmla="*/ 3917780 w 4912735"/>
                <a:gd name="connsiteY187" fmla="*/ 208765 h 294596"/>
                <a:gd name="connsiteX188" fmla="*/ 3917780 w 4912735"/>
                <a:gd name="connsiteY188" fmla="*/ 216966 h 294596"/>
                <a:gd name="connsiteX189" fmla="*/ 3909004 w 4912735"/>
                <a:gd name="connsiteY189" fmla="*/ 216966 h 294596"/>
                <a:gd name="connsiteX190" fmla="*/ 3909004 w 4912735"/>
                <a:gd name="connsiteY190" fmla="*/ 141370 h 294596"/>
                <a:gd name="connsiteX191" fmla="*/ 3902173 w 4912735"/>
                <a:gd name="connsiteY191" fmla="*/ 150248 h 294596"/>
                <a:gd name="connsiteX192" fmla="*/ 3895192 w 4912735"/>
                <a:gd name="connsiteY192" fmla="*/ 157759 h 294596"/>
                <a:gd name="connsiteX193" fmla="*/ 3891938 w 4912735"/>
                <a:gd name="connsiteY193" fmla="*/ 154768 h 294596"/>
                <a:gd name="connsiteX194" fmla="*/ 3888385 w 4912735"/>
                <a:gd name="connsiteY194" fmla="*/ 151777 h 294596"/>
                <a:gd name="connsiteX195" fmla="*/ 3906067 w 4912735"/>
                <a:gd name="connsiteY195" fmla="*/ 130847 h 294596"/>
                <a:gd name="connsiteX196" fmla="*/ 3919381 w 4912735"/>
                <a:gd name="connsiteY196" fmla="*/ 105565 h 294596"/>
                <a:gd name="connsiteX197" fmla="*/ 3707766 w 4912735"/>
                <a:gd name="connsiteY197" fmla="*/ 102565 h 294596"/>
                <a:gd name="connsiteX198" fmla="*/ 3717167 w 4912735"/>
                <a:gd name="connsiteY198" fmla="*/ 102565 h 294596"/>
                <a:gd name="connsiteX199" fmla="*/ 3717167 w 4912735"/>
                <a:gd name="connsiteY199" fmla="*/ 130368 h 294596"/>
                <a:gd name="connsiteX200" fmla="*/ 3798377 w 4912735"/>
                <a:gd name="connsiteY200" fmla="*/ 130368 h 294596"/>
                <a:gd name="connsiteX201" fmla="*/ 3798377 w 4912735"/>
                <a:gd name="connsiteY201" fmla="*/ 139369 h 294596"/>
                <a:gd name="connsiteX202" fmla="*/ 3724168 w 4912735"/>
                <a:gd name="connsiteY202" fmla="*/ 139369 h 294596"/>
                <a:gd name="connsiteX203" fmla="*/ 3746630 w 4912735"/>
                <a:gd name="connsiteY203" fmla="*/ 164357 h 294596"/>
                <a:gd name="connsiteX204" fmla="*/ 3774782 w 4912735"/>
                <a:gd name="connsiteY204" fmla="*/ 185656 h 294596"/>
                <a:gd name="connsiteX205" fmla="*/ 3804978 w 4912735"/>
                <a:gd name="connsiteY205" fmla="*/ 200777 h 294596"/>
                <a:gd name="connsiteX206" fmla="*/ 3801278 w 4912735"/>
                <a:gd name="connsiteY206" fmla="*/ 204402 h 294596"/>
                <a:gd name="connsiteX207" fmla="*/ 3798177 w 4912735"/>
                <a:gd name="connsiteY207" fmla="*/ 208778 h 294596"/>
                <a:gd name="connsiteX208" fmla="*/ 3768374 w 4912735"/>
                <a:gd name="connsiteY208" fmla="*/ 192420 h 294596"/>
                <a:gd name="connsiteX209" fmla="*/ 3740170 w 4912735"/>
                <a:gd name="connsiteY209" fmla="*/ 170062 h 294596"/>
                <a:gd name="connsiteX210" fmla="*/ 3717167 w 4912735"/>
                <a:gd name="connsiteY210" fmla="*/ 143970 h 294596"/>
                <a:gd name="connsiteX211" fmla="*/ 3717167 w 4912735"/>
                <a:gd name="connsiteY211" fmla="*/ 217379 h 294596"/>
                <a:gd name="connsiteX212" fmla="*/ 3707766 w 4912735"/>
                <a:gd name="connsiteY212" fmla="*/ 217379 h 294596"/>
                <a:gd name="connsiteX213" fmla="*/ 3707766 w 4912735"/>
                <a:gd name="connsiteY213" fmla="*/ 144170 h 294596"/>
                <a:gd name="connsiteX214" fmla="*/ 3671287 w 4912735"/>
                <a:gd name="connsiteY214" fmla="*/ 182125 h 294596"/>
                <a:gd name="connsiteX215" fmla="*/ 3627156 w 4912735"/>
                <a:gd name="connsiteY215" fmla="*/ 208378 h 294596"/>
                <a:gd name="connsiteX216" fmla="*/ 3624331 w 4912735"/>
                <a:gd name="connsiteY216" fmla="*/ 204352 h 294596"/>
                <a:gd name="connsiteX217" fmla="*/ 3620755 w 4912735"/>
                <a:gd name="connsiteY217" fmla="*/ 200777 h 294596"/>
                <a:gd name="connsiteX218" fmla="*/ 3665136 w 4912735"/>
                <a:gd name="connsiteY218" fmla="*/ 175699 h 294596"/>
                <a:gd name="connsiteX219" fmla="*/ 3700965 w 4912735"/>
                <a:gd name="connsiteY219" fmla="*/ 139369 h 294596"/>
                <a:gd name="connsiteX220" fmla="*/ 3627356 w 4912735"/>
                <a:gd name="connsiteY220" fmla="*/ 139369 h 294596"/>
                <a:gd name="connsiteX221" fmla="*/ 3627356 w 4912735"/>
                <a:gd name="connsiteY221" fmla="*/ 130368 h 294596"/>
                <a:gd name="connsiteX222" fmla="*/ 3707766 w 4912735"/>
                <a:gd name="connsiteY222" fmla="*/ 130368 h 294596"/>
                <a:gd name="connsiteX223" fmla="*/ 1829726 w 4912735"/>
                <a:gd name="connsiteY223" fmla="*/ 101419 h 294596"/>
                <a:gd name="connsiteX224" fmla="*/ 1850356 w 4912735"/>
                <a:gd name="connsiteY224" fmla="*/ 101419 h 294596"/>
                <a:gd name="connsiteX225" fmla="*/ 1844097 w 4912735"/>
                <a:gd name="connsiteY225" fmla="*/ 125804 h 294596"/>
                <a:gd name="connsiteX226" fmla="*/ 1838766 w 4912735"/>
                <a:gd name="connsiteY226" fmla="*/ 136850 h 294596"/>
                <a:gd name="connsiteX227" fmla="*/ 1828335 w 4912735"/>
                <a:gd name="connsiteY227" fmla="*/ 176032 h 294596"/>
                <a:gd name="connsiteX228" fmla="*/ 1837607 w 4912735"/>
                <a:gd name="connsiteY228" fmla="*/ 174573 h 294596"/>
                <a:gd name="connsiteX229" fmla="*/ 1840852 w 4912735"/>
                <a:gd name="connsiteY229" fmla="*/ 135182 h 294596"/>
                <a:gd name="connsiteX230" fmla="*/ 1860555 w 4912735"/>
                <a:gd name="connsiteY230" fmla="*/ 135182 h 294596"/>
                <a:gd name="connsiteX231" fmla="*/ 1855919 w 4912735"/>
                <a:gd name="connsiteY231" fmla="*/ 194789 h 294596"/>
                <a:gd name="connsiteX232" fmla="*/ 1835984 w 4912735"/>
                <a:gd name="connsiteY232" fmla="*/ 194789 h 294596"/>
                <a:gd name="connsiteX233" fmla="*/ 1836216 w 4912735"/>
                <a:gd name="connsiteY233" fmla="*/ 191454 h 294596"/>
                <a:gd name="connsiteX234" fmla="*/ 1803300 w 4912735"/>
                <a:gd name="connsiteY234" fmla="*/ 194580 h 294596"/>
                <a:gd name="connsiteX235" fmla="*/ 1806082 w 4912735"/>
                <a:gd name="connsiteY235" fmla="*/ 176448 h 294596"/>
                <a:gd name="connsiteX236" fmla="*/ 1356205 w 4912735"/>
                <a:gd name="connsiteY236" fmla="*/ 99364 h 294596"/>
                <a:gd name="connsiteX237" fmla="*/ 1399011 w 4912735"/>
                <a:gd name="connsiteY237" fmla="*/ 99364 h 294596"/>
                <a:gd name="connsiteX238" fmla="*/ 1399011 w 4912735"/>
                <a:gd name="connsiteY238" fmla="*/ 189175 h 294596"/>
                <a:gd name="connsiteX239" fmla="*/ 1426014 w 4912735"/>
                <a:gd name="connsiteY239" fmla="*/ 171173 h 294596"/>
                <a:gd name="connsiteX240" fmla="*/ 1427739 w 4912735"/>
                <a:gd name="connsiteY240" fmla="*/ 175499 h 294596"/>
                <a:gd name="connsiteX241" fmla="*/ 1429614 w 4912735"/>
                <a:gd name="connsiteY241" fmla="*/ 179374 h 294596"/>
                <a:gd name="connsiteX242" fmla="*/ 1402930 w 4912735"/>
                <a:gd name="connsiteY242" fmla="*/ 198036 h 294596"/>
                <a:gd name="connsiteX243" fmla="*/ 1390558 w 4912735"/>
                <a:gd name="connsiteY243" fmla="*/ 207185 h 294596"/>
                <a:gd name="connsiteX244" fmla="*/ 1386009 w 4912735"/>
                <a:gd name="connsiteY244" fmla="*/ 211578 h 294596"/>
                <a:gd name="connsiteX245" fmla="*/ 1383584 w 4912735"/>
                <a:gd name="connsiteY245" fmla="*/ 207103 h 294596"/>
                <a:gd name="connsiteX246" fmla="*/ 1380408 w 4912735"/>
                <a:gd name="connsiteY246" fmla="*/ 202777 h 294596"/>
                <a:gd name="connsiteX247" fmla="*/ 1386109 w 4912735"/>
                <a:gd name="connsiteY247" fmla="*/ 197476 h 294596"/>
                <a:gd name="connsiteX248" fmla="*/ 1389410 w 4912735"/>
                <a:gd name="connsiteY248" fmla="*/ 187375 h 294596"/>
                <a:gd name="connsiteX249" fmla="*/ 1389410 w 4912735"/>
                <a:gd name="connsiteY249" fmla="*/ 108765 h 294596"/>
                <a:gd name="connsiteX250" fmla="*/ 1356205 w 4912735"/>
                <a:gd name="connsiteY250" fmla="*/ 108765 h 294596"/>
                <a:gd name="connsiteX251" fmla="*/ 1155780 w 4912735"/>
                <a:gd name="connsiteY251" fmla="*/ 99364 h 294596"/>
                <a:gd name="connsiteX252" fmla="*/ 1195585 w 4912735"/>
                <a:gd name="connsiteY252" fmla="*/ 99364 h 294596"/>
                <a:gd name="connsiteX253" fmla="*/ 1195585 w 4912735"/>
                <a:gd name="connsiteY253" fmla="*/ 190976 h 294596"/>
                <a:gd name="connsiteX254" fmla="*/ 1220989 w 4912735"/>
                <a:gd name="connsiteY254" fmla="*/ 174574 h 294596"/>
                <a:gd name="connsiteX255" fmla="*/ 1222364 w 4912735"/>
                <a:gd name="connsiteY255" fmla="*/ 178774 h 294596"/>
                <a:gd name="connsiteX256" fmla="*/ 1224189 w 4912735"/>
                <a:gd name="connsiteY256" fmla="*/ 182375 h 294596"/>
                <a:gd name="connsiteX257" fmla="*/ 1198541 w 4912735"/>
                <a:gd name="connsiteY257" fmla="*/ 199799 h 294596"/>
                <a:gd name="connsiteX258" fmla="*/ 1186629 w 4912735"/>
                <a:gd name="connsiteY258" fmla="*/ 208289 h 294596"/>
                <a:gd name="connsiteX259" fmla="*/ 1182184 w 4912735"/>
                <a:gd name="connsiteY259" fmla="*/ 212378 h 294596"/>
                <a:gd name="connsiteX260" fmla="*/ 1179658 w 4912735"/>
                <a:gd name="connsiteY260" fmla="*/ 208303 h 294596"/>
                <a:gd name="connsiteX261" fmla="*/ 1176383 w 4912735"/>
                <a:gd name="connsiteY261" fmla="*/ 204377 h 294596"/>
                <a:gd name="connsiteX262" fmla="*/ 1182584 w 4912735"/>
                <a:gd name="connsiteY262" fmla="*/ 198177 h 294596"/>
                <a:gd name="connsiteX263" fmla="*/ 1186384 w 4912735"/>
                <a:gd name="connsiteY263" fmla="*/ 187175 h 294596"/>
                <a:gd name="connsiteX264" fmla="*/ 1186384 w 4912735"/>
                <a:gd name="connsiteY264" fmla="*/ 108765 h 294596"/>
                <a:gd name="connsiteX265" fmla="*/ 1155780 w 4912735"/>
                <a:gd name="connsiteY265" fmla="*/ 108765 h 294596"/>
                <a:gd name="connsiteX266" fmla="*/ 4783361 w 4912735"/>
                <a:gd name="connsiteY266" fmla="*/ 97808 h 294596"/>
                <a:gd name="connsiteX267" fmla="*/ 4814899 w 4912735"/>
                <a:gd name="connsiteY267" fmla="*/ 130908 h 294596"/>
                <a:gd name="connsiteX268" fmla="*/ 4781799 w 4912735"/>
                <a:gd name="connsiteY268" fmla="*/ 162447 h 294596"/>
                <a:gd name="connsiteX269" fmla="*/ 4750261 w 4912735"/>
                <a:gd name="connsiteY269" fmla="*/ 129346 h 294596"/>
                <a:gd name="connsiteX270" fmla="*/ 130938 w 4912735"/>
                <a:gd name="connsiteY270" fmla="*/ 97808 h 294596"/>
                <a:gd name="connsiteX271" fmla="*/ 162476 w 4912735"/>
                <a:gd name="connsiteY271" fmla="*/ 130908 h 294596"/>
                <a:gd name="connsiteX272" fmla="*/ 129375 w 4912735"/>
                <a:gd name="connsiteY272" fmla="*/ 162447 h 294596"/>
                <a:gd name="connsiteX273" fmla="*/ 97837 w 4912735"/>
                <a:gd name="connsiteY273" fmla="*/ 129346 h 294596"/>
                <a:gd name="connsiteX274" fmla="*/ 2172485 w 4912735"/>
                <a:gd name="connsiteY274" fmla="*/ 92560 h 294596"/>
                <a:gd name="connsiteX275" fmla="*/ 2170830 w 4912735"/>
                <a:gd name="connsiteY275" fmla="*/ 105081 h 294596"/>
                <a:gd name="connsiteX276" fmla="*/ 2110831 w 4912735"/>
                <a:gd name="connsiteY276" fmla="*/ 106313 h 294596"/>
                <a:gd name="connsiteX277" fmla="*/ 2110211 w 4912735"/>
                <a:gd name="connsiteY277" fmla="*/ 111034 h 294596"/>
                <a:gd name="connsiteX278" fmla="*/ 2173933 w 4912735"/>
                <a:gd name="connsiteY278" fmla="*/ 111034 h 294596"/>
                <a:gd name="connsiteX279" fmla="*/ 2172071 w 4912735"/>
                <a:gd name="connsiteY279" fmla="*/ 124376 h 294596"/>
                <a:gd name="connsiteX280" fmla="*/ 2108348 w 4912735"/>
                <a:gd name="connsiteY280" fmla="*/ 124376 h 294596"/>
                <a:gd name="connsiteX281" fmla="*/ 2107521 w 4912735"/>
                <a:gd name="connsiteY281" fmla="*/ 129097 h 294596"/>
                <a:gd name="connsiteX282" fmla="*/ 2167313 w 4912735"/>
                <a:gd name="connsiteY282" fmla="*/ 129097 h 294596"/>
                <a:gd name="connsiteX283" fmla="*/ 2160485 w 4912735"/>
                <a:gd name="connsiteY283" fmla="*/ 178154 h 294596"/>
                <a:gd name="connsiteX284" fmla="*/ 2100694 w 4912735"/>
                <a:gd name="connsiteY284" fmla="*/ 178154 h 294596"/>
                <a:gd name="connsiteX285" fmla="*/ 2100073 w 4912735"/>
                <a:gd name="connsiteY285" fmla="*/ 182670 h 294596"/>
                <a:gd name="connsiteX286" fmla="*/ 2163795 w 4912735"/>
                <a:gd name="connsiteY286" fmla="*/ 182670 h 294596"/>
                <a:gd name="connsiteX287" fmla="*/ 2161933 w 4912735"/>
                <a:gd name="connsiteY287" fmla="*/ 195191 h 294596"/>
                <a:gd name="connsiteX288" fmla="*/ 2098211 w 4912735"/>
                <a:gd name="connsiteY288" fmla="*/ 195191 h 294596"/>
                <a:gd name="connsiteX289" fmla="*/ 2097590 w 4912735"/>
                <a:gd name="connsiteY289" fmla="*/ 199911 h 294596"/>
                <a:gd name="connsiteX290" fmla="*/ 2165244 w 4912735"/>
                <a:gd name="connsiteY290" fmla="*/ 199911 h 294596"/>
                <a:gd name="connsiteX291" fmla="*/ 2163382 w 4912735"/>
                <a:gd name="connsiteY291" fmla="*/ 212022 h 294596"/>
                <a:gd name="connsiteX292" fmla="*/ 1990420 w 4912735"/>
                <a:gd name="connsiteY292" fmla="*/ 212022 h 294596"/>
                <a:gd name="connsiteX293" fmla="*/ 1992282 w 4912735"/>
                <a:gd name="connsiteY293" fmla="*/ 199911 h 294596"/>
                <a:gd name="connsiteX294" fmla="*/ 2059522 w 4912735"/>
                <a:gd name="connsiteY294" fmla="*/ 199911 h 294596"/>
                <a:gd name="connsiteX295" fmla="*/ 2060143 w 4912735"/>
                <a:gd name="connsiteY295" fmla="*/ 195191 h 294596"/>
                <a:gd name="connsiteX296" fmla="*/ 1996833 w 4912735"/>
                <a:gd name="connsiteY296" fmla="*/ 195191 h 294596"/>
                <a:gd name="connsiteX297" fmla="*/ 1998696 w 4912735"/>
                <a:gd name="connsiteY297" fmla="*/ 182670 h 294596"/>
                <a:gd name="connsiteX298" fmla="*/ 2062005 w 4912735"/>
                <a:gd name="connsiteY298" fmla="*/ 182670 h 294596"/>
                <a:gd name="connsiteX299" fmla="*/ 2062625 w 4912735"/>
                <a:gd name="connsiteY299" fmla="*/ 178154 h 294596"/>
                <a:gd name="connsiteX300" fmla="*/ 2003247 w 4912735"/>
                <a:gd name="connsiteY300" fmla="*/ 178154 h 294596"/>
                <a:gd name="connsiteX301" fmla="*/ 2010075 w 4912735"/>
                <a:gd name="connsiteY301" fmla="*/ 129097 h 294596"/>
                <a:gd name="connsiteX302" fmla="*/ 2069453 w 4912735"/>
                <a:gd name="connsiteY302" fmla="*/ 129097 h 294596"/>
                <a:gd name="connsiteX303" fmla="*/ 2070280 w 4912735"/>
                <a:gd name="connsiteY303" fmla="*/ 124376 h 294596"/>
                <a:gd name="connsiteX304" fmla="*/ 2006971 w 4912735"/>
                <a:gd name="connsiteY304" fmla="*/ 124376 h 294596"/>
                <a:gd name="connsiteX305" fmla="*/ 2008833 w 4912735"/>
                <a:gd name="connsiteY305" fmla="*/ 111034 h 294596"/>
                <a:gd name="connsiteX306" fmla="*/ 2072143 w 4912735"/>
                <a:gd name="connsiteY306" fmla="*/ 111034 h 294596"/>
                <a:gd name="connsiteX307" fmla="*/ 2072763 w 4912735"/>
                <a:gd name="connsiteY307" fmla="*/ 107134 h 294596"/>
                <a:gd name="connsiteX308" fmla="*/ 2013178 w 4912735"/>
                <a:gd name="connsiteY308" fmla="*/ 108160 h 294596"/>
                <a:gd name="connsiteX309" fmla="*/ 2014833 w 4912735"/>
                <a:gd name="connsiteY309" fmla="*/ 95639 h 294596"/>
                <a:gd name="connsiteX310" fmla="*/ 3631957 w 4912735"/>
                <a:gd name="connsiteY310" fmla="*/ 87963 h 294596"/>
                <a:gd name="connsiteX311" fmla="*/ 3794777 w 4912735"/>
                <a:gd name="connsiteY311" fmla="*/ 87963 h 294596"/>
                <a:gd name="connsiteX312" fmla="*/ 3794777 w 4912735"/>
                <a:gd name="connsiteY312" fmla="*/ 121567 h 294596"/>
                <a:gd name="connsiteX313" fmla="*/ 3785376 w 4912735"/>
                <a:gd name="connsiteY313" fmla="*/ 121567 h 294596"/>
                <a:gd name="connsiteX314" fmla="*/ 3785376 w 4912735"/>
                <a:gd name="connsiteY314" fmla="*/ 96764 h 294596"/>
                <a:gd name="connsiteX315" fmla="*/ 3641158 w 4912735"/>
                <a:gd name="connsiteY315" fmla="*/ 96764 h 294596"/>
                <a:gd name="connsiteX316" fmla="*/ 3641158 w 4912735"/>
                <a:gd name="connsiteY316" fmla="*/ 121567 h 294596"/>
                <a:gd name="connsiteX317" fmla="*/ 3631957 w 4912735"/>
                <a:gd name="connsiteY317" fmla="*/ 121567 h 294596"/>
                <a:gd name="connsiteX318" fmla="*/ 1909234 w 4912735"/>
                <a:gd name="connsiteY318" fmla="*/ 87039 h 294596"/>
                <a:gd name="connsiteX319" fmla="*/ 1906684 w 4912735"/>
                <a:gd name="connsiteY319" fmla="*/ 103295 h 294596"/>
                <a:gd name="connsiteX320" fmla="*/ 1924533 w 4912735"/>
                <a:gd name="connsiteY320" fmla="*/ 103295 h 294596"/>
                <a:gd name="connsiteX321" fmla="*/ 1927082 w 4912735"/>
                <a:gd name="connsiteY321" fmla="*/ 87039 h 294596"/>
                <a:gd name="connsiteX322" fmla="*/ 2256061 w 4912735"/>
                <a:gd name="connsiteY322" fmla="*/ 83048 h 294596"/>
                <a:gd name="connsiteX323" fmla="*/ 2295699 w 4912735"/>
                <a:gd name="connsiteY323" fmla="*/ 83048 h 294596"/>
                <a:gd name="connsiteX324" fmla="*/ 2282718 w 4912735"/>
                <a:gd name="connsiteY324" fmla="*/ 94928 h 294596"/>
                <a:gd name="connsiteX325" fmla="*/ 2368716 w 4912735"/>
                <a:gd name="connsiteY325" fmla="*/ 94928 h 294596"/>
                <a:gd name="connsiteX326" fmla="*/ 2358346 w 4912735"/>
                <a:gd name="connsiteY326" fmla="*/ 114472 h 294596"/>
                <a:gd name="connsiteX327" fmla="*/ 2261392 w 4912735"/>
                <a:gd name="connsiteY327" fmla="*/ 114727 h 294596"/>
                <a:gd name="connsiteX328" fmla="*/ 2244239 w 4912735"/>
                <a:gd name="connsiteY328" fmla="*/ 130567 h 294596"/>
                <a:gd name="connsiteX329" fmla="*/ 2266028 w 4912735"/>
                <a:gd name="connsiteY329" fmla="*/ 130567 h 294596"/>
                <a:gd name="connsiteX330" fmla="*/ 2267650 w 4912735"/>
                <a:gd name="connsiteY330" fmla="*/ 120771 h 294596"/>
                <a:gd name="connsiteX331" fmla="*/ 2311693 w 4912735"/>
                <a:gd name="connsiteY331" fmla="*/ 120771 h 294596"/>
                <a:gd name="connsiteX332" fmla="*/ 2310070 w 4912735"/>
                <a:gd name="connsiteY332" fmla="*/ 130567 h 294596"/>
                <a:gd name="connsiteX333" fmla="*/ 2358749 w 4912735"/>
                <a:gd name="connsiteY333" fmla="*/ 130567 h 294596"/>
                <a:gd name="connsiteX334" fmla="*/ 2349141 w 4912735"/>
                <a:gd name="connsiteY334" fmla="*/ 150112 h 294596"/>
                <a:gd name="connsiteX335" fmla="*/ 2307057 w 4912735"/>
                <a:gd name="connsiteY335" fmla="*/ 150366 h 294596"/>
                <a:gd name="connsiteX336" fmla="*/ 2305202 w 4912735"/>
                <a:gd name="connsiteY336" fmla="*/ 162246 h 294596"/>
                <a:gd name="connsiteX337" fmla="*/ 2366862 w 4912735"/>
                <a:gd name="connsiteY337" fmla="*/ 162246 h 294596"/>
                <a:gd name="connsiteX338" fmla="*/ 2354178 w 4912735"/>
                <a:gd name="connsiteY338" fmla="*/ 182045 h 294596"/>
                <a:gd name="connsiteX339" fmla="*/ 2302189 w 4912735"/>
                <a:gd name="connsiteY339" fmla="*/ 182045 h 294596"/>
                <a:gd name="connsiteX340" fmla="*/ 2294086 w 4912735"/>
                <a:gd name="connsiteY340" fmla="*/ 240108 h 294596"/>
                <a:gd name="connsiteX341" fmla="*/ 2255133 w 4912735"/>
                <a:gd name="connsiteY341" fmla="*/ 201428 h 294596"/>
                <a:gd name="connsiteX342" fmla="*/ 2258147 w 4912735"/>
                <a:gd name="connsiteY342" fmla="*/ 182045 h 294596"/>
                <a:gd name="connsiteX343" fmla="*/ 2178871 w 4912735"/>
                <a:gd name="connsiteY343" fmla="*/ 182045 h 294596"/>
                <a:gd name="connsiteX344" fmla="*/ 2189519 w 4912735"/>
                <a:gd name="connsiteY344" fmla="*/ 162500 h 294596"/>
                <a:gd name="connsiteX345" fmla="*/ 2261160 w 4912735"/>
                <a:gd name="connsiteY345" fmla="*/ 162246 h 294596"/>
                <a:gd name="connsiteX346" fmla="*/ 2263015 w 4912735"/>
                <a:gd name="connsiteY346" fmla="*/ 150366 h 294596"/>
                <a:gd name="connsiteX347" fmla="*/ 2201356 w 4912735"/>
                <a:gd name="connsiteY347" fmla="*/ 150366 h 294596"/>
                <a:gd name="connsiteX348" fmla="*/ 2204601 w 4912735"/>
                <a:gd name="connsiteY348" fmla="*/ 130567 h 294596"/>
                <a:gd name="connsiteX349" fmla="*/ 2221754 w 4912735"/>
                <a:gd name="connsiteY349" fmla="*/ 114727 h 294596"/>
                <a:gd name="connsiteX350" fmla="*/ 2198110 w 4912735"/>
                <a:gd name="connsiteY350" fmla="*/ 114727 h 294596"/>
                <a:gd name="connsiteX351" fmla="*/ 2207463 w 4912735"/>
                <a:gd name="connsiteY351" fmla="*/ 94928 h 294596"/>
                <a:gd name="connsiteX352" fmla="*/ 2243080 w 4912735"/>
                <a:gd name="connsiteY352" fmla="*/ 94928 h 294596"/>
                <a:gd name="connsiteX353" fmla="*/ 3046083 w 4912735"/>
                <a:gd name="connsiteY353" fmla="*/ 82965 h 294596"/>
                <a:gd name="connsiteX354" fmla="*/ 3055285 w 4912735"/>
                <a:gd name="connsiteY354" fmla="*/ 84967 h 294596"/>
                <a:gd name="connsiteX355" fmla="*/ 3053059 w 4912735"/>
                <a:gd name="connsiteY355" fmla="*/ 91171 h 294596"/>
                <a:gd name="connsiteX356" fmla="*/ 3050684 w 4912735"/>
                <a:gd name="connsiteY356" fmla="*/ 97376 h 294596"/>
                <a:gd name="connsiteX357" fmla="*/ 3110491 w 4912735"/>
                <a:gd name="connsiteY357" fmla="*/ 97376 h 294596"/>
                <a:gd name="connsiteX358" fmla="*/ 3110491 w 4912735"/>
                <a:gd name="connsiteY358" fmla="*/ 102562 h 294596"/>
                <a:gd name="connsiteX359" fmla="*/ 3109032 w 4912735"/>
                <a:gd name="connsiteY359" fmla="*/ 161640 h 294596"/>
                <a:gd name="connsiteX360" fmla="*/ 3106950 w 4912735"/>
                <a:gd name="connsiteY360" fmla="*/ 193698 h 294596"/>
                <a:gd name="connsiteX361" fmla="*/ 3103491 w 4912735"/>
                <a:gd name="connsiteY361" fmla="*/ 207178 h 294596"/>
                <a:gd name="connsiteX362" fmla="*/ 3098990 w 4912735"/>
                <a:gd name="connsiteY362" fmla="*/ 211078 h 294596"/>
                <a:gd name="connsiteX363" fmla="*/ 3093289 w 4912735"/>
                <a:gd name="connsiteY363" fmla="*/ 212578 h 294596"/>
                <a:gd name="connsiteX364" fmla="*/ 3086138 w 4912735"/>
                <a:gd name="connsiteY364" fmla="*/ 212703 h 294596"/>
                <a:gd name="connsiteX365" fmla="*/ 3077487 w 4912735"/>
                <a:gd name="connsiteY365" fmla="*/ 212378 h 294596"/>
                <a:gd name="connsiteX366" fmla="*/ 3076712 w 4912735"/>
                <a:gd name="connsiteY366" fmla="*/ 207878 h 294596"/>
                <a:gd name="connsiteX367" fmla="*/ 3074887 w 4912735"/>
                <a:gd name="connsiteY367" fmla="*/ 203377 h 294596"/>
                <a:gd name="connsiteX368" fmla="*/ 3084063 w 4912735"/>
                <a:gd name="connsiteY368" fmla="*/ 203902 h 294596"/>
                <a:gd name="connsiteX369" fmla="*/ 3090089 w 4912735"/>
                <a:gd name="connsiteY369" fmla="*/ 203977 h 294596"/>
                <a:gd name="connsiteX370" fmla="*/ 3093164 w 4912735"/>
                <a:gd name="connsiteY370" fmla="*/ 203652 h 294596"/>
                <a:gd name="connsiteX371" fmla="*/ 3095489 w 4912735"/>
                <a:gd name="connsiteY371" fmla="*/ 201376 h 294596"/>
                <a:gd name="connsiteX372" fmla="*/ 3098053 w 4912735"/>
                <a:gd name="connsiteY372" fmla="*/ 189439 h 294596"/>
                <a:gd name="connsiteX373" fmla="*/ 3099861 w 4912735"/>
                <a:gd name="connsiteY373" fmla="*/ 159500 h 294596"/>
                <a:gd name="connsiteX374" fmla="*/ 3101090 w 4912735"/>
                <a:gd name="connsiteY374" fmla="*/ 105952 h 294596"/>
                <a:gd name="connsiteX375" fmla="*/ 3046684 w 4912735"/>
                <a:gd name="connsiteY375" fmla="*/ 105952 h 294596"/>
                <a:gd name="connsiteX376" fmla="*/ 3036407 w 4912735"/>
                <a:gd name="connsiteY376" fmla="*/ 123565 h 294596"/>
                <a:gd name="connsiteX377" fmla="*/ 3024481 w 4912735"/>
                <a:gd name="connsiteY377" fmla="*/ 138161 h 294596"/>
                <a:gd name="connsiteX378" fmla="*/ 3021555 w 4912735"/>
                <a:gd name="connsiteY378" fmla="*/ 134358 h 294596"/>
                <a:gd name="connsiteX379" fmla="*/ 3017880 w 4912735"/>
                <a:gd name="connsiteY379" fmla="*/ 130560 h 294596"/>
                <a:gd name="connsiteX380" fmla="*/ 3034382 w 4912735"/>
                <a:gd name="connsiteY380" fmla="*/ 109242 h 294596"/>
                <a:gd name="connsiteX381" fmla="*/ 3046083 w 4912735"/>
                <a:gd name="connsiteY381" fmla="*/ 82965 h 294596"/>
                <a:gd name="connsiteX382" fmla="*/ 2933870 w 4912735"/>
                <a:gd name="connsiteY382" fmla="*/ 82562 h 294596"/>
                <a:gd name="connsiteX383" fmla="*/ 2932269 w 4912735"/>
                <a:gd name="connsiteY383" fmla="*/ 86963 h 294596"/>
                <a:gd name="connsiteX384" fmla="*/ 2941896 w 4912735"/>
                <a:gd name="connsiteY384" fmla="*/ 124267 h 294596"/>
                <a:gd name="connsiteX385" fmla="*/ 2955872 w 4912735"/>
                <a:gd name="connsiteY385" fmla="*/ 157371 h 294596"/>
                <a:gd name="connsiteX386" fmla="*/ 2968849 w 4912735"/>
                <a:gd name="connsiteY386" fmla="*/ 123642 h 294596"/>
                <a:gd name="connsiteX387" fmla="*/ 2976875 w 4912735"/>
                <a:gd name="connsiteY387" fmla="*/ 82562 h 294596"/>
                <a:gd name="connsiteX388" fmla="*/ 3140895 w 4912735"/>
                <a:gd name="connsiteY388" fmla="*/ 78562 h 294596"/>
                <a:gd name="connsiteX389" fmla="*/ 3138195 w 4912735"/>
                <a:gd name="connsiteY389" fmla="*/ 85442 h 294596"/>
                <a:gd name="connsiteX390" fmla="*/ 3135494 w 4912735"/>
                <a:gd name="connsiteY390" fmla="*/ 92172 h 294596"/>
                <a:gd name="connsiteX391" fmla="*/ 3143246 w 4912735"/>
                <a:gd name="connsiteY391" fmla="*/ 127543 h 294596"/>
                <a:gd name="connsiteX392" fmla="*/ 3154897 w 4912735"/>
                <a:gd name="connsiteY392" fmla="*/ 158577 h 294596"/>
                <a:gd name="connsiteX393" fmla="*/ 3167223 w 4912735"/>
                <a:gd name="connsiteY393" fmla="*/ 122537 h 294596"/>
                <a:gd name="connsiteX394" fmla="*/ 3174300 w 4912735"/>
                <a:gd name="connsiteY394" fmla="*/ 78562 h 294596"/>
                <a:gd name="connsiteX395" fmla="*/ 3505341 w 4912735"/>
                <a:gd name="connsiteY395" fmla="*/ 72148 h 294596"/>
                <a:gd name="connsiteX396" fmla="*/ 3505341 w 4912735"/>
                <a:gd name="connsiteY396" fmla="*/ 102377 h 294596"/>
                <a:gd name="connsiteX397" fmla="*/ 3521143 w 4912735"/>
                <a:gd name="connsiteY397" fmla="*/ 102377 h 294596"/>
                <a:gd name="connsiteX398" fmla="*/ 3539820 w 4912735"/>
                <a:gd name="connsiteY398" fmla="*/ 87788 h 294596"/>
                <a:gd name="connsiteX399" fmla="*/ 3557147 w 4912735"/>
                <a:gd name="connsiteY399" fmla="*/ 72148 h 294596"/>
                <a:gd name="connsiteX400" fmla="*/ 950371 w 4912735"/>
                <a:gd name="connsiteY400" fmla="*/ 66748 h 294596"/>
                <a:gd name="connsiteX401" fmla="*/ 950371 w 4912735"/>
                <a:gd name="connsiteY401" fmla="*/ 130981 h 294596"/>
                <a:gd name="connsiteX402" fmla="*/ 974583 w 4912735"/>
                <a:gd name="connsiteY402" fmla="*/ 130981 h 294596"/>
                <a:gd name="connsiteX403" fmla="*/ 1006699 w 4912735"/>
                <a:gd name="connsiteY403" fmla="*/ 123152 h 294596"/>
                <a:gd name="connsiteX404" fmla="*/ 1017204 w 4912735"/>
                <a:gd name="connsiteY404" fmla="*/ 97763 h 294596"/>
                <a:gd name="connsiteX405" fmla="*/ 1006374 w 4912735"/>
                <a:gd name="connsiteY405" fmla="*/ 73401 h 294596"/>
                <a:gd name="connsiteX406" fmla="*/ 973783 w 4912735"/>
                <a:gd name="connsiteY406" fmla="*/ 66748 h 294596"/>
                <a:gd name="connsiteX407" fmla="*/ 826546 w 4912735"/>
                <a:gd name="connsiteY407" fmla="*/ 66748 h 294596"/>
                <a:gd name="connsiteX408" fmla="*/ 826546 w 4912735"/>
                <a:gd name="connsiteY408" fmla="*/ 130981 h 294596"/>
                <a:gd name="connsiteX409" fmla="*/ 850758 w 4912735"/>
                <a:gd name="connsiteY409" fmla="*/ 130981 h 294596"/>
                <a:gd name="connsiteX410" fmla="*/ 882874 w 4912735"/>
                <a:gd name="connsiteY410" fmla="*/ 123152 h 294596"/>
                <a:gd name="connsiteX411" fmla="*/ 893379 w 4912735"/>
                <a:gd name="connsiteY411" fmla="*/ 97763 h 294596"/>
                <a:gd name="connsiteX412" fmla="*/ 882549 w 4912735"/>
                <a:gd name="connsiteY412" fmla="*/ 73401 h 294596"/>
                <a:gd name="connsiteX413" fmla="*/ 849958 w 4912735"/>
                <a:gd name="connsiteY413" fmla="*/ 66748 h 294596"/>
                <a:gd name="connsiteX414" fmla="*/ 4213191 w 4912735"/>
                <a:gd name="connsiteY414" fmla="*/ 59351 h 294596"/>
                <a:gd name="connsiteX415" fmla="*/ 4222392 w 4912735"/>
                <a:gd name="connsiteY415" fmla="*/ 59351 h 294596"/>
                <a:gd name="connsiteX416" fmla="*/ 4222392 w 4912735"/>
                <a:gd name="connsiteY416" fmla="*/ 78974 h 294596"/>
                <a:gd name="connsiteX417" fmla="*/ 4263798 w 4912735"/>
                <a:gd name="connsiteY417" fmla="*/ 78974 h 294596"/>
                <a:gd name="connsiteX418" fmla="*/ 4263798 w 4912735"/>
                <a:gd name="connsiteY418" fmla="*/ 87350 h 294596"/>
                <a:gd name="connsiteX419" fmla="*/ 4222392 w 4912735"/>
                <a:gd name="connsiteY419" fmla="*/ 87350 h 294596"/>
                <a:gd name="connsiteX420" fmla="*/ 4222392 w 4912735"/>
                <a:gd name="connsiteY420" fmla="*/ 111178 h 294596"/>
                <a:gd name="connsiteX421" fmla="*/ 4269399 w 4912735"/>
                <a:gd name="connsiteY421" fmla="*/ 111178 h 294596"/>
                <a:gd name="connsiteX422" fmla="*/ 4269399 w 4912735"/>
                <a:gd name="connsiteY422" fmla="*/ 119554 h 294596"/>
                <a:gd name="connsiteX423" fmla="*/ 4168585 w 4912735"/>
                <a:gd name="connsiteY423" fmla="*/ 119554 h 294596"/>
                <a:gd name="connsiteX424" fmla="*/ 4168585 w 4912735"/>
                <a:gd name="connsiteY424" fmla="*/ 111178 h 294596"/>
                <a:gd name="connsiteX425" fmla="*/ 4213191 w 4912735"/>
                <a:gd name="connsiteY425" fmla="*/ 111178 h 294596"/>
                <a:gd name="connsiteX426" fmla="*/ 4213191 w 4912735"/>
                <a:gd name="connsiteY426" fmla="*/ 87350 h 294596"/>
                <a:gd name="connsiteX427" fmla="*/ 4173986 w 4912735"/>
                <a:gd name="connsiteY427" fmla="*/ 87350 h 294596"/>
                <a:gd name="connsiteX428" fmla="*/ 4173986 w 4912735"/>
                <a:gd name="connsiteY428" fmla="*/ 78974 h 294596"/>
                <a:gd name="connsiteX429" fmla="*/ 4213191 w 4912735"/>
                <a:gd name="connsiteY429" fmla="*/ 78974 h 294596"/>
                <a:gd name="connsiteX430" fmla="*/ 3908204 w 4912735"/>
                <a:gd name="connsiteY430" fmla="*/ 58148 h 294596"/>
                <a:gd name="connsiteX431" fmla="*/ 3918789 w 4912735"/>
                <a:gd name="connsiteY431" fmla="*/ 66851 h 294596"/>
                <a:gd name="connsiteX432" fmla="*/ 3927588 w 4912735"/>
                <a:gd name="connsiteY432" fmla="*/ 74954 h 294596"/>
                <a:gd name="connsiteX433" fmla="*/ 3922584 w 4912735"/>
                <a:gd name="connsiteY433" fmla="*/ 80756 h 294596"/>
                <a:gd name="connsiteX434" fmla="*/ 3913566 w 4912735"/>
                <a:gd name="connsiteY434" fmla="*/ 72078 h 294596"/>
                <a:gd name="connsiteX435" fmla="*/ 3903202 w 4912735"/>
                <a:gd name="connsiteY435" fmla="*/ 62950 h 294596"/>
                <a:gd name="connsiteX436" fmla="*/ 3960186 w 4912735"/>
                <a:gd name="connsiteY436" fmla="*/ 57748 h 294596"/>
                <a:gd name="connsiteX437" fmla="*/ 3970721 w 4912735"/>
                <a:gd name="connsiteY437" fmla="*/ 66476 h 294596"/>
                <a:gd name="connsiteX438" fmla="*/ 3979605 w 4912735"/>
                <a:gd name="connsiteY438" fmla="*/ 74754 h 294596"/>
                <a:gd name="connsiteX439" fmla="*/ 3974400 w 4912735"/>
                <a:gd name="connsiteY439" fmla="*/ 80356 h 294596"/>
                <a:gd name="connsiteX440" fmla="*/ 3965518 w 4912735"/>
                <a:gd name="connsiteY440" fmla="*/ 71678 h 294596"/>
                <a:gd name="connsiteX441" fmla="*/ 3955001 w 4912735"/>
                <a:gd name="connsiteY441" fmla="*/ 62550 h 294596"/>
                <a:gd name="connsiteX442" fmla="*/ 4035220 w 4912735"/>
                <a:gd name="connsiteY442" fmla="*/ 56771 h 294596"/>
                <a:gd name="connsiteX443" fmla="*/ 4101818 w 4912735"/>
                <a:gd name="connsiteY443" fmla="*/ 56771 h 294596"/>
                <a:gd name="connsiteX444" fmla="*/ 4101818 w 4912735"/>
                <a:gd name="connsiteY444" fmla="*/ 66948 h 294596"/>
                <a:gd name="connsiteX445" fmla="*/ 4045621 w 4912735"/>
                <a:gd name="connsiteY445" fmla="*/ 66948 h 294596"/>
                <a:gd name="connsiteX446" fmla="*/ 4041421 w 4912735"/>
                <a:gd name="connsiteY446" fmla="*/ 115961 h 294596"/>
                <a:gd name="connsiteX447" fmla="*/ 4052497 w 4912735"/>
                <a:gd name="connsiteY447" fmla="*/ 110898 h 294596"/>
                <a:gd name="connsiteX448" fmla="*/ 4065823 w 4912735"/>
                <a:gd name="connsiteY448" fmla="*/ 108978 h 294596"/>
                <a:gd name="connsiteX449" fmla="*/ 4096415 w 4912735"/>
                <a:gd name="connsiteY449" fmla="*/ 120219 h 294596"/>
                <a:gd name="connsiteX450" fmla="*/ 4109004 w 4912735"/>
                <a:gd name="connsiteY450" fmla="*/ 155771 h 294596"/>
                <a:gd name="connsiteX451" fmla="*/ 4102343 w 4912735"/>
                <a:gd name="connsiteY451" fmla="*/ 182628 h 294596"/>
                <a:gd name="connsiteX452" fmla="*/ 4085553 w 4912735"/>
                <a:gd name="connsiteY452" fmla="*/ 199384 h 294596"/>
                <a:gd name="connsiteX453" fmla="*/ 4063423 w 4912735"/>
                <a:gd name="connsiteY453" fmla="*/ 205165 h 294596"/>
                <a:gd name="connsiteX454" fmla="*/ 4035970 w 4912735"/>
                <a:gd name="connsiteY454" fmla="*/ 199126 h 294596"/>
                <a:gd name="connsiteX455" fmla="*/ 4018417 w 4912735"/>
                <a:gd name="connsiteY455" fmla="*/ 186185 h 294596"/>
                <a:gd name="connsiteX456" fmla="*/ 4024818 w 4912735"/>
                <a:gd name="connsiteY456" fmla="*/ 177981 h 294596"/>
                <a:gd name="connsiteX457" fmla="*/ 4039945 w 4912735"/>
                <a:gd name="connsiteY457" fmla="*/ 189886 h 294596"/>
                <a:gd name="connsiteX458" fmla="*/ 4063023 w 4912735"/>
                <a:gd name="connsiteY458" fmla="*/ 195189 h 294596"/>
                <a:gd name="connsiteX459" fmla="*/ 4086926 w 4912735"/>
                <a:gd name="connsiteY459" fmla="*/ 184534 h 294596"/>
                <a:gd name="connsiteX460" fmla="*/ 4097027 w 4912735"/>
                <a:gd name="connsiteY460" fmla="*/ 156171 h 294596"/>
                <a:gd name="connsiteX461" fmla="*/ 4087976 w 4912735"/>
                <a:gd name="connsiteY461" fmla="*/ 128759 h 294596"/>
                <a:gd name="connsiteX462" fmla="*/ 4063623 w 4912735"/>
                <a:gd name="connsiteY462" fmla="*/ 118754 h 294596"/>
                <a:gd name="connsiteX463" fmla="*/ 4049821 w 4912735"/>
                <a:gd name="connsiteY463" fmla="*/ 121255 h 294596"/>
                <a:gd name="connsiteX464" fmla="*/ 4037820 w 4912735"/>
                <a:gd name="connsiteY464" fmla="*/ 127959 h 294596"/>
                <a:gd name="connsiteX465" fmla="*/ 4030219 w 4912735"/>
                <a:gd name="connsiteY465" fmla="*/ 123357 h 294596"/>
                <a:gd name="connsiteX466" fmla="*/ 1037892 w 4912735"/>
                <a:gd name="connsiteY466" fmla="*/ 56771 h 294596"/>
                <a:gd name="connsiteX467" fmla="*/ 1141880 w 4912735"/>
                <a:gd name="connsiteY467" fmla="*/ 56771 h 294596"/>
                <a:gd name="connsiteX468" fmla="*/ 1141880 w 4912735"/>
                <a:gd name="connsiteY468" fmla="*/ 66948 h 294596"/>
                <a:gd name="connsiteX469" fmla="*/ 1095875 w 4912735"/>
                <a:gd name="connsiteY469" fmla="*/ 66948 h 294596"/>
                <a:gd name="connsiteX470" fmla="*/ 1095875 w 4912735"/>
                <a:gd name="connsiteY470" fmla="*/ 202565 h 294596"/>
                <a:gd name="connsiteX471" fmla="*/ 1083698 w 4912735"/>
                <a:gd name="connsiteY471" fmla="*/ 202565 h 294596"/>
                <a:gd name="connsiteX472" fmla="*/ 1083698 w 4912735"/>
                <a:gd name="connsiteY472" fmla="*/ 66948 h 294596"/>
                <a:gd name="connsiteX473" fmla="*/ 1037892 w 4912735"/>
                <a:gd name="connsiteY473" fmla="*/ 66948 h 294596"/>
                <a:gd name="connsiteX474" fmla="*/ 938394 w 4912735"/>
                <a:gd name="connsiteY474" fmla="*/ 56771 h 294596"/>
                <a:gd name="connsiteX475" fmla="*/ 976184 w 4912735"/>
                <a:gd name="connsiteY475" fmla="*/ 56771 h 294596"/>
                <a:gd name="connsiteX476" fmla="*/ 1015164 w 4912735"/>
                <a:gd name="connsiteY476" fmla="*/ 65936 h 294596"/>
                <a:gd name="connsiteX477" fmla="*/ 1029381 w 4912735"/>
                <a:gd name="connsiteY477" fmla="*/ 97763 h 294596"/>
                <a:gd name="connsiteX478" fmla="*/ 1015339 w 4912735"/>
                <a:gd name="connsiteY478" fmla="*/ 130316 h 294596"/>
                <a:gd name="connsiteX479" fmla="*/ 976984 w 4912735"/>
                <a:gd name="connsiteY479" fmla="*/ 140957 h 294596"/>
                <a:gd name="connsiteX480" fmla="*/ 950371 w 4912735"/>
                <a:gd name="connsiteY480" fmla="*/ 140957 h 294596"/>
                <a:gd name="connsiteX481" fmla="*/ 950371 w 4912735"/>
                <a:gd name="connsiteY481" fmla="*/ 202565 h 294596"/>
                <a:gd name="connsiteX482" fmla="*/ 938394 w 4912735"/>
                <a:gd name="connsiteY482" fmla="*/ 202565 h 294596"/>
                <a:gd name="connsiteX483" fmla="*/ 814569 w 4912735"/>
                <a:gd name="connsiteY483" fmla="*/ 56771 h 294596"/>
                <a:gd name="connsiteX484" fmla="*/ 852359 w 4912735"/>
                <a:gd name="connsiteY484" fmla="*/ 56771 h 294596"/>
                <a:gd name="connsiteX485" fmla="*/ 891339 w 4912735"/>
                <a:gd name="connsiteY485" fmla="*/ 65936 h 294596"/>
                <a:gd name="connsiteX486" fmla="*/ 905556 w 4912735"/>
                <a:gd name="connsiteY486" fmla="*/ 97763 h 294596"/>
                <a:gd name="connsiteX487" fmla="*/ 891514 w 4912735"/>
                <a:gd name="connsiteY487" fmla="*/ 130316 h 294596"/>
                <a:gd name="connsiteX488" fmla="*/ 853159 w 4912735"/>
                <a:gd name="connsiteY488" fmla="*/ 140957 h 294596"/>
                <a:gd name="connsiteX489" fmla="*/ 826546 w 4912735"/>
                <a:gd name="connsiteY489" fmla="*/ 140957 h 294596"/>
                <a:gd name="connsiteX490" fmla="*/ 826546 w 4912735"/>
                <a:gd name="connsiteY490" fmla="*/ 202565 h 294596"/>
                <a:gd name="connsiteX491" fmla="*/ 814569 w 4912735"/>
                <a:gd name="connsiteY491" fmla="*/ 202565 h 294596"/>
                <a:gd name="connsiteX492" fmla="*/ 488516 w 4912735"/>
                <a:gd name="connsiteY492" fmla="*/ 55959 h 294596"/>
                <a:gd name="connsiteX493" fmla="*/ 576727 w 4912735"/>
                <a:gd name="connsiteY493" fmla="*/ 55959 h 294596"/>
                <a:gd name="connsiteX494" fmla="*/ 576727 w 4912735"/>
                <a:gd name="connsiteY494" fmla="*/ 62159 h 294596"/>
                <a:gd name="connsiteX495" fmla="*/ 573490 w 4912735"/>
                <a:gd name="connsiteY495" fmla="*/ 140191 h 294596"/>
                <a:gd name="connsiteX496" fmla="*/ 569230 w 4912735"/>
                <a:gd name="connsiteY496" fmla="*/ 184086 h 294596"/>
                <a:gd name="connsiteX497" fmla="*/ 562525 w 4912735"/>
                <a:gd name="connsiteY497" fmla="*/ 203177 h 294596"/>
                <a:gd name="connsiteX498" fmla="*/ 556274 w 4912735"/>
                <a:gd name="connsiteY498" fmla="*/ 208228 h 294596"/>
                <a:gd name="connsiteX499" fmla="*/ 547924 w 4912735"/>
                <a:gd name="connsiteY499" fmla="*/ 209978 h 294596"/>
                <a:gd name="connsiteX500" fmla="*/ 534047 w 4912735"/>
                <a:gd name="connsiteY500" fmla="*/ 210028 h 294596"/>
                <a:gd name="connsiteX501" fmla="*/ 516119 w 4912735"/>
                <a:gd name="connsiteY501" fmla="*/ 209178 h 294596"/>
                <a:gd name="connsiteX502" fmla="*/ 515145 w 4912735"/>
                <a:gd name="connsiteY502" fmla="*/ 204302 h 294596"/>
                <a:gd name="connsiteX503" fmla="*/ 513119 w 4912735"/>
                <a:gd name="connsiteY503" fmla="*/ 199577 h 294596"/>
                <a:gd name="connsiteX504" fmla="*/ 532647 w 4912735"/>
                <a:gd name="connsiteY504" fmla="*/ 200627 h 294596"/>
                <a:gd name="connsiteX505" fmla="*/ 545123 w 4912735"/>
                <a:gd name="connsiteY505" fmla="*/ 200777 h 294596"/>
                <a:gd name="connsiteX506" fmla="*/ 550249 w 4912735"/>
                <a:gd name="connsiteY506" fmla="*/ 200302 h 294596"/>
                <a:gd name="connsiteX507" fmla="*/ 553724 w 4912735"/>
                <a:gd name="connsiteY507" fmla="*/ 197576 h 294596"/>
                <a:gd name="connsiteX508" fmla="*/ 559732 w 4912735"/>
                <a:gd name="connsiteY508" fmla="*/ 180500 h 294596"/>
                <a:gd name="connsiteX509" fmla="*/ 563918 w 4912735"/>
                <a:gd name="connsiteY509" fmla="*/ 138843 h 294596"/>
                <a:gd name="connsiteX510" fmla="*/ 567126 w 4912735"/>
                <a:gd name="connsiteY510" fmla="*/ 65360 h 294596"/>
                <a:gd name="connsiteX511" fmla="*/ 488516 w 4912735"/>
                <a:gd name="connsiteY511" fmla="*/ 65360 h 294596"/>
                <a:gd name="connsiteX512" fmla="*/ 2670437 w 4912735"/>
                <a:gd name="connsiteY512" fmla="*/ 54146 h 294596"/>
                <a:gd name="connsiteX513" fmla="*/ 2670437 w 4912735"/>
                <a:gd name="connsiteY513" fmla="*/ 98577 h 294596"/>
                <a:gd name="connsiteX514" fmla="*/ 2756047 w 4912735"/>
                <a:gd name="connsiteY514" fmla="*/ 98577 h 294596"/>
                <a:gd name="connsiteX515" fmla="*/ 2756047 w 4912735"/>
                <a:gd name="connsiteY515" fmla="*/ 54146 h 294596"/>
                <a:gd name="connsiteX516" fmla="*/ 626933 w 4912735"/>
                <a:gd name="connsiteY516" fmla="*/ 53558 h 294596"/>
                <a:gd name="connsiteX517" fmla="*/ 760550 w 4912735"/>
                <a:gd name="connsiteY517" fmla="*/ 53558 h 294596"/>
                <a:gd name="connsiteX518" fmla="*/ 760550 w 4912735"/>
                <a:gd name="connsiteY518" fmla="*/ 63360 h 294596"/>
                <a:gd name="connsiteX519" fmla="*/ 626933 w 4912735"/>
                <a:gd name="connsiteY519" fmla="*/ 63360 h 294596"/>
                <a:gd name="connsiteX520" fmla="*/ 3832382 w 4912735"/>
                <a:gd name="connsiteY520" fmla="*/ 52546 h 294596"/>
                <a:gd name="connsiteX521" fmla="*/ 3839332 w 4912735"/>
                <a:gd name="connsiteY521" fmla="*/ 75979 h 294596"/>
                <a:gd name="connsiteX522" fmla="*/ 3844183 w 4912735"/>
                <a:gd name="connsiteY522" fmla="*/ 97762 h 294596"/>
                <a:gd name="connsiteX523" fmla="*/ 3836182 w 4912735"/>
                <a:gd name="connsiteY523" fmla="*/ 99762 h 294596"/>
                <a:gd name="connsiteX524" fmla="*/ 3831482 w 4912735"/>
                <a:gd name="connsiteY524" fmla="*/ 77805 h 294596"/>
                <a:gd name="connsiteX525" fmla="*/ 3824981 w 4912735"/>
                <a:gd name="connsiteY525" fmla="*/ 54347 h 294596"/>
                <a:gd name="connsiteX526" fmla="*/ 3885395 w 4912735"/>
                <a:gd name="connsiteY526" fmla="*/ 51746 h 294596"/>
                <a:gd name="connsiteX527" fmla="*/ 3894198 w 4912735"/>
                <a:gd name="connsiteY527" fmla="*/ 54147 h 294596"/>
                <a:gd name="connsiteX528" fmla="*/ 3886045 w 4912735"/>
                <a:gd name="connsiteY528" fmla="*/ 78205 h 294596"/>
                <a:gd name="connsiteX529" fmla="*/ 3877591 w 4912735"/>
                <a:gd name="connsiteY529" fmla="*/ 100163 h 294596"/>
                <a:gd name="connsiteX530" fmla="*/ 3870589 w 4912735"/>
                <a:gd name="connsiteY530" fmla="*/ 97962 h 294596"/>
                <a:gd name="connsiteX531" fmla="*/ 3878742 w 4912735"/>
                <a:gd name="connsiteY531" fmla="*/ 75454 h 294596"/>
                <a:gd name="connsiteX532" fmla="*/ 3885395 w 4912735"/>
                <a:gd name="connsiteY532" fmla="*/ 51746 h 294596"/>
                <a:gd name="connsiteX533" fmla="*/ 3234707 w 4912735"/>
                <a:gd name="connsiteY533" fmla="*/ 50358 h 294596"/>
                <a:gd name="connsiteX534" fmla="*/ 3390927 w 4912735"/>
                <a:gd name="connsiteY534" fmla="*/ 50358 h 294596"/>
                <a:gd name="connsiteX535" fmla="*/ 3390927 w 4912735"/>
                <a:gd name="connsiteY535" fmla="*/ 59759 h 294596"/>
                <a:gd name="connsiteX536" fmla="*/ 3317517 w 4912735"/>
                <a:gd name="connsiteY536" fmla="*/ 59759 h 294596"/>
                <a:gd name="connsiteX537" fmla="*/ 3317517 w 4912735"/>
                <a:gd name="connsiteY537" fmla="*/ 121167 h 294596"/>
                <a:gd name="connsiteX538" fmla="*/ 3384526 w 4912735"/>
                <a:gd name="connsiteY538" fmla="*/ 121167 h 294596"/>
                <a:gd name="connsiteX539" fmla="*/ 3384526 w 4912735"/>
                <a:gd name="connsiteY539" fmla="*/ 130568 h 294596"/>
                <a:gd name="connsiteX540" fmla="*/ 3317517 w 4912735"/>
                <a:gd name="connsiteY540" fmla="*/ 130568 h 294596"/>
                <a:gd name="connsiteX541" fmla="*/ 3317517 w 4912735"/>
                <a:gd name="connsiteY541" fmla="*/ 198777 h 294596"/>
                <a:gd name="connsiteX542" fmla="*/ 3401528 w 4912735"/>
                <a:gd name="connsiteY542" fmla="*/ 198777 h 294596"/>
                <a:gd name="connsiteX543" fmla="*/ 3401528 w 4912735"/>
                <a:gd name="connsiteY543" fmla="*/ 208178 h 294596"/>
                <a:gd name="connsiteX544" fmla="*/ 3224506 w 4912735"/>
                <a:gd name="connsiteY544" fmla="*/ 208178 h 294596"/>
                <a:gd name="connsiteX545" fmla="*/ 3224506 w 4912735"/>
                <a:gd name="connsiteY545" fmla="*/ 198777 h 294596"/>
                <a:gd name="connsiteX546" fmla="*/ 3307716 w 4912735"/>
                <a:gd name="connsiteY546" fmla="*/ 198777 h 294596"/>
                <a:gd name="connsiteX547" fmla="*/ 3307716 w 4912735"/>
                <a:gd name="connsiteY547" fmla="*/ 130568 h 294596"/>
                <a:gd name="connsiteX548" fmla="*/ 3243108 w 4912735"/>
                <a:gd name="connsiteY548" fmla="*/ 130568 h 294596"/>
                <a:gd name="connsiteX549" fmla="*/ 3243108 w 4912735"/>
                <a:gd name="connsiteY549" fmla="*/ 121167 h 294596"/>
                <a:gd name="connsiteX550" fmla="*/ 3307716 w 4912735"/>
                <a:gd name="connsiteY550" fmla="*/ 121167 h 294596"/>
                <a:gd name="connsiteX551" fmla="*/ 3307716 w 4912735"/>
                <a:gd name="connsiteY551" fmla="*/ 59759 h 294596"/>
                <a:gd name="connsiteX552" fmla="*/ 3234707 w 4912735"/>
                <a:gd name="connsiteY552" fmla="*/ 59759 h 294596"/>
                <a:gd name="connsiteX553" fmla="*/ 2824656 w 4912735"/>
                <a:gd name="connsiteY553" fmla="*/ 49958 h 294596"/>
                <a:gd name="connsiteX554" fmla="*/ 2912667 w 4912735"/>
                <a:gd name="connsiteY554" fmla="*/ 49958 h 294596"/>
                <a:gd name="connsiteX555" fmla="*/ 2912667 w 4912735"/>
                <a:gd name="connsiteY555" fmla="*/ 58959 h 294596"/>
                <a:gd name="connsiteX556" fmla="*/ 2865461 w 4912735"/>
                <a:gd name="connsiteY556" fmla="*/ 58959 h 294596"/>
                <a:gd name="connsiteX557" fmla="*/ 2853009 w 4912735"/>
                <a:gd name="connsiteY557" fmla="*/ 81187 h 294596"/>
                <a:gd name="connsiteX558" fmla="*/ 2839658 w 4912735"/>
                <a:gd name="connsiteY558" fmla="*/ 100564 h 294596"/>
                <a:gd name="connsiteX559" fmla="*/ 2891064 w 4912735"/>
                <a:gd name="connsiteY559" fmla="*/ 96164 h 294596"/>
                <a:gd name="connsiteX560" fmla="*/ 2884113 w 4912735"/>
                <a:gd name="connsiteY560" fmla="*/ 85212 h 294596"/>
                <a:gd name="connsiteX561" fmla="*/ 2876862 w 4912735"/>
                <a:gd name="connsiteY561" fmla="*/ 75161 h 294596"/>
                <a:gd name="connsiteX562" fmla="*/ 2884263 w 4912735"/>
                <a:gd name="connsiteY562" fmla="*/ 71361 h 294596"/>
                <a:gd name="connsiteX563" fmla="*/ 2898515 w 4912735"/>
                <a:gd name="connsiteY563" fmla="*/ 91388 h 294596"/>
                <a:gd name="connsiteX564" fmla="*/ 2908866 w 4912735"/>
                <a:gd name="connsiteY564" fmla="*/ 109765 h 294596"/>
                <a:gd name="connsiteX565" fmla="*/ 2900865 w 4912735"/>
                <a:gd name="connsiteY565" fmla="*/ 114366 h 294596"/>
                <a:gd name="connsiteX566" fmla="*/ 2898665 w 4912735"/>
                <a:gd name="connsiteY566" fmla="*/ 109390 h 294596"/>
                <a:gd name="connsiteX567" fmla="*/ 2895865 w 4912735"/>
                <a:gd name="connsiteY567" fmla="*/ 103965 h 294596"/>
                <a:gd name="connsiteX568" fmla="*/ 2853674 w 4912735"/>
                <a:gd name="connsiteY568" fmla="*/ 108024 h 294596"/>
                <a:gd name="connsiteX569" fmla="*/ 2834776 w 4912735"/>
                <a:gd name="connsiteY569" fmla="*/ 110173 h 294596"/>
                <a:gd name="connsiteX570" fmla="*/ 2828456 w 4912735"/>
                <a:gd name="connsiteY570" fmla="*/ 111566 h 294596"/>
                <a:gd name="connsiteX571" fmla="*/ 2827156 w 4912735"/>
                <a:gd name="connsiteY571" fmla="*/ 107115 h 294596"/>
                <a:gd name="connsiteX572" fmla="*/ 2825256 w 4912735"/>
                <a:gd name="connsiteY572" fmla="*/ 102365 h 294596"/>
                <a:gd name="connsiteX573" fmla="*/ 2829606 w 4912735"/>
                <a:gd name="connsiteY573" fmla="*/ 99639 h 294596"/>
                <a:gd name="connsiteX574" fmla="*/ 2834257 w 4912735"/>
                <a:gd name="connsiteY574" fmla="*/ 93763 h 294596"/>
                <a:gd name="connsiteX575" fmla="*/ 2843008 w 4912735"/>
                <a:gd name="connsiteY575" fmla="*/ 80487 h 294596"/>
                <a:gd name="connsiteX576" fmla="*/ 2854460 w 4912735"/>
                <a:gd name="connsiteY576" fmla="*/ 58959 h 294596"/>
                <a:gd name="connsiteX577" fmla="*/ 2824656 w 4912735"/>
                <a:gd name="connsiteY577" fmla="*/ 58959 h 294596"/>
                <a:gd name="connsiteX578" fmla="*/ 4149783 w 4912735"/>
                <a:gd name="connsiteY578" fmla="*/ 45570 h 294596"/>
                <a:gd name="connsiteX579" fmla="*/ 4290801 w 4912735"/>
                <a:gd name="connsiteY579" fmla="*/ 45570 h 294596"/>
                <a:gd name="connsiteX580" fmla="*/ 4290801 w 4912735"/>
                <a:gd name="connsiteY580" fmla="*/ 202573 h 294596"/>
                <a:gd name="connsiteX581" fmla="*/ 4289026 w 4912735"/>
                <a:gd name="connsiteY581" fmla="*/ 211228 h 294596"/>
                <a:gd name="connsiteX582" fmla="*/ 4283200 w 4912735"/>
                <a:gd name="connsiteY582" fmla="*/ 215379 h 294596"/>
                <a:gd name="connsiteX583" fmla="*/ 4270823 w 4912735"/>
                <a:gd name="connsiteY583" fmla="*/ 216779 h 294596"/>
                <a:gd name="connsiteX584" fmla="*/ 4248996 w 4912735"/>
                <a:gd name="connsiteY584" fmla="*/ 216979 h 294596"/>
                <a:gd name="connsiteX585" fmla="*/ 4247571 w 4912735"/>
                <a:gd name="connsiteY585" fmla="*/ 212453 h 294596"/>
                <a:gd name="connsiteX586" fmla="*/ 4245395 w 4912735"/>
                <a:gd name="connsiteY586" fmla="*/ 207778 h 294596"/>
                <a:gd name="connsiteX587" fmla="*/ 4264898 w 4912735"/>
                <a:gd name="connsiteY587" fmla="*/ 208003 h 294596"/>
                <a:gd name="connsiteX588" fmla="*/ 4275999 w 4912735"/>
                <a:gd name="connsiteY588" fmla="*/ 207778 h 294596"/>
                <a:gd name="connsiteX589" fmla="*/ 4280100 w 4912735"/>
                <a:gd name="connsiteY589" fmla="*/ 206552 h 294596"/>
                <a:gd name="connsiteX590" fmla="*/ 4281200 w 4912735"/>
                <a:gd name="connsiteY590" fmla="*/ 202773 h 294596"/>
                <a:gd name="connsiteX591" fmla="*/ 4281200 w 4912735"/>
                <a:gd name="connsiteY591" fmla="*/ 54746 h 294596"/>
                <a:gd name="connsiteX592" fmla="*/ 4159384 w 4912735"/>
                <a:gd name="connsiteY592" fmla="*/ 54746 h 294596"/>
                <a:gd name="connsiteX593" fmla="*/ 4159384 w 4912735"/>
                <a:gd name="connsiteY593" fmla="*/ 107374 h 294596"/>
                <a:gd name="connsiteX594" fmla="*/ 4157703 w 4912735"/>
                <a:gd name="connsiteY594" fmla="*/ 143806 h 294596"/>
                <a:gd name="connsiteX595" fmla="*/ 4150198 w 4912735"/>
                <a:gd name="connsiteY595" fmla="*/ 182814 h 294596"/>
                <a:gd name="connsiteX596" fmla="*/ 4133181 w 4912735"/>
                <a:gd name="connsiteY596" fmla="*/ 218579 h 294596"/>
                <a:gd name="connsiteX597" fmla="*/ 4129606 w 4912735"/>
                <a:gd name="connsiteY597" fmla="*/ 215179 h 294596"/>
                <a:gd name="connsiteX598" fmla="*/ 4125580 w 4912735"/>
                <a:gd name="connsiteY598" fmla="*/ 212378 h 294596"/>
                <a:gd name="connsiteX599" fmla="*/ 4141634 w 4912735"/>
                <a:gd name="connsiteY599" fmla="*/ 178449 h 294596"/>
                <a:gd name="connsiteX600" fmla="*/ 4148398 w 4912735"/>
                <a:gd name="connsiteY600" fmla="*/ 141846 h 294596"/>
                <a:gd name="connsiteX601" fmla="*/ 4149783 w 4912735"/>
                <a:gd name="connsiteY601" fmla="*/ 107374 h 294596"/>
                <a:gd name="connsiteX602" fmla="*/ 2661035 w 4912735"/>
                <a:gd name="connsiteY602" fmla="*/ 44770 h 294596"/>
                <a:gd name="connsiteX603" fmla="*/ 2765648 w 4912735"/>
                <a:gd name="connsiteY603" fmla="*/ 44770 h 294596"/>
                <a:gd name="connsiteX604" fmla="*/ 2765648 w 4912735"/>
                <a:gd name="connsiteY604" fmla="*/ 107753 h 294596"/>
                <a:gd name="connsiteX605" fmla="*/ 2661035 w 4912735"/>
                <a:gd name="connsiteY605" fmla="*/ 107753 h 294596"/>
                <a:gd name="connsiteX606" fmla="*/ 1246592 w 4912735"/>
                <a:gd name="connsiteY606" fmla="*/ 43757 h 294596"/>
                <a:gd name="connsiteX607" fmla="*/ 1305399 w 4912735"/>
                <a:gd name="connsiteY607" fmla="*/ 43757 h 294596"/>
                <a:gd name="connsiteX608" fmla="*/ 1305399 w 4912735"/>
                <a:gd name="connsiteY608" fmla="*/ 91763 h 294596"/>
                <a:gd name="connsiteX609" fmla="*/ 1306074 w 4912735"/>
                <a:gd name="connsiteY609" fmla="*/ 97464 h 294596"/>
                <a:gd name="connsiteX610" fmla="*/ 1308999 w 4912735"/>
                <a:gd name="connsiteY610" fmla="*/ 98964 h 294596"/>
                <a:gd name="connsiteX611" fmla="*/ 1325002 w 4912735"/>
                <a:gd name="connsiteY611" fmla="*/ 98964 h 294596"/>
                <a:gd name="connsiteX612" fmla="*/ 1329377 w 4912735"/>
                <a:gd name="connsiteY612" fmla="*/ 98714 h 294596"/>
                <a:gd name="connsiteX613" fmla="*/ 1333603 w 4912735"/>
                <a:gd name="connsiteY613" fmla="*/ 98164 h 294596"/>
                <a:gd name="connsiteX614" fmla="*/ 1334028 w 4912735"/>
                <a:gd name="connsiteY614" fmla="*/ 102540 h 294596"/>
                <a:gd name="connsiteX615" fmla="*/ 1334603 w 4912735"/>
                <a:gd name="connsiteY615" fmla="*/ 106765 h 294596"/>
                <a:gd name="connsiteX616" fmla="*/ 1330427 w 4912735"/>
                <a:gd name="connsiteY616" fmla="*/ 107390 h 294596"/>
                <a:gd name="connsiteX617" fmla="*/ 1325202 w 4912735"/>
                <a:gd name="connsiteY617" fmla="*/ 107565 h 294596"/>
                <a:gd name="connsiteX618" fmla="*/ 1308799 w 4912735"/>
                <a:gd name="connsiteY618" fmla="*/ 107565 h 294596"/>
                <a:gd name="connsiteX619" fmla="*/ 1298673 w 4912735"/>
                <a:gd name="connsiteY619" fmla="*/ 103965 h 294596"/>
                <a:gd name="connsiteX620" fmla="*/ 1296198 w 4912735"/>
                <a:gd name="connsiteY620" fmla="*/ 91363 h 294596"/>
                <a:gd name="connsiteX621" fmla="*/ 1296198 w 4912735"/>
                <a:gd name="connsiteY621" fmla="*/ 52758 h 294596"/>
                <a:gd name="connsiteX622" fmla="*/ 1255793 w 4912735"/>
                <a:gd name="connsiteY622" fmla="*/ 52758 h 294596"/>
                <a:gd name="connsiteX623" fmla="*/ 1255793 w 4912735"/>
                <a:gd name="connsiteY623" fmla="*/ 66160 h 294596"/>
                <a:gd name="connsiteX624" fmla="*/ 1248992 w 4912735"/>
                <a:gd name="connsiteY624" fmla="*/ 94188 h 294596"/>
                <a:gd name="connsiteX625" fmla="*/ 1220589 w 4912735"/>
                <a:gd name="connsiteY625" fmla="*/ 119367 h 294596"/>
                <a:gd name="connsiteX626" fmla="*/ 1217713 w 4912735"/>
                <a:gd name="connsiteY626" fmla="*/ 115516 h 294596"/>
                <a:gd name="connsiteX627" fmla="*/ 1214388 w 4912735"/>
                <a:gd name="connsiteY627" fmla="*/ 111966 h 294596"/>
                <a:gd name="connsiteX628" fmla="*/ 1234827 w 4912735"/>
                <a:gd name="connsiteY628" fmla="*/ 97905 h 294596"/>
                <a:gd name="connsiteX629" fmla="*/ 1244288 w 4912735"/>
                <a:gd name="connsiteY629" fmla="*/ 82021 h 294596"/>
                <a:gd name="connsiteX630" fmla="*/ 1246592 w 4912735"/>
                <a:gd name="connsiteY630" fmla="*/ 65960 h 294596"/>
                <a:gd name="connsiteX631" fmla="*/ 3952209 w 4912735"/>
                <a:gd name="connsiteY631" fmla="*/ 43170 h 294596"/>
                <a:gd name="connsiteX632" fmla="*/ 3996190 w 4912735"/>
                <a:gd name="connsiteY632" fmla="*/ 43170 h 294596"/>
                <a:gd name="connsiteX633" fmla="*/ 3996190 w 4912735"/>
                <a:gd name="connsiteY633" fmla="*/ 106965 h 294596"/>
                <a:gd name="connsiteX634" fmla="*/ 3987613 w 4912735"/>
                <a:gd name="connsiteY634" fmla="*/ 106965 h 294596"/>
                <a:gd name="connsiteX635" fmla="*/ 3987613 w 4912735"/>
                <a:gd name="connsiteY635" fmla="*/ 87758 h 294596"/>
                <a:gd name="connsiteX636" fmla="*/ 3968848 w 4912735"/>
                <a:gd name="connsiteY636" fmla="*/ 96937 h 294596"/>
                <a:gd name="connsiteX637" fmla="*/ 3951609 w 4912735"/>
                <a:gd name="connsiteY637" fmla="*/ 105364 h 294596"/>
                <a:gd name="connsiteX638" fmla="*/ 3949004 w 4912735"/>
                <a:gd name="connsiteY638" fmla="*/ 97562 h 294596"/>
                <a:gd name="connsiteX639" fmla="*/ 3966723 w 4912735"/>
                <a:gd name="connsiteY639" fmla="*/ 89809 h 294596"/>
                <a:gd name="connsiteX640" fmla="*/ 3987613 w 4912735"/>
                <a:gd name="connsiteY640" fmla="*/ 79956 h 294596"/>
                <a:gd name="connsiteX641" fmla="*/ 3987613 w 4912735"/>
                <a:gd name="connsiteY641" fmla="*/ 51146 h 294596"/>
                <a:gd name="connsiteX642" fmla="*/ 3952209 w 4912735"/>
                <a:gd name="connsiteY642" fmla="*/ 51146 h 294596"/>
                <a:gd name="connsiteX643" fmla="*/ 3900801 w 4912735"/>
                <a:gd name="connsiteY643" fmla="*/ 43170 h 294596"/>
                <a:gd name="connsiteX644" fmla="*/ 3943596 w 4912735"/>
                <a:gd name="connsiteY644" fmla="*/ 43170 h 294596"/>
                <a:gd name="connsiteX645" fmla="*/ 3943596 w 4912735"/>
                <a:gd name="connsiteY645" fmla="*/ 106965 h 294596"/>
                <a:gd name="connsiteX646" fmla="*/ 3935194 w 4912735"/>
                <a:gd name="connsiteY646" fmla="*/ 106965 h 294596"/>
                <a:gd name="connsiteX647" fmla="*/ 3935194 w 4912735"/>
                <a:gd name="connsiteY647" fmla="*/ 88759 h 294596"/>
                <a:gd name="connsiteX648" fmla="*/ 3899400 w 4912735"/>
                <a:gd name="connsiteY648" fmla="*/ 105965 h 294596"/>
                <a:gd name="connsiteX649" fmla="*/ 3896599 w 4912735"/>
                <a:gd name="connsiteY649" fmla="*/ 98362 h 294596"/>
                <a:gd name="connsiteX650" fmla="*/ 3914243 w 4912735"/>
                <a:gd name="connsiteY650" fmla="*/ 90534 h 294596"/>
                <a:gd name="connsiteX651" fmla="*/ 3935194 w 4912735"/>
                <a:gd name="connsiteY651" fmla="*/ 80756 h 294596"/>
                <a:gd name="connsiteX652" fmla="*/ 3935194 w 4912735"/>
                <a:gd name="connsiteY652" fmla="*/ 51146 h 294596"/>
                <a:gd name="connsiteX653" fmla="*/ 3900801 w 4912735"/>
                <a:gd name="connsiteY653" fmla="*/ 51146 h 294596"/>
                <a:gd name="connsiteX654" fmla="*/ 2071473 w 4912735"/>
                <a:gd name="connsiteY654" fmla="*/ 41469 h 294596"/>
                <a:gd name="connsiteX655" fmla="*/ 2065414 w 4912735"/>
                <a:gd name="connsiteY655" fmla="*/ 67288 h 294596"/>
                <a:gd name="connsiteX656" fmla="*/ 2113636 w 4912735"/>
                <a:gd name="connsiteY656" fmla="*/ 67288 h 294596"/>
                <a:gd name="connsiteX657" fmla="*/ 2122196 w 4912735"/>
                <a:gd name="connsiteY657" fmla="*/ 42005 h 294596"/>
                <a:gd name="connsiteX658" fmla="*/ 2157582 w 4912735"/>
                <a:gd name="connsiteY658" fmla="*/ 42283 h 294596"/>
                <a:gd name="connsiteX659" fmla="*/ 2149646 w 4912735"/>
                <a:gd name="connsiteY659" fmla="*/ 67288 h 294596"/>
                <a:gd name="connsiteX660" fmla="*/ 2189285 w 4912735"/>
                <a:gd name="connsiteY660" fmla="*/ 67288 h 294596"/>
                <a:gd name="connsiteX661" fmla="*/ 2189061 w 4912735"/>
                <a:gd name="connsiteY661" fmla="*/ 68835 h 294596"/>
                <a:gd name="connsiteX662" fmla="*/ 2199945 w 4912735"/>
                <a:gd name="connsiteY662" fmla="*/ 51956 h 294596"/>
                <a:gd name="connsiteX663" fmla="*/ 2395139 w 4912735"/>
                <a:gd name="connsiteY663" fmla="*/ 51447 h 294596"/>
                <a:gd name="connsiteX664" fmla="*/ 2371613 w 4912735"/>
                <a:gd name="connsiteY664" fmla="*/ 87086 h 294596"/>
                <a:gd name="connsiteX665" fmla="*/ 2338425 w 4912735"/>
                <a:gd name="connsiteY665" fmla="*/ 87086 h 294596"/>
                <a:gd name="connsiteX666" fmla="*/ 2341340 w 4912735"/>
                <a:gd name="connsiteY666" fmla="*/ 71247 h 294596"/>
                <a:gd name="connsiteX667" fmla="*/ 2230561 w 4912735"/>
                <a:gd name="connsiteY667" fmla="*/ 71247 h 294596"/>
                <a:gd name="connsiteX668" fmla="*/ 2227646 w 4912735"/>
                <a:gd name="connsiteY668" fmla="*/ 87086 h 294596"/>
                <a:gd name="connsiteX669" fmla="*/ 2177292 w 4912735"/>
                <a:gd name="connsiteY669" fmla="*/ 87086 h 294596"/>
                <a:gd name="connsiteX670" fmla="*/ 2177311 w 4912735"/>
                <a:gd name="connsiteY670" fmla="*/ 87056 h 294596"/>
                <a:gd name="connsiteX671" fmla="*/ 2146517 w 4912735"/>
                <a:gd name="connsiteY671" fmla="*/ 87056 h 294596"/>
                <a:gd name="connsiteX672" fmla="*/ 2145734 w 4912735"/>
                <a:gd name="connsiteY672" fmla="*/ 91288 h 294596"/>
                <a:gd name="connsiteX673" fmla="*/ 2101141 w 4912735"/>
                <a:gd name="connsiteY673" fmla="*/ 92561 h 294596"/>
                <a:gd name="connsiteX674" fmla="*/ 2101923 w 4912735"/>
                <a:gd name="connsiteY674" fmla="*/ 87056 h 294596"/>
                <a:gd name="connsiteX675" fmla="*/ 2062285 w 4912735"/>
                <a:gd name="connsiteY675" fmla="*/ 87056 h 294596"/>
                <a:gd name="connsiteX676" fmla="*/ 2061502 w 4912735"/>
                <a:gd name="connsiteY676" fmla="*/ 91543 h 294596"/>
                <a:gd name="connsiteX677" fmla="*/ 2016909 w 4912735"/>
                <a:gd name="connsiteY677" fmla="*/ 92561 h 294596"/>
                <a:gd name="connsiteX678" fmla="*/ 2017691 w 4912735"/>
                <a:gd name="connsiteY678" fmla="*/ 87056 h 294596"/>
                <a:gd name="connsiteX679" fmla="*/ 1978313 w 4912735"/>
                <a:gd name="connsiteY679" fmla="*/ 87056 h 294596"/>
                <a:gd name="connsiteX680" fmla="*/ 1978316 w 4912735"/>
                <a:gd name="connsiteY680" fmla="*/ 87039 h 294596"/>
                <a:gd name="connsiteX681" fmla="*/ 1960926 w 4912735"/>
                <a:gd name="connsiteY681" fmla="*/ 87039 h 294596"/>
                <a:gd name="connsiteX682" fmla="*/ 1958376 w 4912735"/>
                <a:gd name="connsiteY682" fmla="*/ 103295 h 294596"/>
                <a:gd name="connsiteX683" fmla="*/ 1975529 w 4912735"/>
                <a:gd name="connsiteY683" fmla="*/ 103295 h 294596"/>
                <a:gd name="connsiteX684" fmla="*/ 1972284 w 4912735"/>
                <a:gd name="connsiteY684" fmla="*/ 123094 h 294596"/>
                <a:gd name="connsiteX685" fmla="*/ 1955131 w 4912735"/>
                <a:gd name="connsiteY685" fmla="*/ 123094 h 294596"/>
                <a:gd name="connsiteX686" fmla="*/ 1952581 w 4912735"/>
                <a:gd name="connsiteY686" fmla="*/ 139351 h 294596"/>
                <a:gd name="connsiteX687" fmla="*/ 1969734 w 4912735"/>
                <a:gd name="connsiteY687" fmla="*/ 139351 h 294596"/>
                <a:gd name="connsiteX688" fmla="*/ 1966721 w 4912735"/>
                <a:gd name="connsiteY688" fmla="*/ 159150 h 294596"/>
                <a:gd name="connsiteX689" fmla="*/ 1949567 w 4912735"/>
                <a:gd name="connsiteY689" fmla="*/ 159150 h 294596"/>
                <a:gd name="connsiteX690" fmla="*/ 1947017 w 4912735"/>
                <a:gd name="connsiteY690" fmla="*/ 175406 h 294596"/>
                <a:gd name="connsiteX691" fmla="*/ 1971357 w 4912735"/>
                <a:gd name="connsiteY691" fmla="*/ 175406 h 294596"/>
                <a:gd name="connsiteX692" fmla="*/ 1968343 w 4912735"/>
                <a:gd name="connsiteY692" fmla="*/ 194997 h 294596"/>
                <a:gd name="connsiteX693" fmla="*/ 1892312 w 4912735"/>
                <a:gd name="connsiteY693" fmla="*/ 194997 h 294596"/>
                <a:gd name="connsiteX694" fmla="*/ 1891849 w 4912735"/>
                <a:gd name="connsiteY694" fmla="*/ 198332 h 294596"/>
                <a:gd name="connsiteX695" fmla="*/ 1859397 w 4912735"/>
                <a:gd name="connsiteY695" fmla="*/ 198332 h 294596"/>
                <a:gd name="connsiteX696" fmla="*/ 1877477 w 4912735"/>
                <a:gd name="connsiteY696" fmla="*/ 82245 h 294596"/>
                <a:gd name="connsiteX697" fmla="*/ 1870523 w 4912735"/>
                <a:gd name="connsiteY697" fmla="*/ 84329 h 294596"/>
                <a:gd name="connsiteX698" fmla="*/ 1874463 w 4912735"/>
                <a:gd name="connsiteY698" fmla="*/ 60570 h 294596"/>
                <a:gd name="connsiteX699" fmla="*/ 1915492 w 4912735"/>
                <a:gd name="connsiteY699" fmla="*/ 48690 h 294596"/>
                <a:gd name="connsiteX700" fmla="*/ 1912479 w 4912735"/>
                <a:gd name="connsiteY700" fmla="*/ 67239 h 294596"/>
                <a:gd name="connsiteX701" fmla="*/ 1930096 w 4912735"/>
                <a:gd name="connsiteY701" fmla="*/ 67239 h 294596"/>
                <a:gd name="connsiteX702" fmla="*/ 1931255 w 4912735"/>
                <a:gd name="connsiteY702" fmla="*/ 60778 h 294596"/>
                <a:gd name="connsiteX703" fmla="*/ 1923837 w 4912735"/>
                <a:gd name="connsiteY703" fmla="*/ 52859 h 294596"/>
                <a:gd name="connsiteX704" fmla="*/ 1966257 w 4912735"/>
                <a:gd name="connsiteY704" fmla="*/ 52859 h 294596"/>
                <a:gd name="connsiteX705" fmla="*/ 1963939 w 4912735"/>
                <a:gd name="connsiteY705" fmla="*/ 67239 h 294596"/>
                <a:gd name="connsiteX706" fmla="*/ 1983874 w 4912735"/>
                <a:gd name="connsiteY706" fmla="*/ 67239 h 294596"/>
                <a:gd name="connsiteX707" fmla="*/ 1983860 w 4912735"/>
                <a:gd name="connsiteY707" fmla="*/ 67331 h 294596"/>
                <a:gd name="connsiteX708" fmla="*/ 2029404 w 4912735"/>
                <a:gd name="connsiteY708" fmla="*/ 68052 h 294596"/>
                <a:gd name="connsiteX709" fmla="*/ 2036692 w 4912735"/>
                <a:gd name="connsiteY709" fmla="*/ 41496 h 294596"/>
                <a:gd name="connsiteX710" fmla="*/ 1382609 w 4912735"/>
                <a:gd name="connsiteY710" fmla="*/ 40357 h 294596"/>
                <a:gd name="connsiteX711" fmla="*/ 1399736 w 4912735"/>
                <a:gd name="connsiteY711" fmla="*/ 55734 h 294596"/>
                <a:gd name="connsiteX712" fmla="*/ 1413413 w 4912735"/>
                <a:gd name="connsiteY712" fmla="*/ 70361 h 294596"/>
                <a:gd name="connsiteX713" fmla="*/ 1406812 w 4912735"/>
                <a:gd name="connsiteY713" fmla="*/ 77761 h 294596"/>
                <a:gd name="connsiteX714" fmla="*/ 1393135 w 4912735"/>
                <a:gd name="connsiteY714" fmla="*/ 62435 h 294596"/>
                <a:gd name="connsiteX715" fmla="*/ 1376008 w 4912735"/>
                <a:gd name="connsiteY715" fmla="*/ 46358 h 294596"/>
                <a:gd name="connsiteX716" fmla="*/ 1179383 w 4912735"/>
                <a:gd name="connsiteY716" fmla="*/ 40357 h 294596"/>
                <a:gd name="connsiteX717" fmla="*/ 1196010 w 4912735"/>
                <a:gd name="connsiteY717" fmla="*/ 55384 h 294596"/>
                <a:gd name="connsiteX718" fmla="*/ 1209187 w 4912735"/>
                <a:gd name="connsiteY718" fmla="*/ 69960 h 294596"/>
                <a:gd name="connsiteX719" fmla="*/ 1202386 w 4912735"/>
                <a:gd name="connsiteY719" fmla="*/ 76961 h 294596"/>
                <a:gd name="connsiteX720" fmla="*/ 1189310 w 4912735"/>
                <a:gd name="connsiteY720" fmla="*/ 61959 h 294596"/>
                <a:gd name="connsiteX721" fmla="*/ 1172782 w 4912735"/>
                <a:gd name="connsiteY721" fmla="*/ 46358 h 294596"/>
                <a:gd name="connsiteX722" fmla="*/ 3854584 w 4912735"/>
                <a:gd name="connsiteY722" fmla="*/ 39957 h 294596"/>
                <a:gd name="connsiteX723" fmla="*/ 3863186 w 4912735"/>
                <a:gd name="connsiteY723" fmla="*/ 39957 h 294596"/>
                <a:gd name="connsiteX724" fmla="*/ 3863186 w 4912735"/>
                <a:gd name="connsiteY724" fmla="*/ 107765 h 294596"/>
                <a:gd name="connsiteX725" fmla="*/ 3898178 w 4912735"/>
                <a:gd name="connsiteY725" fmla="*/ 107765 h 294596"/>
                <a:gd name="connsiteX726" fmla="*/ 3898178 w 4912735"/>
                <a:gd name="connsiteY726" fmla="*/ 116766 h 294596"/>
                <a:gd name="connsiteX727" fmla="*/ 3876575 w 4912735"/>
                <a:gd name="connsiteY727" fmla="*/ 116766 h 294596"/>
                <a:gd name="connsiteX728" fmla="*/ 3876575 w 4912735"/>
                <a:gd name="connsiteY728" fmla="*/ 183362 h 294596"/>
                <a:gd name="connsiteX729" fmla="*/ 3900797 w 4912735"/>
                <a:gd name="connsiteY729" fmla="*/ 171581 h 294596"/>
                <a:gd name="connsiteX730" fmla="*/ 3901747 w 4912735"/>
                <a:gd name="connsiteY730" fmla="*/ 175780 h 294596"/>
                <a:gd name="connsiteX731" fmla="*/ 3902999 w 4912735"/>
                <a:gd name="connsiteY731" fmla="*/ 179373 h 294596"/>
                <a:gd name="connsiteX732" fmla="*/ 3881338 w 4912735"/>
                <a:gd name="connsiteY732" fmla="*/ 190764 h 294596"/>
                <a:gd name="connsiteX733" fmla="*/ 3870978 w 4912735"/>
                <a:gd name="connsiteY733" fmla="*/ 196732 h 294596"/>
                <a:gd name="connsiteX734" fmla="*/ 3866798 w 4912735"/>
                <a:gd name="connsiteY734" fmla="*/ 199988 h 294596"/>
                <a:gd name="connsiteX735" fmla="*/ 3864921 w 4912735"/>
                <a:gd name="connsiteY735" fmla="*/ 195732 h 294596"/>
                <a:gd name="connsiteX736" fmla="*/ 3862594 w 4912735"/>
                <a:gd name="connsiteY736" fmla="*/ 191776 h 294596"/>
                <a:gd name="connsiteX737" fmla="*/ 3866122 w 4912735"/>
                <a:gd name="connsiteY737" fmla="*/ 188772 h 294596"/>
                <a:gd name="connsiteX738" fmla="*/ 3867999 w 4912735"/>
                <a:gd name="connsiteY738" fmla="*/ 180968 h 294596"/>
                <a:gd name="connsiteX739" fmla="*/ 3867999 w 4912735"/>
                <a:gd name="connsiteY739" fmla="*/ 116766 h 294596"/>
                <a:gd name="connsiteX740" fmla="*/ 3850984 w 4912735"/>
                <a:gd name="connsiteY740" fmla="*/ 116766 h 294596"/>
                <a:gd name="connsiteX741" fmla="*/ 3845858 w 4912735"/>
                <a:gd name="connsiteY741" fmla="*/ 174871 h 294596"/>
                <a:gd name="connsiteX742" fmla="*/ 3826781 w 4912735"/>
                <a:gd name="connsiteY742" fmla="*/ 214366 h 294596"/>
                <a:gd name="connsiteX743" fmla="*/ 3823655 w 4912735"/>
                <a:gd name="connsiteY743" fmla="*/ 211116 h 294596"/>
                <a:gd name="connsiteX744" fmla="*/ 3819780 w 4912735"/>
                <a:gd name="connsiteY744" fmla="*/ 208167 h 294596"/>
                <a:gd name="connsiteX745" fmla="*/ 3837607 w 4912735"/>
                <a:gd name="connsiteY745" fmla="*/ 171317 h 294596"/>
                <a:gd name="connsiteX746" fmla="*/ 3842383 w 4912735"/>
                <a:gd name="connsiteY746" fmla="*/ 116766 h 294596"/>
                <a:gd name="connsiteX747" fmla="*/ 3821980 w 4912735"/>
                <a:gd name="connsiteY747" fmla="*/ 116766 h 294596"/>
                <a:gd name="connsiteX748" fmla="*/ 3821980 w 4912735"/>
                <a:gd name="connsiteY748" fmla="*/ 107765 h 294596"/>
                <a:gd name="connsiteX749" fmla="*/ 3854584 w 4912735"/>
                <a:gd name="connsiteY749" fmla="*/ 107765 h 294596"/>
                <a:gd name="connsiteX750" fmla="*/ 2519018 w 4912735"/>
                <a:gd name="connsiteY750" fmla="*/ 38757 h 294596"/>
                <a:gd name="connsiteX751" fmla="*/ 2528019 w 4912735"/>
                <a:gd name="connsiteY751" fmla="*/ 41157 h 294596"/>
                <a:gd name="connsiteX752" fmla="*/ 2522293 w 4912735"/>
                <a:gd name="connsiteY752" fmla="*/ 55784 h 294596"/>
                <a:gd name="connsiteX753" fmla="*/ 2515817 w 4912735"/>
                <a:gd name="connsiteY753" fmla="*/ 69960 h 294596"/>
                <a:gd name="connsiteX754" fmla="*/ 2603228 w 4912735"/>
                <a:gd name="connsiteY754" fmla="*/ 69960 h 294596"/>
                <a:gd name="connsiteX755" fmla="*/ 2603228 w 4912735"/>
                <a:gd name="connsiteY755" fmla="*/ 79162 h 294596"/>
                <a:gd name="connsiteX756" fmla="*/ 2538420 w 4912735"/>
                <a:gd name="connsiteY756" fmla="*/ 79162 h 294596"/>
                <a:gd name="connsiteX757" fmla="*/ 2538420 w 4912735"/>
                <a:gd name="connsiteY757" fmla="*/ 112766 h 294596"/>
                <a:gd name="connsiteX758" fmla="*/ 2599227 w 4912735"/>
                <a:gd name="connsiteY758" fmla="*/ 112766 h 294596"/>
                <a:gd name="connsiteX759" fmla="*/ 2599227 w 4912735"/>
                <a:gd name="connsiteY759" fmla="*/ 121767 h 294596"/>
                <a:gd name="connsiteX760" fmla="*/ 2538420 w 4912735"/>
                <a:gd name="connsiteY760" fmla="*/ 121767 h 294596"/>
                <a:gd name="connsiteX761" fmla="*/ 2538420 w 4912735"/>
                <a:gd name="connsiteY761" fmla="*/ 156771 h 294596"/>
                <a:gd name="connsiteX762" fmla="*/ 2602028 w 4912735"/>
                <a:gd name="connsiteY762" fmla="*/ 156771 h 294596"/>
                <a:gd name="connsiteX763" fmla="*/ 2602028 w 4912735"/>
                <a:gd name="connsiteY763" fmla="*/ 165973 h 294596"/>
                <a:gd name="connsiteX764" fmla="*/ 2538420 w 4912735"/>
                <a:gd name="connsiteY764" fmla="*/ 165973 h 294596"/>
                <a:gd name="connsiteX765" fmla="*/ 2538420 w 4912735"/>
                <a:gd name="connsiteY765" fmla="*/ 217179 h 294596"/>
                <a:gd name="connsiteX766" fmla="*/ 2528819 w 4912735"/>
                <a:gd name="connsiteY766" fmla="*/ 217179 h 294596"/>
                <a:gd name="connsiteX767" fmla="*/ 2528819 w 4912735"/>
                <a:gd name="connsiteY767" fmla="*/ 79162 h 294596"/>
                <a:gd name="connsiteX768" fmla="*/ 2511417 w 4912735"/>
                <a:gd name="connsiteY768" fmla="*/ 79162 h 294596"/>
                <a:gd name="connsiteX769" fmla="*/ 2497115 w 4912735"/>
                <a:gd name="connsiteY769" fmla="*/ 102840 h 294596"/>
                <a:gd name="connsiteX770" fmla="*/ 2481613 w 4912735"/>
                <a:gd name="connsiteY770" fmla="*/ 122767 h 294596"/>
                <a:gd name="connsiteX771" fmla="*/ 2477963 w 4912735"/>
                <a:gd name="connsiteY771" fmla="*/ 119667 h 294596"/>
                <a:gd name="connsiteX772" fmla="*/ 2474012 w 4912735"/>
                <a:gd name="connsiteY772" fmla="*/ 116566 h 294596"/>
                <a:gd name="connsiteX773" fmla="*/ 2499440 w 4912735"/>
                <a:gd name="connsiteY773" fmla="*/ 81637 h 294596"/>
                <a:gd name="connsiteX774" fmla="*/ 2519018 w 4912735"/>
                <a:gd name="connsiteY774" fmla="*/ 38757 h 294596"/>
                <a:gd name="connsiteX775" fmla="*/ 448711 w 4912735"/>
                <a:gd name="connsiteY775" fmla="*/ 36956 h 294596"/>
                <a:gd name="connsiteX776" fmla="*/ 458112 w 4912735"/>
                <a:gd name="connsiteY776" fmla="*/ 41157 h 294596"/>
                <a:gd name="connsiteX777" fmla="*/ 440285 w 4912735"/>
                <a:gd name="connsiteY777" fmla="*/ 80087 h 294596"/>
                <a:gd name="connsiteX778" fmla="*/ 419907 w 4912735"/>
                <a:gd name="connsiteY778" fmla="*/ 114966 h 294596"/>
                <a:gd name="connsiteX779" fmla="*/ 464713 w 4912735"/>
                <a:gd name="connsiteY779" fmla="*/ 111966 h 294596"/>
                <a:gd name="connsiteX780" fmla="*/ 471739 w 4912735"/>
                <a:gd name="connsiteY780" fmla="*/ 99264 h 294596"/>
                <a:gd name="connsiteX781" fmla="*/ 478315 w 4912735"/>
                <a:gd name="connsiteY781" fmla="*/ 86563 h 294596"/>
                <a:gd name="connsiteX782" fmla="*/ 487716 w 4912735"/>
                <a:gd name="connsiteY782" fmla="*/ 90763 h 294596"/>
                <a:gd name="connsiteX783" fmla="*/ 457337 w 4912735"/>
                <a:gd name="connsiteY783" fmla="*/ 141869 h 294596"/>
                <a:gd name="connsiteX784" fmla="*/ 424708 w 4912735"/>
                <a:gd name="connsiteY784" fmla="*/ 186375 h 294596"/>
                <a:gd name="connsiteX785" fmla="*/ 480715 w 4912735"/>
                <a:gd name="connsiteY785" fmla="*/ 176574 h 294596"/>
                <a:gd name="connsiteX786" fmla="*/ 474539 w 4912735"/>
                <a:gd name="connsiteY786" fmla="*/ 162497 h 294596"/>
                <a:gd name="connsiteX787" fmla="*/ 467914 w 4912735"/>
                <a:gd name="connsiteY787" fmla="*/ 149170 h 294596"/>
                <a:gd name="connsiteX788" fmla="*/ 475914 w 4912735"/>
                <a:gd name="connsiteY788" fmla="*/ 146370 h 294596"/>
                <a:gd name="connsiteX789" fmla="*/ 490041 w 4912735"/>
                <a:gd name="connsiteY789" fmla="*/ 176424 h 294596"/>
                <a:gd name="connsiteX790" fmla="*/ 499517 w 4912735"/>
                <a:gd name="connsiteY790" fmla="*/ 203777 h 294596"/>
                <a:gd name="connsiteX791" fmla="*/ 490917 w 4912735"/>
                <a:gd name="connsiteY791" fmla="*/ 207578 h 294596"/>
                <a:gd name="connsiteX792" fmla="*/ 488016 w 4912735"/>
                <a:gd name="connsiteY792" fmla="*/ 197101 h 294596"/>
                <a:gd name="connsiteX793" fmla="*/ 483915 w 4912735"/>
                <a:gd name="connsiteY793" fmla="*/ 184975 h 294596"/>
                <a:gd name="connsiteX794" fmla="*/ 446536 w 4912735"/>
                <a:gd name="connsiteY794" fmla="*/ 191969 h 294596"/>
                <a:gd name="connsiteX795" fmla="*/ 425208 w 4912735"/>
                <a:gd name="connsiteY795" fmla="*/ 196226 h 294596"/>
                <a:gd name="connsiteX796" fmla="*/ 414832 w 4912735"/>
                <a:gd name="connsiteY796" fmla="*/ 198758 h 294596"/>
                <a:gd name="connsiteX797" fmla="*/ 410306 w 4912735"/>
                <a:gd name="connsiteY797" fmla="*/ 200577 h 294596"/>
                <a:gd name="connsiteX798" fmla="*/ 408806 w 4912735"/>
                <a:gd name="connsiteY798" fmla="*/ 195926 h 294596"/>
                <a:gd name="connsiteX799" fmla="*/ 406706 w 4912735"/>
                <a:gd name="connsiteY799" fmla="*/ 190976 h 294596"/>
                <a:gd name="connsiteX800" fmla="*/ 414282 w 4912735"/>
                <a:gd name="connsiteY800" fmla="*/ 185075 h 294596"/>
                <a:gd name="connsiteX801" fmla="*/ 424708 w 4912735"/>
                <a:gd name="connsiteY801" fmla="*/ 172573 h 294596"/>
                <a:gd name="connsiteX802" fmla="*/ 438735 w 4912735"/>
                <a:gd name="connsiteY802" fmla="*/ 153221 h 294596"/>
                <a:gd name="connsiteX803" fmla="*/ 459512 w 4912735"/>
                <a:gd name="connsiteY803" fmla="*/ 120967 h 294596"/>
                <a:gd name="connsiteX804" fmla="*/ 428383 w 4912735"/>
                <a:gd name="connsiteY804" fmla="*/ 123760 h 294596"/>
                <a:gd name="connsiteX805" fmla="*/ 413966 w 4912735"/>
                <a:gd name="connsiteY805" fmla="*/ 125441 h 294596"/>
                <a:gd name="connsiteX806" fmla="*/ 408706 w 4912735"/>
                <a:gd name="connsiteY806" fmla="*/ 126768 h 294596"/>
                <a:gd name="connsiteX807" fmla="*/ 407256 w 4912735"/>
                <a:gd name="connsiteY807" fmla="*/ 121942 h 294596"/>
                <a:gd name="connsiteX808" fmla="*/ 405506 w 4912735"/>
                <a:gd name="connsiteY808" fmla="*/ 116966 h 294596"/>
                <a:gd name="connsiteX809" fmla="*/ 410781 w 4912735"/>
                <a:gd name="connsiteY809" fmla="*/ 112366 h 294596"/>
                <a:gd name="connsiteX810" fmla="*/ 417107 w 4912735"/>
                <a:gd name="connsiteY810" fmla="*/ 102365 h 294596"/>
                <a:gd name="connsiteX811" fmla="*/ 425568 w 4912735"/>
                <a:gd name="connsiteY811" fmla="*/ 88163 h 294596"/>
                <a:gd name="connsiteX812" fmla="*/ 437450 w 4912735"/>
                <a:gd name="connsiteY812" fmla="*/ 64493 h 294596"/>
                <a:gd name="connsiteX813" fmla="*/ 448711 w 4912735"/>
                <a:gd name="connsiteY813" fmla="*/ 36956 h 294596"/>
                <a:gd name="connsiteX814" fmla="*/ 2473812 w 4912735"/>
                <a:gd name="connsiteY814" fmla="*/ 36756 h 294596"/>
                <a:gd name="connsiteX815" fmla="*/ 2483013 w 4912735"/>
                <a:gd name="connsiteY815" fmla="*/ 39557 h 294596"/>
                <a:gd name="connsiteX816" fmla="*/ 2473137 w 4912735"/>
                <a:gd name="connsiteY816" fmla="*/ 61809 h 294596"/>
                <a:gd name="connsiteX817" fmla="*/ 2461610 w 4912735"/>
                <a:gd name="connsiteY817" fmla="*/ 83162 h 294596"/>
                <a:gd name="connsiteX818" fmla="*/ 2461610 w 4912735"/>
                <a:gd name="connsiteY818" fmla="*/ 216979 h 294596"/>
                <a:gd name="connsiteX819" fmla="*/ 2451809 w 4912735"/>
                <a:gd name="connsiteY819" fmla="*/ 216979 h 294596"/>
                <a:gd name="connsiteX820" fmla="*/ 2451809 w 4912735"/>
                <a:gd name="connsiteY820" fmla="*/ 98564 h 294596"/>
                <a:gd name="connsiteX821" fmla="*/ 2440108 w 4912735"/>
                <a:gd name="connsiteY821" fmla="*/ 114066 h 294596"/>
                <a:gd name="connsiteX822" fmla="*/ 2427806 w 4912735"/>
                <a:gd name="connsiteY822" fmla="*/ 127768 h 294596"/>
                <a:gd name="connsiteX823" fmla="*/ 2425181 w 4912735"/>
                <a:gd name="connsiteY823" fmla="*/ 123367 h 294596"/>
                <a:gd name="connsiteX824" fmla="*/ 2421805 w 4912735"/>
                <a:gd name="connsiteY824" fmla="*/ 118967 h 294596"/>
                <a:gd name="connsiteX825" fmla="*/ 2451034 w 4912735"/>
                <a:gd name="connsiteY825" fmla="*/ 82212 h 294596"/>
                <a:gd name="connsiteX826" fmla="*/ 2473812 w 4912735"/>
                <a:gd name="connsiteY826" fmla="*/ 36756 h 294596"/>
                <a:gd name="connsiteX827" fmla="*/ 1473020 w 4912735"/>
                <a:gd name="connsiteY827" fmla="*/ 36356 h 294596"/>
                <a:gd name="connsiteX828" fmla="*/ 1482821 w 4912735"/>
                <a:gd name="connsiteY828" fmla="*/ 36356 h 294596"/>
                <a:gd name="connsiteX829" fmla="*/ 1482821 w 4912735"/>
                <a:gd name="connsiteY829" fmla="*/ 104165 h 294596"/>
                <a:gd name="connsiteX830" fmla="*/ 1536428 w 4912735"/>
                <a:gd name="connsiteY830" fmla="*/ 104165 h 294596"/>
                <a:gd name="connsiteX831" fmla="*/ 1536428 w 4912735"/>
                <a:gd name="connsiteY831" fmla="*/ 113766 h 294596"/>
                <a:gd name="connsiteX832" fmla="*/ 1482821 w 4912735"/>
                <a:gd name="connsiteY832" fmla="*/ 113766 h 294596"/>
                <a:gd name="connsiteX833" fmla="*/ 1482821 w 4912735"/>
                <a:gd name="connsiteY833" fmla="*/ 216979 h 294596"/>
                <a:gd name="connsiteX834" fmla="*/ 1473020 w 4912735"/>
                <a:gd name="connsiteY834" fmla="*/ 216979 h 294596"/>
                <a:gd name="connsiteX835" fmla="*/ 1473020 w 4912735"/>
                <a:gd name="connsiteY835" fmla="*/ 113766 h 294596"/>
                <a:gd name="connsiteX836" fmla="*/ 1420814 w 4912735"/>
                <a:gd name="connsiteY836" fmla="*/ 113766 h 294596"/>
                <a:gd name="connsiteX837" fmla="*/ 1420814 w 4912735"/>
                <a:gd name="connsiteY837" fmla="*/ 104165 h 294596"/>
                <a:gd name="connsiteX838" fmla="*/ 1473020 w 4912735"/>
                <a:gd name="connsiteY838" fmla="*/ 104165 h 294596"/>
                <a:gd name="connsiteX839" fmla="*/ 3495739 w 4912735"/>
                <a:gd name="connsiteY839" fmla="*/ 36169 h 294596"/>
                <a:gd name="connsiteX840" fmla="*/ 3505341 w 4912735"/>
                <a:gd name="connsiteY840" fmla="*/ 36169 h 294596"/>
                <a:gd name="connsiteX841" fmla="*/ 3505341 w 4912735"/>
                <a:gd name="connsiteY841" fmla="*/ 63372 h 294596"/>
                <a:gd name="connsiteX842" fmla="*/ 3558548 w 4912735"/>
                <a:gd name="connsiteY842" fmla="*/ 63372 h 294596"/>
                <a:gd name="connsiteX843" fmla="*/ 3558548 w 4912735"/>
                <a:gd name="connsiteY843" fmla="*/ 70752 h 294596"/>
                <a:gd name="connsiteX844" fmla="*/ 3571349 w 4912735"/>
                <a:gd name="connsiteY844" fmla="*/ 57469 h 294596"/>
                <a:gd name="connsiteX845" fmla="*/ 3582950 w 4912735"/>
                <a:gd name="connsiteY845" fmla="*/ 43570 h 294596"/>
                <a:gd name="connsiteX846" fmla="*/ 3590952 w 4912735"/>
                <a:gd name="connsiteY846" fmla="*/ 48370 h 294596"/>
                <a:gd name="connsiteX847" fmla="*/ 3565323 w 4912735"/>
                <a:gd name="connsiteY847" fmla="*/ 76789 h 294596"/>
                <a:gd name="connsiteX848" fmla="*/ 3535944 w 4912735"/>
                <a:gd name="connsiteY848" fmla="*/ 102377 h 294596"/>
                <a:gd name="connsiteX849" fmla="*/ 3601153 w 4912735"/>
                <a:gd name="connsiteY849" fmla="*/ 102377 h 294596"/>
                <a:gd name="connsiteX850" fmla="*/ 3601153 w 4912735"/>
                <a:gd name="connsiteY850" fmla="*/ 111153 h 294596"/>
                <a:gd name="connsiteX851" fmla="*/ 3524343 w 4912735"/>
                <a:gd name="connsiteY851" fmla="*/ 111153 h 294596"/>
                <a:gd name="connsiteX852" fmla="*/ 3486338 w 4912735"/>
                <a:gd name="connsiteY852" fmla="*/ 135181 h 294596"/>
                <a:gd name="connsiteX853" fmla="*/ 3575750 w 4912735"/>
                <a:gd name="connsiteY853" fmla="*/ 135181 h 294596"/>
                <a:gd name="connsiteX854" fmla="*/ 3575750 w 4912735"/>
                <a:gd name="connsiteY854" fmla="*/ 216366 h 294596"/>
                <a:gd name="connsiteX855" fmla="*/ 3565948 w 4912735"/>
                <a:gd name="connsiteY855" fmla="*/ 216366 h 294596"/>
                <a:gd name="connsiteX856" fmla="*/ 3565948 w 4912735"/>
                <a:gd name="connsiteY856" fmla="*/ 210166 h 294596"/>
                <a:gd name="connsiteX857" fmla="*/ 3477538 w 4912735"/>
                <a:gd name="connsiteY857" fmla="*/ 210166 h 294596"/>
                <a:gd name="connsiteX858" fmla="*/ 3477538 w 4912735"/>
                <a:gd name="connsiteY858" fmla="*/ 217166 h 294596"/>
                <a:gd name="connsiteX859" fmla="*/ 3467936 w 4912735"/>
                <a:gd name="connsiteY859" fmla="*/ 217166 h 294596"/>
                <a:gd name="connsiteX860" fmla="*/ 3467936 w 4912735"/>
                <a:gd name="connsiteY860" fmla="*/ 144959 h 294596"/>
                <a:gd name="connsiteX861" fmla="*/ 3447984 w 4912735"/>
                <a:gd name="connsiteY861" fmla="*/ 154495 h 294596"/>
                <a:gd name="connsiteX862" fmla="*/ 3427731 w 4912735"/>
                <a:gd name="connsiteY862" fmla="*/ 162980 h 294596"/>
                <a:gd name="connsiteX863" fmla="*/ 3424731 w 4912735"/>
                <a:gd name="connsiteY863" fmla="*/ 159050 h 294596"/>
                <a:gd name="connsiteX864" fmla="*/ 3421131 w 4912735"/>
                <a:gd name="connsiteY864" fmla="*/ 154970 h 294596"/>
                <a:gd name="connsiteX865" fmla="*/ 3466436 w 4912735"/>
                <a:gd name="connsiteY865" fmla="*/ 135540 h 294596"/>
                <a:gd name="connsiteX866" fmla="*/ 3508741 w 4912735"/>
                <a:gd name="connsiteY866" fmla="*/ 111153 h 294596"/>
                <a:gd name="connsiteX867" fmla="*/ 3424531 w 4912735"/>
                <a:gd name="connsiteY867" fmla="*/ 111153 h 294596"/>
                <a:gd name="connsiteX868" fmla="*/ 3424531 w 4912735"/>
                <a:gd name="connsiteY868" fmla="*/ 102377 h 294596"/>
                <a:gd name="connsiteX869" fmla="*/ 3495739 w 4912735"/>
                <a:gd name="connsiteY869" fmla="*/ 102377 h 294596"/>
                <a:gd name="connsiteX870" fmla="*/ 3495739 w 4912735"/>
                <a:gd name="connsiteY870" fmla="*/ 72148 h 294596"/>
                <a:gd name="connsiteX871" fmla="*/ 3442333 w 4912735"/>
                <a:gd name="connsiteY871" fmla="*/ 72148 h 294596"/>
                <a:gd name="connsiteX872" fmla="*/ 3442333 w 4912735"/>
                <a:gd name="connsiteY872" fmla="*/ 63372 h 294596"/>
                <a:gd name="connsiteX873" fmla="*/ 3495739 w 4912735"/>
                <a:gd name="connsiteY873" fmla="*/ 63372 h 294596"/>
                <a:gd name="connsiteX874" fmla="*/ 3675162 w 4912735"/>
                <a:gd name="connsiteY874" fmla="*/ 36156 h 294596"/>
                <a:gd name="connsiteX875" fmla="*/ 3684563 w 4912735"/>
                <a:gd name="connsiteY875" fmla="*/ 36156 h 294596"/>
                <a:gd name="connsiteX876" fmla="*/ 3684563 w 4912735"/>
                <a:gd name="connsiteY876" fmla="*/ 53158 h 294596"/>
                <a:gd name="connsiteX877" fmla="*/ 3739970 w 4912735"/>
                <a:gd name="connsiteY877" fmla="*/ 53158 h 294596"/>
                <a:gd name="connsiteX878" fmla="*/ 3739970 w 4912735"/>
                <a:gd name="connsiteY878" fmla="*/ 36156 h 294596"/>
                <a:gd name="connsiteX879" fmla="*/ 3749372 w 4912735"/>
                <a:gd name="connsiteY879" fmla="*/ 36156 h 294596"/>
                <a:gd name="connsiteX880" fmla="*/ 3749372 w 4912735"/>
                <a:gd name="connsiteY880" fmla="*/ 53158 h 294596"/>
                <a:gd name="connsiteX881" fmla="*/ 3800178 w 4912735"/>
                <a:gd name="connsiteY881" fmla="*/ 53158 h 294596"/>
                <a:gd name="connsiteX882" fmla="*/ 3800178 w 4912735"/>
                <a:gd name="connsiteY882" fmla="*/ 62159 h 294596"/>
                <a:gd name="connsiteX883" fmla="*/ 3749372 w 4912735"/>
                <a:gd name="connsiteY883" fmla="*/ 62159 h 294596"/>
                <a:gd name="connsiteX884" fmla="*/ 3749372 w 4912735"/>
                <a:gd name="connsiteY884" fmla="*/ 81962 h 294596"/>
                <a:gd name="connsiteX885" fmla="*/ 3739970 w 4912735"/>
                <a:gd name="connsiteY885" fmla="*/ 81962 h 294596"/>
                <a:gd name="connsiteX886" fmla="*/ 3739970 w 4912735"/>
                <a:gd name="connsiteY886" fmla="*/ 62159 h 294596"/>
                <a:gd name="connsiteX887" fmla="*/ 3684563 w 4912735"/>
                <a:gd name="connsiteY887" fmla="*/ 62159 h 294596"/>
                <a:gd name="connsiteX888" fmla="*/ 3684563 w 4912735"/>
                <a:gd name="connsiteY888" fmla="*/ 81962 h 294596"/>
                <a:gd name="connsiteX889" fmla="*/ 3675162 w 4912735"/>
                <a:gd name="connsiteY889" fmla="*/ 81962 h 294596"/>
                <a:gd name="connsiteX890" fmla="*/ 3675162 w 4912735"/>
                <a:gd name="connsiteY890" fmla="*/ 62159 h 294596"/>
                <a:gd name="connsiteX891" fmla="*/ 3625356 w 4912735"/>
                <a:gd name="connsiteY891" fmla="*/ 62159 h 294596"/>
                <a:gd name="connsiteX892" fmla="*/ 3625356 w 4912735"/>
                <a:gd name="connsiteY892" fmla="*/ 53158 h 294596"/>
                <a:gd name="connsiteX893" fmla="*/ 3675162 w 4912735"/>
                <a:gd name="connsiteY893" fmla="*/ 53158 h 294596"/>
                <a:gd name="connsiteX894" fmla="*/ 2936470 w 4912735"/>
                <a:gd name="connsiteY894" fmla="*/ 35956 h 294596"/>
                <a:gd name="connsiteX895" fmla="*/ 2945871 w 4912735"/>
                <a:gd name="connsiteY895" fmla="*/ 37756 h 294596"/>
                <a:gd name="connsiteX896" fmla="*/ 2936870 w 4912735"/>
                <a:gd name="connsiteY896" fmla="*/ 73561 h 294596"/>
                <a:gd name="connsiteX897" fmla="*/ 3002878 w 4912735"/>
                <a:gd name="connsiteY897" fmla="*/ 73561 h 294596"/>
                <a:gd name="connsiteX898" fmla="*/ 3002878 w 4912735"/>
                <a:gd name="connsiteY898" fmla="*/ 82562 h 294596"/>
                <a:gd name="connsiteX899" fmla="*/ 2986676 w 4912735"/>
                <a:gd name="connsiteY899" fmla="*/ 82562 h 294596"/>
                <a:gd name="connsiteX900" fmla="*/ 2977125 w 4912735"/>
                <a:gd name="connsiteY900" fmla="*/ 129493 h 294596"/>
                <a:gd name="connsiteX901" fmla="*/ 2961273 w 4912735"/>
                <a:gd name="connsiteY901" fmla="*/ 166973 h 294596"/>
                <a:gd name="connsiteX902" fmla="*/ 2980575 w 4912735"/>
                <a:gd name="connsiteY902" fmla="*/ 191276 h 294596"/>
                <a:gd name="connsiteX903" fmla="*/ 3004678 w 4912735"/>
                <a:gd name="connsiteY903" fmla="*/ 208378 h 294596"/>
                <a:gd name="connsiteX904" fmla="*/ 3000978 w 4912735"/>
                <a:gd name="connsiteY904" fmla="*/ 212153 h 294596"/>
                <a:gd name="connsiteX905" fmla="*/ 2997877 w 4912735"/>
                <a:gd name="connsiteY905" fmla="*/ 216379 h 294596"/>
                <a:gd name="connsiteX906" fmla="*/ 2974449 w 4912735"/>
                <a:gd name="connsiteY906" fmla="*/ 199202 h 294596"/>
                <a:gd name="connsiteX907" fmla="*/ 2955672 w 4912735"/>
                <a:gd name="connsiteY907" fmla="*/ 175574 h 294596"/>
                <a:gd name="connsiteX908" fmla="*/ 2934570 w 4912735"/>
                <a:gd name="connsiteY908" fmla="*/ 198852 h 294596"/>
                <a:gd name="connsiteX909" fmla="*/ 2906866 w 4912735"/>
                <a:gd name="connsiteY909" fmla="*/ 217179 h 294596"/>
                <a:gd name="connsiteX910" fmla="*/ 2904241 w 4912735"/>
                <a:gd name="connsiteY910" fmla="*/ 212828 h 294596"/>
                <a:gd name="connsiteX911" fmla="*/ 2900865 w 4912735"/>
                <a:gd name="connsiteY911" fmla="*/ 208778 h 294596"/>
                <a:gd name="connsiteX912" fmla="*/ 2929319 w 4912735"/>
                <a:gd name="connsiteY912" fmla="*/ 190676 h 294596"/>
                <a:gd name="connsiteX913" fmla="*/ 2950271 w 4912735"/>
                <a:gd name="connsiteY913" fmla="*/ 166573 h 294596"/>
                <a:gd name="connsiteX914" fmla="*/ 2936695 w 4912735"/>
                <a:gd name="connsiteY914" fmla="*/ 136169 h 294596"/>
                <a:gd name="connsiteX915" fmla="*/ 2926869 w 4912735"/>
                <a:gd name="connsiteY915" fmla="*/ 101564 h 294596"/>
                <a:gd name="connsiteX916" fmla="*/ 2919118 w 4912735"/>
                <a:gd name="connsiteY916" fmla="*/ 117741 h 294596"/>
                <a:gd name="connsiteX917" fmla="*/ 2910467 w 4912735"/>
                <a:gd name="connsiteY917" fmla="*/ 131968 h 294596"/>
                <a:gd name="connsiteX918" fmla="*/ 2906991 w 4912735"/>
                <a:gd name="connsiteY918" fmla="*/ 128393 h 294596"/>
                <a:gd name="connsiteX919" fmla="*/ 2903066 w 4912735"/>
                <a:gd name="connsiteY919" fmla="*/ 124967 h 294596"/>
                <a:gd name="connsiteX920" fmla="*/ 2923068 w 4912735"/>
                <a:gd name="connsiteY920" fmla="*/ 85037 h 294596"/>
                <a:gd name="connsiteX921" fmla="*/ 2936470 w 4912735"/>
                <a:gd name="connsiteY921" fmla="*/ 35956 h 294596"/>
                <a:gd name="connsiteX922" fmla="*/ 3085288 w 4912735"/>
                <a:gd name="connsiteY922" fmla="*/ 35769 h 294596"/>
                <a:gd name="connsiteX923" fmla="*/ 3094089 w 4912735"/>
                <a:gd name="connsiteY923" fmla="*/ 35769 h 294596"/>
                <a:gd name="connsiteX924" fmla="*/ 3094089 w 4912735"/>
                <a:gd name="connsiteY924" fmla="*/ 56971 h 294596"/>
                <a:gd name="connsiteX925" fmla="*/ 3119893 w 4912735"/>
                <a:gd name="connsiteY925" fmla="*/ 56971 h 294596"/>
                <a:gd name="connsiteX926" fmla="*/ 3119893 w 4912735"/>
                <a:gd name="connsiteY926" fmla="*/ 65747 h 294596"/>
                <a:gd name="connsiteX927" fmla="*/ 3094089 w 4912735"/>
                <a:gd name="connsiteY927" fmla="*/ 65747 h 294596"/>
                <a:gd name="connsiteX928" fmla="*/ 3094089 w 4912735"/>
                <a:gd name="connsiteY928" fmla="*/ 82550 h 294596"/>
                <a:gd name="connsiteX929" fmla="*/ 3085288 w 4912735"/>
                <a:gd name="connsiteY929" fmla="*/ 82550 h 294596"/>
                <a:gd name="connsiteX930" fmla="*/ 3085288 w 4912735"/>
                <a:gd name="connsiteY930" fmla="*/ 65747 h 294596"/>
                <a:gd name="connsiteX931" fmla="*/ 3056885 w 4912735"/>
                <a:gd name="connsiteY931" fmla="*/ 65747 h 294596"/>
                <a:gd name="connsiteX932" fmla="*/ 3056885 w 4912735"/>
                <a:gd name="connsiteY932" fmla="*/ 80349 h 294596"/>
                <a:gd name="connsiteX933" fmla="*/ 3048084 w 4912735"/>
                <a:gd name="connsiteY933" fmla="*/ 80349 h 294596"/>
                <a:gd name="connsiteX934" fmla="*/ 3048084 w 4912735"/>
                <a:gd name="connsiteY934" fmla="*/ 65747 h 294596"/>
                <a:gd name="connsiteX935" fmla="*/ 3023481 w 4912735"/>
                <a:gd name="connsiteY935" fmla="*/ 65747 h 294596"/>
                <a:gd name="connsiteX936" fmla="*/ 3023481 w 4912735"/>
                <a:gd name="connsiteY936" fmla="*/ 56971 h 294596"/>
                <a:gd name="connsiteX937" fmla="*/ 3048084 w 4912735"/>
                <a:gd name="connsiteY937" fmla="*/ 56971 h 294596"/>
                <a:gd name="connsiteX938" fmla="*/ 3048084 w 4912735"/>
                <a:gd name="connsiteY938" fmla="*/ 35969 h 294596"/>
                <a:gd name="connsiteX939" fmla="*/ 3056885 w 4912735"/>
                <a:gd name="connsiteY939" fmla="*/ 35969 h 294596"/>
                <a:gd name="connsiteX940" fmla="*/ 3056885 w 4912735"/>
                <a:gd name="connsiteY940" fmla="*/ 56971 h 294596"/>
                <a:gd name="connsiteX941" fmla="*/ 3085288 w 4912735"/>
                <a:gd name="connsiteY941" fmla="*/ 56971 h 294596"/>
                <a:gd name="connsiteX942" fmla="*/ 3142696 w 4912735"/>
                <a:gd name="connsiteY942" fmla="*/ 35756 h 294596"/>
                <a:gd name="connsiteX943" fmla="*/ 3151896 w 4912735"/>
                <a:gd name="connsiteY943" fmla="*/ 37356 h 294596"/>
                <a:gd name="connsiteX944" fmla="*/ 3148296 w 4912735"/>
                <a:gd name="connsiteY944" fmla="*/ 53658 h 294596"/>
                <a:gd name="connsiteX945" fmla="*/ 3144096 w 4912735"/>
                <a:gd name="connsiteY945" fmla="*/ 69360 h 294596"/>
                <a:gd name="connsiteX946" fmla="*/ 3200903 w 4912735"/>
                <a:gd name="connsiteY946" fmla="*/ 69360 h 294596"/>
                <a:gd name="connsiteX947" fmla="*/ 3200903 w 4912735"/>
                <a:gd name="connsiteY947" fmla="*/ 78562 h 294596"/>
                <a:gd name="connsiteX948" fmla="*/ 3183901 w 4912735"/>
                <a:gd name="connsiteY948" fmla="*/ 78562 h 294596"/>
                <a:gd name="connsiteX949" fmla="*/ 3175400 w 4912735"/>
                <a:gd name="connsiteY949" fmla="*/ 128593 h 294596"/>
                <a:gd name="connsiteX950" fmla="*/ 3160298 w 4912735"/>
                <a:gd name="connsiteY950" fmla="*/ 168585 h 294596"/>
                <a:gd name="connsiteX951" fmla="*/ 3178775 w 4912735"/>
                <a:gd name="connsiteY951" fmla="*/ 192124 h 294596"/>
                <a:gd name="connsiteX952" fmla="*/ 3203103 w 4912735"/>
                <a:gd name="connsiteY952" fmla="*/ 208178 h 294596"/>
                <a:gd name="connsiteX953" fmla="*/ 3199303 w 4912735"/>
                <a:gd name="connsiteY953" fmla="*/ 212028 h 294596"/>
                <a:gd name="connsiteX954" fmla="*/ 3196102 w 4912735"/>
                <a:gd name="connsiteY954" fmla="*/ 216179 h 294596"/>
                <a:gd name="connsiteX955" fmla="*/ 3173024 w 4912735"/>
                <a:gd name="connsiteY955" fmla="*/ 200024 h 294596"/>
                <a:gd name="connsiteX956" fmla="*/ 3154897 w 4912735"/>
                <a:gd name="connsiteY956" fmla="*/ 177562 h 294596"/>
                <a:gd name="connsiteX957" fmla="*/ 3136670 w 4912735"/>
                <a:gd name="connsiteY957" fmla="*/ 199648 h 294596"/>
                <a:gd name="connsiteX958" fmla="*/ 3112292 w 4912735"/>
                <a:gd name="connsiteY958" fmla="*/ 217379 h 294596"/>
                <a:gd name="connsiteX959" fmla="*/ 3109566 w 4912735"/>
                <a:gd name="connsiteY959" fmla="*/ 213253 h 294596"/>
                <a:gd name="connsiteX960" fmla="*/ 3106091 w 4912735"/>
                <a:gd name="connsiteY960" fmla="*/ 208978 h 294596"/>
                <a:gd name="connsiteX961" fmla="*/ 3131369 w 4912735"/>
                <a:gd name="connsiteY961" fmla="*/ 191273 h 294596"/>
                <a:gd name="connsiteX962" fmla="*/ 3149896 w 4912735"/>
                <a:gd name="connsiteY962" fmla="*/ 168185 h 294596"/>
                <a:gd name="connsiteX963" fmla="*/ 3137895 w 4912735"/>
                <a:gd name="connsiteY963" fmla="*/ 138494 h 294596"/>
                <a:gd name="connsiteX964" fmla="*/ 3129494 w 4912735"/>
                <a:gd name="connsiteY964" fmla="*/ 104157 h 294596"/>
                <a:gd name="connsiteX965" fmla="*/ 3125543 w 4912735"/>
                <a:gd name="connsiteY965" fmla="*/ 111061 h 294596"/>
                <a:gd name="connsiteX966" fmla="*/ 3121293 w 4912735"/>
                <a:gd name="connsiteY966" fmla="*/ 117370 h 294596"/>
                <a:gd name="connsiteX967" fmla="*/ 3118118 w 4912735"/>
                <a:gd name="connsiteY967" fmla="*/ 113714 h 294596"/>
                <a:gd name="connsiteX968" fmla="*/ 3114492 w 4912735"/>
                <a:gd name="connsiteY968" fmla="*/ 110359 h 294596"/>
                <a:gd name="connsiteX969" fmla="*/ 3131669 w 4912735"/>
                <a:gd name="connsiteY969" fmla="*/ 77039 h 294596"/>
                <a:gd name="connsiteX970" fmla="*/ 3142696 w 4912735"/>
                <a:gd name="connsiteY970" fmla="*/ 35756 h 294596"/>
                <a:gd name="connsiteX971" fmla="*/ 4376612 w 4912735"/>
                <a:gd name="connsiteY971" fmla="*/ 35356 h 294596"/>
                <a:gd name="connsiteX972" fmla="*/ 4386413 w 4912735"/>
                <a:gd name="connsiteY972" fmla="*/ 37756 h 294596"/>
                <a:gd name="connsiteX973" fmla="*/ 4381237 w 4912735"/>
                <a:gd name="connsiteY973" fmla="*/ 49883 h 294596"/>
                <a:gd name="connsiteX974" fmla="*/ 4375611 w 4912735"/>
                <a:gd name="connsiteY974" fmla="*/ 61559 h 294596"/>
                <a:gd name="connsiteX975" fmla="*/ 4498827 w 4912735"/>
                <a:gd name="connsiteY975" fmla="*/ 61559 h 294596"/>
                <a:gd name="connsiteX976" fmla="*/ 4498827 w 4912735"/>
                <a:gd name="connsiteY976" fmla="*/ 70761 h 294596"/>
                <a:gd name="connsiteX977" fmla="*/ 4432219 w 4912735"/>
                <a:gd name="connsiteY977" fmla="*/ 70761 h 294596"/>
                <a:gd name="connsiteX978" fmla="*/ 4432219 w 4912735"/>
                <a:gd name="connsiteY978" fmla="*/ 105365 h 294596"/>
                <a:gd name="connsiteX979" fmla="*/ 4494627 w 4912735"/>
                <a:gd name="connsiteY979" fmla="*/ 105365 h 294596"/>
                <a:gd name="connsiteX980" fmla="*/ 4494627 w 4912735"/>
                <a:gd name="connsiteY980" fmla="*/ 114566 h 294596"/>
                <a:gd name="connsiteX981" fmla="*/ 4432219 w 4912735"/>
                <a:gd name="connsiteY981" fmla="*/ 114566 h 294596"/>
                <a:gd name="connsiteX982" fmla="*/ 4432219 w 4912735"/>
                <a:gd name="connsiteY982" fmla="*/ 159972 h 294596"/>
                <a:gd name="connsiteX983" fmla="*/ 4507228 w 4912735"/>
                <a:gd name="connsiteY983" fmla="*/ 159972 h 294596"/>
                <a:gd name="connsiteX984" fmla="*/ 4507228 w 4912735"/>
                <a:gd name="connsiteY984" fmla="*/ 169373 h 294596"/>
                <a:gd name="connsiteX985" fmla="*/ 4432219 w 4912735"/>
                <a:gd name="connsiteY985" fmla="*/ 169373 h 294596"/>
                <a:gd name="connsiteX986" fmla="*/ 4432219 w 4912735"/>
                <a:gd name="connsiteY986" fmla="*/ 217379 h 294596"/>
                <a:gd name="connsiteX987" fmla="*/ 4422618 w 4912735"/>
                <a:gd name="connsiteY987" fmla="*/ 217379 h 294596"/>
                <a:gd name="connsiteX988" fmla="*/ 4422618 w 4912735"/>
                <a:gd name="connsiteY988" fmla="*/ 169373 h 294596"/>
                <a:gd name="connsiteX989" fmla="*/ 4328205 w 4912735"/>
                <a:gd name="connsiteY989" fmla="*/ 169373 h 294596"/>
                <a:gd name="connsiteX990" fmla="*/ 4328205 w 4912735"/>
                <a:gd name="connsiteY990" fmla="*/ 159972 h 294596"/>
                <a:gd name="connsiteX991" fmla="*/ 4362010 w 4912735"/>
                <a:gd name="connsiteY991" fmla="*/ 159972 h 294596"/>
                <a:gd name="connsiteX992" fmla="*/ 4362010 w 4912735"/>
                <a:gd name="connsiteY992" fmla="*/ 105365 h 294596"/>
                <a:gd name="connsiteX993" fmla="*/ 4422618 w 4912735"/>
                <a:gd name="connsiteY993" fmla="*/ 105365 h 294596"/>
                <a:gd name="connsiteX994" fmla="*/ 4422618 w 4912735"/>
                <a:gd name="connsiteY994" fmla="*/ 70761 h 294596"/>
                <a:gd name="connsiteX995" fmla="*/ 4370211 w 4912735"/>
                <a:gd name="connsiteY995" fmla="*/ 70761 h 294596"/>
                <a:gd name="connsiteX996" fmla="*/ 4354934 w 4912735"/>
                <a:gd name="connsiteY996" fmla="*/ 93413 h 294596"/>
                <a:gd name="connsiteX997" fmla="*/ 4338007 w 4912735"/>
                <a:gd name="connsiteY997" fmla="*/ 112166 h 294596"/>
                <a:gd name="connsiteX998" fmla="*/ 4334006 w 4912735"/>
                <a:gd name="connsiteY998" fmla="*/ 109090 h 294596"/>
                <a:gd name="connsiteX999" fmla="*/ 4329406 w 4912735"/>
                <a:gd name="connsiteY999" fmla="*/ 106165 h 294596"/>
                <a:gd name="connsiteX1000" fmla="*/ 4356609 w 4912735"/>
                <a:gd name="connsiteY1000" fmla="*/ 74811 h 294596"/>
                <a:gd name="connsiteX1001" fmla="*/ 4376612 w 4912735"/>
                <a:gd name="connsiteY1001" fmla="*/ 35356 h 294596"/>
                <a:gd name="connsiteX1002" fmla="*/ 1669654 w 4912735"/>
                <a:gd name="connsiteY1002" fmla="*/ 28560 h 294596"/>
                <a:gd name="connsiteX1003" fmla="*/ 1703328 w 4912735"/>
                <a:gd name="connsiteY1003" fmla="*/ 28560 h 294596"/>
                <a:gd name="connsiteX1004" fmla="*/ 1672080 w 4912735"/>
                <a:gd name="connsiteY1004" fmla="*/ 92222 h 294596"/>
                <a:gd name="connsiteX1005" fmla="*/ 1767467 w 4912735"/>
                <a:gd name="connsiteY1005" fmla="*/ 92137 h 294596"/>
                <a:gd name="connsiteX1006" fmla="*/ 1748591 w 4912735"/>
                <a:gd name="connsiteY1006" fmla="*/ 115330 h 294596"/>
                <a:gd name="connsiteX1007" fmla="*/ 1700290 w 4912735"/>
                <a:gd name="connsiteY1007" fmla="*/ 115245 h 294596"/>
                <a:gd name="connsiteX1008" fmla="*/ 1765224 w 4912735"/>
                <a:gd name="connsiteY1008" fmla="*/ 224216 h 294596"/>
                <a:gd name="connsiteX1009" fmla="*/ 1765448 w 4912735"/>
                <a:gd name="connsiteY1009" fmla="*/ 224267 h 294596"/>
                <a:gd name="connsiteX1010" fmla="*/ 1805387 w 4912735"/>
                <a:gd name="connsiteY1010" fmla="*/ 89748 h 294596"/>
                <a:gd name="connsiteX1011" fmla="*/ 1791015 w 4912735"/>
                <a:gd name="connsiteY1011" fmla="*/ 89748 h 294596"/>
                <a:gd name="connsiteX1012" fmla="*/ 1799372 w 4912735"/>
                <a:gd name="connsiteY1012" fmla="*/ 70620 h 294596"/>
                <a:gd name="connsiteX1013" fmla="*/ 1811413 w 4912735"/>
                <a:gd name="connsiteY1013" fmla="*/ 70365 h 294596"/>
                <a:gd name="connsiteX1014" fmla="*/ 1816977 w 4912735"/>
                <a:gd name="connsiteY1014" fmla="*/ 52233 h 294596"/>
                <a:gd name="connsiteX1015" fmla="*/ 1847574 w 4912735"/>
                <a:gd name="connsiteY1015" fmla="*/ 52233 h 294596"/>
                <a:gd name="connsiteX1016" fmla="*/ 1841779 w 4912735"/>
                <a:gd name="connsiteY1016" fmla="*/ 70365 h 294596"/>
                <a:gd name="connsiteX1017" fmla="*/ 1868437 w 4912735"/>
                <a:gd name="connsiteY1017" fmla="*/ 70365 h 294596"/>
                <a:gd name="connsiteX1018" fmla="*/ 1865423 w 4912735"/>
                <a:gd name="connsiteY1018" fmla="*/ 89748 h 294596"/>
                <a:gd name="connsiteX1019" fmla="*/ 1829726 w 4912735"/>
                <a:gd name="connsiteY1019" fmla="*/ 89748 h 294596"/>
                <a:gd name="connsiteX1020" fmla="*/ 1764684 w 4912735"/>
                <a:gd name="connsiteY1020" fmla="*/ 294596 h 294596"/>
                <a:gd name="connsiteX1021" fmla="*/ 1753088 w 4912735"/>
                <a:gd name="connsiteY1021" fmla="*/ 271602 h 294596"/>
                <a:gd name="connsiteX1022" fmla="*/ 1752951 w 4912735"/>
                <a:gd name="connsiteY1022" fmla="*/ 271880 h 294596"/>
                <a:gd name="connsiteX1023" fmla="*/ 1751346 w 4912735"/>
                <a:gd name="connsiteY1023" fmla="*/ 269027 h 294596"/>
                <a:gd name="connsiteX1024" fmla="*/ 1659794 w 4912735"/>
                <a:gd name="connsiteY1024" fmla="*/ 113973 h 294596"/>
                <a:gd name="connsiteX1025" fmla="*/ 1611351 w 4912735"/>
                <a:gd name="connsiteY1025" fmla="*/ 198749 h 294596"/>
                <a:gd name="connsiteX1026" fmla="*/ 1570708 w 4912735"/>
                <a:gd name="connsiteY1026" fmla="*/ 199088 h 294596"/>
                <a:gd name="connsiteX1027" fmla="*/ 1619101 w 4912735"/>
                <a:gd name="connsiteY1027" fmla="*/ 115669 h 294596"/>
                <a:gd name="connsiteX1028" fmla="*/ 1582607 w 4912735"/>
                <a:gd name="connsiteY1028" fmla="*/ 116008 h 294596"/>
                <a:gd name="connsiteX1029" fmla="*/ 1601144 w 4912735"/>
                <a:gd name="connsiteY1029" fmla="*/ 91628 h 294596"/>
                <a:gd name="connsiteX1030" fmla="*/ 1632539 w 4912735"/>
                <a:gd name="connsiteY1030" fmla="*/ 91883 h 294596"/>
                <a:gd name="connsiteX1031" fmla="*/ 4783594 w 4912735"/>
                <a:gd name="connsiteY1031" fmla="*/ 22517 h 294596"/>
                <a:gd name="connsiteX1032" fmla="*/ 4674940 w 4912735"/>
                <a:gd name="connsiteY1032" fmla="*/ 129140 h 294596"/>
                <a:gd name="connsiteX1033" fmla="*/ 4781564 w 4912735"/>
                <a:gd name="connsiteY1033" fmla="*/ 237795 h 294596"/>
                <a:gd name="connsiteX1034" fmla="*/ 4890218 w 4912735"/>
                <a:gd name="connsiteY1034" fmla="*/ 131172 h 294596"/>
                <a:gd name="connsiteX1035" fmla="*/ 131170 w 4912735"/>
                <a:gd name="connsiteY1035" fmla="*/ 22517 h 294596"/>
                <a:gd name="connsiteX1036" fmla="*/ 22517 w 4912735"/>
                <a:gd name="connsiteY1036" fmla="*/ 129140 h 294596"/>
                <a:gd name="connsiteX1037" fmla="*/ 129141 w 4912735"/>
                <a:gd name="connsiteY1037" fmla="*/ 237795 h 294596"/>
                <a:gd name="connsiteX1038" fmla="*/ 237795 w 4912735"/>
                <a:gd name="connsiteY1038" fmla="*/ 131172 h 294596"/>
                <a:gd name="connsiteX1039" fmla="*/ 4783806 w 4912735"/>
                <a:gd name="connsiteY1039" fmla="*/ 0 h 294596"/>
                <a:gd name="connsiteX1040" fmla="*/ 4912735 w 4912735"/>
                <a:gd name="connsiteY1040" fmla="*/ 131384 h 294596"/>
                <a:gd name="connsiteX1041" fmla="*/ 4781352 w 4912735"/>
                <a:gd name="connsiteY1041" fmla="*/ 260312 h 294596"/>
                <a:gd name="connsiteX1042" fmla="*/ 4652423 w 4912735"/>
                <a:gd name="connsiteY1042" fmla="*/ 128928 h 294596"/>
                <a:gd name="connsiteX1043" fmla="*/ 131383 w 4912735"/>
                <a:gd name="connsiteY1043" fmla="*/ 0 h 294596"/>
                <a:gd name="connsiteX1044" fmla="*/ 260312 w 4912735"/>
                <a:gd name="connsiteY1044" fmla="*/ 131384 h 294596"/>
                <a:gd name="connsiteX1045" fmla="*/ 128929 w 4912735"/>
                <a:gd name="connsiteY1045" fmla="*/ 260312 h 294596"/>
                <a:gd name="connsiteX1046" fmla="*/ 0 w 4912735"/>
                <a:gd name="connsiteY1046" fmla="*/ 128928 h 29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</a:cxnLst>
              <a:rect l="l" t="t" r="r" b="b"/>
              <a:pathLst>
                <a:path w="4912735" h="294596">
                  <a:moveTo>
                    <a:pt x="3917780" y="182762"/>
                  </a:moveTo>
                  <a:lnTo>
                    <a:pt x="3917780" y="200789"/>
                  </a:lnTo>
                  <a:lnTo>
                    <a:pt x="3952009" y="200789"/>
                  </a:lnTo>
                  <a:lnTo>
                    <a:pt x="3952009" y="182762"/>
                  </a:lnTo>
                  <a:close/>
                  <a:moveTo>
                    <a:pt x="3477538" y="175961"/>
                  </a:moveTo>
                  <a:lnTo>
                    <a:pt x="3477538" y="201389"/>
                  </a:lnTo>
                  <a:lnTo>
                    <a:pt x="3565948" y="201389"/>
                  </a:lnTo>
                  <a:lnTo>
                    <a:pt x="3565948" y="175961"/>
                  </a:lnTo>
                  <a:close/>
                  <a:moveTo>
                    <a:pt x="2103176" y="159680"/>
                  </a:moveTo>
                  <a:lnTo>
                    <a:pt x="2102555" y="164812"/>
                  </a:lnTo>
                  <a:lnTo>
                    <a:pt x="2130900" y="164812"/>
                  </a:lnTo>
                  <a:lnTo>
                    <a:pt x="2131521" y="159680"/>
                  </a:lnTo>
                  <a:close/>
                  <a:moveTo>
                    <a:pt x="2037178" y="159680"/>
                  </a:moveTo>
                  <a:lnTo>
                    <a:pt x="2036557" y="164812"/>
                  </a:lnTo>
                  <a:lnTo>
                    <a:pt x="2064487" y="164812"/>
                  </a:lnTo>
                  <a:lnTo>
                    <a:pt x="2065108" y="159680"/>
                  </a:lnTo>
                  <a:close/>
                  <a:moveTo>
                    <a:pt x="1897876" y="159150"/>
                  </a:moveTo>
                  <a:lnTo>
                    <a:pt x="1895326" y="175406"/>
                  </a:lnTo>
                  <a:lnTo>
                    <a:pt x="1913406" y="175406"/>
                  </a:lnTo>
                  <a:lnTo>
                    <a:pt x="1915956" y="159150"/>
                  </a:lnTo>
                  <a:close/>
                  <a:moveTo>
                    <a:pt x="3917780" y="157559"/>
                  </a:moveTo>
                  <a:lnTo>
                    <a:pt x="3917780" y="174986"/>
                  </a:lnTo>
                  <a:lnTo>
                    <a:pt x="3952009" y="174986"/>
                  </a:lnTo>
                  <a:lnTo>
                    <a:pt x="3952009" y="157559"/>
                  </a:lnTo>
                  <a:close/>
                  <a:moveTo>
                    <a:pt x="4188988" y="147958"/>
                  </a:moveTo>
                  <a:lnTo>
                    <a:pt x="4188988" y="182387"/>
                  </a:lnTo>
                  <a:lnTo>
                    <a:pt x="4248396" y="182387"/>
                  </a:lnTo>
                  <a:lnTo>
                    <a:pt x="4248396" y="147958"/>
                  </a:lnTo>
                  <a:close/>
                  <a:moveTo>
                    <a:pt x="3477538" y="143757"/>
                  </a:moveTo>
                  <a:lnTo>
                    <a:pt x="3477538" y="167585"/>
                  </a:lnTo>
                  <a:lnTo>
                    <a:pt x="3565948" y="167585"/>
                  </a:lnTo>
                  <a:lnTo>
                    <a:pt x="3565948" y="143757"/>
                  </a:lnTo>
                  <a:close/>
                  <a:moveTo>
                    <a:pt x="2105659" y="142233"/>
                  </a:moveTo>
                  <a:lnTo>
                    <a:pt x="2104831" y="148186"/>
                  </a:lnTo>
                  <a:lnTo>
                    <a:pt x="2133176" y="148186"/>
                  </a:lnTo>
                  <a:lnTo>
                    <a:pt x="2134003" y="142233"/>
                  </a:lnTo>
                  <a:close/>
                  <a:moveTo>
                    <a:pt x="2039660" y="142233"/>
                  </a:moveTo>
                  <a:lnTo>
                    <a:pt x="2038833" y="148186"/>
                  </a:lnTo>
                  <a:lnTo>
                    <a:pt x="2066763" y="148186"/>
                  </a:lnTo>
                  <a:lnTo>
                    <a:pt x="2067591" y="142233"/>
                  </a:lnTo>
                  <a:close/>
                  <a:moveTo>
                    <a:pt x="2733032" y="140957"/>
                  </a:moveTo>
                  <a:lnTo>
                    <a:pt x="2733032" y="196589"/>
                  </a:lnTo>
                  <a:lnTo>
                    <a:pt x="2786663" y="196589"/>
                  </a:lnTo>
                  <a:lnTo>
                    <a:pt x="2786663" y="140957"/>
                  </a:lnTo>
                  <a:close/>
                  <a:moveTo>
                    <a:pt x="2640220" y="140957"/>
                  </a:moveTo>
                  <a:lnTo>
                    <a:pt x="2640220" y="196589"/>
                  </a:lnTo>
                  <a:lnTo>
                    <a:pt x="2689251" y="196589"/>
                  </a:lnTo>
                  <a:lnTo>
                    <a:pt x="2689251" y="140957"/>
                  </a:lnTo>
                  <a:close/>
                  <a:moveTo>
                    <a:pt x="4179987" y="139782"/>
                  </a:moveTo>
                  <a:lnTo>
                    <a:pt x="4257597" y="139782"/>
                  </a:lnTo>
                  <a:lnTo>
                    <a:pt x="4257597" y="190563"/>
                  </a:lnTo>
                  <a:lnTo>
                    <a:pt x="4188988" y="190563"/>
                  </a:lnTo>
                  <a:lnTo>
                    <a:pt x="4188988" y="201973"/>
                  </a:lnTo>
                  <a:lnTo>
                    <a:pt x="4179987" y="201973"/>
                  </a:lnTo>
                  <a:close/>
                  <a:moveTo>
                    <a:pt x="1240991" y="134168"/>
                  </a:moveTo>
                  <a:cubicBezTo>
                    <a:pt x="1244904" y="143195"/>
                    <a:pt x="1249780" y="151596"/>
                    <a:pt x="1255618" y="159372"/>
                  </a:cubicBezTo>
                  <a:cubicBezTo>
                    <a:pt x="1261456" y="167148"/>
                    <a:pt x="1268182" y="174149"/>
                    <a:pt x="1275795" y="180374"/>
                  </a:cubicBezTo>
                  <a:cubicBezTo>
                    <a:pt x="1283442" y="174361"/>
                    <a:pt x="1290301" y="167485"/>
                    <a:pt x="1296373" y="159747"/>
                  </a:cubicBezTo>
                  <a:cubicBezTo>
                    <a:pt x="1302445" y="152008"/>
                    <a:pt x="1307454" y="143482"/>
                    <a:pt x="1311400" y="134168"/>
                  </a:cubicBezTo>
                  <a:close/>
                  <a:moveTo>
                    <a:pt x="3917780" y="132756"/>
                  </a:moveTo>
                  <a:lnTo>
                    <a:pt x="3917780" y="149783"/>
                  </a:lnTo>
                  <a:lnTo>
                    <a:pt x="3952009" y="149783"/>
                  </a:lnTo>
                  <a:lnTo>
                    <a:pt x="3952009" y="132756"/>
                  </a:lnTo>
                  <a:close/>
                  <a:moveTo>
                    <a:pt x="3047284" y="131956"/>
                  </a:moveTo>
                  <a:lnTo>
                    <a:pt x="3047284" y="168585"/>
                  </a:lnTo>
                  <a:lnTo>
                    <a:pt x="3077487" y="168585"/>
                  </a:lnTo>
                  <a:lnTo>
                    <a:pt x="3077487" y="131956"/>
                  </a:lnTo>
                  <a:close/>
                  <a:moveTo>
                    <a:pt x="2723656" y="131781"/>
                  </a:moveTo>
                  <a:lnTo>
                    <a:pt x="2796040" y="131781"/>
                  </a:lnTo>
                  <a:lnTo>
                    <a:pt x="2796040" y="215766"/>
                  </a:lnTo>
                  <a:lnTo>
                    <a:pt x="2786663" y="215766"/>
                  </a:lnTo>
                  <a:lnTo>
                    <a:pt x="2786663" y="205765"/>
                  </a:lnTo>
                  <a:lnTo>
                    <a:pt x="2733032" y="205765"/>
                  </a:lnTo>
                  <a:lnTo>
                    <a:pt x="2733032" y="217166"/>
                  </a:lnTo>
                  <a:lnTo>
                    <a:pt x="2723656" y="217166"/>
                  </a:lnTo>
                  <a:close/>
                  <a:moveTo>
                    <a:pt x="2631044" y="131781"/>
                  </a:moveTo>
                  <a:lnTo>
                    <a:pt x="2698828" y="131781"/>
                  </a:lnTo>
                  <a:lnTo>
                    <a:pt x="2698828" y="215166"/>
                  </a:lnTo>
                  <a:lnTo>
                    <a:pt x="2689251" y="215166"/>
                  </a:lnTo>
                  <a:lnTo>
                    <a:pt x="2689251" y="205765"/>
                  </a:lnTo>
                  <a:lnTo>
                    <a:pt x="2640220" y="205765"/>
                  </a:lnTo>
                  <a:lnTo>
                    <a:pt x="2640220" y="217166"/>
                  </a:lnTo>
                  <a:lnTo>
                    <a:pt x="2631044" y="217166"/>
                  </a:lnTo>
                  <a:close/>
                  <a:moveTo>
                    <a:pt x="1318001" y="124367"/>
                  </a:moveTo>
                  <a:lnTo>
                    <a:pt x="1324001" y="127568"/>
                  </a:lnTo>
                  <a:cubicBezTo>
                    <a:pt x="1319826" y="139761"/>
                    <a:pt x="1314225" y="150729"/>
                    <a:pt x="1307199" y="160472"/>
                  </a:cubicBezTo>
                  <a:cubicBezTo>
                    <a:pt x="1300174" y="170215"/>
                    <a:pt x="1292173" y="178782"/>
                    <a:pt x="1283196" y="186175"/>
                  </a:cubicBezTo>
                  <a:cubicBezTo>
                    <a:pt x="1290805" y="191584"/>
                    <a:pt x="1299090" y="196218"/>
                    <a:pt x="1308049" y="200077"/>
                  </a:cubicBezTo>
                  <a:cubicBezTo>
                    <a:pt x="1317009" y="203936"/>
                    <a:pt x="1326593" y="206969"/>
                    <a:pt x="1336803" y="209178"/>
                  </a:cubicBezTo>
                  <a:cubicBezTo>
                    <a:pt x="1335657" y="210345"/>
                    <a:pt x="1334498" y="211762"/>
                    <a:pt x="1333328" y="213428"/>
                  </a:cubicBezTo>
                  <a:cubicBezTo>
                    <a:pt x="1332156" y="215095"/>
                    <a:pt x="1331248" y="216612"/>
                    <a:pt x="1330602" y="217979"/>
                  </a:cubicBezTo>
                  <a:cubicBezTo>
                    <a:pt x="1320184" y="215379"/>
                    <a:pt x="1310366" y="211928"/>
                    <a:pt x="1301148" y="207628"/>
                  </a:cubicBezTo>
                  <a:cubicBezTo>
                    <a:pt x="1291931" y="203327"/>
                    <a:pt x="1283413" y="198177"/>
                    <a:pt x="1275595" y="192176"/>
                  </a:cubicBezTo>
                  <a:cubicBezTo>
                    <a:pt x="1267461" y="198064"/>
                    <a:pt x="1258927" y="203090"/>
                    <a:pt x="1249992" y="207253"/>
                  </a:cubicBezTo>
                  <a:cubicBezTo>
                    <a:pt x="1241058" y="211416"/>
                    <a:pt x="1231923" y="214791"/>
                    <a:pt x="1222589" y="217379"/>
                  </a:cubicBezTo>
                  <a:cubicBezTo>
                    <a:pt x="1222143" y="216116"/>
                    <a:pt x="1221434" y="214691"/>
                    <a:pt x="1220464" y="213103"/>
                  </a:cubicBezTo>
                  <a:cubicBezTo>
                    <a:pt x="1219492" y="211516"/>
                    <a:pt x="1218534" y="210141"/>
                    <a:pt x="1217588" y="208978"/>
                  </a:cubicBezTo>
                  <a:cubicBezTo>
                    <a:pt x="1226323" y="206778"/>
                    <a:pt x="1234957" y="203777"/>
                    <a:pt x="1243491" y="199977"/>
                  </a:cubicBezTo>
                  <a:cubicBezTo>
                    <a:pt x="1252026" y="196176"/>
                    <a:pt x="1260260" y="191576"/>
                    <a:pt x="1268194" y="186175"/>
                  </a:cubicBezTo>
                  <a:cubicBezTo>
                    <a:pt x="1252026" y="171940"/>
                    <a:pt x="1239757" y="154604"/>
                    <a:pt x="1231390" y="134168"/>
                  </a:cubicBezTo>
                  <a:lnTo>
                    <a:pt x="1222989" y="134168"/>
                  </a:lnTo>
                  <a:lnTo>
                    <a:pt x="1222989" y="124967"/>
                  </a:lnTo>
                  <a:lnTo>
                    <a:pt x="1316200" y="124967"/>
                  </a:lnTo>
                  <a:close/>
                  <a:moveTo>
                    <a:pt x="3039283" y="123780"/>
                  </a:moveTo>
                  <a:lnTo>
                    <a:pt x="3085288" y="123780"/>
                  </a:lnTo>
                  <a:lnTo>
                    <a:pt x="3085288" y="176761"/>
                  </a:lnTo>
                  <a:lnTo>
                    <a:pt x="3047284" y="176761"/>
                  </a:lnTo>
                  <a:lnTo>
                    <a:pt x="3047284" y="194572"/>
                  </a:lnTo>
                  <a:lnTo>
                    <a:pt x="3039283" y="194572"/>
                  </a:lnTo>
                  <a:close/>
                  <a:moveTo>
                    <a:pt x="1903671" y="123094"/>
                  </a:moveTo>
                  <a:lnTo>
                    <a:pt x="1901121" y="139351"/>
                  </a:lnTo>
                  <a:lnTo>
                    <a:pt x="1918970" y="139351"/>
                  </a:lnTo>
                  <a:lnTo>
                    <a:pt x="1921519" y="123094"/>
                  </a:lnTo>
                  <a:close/>
                  <a:moveTo>
                    <a:pt x="2863861" y="116166"/>
                  </a:moveTo>
                  <a:lnTo>
                    <a:pt x="2873462" y="116166"/>
                  </a:lnTo>
                  <a:lnTo>
                    <a:pt x="2873462" y="141769"/>
                  </a:lnTo>
                  <a:lnTo>
                    <a:pt x="2910667" y="141769"/>
                  </a:lnTo>
                  <a:lnTo>
                    <a:pt x="2910667" y="150771"/>
                  </a:lnTo>
                  <a:lnTo>
                    <a:pt x="2873462" y="150771"/>
                  </a:lnTo>
                  <a:lnTo>
                    <a:pt x="2873462" y="186375"/>
                  </a:lnTo>
                  <a:lnTo>
                    <a:pt x="2915067" y="178574"/>
                  </a:lnTo>
                  <a:lnTo>
                    <a:pt x="2915667" y="187575"/>
                  </a:lnTo>
                  <a:cubicBezTo>
                    <a:pt x="2898815" y="190917"/>
                    <a:pt x="2882363" y="194134"/>
                    <a:pt x="2866311" y="197226"/>
                  </a:cubicBezTo>
                  <a:cubicBezTo>
                    <a:pt x="2850259" y="200318"/>
                    <a:pt x="2836107" y="203035"/>
                    <a:pt x="2823856" y="205377"/>
                  </a:cubicBezTo>
                  <a:lnTo>
                    <a:pt x="2822055" y="195576"/>
                  </a:lnTo>
                  <a:cubicBezTo>
                    <a:pt x="2827698" y="194755"/>
                    <a:pt x="2834065" y="193697"/>
                    <a:pt x="2841158" y="192401"/>
                  </a:cubicBezTo>
                  <a:cubicBezTo>
                    <a:pt x="2848250" y="191105"/>
                    <a:pt x="2855818" y="189696"/>
                    <a:pt x="2863861" y="188175"/>
                  </a:cubicBezTo>
                  <a:lnTo>
                    <a:pt x="2863861" y="150771"/>
                  </a:lnTo>
                  <a:lnTo>
                    <a:pt x="2827056" y="150771"/>
                  </a:lnTo>
                  <a:lnTo>
                    <a:pt x="2827056" y="141769"/>
                  </a:lnTo>
                  <a:lnTo>
                    <a:pt x="2863861" y="141769"/>
                  </a:lnTo>
                  <a:close/>
                  <a:moveTo>
                    <a:pt x="4371611" y="114566"/>
                  </a:moveTo>
                  <a:lnTo>
                    <a:pt x="4371611" y="159972"/>
                  </a:lnTo>
                  <a:lnTo>
                    <a:pt x="4422618" y="159972"/>
                  </a:lnTo>
                  <a:lnTo>
                    <a:pt x="4422618" y="114566"/>
                  </a:lnTo>
                  <a:close/>
                  <a:moveTo>
                    <a:pt x="605731" y="110366"/>
                  </a:moveTo>
                  <a:lnTo>
                    <a:pt x="781353" y="110366"/>
                  </a:lnTo>
                  <a:lnTo>
                    <a:pt x="781353" y="119967"/>
                  </a:lnTo>
                  <a:lnTo>
                    <a:pt x="684940" y="119967"/>
                  </a:lnTo>
                  <a:cubicBezTo>
                    <a:pt x="677677" y="134006"/>
                    <a:pt x="669901" y="147633"/>
                    <a:pt x="661613" y="160847"/>
                  </a:cubicBezTo>
                  <a:cubicBezTo>
                    <a:pt x="653324" y="174061"/>
                    <a:pt x="644898" y="186038"/>
                    <a:pt x="636335" y="196776"/>
                  </a:cubicBezTo>
                  <a:lnTo>
                    <a:pt x="748548" y="186975"/>
                  </a:lnTo>
                  <a:cubicBezTo>
                    <a:pt x="743898" y="179995"/>
                    <a:pt x="739097" y="172953"/>
                    <a:pt x="734147" y="165847"/>
                  </a:cubicBezTo>
                  <a:cubicBezTo>
                    <a:pt x="729196" y="158742"/>
                    <a:pt x="724396" y="152050"/>
                    <a:pt x="719745" y="145770"/>
                  </a:cubicBezTo>
                  <a:lnTo>
                    <a:pt x="728146" y="141569"/>
                  </a:lnTo>
                  <a:cubicBezTo>
                    <a:pt x="733974" y="149148"/>
                    <a:pt x="739943" y="157194"/>
                    <a:pt x="746052" y="165706"/>
                  </a:cubicBezTo>
                  <a:cubicBezTo>
                    <a:pt x="752161" y="174218"/>
                    <a:pt x="757848" y="182530"/>
                    <a:pt x="763113" y="190642"/>
                  </a:cubicBezTo>
                  <a:cubicBezTo>
                    <a:pt x="768378" y="198754"/>
                    <a:pt x="772658" y="206000"/>
                    <a:pt x="775952" y="212378"/>
                  </a:cubicBezTo>
                  <a:lnTo>
                    <a:pt x="766951" y="217579"/>
                  </a:lnTo>
                  <a:cubicBezTo>
                    <a:pt x="765338" y="214554"/>
                    <a:pt x="763463" y="211203"/>
                    <a:pt x="761325" y="207528"/>
                  </a:cubicBezTo>
                  <a:cubicBezTo>
                    <a:pt x="759187" y="203852"/>
                    <a:pt x="756862" y="200002"/>
                    <a:pt x="754349" y="195976"/>
                  </a:cubicBezTo>
                  <a:cubicBezTo>
                    <a:pt x="725812" y="198546"/>
                    <a:pt x="703064" y="200607"/>
                    <a:pt x="686103" y="202158"/>
                  </a:cubicBezTo>
                  <a:cubicBezTo>
                    <a:pt x="669143" y="203709"/>
                    <a:pt x="656370" y="204933"/>
                    <a:pt x="647786" y="205827"/>
                  </a:cubicBezTo>
                  <a:cubicBezTo>
                    <a:pt x="639202" y="206722"/>
                    <a:pt x="633205" y="207470"/>
                    <a:pt x="629796" y="208072"/>
                  </a:cubicBezTo>
                  <a:cubicBezTo>
                    <a:pt x="626387" y="208673"/>
                    <a:pt x="623966" y="209308"/>
                    <a:pt x="622533" y="209978"/>
                  </a:cubicBezTo>
                  <a:cubicBezTo>
                    <a:pt x="622208" y="208665"/>
                    <a:pt x="621708" y="206940"/>
                    <a:pt x="621033" y="204802"/>
                  </a:cubicBezTo>
                  <a:cubicBezTo>
                    <a:pt x="620357" y="202665"/>
                    <a:pt x="619657" y="200789"/>
                    <a:pt x="618932" y="199177"/>
                  </a:cubicBezTo>
                  <a:cubicBezTo>
                    <a:pt x="620837" y="198727"/>
                    <a:pt x="623029" y="197126"/>
                    <a:pt x="625508" y="194376"/>
                  </a:cubicBezTo>
                  <a:cubicBezTo>
                    <a:pt x="627988" y="191626"/>
                    <a:pt x="630730" y="188025"/>
                    <a:pt x="633734" y="183575"/>
                  </a:cubicBezTo>
                  <a:cubicBezTo>
                    <a:pt x="635912" y="180919"/>
                    <a:pt x="639157" y="176385"/>
                    <a:pt x="643469" y="169973"/>
                  </a:cubicBezTo>
                  <a:cubicBezTo>
                    <a:pt x="647780" y="163561"/>
                    <a:pt x="652492" y="156005"/>
                    <a:pt x="657604" y="147303"/>
                  </a:cubicBezTo>
                  <a:cubicBezTo>
                    <a:pt x="662716" y="138602"/>
                    <a:pt x="667561" y="129490"/>
                    <a:pt x="672139" y="119967"/>
                  </a:cubicBezTo>
                  <a:lnTo>
                    <a:pt x="605731" y="119967"/>
                  </a:lnTo>
                  <a:close/>
                  <a:moveTo>
                    <a:pt x="3919381" y="105565"/>
                  </a:moveTo>
                  <a:lnTo>
                    <a:pt x="3927789" y="107965"/>
                  </a:lnTo>
                  <a:cubicBezTo>
                    <a:pt x="3926596" y="110778"/>
                    <a:pt x="3925328" y="113604"/>
                    <a:pt x="3923985" y="116444"/>
                  </a:cubicBezTo>
                  <a:cubicBezTo>
                    <a:pt x="3922642" y="119284"/>
                    <a:pt x="3921174" y="122063"/>
                    <a:pt x="3919581" y="124780"/>
                  </a:cubicBezTo>
                  <a:lnTo>
                    <a:pt x="3951609" y="124780"/>
                  </a:lnTo>
                  <a:cubicBezTo>
                    <a:pt x="3950483" y="122317"/>
                    <a:pt x="3949282" y="119731"/>
                    <a:pt x="3948006" y="117020"/>
                  </a:cubicBezTo>
                  <a:cubicBezTo>
                    <a:pt x="3946730" y="114309"/>
                    <a:pt x="3945529" y="111824"/>
                    <a:pt x="3944403" y="109565"/>
                  </a:cubicBezTo>
                  <a:lnTo>
                    <a:pt x="3952009" y="107365"/>
                  </a:lnTo>
                  <a:cubicBezTo>
                    <a:pt x="3953426" y="109953"/>
                    <a:pt x="3954881" y="112829"/>
                    <a:pt x="3956372" y="115994"/>
                  </a:cubicBezTo>
                  <a:cubicBezTo>
                    <a:pt x="3957863" y="119159"/>
                    <a:pt x="3959268" y="122088"/>
                    <a:pt x="3960585" y="124780"/>
                  </a:cubicBezTo>
                  <a:lnTo>
                    <a:pt x="3998790" y="124780"/>
                  </a:lnTo>
                  <a:lnTo>
                    <a:pt x="3998790" y="132756"/>
                  </a:lnTo>
                  <a:lnTo>
                    <a:pt x="3960585" y="132756"/>
                  </a:lnTo>
                  <a:lnTo>
                    <a:pt x="3960585" y="149783"/>
                  </a:lnTo>
                  <a:lnTo>
                    <a:pt x="3995190" y="149783"/>
                  </a:lnTo>
                  <a:lnTo>
                    <a:pt x="3995190" y="157559"/>
                  </a:lnTo>
                  <a:lnTo>
                    <a:pt x="3960585" y="157559"/>
                  </a:lnTo>
                  <a:lnTo>
                    <a:pt x="3960585" y="174986"/>
                  </a:lnTo>
                  <a:lnTo>
                    <a:pt x="3995190" y="174986"/>
                  </a:lnTo>
                  <a:lnTo>
                    <a:pt x="3995190" y="182762"/>
                  </a:lnTo>
                  <a:lnTo>
                    <a:pt x="3960585" y="182762"/>
                  </a:lnTo>
                  <a:lnTo>
                    <a:pt x="3960585" y="200789"/>
                  </a:lnTo>
                  <a:lnTo>
                    <a:pt x="4003790" y="200789"/>
                  </a:lnTo>
                  <a:lnTo>
                    <a:pt x="4003790" y="208765"/>
                  </a:lnTo>
                  <a:lnTo>
                    <a:pt x="3917780" y="208765"/>
                  </a:lnTo>
                  <a:lnTo>
                    <a:pt x="3917780" y="216966"/>
                  </a:lnTo>
                  <a:lnTo>
                    <a:pt x="3909004" y="216966"/>
                  </a:lnTo>
                  <a:lnTo>
                    <a:pt x="3909004" y="141370"/>
                  </a:lnTo>
                  <a:cubicBezTo>
                    <a:pt x="3906789" y="144495"/>
                    <a:pt x="3904513" y="147455"/>
                    <a:pt x="3902173" y="150248"/>
                  </a:cubicBezTo>
                  <a:cubicBezTo>
                    <a:pt x="3899833" y="153041"/>
                    <a:pt x="3897506" y="155545"/>
                    <a:pt x="3895192" y="157759"/>
                  </a:cubicBezTo>
                  <a:cubicBezTo>
                    <a:pt x="3894407" y="156986"/>
                    <a:pt x="3893323" y="155989"/>
                    <a:pt x="3891938" y="154768"/>
                  </a:cubicBezTo>
                  <a:cubicBezTo>
                    <a:pt x="3890554" y="153546"/>
                    <a:pt x="3889369" y="152549"/>
                    <a:pt x="3888385" y="151777"/>
                  </a:cubicBezTo>
                  <a:cubicBezTo>
                    <a:pt x="3894770" y="145861"/>
                    <a:pt x="3900664" y="138884"/>
                    <a:pt x="3906067" y="130847"/>
                  </a:cubicBezTo>
                  <a:cubicBezTo>
                    <a:pt x="3911470" y="122810"/>
                    <a:pt x="3915908" y="114383"/>
                    <a:pt x="3919381" y="105565"/>
                  </a:cubicBezTo>
                  <a:close/>
                  <a:moveTo>
                    <a:pt x="3707766" y="102565"/>
                  </a:moveTo>
                  <a:lnTo>
                    <a:pt x="3717167" y="102565"/>
                  </a:lnTo>
                  <a:lnTo>
                    <a:pt x="3717167" y="130368"/>
                  </a:lnTo>
                  <a:lnTo>
                    <a:pt x="3798377" y="130368"/>
                  </a:lnTo>
                  <a:lnTo>
                    <a:pt x="3798377" y="139369"/>
                  </a:lnTo>
                  <a:lnTo>
                    <a:pt x="3724168" y="139369"/>
                  </a:lnTo>
                  <a:cubicBezTo>
                    <a:pt x="3730404" y="148106"/>
                    <a:pt x="3737891" y="156435"/>
                    <a:pt x="3746630" y="164357"/>
                  </a:cubicBezTo>
                  <a:cubicBezTo>
                    <a:pt x="3755369" y="172279"/>
                    <a:pt x="3764754" y="179379"/>
                    <a:pt x="3774782" y="185656"/>
                  </a:cubicBezTo>
                  <a:cubicBezTo>
                    <a:pt x="3784810" y="191934"/>
                    <a:pt x="3794876" y="196974"/>
                    <a:pt x="3804978" y="200777"/>
                  </a:cubicBezTo>
                  <a:cubicBezTo>
                    <a:pt x="3803745" y="201723"/>
                    <a:pt x="3802511" y="202931"/>
                    <a:pt x="3801278" y="204402"/>
                  </a:cubicBezTo>
                  <a:cubicBezTo>
                    <a:pt x="3800045" y="205873"/>
                    <a:pt x="3799011" y="207332"/>
                    <a:pt x="3798177" y="208778"/>
                  </a:cubicBezTo>
                  <a:cubicBezTo>
                    <a:pt x="3788276" y="204514"/>
                    <a:pt x="3778342" y="199062"/>
                    <a:pt x="3768374" y="192420"/>
                  </a:cubicBezTo>
                  <a:cubicBezTo>
                    <a:pt x="3758406" y="185779"/>
                    <a:pt x="3749005" y="178326"/>
                    <a:pt x="3740170" y="170062"/>
                  </a:cubicBezTo>
                  <a:cubicBezTo>
                    <a:pt x="3731336" y="161798"/>
                    <a:pt x="3723668" y="153100"/>
                    <a:pt x="3717167" y="143970"/>
                  </a:cubicBezTo>
                  <a:lnTo>
                    <a:pt x="3717167" y="217379"/>
                  </a:lnTo>
                  <a:lnTo>
                    <a:pt x="3707766" y="217379"/>
                  </a:lnTo>
                  <a:lnTo>
                    <a:pt x="3707766" y="144170"/>
                  </a:lnTo>
                  <a:cubicBezTo>
                    <a:pt x="3697844" y="158246"/>
                    <a:pt x="3685684" y="170898"/>
                    <a:pt x="3671287" y="182125"/>
                  </a:cubicBezTo>
                  <a:cubicBezTo>
                    <a:pt x="3656889" y="193351"/>
                    <a:pt x="3642179" y="202102"/>
                    <a:pt x="3627156" y="208378"/>
                  </a:cubicBezTo>
                  <a:cubicBezTo>
                    <a:pt x="3626502" y="207123"/>
                    <a:pt x="3625560" y="205782"/>
                    <a:pt x="3624331" y="204352"/>
                  </a:cubicBezTo>
                  <a:cubicBezTo>
                    <a:pt x="3623101" y="202923"/>
                    <a:pt x="3621910" y="201731"/>
                    <a:pt x="3620755" y="200777"/>
                  </a:cubicBezTo>
                  <a:cubicBezTo>
                    <a:pt x="3635987" y="194955"/>
                    <a:pt x="3650780" y="186596"/>
                    <a:pt x="3665136" y="175699"/>
                  </a:cubicBezTo>
                  <a:cubicBezTo>
                    <a:pt x="3679491" y="164802"/>
                    <a:pt x="3691435" y="152692"/>
                    <a:pt x="3700965" y="139369"/>
                  </a:cubicBezTo>
                  <a:lnTo>
                    <a:pt x="3627356" y="139369"/>
                  </a:lnTo>
                  <a:lnTo>
                    <a:pt x="3627356" y="130368"/>
                  </a:lnTo>
                  <a:lnTo>
                    <a:pt x="3707766" y="130368"/>
                  </a:lnTo>
                  <a:close/>
                  <a:moveTo>
                    <a:pt x="1829726" y="101419"/>
                  </a:moveTo>
                  <a:lnTo>
                    <a:pt x="1850356" y="101419"/>
                  </a:lnTo>
                  <a:lnTo>
                    <a:pt x="1844097" y="125804"/>
                  </a:lnTo>
                  <a:lnTo>
                    <a:pt x="1838766" y="136850"/>
                  </a:lnTo>
                  <a:lnTo>
                    <a:pt x="1828335" y="176032"/>
                  </a:lnTo>
                  <a:lnTo>
                    <a:pt x="1837607" y="174573"/>
                  </a:lnTo>
                  <a:lnTo>
                    <a:pt x="1840852" y="135182"/>
                  </a:lnTo>
                  <a:lnTo>
                    <a:pt x="1860555" y="135182"/>
                  </a:lnTo>
                  <a:lnTo>
                    <a:pt x="1855919" y="194789"/>
                  </a:lnTo>
                  <a:lnTo>
                    <a:pt x="1835984" y="194789"/>
                  </a:lnTo>
                  <a:cubicBezTo>
                    <a:pt x="1836062" y="193677"/>
                    <a:pt x="1836139" y="192566"/>
                    <a:pt x="1836216" y="191454"/>
                  </a:cubicBezTo>
                  <a:lnTo>
                    <a:pt x="1803300" y="194580"/>
                  </a:lnTo>
                  <a:lnTo>
                    <a:pt x="1806082" y="176448"/>
                  </a:lnTo>
                  <a:close/>
                  <a:moveTo>
                    <a:pt x="1356205" y="99364"/>
                  </a:moveTo>
                  <a:lnTo>
                    <a:pt x="1399011" y="99364"/>
                  </a:lnTo>
                  <a:lnTo>
                    <a:pt x="1399011" y="189175"/>
                  </a:lnTo>
                  <a:lnTo>
                    <a:pt x="1426014" y="171173"/>
                  </a:lnTo>
                  <a:cubicBezTo>
                    <a:pt x="1426452" y="172452"/>
                    <a:pt x="1427027" y="173894"/>
                    <a:pt x="1427739" y="175499"/>
                  </a:cubicBezTo>
                  <a:cubicBezTo>
                    <a:pt x="1428452" y="177103"/>
                    <a:pt x="1429077" y="178395"/>
                    <a:pt x="1429614" y="179374"/>
                  </a:cubicBezTo>
                  <a:cubicBezTo>
                    <a:pt x="1417793" y="187576"/>
                    <a:pt x="1408899" y="193797"/>
                    <a:pt x="1402930" y="198036"/>
                  </a:cubicBezTo>
                  <a:cubicBezTo>
                    <a:pt x="1396961" y="202275"/>
                    <a:pt x="1392837" y="205324"/>
                    <a:pt x="1390558" y="207185"/>
                  </a:cubicBezTo>
                  <a:cubicBezTo>
                    <a:pt x="1388279" y="209046"/>
                    <a:pt x="1386762" y="210510"/>
                    <a:pt x="1386009" y="211578"/>
                  </a:cubicBezTo>
                  <a:cubicBezTo>
                    <a:pt x="1385463" y="210299"/>
                    <a:pt x="1384655" y="208807"/>
                    <a:pt x="1383584" y="207103"/>
                  </a:cubicBezTo>
                  <a:cubicBezTo>
                    <a:pt x="1382513" y="205398"/>
                    <a:pt x="1381454" y="203956"/>
                    <a:pt x="1380408" y="202777"/>
                  </a:cubicBezTo>
                  <a:cubicBezTo>
                    <a:pt x="1382184" y="201860"/>
                    <a:pt x="1384084" y="200093"/>
                    <a:pt x="1386109" y="197476"/>
                  </a:cubicBezTo>
                  <a:cubicBezTo>
                    <a:pt x="1388134" y="194859"/>
                    <a:pt x="1389235" y="191492"/>
                    <a:pt x="1389410" y="187375"/>
                  </a:cubicBezTo>
                  <a:lnTo>
                    <a:pt x="1389410" y="108765"/>
                  </a:lnTo>
                  <a:lnTo>
                    <a:pt x="1356205" y="108765"/>
                  </a:lnTo>
                  <a:close/>
                  <a:moveTo>
                    <a:pt x="1155780" y="99364"/>
                  </a:moveTo>
                  <a:lnTo>
                    <a:pt x="1195585" y="99364"/>
                  </a:lnTo>
                  <a:lnTo>
                    <a:pt x="1195585" y="190976"/>
                  </a:lnTo>
                  <a:lnTo>
                    <a:pt x="1220989" y="174574"/>
                  </a:lnTo>
                  <a:cubicBezTo>
                    <a:pt x="1221309" y="175924"/>
                    <a:pt x="1221768" y="177324"/>
                    <a:pt x="1222364" y="178774"/>
                  </a:cubicBezTo>
                  <a:cubicBezTo>
                    <a:pt x="1222960" y="180224"/>
                    <a:pt x="1223568" y="181424"/>
                    <a:pt x="1224189" y="182375"/>
                  </a:cubicBezTo>
                  <a:cubicBezTo>
                    <a:pt x="1212828" y="190050"/>
                    <a:pt x="1204279" y="195858"/>
                    <a:pt x="1198541" y="199799"/>
                  </a:cubicBezTo>
                  <a:cubicBezTo>
                    <a:pt x="1192804" y="203740"/>
                    <a:pt x="1188833" y="206570"/>
                    <a:pt x="1186629" y="208289"/>
                  </a:cubicBezTo>
                  <a:cubicBezTo>
                    <a:pt x="1184425" y="210008"/>
                    <a:pt x="1182943" y="211371"/>
                    <a:pt x="1182184" y="212378"/>
                  </a:cubicBezTo>
                  <a:cubicBezTo>
                    <a:pt x="1181629" y="211207"/>
                    <a:pt x="1180788" y="209849"/>
                    <a:pt x="1179658" y="208303"/>
                  </a:cubicBezTo>
                  <a:cubicBezTo>
                    <a:pt x="1178529" y="206757"/>
                    <a:pt x="1177437" y="205448"/>
                    <a:pt x="1176383" y="204377"/>
                  </a:cubicBezTo>
                  <a:cubicBezTo>
                    <a:pt x="1178200" y="203160"/>
                    <a:pt x="1180267" y="201094"/>
                    <a:pt x="1182584" y="198177"/>
                  </a:cubicBezTo>
                  <a:cubicBezTo>
                    <a:pt x="1184901" y="195259"/>
                    <a:pt x="1186167" y="191592"/>
                    <a:pt x="1186384" y="187175"/>
                  </a:cubicBezTo>
                  <a:lnTo>
                    <a:pt x="1186384" y="108765"/>
                  </a:lnTo>
                  <a:lnTo>
                    <a:pt x="1155780" y="108765"/>
                  </a:lnTo>
                  <a:close/>
                  <a:moveTo>
                    <a:pt x="4783361" y="97808"/>
                  </a:moveTo>
                  <a:lnTo>
                    <a:pt x="4814899" y="130908"/>
                  </a:lnTo>
                  <a:lnTo>
                    <a:pt x="4781799" y="162447"/>
                  </a:lnTo>
                  <a:lnTo>
                    <a:pt x="4750261" y="129346"/>
                  </a:lnTo>
                  <a:close/>
                  <a:moveTo>
                    <a:pt x="130938" y="97808"/>
                  </a:moveTo>
                  <a:lnTo>
                    <a:pt x="162476" y="130908"/>
                  </a:lnTo>
                  <a:lnTo>
                    <a:pt x="129375" y="162447"/>
                  </a:lnTo>
                  <a:lnTo>
                    <a:pt x="97837" y="129346"/>
                  </a:lnTo>
                  <a:close/>
                  <a:moveTo>
                    <a:pt x="2172485" y="92560"/>
                  </a:moveTo>
                  <a:lnTo>
                    <a:pt x="2170830" y="105081"/>
                  </a:lnTo>
                  <a:lnTo>
                    <a:pt x="2110831" y="106313"/>
                  </a:lnTo>
                  <a:lnTo>
                    <a:pt x="2110211" y="111034"/>
                  </a:lnTo>
                  <a:lnTo>
                    <a:pt x="2173933" y="111034"/>
                  </a:lnTo>
                  <a:lnTo>
                    <a:pt x="2172071" y="124376"/>
                  </a:lnTo>
                  <a:lnTo>
                    <a:pt x="2108348" y="124376"/>
                  </a:lnTo>
                  <a:lnTo>
                    <a:pt x="2107521" y="129097"/>
                  </a:lnTo>
                  <a:lnTo>
                    <a:pt x="2167313" y="129097"/>
                  </a:lnTo>
                  <a:lnTo>
                    <a:pt x="2160485" y="178154"/>
                  </a:lnTo>
                  <a:lnTo>
                    <a:pt x="2100694" y="178154"/>
                  </a:lnTo>
                  <a:lnTo>
                    <a:pt x="2100073" y="182670"/>
                  </a:lnTo>
                  <a:lnTo>
                    <a:pt x="2163795" y="182670"/>
                  </a:lnTo>
                  <a:lnTo>
                    <a:pt x="2161933" y="195191"/>
                  </a:lnTo>
                  <a:lnTo>
                    <a:pt x="2098211" y="195191"/>
                  </a:lnTo>
                  <a:lnTo>
                    <a:pt x="2097590" y="199911"/>
                  </a:lnTo>
                  <a:lnTo>
                    <a:pt x="2165244" y="199911"/>
                  </a:lnTo>
                  <a:lnTo>
                    <a:pt x="2163382" y="212022"/>
                  </a:lnTo>
                  <a:lnTo>
                    <a:pt x="1990420" y="212022"/>
                  </a:lnTo>
                  <a:lnTo>
                    <a:pt x="1992282" y="199911"/>
                  </a:lnTo>
                  <a:lnTo>
                    <a:pt x="2059522" y="199911"/>
                  </a:lnTo>
                  <a:lnTo>
                    <a:pt x="2060143" y="195191"/>
                  </a:lnTo>
                  <a:lnTo>
                    <a:pt x="1996833" y="195191"/>
                  </a:lnTo>
                  <a:lnTo>
                    <a:pt x="1998696" y="182670"/>
                  </a:lnTo>
                  <a:lnTo>
                    <a:pt x="2062005" y="182670"/>
                  </a:lnTo>
                  <a:lnTo>
                    <a:pt x="2062625" y="178154"/>
                  </a:lnTo>
                  <a:lnTo>
                    <a:pt x="2003247" y="178154"/>
                  </a:lnTo>
                  <a:lnTo>
                    <a:pt x="2010075" y="129097"/>
                  </a:lnTo>
                  <a:lnTo>
                    <a:pt x="2069453" y="129097"/>
                  </a:lnTo>
                  <a:lnTo>
                    <a:pt x="2070280" y="124376"/>
                  </a:lnTo>
                  <a:lnTo>
                    <a:pt x="2006971" y="124376"/>
                  </a:lnTo>
                  <a:lnTo>
                    <a:pt x="2008833" y="111034"/>
                  </a:lnTo>
                  <a:lnTo>
                    <a:pt x="2072143" y="111034"/>
                  </a:lnTo>
                  <a:lnTo>
                    <a:pt x="2072763" y="107134"/>
                  </a:lnTo>
                  <a:lnTo>
                    <a:pt x="2013178" y="108160"/>
                  </a:lnTo>
                  <a:lnTo>
                    <a:pt x="2014833" y="95639"/>
                  </a:lnTo>
                  <a:close/>
                  <a:moveTo>
                    <a:pt x="3631957" y="87963"/>
                  </a:moveTo>
                  <a:lnTo>
                    <a:pt x="3794777" y="87963"/>
                  </a:lnTo>
                  <a:lnTo>
                    <a:pt x="3794777" y="121567"/>
                  </a:lnTo>
                  <a:lnTo>
                    <a:pt x="3785376" y="121567"/>
                  </a:lnTo>
                  <a:lnTo>
                    <a:pt x="3785376" y="96764"/>
                  </a:lnTo>
                  <a:lnTo>
                    <a:pt x="3641158" y="96764"/>
                  </a:lnTo>
                  <a:lnTo>
                    <a:pt x="3641158" y="121567"/>
                  </a:lnTo>
                  <a:lnTo>
                    <a:pt x="3631957" y="121567"/>
                  </a:lnTo>
                  <a:close/>
                  <a:moveTo>
                    <a:pt x="1909234" y="87039"/>
                  </a:moveTo>
                  <a:lnTo>
                    <a:pt x="1906684" y="103295"/>
                  </a:lnTo>
                  <a:lnTo>
                    <a:pt x="1924533" y="103295"/>
                  </a:lnTo>
                  <a:lnTo>
                    <a:pt x="1927082" y="87039"/>
                  </a:lnTo>
                  <a:close/>
                  <a:moveTo>
                    <a:pt x="2256061" y="83048"/>
                  </a:moveTo>
                  <a:lnTo>
                    <a:pt x="2295699" y="83048"/>
                  </a:lnTo>
                  <a:lnTo>
                    <a:pt x="2282718" y="94928"/>
                  </a:lnTo>
                  <a:lnTo>
                    <a:pt x="2368716" y="94928"/>
                  </a:lnTo>
                  <a:lnTo>
                    <a:pt x="2358346" y="114472"/>
                  </a:lnTo>
                  <a:lnTo>
                    <a:pt x="2261392" y="114727"/>
                  </a:lnTo>
                  <a:lnTo>
                    <a:pt x="2244239" y="130567"/>
                  </a:lnTo>
                  <a:lnTo>
                    <a:pt x="2266028" y="130567"/>
                  </a:lnTo>
                  <a:lnTo>
                    <a:pt x="2267650" y="120771"/>
                  </a:lnTo>
                  <a:lnTo>
                    <a:pt x="2311693" y="120771"/>
                  </a:lnTo>
                  <a:lnTo>
                    <a:pt x="2310070" y="130567"/>
                  </a:lnTo>
                  <a:lnTo>
                    <a:pt x="2358749" y="130567"/>
                  </a:lnTo>
                  <a:lnTo>
                    <a:pt x="2349141" y="150112"/>
                  </a:lnTo>
                  <a:lnTo>
                    <a:pt x="2307057" y="150366"/>
                  </a:lnTo>
                  <a:lnTo>
                    <a:pt x="2305202" y="162246"/>
                  </a:lnTo>
                  <a:lnTo>
                    <a:pt x="2366862" y="162246"/>
                  </a:lnTo>
                  <a:lnTo>
                    <a:pt x="2354178" y="182045"/>
                  </a:lnTo>
                  <a:lnTo>
                    <a:pt x="2302189" y="182045"/>
                  </a:lnTo>
                  <a:lnTo>
                    <a:pt x="2294086" y="240108"/>
                  </a:lnTo>
                  <a:lnTo>
                    <a:pt x="2255133" y="201428"/>
                  </a:lnTo>
                  <a:lnTo>
                    <a:pt x="2258147" y="182045"/>
                  </a:lnTo>
                  <a:lnTo>
                    <a:pt x="2178871" y="182045"/>
                  </a:lnTo>
                  <a:lnTo>
                    <a:pt x="2189519" y="162500"/>
                  </a:lnTo>
                  <a:lnTo>
                    <a:pt x="2261160" y="162246"/>
                  </a:lnTo>
                  <a:lnTo>
                    <a:pt x="2263015" y="150366"/>
                  </a:lnTo>
                  <a:lnTo>
                    <a:pt x="2201356" y="150366"/>
                  </a:lnTo>
                  <a:lnTo>
                    <a:pt x="2204601" y="130567"/>
                  </a:lnTo>
                  <a:lnTo>
                    <a:pt x="2221754" y="114727"/>
                  </a:lnTo>
                  <a:lnTo>
                    <a:pt x="2198110" y="114727"/>
                  </a:lnTo>
                  <a:lnTo>
                    <a:pt x="2207463" y="94928"/>
                  </a:lnTo>
                  <a:lnTo>
                    <a:pt x="2243080" y="94928"/>
                  </a:lnTo>
                  <a:close/>
                  <a:moveTo>
                    <a:pt x="3046083" y="82965"/>
                  </a:moveTo>
                  <a:lnTo>
                    <a:pt x="3055285" y="84967"/>
                  </a:lnTo>
                  <a:cubicBezTo>
                    <a:pt x="3054580" y="87060"/>
                    <a:pt x="3053838" y="89128"/>
                    <a:pt x="3053059" y="91171"/>
                  </a:cubicBezTo>
                  <a:cubicBezTo>
                    <a:pt x="3052280" y="93215"/>
                    <a:pt x="3051488" y="95283"/>
                    <a:pt x="3050684" y="97376"/>
                  </a:cubicBezTo>
                  <a:lnTo>
                    <a:pt x="3110491" y="97376"/>
                  </a:lnTo>
                  <a:lnTo>
                    <a:pt x="3110491" y="102562"/>
                  </a:lnTo>
                  <a:cubicBezTo>
                    <a:pt x="3110045" y="127461"/>
                    <a:pt x="3109559" y="147153"/>
                    <a:pt x="3109032" y="161640"/>
                  </a:cubicBezTo>
                  <a:cubicBezTo>
                    <a:pt x="3108505" y="176126"/>
                    <a:pt x="3107811" y="186812"/>
                    <a:pt x="3106950" y="193698"/>
                  </a:cubicBezTo>
                  <a:cubicBezTo>
                    <a:pt x="3106090" y="200585"/>
                    <a:pt x="3104936" y="205078"/>
                    <a:pt x="3103491" y="207178"/>
                  </a:cubicBezTo>
                  <a:cubicBezTo>
                    <a:pt x="3102116" y="208953"/>
                    <a:pt x="3100615" y="210253"/>
                    <a:pt x="3098990" y="211078"/>
                  </a:cubicBezTo>
                  <a:cubicBezTo>
                    <a:pt x="3097365" y="211903"/>
                    <a:pt x="3095464" y="212403"/>
                    <a:pt x="3093289" y="212578"/>
                  </a:cubicBezTo>
                  <a:cubicBezTo>
                    <a:pt x="3091331" y="212682"/>
                    <a:pt x="3088947" y="212724"/>
                    <a:pt x="3086138" y="212703"/>
                  </a:cubicBezTo>
                  <a:cubicBezTo>
                    <a:pt x="3083330" y="212682"/>
                    <a:pt x="3080446" y="212574"/>
                    <a:pt x="3077487" y="212378"/>
                  </a:cubicBezTo>
                  <a:cubicBezTo>
                    <a:pt x="3077392" y="211028"/>
                    <a:pt x="3077133" y="209528"/>
                    <a:pt x="3076712" y="207878"/>
                  </a:cubicBezTo>
                  <a:cubicBezTo>
                    <a:pt x="3076291" y="206227"/>
                    <a:pt x="3075683" y="204727"/>
                    <a:pt x="3074887" y="203377"/>
                  </a:cubicBezTo>
                  <a:cubicBezTo>
                    <a:pt x="3078333" y="203665"/>
                    <a:pt x="3081392" y="203840"/>
                    <a:pt x="3084063" y="203902"/>
                  </a:cubicBezTo>
                  <a:cubicBezTo>
                    <a:pt x="3086734" y="203965"/>
                    <a:pt x="3088743" y="203990"/>
                    <a:pt x="3090089" y="203977"/>
                  </a:cubicBezTo>
                  <a:cubicBezTo>
                    <a:pt x="3091352" y="204106"/>
                    <a:pt x="3092377" y="203998"/>
                    <a:pt x="3093164" y="203652"/>
                  </a:cubicBezTo>
                  <a:cubicBezTo>
                    <a:pt x="3093952" y="203306"/>
                    <a:pt x="3094727" y="202547"/>
                    <a:pt x="3095489" y="201376"/>
                  </a:cubicBezTo>
                  <a:cubicBezTo>
                    <a:pt x="3096485" y="199930"/>
                    <a:pt x="3097339" y="195952"/>
                    <a:pt x="3098053" y="189439"/>
                  </a:cubicBezTo>
                  <a:cubicBezTo>
                    <a:pt x="3098766" y="182927"/>
                    <a:pt x="3099369" y="172947"/>
                    <a:pt x="3099861" y="159500"/>
                  </a:cubicBezTo>
                  <a:cubicBezTo>
                    <a:pt x="3100352" y="146052"/>
                    <a:pt x="3100762" y="128203"/>
                    <a:pt x="3101090" y="105952"/>
                  </a:cubicBezTo>
                  <a:lnTo>
                    <a:pt x="3046684" y="105952"/>
                  </a:lnTo>
                  <a:cubicBezTo>
                    <a:pt x="3043571" y="112278"/>
                    <a:pt x="3040145" y="118149"/>
                    <a:pt x="3036407" y="123565"/>
                  </a:cubicBezTo>
                  <a:cubicBezTo>
                    <a:pt x="3032669" y="128980"/>
                    <a:pt x="3028694" y="133846"/>
                    <a:pt x="3024481" y="138161"/>
                  </a:cubicBezTo>
                  <a:cubicBezTo>
                    <a:pt x="3023818" y="137168"/>
                    <a:pt x="3022843" y="135901"/>
                    <a:pt x="3021555" y="134358"/>
                  </a:cubicBezTo>
                  <a:cubicBezTo>
                    <a:pt x="3020268" y="132816"/>
                    <a:pt x="3019043" y="131550"/>
                    <a:pt x="3017880" y="130560"/>
                  </a:cubicBezTo>
                  <a:cubicBezTo>
                    <a:pt x="3024031" y="124570"/>
                    <a:pt x="3029531" y="117464"/>
                    <a:pt x="3034382" y="109242"/>
                  </a:cubicBezTo>
                  <a:cubicBezTo>
                    <a:pt x="3039233" y="101021"/>
                    <a:pt x="3043133" y="92261"/>
                    <a:pt x="3046083" y="82965"/>
                  </a:cubicBezTo>
                  <a:close/>
                  <a:moveTo>
                    <a:pt x="2933870" y="82562"/>
                  </a:moveTo>
                  <a:lnTo>
                    <a:pt x="2932269" y="86963"/>
                  </a:lnTo>
                  <a:cubicBezTo>
                    <a:pt x="2934765" y="99998"/>
                    <a:pt x="2937974" y="112432"/>
                    <a:pt x="2941896" y="124267"/>
                  </a:cubicBezTo>
                  <a:cubicBezTo>
                    <a:pt x="2945817" y="136102"/>
                    <a:pt x="2950476" y="147137"/>
                    <a:pt x="2955872" y="157371"/>
                  </a:cubicBezTo>
                  <a:cubicBezTo>
                    <a:pt x="2961135" y="147291"/>
                    <a:pt x="2965461" y="136048"/>
                    <a:pt x="2968849" y="123642"/>
                  </a:cubicBezTo>
                  <a:cubicBezTo>
                    <a:pt x="2972237" y="111236"/>
                    <a:pt x="2974912" y="97543"/>
                    <a:pt x="2976875" y="82562"/>
                  </a:cubicBezTo>
                  <a:close/>
                  <a:moveTo>
                    <a:pt x="3140895" y="78562"/>
                  </a:moveTo>
                  <a:cubicBezTo>
                    <a:pt x="3139995" y="80867"/>
                    <a:pt x="3139095" y="83161"/>
                    <a:pt x="3138195" y="85442"/>
                  </a:cubicBezTo>
                  <a:cubicBezTo>
                    <a:pt x="3137295" y="87723"/>
                    <a:pt x="3136395" y="89966"/>
                    <a:pt x="3135494" y="92172"/>
                  </a:cubicBezTo>
                  <a:cubicBezTo>
                    <a:pt x="3137478" y="104599"/>
                    <a:pt x="3140062" y="116390"/>
                    <a:pt x="3143246" y="127543"/>
                  </a:cubicBezTo>
                  <a:cubicBezTo>
                    <a:pt x="3146429" y="138696"/>
                    <a:pt x="3150313" y="149041"/>
                    <a:pt x="3154897" y="158577"/>
                  </a:cubicBezTo>
                  <a:cubicBezTo>
                    <a:pt x="3160044" y="147873"/>
                    <a:pt x="3164153" y="135860"/>
                    <a:pt x="3167223" y="122537"/>
                  </a:cubicBezTo>
                  <a:cubicBezTo>
                    <a:pt x="3170295" y="109215"/>
                    <a:pt x="3172653" y="94556"/>
                    <a:pt x="3174300" y="78562"/>
                  </a:cubicBezTo>
                  <a:close/>
                  <a:moveTo>
                    <a:pt x="3505341" y="72148"/>
                  </a:moveTo>
                  <a:lnTo>
                    <a:pt x="3505341" y="102377"/>
                  </a:lnTo>
                  <a:lnTo>
                    <a:pt x="3521143" y="102377"/>
                  </a:lnTo>
                  <a:cubicBezTo>
                    <a:pt x="3527631" y="97677"/>
                    <a:pt x="3533857" y="92814"/>
                    <a:pt x="3539820" y="87788"/>
                  </a:cubicBezTo>
                  <a:cubicBezTo>
                    <a:pt x="3545783" y="82763"/>
                    <a:pt x="3551559" y="77549"/>
                    <a:pt x="3557147" y="72148"/>
                  </a:cubicBezTo>
                  <a:close/>
                  <a:moveTo>
                    <a:pt x="950371" y="66748"/>
                  </a:moveTo>
                  <a:lnTo>
                    <a:pt x="950371" y="130981"/>
                  </a:lnTo>
                  <a:lnTo>
                    <a:pt x="974583" y="130981"/>
                  </a:lnTo>
                  <a:cubicBezTo>
                    <a:pt x="988965" y="131060"/>
                    <a:pt x="999671" y="128450"/>
                    <a:pt x="1006699" y="123152"/>
                  </a:cubicBezTo>
                  <a:cubicBezTo>
                    <a:pt x="1013727" y="117853"/>
                    <a:pt x="1017229" y="109390"/>
                    <a:pt x="1017204" y="97763"/>
                  </a:cubicBezTo>
                  <a:cubicBezTo>
                    <a:pt x="1017208" y="86141"/>
                    <a:pt x="1013598" y="78020"/>
                    <a:pt x="1006374" y="73401"/>
                  </a:cubicBezTo>
                  <a:cubicBezTo>
                    <a:pt x="999149" y="68782"/>
                    <a:pt x="988286" y="66564"/>
                    <a:pt x="973783" y="66748"/>
                  </a:cubicBezTo>
                  <a:close/>
                  <a:moveTo>
                    <a:pt x="826546" y="66748"/>
                  </a:moveTo>
                  <a:lnTo>
                    <a:pt x="826546" y="130981"/>
                  </a:lnTo>
                  <a:lnTo>
                    <a:pt x="850758" y="130981"/>
                  </a:lnTo>
                  <a:cubicBezTo>
                    <a:pt x="865140" y="131060"/>
                    <a:pt x="875846" y="128450"/>
                    <a:pt x="882874" y="123152"/>
                  </a:cubicBezTo>
                  <a:cubicBezTo>
                    <a:pt x="889902" y="117853"/>
                    <a:pt x="893404" y="109390"/>
                    <a:pt x="893379" y="97763"/>
                  </a:cubicBezTo>
                  <a:cubicBezTo>
                    <a:pt x="893383" y="86141"/>
                    <a:pt x="889773" y="78020"/>
                    <a:pt x="882549" y="73401"/>
                  </a:cubicBezTo>
                  <a:cubicBezTo>
                    <a:pt x="875324" y="68782"/>
                    <a:pt x="864461" y="66564"/>
                    <a:pt x="849958" y="66748"/>
                  </a:cubicBezTo>
                  <a:close/>
                  <a:moveTo>
                    <a:pt x="4213191" y="59351"/>
                  </a:moveTo>
                  <a:lnTo>
                    <a:pt x="4222392" y="59351"/>
                  </a:lnTo>
                  <a:lnTo>
                    <a:pt x="4222392" y="78974"/>
                  </a:lnTo>
                  <a:lnTo>
                    <a:pt x="4263798" y="78974"/>
                  </a:lnTo>
                  <a:lnTo>
                    <a:pt x="4263798" y="87350"/>
                  </a:lnTo>
                  <a:lnTo>
                    <a:pt x="4222392" y="87350"/>
                  </a:lnTo>
                  <a:lnTo>
                    <a:pt x="4222392" y="111178"/>
                  </a:lnTo>
                  <a:lnTo>
                    <a:pt x="4269399" y="111178"/>
                  </a:lnTo>
                  <a:lnTo>
                    <a:pt x="4269399" y="119554"/>
                  </a:lnTo>
                  <a:lnTo>
                    <a:pt x="4168585" y="119554"/>
                  </a:lnTo>
                  <a:lnTo>
                    <a:pt x="4168585" y="111178"/>
                  </a:lnTo>
                  <a:lnTo>
                    <a:pt x="4213191" y="111178"/>
                  </a:lnTo>
                  <a:lnTo>
                    <a:pt x="4213191" y="87350"/>
                  </a:lnTo>
                  <a:lnTo>
                    <a:pt x="4173986" y="87350"/>
                  </a:lnTo>
                  <a:lnTo>
                    <a:pt x="4173986" y="78974"/>
                  </a:lnTo>
                  <a:lnTo>
                    <a:pt x="4213191" y="78974"/>
                  </a:lnTo>
                  <a:close/>
                  <a:moveTo>
                    <a:pt x="3908204" y="58148"/>
                  </a:moveTo>
                  <a:cubicBezTo>
                    <a:pt x="3911629" y="60849"/>
                    <a:pt x="3915157" y="63750"/>
                    <a:pt x="3918789" y="66851"/>
                  </a:cubicBezTo>
                  <a:cubicBezTo>
                    <a:pt x="3922420" y="69952"/>
                    <a:pt x="3925353" y="72653"/>
                    <a:pt x="3927588" y="74954"/>
                  </a:cubicBezTo>
                  <a:lnTo>
                    <a:pt x="3922584" y="80756"/>
                  </a:lnTo>
                  <a:cubicBezTo>
                    <a:pt x="3920162" y="78251"/>
                    <a:pt x="3917156" y="75358"/>
                    <a:pt x="3913566" y="72078"/>
                  </a:cubicBezTo>
                  <a:cubicBezTo>
                    <a:pt x="3909977" y="68798"/>
                    <a:pt x="3906522" y="65755"/>
                    <a:pt x="3903202" y="62950"/>
                  </a:cubicBezTo>
                  <a:close/>
                  <a:moveTo>
                    <a:pt x="3960186" y="57748"/>
                  </a:moveTo>
                  <a:cubicBezTo>
                    <a:pt x="3963610" y="60445"/>
                    <a:pt x="3967122" y="63354"/>
                    <a:pt x="3970721" y="66476"/>
                  </a:cubicBezTo>
                  <a:cubicBezTo>
                    <a:pt x="3974321" y="69598"/>
                    <a:pt x="3977282" y="72357"/>
                    <a:pt x="3979605" y="74754"/>
                  </a:cubicBezTo>
                  <a:lnTo>
                    <a:pt x="3974400" y="80356"/>
                  </a:lnTo>
                  <a:cubicBezTo>
                    <a:pt x="3972076" y="77851"/>
                    <a:pt x="3969116" y="74958"/>
                    <a:pt x="3965518" y="71678"/>
                  </a:cubicBezTo>
                  <a:cubicBezTo>
                    <a:pt x="3961921" y="68398"/>
                    <a:pt x="3958415" y="65355"/>
                    <a:pt x="3955001" y="62550"/>
                  </a:cubicBezTo>
                  <a:close/>
                  <a:moveTo>
                    <a:pt x="4035220" y="56771"/>
                  </a:moveTo>
                  <a:lnTo>
                    <a:pt x="4101818" y="56771"/>
                  </a:lnTo>
                  <a:lnTo>
                    <a:pt x="4101818" y="66948"/>
                  </a:lnTo>
                  <a:lnTo>
                    <a:pt x="4045621" y="66948"/>
                  </a:lnTo>
                  <a:lnTo>
                    <a:pt x="4041421" y="115961"/>
                  </a:lnTo>
                  <a:cubicBezTo>
                    <a:pt x="4044875" y="113837"/>
                    <a:pt x="4048567" y="112149"/>
                    <a:pt x="4052497" y="110898"/>
                  </a:cubicBezTo>
                  <a:cubicBezTo>
                    <a:pt x="4056427" y="109647"/>
                    <a:pt x="4060869" y="109007"/>
                    <a:pt x="4065823" y="108978"/>
                  </a:cubicBezTo>
                  <a:cubicBezTo>
                    <a:pt x="4078124" y="108902"/>
                    <a:pt x="4088321" y="112649"/>
                    <a:pt x="4096415" y="120219"/>
                  </a:cubicBezTo>
                  <a:cubicBezTo>
                    <a:pt x="4104509" y="127789"/>
                    <a:pt x="4108705" y="139640"/>
                    <a:pt x="4109004" y="155771"/>
                  </a:cubicBezTo>
                  <a:cubicBezTo>
                    <a:pt x="4108871" y="166333"/>
                    <a:pt x="4106650" y="175286"/>
                    <a:pt x="4102343" y="182628"/>
                  </a:cubicBezTo>
                  <a:cubicBezTo>
                    <a:pt x="4098035" y="189970"/>
                    <a:pt x="4092438" y="195555"/>
                    <a:pt x="4085553" y="199384"/>
                  </a:cubicBezTo>
                  <a:cubicBezTo>
                    <a:pt x="4078667" y="203214"/>
                    <a:pt x="4071290" y="205141"/>
                    <a:pt x="4063423" y="205165"/>
                  </a:cubicBezTo>
                  <a:cubicBezTo>
                    <a:pt x="4052247" y="204949"/>
                    <a:pt x="4043095" y="202936"/>
                    <a:pt x="4035970" y="199126"/>
                  </a:cubicBezTo>
                  <a:cubicBezTo>
                    <a:pt x="4028844" y="195316"/>
                    <a:pt x="4022993" y="191002"/>
                    <a:pt x="4018417" y="186185"/>
                  </a:cubicBezTo>
                  <a:lnTo>
                    <a:pt x="4024818" y="177981"/>
                  </a:lnTo>
                  <a:cubicBezTo>
                    <a:pt x="4028898" y="182550"/>
                    <a:pt x="4033940" y="186518"/>
                    <a:pt x="4039945" y="189886"/>
                  </a:cubicBezTo>
                  <a:cubicBezTo>
                    <a:pt x="4045950" y="193254"/>
                    <a:pt x="4053642" y="195022"/>
                    <a:pt x="4063023" y="195189"/>
                  </a:cubicBezTo>
                  <a:cubicBezTo>
                    <a:pt x="4072491" y="195039"/>
                    <a:pt x="4080458" y="191487"/>
                    <a:pt x="4086926" y="184534"/>
                  </a:cubicBezTo>
                  <a:cubicBezTo>
                    <a:pt x="4093394" y="177581"/>
                    <a:pt x="4096761" y="168127"/>
                    <a:pt x="4097027" y="156171"/>
                  </a:cubicBezTo>
                  <a:cubicBezTo>
                    <a:pt x="4096911" y="144458"/>
                    <a:pt x="4093894" y="135320"/>
                    <a:pt x="4087976" y="128759"/>
                  </a:cubicBezTo>
                  <a:cubicBezTo>
                    <a:pt x="4082059" y="122197"/>
                    <a:pt x="4073941" y="118862"/>
                    <a:pt x="4063623" y="118754"/>
                  </a:cubicBezTo>
                  <a:cubicBezTo>
                    <a:pt x="4058422" y="118787"/>
                    <a:pt x="4053822" y="119621"/>
                    <a:pt x="4049821" y="121255"/>
                  </a:cubicBezTo>
                  <a:cubicBezTo>
                    <a:pt x="4045821" y="122890"/>
                    <a:pt x="4041821" y="125124"/>
                    <a:pt x="4037820" y="127959"/>
                  </a:cubicBezTo>
                  <a:lnTo>
                    <a:pt x="4030219" y="123357"/>
                  </a:lnTo>
                  <a:close/>
                  <a:moveTo>
                    <a:pt x="1037892" y="56771"/>
                  </a:moveTo>
                  <a:lnTo>
                    <a:pt x="1141880" y="56771"/>
                  </a:lnTo>
                  <a:lnTo>
                    <a:pt x="1141880" y="66948"/>
                  </a:lnTo>
                  <a:lnTo>
                    <a:pt x="1095875" y="66948"/>
                  </a:lnTo>
                  <a:lnTo>
                    <a:pt x="1095875" y="202565"/>
                  </a:lnTo>
                  <a:lnTo>
                    <a:pt x="1083698" y="202565"/>
                  </a:lnTo>
                  <a:lnTo>
                    <a:pt x="1083698" y="66948"/>
                  </a:lnTo>
                  <a:lnTo>
                    <a:pt x="1037892" y="66948"/>
                  </a:lnTo>
                  <a:close/>
                  <a:moveTo>
                    <a:pt x="938394" y="56771"/>
                  </a:moveTo>
                  <a:lnTo>
                    <a:pt x="976184" y="56771"/>
                  </a:lnTo>
                  <a:cubicBezTo>
                    <a:pt x="992845" y="56591"/>
                    <a:pt x="1005838" y="59646"/>
                    <a:pt x="1015164" y="65936"/>
                  </a:cubicBezTo>
                  <a:cubicBezTo>
                    <a:pt x="1024489" y="72227"/>
                    <a:pt x="1029228" y="82836"/>
                    <a:pt x="1029381" y="97763"/>
                  </a:cubicBezTo>
                  <a:cubicBezTo>
                    <a:pt x="1029223" y="112345"/>
                    <a:pt x="1024543" y="123195"/>
                    <a:pt x="1015339" y="130316"/>
                  </a:cubicBezTo>
                  <a:cubicBezTo>
                    <a:pt x="1006134" y="137436"/>
                    <a:pt x="993350" y="140983"/>
                    <a:pt x="976984" y="140957"/>
                  </a:cubicBezTo>
                  <a:lnTo>
                    <a:pt x="950371" y="140957"/>
                  </a:lnTo>
                  <a:lnTo>
                    <a:pt x="950371" y="202565"/>
                  </a:lnTo>
                  <a:lnTo>
                    <a:pt x="938394" y="202565"/>
                  </a:lnTo>
                  <a:close/>
                  <a:moveTo>
                    <a:pt x="814569" y="56771"/>
                  </a:moveTo>
                  <a:lnTo>
                    <a:pt x="852359" y="56771"/>
                  </a:lnTo>
                  <a:cubicBezTo>
                    <a:pt x="869020" y="56591"/>
                    <a:pt x="882013" y="59646"/>
                    <a:pt x="891339" y="65936"/>
                  </a:cubicBezTo>
                  <a:cubicBezTo>
                    <a:pt x="900664" y="72227"/>
                    <a:pt x="905403" y="82836"/>
                    <a:pt x="905556" y="97763"/>
                  </a:cubicBezTo>
                  <a:cubicBezTo>
                    <a:pt x="905398" y="112345"/>
                    <a:pt x="900718" y="123195"/>
                    <a:pt x="891514" y="130316"/>
                  </a:cubicBezTo>
                  <a:cubicBezTo>
                    <a:pt x="882309" y="137436"/>
                    <a:pt x="869525" y="140983"/>
                    <a:pt x="853159" y="140957"/>
                  </a:cubicBezTo>
                  <a:lnTo>
                    <a:pt x="826546" y="140957"/>
                  </a:lnTo>
                  <a:lnTo>
                    <a:pt x="826546" y="202565"/>
                  </a:lnTo>
                  <a:lnTo>
                    <a:pt x="814569" y="202565"/>
                  </a:lnTo>
                  <a:close/>
                  <a:moveTo>
                    <a:pt x="488516" y="55959"/>
                  </a:moveTo>
                  <a:lnTo>
                    <a:pt x="576727" y="55959"/>
                  </a:lnTo>
                  <a:lnTo>
                    <a:pt x="576727" y="62159"/>
                  </a:lnTo>
                  <a:cubicBezTo>
                    <a:pt x="575700" y="94638"/>
                    <a:pt x="574621" y="120648"/>
                    <a:pt x="573490" y="140191"/>
                  </a:cubicBezTo>
                  <a:cubicBezTo>
                    <a:pt x="572359" y="159735"/>
                    <a:pt x="570939" y="174366"/>
                    <a:pt x="569230" y="184086"/>
                  </a:cubicBezTo>
                  <a:cubicBezTo>
                    <a:pt x="567521" y="193806"/>
                    <a:pt x="565286" y="200169"/>
                    <a:pt x="562525" y="203177"/>
                  </a:cubicBezTo>
                  <a:cubicBezTo>
                    <a:pt x="560667" y="205536"/>
                    <a:pt x="558583" y="207219"/>
                    <a:pt x="556274" y="208228"/>
                  </a:cubicBezTo>
                  <a:cubicBezTo>
                    <a:pt x="553966" y="209236"/>
                    <a:pt x="551182" y="209820"/>
                    <a:pt x="547924" y="209978"/>
                  </a:cubicBezTo>
                  <a:cubicBezTo>
                    <a:pt x="544386" y="210170"/>
                    <a:pt x="539760" y="210186"/>
                    <a:pt x="534047" y="210028"/>
                  </a:cubicBezTo>
                  <a:cubicBezTo>
                    <a:pt x="528334" y="209870"/>
                    <a:pt x="522358" y="209586"/>
                    <a:pt x="516119" y="209178"/>
                  </a:cubicBezTo>
                  <a:cubicBezTo>
                    <a:pt x="515932" y="207640"/>
                    <a:pt x="515607" y="206015"/>
                    <a:pt x="515145" y="204302"/>
                  </a:cubicBezTo>
                  <a:cubicBezTo>
                    <a:pt x="514682" y="202590"/>
                    <a:pt x="514007" y="201014"/>
                    <a:pt x="513119" y="199577"/>
                  </a:cubicBezTo>
                  <a:cubicBezTo>
                    <a:pt x="520291" y="200152"/>
                    <a:pt x="526800" y="200502"/>
                    <a:pt x="532647" y="200627"/>
                  </a:cubicBezTo>
                  <a:cubicBezTo>
                    <a:pt x="538493" y="200752"/>
                    <a:pt x="542652" y="200802"/>
                    <a:pt x="545123" y="200777"/>
                  </a:cubicBezTo>
                  <a:cubicBezTo>
                    <a:pt x="547194" y="200906"/>
                    <a:pt x="548903" y="200748"/>
                    <a:pt x="550249" y="200302"/>
                  </a:cubicBezTo>
                  <a:cubicBezTo>
                    <a:pt x="551595" y="199856"/>
                    <a:pt x="552753" y="198947"/>
                    <a:pt x="553724" y="197576"/>
                  </a:cubicBezTo>
                  <a:cubicBezTo>
                    <a:pt x="556101" y="195377"/>
                    <a:pt x="558104" y="189685"/>
                    <a:pt x="559732" y="180500"/>
                  </a:cubicBezTo>
                  <a:cubicBezTo>
                    <a:pt x="561361" y="171315"/>
                    <a:pt x="562756" y="157429"/>
                    <a:pt x="563918" y="138843"/>
                  </a:cubicBezTo>
                  <a:cubicBezTo>
                    <a:pt x="565080" y="120257"/>
                    <a:pt x="566149" y="95762"/>
                    <a:pt x="567126" y="65360"/>
                  </a:cubicBezTo>
                  <a:lnTo>
                    <a:pt x="488516" y="65360"/>
                  </a:lnTo>
                  <a:close/>
                  <a:moveTo>
                    <a:pt x="2670437" y="54146"/>
                  </a:moveTo>
                  <a:lnTo>
                    <a:pt x="2670437" y="98577"/>
                  </a:lnTo>
                  <a:lnTo>
                    <a:pt x="2756047" y="98577"/>
                  </a:lnTo>
                  <a:lnTo>
                    <a:pt x="2756047" y="54146"/>
                  </a:lnTo>
                  <a:close/>
                  <a:moveTo>
                    <a:pt x="626933" y="53558"/>
                  </a:moveTo>
                  <a:lnTo>
                    <a:pt x="760550" y="53558"/>
                  </a:lnTo>
                  <a:lnTo>
                    <a:pt x="760550" y="63360"/>
                  </a:lnTo>
                  <a:lnTo>
                    <a:pt x="626933" y="63360"/>
                  </a:lnTo>
                  <a:close/>
                  <a:moveTo>
                    <a:pt x="3832382" y="52546"/>
                  </a:moveTo>
                  <a:cubicBezTo>
                    <a:pt x="3834849" y="59970"/>
                    <a:pt x="3837166" y="67781"/>
                    <a:pt x="3839332" y="75979"/>
                  </a:cubicBezTo>
                  <a:cubicBezTo>
                    <a:pt x="3841500" y="84178"/>
                    <a:pt x="3843116" y="91439"/>
                    <a:pt x="3844183" y="97762"/>
                  </a:cubicBezTo>
                  <a:lnTo>
                    <a:pt x="3836182" y="99762"/>
                  </a:lnTo>
                  <a:cubicBezTo>
                    <a:pt x="3835115" y="93419"/>
                    <a:pt x="3833548" y="86100"/>
                    <a:pt x="3831482" y="77805"/>
                  </a:cubicBezTo>
                  <a:cubicBezTo>
                    <a:pt x="3829414" y="69511"/>
                    <a:pt x="3827248" y="61691"/>
                    <a:pt x="3824981" y="54347"/>
                  </a:cubicBezTo>
                  <a:close/>
                  <a:moveTo>
                    <a:pt x="3885395" y="51746"/>
                  </a:moveTo>
                  <a:lnTo>
                    <a:pt x="3894198" y="54147"/>
                  </a:lnTo>
                  <a:cubicBezTo>
                    <a:pt x="3891655" y="61791"/>
                    <a:pt x="3888937" y="69811"/>
                    <a:pt x="3886045" y="78205"/>
                  </a:cubicBezTo>
                  <a:cubicBezTo>
                    <a:pt x="3883152" y="86600"/>
                    <a:pt x="3880334" y="93919"/>
                    <a:pt x="3877591" y="100163"/>
                  </a:cubicBezTo>
                  <a:lnTo>
                    <a:pt x="3870589" y="97962"/>
                  </a:lnTo>
                  <a:cubicBezTo>
                    <a:pt x="3873281" y="91635"/>
                    <a:pt x="3875999" y="84132"/>
                    <a:pt x="3878742" y="75454"/>
                  </a:cubicBezTo>
                  <a:cubicBezTo>
                    <a:pt x="3881484" y="66776"/>
                    <a:pt x="3883702" y="58874"/>
                    <a:pt x="3885395" y="51746"/>
                  </a:cubicBezTo>
                  <a:close/>
                  <a:moveTo>
                    <a:pt x="3234707" y="50358"/>
                  </a:moveTo>
                  <a:lnTo>
                    <a:pt x="3390927" y="50358"/>
                  </a:lnTo>
                  <a:lnTo>
                    <a:pt x="3390927" y="59759"/>
                  </a:lnTo>
                  <a:lnTo>
                    <a:pt x="3317517" y="59759"/>
                  </a:lnTo>
                  <a:lnTo>
                    <a:pt x="3317517" y="121167"/>
                  </a:lnTo>
                  <a:lnTo>
                    <a:pt x="3384526" y="121167"/>
                  </a:lnTo>
                  <a:lnTo>
                    <a:pt x="3384526" y="130568"/>
                  </a:lnTo>
                  <a:lnTo>
                    <a:pt x="3317517" y="130568"/>
                  </a:lnTo>
                  <a:lnTo>
                    <a:pt x="3317517" y="198777"/>
                  </a:lnTo>
                  <a:lnTo>
                    <a:pt x="3401528" y="198777"/>
                  </a:lnTo>
                  <a:lnTo>
                    <a:pt x="3401528" y="208178"/>
                  </a:lnTo>
                  <a:lnTo>
                    <a:pt x="3224506" y="208178"/>
                  </a:lnTo>
                  <a:lnTo>
                    <a:pt x="3224506" y="198777"/>
                  </a:lnTo>
                  <a:lnTo>
                    <a:pt x="3307716" y="198777"/>
                  </a:lnTo>
                  <a:lnTo>
                    <a:pt x="3307716" y="130568"/>
                  </a:lnTo>
                  <a:lnTo>
                    <a:pt x="3243108" y="130568"/>
                  </a:lnTo>
                  <a:lnTo>
                    <a:pt x="3243108" y="121167"/>
                  </a:lnTo>
                  <a:lnTo>
                    <a:pt x="3307716" y="121167"/>
                  </a:lnTo>
                  <a:lnTo>
                    <a:pt x="3307716" y="59759"/>
                  </a:lnTo>
                  <a:lnTo>
                    <a:pt x="3234707" y="59759"/>
                  </a:lnTo>
                  <a:close/>
                  <a:moveTo>
                    <a:pt x="2824656" y="49958"/>
                  </a:moveTo>
                  <a:lnTo>
                    <a:pt x="2912667" y="49958"/>
                  </a:lnTo>
                  <a:lnTo>
                    <a:pt x="2912667" y="58959"/>
                  </a:lnTo>
                  <a:lnTo>
                    <a:pt x="2865461" y="58959"/>
                  </a:lnTo>
                  <a:cubicBezTo>
                    <a:pt x="2861535" y="66706"/>
                    <a:pt x="2857385" y="74115"/>
                    <a:pt x="2853009" y="81187"/>
                  </a:cubicBezTo>
                  <a:cubicBezTo>
                    <a:pt x="2848634" y="88259"/>
                    <a:pt x="2844183" y="94718"/>
                    <a:pt x="2839658" y="100564"/>
                  </a:cubicBezTo>
                  <a:lnTo>
                    <a:pt x="2891064" y="96164"/>
                  </a:lnTo>
                  <a:cubicBezTo>
                    <a:pt x="2888922" y="92438"/>
                    <a:pt x="2886605" y="88788"/>
                    <a:pt x="2884113" y="85212"/>
                  </a:cubicBezTo>
                  <a:cubicBezTo>
                    <a:pt x="2881621" y="81637"/>
                    <a:pt x="2879204" y="78287"/>
                    <a:pt x="2876862" y="75161"/>
                  </a:cubicBezTo>
                  <a:lnTo>
                    <a:pt x="2884263" y="71361"/>
                  </a:lnTo>
                  <a:cubicBezTo>
                    <a:pt x="2889214" y="77674"/>
                    <a:pt x="2893964" y="84350"/>
                    <a:pt x="2898515" y="91388"/>
                  </a:cubicBezTo>
                  <a:cubicBezTo>
                    <a:pt x="2903066" y="98427"/>
                    <a:pt x="2906516" y="104552"/>
                    <a:pt x="2908866" y="109765"/>
                  </a:cubicBezTo>
                  <a:lnTo>
                    <a:pt x="2900865" y="114366"/>
                  </a:lnTo>
                  <a:cubicBezTo>
                    <a:pt x="2900257" y="112845"/>
                    <a:pt x="2899523" y="111186"/>
                    <a:pt x="2898665" y="109390"/>
                  </a:cubicBezTo>
                  <a:cubicBezTo>
                    <a:pt x="2897807" y="107594"/>
                    <a:pt x="2896873" y="105786"/>
                    <a:pt x="2895865" y="103965"/>
                  </a:cubicBezTo>
                  <a:cubicBezTo>
                    <a:pt x="2877027" y="105733"/>
                    <a:pt x="2862963" y="107086"/>
                    <a:pt x="2853674" y="108024"/>
                  </a:cubicBezTo>
                  <a:cubicBezTo>
                    <a:pt x="2844385" y="108963"/>
                    <a:pt x="2838086" y="109679"/>
                    <a:pt x="2834776" y="110173"/>
                  </a:cubicBezTo>
                  <a:cubicBezTo>
                    <a:pt x="2831465" y="110667"/>
                    <a:pt x="2829359" y="111131"/>
                    <a:pt x="2828456" y="111566"/>
                  </a:cubicBezTo>
                  <a:cubicBezTo>
                    <a:pt x="2828223" y="110457"/>
                    <a:pt x="2827789" y="108974"/>
                    <a:pt x="2827156" y="107115"/>
                  </a:cubicBezTo>
                  <a:cubicBezTo>
                    <a:pt x="2826523" y="105257"/>
                    <a:pt x="2825889" y="103673"/>
                    <a:pt x="2825256" y="102365"/>
                  </a:cubicBezTo>
                  <a:cubicBezTo>
                    <a:pt x="2826656" y="102044"/>
                    <a:pt x="2828106" y="101135"/>
                    <a:pt x="2829606" y="99639"/>
                  </a:cubicBezTo>
                  <a:cubicBezTo>
                    <a:pt x="2831107" y="98143"/>
                    <a:pt x="2832657" y="96185"/>
                    <a:pt x="2834257" y="93763"/>
                  </a:cubicBezTo>
                  <a:cubicBezTo>
                    <a:pt x="2836149" y="91351"/>
                    <a:pt x="2839066" y="86925"/>
                    <a:pt x="2843008" y="80487"/>
                  </a:cubicBezTo>
                  <a:cubicBezTo>
                    <a:pt x="2846950" y="74048"/>
                    <a:pt x="2850767" y="66873"/>
                    <a:pt x="2854460" y="58959"/>
                  </a:cubicBezTo>
                  <a:lnTo>
                    <a:pt x="2824656" y="58959"/>
                  </a:lnTo>
                  <a:close/>
                  <a:moveTo>
                    <a:pt x="4149783" y="45570"/>
                  </a:moveTo>
                  <a:lnTo>
                    <a:pt x="4290801" y="45570"/>
                  </a:lnTo>
                  <a:lnTo>
                    <a:pt x="4290801" y="202573"/>
                  </a:lnTo>
                  <a:cubicBezTo>
                    <a:pt x="4290822" y="206409"/>
                    <a:pt x="4290230" y="209294"/>
                    <a:pt x="4289026" y="211228"/>
                  </a:cubicBezTo>
                  <a:cubicBezTo>
                    <a:pt x="4287821" y="213162"/>
                    <a:pt x="4285879" y="214545"/>
                    <a:pt x="4283200" y="215379"/>
                  </a:cubicBezTo>
                  <a:cubicBezTo>
                    <a:pt x="4280462" y="216145"/>
                    <a:pt x="4276336" y="216612"/>
                    <a:pt x="4270823" y="216779"/>
                  </a:cubicBezTo>
                  <a:cubicBezTo>
                    <a:pt x="4265310" y="216946"/>
                    <a:pt x="4258034" y="217012"/>
                    <a:pt x="4248996" y="216979"/>
                  </a:cubicBezTo>
                  <a:cubicBezTo>
                    <a:pt x="4248758" y="215708"/>
                    <a:pt x="4248283" y="214199"/>
                    <a:pt x="4247571" y="212453"/>
                  </a:cubicBezTo>
                  <a:cubicBezTo>
                    <a:pt x="4246858" y="210707"/>
                    <a:pt x="4246133" y="209149"/>
                    <a:pt x="4245395" y="207778"/>
                  </a:cubicBezTo>
                  <a:cubicBezTo>
                    <a:pt x="4252846" y="207965"/>
                    <a:pt x="4259347" y="208040"/>
                    <a:pt x="4264898" y="208003"/>
                  </a:cubicBezTo>
                  <a:cubicBezTo>
                    <a:pt x="4270448" y="207965"/>
                    <a:pt x="4274149" y="207890"/>
                    <a:pt x="4275999" y="207778"/>
                  </a:cubicBezTo>
                  <a:cubicBezTo>
                    <a:pt x="4277966" y="207707"/>
                    <a:pt x="4279333" y="207298"/>
                    <a:pt x="4280100" y="206552"/>
                  </a:cubicBezTo>
                  <a:cubicBezTo>
                    <a:pt x="4280866" y="205805"/>
                    <a:pt x="4281233" y="204546"/>
                    <a:pt x="4281200" y="202773"/>
                  </a:cubicBezTo>
                  <a:lnTo>
                    <a:pt x="4281200" y="54746"/>
                  </a:lnTo>
                  <a:lnTo>
                    <a:pt x="4159384" y="54746"/>
                  </a:lnTo>
                  <a:lnTo>
                    <a:pt x="4159384" y="107374"/>
                  </a:lnTo>
                  <a:cubicBezTo>
                    <a:pt x="4159487" y="118604"/>
                    <a:pt x="4158926" y="130748"/>
                    <a:pt x="4157703" y="143806"/>
                  </a:cubicBezTo>
                  <a:cubicBezTo>
                    <a:pt x="4156479" y="156865"/>
                    <a:pt x="4153978" y="169867"/>
                    <a:pt x="4150198" y="182814"/>
                  </a:cubicBezTo>
                  <a:cubicBezTo>
                    <a:pt x="4146419" y="195761"/>
                    <a:pt x="4140746" y="207683"/>
                    <a:pt x="4133181" y="218579"/>
                  </a:cubicBezTo>
                  <a:cubicBezTo>
                    <a:pt x="4132302" y="217596"/>
                    <a:pt x="4131110" y="216462"/>
                    <a:pt x="4129606" y="215179"/>
                  </a:cubicBezTo>
                  <a:cubicBezTo>
                    <a:pt x="4128101" y="213895"/>
                    <a:pt x="4126760" y="212962"/>
                    <a:pt x="4125580" y="212378"/>
                  </a:cubicBezTo>
                  <a:cubicBezTo>
                    <a:pt x="4132806" y="201914"/>
                    <a:pt x="4138157" y="190604"/>
                    <a:pt x="4141634" y="178449"/>
                  </a:cubicBezTo>
                  <a:cubicBezTo>
                    <a:pt x="4145111" y="166293"/>
                    <a:pt x="4147366" y="154093"/>
                    <a:pt x="4148398" y="141846"/>
                  </a:cubicBezTo>
                  <a:cubicBezTo>
                    <a:pt x="4149430" y="129600"/>
                    <a:pt x="4149892" y="118109"/>
                    <a:pt x="4149783" y="107374"/>
                  </a:cubicBezTo>
                  <a:close/>
                  <a:moveTo>
                    <a:pt x="2661035" y="44770"/>
                  </a:moveTo>
                  <a:lnTo>
                    <a:pt x="2765648" y="44770"/>
                  </a:lnTo>
                  <a:lnTo>
                    <a:pt x="2765648" y="107753"/>
                  </a:lnTo>
                  <a:lnTo>
                    <a:pt x="2661035" y="107753"/>
                  </a:lnTo>
                  <a:close/>
                  <a:moveTo>
                    <a:pt x="1246592" y="43757"/>
                  </a:moveTo>
                  <a:lnTo>
                    <a:pt x="1305399" y="43757"/>
                  </a:lnTo>
                  <a:lnTo>
                    <a:pt x="1305399" y="91763"/>
                  </a:lnTo>
                  <a:cubicBezTo>
                    <a:pt x="1305362" y="94514"/>
                    <a:pt x="1305587" y="96414"/>
                    <a:pt x="1306074" y="97464"/>
                  </a:cubicBezTo>
                  <a:cubicBezTo>
                    <a:pt x="1306562" y="98514"/>
                    <a:pt x="1307537" y="99014"/>
                    <a:pt x="1308999" y="98964"/>
                  </a:cubicBezTo>
                  <a:lnTo>
                    <a:pt x="1325002" y="98964"/>
                  </a:lnTo>
                  <a:cubicBezTo>
                    <a:pt x="1326348" y="98956"/>
                    <a:pt x="1327806" y="98872"/>
                    <a:pt x="1329377" y="98714"/>
                  </a:cubicBezTo>
                  <a:cubicBezTo>
                    <a:pt x="1330948" y="98556"/>
                    <a:pt x="1332357" y="98372"/>
                    <a:pt x="1333603" y="98164"/>
                  </a:cubicBezTo>
                  <a:cubicBezTo>
                    <a:pt x="1333707" y="99435"/>
                    <a:pt x="1333849" y="100894"/>
                    <a:pt x="1334028" y="102540"/>
                  </a:cubicBezTo>
                  <a:cubicBezTo>
                    <a:pt x="1334207" y="104186"/>
                    <a:pt x="1334398" y="105594"/>
                    <a:pt x="1334603" y="106765"/>
                  </a:cubicBezTo>
                  <a:cubicBezTo>
                    <a:pt x="1333474" y="107061"/>
                    <a:pt x="1332081" y="107269"/>
                    <a:pt x="1330427" y="107390"/>
                  </a:cubicBezTo>
                  <a:cubicBezTo>
                    <a:pt x="1328773" y="107511"/>
                    <a:pt x="1327031" y="107569"/>
                    <a:pt x="1325202" y="107565"/>
                  </a:cubicBezTo>
                  <a:lnTo>
                    <a:pt x="1308799" y="107565"/>
                  </a:lnTo>
                  <a:cubicBezTo>
                    <a:pt x="1303811" y="107640"/>
                    <a:pt x="1300436" y="106440"/>
                    <a:pt x="1298673" y="103965"/>
                  </a:cubicBezTo>
                  <a:cubicBezTo>
                    <a:pt x="1296911" y="101489"/>
                    <a:pt x="1296085" y="97289"/>
                    <a:pt x="1296198" y="91363"/>
                  </a:cubicBezTo>
                  <a:lnTo>
                    <a:pt x="1296198" y="52758"/>
                  </a:lnTo>
                  <a:lnTo>
                    <a:pt x="1255793" y="52758"/>
                  </a:lnTo>
                  <a:lnTo>
                    <a:pt x="1255793" y="66160"/>
                  </a:lnTo>
                  <a:cubicBezTo>
                    <a:pt x="1256126" y="75365"/>
                    <a:pt x="1253859" y="84708"/>
                    <a:pt x="1248992" y="94188"/>
                  </a:cubicBezTo>
                  <a:cubicBezTo>
                    <a:pt x="1244125" y="103669"/>
                    <a:pt x="1234657" y="112062"/>
                    <a:pt x="1220589" y="119367"/>
                  </a:cubicBezTo>
                  <a:cubicBezTo>
                    <a:pt x="1219918" y="118283"/>
                    <a:pt x="1218959" y="117000"/>
                    <a:pt x="1217713" y="115516"/>
                  </a:cubicBezTo>
                  <a:cubicBezTo>
                    <a:pt x="1216467" y="114033"/>
                    <a:pt x="1215359" y="112849"/>
                    <a:pt x="1214388" y="111966"/>
                  </a:cubicBezTo>
                  <a:cubicBezTo>
                    <a:pt x="1223349" y="107720"/>
                    <a:pt x="1230162" y="103032"/>
                    <a:pt x="1234827" y="97905"/>
                  </a:cubicBezTo>
                  <a:cubicBezTo>
                    <a:pt x="1239492" y="92777"/>
                    <a:pt x="1242646" y="87482"/>
                    <a:pt x="1244288" y="82021"/>
                  </a:cubicBezTo>
                  <a:cubicBezTo>
                    <a:pt x="1245930" y="76560"/>
                    <a:pt x="1246698" y="71206"/>
                    <a:pt x="1246592" y="65960"/>
                  </a:cubicBezTo>
                  <a:close/>
                  <a:moveTo>
                    <a:pt x="3952209" y="43170"/>
                  </a:moveTo>
                  <a:lnTo>
                    <a:pt x="3996190" y="43170"/>
                  </a:lnTo>
                  <a:lnTo>
                    <a:pt x="3996190" y="106965"/>
                  </a:lnTo>
                  <a:lnTo>
                    <a:pt x="3987613" y="106965"/>
                  </a:lnTo>
                  <a:lnTo>
                    <a:pt x="3987613" y="87758"/>
                  </a:lnTo>
                  <a:cubicBezTo>
                    <a:pt x="3981181" y="90880"/>
                    <a:pt x="3974926" y="93940"/>
                    <a:pt x="3968848" y="96937"/>
                  </a:cubicBezTo>
                  <a:cubicBezTo>
                    <a:pt x="3962770" y="99933"/>
                    <a:pt x="3957023" y="102743"/>
                    <a:pt x="3951609" y="105364"/>
                  </a:cubicBezTo>
                  <a:lnTo>
                    <a:pt x="3949004" y="97562"/>
                  </a:lnTo>
                  <a:cubicBezTo>
                    <a:pt x="3954168" y="95503"/>
                    <a:pt x="3960074" y="92918"/>
                    <a:pt x="3966723" y="89809"/>
                  </a:cubicBezTo>
                  <a:cubicBezTo>
                    <a:pt x="3973371" y="86700"/>
                    <a:pt x="3980335" y="83415"/>
                    <a:pt x="3987613" y="79956"/>
                  </a:cubicBezTo>
                  <a:lnTo>
                    <a:pt x="3987613" y="51146"/>
                  </a:lnTo>
                  <a:lnTo>
                    <a:pt x="3952209" y="51146"/>
                  </a:lnTo>
                  <a:close/>
                  <a:moveTo>
                    <a:pt x="3900801" y="43170"/>
                  </a:moveTo>
                  <a:lnTo>
                    <a:pt x="3943596" y="43170"/>
                  </a:lnTo>
                  <a:lnTo>
                    <a:pt x="3943596" y="106965"/>
                  </a:lnTo>
                  <a:lnTo>
                    <a:pt x="3935194" y="106965"/>
                  </a:lnTo>
                  <a:lnTo>
                    <a:pt x="3935194" y="88759"/>
                  </a:lnTo>
                  <a:lnTo>
                    <a:pt x="3899400" y="105965"/>
                  </a:lnTo>
                  <a:lnTo>
                    <a:pt x="3896599" y="98362"/>
                  </a:lnTo>
                  <a:cubicBezTo>
                    <a:pt x="3901758" y="96140"/>
                    <a:pt x="3907640" y="93531"/>
                    <a:pt x="3914243" y="90534"/>
                  </a:cubicBezTo>
                  <a:cubicBezTo>
                    <a:pt x="3920848" y="87538"/>
                    <a:pt x="3927831" y="84278"/>
                    <a:pt x="3935194" y="80756"/>
                  </a:cubicBezTo>
                  <a:lnTo>
                    <a:pt x="3935194" y="51146"/>
                  </a:lnTo>
                  <a:lnTo>
                    <a:pt x="3900801" y="51146"/>
                  </a:lnTo>
                  <a:close/>
                  <a:moveTo>
                    <a:pt x="2071473" y="41469"/>
                  </a:moveTo>
                  <a:lnTo>
                    <a:pt x="2065414" y="67288"/>
                  </a:lnTo>
                  <a:lnTo>
                    <a:pt x="2113636" y="67288"/>
                  </a:lnTo>
                  <a:lnTo>
                    <a:pt x="2122196" y="42005"/>
                  </a:lnTo>
                  <a:lnTo>
                    <a:pt x="2157582" y="42283"/>
                  </a:lnTo>
                  <a:lnTo>
                    <a:pt x="2149646" y="67288"/>
                  </a:lnTo>
                  <a:lnTo>
                    <a:pt x="2189285" y="67288"/>
                  </a:lnTo>
                  <a:lnTo>
                    <a:pt x="2189061" y="68835"/>
                  </a:lnTo>
                  <a:lnTo>
                    <a:pt x="2199945" y="51956"/>
                  </a:lnTo>
                  <a:lnTo>
                    <a:pt x="2395139" y="51447"/>
                  </a:lnTo>
                  <a:lnTo>
                    <a:pt x="2371613" y="87086"/>
                  </a:lnTo>
                  <a:lnTo>
                    <a:pt x="2338425" y="87086"/>
                  </a:lnTo>
                  <a:lnTo>
                    <a:pt x="2341340" y="71247"/>
                  </a:lnTo>
                  <a:lnTo>
                    <a:pt x="2230561" y="71247"/>
                  </a:lnTo>
                  <a:lnTo>
                    <a:pt x="2227646" y="87086"/>
                  </a:lnTo>
                  <a:lnTo>
                    <a:pt x="2177292" y="87086"/>
                  </a:lnTo>
                  <a:lnTo>
                    <a:pt x="2177311" y="87056"/>
                  </a:lnTo>
                  <a:lnTo>
                    <a:pt x="2146517" y="87056"/>
                  </a:lnTo>
                  <a:lnTo>
                    <a:pt x="2145734" y="91288"/>
                  </a:lnTo>
                  <a:lnTo>
                    <a:pt x="2101141" y="92561"/>
                  </a:lnTo>
                  <a:lnTo>
                    <a:pt x="2101923" y="87056"/>
                  </a:lnTo>
                  <a:lnTo>
                    <a:pt x="2062285" y="87056"/>
                  </a:lnTo>
                  <a:lnTo>
                    <a:pt x="2061502" y="91543"/>
                  </a:lnTo>
                  <a:lnTo>
                    <a:pt x="2016909" y="92561"/>
                  </a:lnTo>
                  <a:lnTo>
                    <a:pt x="2017691" y="87056"/>
                  </a:lnTo>
                  <a:lnTo>
                    <a:pt x="1978313" y="87056"/>
                  </a:lnTo>
                  <a:lnTo>
                    <a:pt x="1978316" y="87039"/>
                  </a:lnTo>
                  <a:lnTo>
                    <a:pt x="1960926" y="87039"/>
                  </a:lnTo>
                  <a:lnTo>
                    <a:pt x="1958376" y="103295"/>
                  </a:lnTo>
                  <a:lnTo>
                    <a:pt x="1975529" y="103295"/>
                  </a:lnTo>
                  <a:lnTo>
                    <a:pt x="1972284" y="123094"/>
                  </a:lnTo>
                  <a:lnTo>
                    <a:pt x="1955131" y="123094"/>
                  </a:lnTo>
                  <a:lnTo>
                    <a:pt x="1952581" y="139351"/>
                  </a:lnTo>
                  <a:lnTo>
                    <a:pt x="1969734" y="139351"/>
                  </a:lnTo>
                  <a:lnTo>
                    <a:pt x="1966721" y="159150"/>
                  </a:lnTo>
                  <a:lnTo>
                    <a:pt x="1949567" y="159150"/>
                  </a:lnTo>
                  <a:lnTo>
                    <a:pt x="1947017" y="175406"/>
                  </a:lnTo>
                  <a:lnTo>
                    <a:pt x="1971357" y="175406"/>
                  </a:lnTo>
                  <a:lnTo>
                    <a:pt x="1968343" y="194997"/>
                  </a:lnTo>
                  <a:lnTo>
                    <a:pt x="1892312" y="194997"/>
                  </a:lnTo>
                  <a:lnTo>
                    <a:pt x="1891849" y="198332"/>
                  </a:lnTo>
                  <a:lnTo>
                    <a:pt x="1859397" y="198332"/>
                  </a:lnTo>
                  <a:lnTo>
                    <a:pt x="1877477" y="82245"/>
                  </a:lnTo>
                  <a:lnTo>
                    <a:pt x="1870523" y="84329"/>
                  </a:lnTo>
                  <a:lnTo>
                    <a:pt x="1874463" y="60570"/>
                  </a:lnTo>
                  <a:lnTo>
                    <a:pt x="1915492" y="48690"/>
                  </a:lnTo>
                  <a:lnTo>
                    <a:pt x="1912479" y="67239"/>
                  </a:lnTo>
                  <a:lnTo>
                    <a:pt x="1930096" y="67239"/>
                  </a:lnTo>
                  <a:lnTo>
                    <a:pt x="1931255" y="60778"/>
                  </a:lnTo>
                  <a:lnTo>
                    <a:pt x="1923837" y="52859"/>
                  </a:lnTo>
                  <a:lnTo>
                    <a:pt x="1966257" y="52859"/>
                  </a:lnTo>
                  <a:lnTo>
                    <a:pt x="1963939" y="67239"/>
                  </a:lnTo>
                  <a:lnTo>
                    <a:pt x="1983874" y="67239"/>
                  </a:lnTo>
                  <a:lnTo>
                    <a:pt x="1983860" y="67331"/>
                  </a:lnTo>
                  <a:lnTo>
                    <a:pt x="2029404" y="68052"/>
                  </a:lnTo>
                  <a:lnTo>
                    <a:pt x="2036692" y="41496"/>
                  </a:lnTo>
                  <a:close/>
                  <a:moveTo>
                    <a:pt x="1382609" y="40357"/>
                  </a:moveTo>
                  <a:cubicBezTo>
                    <a:pt x="1388305" y="45120"/>
                    <a:pt x="1394014" y="50246"/>
                    <a:pt x="1399736" y="55734"/>
                  </a:cubicBezTo>
                  <a:cubicBezTo>
                    <a:pt x="1405458" y="61222"/>
                    <a:pt x="1410016" y="66097"/>
                    <a:pt x="1413413" y="70361"/>
                  </a:cubicBezTo>
                  <a:lnTo>
                    <a:pt x="1406812" y="77761"/>
                  </a:lnTo>
                  <a:cubicBezTo>
                    <a:pt x="1403415" y="73365"/>
                    <a:pt x="1398856" y="68256"/>
                    <a:pt x="1393135" y="62435"/>
                  </a:cubicBezTo>
                  <a:cubicBezTo>
                    <a:pt x="1387414" y="56613"/>
                    <a:pt x="1381704" y="51254"/>
                    <a:pt x="1376008" y="46358"/>
                  </a:cubicBezTo>
                  <a:close/>
                  <a:moveTo>
                    <a:pt x="1179383" y="40357"/>
                  </a:moveTo>
                  <a:cubicBezTo>
                    <a:pt x="1184963" y="44928"/>
                    <a:pt x="1190506" y="49937"/>
                    <a:pt x="1196010" y="55384"/>
                  </a:cubicBezTo>
                  <a:cubicBezTo>
                    <a:pt x="1201515" y="60830"/>
                    <a:pt x="1205907" y="65689"/>
                    <a:pt x="1209187" y="69960"/>
                  </a:cubicBezTo>
                  <a:lnTo>
                    <a:pt x="1202386" y="76961"/>
                  </a:lnTo>
                  <a:cubicBezTo>
                    <a:pt x="1199190" y="72586"/>
                    <a:pt x="1194831" y="67585"/>
                    <a:pt x="1189310" y="61959"/>
                  </a:cubicBezTo>
                  <a:cubicBezTo>
                    <a:pt x="1183788" y="56334"/>
                    <a:pt x="1178279" y="51133"/>
                    <a:pt x="1172782" y="46358"/>
                  </a:cubicBezTo>
                  <a:close/>
                  <a:moveTo>
                    <a:pt x="3854584" y="39957"/>
                  </a:moveTo>
                  <a:lnTo>
                    <a:pt x="3863186" y="39957"/>
                  </a:lnTo>
                  <a:lnTo>
                    <a:pt x="3863186" y="107765"/>
                  </a:lnTo>
                  <a:lnTo>
                    <a:pt x="3898178" y="107765"/>
                  </a:lnTo>
                  <a:lnTo>
                    <a:pt x="3898178" y="116766"/>
                  </a:lnTo>
                  <a:lnTo>
                    <a:pt x="3876575" y="116766"/>
                  </a:lnTo>
                  <a:lnTo>
                    <a:pt x="3876575" y="183362"/>
                  </a:lnTo>
                  <a:lnTo>
                    <a:pt x="3900797" y="171581"/>
                  </a:lnTo>
                  <a:cubicBezTo>
                    <a:pt x="3901013" y="172857"/>
                    <a:pt x="3901330" y="174257"/>
                    <a:pt x="3901747" y="175780"/>
                  </a:cubicBezTo>
                  <a:cubicBezTo>
                    <a:pt x="3902165" y="177303"/>
                    <a:pt x="3902581" y="178500"/>
                    <a:pt x="3902999" y="179373"/>
                  </a:cubicBezTo>
                  <a:cubicBezTo>
                    <a:pt x="3893469" y="184300"/>
                    <a:pt x="3886249" y="188097"/>
                    <a:pt x="3881338" y="190764"/>
                  </a:cubicBezTo>
                  <a:cubicBezTo>
                    <a:pt x="3876428" y="193431"/>
                    <a:pt x="3872974" y="195421"/>
                    <a:pt x="3870978" y="196732"/>
                  </a:cubicBezTo>
                  <a:cubicBezTo>
                    <a:pt x="3868981" y="198043"/>
                    <a:pt x="3867588" y="199129"/>
                    <a:pt x="3866798" y="199988"/>
                  </a:cubicBezTo>
                  <a:cubicBezTo>
                    <a:pt x="3866360" y="198720"/>
                    <a:pt x="3865734" y="197301"/>
                    <a:pt x="3864921" y="195732"/>
                  </a:cubicBezTo>
                  <a:cubicBezTo>
                    <a:pt x="3864108" y="194163"/>
                    <a:pt x="3863332" y="192844"/>
                    <a:pt x="3862594" y="191776"/>
                  </a:cubicBezTo>
                  <a:cubicBezTo>
                    <a:pt x="3863783" y="191350"/>
                    <a:pt x="3864959" y="190349"/>
                    <a:pt x="3866122" y="188772"/>
                  </a:cubicBezTo>
                  <a:cubicBezTo>
                    <a:pt x="3867285" y="187196"/>
                    <a:pt x="3867911" y="184594"/>
                    <a:pt x="3867999" y="180968"/>
                  </a:cubicBezTo>
                  <a:lnTo>
                    <a:pt x="3867999" y="116766"/>
                  </a:lnTo>
                  <a:lnTo>
                    <a:pt x="3850984" y="116766"/>
                  </a:lnTo>
                  <a:cubicBezTo>
                    <a:pt x="3850763" y="139033"/>
                    <a:pt x="3849054" y="158401"/>
                    <a:pt x="3845858" y="174871"/>
                  </a:cubicBezTo>
                  <a:cubicBezTo>
                    <a:pt x="3842662" y="191340"/>
                    <a:pt x="3836303" y="204506"/>
                    <a:pt x="3826781" y="214366"/>
                  </a:cubicBezTo>
                  <a:cubicBezTo>
                    <a:pt x="3826027" y="213408"/>
                    <a:pt x="3824985" y="212324"/>
                    <a:pt x="3823655" y="211116"/>
                  </a:cubicBezTo>
                  <a:cubicBezTo>
                    <a:pt x="3822326" y="209908"/>
                    <a:pt x="3821035" y="208925"/>
                    <a:pt x="3819780" y="208167"/>
                  </a:cubicBezTo>
                  <a:cubicBezTo>
                    <a:pt x="3828635" y="199161"/>
                    <a:pt x="3834578" y="186878"/>
                    <a:pt x="3837607" y="171317"/>
                  </a:cubicBezTo>
                  <a:cubicBezTo>
                    <a:pt x="3840637" y="155756"/>
                    <a:pt x="3842229" y="137572"/>
                    <a:pt x="3842383" y="116766"/>
                  </a:cubicBezTo>
                  <a:lnTo>
                    <a:pt x="3821980" y="116766"/>
                  </a:lnTo>
                  <a:lnTo>
                    <a:pt x="3821980" y="107765"/>
                  </a:lnTo>
                  <a:lnTo>
                    <a:pt x="3854584" y="107765"/>
                  </a:lnTo>
                  <a:close/>
                  <a:moveTo>
                    <a:pt x="2519018" y="38757"/>
                  </a:moveTo>
                  <a:lnTo>
                    <a:pt x="2528019" y="41157"/>
                  </a:lnTo>
                  <a:cubicBezTo>
                    <a:pt x="2526223" y="46070"/>
                    <a:pt x="2524314" y="50946"/>
                    <a:pt x="2522293" y="55784"/>
                  </a:cubicBezTo>
                  <a:cubicBezTo>
                    <a:pt x="2520272" y="60622"/>
                    <a:pt x="2518113" y="65347"/>
                    <a:pt x="2515817" y="69960"/>
                  </a:cubicBezTo>
                  <a:lnTo>
                    <a:pt x="2603228" y="69960"/>
                  </a:lnTo>
                  <a:lnTo>
                    <a:pt x="2603228" y="79162"/>
                  </a:lnTo>
                  <a:lnTo>
                    <a:pt x="2538420" y="79162"/>
                  </a:lnTo>
                  <a:lnTo>
                    <a:pt x="2538420" y="112766"/>
                  </a:lnTo>
                  <a:lnTo>
                    <a:pt x="2599227" y="112766"/>
                  </a:lnTo>
                  <a:lnTo>
                    <a:pt x="2599227" y="121767"/>
                  </a:lnTo>
                  <a:lnTo>
                    <a:pt x="2538420" y="121767"/>
                  </a:lnTo>
                  <a:lnTo>
                    <a:pt x="2538420" y="156771"/>
                  </a:lnTo>
                  <a:lnTo>
                    <a:pt x="2602028" y="156771"/>
                  </a:lnTo>
                  <a:lnTo>
                    <a:pt x="2602028" y="165973"/>
                  </a:lnTo>
                  <a:lnTo>
                    <a:pt x="2538420" y="165973"/>
                  </a:lnTo>
                  <a:lnTo>
                    <a:pt x="2538420" y="217179"/>
                  </a:lnTo>
                  <a:lnTo>
                    <a:pt x="2528819" y="217179"/>
                  </a:lnTo>
                  <a:lnTo>
                    <a:pt x="2528819" y="79162"/>
                  </a:lnTo>
                  <a:lnTo>
                    <a:pt x="2511417" y="79162"/>
                  </a:lnTo>
                  <a:cubicBezTo>
                    <a:pt x="2506899" y="87592"/>
                    <a:pt x="2502132" y="95484"/>
                    <a:pt x="2497115" y="102840"/>
                  </a:cubicBezTo>
                  <a:cubicBezTo>
                    <a:pt x="2492097" y="110195"/>
                    <a:pt x="2486930" y="116837"/>
                    <a:pt x="2481613" y="122767"/>
                  </a:cubicBezTo>
                  <a:cubicBezTo>
                    <a:pt x="2480721" y="121984"/>
                    <a:pt x="2479504" y="120950"/>
                    <a:pt x="2477963" y="119667"/>
                  </a:cubicBezTo>
                  <a:cubicBezTo>
                    <a:pt x="2476420" y="118383"/>
                    <a:pt x="2475104" y="117350"/>
                    <a:pt x="2474012" y="116566"/>
                  </a:cubicBezTo>
                  <a:cubicBezTo>
                    <a:pt x="2483201" y="106861"/>
                    <a:pt x="2491677" y="95218"/>
                    <a:pt x="2499440" y="81637"/>
                  </a:cubicBezTo>
                  <a:cubicBezTo>
                    <a:pt x="2507203" y="68056"/>
                    <a:pt x="2513730" y="53763"/>
                    <a:pt x="2519018" y="38757"/>
                  </a:cubicBezTo>
                  <a:close/>
                  <a:moveTo>
                    <a:pt x="448711" y="36956"/>
                  </a:moveTo>
                  <a:lnTo>
                    <a:pt x="458112" y="41157"/>
                  </a:lnTo>
                  <a:cubicBezTo>
                    <a:pt x="452758" y="54321"/>
                    <a:pt x="446815" y="67298"/>
                    <a:pt x="440285" y="80087"/>
                  </a:cubicBezTo>
                  <a:cubicBezTo>
                    <a:pt x="433755" y="92876"/>
                    <a:pt x="426962" y="104502"/>
                    <a:pt x="419907" y="114966"/>
                  </a:cubicBezTo>
                  <a:lnTo>
                    <a:pt x="464713" y="111966"/>
                  </a:lnTo>
                  <a:cubicBezTo>
                    <a:pt x="467118" y="107757"/>
                    <a:pt x="469460" y="103523"/>
                    <a:pt x="471739" y="99264"/>
                  </a:cubicBezTo>
                  <a:cubicBezTo>
                    <a:pt x="474018" y="95005"/>
                    <a:pt x="476210" y="90771"/>
                    <a:pt x="478315" y="86563"/>
                  </a:cubicBezTo>
                  <a:lnTo>
                    <a:pt x="487716" y="90763"/>
                  </a:lnTo>
                  <a:cubicBezTo>
                    <a:pt x="478227" y="108499"/>
                    <a:pt x="468101" y="125534"/>
                    <a:pt x="457337" y="141869"/>
                  </a:cubicBezTo>
                  <a:cubicBezTo>
                    <a:pt x="446574" y="158205"/>
                    <a:pt x="435697" y="173040"/>
                    <a:pt x="424708" y="186375"/>
                  </a:cubicBezTo>
                  <a:lnTo>
                    <a:pt x="480715" y="176574"/>
                  </a:lnTo>
                  <a:cubicBezTo>
                    <a:pt x="478719" y="171844"/>
                    <a:pt x="476661" y="167152"/>
                    <a:pt x="474539" y="162497"/>
                  </a:cubicBezTo>
                  <a:cubicBezTo>
                    <a:pt x="472418" y="157842"/>
                    <a:pt x="470210" y="153400"/>
                    <a:pt x="467914" y="149170"/>
                  </a:cubicBezTo>
                  <a:lnTo>
                    <a:pt x="475914" y="146370"/>
                  </a:lnTo>
                  <a:cubicBezTo>
                    <a:pt x="480961" y="155888"/>
                    <a:pt x="485670" y="165906"/>
                    <a:pt x="490041" y="176424"/>
                  </a:cubicBezTo>
                  <a:cubicBezTo>
                    <a:pt x="494413" y="186942"/>
                    <a:pt x="497571" y="196060"/>
                    <a:pt x="499517" y="203777"/>
                  </a:cubicBezTo>
                  <a:lnTo>
                    <a:pt x="490917" y="207578"/>
                  </a:lnTo>
                  <a:cubicBezTo>
                    <a:pt x="490200" y="204448"/>
                    <a:pt x="489233" y="200956"/>
                    <a:pt x="488016" y="197101"/>
                  </a:cubicBezTo>
                  <a:cubicBezTo>
                    <a:pt x="486799" y="193247"/>
                    <a:pt x="485432" y="189205"/>
                    <a:pt x="483915" y="184975"/>
                  </a:cubicBezTo>
                  <a:cubicBezTo>
                    <a:pt x="468355" y="187847"/>
                    <a:pt x="455896" y="190179"/>
                    <a:pt x="446536" y="191969"/>
                  </a:cubicBezTo>
                  <a:cubicBezTo>
                    <a:pt x="437177" y="193760"/>
                    <a:pt x="430067" y="195179"/>
                    <a:pt x="425208" y="196226"/>
                  </a:cubicBezTo>
                  <a:cubicBezTo>
                    <a:pt x="420349" y="197273"/>
                    <a:pt x="416890" y="198117"/>
                    <a:pt x="414832" y="198758"/>
                  </a:cubicBezTo>
                  <a:cubicBezTo>
                    <a:pt x="412773" y="199399"/>
                    <a:pt x="411265" y="200005"/>
                    <a:pt x="410306" y="200577"/>
                  </a:cubicBezTo>
                  <a:cubicBezTo>
                    <a:pt x="409981" y="199377"/>
                    <a:pt x="409481" y="197826"/>
                    <a:pt x="408806" y="195926"/>
                  </a:cubicBezTo>
                  <a:cubicBezTo>
                    <a:pt x="408131" y="194026"/>
                    <a:pt x="407431" y="192376"/>
                    <a:pt x="406706" y="190976"/>
                  </a:cubicBezTo>
                  <a:cubicBezTo>
                    <a:pt x="408794" y="190309"/>
                    <a:pt x="411319" y="188342"/>
                    <a:pt x="414282" y="185075"/>
                  </a:cubicBezTo>
                  <a:cubicBezTo>
                    <a:pt x="417245" y="181808"/>
                    <a:pt x="420720" y="177641"/>
                    <a:pt x="424708" y="172573"/>
                  </a:cubicBezTo>
                  <a:cubicBezTo>
                    <a:pt x="427696" y="168873"/>
                    <a:pt x="432372" y="162422"/>
                    <a:pt x="438735" y="153221"/>
                  </a:cubicBezTo>
                  <a:cubicBezTo>
                    <a:pt x="445098" y="144020"/>
                    <a:pt x="452024" y="133268"/>
                    <a:pt x="459512" y="120967"/>
                  </a:cubicBezTo>
                  <a:cubicBezTo>
                    <a:pt x="445721" y="122146"/>
                    <a:pt x="435344" y="123077"/>
                    <a:pt x="428383" y="123760"/>
                  </a:cubicBezTo>
                  <a:cubicBezTo>
                    <a:pt x="421421" y="124443"/>
                    <a:pt x="416616" y="125003"/>
                    <a:pt x="413966" y="125441"/>
                  </a:cubicBezTo>
                  <a:cubicBezTo>
                    <a:pt x="411316" y="125880"/>
                    <a:pt x="409563" y="126322"/>
                    <a:pt x="408706" y="126768"/>
                  </a:cubicBezTo>
                  <a:cubicBezTo>
                    <a:pt x="408373" y="125472"/>
                    <a:pt x="407890" y="123863"/>
                    <a:pt x="407256" y="121942"/>
                  </a:cubicBezTo>
                  <a:cubicBezTo>
                    <a:pt x="406623" y="120021"/>
                    <a:pt x="406039" y="118362"/>
                    <a:pt x="405506" y="116966"/>
                  </a:cubicBezTo>
                  <a:cubicBezTo>
                    <a:pt x="407102" y="116508"/>
                    <a:pt x="408860" y="114974"/>
                    <a:pt x="410781" y="112366"/>
                  </a:cubicBezTo>
                  <a:cubicBezTo>
                    <a:pt x="412702" y="109757"/>
                    <a:pt x="414811" y="106423"/>
                    <a:pt x="417107" y="102365"/>
                  </a:cubicBezTo>
                  <a:cubicBezTo>
                    <a:pt x="419020" y="99675"/>
                    <a:pt x="421840" y="94941"/>
                    <a:pt x="425568" y="88163"/>
                  </a:cubicBezTo>
                  <a:cubicBezTo>
                    <a:pt x="429295" y="81384"/>
                    <a:pt x="433256" y="73494"/>
                    <a:pt x="437450" y="64493"/>
                  </a:cubicBezTo>
                  <a:cubicBezTo>
                    <a:pt x="441645" y="55492"/>
                    <a:pt x="445398" y="46313"/>
                    <a:pt x="448711" y="36956"/>
                  </a:cubicBezTo>
                  <a:close/>
                  <a:moveTo>
                    <a:pt x="2473812" y="36756"/>
                  </a:moveTo>
                  <a:lnTo>
                    <a:pt x="2483013" y="39557"/>
                  </a:lnTo>
                  <a:cubicBezTo>
                    <a:pt x="2480009" y="47074"/>
                    <a:pt x="2476716" y="54492"/>
                    <a:pt x="2473137" y="61809"/>
                  </a:cubicBezTo>
                  <a:cubicBezTo>
                    <a:pt x="2469557" y="69127"/>
                    <a:pt x="2465715" y="76245"/>
                    <a:pt x="2461610" y="83162"/>
                  </a:cubicBezTo>
                  <a:lnTo>
                    <a:pt x="2461610" y="216979"/>
                  </a:lnTo>
                  <a:lnTo>
                    <a:pt x="2451809" y="216979"/>
                  </a:lnTo>
                  <a:lnTo>
                    <a:pt x="2451809" y="98564"/>
                  </a:lnTo>
                  <a:cubicBezTo>
                    <a:pt x="2448009" y="103981"/>
                    <a:pt x="2444108" y="109149"/>
                    <a:pt x="2440108" y="114066"/>
                  </a:cubicBezTo>
                  <a:cubicBezTo>
                    <a:pt x="2436107" y="118983"/>
                    <a:pt x="2432007" y="123550"/>
                    <a:pt x="2427806" y="127768"/>
                  </a:cubicBezTo>
                  <a:cubicBezTo>
                    <a:pt x="2427244" y="126651"/>
                    <a:pt x="2426369" y="125184"/>
                    <a:pt x="2425181" y="123367"/>
                  </a:cubicBezTo>
                  <a:cubicBezTo>
                    <a:pt x="2423993" y="121550"/>
                    <a:pt x="2422868" y="120083"/>
                    <a:pt x="2421805" y="118967"/>
                  </a:cubicBezTo>
                  <a:cubicBezTo>
                    <a:pt x="2432236" y="108840"/>
                    <a:pt x="2441979" y="96589"/>
                    <a:pt x="2451034" y="82212"/>
                  </a:cubicBezTo>
                  <a:cubicBezTo>
                    <a:pt x="2460089" y="67835"/>
                    <a:pt x="2467682" y="52683"/>
                    <a:pt x="2473812" y="36756"/>
                  </a:cubicBezTo>
                  <a:close/>
                  <a:moveTo>
                    <a:pt x="1473020" y="36356"/>
                  </a:moveTo>
                  <a:lnTo>
                    <a:pt x="1482821" y="36356"/>
                  </a:lnTo>
                  <a:lnTo>
                    <a:pt x="1482821" y="104165"/>
                  </a:lnTo>
                  <a:lnTo>
                    <a:pt x="1536428" y="104165"/>
                  </a:lnTo>
                  <a:lnTo>
                    <a:pt x="1536428" y="113766"/>
                  </a:lnTo>
                  <a:lnTo>
                    <a:pt x="1482821" y="113766"/>
                  </a:lnTo>
                  <a:lnTo>
                    <a:pt x="1482821" y="216979"/>
                  </a:lnTo>
                  <a:lnTo>
                    <a:pt x="1473020" y="216979"/>
                  </a:lnTo>
                  <a:lnTo>
                    <a:pt x="1473020" y="113766"/>
                  </a:lnTo>
                  <a:lnTo>
                    <a:pt x="1420814" y="113766"/>
                  </a:lnTo>
                  <a:lnTo>
                    <a:pt x="1420814" y="104165"/>
                  </a:lnTo>
                  <a:lnTo>
                    <a:pt x="1473020" y="104165"/>
                  </a:lnTo>
                  <a:close/>
                  <a:moveTo>
                    <a:pt x="3495739" y="36169"/>
                  </a:moveTo>
                  <a:lnTo>
                    <a:pt x="3505341" y="36169"/>
                  </a:lnTo>
                  <a:lnTo>
                    <a:pt x="3505341" y="63372"/>
                  </a:lnTo>
                  <a:lnTo>
                    <a:pt x="3558548" y="63372"/>
                  </a:lnTo>
                  <a:lnTo>
                    <a:pt x="3558548" y="70752"/>
                  </a:lnTo>
                  <a:cubicBezTo>
                    <a:pt x="3563040" y="66453"/>
                    <a:pt x="3567307" y="62025"/>
                    <a:pt x="3571349" y="57469"/>
                  </a:cubicBezTo>
                  <a:cubicBezTo>
                    <a:pt x="3575391" y="52912"/>
                    <a:pt x="3579258" y="48279"/>
                    <a:pt x="3582950" y="43570"/>
                  </a:cubicBezTo>
                  <a:lnTo>
                    <a:pt x="3590952" y="48370"/>
                  </a:lnTo>
                  <a:cubicBezTo>
                    <a:pt x="3583121" y="58277"/>
                    <a:pt x="3574579" y="67750"/>
                    <a:pt x="3565323" y="76789"/>
                  </a:cubicBezTo>
                  <a:cubicBezTo>
                    <a:pt x="3556068" y="85827"/>
                    <a:pt x="3546275" y="94357"/>
                    <a:pt x="3535944" y="102377"/>
                  </a:cubicBezTo>
                  <a:lnTo>
                    <a:pt x="3601153" y="102377"/>
                  </a:lnTo>
                  <a:lnTo>
                    <a:pt x="3601153" y="111153"/>
                  </a:lnTo>
                  <a:lnTo>
                    <a:pt x="3524343" y="111153"/>
                  </a:lnTo>
                  <a:cubicBezTo>
                    <a:pt x="3512175" y="119763"/>
                    <a:pt x="3499507" y="127773"/>
                    <a:pt x="3486338" y="135181"/>
                  </a:cubicBezTo>
                  <a:lnTo>
                    <a:pt x="3575750" y="135181"/>
                  </a:lnTo>
                  <a:lnTo>
                    <a:pt x="3575750" y="216366"/>
                  </a:lnTo>
                  <a:lnTo>
                    <a:pt x="3565948" y="216366"/>
                  </a:lnTo>
                  <a:lnTo>
                    <a:pt x="3565948" y="210166"/>
                  </a:lnTo>
                  <a:lnTo>
                    <a:pt x="3477538" y="210166"/>
                  </a:lnTo>
                  <a:lnTo>
                    <a:pt x="3477538" y="217166"/>
                  </a:lnTo>
                  <a:lnTo>
                    <a:pt x="3467936" y="217166"/>
                  </a:lnTo>
                  <a:lnTo>
                    <a:pt x="3467936" y="144959"/>
                  </a:lnTo>
                  <a:cubicBezTo>
                    <a:pt x="3461335" y="148275"/>
                    <a:pt x="3454684" y="151454"/>
                    <a:pt x="3447984" y="154495"/>
                  </a:cubicBezTo>
                  <a:cubicBezTo>
                    <a:pt x="3441283" y="157536"/>
                    <a:pt x="3434532" y="160364"/>
                    <a:pt x="3427731" y="162980"/>
                  </a:cubicBezTo>
                  <a:cubicBezTo>
                    <a:pt x="3426981" y="161908"/>
                    <a:pt x="3425981" y="160598"/>
                    <a:pt x="3424731" y="159050"/>
                  </a:cubicBezTo>
                  <a:cubicBezTo>
                    <a:pt x="3423480" y="157502"/>
                    <a:pt x="3422280" y="156143"/>
                    <a:pt x="3421131" y="154970"/>
                  </a:cubicBezTo>
                  <a:cubicBezTo>
                    <a:pt x="3436582" y="149353"/>
                    <a:pt x="3451684" y="142876"/>
                    <a:pt x="3466436" y="135540"/>
                  </a:cubicBezTo>
                  <a:cubicBezTo>
                    <a:pt x="3481188" y="128203"/>
                    <a:pt x="3495289" y="120075"/>
                    <a:pt x="3508741" y="111153"/>
                  </a:cubicBezTo>
                  <a:lnTo>
                    <a:pt x="3424531" y="111153"/>
                  </a:lnTo>
                  <a:lnTo>
                    <a:pt x="3424531" y="102377"/>
                  </a:lnTo>
                  <a:lnTo>
                    <a:pt x="3495739" y="102377"/>
                  </a:lnTo>
                  <a:lnTo>
                    <a:pt x="3495739" y="72148"/>
                  </a:lnTo>
                  <a:lnTo>
                    <a:pt x="3442333" y="72148"/>
                  </a:lnTo>
                  <a:lnTo>
                    <a:pt x="3442333" y="63372"/>
                  </a:lnTo>
                  <a:lnTo>
                    <a:pt x="3495739" y="63372"/>
                  </a:lnTo>
                  <a:close/>
                  <a:moveTo>
                    <a:pt x="3675162" y="36156"/>
                  </a:moveTo>
                  <a:lnTo>
                    <a:pt x="3684563" y="36156"/>
                  </a:lnTo>
                  <a:lnTo>
                    <a:pt x="3684563" y="53158"/>
                  </a:lnTo>
                  <a:lnTo>
                    <a:pt x="3739970" y="53158"/>
                  </a:lnTo>
                  <a:lnTo>
                    <a:pt x="3739970" y="36156"/>
                  </a:lnTo>
                  <a:lnTo>
                    <a:pt x="3749372" y="36156"/>
                  </a:lnTo>
                  <a:lnTo>
                    <a:pt x="3749372" y="53158"/>
                  </a:lnTo>
                  <a:lnTo>
                    <a:pt x="3800178" y="53158"/>
                  </a:lnTo>
                  <a:lnTo>
                    <a:pt x="3800178" y="62159"/>
                  </a:lnTo>
                  <a:lnTo>
                    <a:pt x="3749372" y="62159"/>
                  </a:lnTo>
                  <a:lnTo>
                    <a:pt x="3749372" y="81962"/>
                  </a:lnTo>
                  <a:lnTo>
                    <a:pt x="3739970" y="81962"/>
                  </a:lnTo>
                  <a:lnTo>
                    <a:pt x="3739970" y="62159"/>
                  </a:lnTo>
                  <a:lnTo>
                    <a:pt x="3684563" y="62159"/>
                  </a:lnTo>
                  <a:lnTo>
                    <a:pt x="3684563" y="81962"/>
                  </a:lnTo>
                  <a:lnTo>
                    <a:pt x="3675162" y="81962"/>
                  </a:lnTo>
                  <a:lnTo>
                    <a:pt x="3675162" y="62159"/>
                  </a:lnTo>
                  <a:lnTo>
                    <a:pt x="3625356" y="62159"/>
                  </a:lnTo>
                  <a:lnTo>
                    <a:pt x="3625356" y="53158"/>
                  </a:lnTo>
                  <a:lnTo>
                    <a:pt x="3675162" y="53158"/>
                  </a:lnTo>
                  <a:close/>
                  <a:moveTo>
                    <a:pt x="2936470" y="35956"/>
                  </a:moveTo>
                  <a:lnTo>
                    <a:pt x="2945871" y="37756"/>
                  </a:lnTo>
                  <a:cubicBezTo>
                    <a:pt x="2943270" y="50191"/>
                    <a:pt x="2940270" y="62126"/>
                    <a:pt x="2936870" y="73561"/>
                  </a:cubicBezTo>
                  <a:lnTo>
                    <a:pt x="3002878" y="73561"/>
                  </a:lnTo>
                  <a:lnTo>
                    <a:pt x="3002878" y="82562"/>
                  </a:lnTo>
                  <a:lnTo>
                    <a:pt x="2986676" y="82562"/>
                  </a:lnTo>
                  <a:cubicBezTo>
                    <a:pt x="2984417" y="99843"/>
                    <a:pt x="2981234" y="115487"/>
                    <a:pt x="2977125" y="129493"/>
                  </a:cubicBezTo>
                  <a:cubicBezTo>
                    <a:pt x="2973016" y="143499"/>
                    <a:pt x="2967732" y="155992"/>
                    <a:pt x="2961273" y="166973"/>
                  </a:cubicBezTo>
                  <a:cubicBezTo>
                    <a:pt x="2966957" y="176124"/>
                    <a:pt x="2973391" y="184225"/>
                    <a:pt x="2980575" y="191276"/>
                  </a:cubicBezTo>
                  <a:cubicBezTo>
                    <a:pt x="2987760" y="198327"/>
                    <a:pt x="2995794" y="204027"/>
                    <a:pt x="3004678" y="208378"/>
                  </a:cubicBezTo>
                  <a:cubicBezTo>
                    <a:pt x="3003520" y="209349"/>
                    <a:pt x="3002286" y="210607"/>
                    <a:pt x="3000978" y="212153"/>
                  </a:cubicBezTo>
                  <a:cubicBezTo>
                    <a:pt x="2999669" y="213699"/>
                    <a:pt x="2998636" y="215108"/>
                    <a:pt x="2997877" y="216379"/>
                  </a:cubicBezTo>
                  <a:cubicBezTo>
                    <a:pt x="2989280" y="211766"/>
                    <a:pt x="2981471" y="206040"/>
                    <a:pt x="2974449" y="199202"/>
                  </a:cubicBezTo>
                  <a:cubicBezTo>
                    <a:pt x="2967428" y="192363"/>
                    <a:pt x="2961169" y="184487"/>
                    <a:pt x="2955672" y="175574"/>
                  </a:cubicBezTo>
                  <a:cubicBezTo>
                    <a:pt x="2949688" y="184246"/>
                    <a:pt x="2942654" y="192005"/>
                    <a:pt x="2934570" y="198852"/>
                  </a:cubicBezTo>
                  <a:cubicBezTo>
                    <a:pt x="2926485" y="205698"/>
                    <a:pt x="2917251" y="211807"/>
                    <a:pt x="2906866" y="217179"/>
                  </a:cubicBezTo>
                  <a:cubicBezTo>
                    <a:pt x="2906304" y="215904"/>
                    <a:pt x="2905428" y="214454"/>
                    <a:pt x="2904241" y="212828"/>
                  </a:cubicBezTo>
                  <a:cubicBezTo>
                    <a:pt x="2903053" y="211203"/>
                    <a:pt x="2901928" y="209853"/>
                    <a:pt x="2900865" y="208778"/>
                  </a:cubicBezTo>
                  <a:cubicBezTo>
                    <a:pt x="2911725" y="203694"/>
                    <a:pt x="2921210" y="197660"/>
                    <a:pt x="2929319" y="190676"/>
                  </a:cubicBezTo>
                  <a:cubicBezTo>
                    <a:pt x="2937428" y="183691"/>
                    <a:pt x="2944413" y="175657"/>
                    <a:pt x="2950271" y="166573"/>
                  </a:cubicBezTo>
                  <a:cubicBezTo>
                    <a:pt x="2945083" y="157163"/>
                    <a:pt x="2940558" y="147028"/>
                    <a:pt x="2936695" y="136169"/>
                  </a:cubicBezTo>
                  <a:cubicBezTo>
                    <a:pt x="2932832" y="125309"/>
                    <a:pt x="2929556" y="113774"/>
                    <a:pt x="2926869" y="101564"/>
                  </a:cubicBezTo>
                  <a:cubicBezTo>
                    <a:pt x="2924385" y="107269"/>
                    <a:pt x="2921801" y="112662"/>
                    <a:pt x="2919118" y="117741"/>
                  </a:cubicBezTo>
                  <a:cubicBezTo>
                    <a:pt x="2916434" y="122821"/>
                    <a:pt x="2913550" y="127563"/>
                    <a:pt x="2910467" y="131968"/>
                  </a:cubicBezTo>
                  <a:cubicBezTo>
                    <a:pt x="2909595" y="130989"/>
                    <a:pt x="2908437" y="129797"/>
                    <a:pt x="2906991" y="128393"/>
                  </a:cubicBezTo>
                  <a:cubicBezTo>
                    <a:pt x="2905545" y="126988"/>
                    <a:pt x="2904236" y="125847"/>
                    <a:pt x="2903066" y="124967"/>
                  </a:cubicBezTo>
                  <a:cubicBezTo>
                    <a:pt x="2910858" y="113845"/>
                    <a:pt x="2917526" y="100535"/>
                    <a:pt x="2923068" y="85037"/>
                  </a:cubicBezTo>
                  <a:cubicBezTo>
                    <a:pt x="2928610" y="69540"/>
                    <a:pt x="2933078" y="53179"/>
                    <a:pt x="2936470" y="35956"/>
                  </a:cubicBezTo>
                  <a:close/>
                  <a:moveTo>
                    <a:pt x="3085288" y="35769"/>
                  </a:moveTo>
                  <a:lnTo>
                    <a:pt x="3094089" y="35769"/>
                  </a:lnTo>
                  <a:lnTo>
                    <a:pt x="3094089" y="56971"/>
                  </a:lnTo>
                  <a:lnTo>
                    <a:pt x="3119893" y="56971"/>
                  </a:lnTo>
                  <a:lnTo>
                    <a:pt x="3119893" y="65747"/>
                  </a:lnTo>
                  <a:lnTo>
                    <a:pt x="3094089" y="65747"/>
                  </a:lnTo>
                  <a:lnTo>
                    <a:pt x="3094089" y="82550"/>
                  </a:lnTo>
                  <a:lnTo>
                    <a:pt x="3085288" y="82550"/>
                  </a:lnTo>
                  <a:lnTo>
                    <a:pt x="3085288" y="65747"/>
                  </a:lnTo>
                  <a:lnTo>
                    <a:pt x="3056885" y="65747"/>
                  </a:lnTo>
                  <a:lnTo>
                    <a:pt x="3056885" y="80349"/>
                  </a:lnTo>
                  <a:lnTo>
                    <a:pt x="3048084" y="80349"/>
                  </a:lnTo>
                  <a:lnTo>
                    <a:pt x="3048084" y="65747"/>
                  </a:lnTo>
                  <a:lnTo>
                    <a:pt x="3023481" y="65747"/>
                  </a:lnTo>
                  <a:lnTo>
                    <a:pt x="3023481" y="56971"/>
                  </a:lnTo>
                  <a:lnTo>
                    <a:pt x="3048084" y="56971"/>
                  </a:lnTo>
                  <a:lnTo>
                    <a:pt x="3048084" y="35969"/>
                  </a:lnTo>
                  <a:lnTo>
                    <a:pt x="3056885" y="35969"/>
                  </a:lnTo>
                  <a:lnTo>
                    <a:pt x="3056885" y="56971"/>
                  </a:lnTo>
                  <a:lnTo>
                    <a:pt x="3085288" y="56971"/>
                  </a:lnTo>
                  <a:close/>
                  <a:moveTo>
                    <a:pt x="3142696" y="35756"/>
                  </a:moveTo>
                  <a:lnTo>
                    <a:pt x="3151896" y="37356"/>
                  </a:lnTo>
                  <a:cubicBezTo>
                    <a:pt x="3150796" y="42865"/>
                    <a:pt x="3149597" y="48299"/>
                    <a:pt x="3148296" y="53658"/>
                  </a:cubicBezTo>
                  <a:cubicBezTo>
                    <a:pt x="3146996" y="59017"/>
                    <a:pt x="3145596" y="64251"/>
                    <a:pt x="3144096" y="69360"/>
                  </a:cubicBezTo>
                  <a:lnTo>
                    <a:pt x="3200903" y="69360"/>
                  </a:lnTo>
                  <a:lnTo>
                    <a:pt x="3200903" y="78562"/>
                  </a:lnTo>
                  <a:lnTo>
                    <a:pt x="3183901" y="78562"/>
                  </a:lnTo>
                  <a:cubicBezTo>
                    <a:pt x="3181967" y="97026"/>
                    <a:pt x="3179134" y="113704"/>
                    <a:pt x="3175400" y="128593"/>
                  </a:cubicBezTo>
                  <a:cubicBezTo>
                    <a:pt x="3171666" y="143483"/>
                    <a:pt x="3166632" y="156814"/>
                    <a:pt x="3160298" y="168585"/>
                  </a:cubicBezTo>
                  <a:cubicBezTo>
                    <a:pt x="3165569" y="177602"/>
                    <a:pt x="3171728" y="185448"/>
                    <a:pt x="3178775" y="192124"/>
                  </a:cubicBezTo>
                  <a:cubicBezTo>
                    <a:pt x="3185822" y="198799"/>
                    <a:pt x="3193931" y="204151"/>
                    <a:pt x="3203103" y="208178"/>
                  </a:cubicBezTo>
                  <a:cubicBezTo>
                    <a:pt x="3201861" y="209236"/>
                    <a:pt x="3200595" y="210520"/>
                    <a:pt x="3199303" y="212028"/>
                  </a:cubicBezTo>
                  <a:cubicBezTo>
                    <a:pt x="3198011" y="213537"/>
                    <a:pt x="3196944" y="214920"/>
                    <a:pt x="3196102" y="216179"/>
                  </a:cubicBezTo>
                  <a:cubicBezTo>
                    <a:pt x="3187522" y="211945"/>
                    <a:pt x="3179830" y="206560"/>
                    <a:pt x="3173024" y="200024"/>
                  </a:cubicBezTo>
                  <a:cubicBezTo>
                    <a:pt x="3166219" y="193487"/>
                    <a:pt x="3160177" y="186000"/>
                    <a:pt x="3154897" y="177562"/>
                  </a:cubicBezTo>
                  <a:cubicBezTo>
                    <a:pt x="3149809" y="185662"/>
                    <a:pt x="3143733" y="193025"/>
                    <a:pt x="3136670" y="199648"/>
                  </a:cubicBezTo>
                  <a:cubicBezTo>
                    <a:pt x="3129606" y="206272"/>
                    <a:pt x="3121480" y="212182"/>
                    <a:pt x="3112292" y="217379"/>
                  </a:cubicBezTo>
                  <a:cubicBezTo>
                    <a:pt x="3111721" y="216291"/>
                    <a:pt x="3110812" y="214916"/>
                    <a:pt x="3109566" y="213253"/>
                  </a:cubicBezTo>
                  <a:cubicBezTo>
                    <a:pt x="3108321" y="211591"/>
                    <a:pt x="3107162" y="210166"/>
                    <a:pt x="3106091" y="208978"/>
                  </a:cubicBezTo>
                  <a:cubicBezTo>
                    <a:pt x="3115754" y="203975"/>
                    <a:pt x="3124181" y="198074"/>
                    <a:pt x="3131369" y="191273"/>
                  </a:cubicBezTo>
                  <a:cubicBezTo>
                    <a:pt x="3138558" y="184472"/>
                    <a:pt x="3144733" y="176776"/>
                    <a:pt x="3149896" y="168185"/>
                  </a:cubicBezTo>
                  <a:cubicBezTo>
                    <a:pt x="3145221" y="159149"/>
                    <a:pt x="3141220" y="149252"/>
                    <a:pt x="3137895" y="138494"/>
                  </a:cubicBezTo>
                  <a:cubicBezTo>
                    <a:pt x="3134570" y="127736"/>
                    <a:pt x="3131769" y="116291"/>
                    <a:pt x="3129494" y="104157"/>
                  </a:cubicBezTo>
                  <a:cubicBezTo>
                    <a:pt x="3128202" y="106557"/>
                    <a:pt x="3126885" y="108859"/>
                    <a:pt x="3125543" y="111061"/>
                  </a:cubicBezTo>
                  <a:cubicBezTo>
                    <a:pt x="3124202" y="113264"/>
                    <a:pt x="3122785" y="115367"/>
                    <a:pt x="3121293" y="117370"/>
                  </a:cubicBezTo>
                  <a:cubicBezTo>
                    <a:pt x="3120522" y="116377"/>
                    <a:pt x="3119463" y="115158"/>
                    <a:pt x="3118118" y="113714"/>
                  </a:cubicBezTo>
                  <a:cubicBezTo>
                    <a:pt x="3116771" y="112270"/>
                    <a:pt x="3115563" y="111152"/>
                    <a:pt x="3114492" y="110359"/>
                  </a:cubicBezTo>
                  <a:cubicBezTo>
                    <a:pt x="3121280" y="101094"/>
                    <a:pt x="3127006" y="89987"/>
                    <a:pt x="3131669" y="77039"/>
                  </a:cubicBezTo>
                  <a:cubicBezTo>
                    <a:pt x="3136332" y="64090"/>
                    <a:pt x="3140008" y="50330"/>
                    <a:pt x="3142696" y="35756"/>
                  </a:cubicBezTo>
                  <a:close/>
                  <a:moveTo>
                    <a:pt x="4376612" y="35356"/>
                  </a:moveTo>
                  <a:lnTo>
                    <a:pt x="4386413" y="37756"/>
                  </a:lnTo>
                  <a:cubicBezTo>
                    <a:pt x="4384800" y="41861"/>
                    <a:pt x="4383075" y="45903"/>
                    <a:pt x="4381237" y="49883"/>
                  </a:cubicBezTo>
                  <a:cubicBezTo>
                    <a:pt x="4379399" y="53863"/>
                    <a:pt x="4377524" y="57755"/>
                    <a:pt x="4375611" y="61559"/>
                  </a:cubicBezTo>
                  <a:lnTo>
                    <a:pt x="4498827" y="61559"/>
                  </a:lnTo>
                  <a:lnTo>
                    <a:pt x="4498827" y="70761"/>
                  </a:lnTo>
                  <a:lnTo>
                    <a:pt x="4432219" y="70761"/>
                  </a:lnTo>
                  <a:lnTo>
                    <a:pt x="4432219" y="105365"/>
                  </a:lnTo>
                  <a:lnTo>
                    <a:pt x="4494627" y="105365"/>
                  </a:lnTo>
                  <a:lnTo>
                    <a:pt x="4494627" y="114566"/>
                  </a:lnTo>
                  <a:lnTo>
                    <a:pt x="4432219" y="114566"/>
                  </a:lnTo>
                  <a:lnTo>
                    <a:pt x="4432219" y="159972"/>
                  </a:lnTo>
                  <a:lnTo>
                    <a:pt x="4507228" y="159972"/>
                  </a:lnTo>
                  <a:lnTo>
                    <a:pt x="4507228" y="169373"/>
                  </a:lnTo>
                  <a:lnTo>
                    <a:pt x="4432219" y="169373"/>
                  </a:lnTo>
                  <a:lnTo>
                    <a:pt x="4432219" y="217379"/>
                  </a:lnTo>
                  <a:lnTo>
                    <a:pt x="4422618" y="217379"/>
                  </a:lnTo>
                  <a:lnTo>
                    <a:pt x="4422618" y="169373"/>
                  </a:lnTo>
                  <a:lnTo>
                    <a:pt x="4328205" y="169373"/>
                  </a:lnTo>
                  <a:lnTo>
                    <a:pt x="4328205" y="159972"/>
                  </a:lnTo>
                  <a:lnTo>
                    <a:pt x="4362010" y="159972"/>
                  </a:lnTo>
                  <a:lnTo>
                    <a:pt x="4362010" y="105365"/>
                  </a:lnTo>
                  <a:lnTo>
                    <a:pt x="4422618" y="105365"/>
                  </a:lnTo>
                  <a:lnTo>
                    <a:pt x="4422618" y="70761"/>
                  </a:lnTo>
                  <a:lnTo>
                    <a:pt x="4370211" y="70761"/>
                  </a:lnTo>
                  <a:cubicBezTo>
                    <a:pt x="4365481" y="78887"/>
                    <a:pt x="4360389" y="86438"/>
                    <a:pt x="4354934" y="93413"/>
                  </a:cubicBezTo>
                  <a:cubicBezTo>
                    <a:pt x="4349479" y="100389"/>
                    <a:pt x="4343836" y="106640"/>
                    <a:pt x="4338007" y="112166"/>
                  </a:cubicBezTo>
                  <a:cubicBezTo>
                    <a:pt x="4337023" y="111303"/>
                    <a:pt x="4335690" y="110278"/>
                    <a:pt x="4334006" y="109090"/>
                  </a:cubicBezTo>
                  <a:cubicBezTo>
                    <a:pt x="4332323" y="107903"/>
                    <a:pt x="4330789" y="106928"/>
                    <a:pt x="4329406" y="106165"/>
                  </a:cubicBezTo>
                  <a:cubicBezTo>
                    <a:pt x="4339399" y="97514"/>
                    <a:pt x="4348466" y="87063"/>
                    <a:pt x="4356609" y="74811"/>
                  </a:cubicBezTo>
                  <a:cubicBezTo>
                    <a:pt x="4364752" y="62560"/>
                    <a:pt x="4371419" y="49408"/>
                    <a:pt x="4376612" y="35356"/>
                  </a:cubicBezTo>
                  <a:close/>
                  <a:moveTo>
                    <a:pt x="1669654" y="28560"/>
                  </a:moveTo>
                  <a:lnTo>
                    <a:pt x="1703328" y="28560"/>
                  </a:lnTo>
                  <a:lnTo>
                    <a:pt x="1672080" y="92222"/>
                  </a:lnTo>
                  <a:lnTo>
                    <a:pt x="1767467" y="92137"/>
                  </a:lnTo>
                  <a:lnTo>
                    <a:pt x="1748591" y="115330"/>
                  </a:lnTo>
                  <a:lnTo>
                    <a:pt x="1700290" y="115245"/>
                  </a:lnTo>
                  <a:lnTo>
                    <a:pt x="1765224" y="224216"/>
                  </a:lnTo>
                  <a:lnTo>
                    <a:pt x="1765448" y="224267"/>
                  </a:lnTo>
                  <a:lnTo>
                    <a:pt x="1805387" y="89748"/>
                  </a:lnTo>
                  <a:lnTo>
                    <a:pt x="1791015" y="89748"/>
                  </a:lnTo>
                  <a:lnTo>
                    <a:pt x="1799372" y="70620"/>
                  </a:lnTo>
                  <a:lnTo>
                    <a:pt x="1811413" y="70365"/>
                  </a:lnTo>
                  <a:lnTo>
                    <a:pt x="1816977" y="52233"/>
                  </a:lnTo>
                  <a:lnTo>
                    <a:pt x="1847574" y="52233"/>
                  </a:lnTo>
                  <a:lnTo>
                    <a:pt x="1841779" y="70365"/>
                  </a:lnTo>
                  <a:lnTo>
                    <a:pt x="1868437" y="70365"/>
                  </a:lnTo>
                  <a:lnTo>
                    <a:pt x="1865423" y="89748"/>
                  </a:lnTo>
                  <a:lnTo>
                    <a:pt x="1829726" y="89748"/>
                  </a:lnTo>
                  <a:lnTo>
                    <a:pt x="1764684" y="294596"/>
                  </a:lnTo>
                  <a:lnTo>
                    <a:pt x="1753088" y="271602"/>
                  </a:lnTo>
                  <a:lnTo>
                    <a:pt x="1752951" y="271880"/>
                  </a:lnTo>
                  <a:lnTo>
                    <a:pt x="1751346" y="269027"/>
                  </a:lnTo>
                  <a:lnTo>
                    <a:pt x="1659794" y="113973"/>
                  </a:lnTo>
                  <a:lnTo>
                    <a:pt x="1611351" y="198749"/>
                  </a:lnTo>
                  <a:lnTo>
                    <a:pt x="1570708" y="199088"/>
                  </a:lnTo>
                  <a:lnTo>
                    <a:pt x="1619101" y="115669"/>
                  </a:lnTo>
                  <a:lnTo>
                    <a:pt x="1582607" y="116008"/>
                  </a:lnTo>
                  <a:lnTo>
                    <a:pt x="1601144" y="91628"/>
                  </a:lnTo>
                  <a:lnTo>
                    <a:pt x="1632539" y="91883"/>
                  </a:lnTo>
                  <a:close/>
                  <a:moveTo>
                    <a:pt x="4783594" y="22517"/>
                  </a:moveTo>
                  <a:lnTo>
                    <a:pt x="4674940" y="129140"/>
                  </a:lnTo>
                  <a:lnTo>
                    <a:pt x="4781564" y="237795"/>
                  </a:lnTo>
                  <a:lnTo>
                    <a:pt x="4890218" y="131172"/>
                  </a:lnTo>
                  <a:close/>
                  <a:moveTo>
                    <a:pt x="131170" y="22517"/>
                  </a:moveTo>
                  <a:lnTo>
                    <a:pt x="22517" y="129140"/>
                  </a:lnTo>
                  <a:lnTo>
                    <a:pt x="129141" y="237795"/>
                  </a:lnTo>
                  <a:lnTo>
                    <a:pt x="237795" y="131172"/>
                  </a:lnTo>
                  <a:close/>
                  <a:moveTo>
                    <a:pt x="4783806" y="0"/>
                  </a:moveTo>
                  <a:lnTo>
                    <a:pt x="4912735" y="131384"/>
                  </a:lnTo>
                  <a:lnTo>
                    <a:pt x="4781352" y="260312"/>
                  </a:lnTo>
                  <a:lnTo>
                    <a:pt x="4652423" y="128928"/>
                  </a:lnTo>
                  <a:close/>
                  <a:moveTo>
                    <a:pt x="131383" y="0"/>
                  </a:moveTo>
                  <a:lnTo>
                    <a:pt x="260312" y="131384"/>
                  </a:lnTo>
                  <a:lnTo>
                    <a:pt x="128929" y="260312"/>
                  </a:lnTo>
                  <a:lnTo>
                    <a:pt x="0" y="128928"/>
                  </a:lnTo>
                  <a:close/>
                </a:path>
              </a:pathLst>
            </a:custGeom>
            <a:gradFill>
              <a:gsLst>
                <a:gs pos="0">
                  <a:srgbClr val="F6E0BA"/>
                </a:gs>
                <a:gs pos="100000">
                  <a:srgbClr val="DFB57D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28C505DB-2555-4777-AE24-91A12EF7734C}"/>
                </a:ext>
              </a:extLst>
            </p:cNvPr>
            <p:cNvCxnSpPr/>
            <p:nvPr/>
          </p:nvCxnSpPr>
          <p:spPr>
            <a:xfrm>
              <a:off x="3866016" y="1023529"/>
              <a:ext cx="524814" cy="0"/>
            </a:xfrm>
            <a:prstGeom prst="line">
              <a:avLst/>
            </a:prstGeom>
            <a:ln>
              <a:gradFill>
                <a:gsLst>
                  <a:gs pos="0">
                    <a:srgbClr val="DFB57D">
                      <a:alpha val="0"/>
                    </a:srgbClr>
                  </a:gs>
                  <a:gs pos="100000">
                    <a:srgbClr val="F1D6AC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67D3B307-B83B-4AF2-8917-8A46E245C0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11590" y="1023529"/>
              <a:ext cx="524814" cy="0"/>
            </a:xfrm>
            <a:prstGeom prst="line">
              <a:avLst/>
            </a:prstGeom>
            <a:ln>
              <a:gradFill>
                <a:gsLst>
                  <a:gs pos="0">
                    <a:srgbClr val="DFB57D">
                      <a:alpha val="0"/>
                    </a:srgbClr>
                  </a:gs>
                  <a:gs pos="100000">
                    <a:srgbClr val="F1D6AC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A8F8E8EE-1F65-42CA-8092-45D8001695AD}"/>
              </a:ext>
            </a:extLst>
          </p:cNvPr>
          <p:cNvSpPr txBox="1"/>
          <p:nvPr/>
        </p:nvSpPr>
        <p:spPr>
          <a:xfrm rot="1579848">
            <a:off x="1671477" y="4964782"/>
            <a:ext cx="1855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thene" panose="02000000000000000000" pitchFamily="50" charset="0"/>
                <a:ea typeface="庞门正道标题体" panose="02010600030101010101" pitchFamily="2" charset="-122"/>
              </a:rPr>
              <a:t>2015</a:t>
            </a:r>
            <a:endParaRPr lang="zh-CN" altLang="en-US" sz="4000" dirty="0">
              <a:solidFill>
                <a:schemeClr val="bg1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thene" panose="02000000000000000000" pitchFamily="50" charset="0"/>
              <a:ea typeface="庞门正道标题体" panose="02010600030101010101" pitchFamily="2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62E0C5F-CB93-48C0-8D93-ABCE2C8AD255}"/>
              </a:ext>
            </a:extLst>
          </p:cNvPr>
          <p:cNvSpPr txBox="1"/>
          <p:nvPr/>
        </p:nvSpPr>
        <p:spPr>
          <a:xfrm rot="19963425">
            <a:off x="9132037" y="4797787"/>
            <a:ext cx="1855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glow rad="139700">
                    <a:srgbClr val="0070C0">
                      <a:alpha val="40000"/>
                    </a:srgbClr>
                  </a:glow>
                </a:effectLst>
                <a:latin typeface="Athene" panose="02000000000000000000" pitchFamily="50" charset="0"/>
                <a:ea typeface="庞门正道标题体" panose="02010600030101010101" pitchFamily="2" charset="-122"/>
              </a:rPr>
              <a:t>2020</a:t>
            </a:r>
            <a:endParaRPr lang="zh-CN" altLang="en-US" sz="4000" dirty="0">
              <a:solidFill>
                <a:schemeClr val="bg1"/>
              </a:solidFill>
              <a:effectLst>
                <a:glow rad="139700">
                  <a:srgbClr val="0070C0">
                    <a:alpha val="40000"/>
                  </a:srgbClr>
                </a:glow>
              </a:effectLst>
              <a:latin typeface="Athene" panose="02000000000000000000" pitchFamily="50" charset="0"/>
              <a:ea typeface="庞门正道标题体" panose="02010600030101010101" pitchFamily="2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6787D0B-855B-4B14-9DB3-DD7C15B040D0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3F7FE112-1674-4C2F-ADBF-91BE2D1B0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4F0D102-ED1B-4B88-A864-FC5218B0003D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内测版本</a:t>
              </a:r>
              <a:r>
                <a:rPr lang="en-US" altLang="zh-CN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1</a:t>
              </a:r>
              <a:endParaRPr lang="zh-CN" altLang="en-US" dirty="0">
                <a:solidFill>
                  <a:srgbClr val="2D0E1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ACEC682-C11D-467B-B21E-C1E377C263B7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E818251E-D1A5-4ACF-86E1-73312CCF6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7CB4863-4AD1-4CAE-ABC7-8AFA9E5F8DD8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内测版本</a:t>
              </a:r>
              <a:r>
                <a:rPr lang="en-US" altLang="zh-CN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2</a:t>
              </a:r>
              <a:endParaRPr lang="zh-CN" altLang="en-US" dirty="0">
                <a:solidFill>
                  <a:srgbClr val="2D0E1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id="{4BC72CB9-9B1C-491D-837D-D4F0286E12E9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0759" y="315939"/>
            <a:ext cx="4094177" cy="2288869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13791D7F-3732-4F19-836C-195C7769B829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0759" y="315939"/>
            <a:ext cx="4094177" cy="2288869"/>
          </a:xfrm>
          <a:prstGeom prst="rect">
            <a:avLst/>
          </a:pr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079C566B-466A-4FD3-9B43-E4DEDFDE58A3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E0D327BC-7931-48E1-9E44-B8231D761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9100D8D-48AB-4A49-A181-2678A78EEF9D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内测版本</a:t>
              </a:r>
              <a:r>
                <a:rPr lang="en-US" altLang="zh-CN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1</a:t>
              </a:r>
              <a:endParaRPr lang="zh-CN" altLang="en-US" dirty="0">
                <a:solidFill>
                  <a:srgbClr val="2D0E1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F06D9CA-A465-4F5C-A29F-29F6601D3A09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0EBF6FFA-1D0D-46F7-8706-E96B5137F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3440887-CE73-4670-9D43-3DD053C8F9E9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不删档测试阶段</a:t>
              </a:r>
            </a:p>
          </p:txBody>
        </p:sp>
      </p:grpSp>
      <p:pic>
        <p:nvPicPr>
          <p:cNvPr id="81" name="图片 80">
            <a:extLst>
              <a:ext uri="{FF2B5EF4-FFF2-40B4-BE49-F238E27FC236}">
                <a16:creationId xmlns:a16="http://schemas.microsoft.com/office/drawing/2014/main" id="{02800B43-7A88-487A-9901-F803C2BB462B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0759" y="315939"/>
            <a:ext cx="4094177" cy="2288869"/>
          </a:xfrm>
          <a:prstGeom prst="rect">
            <a:avLst/>
          </a:prstGeom>
        </p:spPr>
      </p:pic>
      <p:grpSp>
        <p:nvGrpSpPr>
          <p:cNvPr id="86" name="组合 85">
            <a:extLst>
              <a:ext uri="{FF2B5EF4-FFF2-40B4-BE49-F238E27FC236}">
                <a16:creationId xmlns:a16="http://schemas.microsoft.com/office/drawing/2014/main" id="{D22ECAFB-9B81-484B-A053-09BAF9314C57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B83D03B4-5C3C-43EF-B5F9-A1CC64AAB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6037E70-E504-4CAD-8645-5429CFB43672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内测版本</a:t>
              </a:r>
              <a:r>
                <a:rPr lang="en-US" altLang="zh-CN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1</a:t>
              </a:r>
              <a:endParaRPr lang="zh-CN" altLang="en-US" dirty="0">
                <a:solidFill>
                  <a:srgbClr val="2D0E1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E55AA57-DF81-4776-BF5B-9059CC5C2139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E22492AC-4532-4888-ABD8-F57203E43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BB8A4320-98E6-4109-BF61-9849FBA2453B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内测版本</a:t>
              </a:r>
              <a:r>
                <a:rPr lang="en-US" altLang="zh-CN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2</a:t>
              </a:r>
              <a:endParaRPr lang="zh-CN" altLang="en-US" dirty="0">
                <a:solidFill>
                  <a:srgbClr val="2D0E1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17A096F-510D-4F94-A209-868B4F84484F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32D87229-AB20-4A79-BF11-94CE48F14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35055520-3998-4322-801D-0AEE13337575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内测版本</a:t>
              </a:r>
              <a:r>
                <a:rPr lang="en-US" altLang="zh-CN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1</a:t>
              </a:r>
              <a:endParaRPr lang="zh-CN" altLang="en-US" dirty="0">
                <a:solidFill>
                  <a:srgbClr val="2D0E1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AB9E1EFA-EE06-49A3-8C88-95375DE35474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</p:grpSpPr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E165DF98-3998-4548-8E4D-52D51539C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37182102-3A82-4EDE-9148-EF9DF1577892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正式公测</a:t>
              </a:r>
            </a:p>
          </p:txBody>
        </p:sp>
      </p:grpSp>
      <p:pic>
        <p:nvPicPr>
          <p:cNvPr id="102" name="图片 101">
            <a:extLst>
              <a:ext uri="{FF2B5EF4-FFF2-40B4-BE49-F238E27FC236}">
                <a16:creationId xmlns:a16="http://schemas.microsoft.com/office/drawing/2014/main" id="{6ECCCF19-C67E-4872-AE1A-089FA40ACFB0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0759" y="315939"/>
            <a:ext cx="4094177" cy="2288869"/>
          </a:xfrm>
          <a:prstGeom prst="rect">
            <a:avLst/>
          </a:prstGeom>
        </p:spPr>
      </p:pic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0FE4599-F565-4E03-BC02-698E922A146F}"/>
              </a:ext>
            </a:extLst>
          </p:cNvPr>
          <p:cNvGrpSpPr/>
          <p:nvPr/>
        </p:nvGrpSpPr>
        <p:grpSpPr>
          <a:xfrm>
            <a:off x="3275799" y="1196794"/>
            <a:ext cx="5614903" cy="408467"/>
            <a:chOff x="3275799" y="1196794"/>
            <a:chExt cx="5614903" cy="408467"/>
          </a:xfrm>
          <a:effectLst>
            <a:outerShdw blurRad="50800" dist="127000" dir="13500000" sx="102000" sy="102000" algn="br" rotWithShape="0">
              <a:prstClr val="black">
                <a:alpha val="40000"/>
              </a:prstClr>
            </a:outerShdw>
          </a:effectLst>
        </p:grpSpPr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4C8249D8-F056-453C-BB30-69F1AA23B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75799" y="1196794"/>
              <a:ext cx="5614903" cy="408467"/>
            </a:xfrm>
            <a:prstGeom prst="rect">
              <a:avLst/>
            </a:prstGeom>
          </p:spPr>
        </p:pic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199494CD-6F3F-465D-BFFA-150780812726}"/>
                </a:ext>
              </a:extLst>
            </p:cNvPr>
            <p:cNvSpPr txBox="1"/>
            <p:nvPr/>
          </p:nvSpPr>
          <p:spPr>
            <a:xfrm>
              <a:off x="5195123" y="1217686"/>
              <a:ext cx="1789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D0E1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最新版本</a:t>
              </a:r>
            </a:p>
          </p:txBody>
        </p:sp>
      </p:grpSp>
      <p:pic>
        <p:nvPicPr>
          <p:cNvPr id="106" name="图片 105">
            <a:extLst>
              <a:ext uri="{FF2B5EF4-FFF2-40B4-BE49-F238E27FC236}">
                <a16:creationId xmlns:a16="http://schemas.microsoft.com/office/drawing/2014/main" id="{616BECE4-72C2-4A96-A36D-6643EF6B35D6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0759" y="315939"/>
            <a:ext cx="4094177" cy="2288869"/>
          </a:xfrm>
          <a:prstGeom prst="rect">
            <a:avLst/>
          </a:prstGeom>
        </p:spPr>
      </p:pic>
      <p:pic>
        <p:nvPicPr>
          <p:cNvPr id="112" name="PA-图片 141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2B788021-B1E4-4881-B3AC-B71C69ADEEB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9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735815">
            <a:off x="5595739" y="7614584"/>
            <a:ext cx="305297" cy="359519"/>
          </a:xfrm>
          <a:prstGeom prst="rect">
            <a:avLst/>
          </a:prstGeom>
        </p:spPr>
      </p:pic>
      <p:pic>
        <p:nvPicPr>
          <p:cNvPr id="113" name="PA-图片 1036">
            <a:extLst>
              <a:ext uri="{FF2B5EF4-FFF2-40B4-BE49-F238E27FC236}">
                <a16:creationId xmlns:a16="http://schemas.microsoft.com/office/drawing/2014/main" id="{4DEACAB1-BC0E-4200-A840-7E05D1AAD41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23327">
            <a:off x="8276342" y="7408339"/>
            <a:ext cx="564710" cy="394523"/>
          </a:xfrm>
          <a:prstGeom prst="rect">
            <a:avLst/>
          </a:prstGeom>
        </p:spPr>
      </p:pic>
      <p:pic>
        <p:nvPicPr>
          <p:cNvPr id="114" name="PA-图片 1038">
            <a:extLst>
              <a:ext uri="{FF2B5EF4-FFF2-40B4-BE49-F238E27FC236}">
                <a16:creationId xmlns:a16="http://schemas.microsoft.com/office/drawing/2014/main" id="{33007FA1-6569-4180-ADC2-BF218173132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921213">
            <a:off x="5209963" y="7668622"/>
            <a:ext cx="567587" cy="396534"/>
          </a:xfrm>
          <a:prstGeom prst="rect">
            <a:avLst/>
          </a:prstGeom>
        </p:spPr>
      </p:pic>
      <p:pic>
        <p:nvPicPr>
          <p:cNvPr id="115" name="PA-图片 1046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E7226203-0AEA-48AC-B731-E0D6D4498DB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1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424766">
            <a:off x="8617281" y="7655164"/>
            <a:ext cx="402281" cy="473729"/>
          </a:xfrm>
          <a:prstGeom prst="rect">
            <a:avLst/>
          </a:prstGeom>
        </p:spPr>
      </p:pic>
      <p:pic>
        <p:nvPicPr>
          <p:cNvPr id="116" name="PA-图片 1047">
            <a:extLst>
              <a:ext uri="{FF2B5EF4-FFF2-40B4-BE49-F238E27FC236}">
                <a16:creationId xmlns:a16="http://schemas.microsoft.com/office/drawing/2014/main" id="{50536591-D368-45F9-9C07-F49136D94CE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69732">
            <a:off x="6497762" y="7366587"/>
            <a:ext cx="866233" cy="605176"/>
          </a:xfrm>
          <a:prstGeom prst="rect">
            <a:avLst/>
          </a:prstGeom>
        </p:spPr>
      </p:pic>
      <p:pic>
        <p:nvPicPr>
          <p:cNvPr id="117" name="PA-图片 146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6154B094-3DBC-4E64-9328-E93A9B147BC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9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735815">
            <a:off x="3873117" y="7747886"/>
            <a:ext cx="305297" cy="359519"/>
          </a:xfrm>
          <a:prstGeom prst="rect">
            <a:avLst/>
          </a:prstGeom>
        </p:spPr>
      </p:pic>
      <p:pic>
        <p:nvPicPr>
          <p:cNvPr id="118" name="PA-图片 1036">
            <a:extLst>
              <a:ext uri="{FF2B5EF4-FFF2-40B4-BE49-F238E27FC236}">
                <a16:creationId xmlns:a16="http://schemas.microsoft.com/office/drawing/2014/main" id="{58277D69-5382-4828-B7B6-0B824A448BB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23327">
            <a:off x="3742442" y="7675098"/>
            <a:ext cx="564710" cy="394523"/>
          </a:xfrm>
          <a:prstGeom prst="rect">
            <a:avLst/>
          </a:prstGeom>
        </p:spPr>
      </p:pic>
      <p:pic>
        <p:nvPicPr>
          <p:cNvPr id="119" name="PA-图片 1038">
            <a:extLst>
              <a:ext uri="{FF2B5EF4-FFF2-40B4-BE49-F238E27FC236}">
                <a16:creationId xmlns:a16="http://schemas.microsoft.com/office/drawing/2014/main" id="{048808EB-8806-4035-BC97-7529F6BF811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921213">
            <a:off x="7386423" y="7668622"/>
            <a:ext cx="567587" cy="396534"/>
          </a:xfrm>
          <a:prstGeom prst="rect">
            <a:avLst/>
          </a:prstGeom>
        </p:spPr>
      </p:pic>
      <p:pic>
        <p:nvPicPr>
          <p:cNvPr id="120" name="PA-图片 1046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A83A7F71-B02B-4EE4-8689-0A91E4C53DF9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31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424766">
            <a:off x="7420744" y="7592373"/>
            <a:ext cx="402281" cy="473729"/>
          </a:xfrm>
          <a:prstGeom prst="rect">
            <a:avLst/>
          </a:prstGeom>
        </p:spPr>
      </p:pic>
      <p:pic>
        <p:nvPicPr>
          <p:cNvPr id="121" name="PA-图片 1047">
            <a:extLst>
              <a:ext uri="{FF2B5EF4-FFF2-40B4-BE49-F238E27FC236}">
                <a16:creationId xmlns:a16="http://schemas.microsoft.com/office/drawing/2014/main" id="{AF49ACA3-ADF6-4D00-963A-469ADD141572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69732">
            <a:off x="1234697" y="7463507"/>
            <a:ext cx="866233" cy="605176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ED45961B-B32B-4D7A-9CB0-60CD21B820EF}"/>
              </a:ext>
            </a:extLst>
          </p:cNvPr>
          <p:cNvPicPr>
            <a:picLocks noChangeAspect="1"/>
          </p:cNvPicPr>
          <p:nvPr/>
        </p:nvPicPr>
        <p:blipFill>
          <a:blip r:embed="rId32"/>
          <a:srcRect/>
          <a:stretch/>
        </p:blipFill>
        <p:spPr>
          <a:xfrm>
            <a:off x="-385543" y="7914017"/>
            <a:ext cx="4108187" cy="45719"/>
          </a:xfrm>
          <a:custGeom>
            <a:avLst/>
            <a:gdLst>
              <a:gd name="connsiteX0" fmla="*/ 0 w 2503605"/>
              <a:gd name="connsiteY0" fmla="*/ 0 h 27862"/>
              <a:gd name="connsiteX1" fmla="*/ 2503605 w 2503605"/>
              <a:gd name="connsiteY1" fmla="*/ 0 h 27862"/>
              <a:gd name="connsiteX2" fmla="*/ 2503605 w 2503605"/>
              <a:gd name="connsiteY2" fmla="*/ 27862 h 27862"/>
              <a:gd name="connsiteX3" fmla="*/ 0 w 2503605"/>
              <a:gd name="connsiteY3" fmla="*/ 27862 h 27862"/>
              <a:gd name="connsiteX4" fmla="*/ 0 w 2503605"/>
              <a:gd name="connsiteY4" fmla="*/ 0 h 2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605" h="27862">
                <a:moveTo>
                  <a:pt x="0" y="0"/>
                </a:moveTo>
                <a:lnTo>
                  <a:pt x="2503605" y="0"/>
                </a:lnTo>
                <a:lnTo>
                  <a:pt x="2503605" y="27862"/>
                </a:lnTo>
                <a:lnTo>
                  <a:pt x="0" y="2786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115B4B5A-A131-4933-AE37-3829F44805F7}"/>
              </a:ext>
            </a:extLst>
          </p:cNvPr>
          <p:cNvPicPr>
            <a:picLocks noChangeAspect="1"/>
          </p:cNvPicPr>
          <p:nvPr/>
        </p:nvPicPr>
        <p:blipFill>
          <a:blip r:embed="rId32"/>
          <a:srcRect/>
          <a:stretch/>
        </p:blipFill>
        <p:spPr>
          <a:xfrm>
            <a:off x="-1926485" y="7899851"/>
            <a:ext cx="8357964" cy="45719"/>
          </a:xfrm>
          <a:custGeom>
            <a:avLst/>
            <a:gdLst>
              <a:gd name="connsiteX0" fmla="*/ 0 w 2503605"/>
              <a:gd name="connsiteY0" fmla="*/ 0 h 13695"/>
              <a:gd name="connsiteX1" fmla="*/ 2503605 w 2503605"/>
              <a:gd name="connsiteY1" fmla="*/ 0 h 13695"/>
              <a:gd name="connsiteX2" fmla="*/ 2503605 w 2503605"/>
              <a:gd name="connsiteY2" fmla="*/ 13695 h 13695"/>
              <a:gd name="connsiteX3" fmla="*/ 0 w 2503605"/>
              <a:gd name="connsiteY3" fmla="*/ 13695 h 13695"/>
              <a:gd name="connsiteX4" fmla="*/ 0 w 2503605"/>
              <a:gd name="connsiteY4" fmla="*/ 0 h 1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605" h="13695">
                <a:moveTo>
                  <a:pt x="0" y="0"/>
                </a:moveTo>
                <a:lnTo>
                  <a:pt x="2503605" y="0"/>
                </a:lnTo>
                <a:lnTo>
                  <a:pt x="2503605" y="13695"/>
                </a:lnTo>
                <a:lnTo>
                  <a:pt x="0" y="1369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 descr="徽标&#10;&#10;描述已自动生成">
            <a:extLst>
              <a:ext uri="{FF2B5EF4-FFF2-40B4-BE49-F238E27FC236}">
                <a16:creationId xmlns:a16="http://schemas.microsoft.com/office/drawing/2014/main" id="{EB700321-46F7-428B-AB34-33A5B4930BA7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159" y="299999"/>
            <a:ext cx="1937272" cy="366888"/>
          </a:xfrm>
          <a:prstGeom prst="rect">
            <a:avLst/>
          </a:prstGeom>
        </p:spPr>
      </p:pic>
      <p:pic>
        <p:nvPicPr>
          <p:cNvPr id="3" name="2902">
            <a:hlinkClick r:id="" action="ppaction://media"/>
            <a:extLst>
              <a:ext uri="{FF2B5EF4-FFF2-40B4-BE49-F238E27FC236}">
                <a16:creationId xmlns:a16="http://schemas.microsoft.com/office/drawing/2014/main" id="{9727C740-9743-480F-9787-908B91730FB0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trim st="1878" end="1613.39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543039" y="-915239"/>
            <a:ext cx="347663" cy="347663"/>
          </a:xfrm>
          <a:prstGeom prst="rect">
            <a:avLst/>
          </a:prstGeom>
        </p:spPr>
      </p:pic>
      <p:pic>
        <p:nvPicPr>
          <p:cNvPr id="82" name="2902">
            <a:hlinkClick r:id="" action="ppaction://media"/>
            <a:extLst>
              <a:ext uri="{FF2B5EF4-FFF2-40B4-BE49-F238E27FC236}">
                <a16:creationId xmlns:a16="http://schemas.microsoft.com/office/drawing/2014/main" id="{3FD3CF05-AE46-4E26-B269-4C5B6B57000E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trim st="1807" end="1613.39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695439" y="-762839"/>
            <a:ext cx="347663" cy="347663"/>
          </a:xfrm>
          <a:prstGeom prst="rect">
            <a:avLst/>
          </a:prstGeom>
        </p:spPr>
      </p:pic>
      <p:pic>
        <p:nvPicPr>
          <p:cNvPr id="83" name="2902">
            <a:hlinkClick r:id="" action="ppaction://media"/>
            <a:extLst>
              <a:ext uri="{FF2B5EF4-FFF2-40B4-BE49-F238E27FC236}">
                <a16:creationId xmlns:a16="http://schemas.microsoft.com/office/drawing/2014/main" id="{CF34359C-9133-46F4-A412-FE58C8A75326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trim st="1878" end="1613.39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847839" y="-610439"/>
            <a:ext cx="347663" cy="347663"/>
          </a:xfrm>
          <a:prstGeom prst="rect">
            <a:avLst/>
          </a:prstGeom>
        </p:spPr>
      </p:pic>
      <p:pic>
        <p:nvPicPr>
          <p:cNvPr id="90" name="2902">
            <a:hlinkClick r:id="" action="ppaction://media"/>
            <a:extLst>
              <a:ext uri="{FF2B5EF4-FFF2-40B4-BE49-F238E27FC236}">
                <a16:creationId xmlns:a16="http://schemas.microsoft.com/office/drawing/2014/main" id="{B515D6E3-6083-4614-AC25-9E4D54B2A283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trim st="1878" end="1613.39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000239" y="-458039"/>
            <a:ext cx="347663" cy="347663"/>
          </a:xfrm>
          <a:prstGeom prst="rect">
            <a:avLst/>
          </a:prstGeom>
        </p:spPr>
      </p:pic>
      <p:pic>
        <p:nvPicPr>
          <p:cNvPr id="4" name="治疗">
            <a:hlinkClick r:id="" action="ppaction://media"/>
            <a:extLst>
              <a:ext uri="{FF2B5EF4-FFF2-40B4-BE49-F238E27FC236}">
                <a16:creationId xmlns:a16="http://schemas.microsoft.com/office/drawing/2014/main" id="{B79DBD53-6609-49A9-88ED-67BD195FAADE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3">
                  <p14:trim st="1138" end="2124.7687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323431" y="-993769"/>
            <a:ext cx="347663" cy="347663"/>
          </a:xfrm>
          <a:prstGeom prst="rect">
            <a:avLst/>
          </a:prstGeom>
        </p:spPr>
      </p:pic>
      <p:pic>
        <p:nvPicPr>
          <p:cNvPr id="107" name="治疗">
            <a:hlinkClick r:id="" action="ppaction://media"/>
            <a:extLst>
              <a:ext uri="{FF2B5EF4-FFF2-40B4-BE49-F238E27FC236}">
                <a16:creationId xmlns:a16="http://schemas.microsoft.com/office/drawing/2014/main" id="{1B2CC16E-2483-467C-84F1-5DC64B416481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3">
                  <p14:trim st="1138" end="2124.7687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085572" y="-980627"/>
            <a:ext cx="347663" cy="347663"/>
          </a:xfrm>
          <a:prstGeom prst="rect">
            <a:avLst/>
          </a:prstGeom>
        </p:spPr>
      </p:pic>
      <p:pic>
        <p:nvPicPr>
          <p:cNvPr id="108" name="治疗">
            <a:hlinkClick r:id="" action="ppaction://media"/>
            <a:extLst>
              <a:ext uri="{FF2B5EF4-FFF2-40B4-BE49-F238E27FC236}">
                <a16:creationId xmlns:a16="http://schemas.microsoft.com/office/drawing/2014/main" id="{522E9946-7197-4C87-8189-7610885C18FD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3">
                  <p14:trim st="1138" end="2124.7687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85509" y="-1032533"/>
            <a:ext cx="347663" cy="347663"/>
          </a:xfrm>
          <a:prstGeom prst="rect">
            <a:avLst/>
          </a:prstGeom>
        </p:spPr>
      </p:pic>
      <p:pic>
        <p:nvPicPr>
          <p:cNvPr id="109" name="治疗">
            <a:hlinkClick r:id="" action="ppaction://media"/>
            <a:extLst>
              <a:ext uri="{FF2B5EF4-FFF2-40B4-BE49-F238E27FC236}">
                <a16:creationId xmlns:a16="http://schemas.microsoft.com/office/drawing/2014/main" id="{C55D5102-E174-4AD2-BE2A-0CADE354F048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3">
                  <p14:trim st="1138" end="2124.7687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737909" y="-880133"/>
            <a:ext cx="347663" cy="347663"/>
          </a:xfrm>
          <a:prstGeom prst="rect">
            <a:avLst/>
          </a:prstGeom>
        </p:spPr>
      </p:pic>
      <p:pic>
        <p:nvPicPr>
          <p:cNvPr id="110" name="治疗">
            <a:hlinkClick r:id="" action="ppaction://media"/>
            <a:extLst>
              <a:ext uri="{FF2B5EF4-FFF2-40B4-BE49-F238E27FC236}">
                <a16:creationId xmlns:a16="http://schemas.microsoft.com/office/drawing/2014/main" id="{78E4B3BB-BD96-4083-B9B3-D0675A455AA3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3">
                  <p14:trim st="1138" end="2124.7687"/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69118" y="-855247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3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85 -2.96296E-6 L 0.38372 -2.96296E-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"/>
                                  </p:iterate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59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85 -2.96296E-6 L 0.38372 -2.96296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7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888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159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85 -2.96296E-6 L 0.38372 -2.96296E-6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7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750"/>
                            </p:stCondLst>
                            <p:childTnLst>
                              <p:par>
                                <p:cTn id="9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Rot by="21600000">
                                      <p:cBhvr>
                                        <p:cTn id="10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"/>
                                  </p:iterate>
                                  <p:childTnLst>
                                    <p:animScale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817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159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85 4.81481E-6 L 0.38372 4.81481E-6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7" y="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0"/>
                            </p:stCondLst>
                            <p:childTnLst>
                              <p:par>
                                <p:cTn id="14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animRot by="21600000">
                                      <p:cBhvr>
                                        <p:cTn id="1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"/>
                                  </p:iterate>
                                  <p:childTnLst>
                                    <p:animScale>
                                      <p:cBhvr>
                                        <p:cTn id="154" dur="500" fill="hold"/>
                                        <p:tgtEl>
                                          <p:spTgt spid="8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817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3" dur="1159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85 4.81481E-6 L 0.38372 4.81481E-6 " pathEditMode="relative" rAng="0" ptsTypes="AA">
                                      <p:cBhvr>
                                        <p:cTn id="17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7" y="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6159"/>
                            </p:stCondLst>
                            <p:childTnLst>
                              <p:par>
                                <p:cTn id="17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6" dur="2250" fill="hold"/>
                                        <p:tgtEl>
                                          <p:spTgt spid="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2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-0.43242 -1.58449 " pathEditMode="relative" rAng="0" ptsTypes="AA">
                                      <p:cBhvr>
                                        <p:cTn id="190" dur="5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28" y="-79236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2.22222E-6 L -0.12461 -1.59005 " pathEditMode="relative" rAng="0" ptsTypes="AA">
                                      <p:cBhvr>
                                        <p:cTn id="192" dur="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7951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0.30716 -2.33958 " pathEditMode="relative" rAng="0" ptsTypes="AA">
                                      <p:cBhvr>
                                        <p:cTn id="194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5" y="-116968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-4.44444E-6 L 0.2987 -1.34305 " pathEditMode="relative" rAng="0" ptsTypes="AA">
                                      <p:cBhvr>
                                        <p:cTn id="196" dur="5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5" y="-67153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2.96296E-6 L -0.22005 -1.96135 " pathEditMode="relative" rAng="0" ptsTypes="AA">
                                      <p:cBhvr>
                                        <p:cTn id="198" dur="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98079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2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2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5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9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1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3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-0.43242 -1.58449 " pathEditMode="relative" rAng="0" ptsTypes="AA">
                                      <p:cBhvr>
                                        <p:cTn id="225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28" y="-79236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3.33333E-6 L -0.12461 -1.59005 " pathEditMode="relative" rAng="0" ptsTypes="AA">
                                      <p:cBhvr>
                                        <p:cTn id="227" dur="5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-79514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-0.30716 -2.33958 " pathEditMode="relative" rAng="0" ptsTypes="AA">
                                      <p:cBhvr>
                                        <p:cTn id="229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5" y="-116968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08333E-7 3.33333E-6 L 0.2987 -1.34306 " pathEditMode="relative" rAng="0" ptsTypes="AA">
                                      <p:cBhvr>
                                        <p:cTn id="231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5" y="-67153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42" presetClass="path" presetSubtype="0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25E-6 2.59259E-6 L -0.22005 -1.96135 " pathEditMode="relative" rAng="0" ptsTypes="AA">
                                      <p:cBhvr>
                                        <p:cTn id="233" dur="5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98079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2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2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0" dur="3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2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4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6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3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60" dur="2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62" dur="20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64" dur="2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66" dur="2000" fill="hold"/>
                                        <p:tgtEl>
                                          <p:spTgt spid="1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68" dur="2000" fill="hold"/>
                                        <p:tgtEl>
                                          <p:spTgt spid="1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70" dur="2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72" dur="2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74" dur="2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76" dur="20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78" dur="2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80" dur="2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282" dur="2000" fill="hold"/>
                                        <p:tgtEl>
                                          <p:spTgt spid="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3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3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3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audio>
              <p:cMediaNode vol="80000">
                <p:cTn id="3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3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audio>
              <p:cMediaNode vol="80000">
                <p:cTn id="3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</p:childTnLst>
        </p:cTn>
      </p:par>
    </p:tnLst>
    <p:bldLst>
      <p:bldP spid="92" grpId="0"/>
      <p:bldP spid="92" grpId="1"/>
      <p:bldP spid="85" grpId="0"/>
      <p:bldP spid="85" grpId="1"/>
      <p:bldP spid="85" grpId="2"/>
      <p:bldP spid="85" grpId="3"/>
      <p:bldP spid="89" grpId="0"/>
      <p:bldP spid="89" grpId="1"/>
      <p:bldP spid="89" grpId="2"/>
      <p:bldP spid="89" grpId="3"/>
      <p:bldP spid="12" grpId="0"/>
      <p:bldP spid="12" grpId="1"/>
      <p:bldP spid="12" grpId="2"/>
      <p:bldP spid="12" grpId="3"/>
      <p:bldP spid="84" grpId="0"/>
      <p:bldP spid="84" grpId="1"/>
      <p:bldP spid="84" grpId="2"/>
      <p:bldP spid="84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 descr="图片包含 房间, 汽车, 桌子, 骑&#10;&#10;描述已自动生成">
            <a:extLst>
              <a:ext uri="{FF2B5EF4-FFF2-40B4-BE49-F238E27FC236}">
                <a16:creationId xmlns:a16="http://schemas.microsoft.com/office/drawing/2014/main" id="{C0F8486D-2ACB-46E7-A757-D4352B945ED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13657" y="-35660"/>
            <a:ext cx="13019314" cy="6929320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2C7AE295-4BD3-480C-BAEB-5F01DEE905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BB1076A-A83C-42CE-8F4E-55ADF2C1B9DF}"/>
              </a:ext>
            </a:extLst>
          </p:cNvPr>
          <p:cNvGrpSpPr/>
          <p:nvPr/>
        </p:nvGrpSpPr>
        <p:grpSpPr>
          <a:xfrm>
            <a:off x="-29876" y="0"/>
            <a:ext cx="12215034" cy="6858000"/>
            <a:chOff x="-29876" y="0"/>
            <a:chExt cx="12215034" cy="6858000"/>
          </a:xfrm>
        </p:grpSpPr>
        <p:pic>
          <p:nvPicPr>
            <p:cNvPr id="54" name="图片 53" descr="形状&#10;&#10;描述已自动生成">
              <a:extLst>
                <a:ext uri="{FF2B5EF4-FFF2-40B4-BE49-F238E27FC236}">
                  <a16:creationId xmlns:a16="http://schemas.microsoft.com/office/drawing/2014/main" id="{511AEEB9-6242-4F1B-ADA0-901B2AE72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0"/>
              <a:ext cx="6089158" cy="6858000"/>
            </a:xfrm>
            <a:prstGeom prst="rect">
              <a:avLst/>
            </a:prstGeom>
          </p:spPr>
        </p:pic>
        <p:pic>
          <p:nvPicPr>
            <p:cNvPr id="55" name="图片 54" descr="形状&#10;&#10;描述已自动生成">
              <a:extLst>
                <a:ext uri="{FF2B5EF4-FFF2-40B4-BE49-F238E27FC236}">
                  <a16:creationId xmlns:a16="http://schemas.microsoft.com/office/drawing/2014/main" id="{A2A108B6-6A86-4738-A159-21D3B315C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9876" y="0"/>
              <a:ext cx="6125876" cy="6858000"/>
            </a:xfrm>
            <a:prstGeom prst="rect">
              <a:avLst/>
            </a:prstGeom>
          </p:spPr>
        </p:pic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160AF15C-C52E-4442-87BD-C9B83157B3AC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 rot="21447246">
            <a:off x="-5583972" y="-7698825"/>
            <a:ext cx="23207544" cy="22212106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390601A-9431-43B5-9461-911C2A2B5C6F}"/>
              </a:ext>
            </a:extLst>
          </p:cNvPr>
          <p:cNvSpPr/>
          <p:nvPr/>
        </p:nvSpPr>
        <p:spPr>
          <a:xfrm rot="2700000">
            <a:off x="4361011" y="1344080"/>
            <a:ext cx="3469979" cy="4169840"/>
          </a:xfrm>
          <a:custGeom>
            <a:avLst/>
            <a:gdLst>
              <a:gd name="connsiteX0" fmla="*/ 1113445 w 3469979"/>
              <a:gd name="connsiteY0" fmla="*/ 452002 h 4169840"/>
              <a:gd name="connsiteX1" fmla="*/ 1156369 w 3469979"/>
              <a:gd name="connsiteY1" fmla="*/ 433387 h 4169840"/>
              <a:gd name="connsiteX2" fmla="*/ 1492440 w 3469979"/>
              <a:gd name="connsiteY2" fmla="*/ 349827 h 4169840"/>
              <a:gd name="connsiteX3" fmla="*/ 1637072 w 3469979"/>
              <a:gd name="connsiteY3" fmla="*/ 336238 h 4169840"/>
              <a:gd name="connsiteX4" fmla="*/ 1637072 w 3469979"/>
              <a:gd name="connsiteY4" fmla="*/ 736282 h 4169840"/>
              <a:gd name="connsiteX5" fmla="*/ 1461919 w 3469979"/>
              <a:gd name="connsiteY5" fmla="*/ 761658 h 4169840"/>
              <a:gd name="connsiteX6" fmla="*/ 606989 w 3469979"/>
              <a:gd name="connsiteY6" fmla="*/ 1358627 h 4169840"/>
              <a:gd name="connsiteX7" fmla="*/ 567243 w 3469979"/>
              <a:gd name="connsiteY7" fmla="*/ 2723061 h 4169840"/>
              <a:gd name="connsiteX8" fmla="*/ 1561496 w 3469979"/>
              <a:gd name="connsiteY8" fmla="*/ 3404752 h 4169840"/>
              <a:gd name="connsiteX9" fmla="*/ 1637072 w 3469979"/>
              <a:gd name="connsiteY9" fmla="*/ 3409865 h 4169840"/>
              <a:gd name="connsiteX10" fmla="*/ 1637072 w 3469979"/>
              <a:gd name="connsiteY10" fmla="*/ 3672659 h 4169840"/>
              <a:gd name="connsiteX11" fmla="*/ 1637072 w 3469979"/>
              <a:gd name="connsiteY11" fmla="*/ 3811841 h 4169840"/>
              <a:gd name="connsiteX12" fmla="*/ 1635652 w 3469979"/>
              <a:gd name="connsiteY12" fmla="*/ 3811768 h 4169840"/>
              <a:gd name="connsiteX13" fmla="*/ 1631997 w 3469979"/>
              <a:gd name="connsiteY13" fmla="*/ 4169840 h 4169840"/>
              <a:gd name="connsiteX14" fmla="*/ 1334748 w 3469979"/>
              <a:gd name="connsiteY14" fmla="*/ 3813613 h 4169840"/>
              <a:gd name="connsiteX15" fmla="*/ 928239 w 3469979"/>
              <a:gd name="connsiteY15" fmla="*/ 3622549 h 4169840"/>
              <a:gd name="connsiteX16" fmla="*/ 873766 w 3469979"/>
              <a:gd name="connsiteY16" fmla="*/ 3583791 h 4169840"/>
              <a:gd name="connsiteX17" fmla="*/ 867978 w 3469979"/>
              <a:gd name="connsiteY17" fmla="*/ 3580870 h 4169840"/>
              <a:gd name="connsiteX18" fmla="*/ 891588 w 3469979"/>
              <a:gd name="connsiteY18" fmla="*/ 3493265 h 4169840"/>
              <a:gd name="connsiteX19" fmla="*/ 523828 w 3469979"/>
              <a:gd name="connsiteY19" fmla="*/ 3201106 h 4169840"/>
              <a:gd name="connsiteX20" fmla="*/ 446982 w 3469979"/>
              <a:gd name="connsiteY20" fmla="*/ 3234885 h 4169840"/>
              <a:gd name="connsiteX21" fmla="*/ 344412 w 3469979"/>
              <a:gd name="connsiteY21" fmla="*/ 3114654 h 4169840"/>
              <a:gd name="connsiteX22" fmla="*/ 216846 w 3469979"/>
              <a:gd name="connsiteY22" fmla="*/ 2916392 h 4169840"/>
              <a:gd name="connsiteX23" fmla="*/ 268440 w 3469979"/>
              <a:gd name="connsiteY23" fmla="*/ 1145227 h 4169840"/>
              <a:gd name="connsiteX24" fmla="*/ 407331 w 3469979"/>
              <a:gd name="connsiteY24" fmla="*/ 954726 h 4169840"/>
              <a:gd name="connsiteX25" fmla="*/ 476908 w 3469979"/>
              <a:gd name="connsiteY25" fmla="*/ 882186 h 4169840"/>
              <a:gd name="connsiteX26" fmla="*/ 546466 w 3469979"/>
              <a:gd name="connsiteY26" fmla="*/ 997109 h 4169840"/>
              <a:gd name="connsiteX27" fmla="*/ 812996 w 3469979"/>
              <a:gd name="connsiteY27" fmla="*/ 764749 h 4169840"/>
              <a:gd name="connsiteX28" fmla="*/ 1171786 w 3469979"/>
              <a:gd name="connsiteY28" fmla="*/ 585354 h 4169840"/>
              <a:gd name="connsiteX29" fmla="*/ 1837982 w 3469979"/>
              <a:gd name="connsiteY29" fmla="*/ 0 h 4169840"/>
              <a:gd name="connsiteX30" fmla="*/ 2135232 w 3469979"/>
              <a:gd name="connsiteY30" fmla="*/ 356227 h 4169840"/>
              <a:gd name="connsiteX31" fmla="*/ 2541740 w 3469979"/>
              <a:gd name="connsiteY31" fmla="*/ 547291 h 4169840"/>
              <a:gd name="connsiteX32" fmla="*/ 2596213 w 3469979"/>
              <a:gd name="connsiteY32" fmla="*/ 586049 h 4169840"/>
              <a:gd name="connsiteX33" fmla="*/ 2602001 w 3469979"/>
              <a:gd name="connsiteY33" fmla="*/ 588970 h 4169840"/>
              <a:gd name="connsiteX34" fmla="*/ 2578392 w 3469979"/>
              <a:gd name="connsiteY34" fmla="*/ 676575 h 4169840"/>
              <a:gd name="connsiteX35" fmla="*/ 2946151 w 3469979"/>
              <a:gd name="connsiteY35" fmla="*/ 968734 h 4169840"/>
              <a:gd name="connsiteX36" fmla="*/ 3022997 w 3469979"/>
              <a:gd name="connsiteY36" fmla="*/ 934955 h 4169840"/>
              <a:gd name="connsiteX37" fmla="*/ 3125567 w 3469979"/>
              <a:gd name="connsiteY37" fmla="*/ 1055186 h 4169840"/>
              <a:gd name="connsiteX38" fmla="*/ 3253133 w 3469979"/>
              <a:gd name="connsiteY38" fmla="*/ 1253448 h 4169840"/>
              <a:gd name="connsiteX39" fmla="*/ 3201539 w 3469979"/>
              <a:gd name="connsiteY39" fmla="*/ 3024613 h 4169840"/>
              <a:gd name="connsiteX40" fmla="*/ 3062648 w 3469979"/>
              <a:gd name="connsiteY40" fmla="*/ 3215113 h 4169840"/>
              <a:gd name="connsiteX41" fmla="*/ 2993071 w 3469979"/>
              <a:gd name="connsiteY41" fmla="*/ 3287654 h 4169840"/>
              <a:gd name="connsiteX42" fmla="*/ 2923513 w 3469979"/>
              <a:gd name="connsiteY42" fmla="*/ 3172731 h 4169840"/>
              <a:gd name="connsiteX43" fmla="*/ 2656983 w 3469979"/>
              <a:gd name="connsiteY43" fmla="*/ 3405091 h 4169840"/>
              <a:gd name="connsiteX44" fmla="*/ 2298193 w 3469979"/>
              <a:gd name="connsiteY44" fmla="*/ 3584486 h 4169840"/>
              <a:gd name="connsiteX45" fmla="*/ 2356534 w 3469979"/>
              <a:gd name="connsiteY45" fmla="*/ 3717838 h 4169840"/>
              <a:gd name="connsiteX46" fmla="*/ 2313610 w 3469979"/>
              <a:gd name="connsiteY46" fmla="*/ 3736453 h 4169840"/>
              <a:gd name="connsiteX47" fmla="*/ 1977539 w 3469979"/>
              <a:gd name="connsiteY47" fmla="*/ 3820013 h 4169840"/>
              <a:gd name="connsiteX48" fmla="*/ 1832907 w 3469979"/>
              <a:gd name="connsiteY48" fmla="*/ 3833602 h 4169840"/>
              <a:gd name="connsiteX49" fmla="*/ 1832907 w 3469979"/>
              <a:gd name="connsiteY49" fmla="*/ 3433557 h 4169840"/>
              <a:gd name="connsiteX50" fmla="*/ 2008060 w 3469979"/>
              <a:gd name="connsiteY50" fmla="*/ 3408182 h 4169840"/>
              <a:gd name="connsiteX51" fmla="*/ 2862990 w 3469979"/>
              <a:gd name="connsiteY51" fmla="*/ 2811213 h 4169840"/>
              <a:gd name="connsiteX52" fmla="*/ 2902736 w 3469979"/>
              <a:gd name="connsiteY52" fmla="*/ 1446778 h 4169840"/>
              <a:gd name="connsiteX53" fmla="*/ 1908484 w 3469979"/>
              <a:gd name="connsiteY53" fmla="*/ 765088 h 4169840"/>
              <a:gd name="connsiteX54" fmla="*/ 1832907 w 3469979"/>
              <a:gd name="connsiteY54" fmla="*/ 759975 h 4169840"/>
              <a:gd name="connsiteX55" fmla="*/ 1832907 w 3469979"/>
              <a:gd name="connsiteY55" fmla="*/ 497181 h 4169840"/>
              <a:gd name="connsiteX56" fmla="*/ 1832907 w 3469979"/>
              <a:gd name="connsiteY56" fmla="*/ 357999 h 4169840"/>
              <a:gd name="connsiteX57" fmla="*/ 1834327 w 3469979"/>
              <a:gd name="connsiteY57" fmla="*/ 358072 h 416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469979" h="4169840">
                <a:moveTo>
                  <a:pt x="1113445" y="452002"/>
                </a:moveTo>
                <a:lnTo>
                  <a:pt x="1156369" y="433387"/>
                </a:lnTo>
                <a:cubicBezTo>
                  <a:pt x="1264754" y="394648"/>
                  <a:pt x="1377295" y="366529"/>
                  <a:pt x="1492440" y="349827"/>
                </a:cubicBezTo>
                <a:lnTo>
                  <a:pt x="1637072" y="336238"/>
                </a:lnTo>
                <a:lnTo>
                  <a:pt x="1637072" y="736282"/>
                </a:lnTo>
                <a:lnTo>
                  <a:pt x="1461919" y="761658"/>
                </a:lnTo>
                <a:cubicBezTo>
                  <a:pt x="1112989" y="836307"/>
                  <a:pt x="802539" y="1048399"/>
                  <a:pt x="606989" y="1358627"/>
                </a:cubicBezTo>
                <a:cubicBezTo>
                  <a:pt x="346258" y="1772264"/>
                  <a:pt x="331033" y="2294947"/>
                  <a:pt x="567243" y="2723061"/>
                </a:cubicBezTo>
                <a:cubicBezTo>
                  <a:pt x="773927" y="3097660"/>
                  <a:pt x="1144516" y="3348015"/>
                  <a:pt x="1561496" y="3404752"/>
                </a:cubicBezTo>
                <a:lnTo>
                  <a:pt x="1637072" y="3409865"/>
                </a:lnTo>
                <a:lnTo>
                  <a:pt x="1637072" y="3672659"/>
                </a:lnTo>
                <a:lnTo>
                  <a:pt x="1637072" y="3811841"/>
                </a:lnTo>
                <a:lnTo>
                  <a:pt x="1635652" y="3811768"/>
                </a:lnTo>
                <a:lnTo>
                  <a:pt x="1631997" y="4169840"/>
                </a:lnTo>
                <a:cubicBezTo>
                  <a:pt x="1566872" y="3988737"/>
                  <a:pt x="1444504" y="3876829"/>
                  <a:pt x="1334748" y="3813613"/>
                </a:cubicBezTo>
                <a:cubicBezTo>
                  <a:pt x="1080351" y="3685420"/>
                  <a:pt x="1047752" y="3702424"/>
                  <a:pt x="928239" y="3622549"/>
                </a:cubicBezTo>
                <a:lnTo>
                  <a:pt x="873766" y="3583791"/>
                </a:lnTo>
                <a:lnTo>
                  <a:pt x="867978" y="3580870"/>
                </a:lnTo>
                <a:lnTo>
                  <a:pt x="891588" y="3493265"/>
                </a:lnTo>
                <a:cubicBezTo>
                  <a:pt x="629330" y="3335652"/>
                  <a:pt x="645133" y="3298492"/>
                  <a:pt x="523828" y="3201106"/>
                </a:cubicBezTo>
                <a:lnTo>
                  <a:pt x="446982" y="3234885"/>
                </a:lnTo>
                <a:lnTo>
                  <a:pt x="344412" y="3114654"/>
                </a:lnTo>
                <a:cubicBezTo>
                  <a:pt x="297844" y="3052033"/>
                  <a:pt x="255175" y="2985858"/>
                  <a:pt x="216846" y="2916392"/>
                </a:cubicBezTo>
                <a:cubicBezTo>
                  <a:pt x="-89777" y="2360660"/>
                  <a:pt x="-70013" y="1682168"/>
                  <a:pt x="268440" y="1145227"/>
                </a:cubicBezTo>
                <a:cubicBezTo>
                  <a:pt x="310747" y="1078110"/>
                  <a:pt x="357197" y="1014531"/>
                  <a:pt x="407331" y="954726"/>
                </a:cubicBezTo>
                <a:lnTo>
                  <a:pt x="476908" y="882186"/>
                </a:lnTo>
                <a:lnTo>
                  <a:pt x="546466" y="997109"/>
                </a:lnTo>
                <a:cubicBezTo>
                  <a:pt x="642143" y="888902"/>
                  <a:pt x="724152" y="842203"/>
                  <a:pt x="812996" y="764749"/>
                </a:cubicBezTo>
                <a:cubicBezTo>
                  <a:pt x="1033396" y="637750"/>
                  <a:pt x="1014602" y="654265"/>
                  <a:pt x="1171786" y="585354"/>
                </a:cubicBezTo>
                <a:close/>
                <a:moveTo>
                  <a:pt x="1837982" y="0"/>
                </a:moveTo>
                <a:cubicBezTo>
                  <a:pt x="1903107" y="181103"/>
                  <a:pt x="2025475" y="293011"/>
                  <a:pt x="2135232" y="356227"/>
                </a:cubicBezTo>
                <a:cubicBezTo>
                  <a:pt x="2389628" y="484420"/>
                  <a:pt x="2422227" y="467415"/>
                  <a:pt x="2541740" y="547291"/>
                </a:cubicBezTo>
                <a:lnTo>
                  <a:pt x="2596213" y="586049"/>
                </a:lnTo>
                <a:lnTo>
                  <a:pt x="2602001" y="588970"/>
                </a:lnTo>
                <a:lnTo>
                  <a:pt x="2578392" y="676575"/>
                </a:lnTo>
                <a:cubicBezTo>
                  <a:pt x="2840650" y="834188"/>
                  <a:pt x="2824846" y="871347"/>
                  <a:pt x="2946151" y="968734"/>
                </a:cubicBezTo>
                <a:lnTo>
                  <a:pt x="3022997" y="934955"/>
                </a:lnTo>
                <a:lnTo>
                  <a:pt x="3125567" y="1055186"/>
                </a:lnTo>
                <a:cubicBezTo>
                  <a:pt x="3172135" y="1117806"/>
                  <a:pt x="3214804" y="1183982"/>
                  <a:pt x="3253133" y="1253448"/>
                </a:cubicBezTo>
                <a:cubicBezTo>
                  <a:pt x="3559757" y="1809179"/>
                  <a:pt x="3539992" y="2487672"/>
                  <a:pt x="3201539" y="3024613"/>
                </a:cubicBezTo>
                <a:cubicBezTo>
                  <a:pt x="3159232" y="3091730"/>
                  <a:pt x="3112782" y="3155309"/>
                  <a:pt x="3062648" y="3215113"/>
                </a:cubicBezTo>
                <a:lnTo>
                  <a:pt x="2993071" y="3287654"/>
                </a:lnTo>
                <a:lnTo>
                  <a:pt x="2923513" y="3172731"/>
                </a:lnTo>
                <a:cubicBezTo>
                  <a:pt x="2827836" y="3280938"/>
                  <a:pt x="2745827" y="3327637"/>
                  <a:pt x="2656983" y="3405091"/>
                </a:cubicBezTo>
                <a:cubicBezTo>
                  <a:pt x="2436583" y="3532090"/>
                  <a:pt x="2455377" y="3515575"/>
                  <a:pt x="2298193" y="3584486"/>
                </a:cubicBezTo>
                <a:lnTo>
                  <a:pt x="2356534" y="3717838"/>
                </a:lnTo>
                <a:lnTo>
                  <a:pt x="2313610" y="3736453"/>
                </a:lnTo>
                <a:cubicBezTo>
                  <a:pt x="2205225" y="3775192"/>
                  <a:pt x="2092684" y="3803311"/>
                  <a:pt x="1977539" y="3820013"/>
                </a:cubicBezTo>
                <a:lnTo>
                  <a:pt x="1832907" y="3833602"/>
                </a:lnTo>
                <a:lnTo>
                  <a:pt x="1832907" y="3433557"/>
                </a:lnTo>
                <a:lnTo>
                  <a:pt x="2008060" y="3408182"/>
                </a:lnTo>
                <a:cubicBezTo>
                  <a:pt x="2356990" y="3333533"/>
                  <a:pt x="2667440" y="3121441"/>
                  <a:pt x="2862990" y="2811213"/>
                </a:cubicBezTo>
                <a:cubicBezTo>
                  <a:pt x="3123721" y="2397576"/>
                  <a:pt x="3138947" y="1874893"/>
                  <a:pt x="2902736" y="1446778"/>
                </a:cubicBezTo>
                <a:cubicBezTo>
                  <a:pt x="2696052" y="1072180"/>
                  <a:pt x="2325463" y="821824"/>
                  <a:pt x="1908484" y="765088"/>
                </a:cubicBezTo>
                <a:lnTo>
                  <a:pt x="1832907" y="759975"/>
                </a:lnTo>
                <a:lnTo>
                  <a:pt x="1832907" y="497181"/>
                </a:lnTo>
                <a:lnTo>
                  <a:pt x="1832907" y="357999"/>
                </a:lnTo>
                <a:lnTo>
                  <a:pt x="1834327" y="358072"/>
                </a:lnTo>
                <a:close/>
              </a:path>
            </a:pathLst>
          </a:custGeom>
          <a:gradFill>
            <a:gsLst>
              <a:gs pos="3000">
                <a:srgbClr val="F3DA98"/>
              </a:gs>
              <a:gs pos="100000">
                <a:srgbClr val="ECCC7F"/>
              </a:gs>
            </a:gsLst>
            <a:path path="circle">
              <a:fillToRect l="50000" t="50000" r="50000" b="50000"/>
            </a:path>
          </a:gradFill>
          <a:ln w="31750">
            <a:gradFill>
              <a:gsLst>
                <a:gs pos="0">
                  <a:srgbClr val="B6A77F">
                    <a:lumMod val="90000"/>
                    <a:lumOff val="10000"/>
                  </a:srgbClr>
                </a:gs>
                <a:gs pos="100000">
                  <a:srgbClr val="B6A77F">
                    <a:lumMod val="90000"/>
                  </a:srgbClr>
                </a:gs>
              </a:gsLst>
              <a:lin ang="5400000" scaled="1"/>
            </a:gradFill>
          </a:ln>
          <a:effectLst>
            <a:glow rad="139700">
              <a:schemeClr val="accent4">
                <a:satMod val="175000"/>
                <a:alpha val="2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PA-文本框 47">
            <a:extLst>
              <a:ext uri="{FF2B5EF4-FFF2-40B4-BE49-F238E27FC236}">
                <a16:creationId xmlns:a16="http://schemas.microsoft.com/office/drawing/2014/main" id="{03DE37BA-6ACF-44BF-8739-528B4B3825E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29053" y="-1125354"/>
            <a:ext cx="18000" cy="18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0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Wingdings" panose="05000000000000000000" pitchFamily="2" charset="2"/>
              </a:rPr>
              <a:t></a:t>
            </a:r>
            <a:endParaRPr kumimoji="0" lang="zh-CN" altLang="en-US" sz="1800" b="0" i="0" u="none" strike="noStrike" kern="1200" cap="none" spc="-100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PA-文本框 47">
            <a:extLst>
              <a:ext uri="{FF2B5EF4-FFF2-40B4-BE49-F238E27FC236}">
                <a16:creationId xmlns:a16="http://schemas.microsoft.com/office/drawing/2014/main" id="{EE855C1D-0215-4EDE-9FF9-C0055075C26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29053" y="-1125354"/>
            <a:ext cx="18000" cy="18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00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Wingdings" panose="05000000000000000000" pitchFamily="2" charset="2"/>
              </a:rPr>
              <a:t></a:t>
            </a:r>
            <a:endParaRPr kumimoji="0" lang="zh-CN" altLang="en-US" sz="1800" b="0" i="0" u="none" strike="noStrike" kern="1200" cap="none" spc="-100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6D6E94C-03DE-45D4-B696-F7402E96A191}"/>
              </a:ext>
            </a:extLst>
          </p:cNvPr>
          <p:cNvGrpSpPr/>
          <p:nvPr/>
        </p:nvGrpSpPr>
        <p:grpSpPr>
          <a:xfrm rot="2651938">
            <a:off x="3249760" y="8702"/>
            <a:ext cx="5692480" cy="6840596"/>
            <a:chOff x="3774077" y="1306287"/>
            <a:chExt cx="3684775" cy="4427958"/>
          </a:xfrm>
          <a:gradFill>
            <a:gsLst>
              <a:gs pos="3000">
                <a:srgbClr val="F4DB9A">
                  <a:alpha val="80000"/>
                </a:srgbClr>
              </a:gs>
              <a:gs pos="100000">
                <a:srgbClr val="EBCA7C">
                  <a:alpha val="80000"/>
                </a:srgbClr>
              </a:gs>
            </a:gsLst>
            <a:path path="circle">
              <a:fillToRect l="50000" t="50000" r="50000" b="50000"/>
            </a:path>
          </a:gradFill>
          <a:effectLst>
            <a:glow rad="203200">
              <a:schemeClr val="accent4">
                <a:satMod val="175000"/>
                <a:alpha val="24000"/>
              </a:schemeClr>
            </a:glow>
          </a:effectLst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A271FD1-F5F4-40A1-9471-CEA34CA98127}"/>
                </a:ext>
              </a:extLst>
            </p:cNvPr>
            <p:cNvSpPr/>
            <p:nvPr/>
          </p:nvSpPr>
          <p:spPr>
            <a:xfrm>
              <a:off x="5720443" y="1306287"/>
              <a:ext cx="1738409" cy="4070907"/>
            </a:xfrm>
            <a:custGeom>
              <a:avLst/>
              <a:gdLst>
                <a:gd name="connsiteX0" fmla="*/ 5389 w 1738409"/>
                <a:gd name="connsiteY0" fmla="*/ 0 h 4070907"/>
                <a:gd name="connsiteX1" fmla="*/ 321039 w 1738409"/>
                <a:gd name="connsiteY1" fmla="*/ 378278 h 4070907"/>
                <a:gd name="connsiteX2" fmla="*/ 752711 w 1738409"/>
                <a:gd name="connsiteY2" fmla="*/ 581169 h 4070907"/>
                <a:gd name="connsiteX3" fmla="*/ 810556 w 1738409"/>
                <a:gd name="connsiteY3" fmla="*/ 622326 h 4070907"/>
                <a:gd name="connsiteX4" fmla="*/ 816702 w 1738409"/>
                <a:gd name="connsiteY4" fmla="*/ 625428 h 4070907"/>
                <a:gd name="connsiteX5" fmla="*/ 791631 w 1738409"/>
                <a:gd name="connsiteY5" fmla="*/ 718456 h 4070907"/>
                <a:gd name="connsiteX6" fmla="*/ 1182155 w 1738409"/>
                <a:gd name="connsiteY6" fmla="*/ 1028700 h 4070907"/>
                <a:gd name="connsiteX7" fmla="*/ 1263758 w 1738409"/>
                <a:gd name="connsiteY7" fmla="*/ 992830 h 4070907"/>
                <a:gd name="connsiteX8" fmla="*/ 1372678 w 1738409"/>
                <a:gd name="connsiteY8" fmla="*/ 1120503 h 4070907"/>
                <a:gd name="connsiteX9" fmla="*/ 1508140 w 1738409"/>
                <a:gd name="connsiteY9" fmla="*/ 1331038 h 4070907"/>
                <a:gd name="connsiteX10" fmla="*/ 1453352 w 1738409"/>
                <a:gd name="connsiteY10" fmla="*/ 3211840 h 4070907"/>
                <a:gd name="connsiteX11" fmla="*/ 1305864 w 1738409"/>
                <a:gd name="connsiteY11" fmla="*/ 3414133 h 4070907"/>
                <a:gd name="connsiteX12" fmla="*/ 1231980 w 1738409"/>
                <a:gd name="connsiteY12" fmla="*/ 3491164 h 4070907"/>
                <a:gd name="connsiteX13" fmla="*/ 1158116 w 1738409"/>
                <a:gd name="connsiteY13" fmla="*/ 3369127 h 4070907"/>
                <a:gd name="connsiteX14" fmla="*/ 875088 w 1738409"/>
                <a:gd name="connsiteY14" fmla="*/ 3615870 h 4070907"/>
                <a:gd name="connsiteX15" fmla="*/ 494088 w 1738409"/>
                <a:gd name="connsiteY15" fmla="*/ 3806370 h 4070907"/>
                <a:gd name="connsiteX16" fmla="*/ 556041 w 1738409"/>
                <a:gd name="connsiteY16" fmla="*/ 3947977 h 4070907"/>
                <a:gd name="connsiteX17" fmla="*/ 510459 w 1738409"/>
                <a:gd name="connsiteY17" fmla="*/ 3967744 h 4070907"/>
                <a:gd name="connsiteX18" fmla="*/ 153585 w 1738409"/>
                <a:gd name="connsiteY18" fmla="*/ 4056477 h 4070907"/>
                <a:gd name="connsiteX19" fmla="*/ 0 w 1738409"/>
                <a:gd name="connsiteY19" fmla="*/ 4070907 h 4070907"/>
                <a:gd name="connsiteX20" fmla="*/ 0 w 1738409"/>
                <a:gd name="connsiteY20" fmla="*/ 3646099 h 4070907"/>
                <a:gd name="connsiteX21" fmla="*/ 185995 w 1738409"/>
                <a:gd name="connsiteY21" fmla="*/ 3619153 h 4070907"/>
                <a:gd name="connsiteX22" fmla="*/ 1093846 w 1738409"/>
                <a:gd name="connsiteY22" fmla="*/ 2985231 h 4070907"/>
                <a:gd name="connsiteX23" fmla="*/ 1136053 w 1738409"/>
                <a:gd name="connsiteY23" fmla="*/ 1536336 h 4070907"/>
                <a:gd name="connsiteX24" fmla="*/ 80255 w 1738409"/>
                <a:gd name="connsiteY24" fmla="*/ 812448 h 4070907"/>
                <a:gd name="connsiteX25" fmla="*/ 0 w 1738409"/>
                <a:gd name="connsiteY25" fmla="*/ 807018 h 4070907"/>
                <a:gd name="connsiteX26" fmla="*/ 0 w 1738409"/>
                <a:gd name="connsiteY26" fmla="*/ 527957 h 4070907"/>
                <a:gd name="connsiteX27" fmla="*/ 0 w 1738409"/>
                <a:gd name="connsiteY27" fmla="*/ 380160 h 4070907"/>
                <a:gd name="connsiteX28" fmla="*/ 1508 w 1738409"/>
                <a:gd name="connsiteY28" fmla="*/ 380237 h 407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8409" h="4070907">
                  <a:moveTo>
                    <a:pt x="5389" y="0"/>
                  </a:moveTo>
                  <a:cubicBezTo>
                    <a:pt x="74545" y="192314"/>
                    <a:pt x="204488" y="311149"/>
                    <a:pt x="321039" y="378278"/>
                  </a:cubicBezTo>
                  <a:cubicBezTo>
                    <a:pt x="591183" y="514406"/>
                    <a:pt x="625800" y="496349"/>
                    <a:pt x="752711" y="581169"/>
                  </a:cubicBezTo>
                  <a:lnTo>
                    <a:pt x="810556" y="622326"/>
                  </a:lnTo>
                  <a:lnTo>
                    <a:pt x="816702" y="625428"/>
                  </a:lnTo>
                  <a:lnTo>
                    <a:pt x="791631" y="718456"/>
                  </a:lnTo>
                  <a:cubicBezTo>
                    <a:pt x="1070123" y="885825"/>
                    <a:pt x="1053341" y="925285"/>
                    <a:pt x="1182155" y="1028700"/>
                  </a:cubicBezTo>
                  <a:lnTo>
                    <a:pt x="1263758" y="992830"/>
                  </a:lnTo>
                  <a:lnTo>
                    <a:pt x="1372678" y="1120503"/>
                  </a:lnTo>
                  <a:cubicBezTo>
                    <a:pt x="1422128" y="1187000"/>
                    <a:pt x="1467439" y="1257272"/>
                    <a:pt x="1508140" y="1331038"/>
                  </a:cubicBezTo>
                  <a:cubicBezTo>
                    <a:pt x="1833744" y="1921170"/>
                    <a:pt x="1812756" y="2641662"/>
                    <a:pt x="1453352" y="3211840"/>
                  </a:cubicBezTo>
                  <a:cubicBezTo>
                    <a:pt x="1408426" y="3283112"/>
                    <a:pt x="1359101" y="3350627"/>
                    <a:pt x="1305864" y="3414133"/>
                  </a:cubicBezTo>
                  <a:lnTo>
                    <a:pt x="1231980" y="3491164"/>
                  </a:lnTo>
                  <a:lnTo>
                    <a:pt x="1158116" y="3369127"/>
                  </a:lnTo>
                  <a:cubicBezTo>
                    <a:pt x="1056516" y="3484032"/>
                    <a:pt x="969431" y="3533622"/>
                    <a:pt x="875088" y="3615870"/>
                  </a:cubicBezTo>
                  <a:cubicBezTo>
                    <a:pt x="641045" y="3750731"/>
                    <a:pt x="661002" y="3733194"/>
                    <a:pt x="494088" y="3806370"/>
                  </a:cubicBezTo>
                  <a:lnTo>
                    <a:pt x="556041" y="3947977"/>
                  </a:lnTo>
                  <a:lnTo>
                    <a:pt x="510459" y="3967744"/>
                  </a:lnTo>
                  <a:cubicBezTo>
                    <a:pt x="395365" y="4008881"/>
                    <a:pt x="275858" y="4038741"/>
                    <a:pt x="153585" y="4056477"/>
                  </a:cubicBezTo>
                  <a:lnTo>
                    <a:pt x="0" y="4070907"/>
                  </a:lnTo>
                  <a:lnTo>
                    <a:pt x="0" y="3646099"/>
                  </a:lnTo>
                  <a:lnTo>
                    <a:pt x="185995" y="3619153"/>
                  </a:lnTo>
                  <a:cubicBezTo>
                    <a:pt x="556525" y="3539883"/>
                    <a:pt x="886192" y="3314662"/>
                    <a:pt x="1093846" y="2985231"/>
                  </a:cubicBezTo>
                  <a:cubicBezTo>
                    <a:pt x="1370717" y="2545989"/>
                    <a:pt x="1386885" y="1990951"/>
                    <a:pt x="1136053" y="1536336"/>
                  </a:cubicBezTo>
                  <a:cubicBezTo>
                    <a:pt x="916575" y="1138549"/>
                    <a:pt x="523046" y="872696"/>
                    <a:pt x="80255" y="812448"/>
                  </a:cubicBezTo>
                  <a:lnTo>
                    <a:pt x="0" y="807018"/>
                  </a:lnTo>
                  <a:lnTo>
                    <a:pt x="0" y="527957"/>
                  </a:lnTo>
                  <a:lnTo>
                    <a:pt x="0" y="380160"/>
                  </a:lnTo>
                  <a:lnTo>
                    <a:pt x="1508" y="38023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4BE8CF9-F279-4589-BC0F-A151CF28A443}"/>
                </a:ext>
              </a:extLst>
            </p:cNvPr>
            <p:cNvSpPr/>
            <p:nvPr/>
          </p:nvSpPr>
          <p:spPr>
            <a:xfrm flipH="1" flipV="1">
              <a:off x="3774077" y="1663338"/>
              <a:ext cx="1738409" cy="4070907"/>
            </a:xfrm>
            <a:custGeom>
              <a:avLst/>
              <a:gdLst>
                <a:gd name="connsiteX0" fmla="*/ 5389 w 1738409"/>
                <a:gd name="connsiteY0" fmla="*/ 0 h 4070907"/>
                <a:gd name="connsiteX1" fmla="*/ 321039 w 1738409"/>
                <a:gd name="connsiteY1" fmla="*/ 378278 h 4070907"/>
                <a:gd name="connsiteX2" fmla="*/ 752711 w 1738409"/>
                <a:gd name="connsiteY2" fmla="*/ 581169 h 4070907"/>
                <a:gd name="connsiteX3" fmla="*/ 810556 w 1738409"/>
                <a:gd name="connsiteY3" fmla="*/ 622326 h 4070907"/>
                <a:gd name="connsiteX4" fmla="*/ 816702 w 1738409"/>
                <a:gd name="connsiteY4" fmla="*/ 625428 h 4070907"/>
                <a:gd name="connsiteX5" fmla="*/ 791631 w 1738409"/>
                <a:gd name="connsiteY5" fmla="*/ 718456 h 4070907"/>
                <a:gd name="connsiteX6" fmla="*/ 1182155 w 1738409"/>
                <a:gd name="connsiteY6" fmla="*/ 1028700 h 4070907"/>
                <a:gd name="connsiteX7" fmla="*/ 1263758 w 1738409"/>
                <a:gd name="connsiteY7" fmla="*/ 992830 h 4070907"/>
                <a:gd name="connsiteX8" fmla="*/ 1372678 w 1738409"/>
                <a:gd name="connsiteY8" fmla="*/ 1120503 h 4070907"/>
                <a:gd name="connsiteX9" fmla="*/ 1508140 w 1738409"/>
                <a:gd name="connsiteY9" fmla="*/ 1331038 h 4070907"/>
                <a:gd name="connsiteX10" fmla="*/ 1453352 w 1738409"/>
                <a:gd name="connsiteY10" fmla="*/ 3211840 h 4070907"/>
                <a:gd name="connsiteX11" fmla="*/ 1305864 w 1738409"/>
                <a:gd name="connsiteY11" fmla="*/ 3414133 h 4070907"/>
                <a:gd name="connsiteX12" fmla="*/ 1231980 w 1738409"/>
                <a:gd name="connsiteY12" fmla="*/ 3491164 h 4070907"/>
                <a:gd name="connsiteX13" fmla="*/ 1158116 w 1738409"/>
                <a:gd name="connsiteY13" fmla="*/ 3369127 h 4070907"/>
                <a:gd name="connsiteX14" fmla="*/ 875088 w 1738409"/>
                <a:gd name="connsiteY14" fmla="*/ 3615870 h 4070907"/>
                <a:gd name="connsiteX15" fmla="*/ 494088 w 1738409"/>
                <a:gd name="connsiteY15" fmla="*/ 3806370 h 4070907"/>
                <a:gd name="connsiteX16" fmla="*/ 556041 w 1738409"/>
                <a:gd name="connsiteY16" fmla="*/ 3947977 h 4070907"/>
                <a:gd name="connsiteX17" fmla="*/ 510459 w 1738409"/>
                <a:gd name="connsiteY17" fmla="*/ 3967744 h 4070907"/>
                <a:gd name="connsiteX18" fmla="*/ 153585 w 1738409"/>
                <a:gd name="connsiteY18" fmla="*/ 4056477 h 4070907"/>
                <a:gd name="connsiteX19" fmla="*/ 0 w 1738409"/>
                <a:gd name="connsiteY19" fmla="*/ 4070907 h 4070907"/>
                <a:gd name="connsiteX20" fmla="*/ 0 w 1738409"/>
                <a:gd name="connsiteY20" fmla="*/ 3646099 h 4070907"/>
                <a:gd name="connsiteX21" fmla="*/ 185995 w 1738409"/>
                <a:gd name="connsiteY21" fmla="*/ 3619153 h 4070907"/>
                <a:gd name="connsiteX22" fmla="*/ 1093846 w 1738409"/>
                <a:gd name="connsiteY22" fmla="*/ 2985231 h 4070907"/>
                <a:gd name="connsiteX23" fmla="*/ 1136053 w 1738409"/>
                <a:gd name="connsiteY23" fmla="*/ 1536336 h 4070907"/>
                <a:gd name="connsiteX24" fmla="*/ 80255 w 1738409"/>
                <a:gd name="connsiteY24" fmla="*/ 812448 h 4070907"/>
                <a:gd name="connsiteX25" fmla="*/ 0 w 1738409"/>
                <a:gd name="connsiteY25" fmla="*/ 807018 h 4070907"/>
                <a:gd name="connsiteX26" fmla="*/ 0 w 1738409"/>
                <a:gd name="connsiteY26" fmla="*/ 527957 h 4070907"/>
                <a:gd name="connsiteX27" fmla="*/ 0 w 1738409"/>
                <a:gd name="connsiteY27" fmla="*/ 380160 h 4070907"/>
                <a:gd name="connsiteX28" fmla="*/ 1508 w 1738409"/>
                <a:gd name="connsiteY28" fmla="*/ 380237 h 4070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8409" h="4070907">
                  <a:moveTo>
                    <a:pt x="5389" y="0"/>
                  </a:moveTo>
                  <a:cubicBezTo>
                    <a:pt x="74545" y="192314"/>
                    <a:pt x="204488" y="311149"/>
                    <a:pt x="321039" y="378278"/>
                  </a:cubicBezTo>
                  <a:cubicBezTo>
                    <a:pt x="591183" y="514406"/>
                    <a:pt x="625800" y="496349"/>
                    <a:pt x="752711" y="581169"/>
                  </a:cubicBezTo>
                  <a:lnTo>
                    <a:pt x="810556" y="622326"/>
                  </a:lnTo>
                  <a:lnTo>
                    <a:pt x="816702" y="625428"/>
                  </a:lnTo>
                  <a:lnTo>
                    <a:pt x="791631" y="718456"/>
                  </a:lnTo>
                  <a:cubicBezTo>
                    <a:pt x="1070123" y="885825"/>
                    <a:pt x="1053341" y="925285"/>
                    <a:pt x="1182155" y="1028700"/>
                  </a:cubicBezTo>
                  <a:lnTo>
                    <a:pt x="1263758" y="992830"/>
                  </a:lnTo>
                  <a:lnTo>
                    <a:pt x="1372678" y="1120503"/>
                  </a:lnTo>
                  <a:cubicBezTo>
                    <a:pt x="1422128" y="1187000"/>
                    <a:pt x="1467439" y="1257272"/>
                    <a:pt x="1508140" y="1331038"/>
                  </a:cubicBezTo>
                  <a:cubicBezTo>
                    <a:pt x="1833744" y="1921170"/>
                    <a:pt x="1812756" y="2641662"/>
                    <a:pt x="1453352" y="3211840"/>
                  </a:cubicBezTo>
                  <a:cubicBezTo>
                    <a:pt x="1408426" y="3283112"/>
                    <a:pt x="1359101" y="3350627"/>
                    <a:pt x="1305864" y="3414133"/>
                  </a:cubicBezTo>
                  <a:lnTo>
                    <a:pt x="1231980" y="3491164"/>
                  </a:lnTo>
                  <a:lnTo>
                    <a:pt x="1158116" y="3369127"/>
                  </a:lnTo>
                  <a:cubicBezTo>
                    <a:pt x="1056516" y="3484032"/>
                    <a:pt x="969431" y="3533622"/>
                    <a:pt x="875088" y="3615870"/>
                  </a:cubicBezTo>
                  <a:cubicBezTo>
                    <a:pt x="641045" y="3750731"/>
                    <a:pt x="661002" y="3733194"/>
                    <a:pt x="494088" y="3806370"/>
                  </a:cubicBezTo>
                  <a:lnTo>
                    <a:pt x="556041" y="3947977"/>
                  </a:lnTo>
                  <a:lnTo>
                    <a:pt x="510459" y="3967744"/>
                  </a:lnTo>
                  <a:cubicBezTo>
                    <a:pt x="395365" y="4008881"/>
                    <a:pt x="275858" y="4038741"/>
                    <a:pt x="153585" y="4056477"/>
                  </a:cubicBezTo>
                  <a:lnTo>
                    <a:pt x="0" y="4070907"/>
                  </a:lnTo>
                  <a:lnTo>
                    <a:pt x="0" y="3646099"/>
                  </a:lnTo>
                  <a:lnTo>
                    <a:pt x="185995" y="3619153"/>
                  </a:lnTo>
                  <a:cubicBezTo>
                    <a:pt x="556525" y="3539883"/>
                    <a:pt x="886192" y="3314662"/>
                    <a:pt x="1093846" y="2985231"/>
                  </a:cubicBezTo>
                  <a:cubicBezTo>
                    <a:pt x="1370717" y="2545989"/>
                    <a:pt x="1386885" y="1990951"/>
                    <a:pt x="1136053" y="1536336"/>
                  </a:cubicBezTo>
                  <a:cubicBezTo>
                    <a:pt x="916575" y="1138549"/>
                    <a:pt x="523046" y="872696"/>
                    <a:pt x="80255" y="812448"/>
                  </a:cubicBezTo>
                  <a:lnTo>
                    <a:pt x="0" y="807018"/>
                  </a:lnTo>
                  <a:lnTo>
                    <a:pt x="0" y="527957"/>
                  </a:lnTo>
                  <a:lnTo>
                    <a:pt x="0" y="380160"/>
                  </a:lnTo>
                  <a:lnTo>
                    <a:pt x="1508" y="38023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DD7CFB8-93EA-499B-A808-A3C4F20CBFDE}"/>
              </a:ext>
            </a:extLst>
          </p:cNvPr>
          <p:cNvGrpSpPr/>
          <p:nvPr/>
        </p:nvGrpSpPr>
        <p:grpSpPr>
          <a:xfrm>
            <a:off x="3249760" y="8702"/>
            <a:ext cx="5692480" cy="6840596"/>
            <a:chOff x="3249760" y="8702"/>
            <a:chExt cx="5692480" cy="6840596"/>
          </a:xfrm>
          <a:gradFill>
            <a:gsLst>
              <a:gs pos="0">
                <a:srgbClr val="F4DB9B"/>
              </a:gs>
              <a:gs pos="100000">
                <a:srgbClr val="E7C16C"/>
              </a:gs>
            </a:gsLst>
            <a:lin ang="5400000" scaled="1"/>
          </a:gra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3C3E087-0294-4E2B-BAFE-519BCA810725}"/>
                </a:ext>
              </a:extLst>
            </p:cNvPr>
            <p:cNvSpPr/>
            <p:nvPr/>
          </p:nvSpPr>
          <p:spPr>
            <a:xfrm>
              <a:off x="4361011" y="1344080"/>
              <a:ext cx="3469979" cy="4169840"/>
            </a:xfrm>
            <a:custGeom>
              <a:avLst/>
              <a:gdLst>
                <a:gd name="connsiteX0" fmla="*/ 1113445 w 3469979"/>
                <a:gd name="connsiteY0" fmla="*/ 452002 h 4169840"/>
                <a:gd name="connsiteX1" fmla="*/ 1156369 w 3469979"/>
                <a:gd name="connsiteY1" fmla="*/ 433387 h 4169840"/>
                <a:gd name="connsiteX2" fmla="*/ 1492440 w 3469979"/>
                <a:gd name="connsiteY2" fmla="*/ 349827 h 4169840"/>
                <a:gd name="connsiteX3" fmla="*/ 1637072 w 3469979"/>
                <a:gd name="connsiteY3" fmla="*/ 336238 h 4169840"/>
                <a:gd name="connsiteX4" fmla="*/ 1637072 w 3469979"/>
                <a:gd name="connsiteY4" fmla="*/ 736282 h 4169840"/>
                <a:gd name="connsiteX5" fmla="*/ 1461919 w 3469979"/>
                <a:gd name="connsiteY5" fmla="*/ 761658 h 4169840"/>
                <a:gd name="connsiteX6" fmla="*/ 606989 w 3469979"/>
                <a:gd name="connsiteY6" fmla="*/ 1358627 h 4169840"/>
                <a:gd name="connsiteX7" fmla="*/ 567243 w 3469979"/>
                <a:gd name="connsiteY7" fmla="*/ 2723061 h 4169840"/>
                <a:gd name="connsiteX8" fmla="*/ 1561496 w 3469979"/>
                <a:gd name="connsiteY8" fmla="*/ 3404752 h 4169840"/>
                <a:gd name="connsiteX9" fmla="*/ 1637072 w 3469979"/>
                <a:gd name="connsiteY9" fmla="*/ 3409865 h 4169840"/>
                <a:gd name="connsiteX10" fmla="*/ 1637072 w 3469979"/>
                <a:gd name="connsiteY10" fmla="*/ 3672659 h 4169840"/>
                <a:gd name="connsiteX11" fmla="*/ 1637072 w 3469979"/>
                <a:gd name="connsiteY11" fmla="*/ 3811841 h 4169840"/>
                <a:gd name="connsiteX12" fmla="*/ 1635652 w 3469979"/>
                <a:gd name="connsiteY12" fmla="*/ 3811768 h 4169840"/>
                <a:gd name="connsiteX13" fmla="*/ 1631997 w 3469979"/>
                <a:gd name="connsiteY13" fmla="*/ 4169840 h 4169840"/>
                <a:gd name="connsiteX14" fmla="*/ 1334748 w 3469979"/>
                <a:gd name="connsiteY14" fmla="*/ 3813613 h 4169840"/>
                <a:gd name="connsiteX15" fmla="*/ 928239 w 3469979"/>
                <a:gd name="connsiteY15" fmla="*/ 3622549 h 4169840"/>
                <a:gd name="connsiteX16" fmla="*/ 873766 w 3469979"/>
                <a:gd name="connsiteY16" fmla="*/ 3583791 h 4169840"/>
                <a:gd name="connsiteX17" fmla="*/ 867978 w 3469979"/>
                <a:gd name="connsiteY17" fmla="*/ 3580870 h 4169840"/>
                <a:gd name="connsiteX18" fmla="*/ 891588 w 3469979"/>
                <a:gd name="connsiteY18" fmla="*/ 3493265 h 4169840"/>
                <a:gd name="connsiteX19" fmla="*/ 523828 w 3469979"/>
                <a:gd name="connsiteY19" fmla="*/ 3201106 h 4169840"/>
                <a:gd name="connsiteX20" fmla="*/ 446982 w 3469979"/>
                <a:gd name="connsiteY20" fmla="*/ 3234885 h 4169840"/>
                <a:gd name="connsiteX21" fmla="*/ 344412 w 3469979"/>
                <a:gd name="connsiteY21" fmla="*/ 3114654 h 4169840"/>
                <a:gd name="connsiteX22" fmla="*/ 216846 w 3469979"/>
                <a:gd name="connsiteY22" fmla="*/ 2916392 h 4169840"/>
                <a:gd name="connsiteX23" fmla="*/ 268440 w 3469979"/>
                <a:gd name="connsiteY23" fmla="*/ 1145227 h 4169840"/>
                <a:gd name="connsiteX24" fmla="*/ 407331 w 3469979"/>
                <a:gd name="connsiteY24" fmla="*/ 954726 h 4169840"/>
                <a:gd name="connsiteX25" fmla="*/ 476908 w 3469979"/>
                <a:gd name="connsiteY25" fmla="*/ 882186 h 4169840"/>
                <a:gd name="connsiteX26" fmla="*/ 546466 w 3469979"/>
                <a:gd name="connsiteY26" fmla="*/ 997109 h 4169840"/>
                <a:gd name="connsiteX27" fmla="*/ 812996 w 3469979"/>
                <a:gd name="connsiteY27" fmla="*/ 764749 h 4169840"/>
                <a:gd name="connsiteX28" fmla="*/ 1171786 w 3469979"/>
                <a:gd name="connsiteY28" fmla="*/ 585354 h 4169840"/>
                <a:gd name="connsiteX29" fmla="*/ 1837982 w 3469979"/>
                <a:gd name="connsiteY29" fmla="*/ 0 h 4169840"/>
                <a:gd name="connsiteX30" fmla="*/ 2135232 w 3469979"/>
                <a:gd name="connsiteY30" fmla="*/ 356227 h 4169840"/>
                <a:gd name="connsiteX31" fmla="*/ 2541740 w 3469979"/>
                <a:gd name="connsiteY31" fmla="*/ 547291 h 4169840"/>
                <a:gd name="connsiteX32" fmla="*/ 2596213 w 3469979"/>
                <a:gd name="connsiteY32" fmla="*/ 586049 h 4169840"/>
                <a:gd name="connsiteX33" fmla="*/ 2602001 w 3469979"/>
                <a:gd name="connsiteY33" fmla="*/ 588970 h 4169840"/>
                <a:gd name="connsiteX34" fmla="*/ 2578392 w 3469979"/>
                <a:gd name="connsiteY34" fmla="*/ 676575 h 4169840"/>
                <a:gd name="connsiteX35" fmla="*/ 2946151 w 3469979"/>
                <a:gd name="connsiteY35" fmla="*/ 968734 h 4169840"/>
                <a:gd name="connsiteX36" fmla="*/ 3022997 w 3469979"/>
                <a:gd name="connsiteY36" fmla="*/ 934955 h 4169840"/>
                <a:gd name="connsiteX37" fmla="*/ 3125567 w 3469979"/>
                <a:gd name="connsiteY37" fmla="*/ 1055186 h 4169840"/>
                <a:gd name="connsiteX38" fmla="*/ 3253133 w 3469979"/>
                <a:gd name="connsiteY38" fmla="*/ 1253448 h 4169840"/>
                <a:gd name="connsiteX39" fmla="*/ 3201539 w 3469979"/>
                <a:gd name="connsiteY39" fmla="*/ 3024613 h 4169840"/>
                <a:gd name="connsiteX40" fmla="*/ 3062648 w 3469979"/>
                <a:gd name="connsiteY40" fmla="*/ 3215113 h 4169840"/>
                <a:gd name="connsiteX41" fmla="*/ 2993071 w 3469979"/>
                <a:gd name="connsiteY41" fmla="*/ 3287654 h 4169840"/>
                <a:gd name="connsiteX42" fmla="*/ 2923513 w 3469979"/>
                <a:gd name="connsiteY42" fmla="*/ 3172731 h 4169840"/>
                <a:gd name="connsiteX43" fmla="*/ 2656983 w 3469979"/>
                <a:gd name="connsiteY43" fmla="*/ 3405091 h 4169840"/>
                <a:gd name="connsiteX44" fmla="*/ 2298193 w 3469979"/>
                <a:gd name="connsiteY44" fmla="*/ 3584486 h 4169840"/>
                <a:gd name="connsiteX45" fmla="*/ 2356534 w 3469979"/>
                <a:gd name="connsiteY45" fmla="*/ 3717838 h 4169840"/>
                <a:gd name="connsiteX46" fmla="*/ 2313610 w 3469979"/>
                <a:gd name="connsiteY46" fmla="*/ 3736453 h 4169840"/>
                <a:gd name="connsiteX47" fmla="*/ 1977539 w 3469979"/>
                <a:gd name="connsiteY47" fmla="*/ 3820013 h 4169840"/>
                <a:gd name="connsiteX48" fmla="*/ 1832907 w 3469979"/>
                <a:gd name="connsiteY48" fmla="*/ 3833602 h 4169840"/>
                <a:gd name="connsiteX49" fmla="*/ 1832907 w 3469979"/>
                <a:gd name="connsiteY49" fmla="*/ 3433557 h 4169840"/>
                <a:gd name="connsiteX50" fmla="*/ 2008060 w 3469979"/>
                <a:gd name="connsiteY50" fmla="*/ 3408182 h 4169840"/>
                <a:gd name="connsiteX51" fmla="*/ 2862990 w 3469979"/>
                <a:gd name="connsiteY51" fmla="*/ 2811213 h 4169840"/>
                <a:gd name="connsiteX52" fmla="*/ 2902736 w 3469979"/>
                <a:gd name="connsiteY52" fmla="*/ 1446778 h 4169840"/>
                <a:gd name="connsiteX53" fmla="*/ 1908484 w 3469979"/>
                <a:gd name="connsiteY53" fmla="*/ 765088 h 4169840"/>
                <a:gd name="connsiteX54" fmla="*/ 1832907 w 3469979"/>
                <a:gd name="connsiteY54" fmla="*/ 759975 h 4169840"/>
                <a:gd name="connsiteX55" fmla="*/ 1832907 w 3469979"/>
                <a:gd name="connsiteY55" fmla="*/ 497181 h 4169840"/>
                <a:gd name="connsiteX56" fmla="*/ 1832907 w 3469979"/>
                <a:gd name="connsiteY56" fmla="*/ 357999 h 4169840"/>
                <a:gd name="connsiteX57" fmla="*/ 1834327 w 3469979"/>
                <a:gd name="connsiteY57" fmla="*/ 358072 h 416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469979" h="4169840">
                  <a:moveTo>
                    <a:pt x="1113445" y="452002"/>
                  </a:moveTo>
                  <a:lnTo>
                    <a:pt x="1156369" y="433387"/>
                  </a:lnTo>
                  <a:cubicBezTo>
                    <a:pt x="1264754" y="394648"/>
                    <a:pt x="1377295" y="366529"/>
                    <a:pt x="1492440" y="349827"/>
                  </a:cubicBezTo>
                  <a:lnTo>
                    <a:pt x="1637072" y="336238"/>
                  </a:lnTo>
                  <a:lnTo>
                    <a:pt x="1637072" y="736282"/>
                  </a:lnTo>
                  <a:lnTo>
                    <a:pt x="1461919" y="761658"/>
                  </a:lnTo>
                  <a:cubicBezTo>
                    <a:pt x="1112989" y="836307"/>
                    <a:pt x="802539" y="1048399"/>
                    <a:pt x="606989" y="1358627"/>
                  </a:cubicBezTo>
                  <a:cubicBezTo>
                    <a:pt x="346258" y="1772264"/>
                    <a:pt x="331033" y="2294947"/>
                    <a:pt x="567243" y="2723061"/>
                  </a:cubicBezTo>
                  <a:cubicBezTo>
                    <a:pt x="773927" y="3097660"/>
                    <a:pt x="1144516" y="3348015"/>
                    <a:pt x="1561496" y="3404752"/>
                  </a:cubicBezTo>
                  <a:lnTo>
                    <a:pt x="1637072" y="3409865"/>
                  </a:lnTo>
                  <a:lnTo>
                    <a:pt x="1637072" y="3672659"/>
                  </a:lnTo>
                  <a:lnTo>
                    <a:pt x="1637072" y="3811841"/>
                  </a:lnTo>
                  <a:lnTo>
                    <a:pt x="1635652" y="3811768"/>
                  </a:lnTo>
                  <a:lnTo>
                    <a:pt x="1631997" y="4169840"/>
                  </a:lnTo>
                  <a:cubicBezTo>
                    <a:pt x="1566872" y="3988737"/>
                    <a:pt x="1444504" y="3876829"/>
                    <a:pt x="1334748" y="3813613"/>
                  </a:cubicBezTo>
                  <a:cubicBezTo>
                    <a:pt x="1080351" y="3685420"/>
                    <a:pt x="1047752" y="3702424"/>
                    <a:pt x="928239" y="3622549"/>
                  </a:cubicBezTo>
                  <a:lnTo>
                    <a:pt x="873766" y="3583791"/>
                  </a:lnTo>
                  <a:lnTo>
                    <a:pt x="867978" y="3580870"/>
                  </a:lnTo>
                  <a:lnTo>
                    <a:pt x="891588" y="3493265"/>
                  </a:lnTo>
                  <a:cubicBezTo>
                    <a:pt x="629330" y="3335652"/>
                    <a:pt x="645133" y="3298492"/>
                    <a:pt x="523828" y="3201106"/>
                  </a:cubicBezTo>
                  <a:lnTo>
                    <a:pt x="446982" y="3234885"/>
                  </a:lnTo>
                  <a:lnTo>
                    <a:pt x="344412" y="3114654"/>
                  </a:lnTo>
                  <a:cubicBezTo>
                    <a:pt x="297844" y="3052033"/>
                    <a:pt x="255175" y="2985858"/>
                    <a:pt x="216846" y="2916392"/>
                  </a:cubicBezTo>
                  <a:cubicBezTo>
                    <a:pt x="-89777" y="2360660"/>
                    <a:pt x="-70013" y="1682168"/>
                    <a:pt x="268440" y="1145227"/>
                  </a:cubicBezTo>
                  <a:cubicBezTo>
                    <a:pt x="310747" y="1078110"/>
                    <a:pt x="357197" y="1014531"/>
                    <a:pt x="407331" y="954726"/>
                  </a:cubicBezTo>
                  <a:lnTo>
                    <a:pt x="476908" y="882186"/>
                  </a:lnTo>
                  <a:lnTo>
                    <a:pt x="546466" y="997109"/>
                  </a:lnTo>
                  <a:cubicBezTo>
                    <a:pt x="642143" y="888902"/>
                    <a:pt x="724152" y="842203"/>
                    <a:pt x="812996" y="764749"/>
                  </a:cubicBezTo>
                  <a:cubicBezTo>
                    <a:pt x="1033396" y="637750"/>
                    <a:pt x="1014602" y="654265"/>
                    <a:pt x="1171786" y="585354"/>
                  </a:cubicBezTo>
                  <a:close/>
                  <a:moveTo>
                    <a:pt x="1837982" y="0"/>
                  </a:moveTo>
                  <a:cubicBezTo>
                    <a:pt x="1903107" y="181103"/>
                    <a:pt x="2025475" y="293011"/>
                    <a:pt x="2135232" y="356227"/>
                  </a:cubicBezTo>
                  <a:cubicBezTo>
                    <a:pt x="2389628" y="484420"/>
                    <a:pt x="2422227" y="467415"/>
                    <a:pt x="2541740" y="547291"/>
                  </a:cubicBezTo>
                  <a:lnTo>
                    <a:pt x="2596213" y="586049"/>
                  </a:lnTo>
                  <a:lnTo>
                    <a:pt x="2602001" y="588970"/>
                  </a:lnTo>
                  <a:lnTo>
                    <a:pt x="2578392" y="676575"/>
                  </a:lnTo>
                  <a:cubicBezTo>
                    <a:pt x="2840650" y="834188"/>
                    <a:pt x="2824846" y="871347"/>
                    <a:pt x="2946151" y="968734"/>
                  </a:cubicBezTo>
                  <a:lnTo>
                    <a:pt x="3022997" y="934955"/>
                  </a:lnTo>
                  <a:lnTo>
                    <a:pt x="3125567" y="1055186"/>
                  </a:lnTo>
                  <a:cubicBezTo>
                    <a:pt x="3172135" y="1117806"/>
                    <a:pt x="3214804" y="1183982"/>
                    <a:pt x="3253133" y="1253448"/>
                  </a:cubicBezTo>
                  <a:cubicBezTo>
                    <a:pt x="3559757" y="1809179"/>
                    <a:pt x="3539992" y="2487672"/>
                    <a:pt x="3201539" y="3024613"/>
                  </a:cubicBezTo>
                  <a:cubicBezTo>
                    <a:pt x="3159232" y="3091730"/>
                    <a:pt x="3112782" y="3155309"/>
                    <a:pt x="3062648" y="3215113"/>
                  </a:cubicBezTo>
                  <a:lnTo>
                    <a:pt x="2993071" y="3287654"/>
                  </a:lnTo>
                  <a:lnTo>
                    <a:pt x="2923513" y="3172731"/>
                  </a:lnTo>
                  <a:cubicBezTo>
                    <a:pt x="2827836" y="3280938"/>
                    <a:pt x="2745827" y="3327637"/>
                    <a:pt x="2656983" y="3405091"/>
                  </a:cubicBezTo>
                  <a:cubicBezTo>
                    <a:pt x="2436583" y="3532090"/>
                    <a:pt x="2455377" y="3515575"/>
                    <a:pt x="2298193" y="3584486"/>
                  </a:cubicBezTo>
                  <a:lnTo>
                    <a:pt x="2356534" y="3717838"/>
                  </a:lnTo>
                  <a:lnTo>
                    <a:pt x="2313610" y="3736453"/>
                  </a:lnTo>
                  <a:cubicBezTo>
                    <a:pt x="2205225" y="3775192"/>
                    <a:pt x="2092684" y="3803311"/>
                    <a:pt x="1977539" y="3820013"/>
                  </a:cubicBezTo>
                  <a:lnTo>
                    <a:pt x="1832907" y="3833602"/>
                  </a:lnTo>
                  <a:lnTo>
                    <a:pt x="1832907" y="3433557"/>
                  </a:lnTo>
                  <a:lnTo>
                    <a:pt x="2008060" y="3408182"/>
                  </a:lnTo>
                  <a:cubicBezTo>
                    <a:pt x="2356990" y="3333533"/>
                    <a:pt x="2667440" y="3121441"/>
                    <a:pt x="2862990" y="2811213"/>
                  </a:cubicBezTo>
                  <a:cubicBezTo>
                    <a:pt x="3123721" y="2397576"/>
                    <a:pt x="3138947" y="1874893"/>
                    <a:pt x="2902736" y="1446778"/>
                  </a:cubicBezTo>
                  <a:cubicBezTo>
                    <a:pt x="2696052" y="1072180"/>
                    <a:pt x="2325463" y="821824"/>
                    <a:pt x="1908484" y="765088"/>
                  </a:cubicBezTo>
                  <a:lnTo>
                    <a:pt x="1832907" y="759975"/>
                  </a:lnTo>
                  <a:lnTo>
                    <a:pt x="1832907" y="497181"/>
                  </a:lnTo>
                  <a:lnTo>
                    <a:pt x="1832907" y="357999"/>
                  </a:lnTo>
                  <a:lnTo>
                    <a:pt x="1834327" y="358072"/>
                  </a:lnTo>
                  <a:close/>
                </a:path>
              </a:pathLst>
            </a:custGeom>
            <a:grpFill/>
            <a:ln w="31750">
              <a:noFill/>
            </a:ln>
            <a:effectLst>
              <a:glow rad="25400">
                <a:srgbClr val="B6A77F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E55A8DA-D68D-41F7-981C-A92591E37104}"/>
                </a:ext>
              </a:extLst>
            </p:cNvPr>
            <p:cNvGrpSpPr/>
            <p:nvPr/>
          </p:nvGrpSpPr>
          <p:grpSpPr>
            <a:xfrm rot="2651938">
              <a:off x="3249760" y="8702"/>
              <a:ext cx="5692480" cy="6840596"/>
              <a:chOff x="3774077" y="1306287"/>
              <a:chExt cx="3684775" cy="4427958"/>
            </a:xfrm>
            <a:grpFill/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4870DF8-8587-48E5-AE06-8EB259B1D7D9}"/>
                  </a:ext>
                </a:extLst>
              </p:cNvPr>
              <p:cNvSpPr/>
              <p:nvPr/>
            </p:nvSpPr>
            <p:spPr>
              <a:xfrm>
                <a:off x="5720443" y="1306287"/>
                <a:ext cx="1738409" cy="4070907"/>
              </a:xfrm>
              <a:custGeom>
                <a:avLst/>
                <a:gdLst>
                  <a:gd name="connsiteX0" fmla="*/ 5389 w 1738409"/>
                  <a:gd name="connsiteY0" fmla="*/ 0 h 4070907"/>
                  <a:gd name="connsiteX1" fmla="*/ 321039 w 1738409"/>
                  <a:gd name="connsiteY1" fmla="*/ 378278 h 4070907"/>
                  <a:gd name="connsiteX2" fmla="*/ 752711 w 1738409"/>
                  <a:gd name="connsiteY2" fmla="*/ 581169 h 4070907"/>
                  <a:gd name="connsiteX3" fmla="*/ 810556 w 1738409"/>
                  <a:gd name="connsiteY3" fmla="*/ 622326 h 4070907"/>
                  <a:gd name="connsiteX4" fmla="*/ 816702 w 1738409"/>
                  <a:gd name="connsiteY4" fmla="*/ 625428 h 4070907"/>
                  <a:gd name="connsiteX5" fmla="*/ 791631 w 1738409"/>
                  <a:gd name="connsiteY5" fmla="*/ 718456 h 4070907"/>
                  <a:gd name="connsiteX6" fmla="*/ 1182155 w 1738409"/>
                  <a:gd name="connsiteY6" fmla="*/ 1028700 h 4070907"/>
                  <a:gd name="connsiteX7" fmla="*/ 1263758 w 1738409"/>
                  <a:gd name="connsiteY7" fmla="*/ 992830 h 4070907"/>
                  <a:gd name="connsiteX8" fmla="*/ 1372678 w 1738409"/>
                  <a:gd name="connsiteY8" fmla="*/ 1120503 h 4070907"/>
                  <a:gd name="connsiteX9" fmla="*/ 1508140 w 1738409"/>
                  <a:gd name="connsiteY9" fmla="*/ 1331038 h 4070907"/>
                  <a:gd name="connsiteX10" fmla="*/ 1453352 w 1738409"/>
                  <a:gd name="connsiteY10" fmla="*/ 3211840 h 4070907"/>
                  <a:gd name="connsiteX11" fmla="*/ 1305864 w 1738409"/>
                  <a:gd name="connsiteY11" fmla="*/ 3414133 h 4070907"/>
                  <a:gd name="connsiteX12" fmla="*/ 1231980 w 1738409"/>
                  <a:gd name="connsiteY12" fmla="*/ 3491164 h 4070907"/>
                  <a:gd name="connsiteX13" fmla="*/ 1158116 w 1738409"/>
                  <a:gd name="connsiteY13" fmla="*/ 3369127 h 4070907"/>
                  <a:gd name="connsiteX14" fmla="*/ 875088 w 1738409"/>
                  <a:gd name="connsiteY14" fmla="*/ 3615870 h 4070907"/>
                  <a:gd name="connsiteX15" fmla="*/ 494088 w 1738409"/>
                  <a:gd name="connsiteY15" fmla="*/ 3806370 h 4070907"/>
                  <a:gd name="connsiteX16" fmla="*/ 556041 w 1738409"/>
                  <a:gd name="connsiteY16" fmla="*/ 3947977 h 4070907"/>
                  <a:gd name="connsiteX17" fmla="*/ 510459 w 1738409"/>
                  <a:gd name="connsiteY17" fmla="*/ 3967744 h 4070907"/>
                  <a:gd name="connsiteX18" fmla="*/ 153585 w 1738409"/>
                  <a:gd name="connsiteY18" fmla="*/ 4056477 h 4070907"/>
                  <a:gd name="connsiteX19" fmla="*/ 0 w 1738409"/>
                  <a:gd name="connsiteY19" fmla="*/ 4070907 h 4070907"/>
                  <a:gd name="connsiteX20" fmla="*/ 0 w 1738409"/>
                  <a:gd name="connsiteY20" fmla="*/ 3646099 h 4070907"/>
                  <a:gd name="connsiteX21" fmla="*/ 185995 w 1738409"/>
                  <a:gd name="connsiteY21" fmla="*/ 3619153 h 4070907"/>
                  <a:gd name="connsiteX22" fmla="*/ 1093846 w 1738409"/>
                  <a:gd name="connsiteY22" fmla="*/ 2985231 h 4070907"/>
                  <a:gd name="connsiteX23" fmla="*/ 1136053 w 1738409"/>
                  <a:gd name="connsiteY23" fmla="*/ 1536336 h 4070907"/>
                  <a:gd name="connsiteX24" fmla="*/ 80255 w 1738409"/>
                  <a:gd name="connsiteY24" fmla="*/ 812448 h 4070907"/>
                  <a:gd name="connsiteX25" fmla="*/ 0 w 1738409"/>
                  <a:gd name="connsiteY25" fmla="*/ 807018 h 4070907"/>
                  <a:gd name="connsiteX26" fmla="*/ 0 w 1738409"/>
                  <a:gd name="connsiteY26" fmla="*/ 527957 h 4070907"/>
                  <a:gd name="connsiteX27" fmla="*/ 0 w 1738409"/>
                  <a:gd name="connsiteY27" fmla="*/ 380160 h 4070907"/>
                  <a:gd name="connsiteX28" fmla="*/ 1508 w 1738409"/>
                  <a:gd name="connsiteY28" fmla="*/ 380237 h 407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38409" h="4070907">
                    <a:moveTo>
                      <a:pt x="5389" y="0"/>
                    </a:moveTo>
                    <a:cubicBezTo>
                      <a:pt x="74545" y="192314"/>
                      <a:pt x="204488" y="311149"/>
                      <a:pt x="321039" y="378278"/>
                    </a:cubicBezTo>
                    <a:cubicBezTo>
                      <a:pt x="591183" y="514406"/>
                      <a:pt x="625800" y="496349"/>
                      <a:pt x="752711" y="581169"/>
                    </a:cubicBezTo>
                    <a:lnTo>
                      <a:pt x="810556" y="622326"/>
                    </a:lnTo>
                    <a:lnTo>
                      <a:pt x="816702" y="625428"/>
                    </a:lnTo>
                    <a:lnTo>
                      <a:pt x="791631" y="718456"/>
                    </a:lnTo>
                    <a:cubicBezTo>
                      <a:pt x="1070123" y="885825"/>
                      <a:pt x="1053341" y="925285"/>
                      <a:pt x="1182155" y="1028700"/>
                    </a:cubicBezTo>
                    <a:lnTo>
                      <a:pt x="1263758" y="992830"/>
                    </a:lnTo>
                    <a:lnTo>
                      <a:pt x="1372678" y="1120503"/>
                    </a:lnTo>
                    <a:cubicBezTo>
                      <a:pt x="1422128" y="1187000"/>
                      <a:pt x="1467439" y="1257272"/>
                      <a:pt x="1508140" y="1331038"/>
                    </a:cubicBezTo>
                    <a:cubicBezTo>
                      <a:pt x="1833744" y="1921170"/>
                      <a:pt x="1812756" y="2641662"/>
                      <a:pt x="1453352" y="3211840"/>
                    </a:cubicBezTo>
                    <a:cubicBezTo>
                      <a:pt x="1408426" y="3283112"/>
                      <a:pt x="1359101" y="3350627"/>
                      <a:pt x="1305864" y="3414133"/>
                    </a:cubicBezTo>
                    <a:lnTo>
                      <a:pt x="1231980" y="3491164"/>
                    </a:lnTo>
                    <a:lnTo>
                      <a:pt x="1158116" y="3369127"/>
                    </a:lnTo>
                    <a:cubicBezTo>
                      <a:pt x="1056516" y="3484032"/>
                      <a:pt x="969431" y="3533622"/>
                      <a:pt x="875088" y="3615870"/>
                    </a:cubicBezTo>
                    <a:cubicBezTo>
                      <a:pt x="641045" y="3750731"/>
                      <a:pt x="661002" y="3733194"/>
                      <a:pt x="494088" y="3806370"/>
                    </a:cubicBezTo>
                    <a:lnTo>
                      <a:pt x="556041" y="3947977"/>
                    </a:lnTo>
                    <a:lnTo>
                      <a:pt x="510459" y="3967744"/>
                    </a:lnTo>
                    <a:cubicBezTo>
                      <a:pt x="395365" y="4008881"/>
                      <a:pt x="275858" y="4038741"/>
                      <a:pt x="153585" y="4056477"/>
                    </a:cubicBezTo>
                    <a:lnTo>
                      <a:pt x="0" y="4070907"/>
                    </a:lnTo>
                    <a:lnTo>
                      <a:pt x="0" y="3646099"/>
                    </a:lnTo>
                    <a:lnTo>
                      <a:pt x="185995" y="3619153"/>
                    </a:lnTo>
                    <a:cubicBezTo>
                      <a:pt x="556525" y="3539883"/>
                      <a:pt x="886192" y="3314662"/>
                      <a:pt x="1093846" y="2985231"/>
                    </a:cubicBezTo>
                    <a:cubicBezTo>
                      <a:pt x="1370717" y="2545989"/>
                      <a:pt x="1386885" y="1990951"/>
                      <a:pt x="1136053" y="1536336"/>
                    </a:cubicBezTo>
                    <a:cubicBezTo>
                      <a:pt x="916575" y="1138549"/>
                      <a:pt x="523046" y="872696"/>
                      <a:pt x="80255" y="812448"/>
                    </a:cubicBezTo>
                    <a:lnTo>
                      <a:pt x="0" y="807018"/>
                    </a:lnTo>
                    <a:lnTo>
                      <a:pt x="0" y="527957"/>
                    </a:lnTo>
                    <a:lnTo>
                      <a:pt x="0" y="380160"/>
                    </a:lnTo>
                    <a:lnTo>
                      <a:pt x="1508" y="380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1704395-B12B-4E5F-BF33-F27A2530962A}"/>
                  </a:ext>
                </a:extLst>
              </p:cNvPr>
              <p:cNvSpPr/>
              <p:nvPr/>
            </p:nvSpPr>
            <p:spPr>
              <a:xfrm flipH="1" flipV="1">
                <a:off x="3774077" y="1663338"/>
                <a:ext cx="1738409" cy="4070907"/>
              </a:xfrm>
              <a:custGeom>
                <a:avLst/>
                <a:gdLst>
                  <a:gd name="connsiteX0" fmla="*/ 5389 w 1738409"/>
                  <a:gd name="connsiteY0" fmla="*/ 0 h 4070907"/>
                  <a:gd name="connsiteX1" fmla="*/ 321039 w 1738409"/>
                  <a:gd name="connsiteY1" fmla="*/ 378278 h 4070907"/>
                  <a:gd name="connsiteX2" fmla="*/ 752711 w 1738409"/>
                  <a:gd name="connsiteY2" fmla="*/ 581169 h 4070907"/>
                  <a:gd name="connsiteX3" fmla="*/ 810556 w 1738409"/>
                  <a:gd name="connsiteY3" fmla="*/ 622326 h 4070907"/>
                  <a:gd name="connsiteX4" fmla="*/ 816702 w 1738409"/>
                  <a:gd name="connsiteY4" fmla="*/ 625428 h 4070907"/>
                  <a:gd name="connsiteX5" fmla="*/ 791631 w 1738409"/>
                  <a:gd name="connsiteY5" fmla="*/ 718456 h 4070907"/>
                  <a:gd name="connsiteX6" fmla="*/ 1182155 w 1738409"/>
                  <a:gd name="connsiteY6" fmla="*/ 1028700 h 4070907"/>
                  <a:gd name="connsiteX7" fmla="*/ 1263758 w 1738409"/>
                  <a:gd name="connsiteY7" fmla="*/ 992830 h 4070907"/>
                  <a:gd name="connsiteX8" fmla="*/ 1372678 w 1738409"/>
                  <a:gd name="connsiteY8" fmla="*/ 1120503 h 4070907"/>
                  <a:gd name="connsiteX9" fmla="*/ 1508140 w 1738409"/>
                  <a:gd name="connsiteY9" fmla="*/ 1331038 h 4070907"/>
                  <a:gd name="connsiteX10" fmla="*/ 1453352 w 1738409"/>
                  <a:gd name="connsiteY10" fmla="*/ 3211840 h 4070907"/>
                  <a:gd name="connsiteX11" fmla="*/ 1305864 w 1738409"/>
                  <a:gd name="connsiteY11" fmla="*/ 3414133 h 4070907"/>
                  <a:gd name="connsiteX12" fmla="*/ 1231980 w 1738409"/>
                  <a:gd name="connsiteY12" fmla="*/ 3491164 h 4070907"/>
                  <a:gd name="connsiteX13" fmla="*/ 1158116 w 1738409"/>
                  <a:gd name="connsiteY13" fmla="*/ 3369127 h 4070907"/>
                  <a:gd name="connsiteX14" fmla="*/ 875088 w 1738409"/>
                  <a:gd name="connsiteY14" fmla="*/ 3615870 h 4070907"/>
                  <a:gd name="connsiteX15" fmla="*/ 494088 w 1738409"/>
                  <a:gd name="connsiteY15" fmla="*/ 3806370 h 4070907"/>
                  <a:gd name="connsiteX16" fmla="*/ 556041 w 1738409"/>
                  <a:gd name="connsiteY16" fmla="*/ 3947977 h 4070907"/>
                  <a:gd name="connsiteX17" fmla="*/ 510459 w 1738409"/>
                  <a:gd name="connsiteY17" fmla="*/ 3967744 h 4070907"/>
                  <a:gd name="connsiteX18" fmla="*/ 153585 w 1738409"/>
                  <a:gd name="connsiteY18" fmla="*/ 4056477 h 4070907"/>
                  <a:gd name="connsiteX19" fmla="*/ 0 w 1738409"/>
                  <a:gd name="connsiteY19" fmla="*/ 4070907 h 4070907"/>
                  <a:gd name="connsiteX20" fmla="*/ 0 w 1738409"/>
                  <a:gd name="connsiteY20" fmla="*/ 3646099 h 4070907"/>
                  <a:gd name="connsiteX21" fmla="*/ 185995 w 1738409"/>
                  <a:gd name="connsiteY21" fmla="*/ 3619153 h 4070907"/>
                  <a:gd name="connsiteX22" fmla="*/ 1093846 w 1738409"/>
                  <a:gd name="connsiteY22" fmla="*/ 2985231 h 4070907"/>
                  <a:gd name="connsiteX23" fmla="*/ 1136053 w 1738409"/>
                  <a:gd name="connsiteY23" fmla="*/ 1536336 h 4070907"/>
                  <a:gd name="connsiteX24" fmla="*/ 80255 w 1738409"/>
                  <a:gd name="connsiteY24" fmla="*/ 812448 h 4070907"/>
                  <a:gd name="connsiteX25" fmla="*/ 0 w 1738409"/>
                  <a:gd name="connsiteY25" fmla="*/ 807018 h 4070907"/>
                  <a:gd name="connsiteX26" fmla="*/ 0 w 1738409"/>
                  <a:gd name="connsiteY26" fmla="*/ 527957 h 4070907"/>
                  <a:gd name="connsiteX27" fmla="*/ 0 w 1738409"/>
                  <a:gd name="connsiteY27" fmla="*/ 380160 h 4070907"/>
                  <a:gd name="connsiteX28" fmla="*/ 1508 w 1738409"/>
                  <a:gd name="connsiteY28" fmla="*/ 380237 h 407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38409" h="4070907">
                    <a:moveTo>
                      <a:pt x="5389" y="0"/>
                    </a:moveTo>
                    <a:cubicBezTo>
                      <a:pt x="74545" y="192314"/>
                      <a:pt x="204488" y="311149"/>
                      <a:pt x="321039" y="378278"/>
                    </a:cubicBezTo>
                    <a:cubicBezTo>
                      <a:pt x="591183" y="514406"/>
                      <a:pt x="625800" y="496349"/>
                      <a:pt x="752711" y="581169"/>
                    </a:cubicBezTo>
                    <a:lnTo>
                      <a:pt x="810556" y="622326"/>
                    </a:lnTo>
                    <a:lnTo>
                      <a:pt x="816702" y="625428"/>
                    </a:lnTo>
                    <a:lnTo>
                      <a:pt x="791631" y="718456"/>
                    </a:lnTo>
                    <a:cubicBezTo>
                      <a:pt x="1070123" y="885825"/>
                      <a:pt x="1053341" y="925285"/>
                      <a:pt x="1182155" y="1028700"/>
                    </a:cubicBezTo>
                    <a:lnTo>
                      <a:pt x="1263758" y="992830"/>
                    </a:lnTo>
                    <a:lnTo>
                      <a:pt x="1372678" y="1120503"/>
                    </a:lnTo>
                    <a:cubicBezTo>
                      <a:pt x="1422128" y="1187000"/>
                      <a:pt x="1467439" y="1257272"/>
                      <a:pt x="1508140" y="1331038"/>
                    </a:cubicBezTo>
                    <a:cubicBezTo>
                      <a:pt x="1833744" y="1921170"/>
                      <a:pt x="1812756" y="2641662"/>
                      <a:pt x="1453352" y="3211840"/>
                    </a:cubicBezTo>
                    <a:cubicBezTo>
                      <a:pt x="1408426" y="3283112"/>
                      <a:pt x="1359101" y="3350627"/>
                      <a:pt x="1305864" y="3414133"/>
                    </a:cubicBezTo>
                    <a:lnTo>
                      <a:pt x="1231980" y="3491164"/>
                    </a:lnTo>
                    <a:lnTo>
                      <a:pt x="1158116" y="3369127"/>
                    </a:lnTo>
                    <a:cubicBezTo>
                      <a:pt x="1056516" y="3484032"/>
                      <a:pt x="969431" y="3533622"/>
                      <a:pt x="875088" y="3615870"/>
                    </a:cubicBezTo>
                    <a:cubicBezTo>
                      <a:pt x="641045" y="3750731"/>
                      <a:pt x="661002" y="3733194"/>
                      <a:pt x="494088" y="3806370"/>
                    </a:cubicBezTo>
                    <a:lnTo>
                      <a:pt x="556041" y="3947977"/>
                    </a:lnTo>
                    <a:lnTo>
                      <a:pt x="510459" y="3967744"/>
                    </a:lnTo>
                    <a:cubicBezTo>
                      <a:pt x="395365" y="4008881"/>
                      <a:pt x="275858" y="4038741"/>
                      <a:pt x="153585" y="4056477"/>
                    </a:cubicBezTo>
                    <a:lnTo>
                      <a:pt x="0" y="4070907"/>
                    </a:lnTo>
                    <a:lnTo>
                      <a:pt x="0" y="3646099"/>
                    </a:lnTo>
                    <a:lnTo>
                      <a:pt x="185995" y="3619153"/>
                    </a:lnTo>
                    <a:cubicBezTo>
                      <a:pt x="556525" y="3539883"/>
                      <a:pt x="886192" y="3314662"/>
                      <a:pt x="1093846" y="2985231"/>
                    </a:cubicBezTo>
                    <a:cubicBezTo>
                      <a:pt x="1370717" y="2545989"/>
                      <a:pt x="1386885" y="1990951"/>
                      <a:pt x="1136053" y="1536336"/>
                    </a:cubicBezTo>
                    <a:cubicBezTo>
                      <a:pt x="916575" y="1138549"/>
                      <a:pt x="523046" y="872696"/>
                      <a:pt x="80255" y="812448"/>
                    </a:cubicBezTo>
                    <a:lnTo>
                      <a:pt x="0" y="807018"/>
                    </a:lnTo>
                    <a:lnTo>
                      <a:pt x="0" y="527957"/>
                    </a:lnTo>
                    <a:lnTo>
                      <a:pt x="0" y="380160"/>
                    </a:lnTo>
                    <a:lnTo>
                      <a:pt x="1508" y="380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98BDB966-B194-41B9-9BC3-5A13A0B28596}"/>
              </a:ext>
            </a:extLst>
          </p:cNvPr>
          <p:cNvSpPr txBox="1"/>
          <p:nvPr/>
        </p:nvSpPr>
        <p:spPr>
          <a:xfrm rot="10800000">
            <a:off x="4648200" y="1943901"/>
            <a:ext cx="3941528" cy="154630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48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48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48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48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48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48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en-US" altLang="zh-CN" spc="-1000" dirty="0">
              <a:blipFill>
                <a:blip r:embed="rId48"/>
                <a:stretch>
                  <a:fillRect/>
                </a:stretch>
              </a:blipFill>
              <a:sym typeface="Wingdings" panose="05000000000000000000" pitchFamily="2" charset="2"/>
            </a:endParaRPr>
          </a:p>
          <a:p>
            <a:pPr>
              <a:lnSpc>
                <a:spcPts val="1000"/>
              </a:lnSpc>
            </a:pPr>
            <a:r>
              <a:rPr lang="zh-CN" altLang="en-US" spc="-1000" dirty="0">
                <a:blipFill>
                  <a:blip r:embed="rId48"/>
                  <a:stretch>
                    <a:fillRect/>
                  </a:stretch>
                </a:blipFill>
                <a:sym typeface="Wingdings" panose="05000000000000000000" pitchFamily="2" charset="2"/>
              </a:rPr>
              <a:t></a:t>
            </a:r>
            <a:endParaRPr lang="zh-CN" altLang="en-US" spc="-1000" dirty="0">
              <a:blipFill>
                <a:blip r:embed="rId48"/>
                <a:stretch>
                  <a:fillRect/>
                </a:stretch>
              </a:blipFill>
            </a:endParaRPr>
          </a:p>
        </p:txBody>
      </p:sp>
      <p:pic>
        <p:nvPicPr>
          <p:cNvPr id="41" name="PA-图片 141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5BEAA263-9419-48CE-9CAB-AFB3F0B24EB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9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735815">
            <a:off x="762811" y="8113348"/>
            <a:ext cx="305297" cy="359519"/>
          </a:xfrm>
          <a:prstGeom prst="rect">
            <a:avLst/>
          </a:prstGeom>
          <a:effectLst/>
        </p:spPr>
      </p:pic>
      <p:pic>
        <p:nvPicPr>
          <p:cNvPr id="42" name="PA-图片 1036">
            <a:extLst>
              <a:ext uri="{FF2B5EF4-FFF2-40B4-BE49-F238E27FC236}">
                <a16:creationId xmlns:a16="http://schemas.microsoft.com/office/drawing/2014/main" id="{31ECCCEA-7D75-4377-A146-BD62F441785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0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23327">
            <a:off x="3443414" y="7907103"/>
            <a:ext cx="564710" cy="394523"/>
          </a:xfrm>
          <a:prstGeom prst="rect">
            <a:avLst/>
          </a:prstGeom>
          <a:effectLst/>
        </p:spPr>
      </p:pic>
      <p:pic>
        <p:nvPicPr>
          <p:cNvPr id="43" name="PA-图片 1038">
            <a:extLst>
              <a:ext uri="{FF2B5EF4-FFF2-40B4-BE49-F238E27FC236}">
                <a16:creationId xmlns:a16="http://schemas.microsoft.com/office/drawing/2014/main" id="{950C0E2E-C5C8-4046-8EC4-424CAB9EC57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50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921213">
            <a:off x="377035" y="8167386"/>
            <a:ext cx="567587" cy="396534"/>
          </a:xfrm>
          <a:prstGeom prst="rect">
            <a:avLst/>
          </a:prstGeom>
          <a:effectLst/>
        </p:spPr>
      </p:pic>
      <p:pic>
        <p:nvPicPr>
          <p:cNvPr id="44" name="PA-图片 1046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4E053AAD-315C-4D11-988C-B7DB1CBFBCC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5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424766">
            <a:off x="3784353" y="8153928"/>
            <a:ext cx="402281" cy="473729"/>
          </a:xfrm>
          <a:prstGeom prst="rect">
            <a:avLst/>
          </a:prstGeom>
          <a:effectLst/>
        </p:spPr>
      </p:pic>
      <p:pic>
        <p:nvPicPr>
          <p:cNvPr id="45" name="PA-图片 1047">
            <a:extLst>
              <a:ext uri="{FF2B5EF4-FFF2-40B4-BE49-F238E27FC236}">
                <a16:creationId xmlns:a16="http://schemas.microsoft.com/office/drawing/2014/main" id="{6EBAAE27-1123-468F-9AB3-5577271F3CF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0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69732">
            <a:off x="1664834" y="7865351"/>
            <a:ext cx="866233" cy="605176"/>
          </a:xfrm>
          <a:prstGeom prst="rect">
            <a:avLst/>
          </a:prstGeom>
          <a:effectLst/>
        </p:spPr>
      </p:pic>
      <p:pic>
        <p:nvPicPr>
          <p:cNvPr id="46" name="PA-图片 146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7B0A0B28-4592-4F42-A0B7-7C3A6AC2742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49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735815">
            <a:off x="-959811" y="8246650"/>
            <a:ext cx="305297" cy="359519"/>
          </a:xfrm>
          <a:prstGeom prst="rect">
            <a:avLst/>
          </a:prstGeom>
          <a:effectLst/>
        </p:spPr>
      </p:pic>
      <p:pic>
        <p:nvPicPr>
          <p:cNvPr id="47" name="PA-图片 1036">
            <a:extLst>
              <a:ext uri="{FF2B5EF4-FFF2-40B4-BE49-F238E27FC236}">
                <a16:creationId xmlns:a16="http://schemas.microsoft.com/office/drawing/2014/main" id="{3C488FAA-10E3-4C90-9751-00E675A52AB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0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523327">
            <a:off x="-1090486" y="8173862"/>
            <a:ext cx="564710" cy="394523"/>
          </a:xfrm>
          <a:prstGeom prst="rect">
            <a:avLst/>
          </a:prstGeom>
          <a:effectLst/>
        </p:spPr>
      </p:pic>
      <p:pic>
        <p:nvPicPr>
          <p:cNvPr id="48" name="PA-图片 1038">
            <a:extLst>
              <a:ext uri="{FF2B5EF4-FFF2-40B4-BE49-F238E27FC236}">
                <a16:creationId xmlns:a16="http://schemas.microsoft.com/office/drawing/2014/main" id="{23281B24-EE51-4654-A4C6-C754D40C80DB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0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921213">
            <a:off x="2553495" y="8167386"/>
            <a:ext cx="567587" cy="396534"/>
          </a:xfrm>
          <a:prstGeom prst="rect">
            <a:avLst/>
          </a:prstGeom>
          <a:effectLst/>
        </p:spPr>
      </p:pic>
      <p:pic>
        <p:nvPicPr>
          <p:cNvPr id="49" name="PA-图片 1046" descr="图片包含 户外, 浅色, 交通灯, 红色&#10;&#10;已生成极高可信度的说明">
            <a:extLst>
              <a:ext uri="{FF2B5EF4-FFF2-40B4-BE49-F238E27FC236}">
                <a16:creationId xmlns:a16="http://schemas.microsoft.com/office/drawing/2014/main" id="{90CA93D2-101F-4EEB-847A-52F3CEEBCB0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51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424766">
            <a:off x="2587816" y="8091137"/>
            <a:ext cx="402281" cy="473729"/>
          </a:xfrm>
          <a:prstGeom prst="rect">
            <a:avLst/>
          </a:prstGeom>
          <a:effectLst/>
        </p:spPr>
      </p:pic>
      <p:pic>
        <p:nvPicPr>
          <p:cNvPr id="50" name="PA-图片 1047">
            <a:extLst>
              <a:ext uri="{FF2B5EF4-FFF2-40B4-BE49-F238E27FC236}">
                <a16:creationId xmlns:a16="http://schemas.microsoft.com/office/drawing/2014/main" id="{67B61100-4592-4466-9773-A1CC5B2D5B2A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0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69732">
            <a:off x="-3598231" y="7962271"/>
            <a:ext cx="866233" cy="605176"/>
          </a:xfrm>
          <a:prstGeom prst="rect">
            <a:avLst/>
          </a:prstGeom>
          <a:effectLst/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B6759F3A-B366-45CE-B9A3-CA7BE5EED62D}"/>
              </a:ext>
            </a:extLst>
          </p:cNvPr>
          <p:cNvPicPr>
            <a:picLocks noChangeAspect="1"/>
          </p:cNvPicPr>
          <p:nvPr/>
        </p:nvPicPr>
        <p:blipFill>
          <a:blip r:embed="rId52"/>
          <a:srcRect/>
          <a:stretch/>
        </p:blipFill>
        <p:spPr>
          <a:xfrm>
            <a:off x="-5218471" y="8412781"/>
            <a:ext cx="4108187" cy="45719"/>
          </a:xfrm>
          <a:custGeom>
            <a:avLst/>
            <a:gdLst>
              <a:gd name="connsiteX0" fmla="*/ 0 w 2503605"/>
              <a:gd name="connsiteY0" fmla="*/ 0 h 27862"/>
              <a:gd name="connsiteX1" fmla="*/ 2503605 w 2503605"/>
              <a:gd name="connsiteY1" fmla="*/ 0 h 27862"/>
              <a:gd name="connsiteX2" fmla="*/ 2503605 w 2503605"/>
              <a:gd name="connsiteY2" fmla="*/ 27862 h 27862"/>
              <a:gd name="connsiteX3" fmla="*/ 0 w 2503605"/>
              <a:gd name="connsiteY3" fmla="*/ 27862 h 27862"/>
              <a:gd name="connsiteX4" fmla="*/ 0 w 2503605"/>
              <a:gd name="connsiteY4" fmla="*/ 0 h 2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605" h="27862">
                <a:moveTo>
                  <a:pt x="0" y="0"/>
                </a:moveTo>
                <a:lnTo>
                  <a:pt x="2503605" y="0"/>
                </a:lnTo>
                <a:lnTo>
                  <a:pt x="2503605" y="27862"/>
                </a:lnTo>
                <a:lnTo>
                  <a:pt x="0" y="27862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D63BA7FC-5424-4E16-A737-8073676BED05}"/>
              </a:ext>
            </a:extLst>
          </p:cNvPr>
          <p:cNvPicPr>
            <a:picLocks noChangeAspect="1"/>
          </p:cNvPicPr>
          <p:nvPr/>
        </p:nvPicPr>
        <p:blipFill>
          <a:blip r:embed="rId52"/>
          <a:srcRect/>
          <a:stretch/>
        </p:blipFill>
        <p:spPr>
          <a:xfrm>
            <a:off x="-6759413" y="8398615"/>
            <a:ext cx="8357964" cy="45719"/>
          </a:xfrm>
          <a:custGeom>
            <a:avLst/>
            <a:gdLst>
              <a:gd name="connsiteX0" fmla="*/ 0 w 2503605"/>
              <a:gd name="connsiteY0" fmla="*/ 0 h 13695"/>
              <a:gd name="connsiteX1" fmla="*/ 2503605 w 2503605"/>
              <a:gd name="connsiteY1" fmla="*/ 0 h 13695"/>
              <a:gd name="connsiteX2" fmla="*/ 2503605 w 2503605"/>
              <a:gd name="connsiteY2" fmla="*/ 13695 h 13695"/>
              <a:gd name="connsiteX3" fmla="*/ 0 w 2503605"/>
              <a:gd name="connsiteY3" fmla="*/ 13695 h 13695"/>
              <a:gd name="connsiteX4" fmla="*/ 0 w 2503605"/>
              <a:gd name="connsiteY4" fmla="*/ 0 h 1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605" h="13695">
                <a:moveTo>
                  <a:pt x="0" y="0"/>
                </a:moveTo>
                <a:lnTo>
                  <a:pt x="2503605" y="0"/>
                </a:lnTo>
                <a:lnTo>
                  <a:pt x="2503605" y="13695"/>
                </a:lnTo>
                <a:lnTo>
                  <a:pt x="0" y="13695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1A2DDF9-7187-48FC-9290-1085B21EC1D3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0657" y="6158993"/>
            <a:ext cx="1883228" cy="465120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B244CBC8-5E01-48A7-9235-C11F2939A482}"/>
              </a:ext>
            </a:extLst>
          </p:cNvPr>
          <p:cNvGrpSpPr/>
          <p:nvPr/>
        </p:nvGrpSpPr>
        <p:grpSpPr>
          <a:xfrm>
            <a:off x="3866016" y="4139673"/>
            <a:ext cx="4470388" cy="206026"/>
            <a:chOff x="3866016" y="931947"/>
            <a:chExt cx="4470388" cy="206026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11E5BE0-AB04-49D6-8109-366388CCC3F4}"/>
                </a:ext>
              </a:extLst>
            </p:cNvPr>
            <p:cNvSpPr/>
            <p:nvPr/>
          </p:nvSpPr>
          <p:spPr>
            <a:xfrm>
              <a:off x="4375862" y="931947"/>
              <a:ext cx="3435728" cy="206026"/>
            </a:xfrm>
            <a:custGeom>
              <a:avLst/>
              <a:gdLst>
                <a:gd name="connsiteX0" fmla="*/ 3917780 w 4912735"/>
                <a:gd name="connsiteY0" fmla="*/ 182762 h 294596"/>
                <a:gd name="connsiteX1" fmla="*/ 3917780 w 4912735"/>
                <a:gd name="connsiteY1" fmla="*/ 200789 h 294596"/>
                <a:gd name="connsiteX2" fmla="*/ 3952009 w 4912735"/>
                <a:gd name="connsiteY2" fmla="*/ 200789 h 294596"/>
                <a:gd name="connsiteX3" fmla="*/ 3952009 w 4912735"/>
                <a:gd name="connsiteY3" fmla="*/ 182762 h 294596"/>
                <a:gd name="connsiteX4" fmla="*/ 3477538 w 4912735"/>
                <a:gd name="connsiteY4" fmla="*/ 175961 h 294596"/>
                <a:gd name="connsiteX5" fmla="*/ 3477538 w 4912735"/>
                <a:gd name="connsiteY5" fmla="*/ 201389 h 294596"/>
                <a:gd name="connsiteX6" fmla="*/ 3565948 w 4912735"/>
                <a:gd name="connsiteY6" fmla="*/ 201389 h 294596"/>
                <a:gd name="connsiteX7" fmla="*/ 3565948 w 4912735"/>
                <a:gd name="connsiteY7" fmla="*/ 175961 h 294596"/>
                <a:gd name="connsiteX8" fmla="*/ 2103176 w 4912735"/>
                <a:gd name="connsiteY8" fmla="*/ 159680 h 294596"/>
                <a:gd name="connsiteX9" fmla="*/ 2102555 w 4912735"/>
                <a:gd name="connsiteY9" fmla="*/ 164812 h 294596"/>
                <a:gd name="connsiteX10" fmla="*/ 2130900 w 4912735"/>
                <a:gd name="connsiteY10" fmla="*/ 164812 h 294596"/>
                <a:gd name="connsiteX11" fmla="*/ 2131521 w 4912735"/>
                <a:gd name="connsiteY11" fmla="*/ 159680 h 294596"/>
                <a:gd name="connsiteX12" fmla="*/ 2037178 w 4912735"/>
                <a:gd name="connsiteY12" fmla="*/ 159680 h 294596"/>
                <a:gd name="connsiteX13" fmla="*/ 2036557 w 4912735"/>
                <a:gd name="connsiteY13" fmla="*/ 164812 h 294596"/>
                <a:gd name="connsiteX14" fmla="*/ 2064487 w 4912735"/>
                <a:gd name="connsiteY14" fmla="*/ 164812 h 294596"/>
                <a:gd name="connsiteX15" fmla="*/ 2065108 w 4912735"/>
                <a:gd name="connsiteY15" fmla="*/ 159680 h 294596"/>
                <a:gd name="connsiteX16" fmla="*/ 1897876 w 4912735"/>
                <a:gd name="connsiteY16" fmla="*/ 159150 h 294596"/>
                <a:gd name="connsiteX17" fmla="*/ 1895326 w 4912735"/>
                <a:gd name="connsiteY17" fmla="*/ 175406 h 294596"/>
                <a:gd name="connsiteX18" fmla="*/ 1913406 w 4912735"/>
                <a:gd name="connsiteY18" fmla="*/ 175406 h 294596"/>
                <a:gd name="connsiteX19" fmla="*/ 1915956 w 4912735"/>
                <a:gd name="connsiteY19" fmla="*/ 159150 h 294596"/>
                <a:gd name="connsiteX20" fmla="*/ 3917780 w 4912735"/>
                <a:gd name="connsiteY20" fmla="*/ 157559 h 294596"/>
                <a:gd name="connsiteX21" fmla="*/ 3917780 w 4912735"/>
                <a:gd name="connsiteY21" fmla="*/ 174986 h 294596"/>
                <a:gd name="connsiteX22" fmla="*/ 3952009 w 4912735"/>
                <a:gd name="connsiteY22" fmla="*/ 174986 h 294596"/>
                <a:gd name="connsiteX23" fmla="*/ 3952009 w 4912735"/>
                <a:gd name="connsiteY23" fmla="*/ 157559 h 294596"/>
                <a:gd name="connsiteX24" fmla="*/ 4188988 w 4912735"/>
                <a:gd name="connsiteY24" fmla="*/ 147958 h 294596"/>
                <a:gd name="connsiteX25" fmla="*/ 4188988 w 4912735"/>
                <a:gd name="connsiteY25" fmla="*/ 182387 h 294596"/>
                <a:gd name="connsiteX26" fmla="*/ 4248396 w 4912735"/>
                <a:gd name="connsiteY26" fmla="*/ 182387 h 294596"/>
                <a:gd name="connsiteX27" fmla="*/ 4248396 w 4912735"/>
                <a:gd name="connsiteY27" fmla="*/ 147958 h 294596"/>
                <a:gd name="connsiteX28" fmla="*/ 3477538 w 4912735"/>
                <a:gd name="connsiteY28" fmla="*/ 143757 h 294596"/>
                <a:gd name="connsiteX29" fmla="*/ 3477538 w 4912735"/>
                <a:gd name="connsiteY29" fmla="*/ 167585 h 294596"/>
                <a:gd name="connsiteX30" fmla="*/ 3565948 w 4912735"/>
                <a:gd name="connsiteY30" fmla="*/ 167585 h 294596"/>
                <a:gd name="connsiteX31" fmla="*/ 3565948 w 4912735"/>
                <a:gd name="connsiteY31" fmla="*/ 143757 h 294596"/>
                <a:gd name="connsiteX32" fmla="*/ 2105659 w 4912735"/>
                <a:gd name="connsiteY32" fmla="*/ 142233 h 294596"/>
                <a:gd name="connsiteX33" fmla="*/ 2104831 w 4912735"/>
                <a:gd name="connsiteY33" fmla="*/ 148186 h 294596"/>
                <a:gd name="connsiteX34" fmla="*/ 2133176 w 4912735"/>
                <a:gd name="connsiteY34" fmla="*/ 148186 h 294596"/>
                <a:gd name="connsiteX35" fmla="*/ 2134003 w 4912735"/>
                <a:gd name="connsiteY35" fmla="*/ 142233 h 294596"/>
                <a:gd name="connsiteX36" fmla="*/ 2039660 w 4912735"/>
                <a:gd name="connsiteY36" fmla="*/ 142233 h 294596"/>
                <a:gd name="connsiteX37" fmla="*/ 2038833 w 4912735"/>
                <a:gd name="connsiteY37" fmla="*/ 148186 h 294596"/>
                <a:gd name="connsiteX38" fmla="*/ 2066763 w 4912735"/>
                <a:gd name="connsiteY38" fmla="*/ 148186 h 294596"/>
                <a:gd name="connsiteX39" fmla="*/ 2067591 w 4912735"/>
                <a:gd name="connsiteY39" fmla="*/ 142233 h 294596"/>
                <a:gd name="connsiteX40" fmla="*/ 2733032 w 4912735"/>
                <a:gd name="connsiteY40" fmla="*/ 140957 h 294596"/>
                <a:gd name="connsiteX41" fmla="*/ 2733032 w 4912735"/>
                <a:gd name="connsiteY41" fmla="*/ 196589 h 294596"/>
                <a:gd name="connsiteX42" fmla="*/ 2786663 w 4912735"/>
                <a:gd name="connsiteY42" fmla="*/ 196589 h 294596"/>
                <a:gd name="connsiteX43" fmla="*/ 2786663 w 4912735"/>
                <a:gd name="connsiteY43" fmla="*/ 140957 h 294596"/>
                <a:gd name="connsiteX44" fmla="*/ 2640220 w 4912735"/>
                <a:gd name="connsiteY44" fmla="*/ 140957 h 294596"/>
                <a:gd name="connsiteX45" fmla="*/ 2640220 w 4912735"/>
                <a:gd name="connsiteY45" fmla="*/ 196589 h 294596"/>
                <a:gd name="connsiteX46" fmla="*/ 2689251 w 4912735"/>
                <a:gd name="connsiteY46" fmla="*/ 196589 h 294596"/>
                <a:gd name="connsiteX47" fmla="*/ 2689251 w 4912735"/>
                <a:gd name="connsiteY47" fmla="*/ 140957 h 294596"/>
                <a:gd name="connsiteX48" fmla="*/ 4179987 w 4912735"/>
                <a:gd name="connsiteY48" fmla="*/ 139782 h 294596"/>
                <a:gd name="connsiteX49" fmla="*/ 4257597 w 4912735"/>
                <a:gd name="connsiteY49" fmla="*/ 139782 h 294596"/>
                <a:gd name="connsiteX50" fmla="*/ 4257597 w 4912735"/>
                <a:gd name="connsiteY50" fmla="*/ 190563 h 294596"/>
                <a:gd name="connsiteX51" fmla="*/ 4188988 w 4912735"/>
                <a:gd name="connsiteY51" fmla="*/ 190563 h 294596"/>
                <a:gd name="connsiteX52" fmla="*/ 4188988 w 4912735"/>
                <a:gd name="connsiteY52" fmla="*/ 201973 h 294596"/>
                <a:gd name="connsiteX53" fmla="*/ 4179987 w 4912735"/>
                <a:gd name="connsiteY53" fmla="*/ 201973 h 294596"/>
                <a:gd name="connsiteX54" fmla="*/ 1240991 w 4912735"/>
                <a:gd name="connsiteY54" fmla="*/ 134168 h 294596"/>
                <a:gd name="connsiteX55" fmla="*/ 1255618 w 4912735"/>
                <a:gd name="connsiteY55" fmla="*/ 159372 h 294596"/>
                <a:gd name="connsiteX56" fmla="*/ 1275795 w 4912735"/>
                <a:gd name="connsiteY56" fmla="*/ 180374 h 294596"/>
                <a:gd name="connsiteX57" fmla="*/ 1296373 w 4912735"/>
                <a:gd name="connsiteY57" fmla="*/ 159747 h 294596"/>
                <a:gd name="connsiteX58" fmla="*/ 1311400 w 4912735"/>
                <a:gd name="connsiteY58" fmla="*/ 134168 h 294596"/>
                <a:gd name="connsiteX59" fmla="*/ 3917780 w 4912735"/>
                <a:gd name="connsiteY59" fmla="*/ 132756 h 294596"/>
                <a:gd name="connsiteX60" fmla="*/ 3917780 w 4912735"/>
                <a:gd name="connsiteY60" fmla="*/ 149783 h 294596"/>
                <a:gd name="connsiteX61" fmla="*/ 3952009 w 4912735"/>
                <a:gd name="connsiteY61" fmla="*/ 149783 h 294596"/>
                <a:gd name="connsiteX62" fmla="*/ 3952009 w 4912735"/>
                <a:gd name="connsiteY62" fmla="*/ 132756 h 294596"/>
                <a:gd name="connsiteX63" fmla="*/ 3047284 w 4912735"/>
                <a:gd name="connsiteY63" fmla="*/ 131956 h 294596"/>
                <a:gd name="connsiteX64" fmla="*/ 3047284 w 4912735"/>
                <a:gd name="connsiteY64" fmla="*/ 168585 h 294596"/>
                <a:gd name="connsiteX65" fmla="*/ 3077487 w 4912735"/>
                <a:gd name="connsiteY65" fmla="*/ 168585 h 294596"/>
                <a:gd name="connsiteX66" fmla="*/ 3077487 w 4912735"/>
                <a:gd name="connsiteY66" fmla="*/ 131956 h 294596"/>
                <a:gd name="connsiteX67" fmla="*/ 2723656 w 4912735"/>
                <a:gd name="connsiteY67" fmla="*/ 131781 h 294596"/>
                <a:gd name="connsiteX68" fmla="*/ 2796040 w 4912735"/>
                <a:gd name="connsiteY68" fmla="*/ 131781 h 294596"/>
                <a:gd name="connsiteX69" fmla="*/ 2796040 w 4912735"/>
                <a:gd name="connsiteY69" fmla="*/ 215766 h 294596"/>
                <a:gd name="connsiteX70" fmla="*/ 2786663 w 4912735"/>
                <a:gd name="connsiteY70" fmla="*/ 215766 h 294596"/>
                <a:gd name="connsiteX71" fmla="*/ 2786663 w 4912735"/>
                <a:gd name="connsiteY71" fmla="*/ 205765 h 294596"/>
                <a:gd name="connsiteX72" fmla="*/ 2733032 w 4912735"/>
                <a:gd name="connsiteY72" fmla="*/ 205765 h 294596"/>
                <a:gd name="connsiteX73" fmla="*/ 2733032 w 4912735"/>
                <a:gd name="connsiteY73" fmla="*/ 217166 h 294596"/>
                <a:gd name="connsiteX74" fmla="*/ 2723656 w 4912735"/>
                <a:gd name="connsiteY74" fmla="*/ 217166 h 294596"/>
                <a:gd name="connsiteX75" fmla="*/ 2631044 w 4912735"/>
                <a:gd name="connsiteY75" fmla="*/ 131781 h 294596"/>
                <a:gd name="connsiteX76" fmla="*/ 2698828 w 4912735"/>
                <a:gd name="connsiteY76" fmla="*/ 131781 h 294596"/>
                <a:gd name="connsiteX77" fmla="*/ 2698828 w 4912735"/>
                <a:gd name="connsiteY77" fmla="*/ 215166 h 294596"/>
                <a:gd name="connsiteX78" fmla="*/ 2689251 w 4912735"/>
                <a:gd name="connsiteY78" fmla="*/ 215166 h 294596"/>
                <a:gd name="connsiteX79" fmla="*/ 2689251 w 4912735"/>
                <a:gd name="connsiteY79" fmla="*/ 205765 h 294596"/>
                <a:gd name="connsiteX80" fmla="*/ 2640220 w 4912735"/>
                <a:gd name="connsiteY80" fmla="*/ 205765 h 294596"/>
                <a:gd name="connsiteX81" fmla="*/ 2640220 w 4912735"/>
                <a:gd name="connsiteY81" fmla="*/ 217166 h 294596"/>
                <a:gd name="connsiteX82" fmla="*/ 2631044 w 4912735"/>
                <a:gd name="connsiteY82" fmla="*/ 217166 h 294596"/>
                <a:gd name="connsiteX83" fmla="*/ 1318001 w 4912735"/>
                <a:gd name="connsiteY83" fmla="*/ 124367 h 294596"/>
                <a:gd name="connsiteX84" fmla="*/ 1324001 w 4912735"/>
                <a:gd name="connsiteY84" fmla="*/ 127568 h 294596"/>
                <a:gd name="connsiteX85" fmla="*/ 1307199 w 4912735"/>
                <a:gd name="connsiteY85" fmla="*/ 160472 h 294596"/>
                <a:gd name="connsiteX86" fmla="*/ 1283196 w 4912735"/>
                <a:gd name="connsiteY86" fmla="*/ 186175 h 294596"/>
                <a:gd name="connsiteX87" fmla="*/ 1308049 w 4912735"/>
                <a:gd name="connsiteY87" fmla="*/ 200077 h 294596"/>
                <a:gd name="connsiteX88" fmla="*/ 1336803 w 4912735"/>
                <a:gd name="connsiteY88" fmla="*/ 209178 h 294596"/>
                <a:gd name="connsiteX89" fmla="*/ 1333328 w 4912735"/>
                <a:gd name="connsiteY89" fmla="*/ 213428 h 294596"/>
                <a:gd name="connsiteX90" fmla="*/ 1330602 w 4912735"/>
                <a:gd name="connsiteY90" fmla="*/ 217979 h 294596"/>
                <a:gd name="connsiteX91" fmla="*/ 1301148 w 4912735"/>
                <a:gd name="connsiteY91" fmla="*/ 207628 h 294596"/>
                <a:gd name="connsiteX92" fmla="*/ 1275595 w 4912735"/>
                <a:gd name="connsiteY92" fmla="*/ 192176 h 294596"/>
                <a:gd name="connsiteX93" fmla="*/ 1249992 w 4912735"/>
                <a:gd name="connsiteY93" fmla="*/ 207253 h 294596"/>
                <a:gd name="connsiteX94" fmla="*/ 1222589 w 4912735"/>
                <a:gd name="connsiteY94" fmla="*/ 217379 h 294596"/>
                <a:gd name="connsiteX95" fmla="*/ 1220464 w 4912735"/>
                <a:gd name="connsiteY95" fmla="*/ 213103 h 294596"/>
                <a:gd name="connsiteX96" fmla="*/ 1217588 w 4912735"/>
                <a:gd name="connsiteY96" fmla="*/ 208978 h 294596"/>
                <a:gd name="connsiteX97" fmla="*/ 1243491 w 4912735"/>
                <a:gd name="connsiteY97" fmla="*/ 199977 h 294596"/>
                <a:gd name="connsiteX98" fmla="*/ 1268194 w 4912735"/>
                <a:gd name="connsiteY98" fmla="*/ 186175 h 294596"/>
                <a:gd name="connsiteX99" fmla="*/ 1231390 w 4912735"/>
                <a:gd name="connsiteY99" fmla="*/ 134168 h 294596"/>
                <a:gd name="connsiteX100" fmla="*/ 1222989 w 4912735"/>
                <a:gd name="connsiteY100" fmla="*/ 134168 h 294596"/>
                <a:gd name="connsiteX101" fmla="*/ 1222989 w 4912735"/>
                <a:gd name="connsiteY101" fmla="*/ 124967 h 294596"/>
                <a:gd name="connsiteX102" fmla="*/ 1316200 w 4912735"/>
                <a:gd name="connsiteY102" fmla="*/ 124967 h 294596"/>
                <a:gd name="connsiteX103" fmla="*/ 3039283 w 4912735"/>
                <a:gd name="connsiteY103" fmla="*/ 123780 h 294596"/>
                <a:gd name="connsiteX104" fmla="*/ 3085288 w 4912735"/>
                <a:gd name="connsiteY104" fmla="*/ 123780 h 294596"/>
                <a:gd name="connsiteX105" fmla="*/ 3085288 w 4912735"/>
                <a:gd name="connsiteY105" fmla="*/ 176761 h 294596"/>
                <a:gd name="connsiteX106" fmla="*/ 3047284 w 4912735"/>
                <a:gd name="connsiteY106" fmla="*/ 176761 h 294596"/>
                <a:gd name="connsiteX107" fmla="*/ 3047284 w 4912735"/>
                <a:gd name="connsiteY107" fmla="*/ 194572 h 294596"/>
                <a:gd name="connsiteX108" fmla="*/ 3039283 w 4912735"/>
                <a:gd name="connsiteY108" fmla="*/ 194572 h 294596"/>
                <a:gd name="connsiteX109" fmla="*/ 1903671 w 4912735"/>
                <a:gd name="connsiteY109" fmla="*/ 123094 h 294596"/>
                <a:gd name="connsiteX110" fmla="*/ 1901121 w 4912735"/>
                <a:gd name="connsiteY110" fmla="*/ 139351 h 294596"/>
                <a:gd name="connsiteX111" fmla="*/ 1918970 w 4912735"/>
                <a:gd name="connsiteY111" fmla="*/ 139351 h 294596"/>
                <a:gd name="connsiteX112" fmla="*/ 1921519 w 4912735"/>
                <a:gd name="connsiteY112" fmla="*/ 123094 h 294596"/>
                <a:gd name="connsiteX113" fmla="*/ 2863861 w 4912735"/>
                <a:gd name="connsiteY113" fmla="*/ 116166 h 294596"/>
                <a:gd name="connsiteX114" fmla="*/ 2873462 w 4912735"/>
                <a:gd name="connsiteY114" fmla="*/ 116166 h 294596"/>
                <a:gd name="connsiteX115" fmla="*/ 2873462 w 4912735"/>
                <a:gd name="connsiteY115" fmla="*/ 141769 h 294596"/>
                <a:gd name="connsiteX116" fmla="*/ 2910667 w 4912735"/>
                <a:gd name="connsiteY116" fmla="*/ 141769 h 294596"/>
                <a:gd name="connsiteX117" fmla="*/ 2910667 w 4912735"/>
                <a:gd name="connsiteY117" fmla="*/ 150771 h 294596"/>
                <a:gd name="connsiteX118" fmla="*/ 2873462 w 4912735"/>
                <a:gd name="connsiteY118" fmla="*/ 150771 h 294596"/>
                <a:gd name="connsiteX119" fmla="*/ 2873462 w 4912735"/>
                <a:gd name="connsiteY119" fmla="*/ 186375 h 294596"/>
                <a:gd name="connsiteX120" fmla="*/ 2915067 w 4912735"/>
                <a:gd name="connsiteY120" fmla="*/ 178574 h 294596"/>
                <a:gd name="connsiteX121" fmla="*/ 2915667 w 4912735"/>
                <a:gd name="connsiteY121" fmla="*/ 187575 h 294596"/>
                <a:gd name="connsiteX122" fmla="*/ 2866311 w 4912735"/>
                <a:gd name="connsiteY122" fmla="*/ 197226 h 294596"/>
                <a:gd name="connsiteX123" fmla="*/ 2823856 w 4912735"/>
                <a:gd name="connsiteY123" fmla="*/ 205377 h 294596"/>
                <a:gd name="connsiteX124" fmla="*/ 2822055 w 4912735"/>
                <a:gd name="connsiteY124" fmla="*/ 195576 h 294596"/>
                <a:gd name="connsiteX125" fmla="*/ 2841158 w 4912735"/>
                <a:gd name="connsiteY125" fmla="*/ 192401 h 294596"/>
                <a:gd name="connsiteX126" fmla="*/ 2863861 w 4912735"/>
                <a:gd name="connsiteY126" fmla="*/ 188175 h 294596"/>
                <a:gd name="connsiteX127" fmla="*/ 2863861 w 4912735"/>
                <a:gd name="connsiteY127" fmla="*/ 150771 h 294596"/>
                <a:gd name="connsiteX128" fmla="*/ 2827056 w 4912735"/>
                <a:gd name="connsiteY128" fmla="*/ 150771 h 294596"/>
                <a:gd name="connsiteX129" fmla="*/ 2827056 w 4912735"/>
                <a:gd name="connsiteY129" fmla="*/ 141769 h 294596"/>
                <a:gd name="connsiteX130" fmla="*/ 2863861 w 4912735"/>
                <a:gd name="connsiteY130" fmla="*/ 141769 h 294596"/>
                <a:gd name="connsiteX131" fmla="*/ 4371611 w 4912735"/>
                <a:gd name="connsiteY131" fmla="*/ 114566 h 294596"/>
                <a:gd name="connsiteX132" fmla="*/ 4371611 w 4912735"/>
                <a:gd name="connsiteY132" fmla="*/ 159972 h 294596"/>
                <a:gd name="connsiteX133" fmla="*/ 4422618 w 4912735"/>
                <a:gd name="connsiteY133" fmla="*/ 159972 h 294596"/>
                <a:gd name="connsiteX134" fmla="*/ 4422618 w 4912735"/>
                <a:gd name="connsiteY134" fmla="*/ 114566 h 294596"/>
                <a:gd name="connsiteX135" fmla="*/ 605731 w 4912735"/>
                <a:gd name="connsiteY135" fmla="*/ 110366 h 294596"/>
                <a:gd name="connsiteX136" fmla="*/ 781353 w 4912735"/>
                <a:gd name="connsiteY136" fmla="*/ 110366 h 294596"/>
                <a:gd name="connsiteX137" fmla="*/ 781353 w 4912735"/>
                <a:gd name="connsiteY137" fmla="*/ 119967 h 294596"/>
                <a:gd name="connsiteX138" fmla="*/ 684940 w 4912735"/>
                <a:gd name="connsiteY138" fmla="*/ 119967 h 294596"/>
                <a:gd name="connsiteX139" fmla="*/ 661613 w 4912735"/>
                <a:gd name="connsiteY139" fmla="*/ 160847 h 294596"/>
                <a:gd name="connsiteX140" fmla="*/ 636335 w 4912735"/>
                <a:gd name="connsiteY140" fmla="*/ 196776 h 294596"/>
                <a:gd name="connsiteX141" fmla="*/ 748548 w 4912735"/>
                <a:gd name="connsiteY141" fmla="*/ 186975 h 294596"/>
                <a:gd name="connsiteX142" fmla="*/ 734147 w 4912735"/>
                <a:gd name="connsiteY142" fmla="*/ 165847 h 294596"/>
                <a:gd name="connsiteX143" fmla="*/ 719745 w 4912735"/>
                <a:gd name="connsiteY143" fmla="*/ 145770 h 294596"/>
                <a:gd name="connsiteX144" fmla="*/ 728146 w 4912735"/>
                <a:gd name="connsiteY144" fmla="*/ 141569 h 294596"/>
                <a:gd name="connsiteX145" fmla="*/ 746052 w 4912735"/>
                <a:gd name="connsiteY145" fmla="*/ 165706 h 294596"/>
                <a:gd name="connsiteX146" fmla="*/ 763113 w 4912735"/>
                <a:gd name="connsiteY146" fmla="*/ 190642 h 294596"/>
                <a:gd name="connsiteX147" fmla="*/ 775952 w 4912735"/>
                <a:gd name="connsiteY147" fmla="*/ 212378 h 294596"/>
                <a:gd name="connsiteX148" fmla="*/ 766951 w 4912735"/>
                <a:gd name="connsiteY148" fmla="*/ 217579 h 294596"/>
                <a:gd name="connsiteX149" fmla="*/ 761325 w 4912735"/>
                <a:gd name="connsiteY149" fmla="*/ 207528 h 294596"/>
                <a:gd name="connsiteX150" fmla="*/ 754349 w 4912735"/>
                <a:gd name="connsiteY150" fmla="*/ 195976 h 294596"/>
                <a:gd name="connsiteX151" fmla="*/ 686103 w 4912735"/>
                <a:gd name="connsiteY151" fmla="*/ 202158 h 294596"/>
                <a:gd name="connsiteX152" fmla="*/ 647786 w 4912735"/>
                <a:gd name="connsiteY152" fmla="*/ 205827 h 294596"/>
                <a:gd name="connsiteX153" fmla="*/ 629796 w 4912735"/>
                <a:gd name="connsiteY153" fmla="*/ 208072 h 294596"/>
                <a:gd name="connsiteX154" fmla="*/ 622533 w 4912735"/>
                <a:gd name="connsiteY154" fmla="*/ 209978 h 294596"/>
                <a:gd name="connsiteX155" fmla="*/ 621033 w 4912735"/>
                <a:gd name="connsiteY155" fmla="*/ 204802 h 294596"/>
                <a:gd name="connsiteX156" fmla="*/ 618932 w 4912735"/>
                <a:gd name="connsiteY156" fmla="*/ 199177 h 294596"/>
                <a:gd name="connsiteX157" fmla="*/ 625508 w 4912735"/>
                <a:gd name="connsiteY157" fmla="*/ 194376 h 294596"/>
                <a:gd name="connsiteX158" fmla="*/ 633734 w 4912735"/>
                <a:gd name="connsiteY158" fmla="*/ 183575 h 294596"/>
                <a:gd name="connsiteX159" fmla="*/ 643469 w 4912735"/>
                <a:gd name="connsiteY159" fmla="*/ 169973 h 294596"/>
                <a:gd name="connsiteX160" fmla="*/ 657604 w 4912735"/>
                <a:gd name="connsiteY160" fmla="*/ 147303 h 294596"/>
                <a:gd name="connsiteX161" fmla="*/ 672139 w 4912735"/>
                <a:gd name="connsiteY161" fmla="*/ 119967 h 294596"/>
                <a:gd name="connsiteX162" fmla="*/ 605731 w 4912735"/>
                <a:gd name="connsiteY162" fmla="*/ 119967 h 294596"/>
                <a:gd name="connsiteX163" fmla="*/ 3919381 w 4912735"/>
                <a:gd name="connsiteY163" fmla="*/ 105565 h 294596"/>
                <a:gd name="connsiteX164" fmla="*/ 3927789 w 4912735"/>
                <a:gd name="connsiteY164" fmla="*/ 107965 h 294596"/>
                <a:gd name="connsiteX165" fmla="*/ 3923985 w 4912735"/>
                <a:gd name="connsiteY165" fmla="*/ 116444 h 294596"/>
                <a:gd name="connsiteX166" fmla="*/ 3919581 w 4912735"/>
                <a:gd name="connsiteY166" fmla="*/ 124780 h 294596"/>
                <a:gd name="connsiteX167" fmla="*/ 3951609 w 4912735"/>
                <a:gd name="connsiteY167" fmla="*/ 124780 h 294596"/>
                <a:gd name="connsiteX168" fmla="*/ 3948006 w 4912735"/>
                <a:gd name="connsiteY168" fmla="*/ 117020 h 294596"/>
                <a:gd name="connsiteX169" fmla="*/ 3944403 w 4912735"/>
                <a:gd name="connsiteY169" fmla="*/ 109565 h 294596"/>
                <a:gd name="connsiteX170" fmla="*/ 3952009 w 4912735"/>
                <a:gd name="connsiteY170" fmla="*/ 107365 h 294596"/>
                <a:gd name="connsiteX171" fmla="*/ 3956372 w 4912735"/>
                <a:gd name="connsiteY171" fmla="*/ 115994 h 294596"/>
                <a:gd name="connsiteX172" fmla="*/ 3960585 w 4912735"/>
                <a:gd name="connsiteY172" fmla="*/ 124780 h 294596"/>
                <a:gd name="connsiteX173" fmla="*/ 3998790 w 4912735"/>
                <a:gd name="connsiteY173" fmla="*/ 124780 h 294596"/>
                <a:gd name="connsiteX174" fmla="*/ 3998790 w 4912735"/>
                <a:gd name="connsiteY174" fmla="*/ 132756 h 294596"/>
                <a:gd name="connsiteX175" fmla="*/ 3960585 w 4912735"/>
                <a:gd name="connsiteY175" fmla="*/ 132756 h 294596"/>
                <a:gd name="connsiteX176" fmla="*/ 3960585 w 4912735"/>
                <a:gd name="connsiteY176" fmla="*/ 149783 h 294596"/>
                <a:gd name="connsiteX177" fmla="*/ 3995190 w 4912735"/>
                <a:gd name="connsiteY177" fmla="*/ 149783 h 294596"/>
                <a:gd name="connsiteX178" fmla="*/ 3995190 w 4912735"/>
                <a:gd name="connsiteY178" fmla="*/ 157559 h 294596"/>
                <a:gd name="connsiteX179" fmla="*/ 3960585 w 4912735"/>
                <a:gd name="connsiteY179" fmla="*/ 157559 h 294596"/>
                <a:gd name="connsiteX180" fmla="*/ 3960585 w 4912735"/>
                <a:gd name="connsiteY180" fmla="*/ 174986 h 294596"/>
                <a:gd name="connsiteX181" fmla="*/ 3995190 w 4912735"/>
                <a:gd name="connsiteY181" fmla="*/ 174986 h 294596"/>
                <a:gd name="connsiteX182" fmla="*/ 3995190 w 4912735"/>
                <a:gd name="connsiteY182" fmla="*/ 182762 h 294596"/>
                <a:gd name="connsiteX183" fmla="*/ 3960585 w 4912735"/>
                <a:gd name="connsiteY183" fmla="*/ 182762 h 294596"/>
                <a:gd name="connsiteX184" fmla="*/ 3960585 w 4912735"/>
                <a:gd name="connsiteY184" fmla="*/ 200789 h 294596"/>
                <a:gd name="connsiteX185" fmla="*/ 4003790 w 4912735"/>
                <a:gd name="connsiteY185" fmla="*/ 200789 h 294596"/>
                <a:gd name="connsiteX186" fmla="*/ 4003790 w 4912735"/>
                <a:gd name="connsiteY186" fmla="*/ 208765 h 294596"/>
                <a:gd name="connsiteX187" fmla="*/ 3917780 w 4912735"/>
                <a:gd name="connsiteY187" fmla="*/ 208765 h 294596"/>
                <a:gd name="connsiteX188" fmla="*/ 3917780 w 4912735"/>
                <a:gd name="connsiteY188" fmla="*/ 216966 h 294596"/>
                <a:gd name="connsiteX189" fmla="*/ 3909004 w 4912735"/>
                <a:gd name="connsiteY189" fmla="*/ 216966 h 294596"/>
                <a:gd name="connsiteX190" fmla="*/ 3909004 w 4912735"/>
                <a:gd name="connsiteY190" fmla="*/ 141370 h 294596"/>
                <a:gd name="connsiteX191" fmla="*/ 3902173 w 4912735"/>
                <a:gd name="connsiteY191" fmla="*/ 150248 h 294596"/>
                <a:gd name="connsiteX192" fmla="*/ 3895192 w 4912735"/>
                <a:gd name="connsiteY192" fmla="*/ 157759 h 294596"/>
                <a:gd name="connsiteX193" fmla="*/ 3891938 w 4912735"/>
                <a:gd name="connsiteY193" fmla="*/ 154768 h 294596"/>
                <a:gd name="connsiteX194" fmla="*/ 3888385 w 4912735"/>
                <a:gd name="connsiteY194" fmla="*/ 151777 h 294596"/>
                <a:gd name="connsiteX195" fmla="*/ 3906067 w 4912735"/>
                <a:gd name="connsiteY195" fmla="*/ 130847 h 294596"/>
                <a:gd name="connsiteX196" fmla="*/ 3919381 w 4912735"/>
                <a:gd name="connsiteY196" fmla="*/ 105565 h 294596"/>
                <a:gd name="connsiteX197" fmla="*/ 3707766 w 4912735"/>
                <a:gd name="connsiteY197" fmla="*/ 102565 h 294596"/>
                <a:gd name="connsiteX198" fmla="*/ 3717167 w 4912735"/>
                <a:gd name="connsiteY198" fmla="*/ 102565 h 294596"/>
                <a:gd name="connsiteX199" fmla="*/ 3717167 w 4912735"/>
                <a:gd name="connsiteY199" fmla="*/ 130368 h 294596"/>
                <a:gd name="connsiteX200" fmla="*/ 3798377 w 4912735"/>
                <a:gd name="connsiteY200" fmla="*/ 130368 h 294596"/>
                <a:gd name="connsiteX201" fmla="*/ 3798377 w 4912735"/>
                <a:gd name="connsiteY201" fmla="*/ 139369 h 294596"/>
                <a:gd name="connsiteX202" fmla="*/ 3724168 w 4912735"/>
                <a:gd name="connsiteY202" fmla="*/ 139369 h 294596"/>
                <a:gd name="connsiteX203" fmla="*/ 3746630 w 4912735"/>
                <a:gd name="connsiteY203" fmla="*/ 164357 h 294596"/>
                <a:gd name="connsiteX204" fmla="*/ 3774782 w 4912735"/>
                <a:gd name="connsiteY204" fmla="*/ 185656 h 294596"/>
                <a:gd name="connsiteX205" fmla="*/ 3804978 w 4912735"/>
                <a:gd name="connsiteY205" fmla="*/ 200777 h 294596"/>
                <a:gd name="connsiteX206" fmla="*/ 3801278 w 4912735"/>
                <a:gd name="connsiteY206" fmla="*/ 204402 h 294596"/>
                <a:gd name="connsiteX207" fmla="*/ 3798177 w 4912735"/>
                <a:gd name="connsiteY207" fmla="*/ 208778 h 294596"/>
                <a:gd name="connsiteX208" fmla="*/ 3768374 w 4912735"/>
                <a:gd name="connsiteY208" fmla="*/ 192420 h 294596"/>
                <a:gd name="connsiteX209" fmla="*/ 3740170 w 4912735"/>
                <a:gd name="connsiteY209" fmla="*/ 170062 h 294596"/>
                <a:gd name="connsiteX210" fmla="*/ 3717167 w 4912735"/>
                <a:gd name="connsiteY210" fmla="*/ 143970 h 294596"/>
                <a:gd name="connsiteX211" fmla="*/ 3717167 w 4912735"/>
                <a:gd name="connsiteY211" fmla="*/ 217379 h 294596"/>
                <a:gd name="connsiteX212" fmla="*/ 3707766 w 4912735"/>
                <a:gd name="connsiteY212" fmla="*/ 217379 h 294596"/>
                <a:gd name="connsiteX213" fmla="*/ 3707766 w 4912735"/>
                <a:gd name="connsiteY213" fmla="*/ 144170 h 294596"/>
                <a:gd name="connsiteX214" fmla="*/ 3671287 w 4912735"/>
                <a:gd name="connsiteY214" fmla="*/ 182125 h 294596"/>
                <a:gd name="connsiteX215" fmla="*/ 3627156 w 4912735"/>
                <a:gd name="connsiteY215" fmla="*/ 208378 h 294596"/>
                <a:gd name="connsiteX216" fmla="*/ 3624331 w 4912735"/>
                <a:gd name="connsiteY216" fmla="*/ 204352 h 294596"/>
                <a:gd name="connsiteX217" fmla="*/ 3620755 w 4912735"/>
                <a:gd name="connsiteY217" fmla="*/ 200777 h 294596"/>
                <a:gd name="connsiteX218" fmla="*/ 3665136 w 4912735"/>
                <a:gd name="connsiteY218" fmla="*/ 175699 h 294596"/>
                <a:gd name="connsiteX219" fmla="*/ 3700965 w 4912735"/>
                <a:gd name="connsiteY219" fmla="*/ 139369 h 294596"/>
                <a:gd name="connsiteX220" fmla="*/ 3627356 w 4912735"/>
                <a:gd name="connsiteY220" fmla="*/ 139369 h 294596"/>
                <a:gd name="connsiteX221" fmla="*/ 3627356 w 4912735"/>
                <a:gd name="connsiteY221" fmla="*/ 130368 h 294596"/>
                <a:gd name="connsiteX222" fmla="*/ 3707766 w 4912735"/>
                <a:gd name="connsiteY222" fmla="*/ 130368 h 294596"/>
                <a:gd name="connsiteX223" fmla="*/ 1829726 w 4912735"/>
                <a:gd name="connsiteY223" fmla="*/ 101419 h 294596"/>
                <a:gd name="connsiteX224" fmla="*/ 1850356 w 4912735"/>
                <a:gd name="connsiteY224" fmla="*/ 101419 h 294596"/>
                <a:gd name="connsiteX225" fmla="*/ 1844097 w 4912735"/>
                <a:gd name="connsiteY225" fmla="*/ 125804 h 294596"/>
                <a:gd name="connsiteX226" fmla="*/ 1838766 w 4912735"/>
                <a:gd name="connsiteY226" fmla="*/ 136850 h 294596"/>
                <a:gd name="connsiteX227" fmla="*/ 1828335 w 4912735"/>
                <a:gd name="connsiteY227" fmla="*/ 176032 h 294596"/>
                <a:gd name="connsiteX228" fmla="*/ 1837607 w 4912735"/>
                <a:gd name="connsiteY228" fmla="*/ 174573 h 294596"/>
                <a:gd name="connsiteX229" fmla="*/ 1840852 w 4912735"/>
                <a:gd name="connsiteY229" fmla="*/ 135182 h 294596"/>
                <a:gd name="connsiteX230" fmla="*/ 1860555 w 4912735"/>
                <a:gd name="connsiteY230" fmla="*/ 135182 h 294596"/>
                <a:gd name="connsiteX231" fmla="*/ 1855919 w 4912735"/>
                <a:gd name="connsiteY231" fmla="*/ 194789 h 294596"/>
                <a:gd name="connsiteX232" fmla="*/ 1835984 w 4912735"/>
                <a:gd name="connsiteY232" fmla="*/ 194789 h 294596"/>
                <a:gd name="connsiteX233" fmla="*/ 1836216 w 4912735"/>
                <a:gd name="connsiteY233" fmla="*/ 191454 h 294596"/>
                <a:gd name="connsiteX234" fmla="*/ 1803300 w 4912735"/>
                <a:gd name="connsiteY234" fmla="*/ 194580 h 294596"/>
                <a:gd name="connsiteX235" fmla="*/ 1806082 w 4912735"/>
                <a:gd name="connsiteY235" fmla="*/ 176448 h 294596"/>
                <a:gd name="connsiteX236" fmla="*/ 1356205 w 4912735"/>
                <a:gd name="connsiteY236" fmla="*/ 99364 h 294596"/>
                <a:gd name="connsiteX237" fmla="*/ 1399011 w 4912735"/>
                <a:gd name="connsiteY237" fmla="*/ 99364 h 294596"/>
                <a:gd name="connsiteX238" fmla="*/ 1399011 w 4912735"/>
                <a:gd name="connsiteY238" fmla="*/ 189175 h 294596"/>
                <a:gd name="connsiteX239" fmla="*/ 1426014 w 4912735"/>
                <a:gd name="connsiteY239" fmla="*/ 171173 h 294596"/>
                <a:gd name="connsiteX240" fmla="*/ 1427739 w 4912735"/>
                <a:gd name="connsiteY240" fmla="*/ 175499 h 294596"/>
                <a:gd name="connsiteX241" fmla="*/ 1429614 w 4912735"/>
                <a:gd name="connsiteY241" fmla="*/ 179374 h 294596"/>
                <a:gd name="connsiteX242" fmla="*/ 1402930 w 4912735"/>
                <a:gd name="connsiteY242" fmla="*/ 198036 h 294596"/>
                <a:gd name="connsiteX243" fmla="*/ 1390558 w 4912735"/>
                <a:gd name="connsiteY243" fmla="*/ 207185 h 294596"/>
                <a:gd name="connsiteX244" fmla="*/ 1386009 w 4912735"/>
                <a:gd name="connsiteY244" fmla="*/ 211578 h 294596"/>
                <a:gd name="connsiteX245" fmla="*/ 1383584 w 4912735"/>
                <a:gd name="connsiteY245" fmla="*/ 207103 h 294596"/>
                <a:gd name="connsiteX246" fmla="*/ 1380408 w 4912735"/>
                <a:gd name="connsiteY246" fmla="*/ 202777 h 294596"/>
                <a:gd name="connsiteX247" fmla="*/ 1386109 w 4912735"/>
                <a:gd name="connsiteY247" fmla="*/ 197476 h 294596"/>
                <a:gd name="connsiteX248" fmla="*/ 1389410 w 4912735"/>
                <a:gd name="connsiteY248" fmla="*/ 187375 h 294596"/>
                <a:gd name="connsiteX249" fmla="*/ 1389410 w 4912735"/>
                <a:gd name="connsiteY249" fmla="*/ 108765 h 294596"/>
                <a:gd name="connsiteX250" fmla="*/ 1356205 w 4912735"/>
                <a:gd name="connsiteY250" fmla="*/ 108765 h 294596"/>
                <a:gd name="connsiteX251" fmla="*/ 1155780 w 4912735"/>
                <a:gd name="connsiteY251" fmla="*/ 99364 h 294596"/>
                <a:gd name="connsiteX252" fmla="*/ 1195585 w 4912735"/>
                <a:gd name="connsiteY252" fmla="*/ 99364 h 294596"/>
                <a:gd name="connsiteX253" fmla="*/ 1195585 w 4912735"/>
                <a:gd name="connsiteY253" fmla="*/ 190976 h 294596"/>
                <a:gd name="connsiteX254" fmla="*/ 1220989 w 4912735"/>
                <a:gd name="connsiteY254" fmla="*/ 174574 h 294596"/>
                <a:gd name="connsiteX255" fmla="*/ 1222364 w 4912735"/>
                <a:gd name="connsiteY255" fmla="*/ 178774 h 294596"/>
                <a:gd name="connsiteX256" fmla="*/ 1224189 w 4912735"/>
                <a:gd name="connsiteY256" fmla="*/ 182375 h 294596"/>
                <a:gd name="connsiteX257" fmla="*/ 1198541 w 4912735"/>
                <a:gd name="connsiteY257" fmla="*/ 199799 h 294596"/>
                <a:gd name="connsiteX258" fmla="*/ 1186629 w 4912735"/>
                <a:gd name="connsiteY258" fmla="*/ 208289 h 294596"/>
                <a:gd name="connsiteX259" fmla="*/ 1182184 w 4912735"/>
                <a:gd name="connsiteY259" fmla="*/ 212378 h 294596"/>
                <a:gd name="connsiteX260" fmla="*/ 1179658 w 4912735"/>
                <a:gd name="connsiteY260" fmla="*/ 208303 h 294596"/>
                <a:gd name="connsiteX261" fmla="*/ 1176383 w 4912735"/>
                <a:gd name="connsiteY261" fmla="*/ 204377 h 294596"/>
                <a:gd name="connsiteX262" fmla="*/ 1182584 w 4912735"/>
                <a:gd name="connsiteY262" fmla="*/ 198177 h 294596"/>
                <a:gd name="connsiteX263" fmla="*/ 1186384 w 4912735"/>
                <a:gd name="connsiteY263" fmla="*/ 187175 h 294596"/>
                <a:gd name="connsiteX264" fmla="*/ 1186384 w 4912735"/>
                <a:gd name="connsiteY264" fmla="*/ 108765 h 294596"/>
                <a:gd name="connsiteX265" fmla="*/ 1155780 w 4912735"/>
                <a:gd name="connsiteY265" fmla="*/ 108765 h 294596"/>
                <a:gd name="connsiteX266" fmla="*/ 4783361 w 4912735"/>
                <a:gd name="connsiteY266" fmla="*/ 97808 h 294596"/>
                <a:gd name="connsiteX267" fmla="*/ 4814899 w 4912735"/>
                <a:gd name="connsiteY267" fmla="*/ 130908 h 294596"/>
                <a:gd name="connsiteX268" fmla="*/ 4781799 w 4912735"/>
                <a:gd name="connsiteY268" fmla="*/ 162447 h 294596"/>
                <a:gd name="connsiteX269" fmla="*/ 4750261 w 4912735"/>
                <a:gd name="connsiteY269" fmla="*/ 129346 h 294596"/>
                <a:gd name="connsiteX270" fmla="*/ 130938 w 4912735"/>
                <a:gd name="connsiteY270" fmla="*/ 97808 h 294596"/>
                <a:gd name="connsiteX271" fmla="*/ 162476 w 4912735"/>
                <a:gd name="connsiteY271" fmla="*/ 130908 h 294596"/>
                <a:gd name="connsiteX272" fmla="*/ 129375 w 4912735"/>
                <a:gd name="connsiteY272" fmla="*/ 162447 h 294596"/>
                <a:gd name="connsiteX273" fmla="*/ 97837 w 4912735"/>
                <a:gd name="connsiteY273" fmla="*/ 129346 h 294596"/>
                <a:gd name="connsiteX274" fmla="*/ 2172485 w 4912735"/>
                <a:gd name="connsiteY274" fmla="*/ 92560 h 294596"/>
                <a:gd name="connsiteX275" fmla="*/ 2170830 w 4912735"/>
                <a:gd name="connsiteY275" fmla="*/ 105081 h 294596"/>
                <a:gd name="connsiteX276" fmla="*/ 2110831 w 4912735"/>
                <a:gd name="connsiteY276" fmla="*/ 106313 h 294596"/>
                <a:gd name="connsiteX277" fmla="*/ 2110211 w 4912735"/>
                <a:gd name="connsiteY277" fmla="*/ 111034 h 294596"/>
                <a:gd name="connsiteX278" fmla="*/ 2173933 w 4912735"/>
                <a:gd name="connsiteY278" fmla="*/ 111034 h 294596"/>
                <a:gd name="connsiteX279" fmla="*/ 2172071 w 4912735"/>
                <a:gd name="connsiteY279" fmla="*/ 124376 h 294596"/>
                <a:gd name="connsiteX280" fmla="*/ 2108348 w 4912735"/>
                <a:gd name="connsiteY280" fmla="*/ 124376 h 294596"/>
                <a:gd name="connsiteX281" fmla="*/ 2107521 w 4912735"/>
                <a:gd name="connsiteY281" fmla="*/ 129097 h 294596"/>
                <a:gd name="connsiteX282" fmla="*/ 2167313 w 4912735"/>
                <a:gd name="connsiteY282" fmla="*/ 129097 h 294596"/>
                <a:gd name="connsiteX283" fmla="*/ 2160485 w 4912735"/>
                <a:gd name="connsiteY283" fmla="*/ 178154 h 294596"/>
                <a:gd name="connsiteX284" fmla="*/ 2100694 w 4912735"/>
                <a:gd name="connsiteY284" fmla="*/ 178154 h 294596"/>
                <a:gd name="connsiteX285" fmla="*/ 2100073 w 4912735"/>
                <a:gd name="connsiteY285" fmla="*/ 182670 h 294596"/>
                <a:gd name="connsiteX286" fmla="*/ 2163795 w 4912735"/>
                <a:gd name="connsiteY286" fmla="*/ 182670 h 294596"/>
                <a:gd name="connsiteX287" fmla="*/ 2161933 w 4912735"/>
                <a:gd name="connsiteY287" fmla="*/ 195191 h 294596"/>
                <a:gd name="connsiteX288" fmla="*/ 2098211 w 4912735"/>
                <a:gd name="connsiteY288" fmla="*/ 195191 h 294596"/>
                <a:gd name="connsiteX289" fmla="*/ 2097590 w 4912735"/>
                <a:gd name="connsiteY289" fmla="*/ 199911 h 294596"/>
                <a:gd name="connsiteX290" fmla="*/ 2165244 w 4912735"/>
                <a:gd name="connsiteY290" fmla="*/ 199911 h 294596"/>
                <a:gd name="connsiteX291" fmla="*/ 2163382 w 4912735"/>
                <a:gd name="connsiteY291" fmla="*/ 212022 h 294596"/>
                <a:gd name="connsiteX292" fmla="*/ 1990420 w 4912735"/>
                <a:gd name="connsiteY292" fmla="*/ 212022 h 294596"/>
                <a:gd name="connsiteX293" fmla="*/ 1992282 w 4912735"/>
                <a:gd name="connsiteY293" fmla="*/ 199911 h 294596"/>
                <a:gd name="connsiteX294" fmla="*/ 2059522 w 4912735"/>
                <a:gd name="connsiteY294" fmla="*/ 199911 h 294596"/>
                <a:gd name="connsiteX295" fmla="*/ 2060143 w 4912735"/>
                <a:gd name="connsiteY295" fmla="*/ 195191 h 294596"/>
                <a:gd name="connsiteX296" fmla="*/ 1996833 w 4912735"/>
                <a:gd name="connsiteY296" fmla="*/ 195191 h 294596"/>
                <a:gd name="connsiteX297" fmla="*/ 1998696 w 4912735"/>
                <a:gd name="connsiteY297" fmla="*/ 182670 h 294596"/>
                <a:gd name="connsiteX298" fmla="*/ 2062005 w 4912735"/>
                <a:gd name="connsiteY298" fmla="*/ 182670 h 294596"/>
                <a:gd name="connsiteX299" fmla="*/ 2062625 w 4912735"/>
                <a:gd name="connsiteY299" fmla="*/ 178154 h 294596"/>
                <a:gd name="connsiteX300" fmla="*/ 2003247 w 4912735"/>
                <a:gd name="connsiteY300" fmla="*/ 178154 h 294596"/>
                <a:gd name="connsiteX301" fmla="*/ 2010075 w 4912735"/>
                <a:gd name="connsiteY301" fmla="*/ 129097 h 294596"/>
                <a:gd name="connsiteX302" fmla="*/ 2069453 w 4912735"/>
                <a:gd name="connsiteY302" fmla="*/ 129097 h 294596"/>
                <a:gd name="connsiteX303" fmla="*/ 2070280 w 4912735"/>
                <a:gd name="connsiteY303" fmla="*/ 124376 h 294596"/>
                <a:gd name="connsiteX304" fmla="*/ 2006971 w 4912735"/>
                <a:gd name="connsiteY304" fmla="*/ 124376 h 294596"/>
                <a:gd name="connsiteX305" fmla="*/ 2008833 w 4912735"/>
                <a:gd name="connsiteY305" fmla="*/ 111034 h 294596"/>
                <a:gd name="connsiteX306" fmla="*/ 2072143 w 4912735"/>
                <a:gd name="connsiteY306" fmla="*/ 111034 h 294596"/>
                <a:gd name="connsiteX307" fmla="*/ 2072763 w 4912735"/>
                <a:gd name="connsiteY307" fmla="*/ 107134 h 294596"/>
                <a:gd name="connsiteX308" fmla="*/ 2013178 w 4912735"/>
                <a:gd name="connsiteY308" fmla="*/ 108160 h 294596"/>
                <a:gd name="connsiteX309" fmla="*/ 2014833 w 4912735"/>
                <a:gd name="connsiteY309" fmla="*/ 95639 h 294596"/>
                <a:gd name="connsiteX310" fmla="*/ 3631957 w 4912735"/>
                <a:gd name="connsiteY310" fmla="*/ 87963 h 294596"/>
                <a:gd name="connsiteX311" fmla="*/ 3794777 w 4912735"/>
                <a:gd name="connsiteY311" fmla="*/ 87963 h 294596"/>
                <a:gd name="connsiteX312" fmla="*/ 3794777 w 4912735"/>
                <a:gd name="connsiteY312" fmla="*/ 121567 h 294596"/>
                <a:gd name="connsiteX313" fmla="*/ 3785376 w 4912735"/>
                <a:gd name="connsiteY313" fmla="*/ 121567 h 294596"/>
                <a:gd name="connsiteX314" fmla="*/ 3785376 w 4912735"/>
                <a:gd name="connsiteY314" fmla="*/ 96764 h 294596"/>
                <a:gd name="connsiteX315" fmla="*/ 3641158 w 4912735"/>
                <a:gd name="connsiteY315" fmla="*/ 96764 h 294596"/>
                <a:gd name="connsiteX316" fmla="*/ 3641158 w 4912735"/>
                <a:gd name="connsiteY316" fmla="*/ 121567 h 294596"/>
                <a:gd name="connsiteX317" fmla="*/ 3631957 w 4912735"/>
                <a:gd name="connsiteY317" fmla="*/ 121567 h 294596"/>
                <a:gd name="connsiteX318" fmla="*/ 1909234 w 4912735"/>
                <a:gd name="connsiteY318" fmla="*/ 87039 h 294596"/>
                <a:gd name="connsiteX319" fmla="*/ 1906684 w 4912735"/>
                <a:gd name="connsiteY319" fmla="*/ 103295 h 294596"/>
                <a:gd name="connsiteX320" fmla="*/ 1924533 w 4912735"/>
                <a:gd name="connsiteY320" fmla="*/ 103295 h 294596"/>
                <a:gd name="connsiteX321" fmla="*/ 1927082 w 4912735"/>
                <a:gd name="connsiteY321" fmla="*/ 87039 h 294596"/>
                <a:gd name="connsiteX322" fmla="*/ 2256061 w 4912735"/>
                <a:gd name="connsiteY322" fmla="*/ 83048 h 294596"/>
                <a:gd name="connsiteX323" fmla="*/ 2295699 w 4912735"/>
                <a:gd name="connsiteY323" fmla="*/ 83048 h 294596"/>
                <a:gd name="connsiteX324" fmla="*/ 2282718 w 4912735"/>
                <a:gd name="connsiteY324" fmla="*/ 94928 h 294596"/>
                <a:gd name="connsiteX325" fmla="*/ 2368716 w 4912735"/>
                <a:gd name="connsiteY325" fmla="*/ 94928 h 294596"/>
                <a:gd name="connsiteX326" fmla="*/ 2358346 w 4912735"/>
                <a:gd name="connsiteY326" fmla="*/ 114472 h 294596"/>
                <a:gd name="connsiteX327" fmla="*/ 2261392 w 4912735"/>
                <a:gd name="connsiteY327" fmla="*/ 114727 h 294596"/>
                <a:gd name="connsiteX328" fmla="*/ 2244239 w 4912735"/>
                <a:gd name="connsiteY328" fmla="*/ 130567 h 294596"/>
                <a:gd name="connsiteX329" fmla="*/ 2266028 w 4912735"/>
                <a:gd name="connsiteY329" fmla="*/ 130567 h 294596"/>
                <a:gd name="connsiteX330" fmla="*/ 2267650 w 4912735"/>
                <a:gd name="connsiteY330" fmla="*/ 120771 h 294596"/>
                <a:gd name="connsiteX331" fmla="*/ 2311693 w 4912735"/>
                <a:gd name="connsiteY331" fmla="*/ 120771 h 294596"/>
                <a:gd name="connsiteX332" fmla="*/ 2310070 w 4912735"/>
                <a:gd name="connsiteY332" fmla="*/ 130567 h 294596"/>
                <a:gd name="connsiteX333" fmla="*/ 2358749 w 4912735"/>
                <a:gd name="connsiteY333" fmla="*/ 130567 h 294596"/>
                <a:gd name="connsiteX334" fmla="*/ 2349141 w 4912735"/>
                <a:gd name="connsiteY334" fmla="*/ 150112 h 294596"/>
                <a:gd name="connsiteX335" fmla="*/ 2307057 w 4912735"/>
                <a:gd name="connsiteY335" fmla="*/ 150366 h 294596"/>
                <a:gd name="connsiteX336" fmla="*/ 2305202 w 4912735"/>
                <a:gd name="connsiteY336" fmla="*/ 162246 h 294596"/>
                <a:gd name="connsiteX337" fmla="*/ 2366862 w 4912735"/>
                <a:gd name="connsiteY337" fmla="*/ 162246 h 294596"/>
                <a:gd name="connsiteX338" fmla="*/ 2354178 w 4912735"/>
                <a:gd name="connsiteY338" fmla="*/ 182045 h 294596"/>
                <a:gd name="connsiteX339" fmla="*/ 2302189 w 4912735"/>
                <a:gd name="connsiteY339" fmla="*/ 182045 h 294596"/>
                <a:gd name="connsiteX340" fmla="*/ 2294086 w 4912735"/>
                <a:gd name="connsiteY340" fmla="*/ 240108 h 294596"/>
                <a:gd name="connsiteX341" fmla="*/ 2255133 w 4912735"/>
                <a:gd name="connsiteY341" fmla="*/ 201428 h 294596"/>
                <a:gd name="connsiteX342" fmla="*/ 2258147 w 4912735"/>
                <a:gd name="connsiteY342" fmla="*/ 182045 h 294596"/>
                <a:gd name="connsiteX343" fmla="*/ 2178871 w 4912735"/>
                <a:gd name="connsiteY343" fmla="*/ 182045 h 294596"/>
                <a:gd name="connsiteX344" fmla="*/ 2189519 w 4912735"/>
                <a:gd name="connsiteY344" fmla="*/ 162500 h 294596"/>
                <a:gd name="connsiteX345" fmla="*/ 2261160 w 4912735"/>
                <a:gd name="connsiteY345" fmla="*/ 162246 h 294596"/>
                <a:gd name="connsiteX346" fmla="*/ 2263015 w 4912735"/>
                <a:gd name="connsiteY346" fmla="*/ 150366 h 294596"/>
                <a:gd name="connsiteX347" fmla="*/ 2201356 w 4912735"/>
                <a:gd name="connsiteY347" fmla="*/ 150366 h 294596"/>
                <a:gd name="connsiteX348" fmla="*/ 2204601 w 4912735"/>
                <a:gd name="connsiteY348" fmla="*/ 130567 h 294596"/>
                <a:gd name="connsiteX349" fmla="*/ 2221754 w 4912735"/>
                <a:gd name="connsiteY349" fmla="*/ 114727 h 294596"/>
                <a:gd name="connsiteX350" fmla="*/ 2198110 w 4912735"/>
                <a:gd name="connsiteY350" fmla="*/ 114727 h 294596"/>
                <a:gd name="connsiteX351" fmla="*/ 2207463 w 4912735"/>
                <a:gd name="connsiteY351" fmla="*/ 94928 h 294596"/>
                <a:gd name="connsiteX352" fmla="*/ 2243080 w 4912735"/>
                <a:gd name="connsiteY352" fmla="*/ 94928 h 294596"/>
                <a:gd name="connsiteX353" fmla="*/ 3046083 w 4912735"/>
                <a:gd name="connsiteY353" fmla="*/ 82965 h 294596"/>
                <a:gd name="connsiteX354" fmla="*/ 3055285 w 4912735"/>
                <a:gd name="connsiteY354" fmla="*/ 84967 h 294596"/>
                <a:gd name="connsiteX355" fmla="*/ 3053059 w 4912735"/>
                <a:gd name="connsiteY355" fmla="*/ 91171 h 294596"/>
                <a:gd name="connsiteX356" fmla="*/ 3050684 w 4912735"/>
                <a:gd name="connsiteY356" fmla="*/ 97376 h 294596"/>
                <a:gd name="connsiteX357" fmla="*/ 3110491 w 4912735"/>
                <a:gd name="connsiteY357" fmla="*/ 97376 h 294596"/>
                <a:gd name="connsiteX358" fmla="*/ 3110491 w 4912735"/>
                <a:gd name="connsiteY358" fmla="*/ 102562 h 294596"/>
                <a:gd name="connsiteX359" fmla="*/ 3109032 w 4912735"/>
                <a:gd name="connsiteY359" fmla="*/ 161640 h 294596"/>
                <a:gd name="connsiteX360" fmla="*/ 3106950 w 4912735"/>
                <a:gd name="connsiteY360" fmla="*/ 193698 h 294596"/>
                <a:gd name="connsiteX361" fmla="*/ 3103491 w 4912735"/>
                <a:gd name="connsiteY361" fmla="*/ 207178 h 294596"/>
                <a:gd name="connsiteX362" fmla="*/ 3098990 w 4912735"/>
                <a:gd name="connsiteY362" fmla="*/ 211078 h 294596"/>
                <a:gd name="connsiteX363" fmla="*/ 3093289 w 4912735"/>
                <a:gd name="connsiteY363" fmla="*/ 212578 h 294596"/>
                <a:gd name="connsiteX364" fmla="*/ 3086138 w 4912735"/>
                <a:gd name="connsiteY364" fmla="*/ 212703 h 294596"/>
                <a:gd name="connsiteX365" fmla="*/ 3077487 w 4912735"/>
                <a:gd name="connsiteY365" fmla="*/ 212378 h 294596"/>
                <a:gd name="connsiteX366" fmla="*/ 3076712 w 4912735"/>
                <a:gd name="connsiteY366" fmla="*/ 207878 h 294596"/>
                <a:gd name="connsiteX367" fmla="*/ 3074887 w 4912735"/>
                <a:gd name="connsiteY367" fmla="*/ 203377 h 294596"/>
                <a:gd name="connsiteX368" fmla="*/ 3084063 w 4912735"/>
                <a:gd name="connsiteY368" fmla="*/ 203902 h 294596"/>
                <a:gd name="connsiteX369" fmla="*/ 3090089 w 4912735"/>
                <a:gd name="connsiteY369" fmla="*/ 203977 h 294596"/>
                <a:gd name="connsiteX370" fmla="*/ 3093164 w 4912735"/>
                <a:gd name="connsiteY370" fmla="*/ 203652 h 294596"/>
                <a:gd name="connsiteX371" fmla="*/ 3095489 w 4912735"/>
                <a:gd name="connsiteY371" fmla="*/ 201376 h 294596"/>
                <a:gd name="connsiteX372" fmla="*/ 3098053 w 4912735"/>
                <a:gd name="connsiteY372" fmla="*/ 189439 h 294596"/>
                <a:gd name="connsiteX373" fmla="*/ 3099861 w 4912735"/>
                <a:gd name="connsiteY373" fmla="*/ 159500 h 294596"/>
                <a:gd name="connsiteX374" fmla="*/ 3101090 w 4912735"/>
                <a:gd name="connsiteY374" fmla="*/ 105952 h 294596"/>
                <a:gd name="connsiteX375" fmla="*/ 3046684 w 4912735"/>
                <a:gd name="connsiteY375" fmla="*/ 105952 h 294596"/>
                <a:gd name="connsiteX376" fmla="*/ 3036407 w 4912735"/>
                <a:gd name="connsiteY376" fmla="*/ 123565 h 294596"/>
                <a:gd name="connsiteX377" fmla="*/ 3024481 w 4912735"/>
                <a:gd name="connsiteY377" fmla="*/ 138161 h 294596"/>
                <a:gd name="connsiteX378" fmla="*/ 3021555 w 4912735"/>
                <a:gd name="connsiteY378" fmla="*/ 134358 h 294596"/>
                <a:gd name="connsiteX379" fmla="*/ 3017880 w 4912735"/>
                <a:gd name="connsiteY379" fmla="*/ 130560 h 294596"/>
                <a:gd name="connsiteX380" fmla="*/ 3034382 w 4912735"/>
                <a:gd name="connsiteY380" fmla="*/ 109242 h 294596"/>
                <a:gd name="connsiteX381" fmla="*/ 3046083 w 4912735"/>
                <a:gd name="connsiteY381" fmla="*/ 82965 h 294596"/>
                <a:gd name="connsiteX382" fmla="*/ 2933870 w 4912735"/>
                <a:gd name="connsiteY382" fmla="*/ 82562 h 294596"/>
                <a:gd name="connsiteX383" fmla="*/ 2932269 w 4912735"/>
                <a:gd name="connsiteY383" fmla="*/ 86963 h 294596"/>
                <a:gd name="connsiteX384" fmla="*/ 2941896 w 4912735"/>
                <a:gd name="connsiteY384" fmla="*/ 124267 h 294596"/>
                <a:gd name="connsiteX385" fmla="*/ 2955872 w 4912735"/>
                <a:gd name="connsiteY385" fmla="*/ 157371 h 294596"/>
                <a:gd name="connsiteX386" fmla="*/ 2968849 w 4912735"/>
                <a:gd name="connsiteY386" fmla="*/ 123642 h 294596"/>
                <a:gd name="connsiteX387" fmla="*/ 2976875 w 4912735"/>
                <a:gd name="connsiteY387" fmla="*/ 82562 h 294596"/>
                <a:gd name="connsiteX388" fmla="*/ 3140895 w 4912735"/>
                <a:gd name="connsiteY388" fmla="*/ 78562 h 294596"/>
                <a:gd name="connsiteX389" fmla="*/ 3138195 w 4912735"/>
                <a:gd name="connsiteY389" fmla="*/ 85442 h 294596"/>
                <a:gd name="connsiteX390" fmla="*/ 3135494 w 4912735"/>
                <a:gd name="connsiteY390" fmla="*/ 92172 h 294596"/>
                <a:gd name="connsiteX391" fmla="*/ 3143246 w 4912735"/>
                <a:gd name="connsiteY391" fmla="*/ 127543 h 294596"/>
                <a:gd name="connsiteX392" fmla="*/ 3154897 w 4912735"/>
                <a:gd name="connsiteY392" fmla="*/ 158577 h 294596"/>
                <a:gd name="connsiteX393" fmla="*/ 3167223 w 4912735"/>
                <a:gd name="connsiteY393" fmla="*/ 122537 h 294596"/>
                <a:gd name="connsiteX394" fmla="*/ 3174300 w 4912735"/>
                <a:gd name="connsiteY394" fmla="*/ 78562 h 294596"/>
                <a:gd name="connsiteX395" fmla="*/ 3505341 w 4912735"/>
                <a:gd name="connsiteY395" fmla="*/ 72148 h 294596"/>
                <a:gd name="connsiteX396" fmla="*/ 3505341 w 4912735"/>
                <a:gd name="connsiteY396" fmla="*/ 102377 h 294596"/>
                <a:gd name="connsiteX397" fmla="*/ 3521143 w 4912735"/>
                <a:gd name="connsiteY397" fmla="*/ 102377 h 294596"/>
                <a:gd name="connsiteX398" fmla="*/ 3539820 w 4912735"/>
                <a:gd name="connsiteY398" fmla="*/ 87788 h 294596"/>
                <a:gd name="connsiteX399" fmla="*/ 3557147 w 4912735"/>
                <a:gd name="connsiteY399" fmla="*/ 72148 h 294596"/>
                <a:gd name="connsiteX400" fmla="*/ 950371 w 4912735"/>
                <a:gd name="connsiteY400" fmla="*/ 66748 h 294596"/>
                <a:gd name="connsiteX401" fmla="*/ 950371 w 4912735"/>
                <a:gd name="connsiteY401" fmla="*/ 130981 h 294596"/>
                <a:gd name="connsiteX402" fmla="*/ 974583 w 4912735"/>
                <a:gd name="connsiteY402" fmla="*/ 130981 h 294596"/>
                <a:gd name="connsiteX403" fmla="*/ 1006699 w 4912735"/>
                <a:gd name="connsiteY403" fmla="*/ 123152 h 294596"/>
                <a:gd name="connsiteX404" fmla="*/ 1017204 w 4912735"/>
                <a:gd name="connsiteY404" fmla="*/ 97763 h 294596"/>
                <a:gd name="connsiteX405" fmla="*/ 1006374 w 4912735"/>
                <a:gd name="connsiteY405" fmla="*/ 73401 h 294596"/>
                <a:gd name="connsiteX406" fmla="*/ 973783 w 4912735"/>
                <a:gd name="connsiteY406" fmla="*/ 66748 h 294596"/>
                <a:gd name="connsiteX407" fmla="*/ 826546 w 4912735"/>
                <a:gd name="connsiteY407" fmla="*/ 66748 h 294596"/>
                <a:gd name="connsiteX408" fmla="*/ 826546 w 4912735"/>
                <a:gd name="connsiteY408" fmla="*/ 130981 h 294596"/>
                <a:gd name="connsiteX409" fmla="*/ 850758 w 4912735"/>
                <a:gd name="connsiteY409" fmla="*/ 130981 h 294596"/>
                <a:gd name="connsiteX410" fmla="*/ 882874 w 4912735"/>
                <a:gd name="connsiteY410" fmla="*/ 123152 h 294596"/>
                <a:gd name="connsiteX411" fmla="*/ 893379 w 4912735"/>
                <a:gd name="connsiteY411" fmla="*/ 97763 h 294596"/>
                <a:gd name="connsiteX412" fmla="*/ 882549 w 4912735"/>
                <a:gd name="connsiteY412" fmla="*/ 73401 h 294596"/>
                <a:gd name="connsiteX413" fmla="*/ 849958 w 4912735"/>
                <a:gd name="connsiteY413" fmla="*/ 66748 h 294596"/>
                <a:gd name="connsiteX414" fmla="*/ 4213191 w 4912735"/>
                <a:gd name="connsiteY414" fmla="*/ 59351 h 294596"/>
                <a:gd name="connsiteX415" fmla="*/ 4222392 w 4912735"/>
                <a:gd name="connsiteY415" fmla="*/ 59351 h 294596"/>
                <a:gd name="connsiteX416" fmla="*/ 4222392 w 4912735"/>
                <a:gd name="connsiteY416" fmla="*/ 78974 h 294596"/>
                <a:gd name="connsiteX417" fmla="*/ 4263798 w 4912735"/>
                <a:gd name="connsiteY417" fmla="*/ 78974 h 294596"/>
                <a:gd name="connsiteX418" fmla="*/ 4263798 w 4912735"/>
                <a:gd name="connsiteY418" fmla="*/ 87350 h 294596"/>
                <a:gd name="connsiteX419" fmla="*/ 4222392 w 4912735"/>
                <a:gd name="connsiteY419" fmla="*/ 87350 h 294596"/>
                <a:gd name="connsiteX420" fmla="*/ 4222392 w 4912735"/>
                <a:gd name="connsiteY420" fmla="*/ 111178 h 294596"/>
                <a:gd name="connsiteX421" fmla="*/ 4269399 w 4912735"/>
                <a:gd name="connsiteY421" fmla="*/ 111178 h 294596"/>
                <a:gd name="connsiteX422" fmla="*/ 4269399 w 4912735"/>
                <a:gd name="connsiteY422" fmla="*/ 119554 h 294596"/>
                <a:gd name="connsiteX423" fmla="*/ 4168585 w 4912735"/>
                <a:gd name="connsiteY423" fmla="*/ 119554 h 294596"/>
                <a:gd name="connsiteX424" fmla="*/ 4168585 w 4912735"/>
                <a:gd name="connsiteY424" fmla="*/ 111178 h 294596"/>
                <a:gd name="connsiteX425" fmla="*/ 4213191 w 4912735"/>
                <a:gd name="connsiteY425" fmla="*/ 111178 h 294596"/>
                <a:gd name="connsiteX426" fmla="*/ 4213191 w 4912735"/>
                <a:gd name="connsiteY426" fmla="*/ 87350 h 294596"/>
                <a:gd name="connsiteX427" fmla="*/ 4173986 w 4912735"/>
                <a:gd name="connsiteY427" fmla="*/ 87350 h 294596"/>
                <a:gd name="connsiteX428" fmla="*/ 4173986 w 4912735"/>
                <a:gd name="connsiteY428" fmla="*/ 78974 h 294596"/>
                <a:gd name="connsiteX429" fmla="*/ 4213191 w 4912735"/>
                <a:gd name="connsiteY429" fmla="*/ 78974 h 294596"/>
                <a:gd name="connsiteX430" fmla="*/ 3908204 w 4912735"/>
                <a:gd name="connsiteY430" fmla="*/ 58148 h 294596"/>
                <a:gd name="connsiteX431" fmla="*/ 3918789 w 4912735"/>
                <a:gd name="connsiteY431" fmla="*/ 66851 h 294596"/>
                <a:gd name="connsiteX432" fmla="*/ 3927588 w 4912735"/>
                <a:gd name="connsiteY432" fmla="*/ 74954 h 294596"/>
                <a:gd name="connsiteX433" fmla="*/ 3922584 w 4912735"/>
                <a:gd name="connsiteY433" fmla="*/ 80756 h 294596"/>
                <a:gd name="connsiteX434" fmla="*/ 3913566 w 4912735"/>
                <a:gd name="connsiteY434" fmla="*/ 72078 h 294596"/>
                <a:gd name="connsiteX435" fmla="*/ 3903202 w 4912735"/>
                <a:gd name="connsiteY435" fmla="*/ 62950 h 294596"/>
                <a:gd name="connsiteX436" fmla="*/ 3960186 w 4912735"/>
                <a:gd name="connsiteY436" fmla="*/ 57748 h 294596"/>
                <a:gd name="connsiteX437" fmla="*/ 3970721 w 4912735"/>
                <a:gd name="connsiteY437" fmla="*/ 66476 h 294596"/>
                <a:gd name="connsiteX438" fmla="*/ 3979605 w 4912735"/>
                <a:gd name="connsiteY438" fmla="*/ 74754 h 294596"/>
                <a:gd name="connsiteX439" fmla="*/ 3974400 w 4912735"/>
                <a:gd name="connsiteY439" fmla="*/ 80356 h 294596"/>
                <a:gd name="connsiteX440" fmla="*/ 3965518 w 4912735"/>
                <a:gd name="connsiteY440" fmla="*/ 71678 h 294596"/>
                <a:gd name="connsiteX441" fmla="*/ 3955001 w 4912735"/>
                <a:gd name="connsiteY441" fmla="*/ 62550 h 294596"/>
                <a:gd name="connsiteX442" fmla="*/ 4035220 w 4912735"/>
                <a:gd name="connsiteY442" fmla="*/ 56771 h 294596"/>
                <a:gd name="connsiteX443" fmla="*/ 4101818 w 4912735"/>
                <a:gd name="connsiteY443" fmla="*/ 56771 h 294596"/>
                <a:gd name="connsiteX444" fmla="*/ 4101818 w 4912735"/>
                <a:gd name="connsiteY444" fmla="*/ 66948 h 294596"/>
                <a:gd name="connsiteX445" fmla="*/ 4045621 w 4912735"/>
                <a:gd name="connsiteY445" fmla="*/ 66948 h 294596"/>
                <a:gd name="connsiteX446" fmla="*/ 4041421 w 4912735"/>
                <a:gd name="connsiteY446" fmla="*/ 115961 h 294596"/>
                <a:gd name="connsiteX447" fmla="*/ 4052497 w 4912735"/>
                <a:gd name="connsiteY447" fmla="*/ 110898 h 294596"/>
                <a:gd name="connsiteX448" fmla="*/ 4065823 w 4912735"/>
                <a:gd name="connsiteY448" fmla="*/ 108978 h 294596"/>
                <a:gd name="connsiteX449" fmla="*/ 4096415 w 4912735"/>
                <a:gd name="connsiteY449" fmla="*/ 120219 h 294596"/>
                <a:gd name="connsiteX450" fmla="*/ 4109004 w 4912735"/>
                <a:gd name="connsiteY450" fmla="*/ 155771 h 294596"/>
                <a:gd name="connsiteX451" fmla="*/ 4102343 w 4912735"/>
                <a:gd name="connsiteY451" fmla="*/ 182628 h 294596"/>
                <a:gd name="connsiteX452" fmla="*/ 4085553 w 4912735"/>
                <a:gd name="connsiteY452" fmla="*/ 199384 h 294596"/>
                <a:gd name="connsiteX453" fmla="*/ 4063423 w 4912735"/>
                <a:gd name="connsiteY453" fmla="*/ 205165 h 294596"/>
                <a:gd name="connsiteX454" fmla="*/ 4035970 w 4912735"/>
                <a:gd name="connsiteY454" fmla="*/ 199126 h 294596"/>
                <a:gd name="connsiteX455" fmla="*/ 4018417 w 4912735"/>
                <a:gd name="connsiteY455" fmla="*/ 186185 h 294596"/>
                <a:gd name="connsiteX456" fmla="*/ 4024818 w 4912735"/>
                <a:gd name="connsiteY456" fmla="*/ 177981 h 294596"/>
                <a:gd name="connsiteX457" fmla="*/ 4039945 w 4912735"/>
                <a:gd name="connsiteY457" fmla="*/ 189886 h 294596"/>
                <a:gd name="connsiteX458" fmla="*/ 4063023 w 4912735"/>
                <a:gd name="connsiteY458" fmla="*/ 195189 h 294596"/>
                <a:gd name="connsiteX459" fmla="*/ 4086926 w 4912735"/>
                <a:gd name="connsiteY459" fmla="*/ 184534 h 294596"/>
                <a:gd name="connsiteX460" fmla="*/ 4097027 w 4912735"/>
                <a:gd name="connsiteY460" fmla="*/ 156171 h 294596"/>
                <a:gd name="connsiteX461" fmla="*/ 4087976 w 4912735"/>
                <a:gd name="connsiteY461" fmla="*/ 128759 h 294596"/>
                <a:gd name="connsiteX462" fmla="*/ 4063623 w 4912735"/>
                <a:gd name="connsiteY462" fmla="*/ 118754 h 294596"/>
                <a:gd name="connsiteX463" fmla="*/ 4049821 w 4912735"/>
                <a:gd name="connsiteY463" fmla="*/ 121255 h 294596"/>
                <a:gd name="connsiteX464" fmla="*/ 4037820 w 4912735"/>
                <a:gd name="connsiteY464" fmla="*/ 127959 h 294596"/>
                <a:gd name="connsiteX465" fmla="*/ 4030219 w 4912735"/>
                <a:gd name="connsiteY465" fmla="*/ 123357 h 294596"/>
                <a:gd name="connsiteX466" fmla="*/ 1037892 w 4912735"/>
                <a:gd name="connsiteY466" fmla="*/ 56771 h 294596"/>
                <a:gd name="connsiteX467" fmla="*/ 1141880 w 4912735"/>
                <a:gd name="connsiteY467" fmla="*/ 56771 h 294596"/>
                <a:gd name="connsiteX468" fmla="*/ 1141880 w 4912735"/>
                <a:gd name="connsiteY468" fmla="*/ 66948 h 294596"/>
                <a:gd name="connsiteX469" fmla="*/ 1095875 w 4912735"/>
                <a:gd name="connsiteY469" fmla="*/ 66948 h 294596"/>
                <a:gd name="connsiteX470" fmla="*/ 1095875 w 4912735"/>
                <a:gd name="connsiteY470" fmla="*/ 202565 h 294596"/>
                <a:gd name="connsiteX471" fmla="*/ 1083698 w 4912735"/>
                <a:gd name="connsiteY471" fmla="*/ 202565 h 294596"/>
                <a:gd name="connsiteX472" fmla="*/ 1083698 w 4912735"/>
                <a:gd name="connsiteY472" fmla="*/ 66948 h 294596"/>
                <a:gd name="connsiteX473" fmla="*/ 1037892 w 4912735"/>
                <a:gd name="connsiteY473" fmla="*/ 66948 h 294596"/>
                <a:gd name="connsiteX474" fmla="*/ 938394 w 4912735"/>
                <a:gd name="connsiteY474" fmla="*/ 56771 h 294596"/>
                <a:gd name="connsiteX475" fmla="*/ 976184 w 4912735"/>
                <a:gd name="connsiteY475" fmla="*/ 56771 h 294596"/>
                <a:gd name="connsiteX476" fmla="*/ 1015164 w 4912735"/>
                <a:gd name="connsiteY476" fmla="*/ 65936 h 294596"/>
                <a:gd name="connsiteX477" fmla="*/ 1029381 w 4912735"/>
                <a:gd name="connsiteY477" fmla="*/ 97763 h 294596"/>
                <a:gd name="connsiteX478" fmla="*/ 1015339 w 4912735"/>
                <a:gd name="connsiteY478" fmla="*/ 130316 h 294596"/>
                <a:gd name="connsiteX479" fmla="*/ 976984 w 4912735"/>
                <a:gd name="connsiteY479" fmla="*/ 140957 h 294596"/>
                <a:gd name="connsiteX480" fmla="*/ 950371 w 4912735"/>
                <a:gd name="connsiteY480" fmla="*/ 140957 h 294596"/>
                <a:gd name="connsiteX481" fmla="*/ 950371 w 4912735"/>
                <a:gd name="connsiteY481" fmla="*/ 202565 h 294596"/>
                <a:gd name="connsiteX482" fmla="*/ 938394 w 4912735"/>
                <a:gd name="connsiteY482" fmla="*/ 202565 h 294596"/>
                <a:gd name="connsiteX483" fmla="*/ 814569 w 4912735"/>
                <a:gd name="connsiteY483" fmla="*/ 56771 h 294596"/>
                <a:gd name="connsiteX484" fmla="*/ 852359 w 4912735"/>
                <a:gd name="connsiteY484" fmla="*/ 56771 h 294596"/>
                <a:gd name="connsiteX485" fmla="*/ 891339 w 4912735"/>
                <a:gd name="connsiteY485" fmla="*/ 65936 h 294596"/>
                <a:gd name="connsiteX486" fmla="*/ 905556 w 4912735"/>
                <a:gd name="connsiteY486" fmla="*/ 97763 h 294596"/>
                <a:gd name="connsiteX487" fmla="*/ 891514 w 4912735"/>
                <a:gd name="connsiteY487" fmla="*/ 130316 h 294596"/>
                <a:gd name="connsiteX488" fmla="*/ 853159 w 4912735"/>
                <a:gd name="connsiteY488" fmla="*/ 140957 h 294596"/>
                <a:gd name="connsiteX489" fmla="*/ 826546 w 4912735"/>
                <a:gd name="connsiteY489" fmla="*/ 140957 h 294596"/>
                <a:gd name="connsiteX490" fmla="*/ 826546 w 4912735"/>
                <a:gd name="connsiteY490" fmla="*/ 202565 h 294596"/>
                <a:gd name="connsiteX491" fmla="*/ 814569 w 4912735"/>
                <a:gd name="connsiteY491" fmla="*/ 202565 h 294596"/>
                <a:gd name="connsiteX492" fmla="*/ 488516 w 4912735"/>
                <a:gd name="connsiteY492" fmla="*/ 55959 h 294596"/>
                <a:gd name="connsiteX493" fmla="*/ 576727 w 4912735"/>
                <a:gd name="connsiteY493" fmla="*/ 55959 h 294596"/>
                <a:gd name="connsiteX494" fmla="*/ 576727 w 4912735"/>
                <a:gd name="connsiteY494" fmla="*/ 62159 h 294596"/>
                <a:gd name="connsiteX495" fmla="*/ 573490 w 4912735"/>
                <a:gd name="connsiteY495" fmla="*/ 140191 h 294596"/>
                <a:gd name="connsiteX496" fmla="*/ 569230 w 4912735"/>
                <a:gd name="connsiteY496" fmla="*/ 184086 h 294596"/>
                <a:gd name="connsiteX497" fmla="*/ 562525 w 4912735"/>
                <a:gd name="connsiteY497" fmla="*/ 203177 h 294596"/>
                <a:gd name="connsiteX498" fmla="*/ 556274 w 4912735"/>
                <a:gd name="connsiteY498" fmla="*/ 208228 h 294596"/>
                <a:gd name="connsiteX499" fmla="*/ 547924 w 4912735"/>
                <a:gd name="connsiteY499" fmla="*/ 209978 h 294596"/>
                <a:gd name="connsiteX500" fmla="*/ 534047 w 4912735"/>
                <a:gd name="connsiteY500" fmla="*/ 210028 h 294596"/>
                <a:gd name="connsiteX501" fmla="*/ 516119 w 4912735"/>
                <a:gd name="connsiteY501" fmla="*/ 209178 h 294596"/>
                <a:gd name="connsiteX502" fmla="*/ 515145 w 4912735"/>
                <a:gd name="connsiteY502" fmla="*/ 204302 h 294596"/>
                <a:gd name="connsiteX503" fmla="*/ 513119 w 4912735"/>
                <a:gd name="connsiteY503" fmla="*/ 199577 h 294596"/>
                <a:gd name="connsiteX504" fmla="*/ 532647 w 4912735"/>
                <a:gd name="connsiteY504" fmla="*/ 200627 h 294596"/>
                <a:gd name="connsiteX505" fmla="*/ 545123 w 4912735"/>
                <a:gd name="connsiteY505" fmla="*/ 200777 h 294596"/>
                <a:gd name="connsiteX506" fmla="*/ 550249 w 4912735"/>
                <a:gd name="connsiteY506" fmla="*/ 200302 h 294596"/>
                <a:gd name="connsiteX507" fmla="*/ 553724 w 4912735"/>
                <a:gd name="connsiteY507" fmla="*/ 197576 h 294596"/>
                <a:gd name="connsiteX508" fmla="*/ 559732 w 4912735"/>
                <a:gd name="connsiteY508" fmla="*/ 180500 h 294596"/>
                <a:gd name="connsiteX509" fmla="*/ 563918 w 4912735"/>
                <a:gd name="connsiteY509" fmla="*/ 138843 h 294596"/>
                <a:gd name="connsiteX510" fmla="*/ 567126 w 4912735"/>
                <a:gd name="connsiteY510" fmla="*/ 65360 h 294596"/>
                <a:gd name="connsiteX511" fmla="*/ 488516 w 4912735"/>
                <a:gd name="connsiteY511" fmla="*/ 65360 h 294596"/>
                <a:gd name="connsiteX512" fmla="*/ 2670437 w 4912735"/>
                <a:gd name="connsiteY512" fmla="*/ 54146 h 294596"/>
                <a:gd name="connsiteX513" fmla="*/ 2670437 w 4912735"/>
                <a:gd name="connsiteY513" fmla="*/ 98577 h 294596"/>
                <a:gd name="connsiteX514" fmla="*/ 2756047 w 4912735"/>
                <a:gd name="connsiteY514" fmla="*/ 98577 h 294596"/>
                <a:gd name="connsiteX515" fmla="*/ 2756047 w 4912735"/>
                <a:gd name="connsiteY515" fmla="*/ 54146 h 294596"/>
                <a:gd name="connsiteX516" fmla="*/ 626933 w 4912735"/>
                <a:gd name="connsiteY516" fmla="*/ 53558 h 294596"/>
                <a:gd name="connsiteX517" fmla="*/ 760550 w 4912735"/>
                <a:gd name="connsiteY517" fmla="*/ 53558 h 294596"/>
                <a:gd name="connsiteX518" fmla="*/ 760550 w 4912735"/>
                <a:gd name="connsiteY518" fmla="*/ 63360 h 294596"/>
                <a:gd name="connsiteX519" fmla="*/ 626933 w 4912735"/>
                <a:gd name="connsiteY519" fmla="*/ 63360 h 294596"/>
                <a:gd name="connsiteX520" fmla="*/ 3832382 w 4912735"/>
                <a:gd name="connsiteY520" fmla="*/ 52546 h 294596"/>
                <a:gd name="connsiteX521" fmla="*/ 3839332 w 4912735"/>
                <a:gd name="connsiteY521" fmla="*/ 75979 h 294596"/>
                <a:gd name="connsiteX522" fmla="*/ 3844183 w 4912735"/>
                <a:gd name="connsiteY522" fmla="*/ 97762 h 294596"/>
                <a:gd name="connsiteX523" fmla="*/ 3836182 w 4912735"/>
                <a:gd name="connsiteY523" fmla="*/ 99762 h 294596"/>
                <a:gd name="connsiteX524" fmla="*/ 3831482 w 4912735"/>
                <a:gd name="connsiteY524" fmla="*/ 77805 h 294596"/>
                <a:gd name="connsiteX525" fmla="*/ 3824981 w 4912735"/>
                <a:gd name="connsiteY525" fmla="*/ 54347 h 294596"/>
                <a:gd name="connsiteX526" fmla="*/ 3885395 w 4912735"/>
                <a:gd name="connsiteY526" fmla="*/ 51746 h 294596"/>
                <a:gd name="connsiteX527" fmla="*/ 3894198 w 4912735"/>
                <a:gd name="connsiteY527" fmla="*/ 54147 h 294596"/>
                <a:gd name="connsiteX528" fmla="*/ 3886045 w 4912735"/>
                <a:gd name="connsiteY528" fmla="*/ 78205 h 294596"/>
                <a:gd name="connsiteX529" fmla="*/ 3877591 w 4912735"/>
                <a:gd name="connsiteY529" fmla="*/ 100163 h 294596"/>
                <a:gd name="connsiteX530" fmla="*/ 3870589 w 4912735"/>
                <a:gd name="connsiteY530" fmla="*/ 97962 h 294596"/>
                <a:gd name="connsiteX531" fmla="*/ 3878742 w 4912735"/>
                <a:gd name="connsiteY531" fmla="*/ 75454 h 294596"/>
                <a:gd name="connsiteX532" fmla="*/ 3885395 w 4912735"/>
                <a:gd name="connsiteY532" fmla="*/ 51746 h 294596"/>
                <a:gd name="connsiteX533" fmla="*/ 3234707 w 4912735"/>
                <a:gd name="connsiteY533" fmla="*/ 50358 h 294596"/>
                <a:gd name="connsiteX534" fmla="*/ 3390927 w 4912735"/>
                <a:gd name="connsiteY534" fmla="*/ 50358 h 294596"/>
                <a:gd name="connsiteX535" fmla="*/ 3390927 w 4912735"/>
                <a:gd name="connsiteY535" fmla="*/ 59759 h 294596"/>
                <a:gd name="connsiteX536" fmla="*/ 3317517 w 4912735"/>
                <a:gd name="connsiteY536" fmla="*/ 59759 h 294596"/>
                <a:gd name="connsiteX537" fmla="*/ 3317517 w 4912735"/>
                <a:gd name="connsiteY537" fmla="*/ 121167 h 294596"/>
                <a:gd name="connsiteX538" fmla="*/ 3384526 w 4912735"/>
                <a:gd name="connsiteY538" fmla="*/ 121167 h 294596"/>
                <a:gd name="connsiteX539" fmla="*/ 3384526 w 4912735"/>
                <a:gd name="connsiteY539" fmla="*/ 130568 h 294596"/>
                <a:gd name="connsiteX540" fmla="*/ 3317517 w 4912735"/>
                <a:gd name="connsiteY540" fmla="*/ 130568 h 294596"/>
                <a:gd name="connsiteX541" fmla="*/ 3317517 w 4912735"/>
                <a:gd name="connsiteY541" fmla="*/ 198777 h 294596"/>
                <a:gd name="connsiteX542" fmla="*/ 3401528 w 4912735"/>
                <a:gd name="connsiteY542" fmla="*/ 198777 h 294596"/>
                <a:gd name="connsiteX543" fmla="*/ 3401528 w 4912735"/>
                <a:gd name="connsiteY543" fmla="*/ 208178 h 294596"/>
                <a:gd name="connsiteX544" fmla="*/ 3224506 w 4912735"/>
                <a:gd name="connsiteY544" fmla="*/ 208178 h 294596"/>
                <a:gd name="connsiteX545" fmla="*/ 3224506 w 4912735"/>
                <a:gd name="connsiteY545" fmla="*/ 198777 h 294596"/>
                <a:gd name="connsiteX546" fmla="*/ 3307716 w 4912735"/>
                <a:gd name="connsiteY546" fmla="*/ 198777 h 294596"/>
                <a:gd name="connsiteX547" fmla="*/ 3307716 w 4912735"/>
                <a:gd name="connsiteY547" fmla="*/ 130568 h 294596"/>
                <a:gd name="connsiteX548" fmla="*/ 3243108 w 4912735"/>
                <a:gd name="connsiteY548" fmla="*/ 130568 h 294596"/>
                <a:gd name="connsiteX549" fmla="*/ 3243108 w 4912735"/>
                <a:gd name="connsiteY549" fmla="*/ 121167 h 294596"/>
                <a:gd name="connsiteX550" fmla="*/ 3307716 w 4912735"/>
                <a:gd name="connsiteY550" fmla="*/ 121167 h 294596"/>
                <a:gd name="connsiteX551" fmla="*/ 3307716 w 4912735"/>
                <a:gd name="connsiteY551" fmla="*/ 59759 h 294596"/>
                <a:gd name="connsiteX552" fmla="*/ 3234707 w 4912735"/>
                <a:gd name="connsiteY552" fmla="*/ 59759 h 294596"/>
                <a:gd name="connsiteX553" fmla="*/ 2824656 w 4912735"/>
                <a:gd name="connsiteY553" fmla="*/ 49958 h 294596"/>
                <a:gd name="connsiteX554" fmla="*/ 2912667 w 4912735"/>
                <a:gd name="connsiteY554" fmla="*/ 49958 h 294596"/>
                <a:gd name="connsiteX555" fmla="*/ 2912667 w 4912735"/>
                <a:gd name="connsiteY555" fmla="*/ 58959 h 294596"/>
                <a:gd name="connsiteX556" fmla="*/ 2865461 w 4912735"/>
                <a:gd name="connsiteY556" fmla="*/ 58959 h 294596"/>
                <a:gd name="connsiteX557" fmla="*/ 2853009 w 4912735"/>
                <a:gd name="connsiteY557" fmla="*/ 81187 h 294596"/>
                <a:gd name="connsiteX558" fmla="*/ 2839658 w 4912735"/>
                <a:gd name="connsiteY558" fmla="*/ 100564 h 294596"/>
                <a:gd name="connsiteX559" fmla="*/ 2891064 w 4912735"/>
                <a:gd name="connsiteY559" fmla="*/ 96164 h 294596"/>
                <a:gd name="connsiteX560" fmla="*/ 2884113 w 4912735"/>
                <a:gd name="connsiteY560" fmla="*/ 85212 h 294596"/>
                <a:gd name="connsiteX561" fmla="*/ 2876862 w 4912735"/>
                <a:gd name="connsiteY561" fmla="*/ 75161 h 294596"/>
                <a:gd name="connsiteX562" fmla="*/ 2884263 w 4912735"/>
                <a:gd name="connsiteY562" fmla="*/ 71361 h 294596"/>
                <a:gd name="connsiteX563" fmla="*/ 2898515 w 4912735"/>
                <a:gd name="connsiteY563" fmla="*/ 91388 h 294596"/>
                <a:gd name="connsiteX564" fmla="*/ 2908866 w 4912735"/>
                <a:gd name="connsiteY564" fmla="*/ 109765 h 294596"/>
                <a:gd name="connsiteX565" fmla="*/ 2900865 w 4912735"/>
                <a:gd name="connsiteY565" fmla="*/ 114366 h 294596"/>
                <a:gd name="connsiteX566" fmla="*/ 2898665 w 4912735"/>
                <a:gd name="connsiteY566" fmla="*/ 109390 h 294596"/>
                <a:gd name="connsiteX567" fmla="*/ 2895865 w 4912735"/>
                <a:gd name="connsiteY567" fmla="*/ 103965 h 294596"/>
                <a:gd name="connsiteX568" fmla="*/ 2853674 w 4912735"/>
                <a:gd name="connsiteY568" fmla="*/ 108024 h 294596"/>
                <a:gd name="connsiteX569" fmla="*/ 2834776 w 4912735"/>
                <a:gd name="connsiteY569" fmla="*/ 110173 h 294596"/>
                <a:gd name="connsiteX570" fmla="*/ 2828456 w 4912735"/>
                <a:gd name="connsiteY570" fmla="*/ 111566 h 294596"/>
                <a:gd name="connsiteX571" fmla="*/ 2827156 w 4912735"/>
                <a:gd name="connsiteY571" fmla="*/ 107115 h 294596"/>
                <a:gd name="connsiteX572" fmla="*/ 2825256 w 4912735"/>
                <a:gd name="connsiteY572" fmla="*/ 102365 h 294596"/>
                <a:gd name="connsiteX573" fmla="*/ 2829606 w 4912735"/>
                <a:gd name="connsiteY573" fmla="*/ 99639 h 294596"/>
                <a:gd name="connsiteX574" fmla="*/ 2834257 w 4912735"/>
                <a:gd name="connsiteY574" fmla="*/ 93763 h 294596"/>
                <a:gd name="connsiteX575" fmla="*/ 2843008 w 4912735"/>
                <a:gd name="connsiteY575" fmla="*/ 80487 h 294596"/>
                <a:gd name="connsiteX576" fmla="*/ 2854460 w 4912735"/>
                <a:gd name="connsiteY576" fmla="*/ 58959 h 294596"/>
                <a:gd name="connsiteX577" fmla="*/ 2824656 w 4912735"/>
                <a:gd name="connsiteY577" fmla="*/ 58959 h 294596"/>
                <a:gd name="connsiteX578" fmla="*/ 4149783 w 4912735"/>
                <a:gd name="connsiteY578" fmla="*/ 45570 h 294596"/>
                <a:gd name="connsiteX579" fmla="*/ 4290801 w 4912735"/>
                <a:gd name="connsiteY579" fmla="*/ 45570 h 294596"/>
                <a:gd name="connsiteX580" fmla="*/ 4290801 w 4912735"/>
                <a:gd name="connsiteY580" fmla="*/ 202573 h 294596"/>
                <a:gd name="connsiteX581" fmla="*/ 4289026 w 4912735"/>
                <a:gd name="connsiteY581" fmla="*/ 211228 h 294596"/>
                <a:gd name="connsiteX582" fmla="*/ 4283200 w 4912735"/>
                <a:gd name="connsiteY582" fmla="*/ 215379 h 294596"/>
                <a:gd name="connsiteX583" fmla="*/ 4270823 w 4912735"/>
                <a:gd name="connsiteY583" fmla="*/ 216779 h 294596"/>
                <a:gd name="connsiteX584" fmla="*/ 4248996 w 4912735"/>
                <a:gd name="connsiteY584" fmla="*/ 216979 h 294596"/>
                <a:gd name="connsiteX585" fmla="*/ 4247571 w 4912735"/>
                <a:gd name="connsiteY585" fmla="*/ 212453 h 294596"/>
                <a:gd name="connsiteX586" fmla="*/ 4245395 w 4912735"/>
                <a:gd name="connsiteY586" fmla="*/ 207778 h 294596"/>
                <a:gd name="connsiteX587" fmla="*/ 4264898 w 4912735"/>
                <a:gd name="connsiteY587" fmla="*/ 208003 h 294596"/>
                <a:gd name="connsiteX588" fmla="*/ 4275999 w 4912735"/>
                <a:gd name="connsiteY588" fmla="*/ 207778 h 294596"/>
                <a:gd name="connsiteX589" fmla="*/ 4280100 w 4912735"/>
                <a:gd name="connsiteY589" fmla="*/ 206552 h 294596"/>
                <a:gd name="connsiteX590" fmla="*/ 4281200 w 4912735"/>
                <a:gd name="connsiteY590" fmla="*/ 202773 h 294596"/>
                <a:gd name="connsiteX591" fmla="*/ 4281200 w 4912735"/>
                <a:gd name="connsiteY591" fmla="*/ 54746 h 294596"/>
                <a:gd name="connsiteX592" fmla="*/ 4159384 w 4912735"/>
                <a:gd name="connsiteY592" fmla="*/ 54746 h 294596"/>
                <a:gd name="connsiteX593" fmla="*/ 4159384 w 4912735"/>
                <a:gd name="connsiteY593" fmla="*/ 107374 h 294596"/>
                <a:gd name="connsiteX594" fmla="*/ 4157703 w 4912735"/>
                <a:gd name="connsiteY594" fmla="*/ 143806 h 294596"/>
                <a:gd name="connsiteX595" fmla="*/ 4150198 w 4912735"/>
                <a:gd name="connsiteY595" fmla="*/ 182814 h 294596"/>
                <a:gd name="connsiteX596" fmla="*/ 4133181 w 4912735"/>
                <a:gd name="connsiteY596" fmla="*/ 218579 h 294596"/>
                <a:gd name="connsiteX597" fmla="*/ 4129606 w 4912735"/>
                <a:gd name="connsiteY597" fmla="*/ 215179 h 294596"/>
                <a:gd name="connsiteX598" fmla="*/ 4125580 w 4912735"/>
                <a:gd name="connsiteY598" fmla="*/ 212378 h 294596"/>
                <a:gd name="connsiteX599" fmla="*/ 4141634 w 4912735"/>
                <a:gd name="connsiteY599" fmla="*/ 178449 h 294596"/>
                <a:gd name="connsiteX600" fmla="*/ 4148398 w 4912735"/>
                <a:gd name="connsiteY600" fmla="*/ 141846 h 294596"/>
                <a:gd name="connsiteX601" fmla="*/ 4149783 w 4912735"/>
                <a:gd name="connsiteY601" fmla="*/ 107374 h 294596"/>
                <a:gd name="connsiteX602" fmla="*/ 2661035 w 4912735"/>
                <a:gd name="connsiteY602" fmla="*/ 44770 h 294596"/>
                <a:gd name="connsiteX603" fmla="*/ 2765648 w 4912735"/>
                <a:gd name="connsiteY603" fmla="*/ 44770 h 294596"/>
                <a:gd name="connsiteX604" fmla="*/ 2765648 w 4912735"/>
                <a:gd name="connsiteY604" fmla="*/ 107753 h 294596"/>
                <a:gd name="connsiteX605" fmla="*/ 2661035 w 4912735"/>
                <a:gd name="connsiteY605" fmla="*/ 107753 h 294596"/>
                <a:gd name="connsiteX606" fmla="*/ 1246592 w 4912735"/>
                <a:gd name="connsiteY606" fmla="*/ 43757 h 294596"/>
                <a:gd name="connsiteX607" fmla="*/ 1305399 w 4912735"/>
                <a:gd name="connsiteY607" fmla="*/ 43757 h 294596"/>
                <a:gd name="connsiteX608" fmla="*/ 1305399 w 4912735"/>
                <a:gd name="connsiteY608" fmla="*/ 91763 h 294596"/>
                <a:gd name="connsiteX609" fmla="*/ 1306074 w 4912735"/>
                <a:gd name="connsiteY609" fmla="*/ 97464 h 294596"/>
                <a:gd name="connsiteX610" fmla="*/ 1308999 w 4912735"/>
                <a:gd name="connsiteY610" fmla="*/ 98964 h 294596"/>
                <a:gd name="connsiteX611" fmla="*/ 1325002 w 4912735"/>
                <a:gd name="connsiteY611" fmla="*/ 98964 h 294596"/>
                <a:gd name="connsiteX612" fmla="*/ 1329377 w 4912735"/>
                <a:gd name="connsiteY612" fmla="*/ 98714 h 294596"/>
                <a:gd name="connsiteX613" fmla="*/ 1333603 w 4912735"/>
                <a:gd name="connsiteY613" fmla="*/ 98164 h 294596"/>
                <a:gd name="connsiteX614" fmla="*/ 1334028 w 4912735"/>
                <a:gd name="connsiteY614" fmla="*/ 102540 h 294596"/>
                <a:gd name="connsiteX615" fmla="*/ 1334603 w 4912735"/>
                <a:gd name="connsiteY615" fmla="*/ 106765 h 294596"/>
                <a:gd name="connsiteX616" fmla="*/ 1330427 w 4912735"/>
                <a:gd name="connsiteY616" fmla="*/ 107390 h 294596"/>
                <a:gd name="connsiteX617" fmla="*/ 1325202 w 4912735"/>
                <a:gd name="connsiteY617" fmla="*/ 107565 h 294596"/>
                <a:gd name="connsiteX618" fmla="*/ 1308799 w 4912735"/>
                <a:gd name="connsiteY618" fmla="*/ 107565 h 294596"/>
                <a:gd name="connsiteX619" fmla="*/ 1298673 w 4912735"/>
                <a:gd name="connsiteY619" fmla="*/ 103965 h 294596"/>
                <a:gd name="connsiteX620" fmla="*/ 1296198 w 4912735"/>
                <a:gd name="connsiteY620" fmla="*/ 91363 h 294596"/>
                <a:gd name="connsiteX621" fmla="*/ 1296198 w 4912735"/>
                <a:gd name="connsiteY621" fmla="*/ 52758 h 294596"/>
                <a:gd name="connsiteX622" fmla="*/ 1255793 w 4912735"/>
                <a:gd name="connsiteY622" fmla="*/ 52758 h 294596"/>
                <a:gd name="connsiteX623" fmla="*/ 1255793 w 4912735"/>
                <a:gd name="connsiteY623" fmla="*/ 66160 h 294596"/>
                <a:gd name="connsiteX624" fmla="*/ 1248992 w 4912735"/>
                <a:gd name="connsiteY624" fmla="*/ 94188 h 294596"/>
                <a:gd name="connsiteX625" fmla="*/ 1220589 w 4912735"/>
                <a:gd name="connsiteY625" fmla="*/ 119367 h 294596"/>
                <a:gd name="connsiteX626" fmla="*/ 1217713 w 4912735"/>
                <a:gd name="connsiteY626" fmla="*/ 115516 h 294596"/>
                <a:gd name="connsiteX627" fmla="*/ 1214388 w 4912735"/>
                <a:gd name="connsiteY627" fmla="*/ 111966 h 294596"/>
                <a:gd name="connsiteX628" fmla="*/ 1234827 w 4912735"/>
                <a:gd name="connsiteY628" fmla="*/ 97905 h 294596"/>
                <a:gd name="connsiteX629" fmla="*/ 1244288 w 4912735"/>
                <a:gd name="connsiteY629" fmla="*/ 82021 h 294596"/>
                <a:gd name="connsiteX630" fmla="*/ 1246592 w 4912735"/>
                <a:gd name="connsiteY630" fmla="*/ 65960 h 294596"/>
                <a:gd name="connsiteX631" fmla="*/ 3952209 w 4912735"/>
                <a:gd name="connsiteY631" fmla="*/ 43170 h 294596"/>
                <a:gd name="connsiteX632" fmla="*/ 3996190 w 4912735"/>
                <a:gd name="connsiteY632" fmla="*/ 43170 h 294596"/>
                <a:gd name="connsiteX633" fmla="*/ 3996190 w 4912735"/>
                <a:gd name="connsiteY633" fmla="*/ 106965 h 294596"/>
                <a:gd name="connsiteX634" fmla="*/ 3987613 w 4912735"/>
                <a:gd name="connsiteY634" fmla="*/ 106965 h 294596"/>
                <a:gd name="connsiteX635" fmla="*/ 3987613 w 4912735"/>
                <a:gd name="connsiteY635" fmla="*/ 87758 h 294596"/>
                <a:gd name="connsiteX636" fmla="*/ 3968848 w 4912735"/>
                <a:gd name="connsiteY636" fmla="*/ 96937 h 294596"/>
                <a:gd name="connsiteX637" fmla="*/ 3951609 w 4912735"/>
                <a:gd name="connsiteY637" fmla="*/ 105364 h 294596"/>
                <a:gd name="connsiteX638" fmla="*/ 3949004 w 4912735"/>
                <a:gd name="connsiteY638" fmla="*/ 97562 h 294596"/>
                <a:gd name="connsiteX639" fmla="*/ 3966723 w 4912735"/>
                <a:gd name="connsiteY639" fmla="*/ 89809 h 294596"/>
                <a:gd name="connsiteX640" fmla="*/ 3987613 w 4912735"/>
                <a:gd name="connsiteY640" fmla="*/ 79956 h 294596"/>
                <a:gd name="connsiteX641" fmla="*/ 3987613 w 4912735"/>
                <a:gd name="connsiteY641" fmla="*/ 51146 h 294596"/>
                <a:gd name="connsiteX642" fmla="*/ 3952209 w 4912735"/>
                <a:gd name="connsiteY642" fmla="*/ 51146 h 294596"/>
                <a:gd name="connsiteX643" fmla="*/ 3900801 w 4912735"/>
                <a:gd name="connsiteY643" fmla="*/ 43170 h 294596"/>
                <a:gd name="connsiteX644" fmla="*/ 3943596 w 4912735"/>
                <a:gd name="connsiteY644" fmla="*/ 43170 h 294596"/>
                <a:gd name="connsiteX645" fmla="*/ 3943596 w 4912735"/>
                <a:gd name="connsiteY645" fmla="*/ 106965 h 294596"/>
                <a:gd name="connsiteX646" fmla="*/ 3935194 w 4912735"/>
                <a:gd name="connsiteY646" fmla="*/ 106965 h 294596"/>
                <a:gd name="connsiteX647" fmla="*/ 3935194 w 4912735"/>
                <a:gd name="connsiteY647" fmla="*/ 88759 h 294596"/>
                <a:gd name="connsiteX648" fmla="*/ 3899400 w 4912735"/>
                <a:gd name="connsiteY648" fmla="*/ 105965 h 294596"/>
                <a:gd name="connsiteX649" fmla="*/ 3896599 w 4912735"/>
                <a:gd name="connsiteY649" fmla="*/ 98362 h 294596"/>
                <a:gd name="connsiteX650" fmla="*/ 3914243 w 4912735"/>
                <a:gd name="connsiteY650" fmla="*/ 90534 h 294596"/>
                <a:gd name="connsiteX651" fmla="*/ 3935194 w 4912735"/>
                <a:gd name="connsiteY651" fmla="*/ 80756 h 294596"/>
                <a:gd name="connsiteX652" fmla="*/ 3935194 w 4912735"/>
                <a:gd name="connsiteY652" fmla="*/ 51146 h 294596"/>
                <a:gd name="connsiteX653" fmla="*/ 3900801 w 4912735"/>
                <a:gd name="connsiteY653" fmla="*/ 51146 h 294596"/>
                <a:gd name="connsiteX654" fmla="*/ 2071473 w 4912735"/>
                <a:gd name="connsiteY654" fmla="*/ 41469 h 294596"/>
                <a:gd name="connsiteX655" fmla="*/ 2065414 w 4912735"/>
                <a:gd name="connsiteY655" fmla="*/ 67288 h 294596"/>
                <a:gd name="connsiteX656" fmla="*/ 2113636 w 4912735"/>
                <a:gd name="connsiteY656" fmla="*/ 67288 h 294596"/>
                <a:gd name="connsiteX657" fmla="*/ 2122196 w 4912735"/>
                <a:gd name="connsiteY657" fmla="*/ 42005 h 294596"/>
                <a:gd name="connsiteX658" fmla="*/ 2157582 w 4912735"/>
                <a:gd name="connsiteY658" fmla="*/ 42283 h 294596"/>
                <a:gd name="connsiteX659" fmla="*/ 2149646 w 4912735"/>
                <a:gd name="connsiteY659" fmla="*/ 67288 h 294596"/>
                <a:gd name="connsiteX660" fmla="*/ 2189285 w 4912735"/>
                <a:gd name="connsiteY660" fmla="*/ 67288 h 294596"/>
                <a:gd name="connsiteX661" fmla="*/ 2189061 w 4912735"/>
                <a:gd name="connsiteY661" fmla="*/ 68835 h 294596"/>
                <a:gd name="connsiteX662" fmla="*/ 2199945 w 4912735"/>
                <a:gd name="connsiteY662" fmla="*/ 51956 h 294596"/>
                <a:gd name="connsiteX663" fmla="*/ 2395139 w 4912735"/>
                <a:gd name="connsiteY663" fmla="*/ 51447 h 294596"/>
                <a:gd name="connsiteX664" fmla="*/ 2371613 w 4912735"/>
                <a:gd name="connsiteY664" fmla="*/ 87086 h 294596"/>
                <a:gd name="connsiteX665" fmla="*/ 2338425 w 4912735"/>
                <a:gd name="connsiteY665" fmla="*/ 87086 h 294596"/>
                <a:gd name="connsiteX666" fmla="*/ 2341340 w 4912735"/>
                <a:gd name="connsiteY666" fmla="*/ 71247 h 294596"/>
                <a:gd name="connsiteX667" fmla="*/ 2230561 w 4912735"/>
                <a:gd name="connsiteY667" fmla="*/ 71247 h 294596"/>
                <a:gd name="connsiteX668" fmla="*/ 2227646 w 4912735"/>
                <a:gd name="connsiteY668" fmla="*/ 87086 h 294596"/>
                <a:gd name="connsiteX669" fmla="*/ 2177292 w 4912735"/>
                <a:gd name="connsiteY669" fmla="*/ 87086 h 294596"/>
                <a:gd name="connsiteX670" fmla="*/ 2177311 w 4912735"/>
                <a:gd name="connsiteY670" fmla="*/ 87056 h 294596"/>
                <a:gd name="connsiteX671" fmla="*/ 2146517 w 4912735"/>
                <a:gd name="connsiteY671" fmla="*/ 87056 h 294596"/>
                <a:gd name="connsiteX672" fmla="*/ 2145734 w 4912735"/>
                <a:gd name="connsiteY672" fmla="*/ 91288 h 294596"/>
                <a:gd name="connsiteX673" fmla="*/ 2101141 w 4912735"/>
                <a:gd name="connsiteY673" fmla="*/ 92561 h 294596"/>
                <a:gd name="connsiteX674" fmla="*/ 2101923 w 4912735"/>
                <a:gd name="connsiteY674" fmla="*/ 87056 h 294596"/>
                <a:gd name="connsiteX675" fmla="*/ 2062285 w 4912735"/>
                <a:gd name="connsiteY675" fmla="*/ 87056 h 294596"/>
                <a:gd name="connsiteX676" fmla="*/ 2061502 w 4912735"/>
                <a:gd name="connsiteY676" fmla="*/ 91543 h 294596"/>
                <a:gd name="connsiteX677" fmla="*/ 2016909 w 4912735"/>
                <a:gd name="connsiteY677" fmla="*/ 92561 h 294596"/>
                <a:gd name="connsiteX678" fmla="*/ 2017691 w 4912735"/>
                <a:gd name="connsiteY678" fmla="*/ 87056 h 294596"/>
                <a:gd name="connsiteX679" fmla="*/ 1978313 w 4912735"/>
                <a:gd name="connsiteY679" fmla="*/ 87056 h 294596"/>
                <a:gd name="connsiteX680" fmla="*/ 1978316 w 4912735"/>
                <a:gd name="connsiteY680" fmla="*/ 87039 h 294596"/>
                <a:gd name="connsiteX681" fmla="*/ 1960926 w 4912735"/>
                <a:gd name="connsiteY681" fmla="*/ 87039 h 294596"/>
                <a:gd name="connsiteX682" fmla="*/ 1958376 w 4912735"/>
                <a:gd name="connsiteY682" fmla="*/ 103295 h 294596"/>
                <a:gd name="connsiteX683" fmla="*/ 1975529 w 4912735"/>
                <a:gd name="connsiteY683" fmla="*/ 103295 h 294596"/>
                <a:gd name="connsiteX684" fmla="*/ 1972284 w 4912735"/>
                <a:gd name="connsiteY684" fmla="*/ 123094 h 294596"/>
                <a:gd name="connsiteX685" fmla="*/ 1955131 w 4912735"/>
                <a:gd name="connsiteY685" fmla="*/ 123094 h 294596"/>
                <a:gd name="connsiteX686" fmla="*/ 1952581 w 4912735"/>
                <a:gd name="connsiteY686" fmla="*/ 139351 h 294596"/>
                <a:gd name="connsiteX687" fmla="*/ 1969734 w 4912735"/>
                <a:gd name="connsiteY687" fmla="*/ 139351 h 294596"/>
                <a:gd name="connsiteX688" fmla="*/ 1966721 w 4912735"/>
                <a:gd name="connsiteY688" fmla="*/ 159150 h 294596"/>
                <a:gd name="connsiteX689" fmla="*/ 1949567 w 4912735"/>
                <a:gd name="connsiteY689" fmla="*/ 159150 h 294596"/>
                <a:gd name="connsiteX690" fmla="*/ 1947017 w 4912735"/>
                <a:gd name="connsiteY690" fmla="*/ 175406 h 294596"/>
                <a:gd name="connsiteX691" fmla="*/ 1971357 w 4912735"/>
                <a:gd name="connsiteY691" fmla="*/ 175406 h 294596"/>
                <a:gd name="connsiteX692" fmla="*/ 1968343 w 4912735"/>
                <a:gd name="connsiteY692" fmla="*/ 194997 h 294596"/>
                <a:gd name="connsiteX693" fmla="*/ 1892312 w 4912735"/>
                <a:gd name="connsiteY693" fmla="*/ 194997 h 294596"/>
                <a:gd name="connsiteX694" fmla="*/ 1891849 w 4912735"/>
                <a:gd name="connsiteY694" fmla="*/ 198332 h 294596"/>
                <a:gd name="connsiteX695" fmla="*/ 1859397 w 4912735"/>
                <a:gd name="connsiteY695" fmla="*/ 198332 h 294596"/>
                <a:gd name="connsiteX696" fmla="*/ 1877477 w 4912735"/>
                <a:gd name="connsiteY696" fmla="*/ 82245 h 294596"/>
                <a:gd name="connsiteX697" fmla="*/ 1870523 w 4912735"/>
                <a:gd name="connsiteY697" fmla="*/ 84329 h 294596"/>
                <a:gd name="connsiteX698" fmla="*/ 1874463 w 4912735"/>
                <a:gd name="connsiteY698" fmla="*/ 60570 h 294596"/>
                <a:gd name="connsiteX699" fmla="*/ 1915492 w 4912735"/>
                <a:gd name="connsiteY699" fmla="*/ 48690 h 294596"/>
                <a:gd name="connsiteX700" fmla="*/ 1912479 w 4912735"/>
                <a:gd name="connsiteY700" fmla="*/ 67239 h 294596"/>
                <a:gd name="connsiteX701" fmla="*/ 1930096 w 4912735"/>
                <a:gd name="connsiteY701" fmla="*/ 67239 h 294596"/>
                <a:gd name="connsiteX702" fmla="*/ 1931255 w 4912735"/>
                <a:gd name="connsiteY702" fmla="*/ 60778 h 294596"/>
                <a:gd name="connsiteX703" fmla="*/ 1923837 w 4912735"/>
                <a:gd name="connsiteY703" fmla="*/ 52859 h 294596"/>
                <a:gd name="connsiteX704" fmla="*/ 1966257 w 4912735"/>
                <a:gd name="connsiteY704" fmla="*/ 52859 h 294596"/>
                <a:gd name="connsiteX705" fmla="*/ 1963939 w 4912735"/>
                <a:gd name="connsiteY705" fmla="*/ 67239 h 294596"/>
                <a:gd name="connsiteX706" fmla="*/ 1983874 w 4912735"/>
                <a:gd name="connsiteY706" fmla="*/ 67239 h 294596"/>
                <a:gd name="connsiteX707" fmla="*/ 1983860 w 4912735"/>
                <a:gd name="connsiteY707" fmla="*/ 67331 h 294596"/>
                <a:gd name="connsiteX708" fmla="*/ 2029404 w 4912735"/>
                <a:gd name="connsiteY708" fmla="*/ 68052 h 294596"/>
                <a:gd name="connsiteX709" fmla="*/ 2036692 w 4912735"/>
                <a:gd name="connsiteY709" fmla="*/ 41496 h 294596"/>
                <a:gd name="connsiteX710" fmla="*/ 1382609 w 4912735"/>
                <a:gd name="connsiteY710" fmla="*/ 40357 h 294596"/>
                <a:gd name="connsiteX711" fmla="*/ 1399736 w 4912735"/>
                <a:gd name="connsiteY711" fmla="*/ 55734 h 294596"/>
                <a:gd name="connsiteX712" fmla="*/ 1413413 w 4912735"/>
                <a:gd name="connsiteY712" fmla="*/ 70361 h 294596"/>
                <a:gd name="connsiteX713" fmla="*/ 1406812 w 4912735"/>
                <a:gd name="connsiteY713" fmla="*/ 77761 h 294596"/>
                <a:gd name="connsiteX714" fmla="*/ 1393135 w 4912735"/>
                <a:gd name="connsiteY714" fmla="*/ 62435 h 294596"/>
                <a:gd name="connsiteX715" fmla="*/ 1376008 w 4912735"/>
                <a:gd name="connsiteY715" fmla="*/ 46358 h 294596"/>
                <a:gd name="connsiteX716" fmla="*/ 1179383 w 4912735"/>
                <a:gd name="connsiteY716" fmla="*/ 40357 h 294596"/>
                <a:gd name="connsiteX717" fmla="*/ 1196010 w 4912735"/>
                <a:gd name="connsiteY717" fmla="*/ 55384 h 294596"/>
                <a:gd name="connsiteX718" fmla="*/ 1209187 w 4912735"/>
                <a:gd name="connsiteY718" fmla="*/ 69960 h 294596"/>
                <a:gd name="connsiteX719" fmla="*/ 1202386 w 4912735"/>
                <a:gd name="connsiteY719" fmla="*/ 76961 h 294596"/>
                <a:gd name="connsiteX720" fmla="*/ 1189310 w 4912735"/>
                <a:gd name="connsiteY720" fmla="*/ 61959 h 294596"/>
                <a:gd name="connsiteX721" fmla="*/ 1172782 w 4912735"/>
                <a:gd name="connsiteY721" fmla="*/ 46358 h 294596"/>
                <a:gd name="connsiteX722" fmla="*/ 3854584 w 4912735"/>
                <a:gd name="connsiteY722" fmla="*/ 39957 h 294596"/>
                <a:gd name="connsiteX723" fmla="*/ 3863186 w 4912735"/>
                <a:gd name="connsiteY723" fmla="*/ 39957 h 294596"/>
                <a:gd name="connsiteX724" fmla="*/ 3863186 w 4912735"/>
                <a:gd name="connsiteY724" fmla="*/ 107765 h 294596"/>
                <a:gd name="connsiteX725" fmla="*/ 3898178 w 4912735"/>
                <a:gd name="connsiteY725" fmla="*/ 107765 h 294596"/>
                <a:gd name="connsiteX726" fmla="*/ 3898178 w 4912735"/>
                <a:gd name="connsiteY726" fmla="*/ 116766 h 294596"/>
                <a:gd name="connsiteX727" fmla="*/ 3876575 w 4912735"/>
                <a:gd name="connsiteY727" fmla="*/ 116766 h 294596"/>
                <a:gd name="connsiteX728" fmla="*/ 3876575 w 4912735"/>
                <a:gd name="connsiteY728" fmla="*/ 183362 h 294596"/>
                <a:gd name="connsiteX729" fmla="*/ 3900797 w 4912735"/>
                <a:gd name="connsiteY729" fmla="*/ 171581 h 294596"/>
                <a:gd name="connsiteX730" fmla="*/ 3901747 w 4912735"/>
                <a:gd name="connsiteY730" fmla="*/ 175780 h 294596"/>
                <a:gd name="connsiteX731" fmla="*/ 3902999 w 4912735"/>
                <a:gd name="connsiteY731" fmla="*/ 179373 h 294596"/>
                <a:gd name="connsiteX732" fmla="*/ 3881338 w 4912735"/>
                <a:gd name="connsiteY732" fmla="*/ 190764 h 294596"/>
                <a:gd name="connsiteX733" fmla="*/ 3870978 w 4912735"/>
                <a:gd name="connsiteY733" fmla="*/ 196732 h 294596"/>
                <a:gd name="connsiteX734" fmla="*/ 3866798 w 4912735"/>
                <a:gd name="connsiteY734" fmla="*/ 199988 h 294596"/>
                <a:gd name="connsiteX735" fmla="*/ 3864921 w 4912735"/>
                <a:gd name="connsiteY735" fmla="*/ 195732 h 294596"/>
                <a:gd name="connsiteX736" fmla="*/ 3862594 w 4912735"/>
                <a:gd name="connsiteY736" fmla="*/ 191776 h 294596"/>
                <a:gd name="connsiteX737" fmla="*/ 3866122 w 4912735"/>
                <a:gd name="connsiteY737" fmla="*/ 188772 h 294596"/>
                <a:gd name="connsiteX738" fmla="*/ 3867999 w 4912735"/>
                <a:gd name="connsiteY738" fmla="*/ 180968 h 294596"/>
                <a:gd name="connsiteX739" fmla="*/ 3867999 w 4912735"/>
                <a:gd name="connsiteY739" fmla="*/ 116766 h 294596"/>
                <a:gd name="connsiteX740" fmla="*/ 3850984 w 4912735"/>
                <a:gd name="connsiteY740" fmla="*/ 116766 h 294596"/>
                <a:gd name="connsiteX741" fmla="*/ 3845858 w 4912735"/>
                <a:gd name="connsiteY741" fmla="*/ 174871 h 294596"/>
                <a:gd name="connsiteX742" fmla="*/ 3826781 w 4912735"/>
                <a:gd name="connsiteY742" fmla="*/ 214366 h 294596"/>
                <a:gd name="connsiteX743" fmla="*/ 3823655 w 4912735"/>
                <a:gd name="connsiteY743" fmla="*/ 211116 h 294596"/>
                <a:gd name="connsiteX744" fmla="*/ 3819780 w 4912735"/>
                <a:gd name="connsiteY744" fmla="*/ 208167 h 294596"/>
                <a:gd name="connsiteX745" fmla="*/ 3837607 w 4912735"/>
                <a:gd name="connsiteY745" fmla="*/ 171317 h 294596"/>
                <a:gd name="connsiteX746" fmla="*/ 3842383 w 4912735"/>
                <a:gd name="connsiteY746" fmla="*/ 116766 h 294596"/>
                <a:gd name="connsiteX747" fmla="*/ 3821980 w 4912735"/>
                <a:gd name="connsiteY747" fmla="*/ 116766 h 294596"/>
                <a:gd name="connsiteX748" fmla="*/ 3821980 w 4912735"/>
                <a:gd name="connsiteY748" fmla="*/ 107765 h 294596"/>
                <a:gd name="connsiteX749" fmla="*/ 3854584 w 4912735"/>
                <a:gd name="connsiteY749" fmla="*/ 107765 h 294596"/>
                <a:gd name="connsiteX750" fmla="*/ 2519018 w 4912735"/>
                <a:gd name="connsiteY750" fmla="*/ 38757 h 294596"/>
                <a:gd name="connsiteX751" fmla="*/ 2528019 w 4912735"/>
                <a:gd name="connsiteY751" fmla="*/ 41157 h 294596"/>
                <a:gd name="connsiteX752" fmla="*/ 2522293 w 4912735"/>
                <a:gd name="connsiteY752" fmla="*/ 55784 h 294596"/>
                <a:gd name="connsiteX753" fmla="*/ 2515817 w 4912735"/>
                <a:gd name="connsiteY753" fmla="*/ 69960 h 294596"/>
                <a:gd name="connsiteX754" fmla="*/ 2603228 w 4912735"/>
                <a:gd name="connsiteY754" fmla="*/ 69960 h 294596"/>
                <a:gd name="connsiteX755" fmla="*/ 2603228 w 4912735"/>
                <a:gd name="connsiteY755" fmla="*/ 79162 h 294596"/>
                <a:gd name="connsiteX756" fmla="*/ 2538420 w 4912735"/>
                <a:gd name="connsiteY756" fmla="*/ 79162 h 294596"/>
                <a:gd name="connsiteX757" fmla="*/ 2538420 w 4912735"/>
                <a:gd name="connsiteY757" fmla="*/ 112766 h 294596"/>
                <a:gd name="connsiteX758" fmla="*/ 2599227 w 4912735"/>
                <a:gd name="connsiteY758" fmla="*/ 112766 h 294596"/>
                <a:gd name="connsiteX759" fmla="*/ 2599227 w 4912735"/>
                <a:gd name="connsiteY759" fmla="*/ 121767 h 294596"/>
                <a:gd name="connsiteX760" fmla="*/ 2538420 w 4912735"/>
                <a:gd name="connsiteY760" fmla="*/ 121767 h 294596"/>
                <a:gd name="connsiteX761" fmla="*/ 2538420 w 4912735"/>
                <a:gd name="connsiteY761" fmla="*/ 156771 h 294596"/>
                <a:gd name="connsiteX762" fmla="*/ 2602028 w 4912735"/>
                <a:gd name="connsiteY762" fmla="*/ 156771 h 294596"/>
                <a:gd name="connsiteX763" fmla="*/ 2602028 w 4912735"/>
                <a:gd name="connsiteY763" fmla="*/ 165973 h 294596"/>
                <a:gd name="connsiteX764" fmla="*/ 2538420 w 4912735"/>
                <a:gd name="connsiteY764" fmla="*/ 165973 h 294596"/>
                <a:gd name="connsiteX765" fmla="*/ 2538420 w 4912735"/>
                <a:gd name="connsiteY765" fmla="*/ 217179 h 294596"/>
                <a:gd name="connsiteX766" fmla="*/ 2528819 w 4912735"/>
                <a:gd name="connsiteY766" fmla="*/ 217179 h 294596"/>
                <a:gd name="connsiteX767" fmla="*/ 2528819 w 4912735"/>
                <a:gd name="connsiteY767" fmla="*/ 79162 h 294596"/>
                <a:gd name="connsiteX768" fmla="*/ 2511417 w 4912735"/>
                <a:gd name="connsiteY768" fmla="*/ 79162 h 294596"/>
                <a:gd name="connsiteX769" fmla="*/ 2497115 w 4912735"/>
                <a:gd name="connsiteY769" fmla="*/ 102840 h 294596"/>
                <a:gd name="connsiteX770" fmla="*/ 2481613 w 4912735"/>
                <a:gd name="connsiteY770" fmla="*/ 122767 h 294596"/>
                <a:gd name="connsiteX771" fmla="*/ 2477963 w 4912735"/>
                <a:gd name="connsiteY771" fmla="*/ 119667 h 294596"/>
                <a:gd name="connsiteX772" fmla="*/ 2474012 w 4912735"/>
                <a:gd name="connsiteY772" fmla="*/ 116566 h 294596"/>
                <a:gd name="connsiteX773" fmla="*/ 2499440 w 4912735"/>
                <a:gd name="connsiteY773" fmla="*/ 81637 h 294596"/>
                <a:gd name="connsiteX774" fmla="*/ 2519018 w 4912735"/>
                <a:gd name="connsiteY774" fmla="*/ 38757 h 294596"/>
                <a:gd name="connsiteX775" fmla="*/ 448711 w 4912735"/>
                <a:gd name="connsiteY775" fmla="*/ 36956 h 294596"/>
                <a:gd name="connsiteX776" fmla="*/ 458112 w 4912735"/>
                <a:gd name="connsiteY776" fmla="*/ 41157 h 294596"/>
                <a:gd name="connsiteX777" fmla="*/ 440285 w 4912735"/>
                <a:gd name="connsiteY777" fmla="*/ 80087 h 294596"/>
                <a:gd name="connsiteX778" fmla="*/ 419907 w 4912735"/>
                <a:gd name="connsiteY778" fmla="*/ 114966 h 294596"/>
                <a:gd name="connsiteX779" fmla="*/ 464713 w 4912735"/>
                <a:gd name="connsiteY779" fmla="*/ 111966 h 294596"/>
                <a:gd name="connsiteX780" fmla="*/ 471739 w 4912735"/>
                <a:gd name="connsiteY780" fmla="*/ 99264 h 294596"/>
                <a:gd name="connsiteX781" fmla="*/ 478315 w 4912735"/>
                <a:gd name="connsiteY781" fmla="*/ 86563 h 294596"/>
                <a:gd name="connsiteX782" fmla="*/ 487716 w 4912735"/>
                <a:gd name="connsiteY782" fmla="*/ 90763 h 294596"/>
                <a:gd name="connsiteX783" fmla="*/ 457337 w 4912735"/>
                <a:gd name="connsiteY783" fmla="*/ 141869 h 294596"/>
                <a:gd name="connsiteX784" fmla="*/ 424708 w 4912735"/>
                <a:gd name="connsiteY784" fmla="*/ 186375 h 294596"/>
                <a:gd name="connsiteX785" fmla="*/ 480715 w 4912735"/>
                <a:gd name="connsiteY785" fmla="*/ 176574 h 294596"/>
                <a:gd name="connsiteX786" fmla="*/ 474539 w 4912735"/>
                <a:gd name="connsiteY786" fmla="*/ 162497 h 294596"/>
                <a:gd name="connsiteX787" fmla="*/ 467914 w 4912735"/>
                <a:gd name="connsiteY787" fmla="*/ 149170 h 294596"/>
                <a:gd name="connsiteX788" fmla="*/ 475914 w 4912735"/>
                <a:gd name="connsiteY788" fmla="*/ 146370 h 294596"/>
                <a:gd name="connsiteX789" fmla="*/ 490041 w 4912735"/>
                <a:gd name="connsiteY789" fmla="*/ 176424 h 294596"/>
                <a:gd name="connsiteX790" fmla="*/ 499517 w 4912735"/>
                <a:gd name="connsiteY790" fmla="*/ 203777 h 294596"/>
                <a:gd name="connsiteX791" fmla="*/ 490917 w 4912735"/>
                <a:gd name="connsiteY791" fmla="*/ 207578 h 294596"/>
                <a:gd name="connsiteX792" fmla="*/ 488016 w 4912735"/>
                <a:gd name="connsiteY792" fmla="*/ 197101 h 294596"/>
                <a:gd name="connsiteX793" fmla="*/ 483915 w 4912735"/>
                <a:gd name="connsiteY793" fmla="*/ 184975 h 294596"/>
                <a:gd name="connsiteX794" fmla="*/ 446536 w 4912735"/>
                <a:gd name="connsiteY794" fmla="*/ 191969 h 294596"/>
                <a:gd name="connsiteX795" fmla="*/ 425208 w 4912735"/>
                <a:gd name="connsiteY795" fmla="*/ 196226 h 294596"/>
                <a:gd name="connsiteX796" fmla="*/ 414832 w 4912735"/>
                <a:gd name="connsiteY796" fmla="*/ 198758 h 294596"/>
                <a:gd name="connsiteX797" fmla="*/ 410306 w 4912735"/>
                <a:gd name="connsiteY797" fmla="*/ 200577 h 294596"/>
                <a:gd name="connsiteX798" fmla="*/ 408806 w 4912735"/>
                <a:gd name="connsiteY798" fmla="*/ 195926 h 294596"/>
                <a:gd name="connsiteX799" fmla="*/ 406706 w 4912735"/>
                <a:gd name="connsiteY799" fmla="*/ 190976 h 294596"/>
                <a:gd name="connsiteX800" fmla="*/ 414282 w 4912735"/>
                <a:gd name="connsiteY800" fmla="*/ 185075 h 294596"/>
                <a:gd name="connsiteX801" fmla="*/ 424708 w 4912735"/>
                <a:gd name="connsiteY801" fmla="*/ 172573 h 294596"/>
                <a:gd name="connsiteX802" fmla="*/ 438735 w 4912735"/>
                <a:gd name="connsiteY802" fmla="*/ 153221 h 294596"/>
                <a:gd name="connsiteX803" fmla="*/ 459512 w 4912735"/>
                <a:gd name="connsiteY803" fmla="*/ 120967 h 294596"/>
                <a:gd name="connsiteX804" fmla="*/ 428383 w 4912735"/>
                <a:gd name="connsiteY804" fmla="*/ 123760 h 294596"/>
                <a:gd name="connsiteX805" fmla="*/ 413966 w 4912735"/>
                <a:gd name="connsiteY805" fmla="*/ 125441 h 294596"/>
                <a:gd name="connsiteX806" fmla="*/ 408706 w 4912735"/>
                <a:gd name="connsiteY806" fmla="*/ 126768 h 294596"/>
                <a:gd name="connsiteX807" fmla="*/ 407256 w 4912735"/>
                <a:gd name="connsiteY807" fmla="*/ 121942 h 294596"/>
                <a:gd name="connsiteX808" fmla="*/ 405506 w 4912735"/>
                <a:gd name="connsiteY808" fmla="*/ 116966 h 294596"/>
                <a:gd name="connsiteX809" fmla="*/ 410781 w 4912735"/>
                <a:gd name="connsiteY809" fmla="*/ 112366 h 294596"/>
                <a:gd name="connsiteX810" fmla="*/ 417107 w 4912735"/>
                <a:gd name="connsiteY810" fmla="*/ 102365 h 294596"/>
                <a:gd name="connsiteX811" fmla="*/ 425568 w 4912735"/>
                <a:gd name="connsiteY811" fmla="*/ 88163 h 294596"/>
                <a:gd name="connsiteX812" fmla="*/ 437450 w 4912735"/>
                <a:gd name="connsiteY812" fmla="*/ 64493 h 294596"/>
                <a:gd name="connsiteX813" fmla="*/ 448711 w 4912735"/>
                <a:gd name="connsiteY813" fmla="*/ 36956 h 294596"/>
                <a:gd name="connsiteX814" fmla="*/ 2473812 w 4912735"/>
                <a:gd name="connsiteY814" fmla="*/ 36756 h 294596"/>
                <a:gd name="connsiteX815" fmla="*/ 2483013 w 4912735"/>
                <a:gd name="connsiteY815" fmla="*/ 39557 h 294596"/>
                <a:gd name="connsiteX816" fmla="*/ 2473137 w 4912735"/>
                <a:gd name="connsiteY816" fmla="*/ 61809 h 294596"/>
                <a:gd name="connsiteX817" fmla="*/ 2461610 w 4912735"/>
                <a:gd name="connsiteY817" fmla="*/ 83162 h 294596"/>
                <a:gd name="connsiteX818" fmla="*/ 2461610 w 4912735"/>
                <a:gd name="connsiteY818" fmla="*/ 216979 h 294596"/>
                <a:gd name="connsiteX819" fmla="*/ 2451809 w 4912735"/>
                <a:gd name="connsiteY819" fmla="*/ 216979 h 294596"/>
                <a:gd name="connsiteX820" fmla="*/ 2451809 w 4912735"/>
                <a:gd name="connsiteY820" fmla="*/ 98564 h 294596"/>
                <a:gd name="connsiteX821" fmla="*/ 2440108 w 4912735"/>
                <a:gd name="connsiteY821" fmla="*/ 114066 h 294596"/>
                <a:gd name="connsiteX822" fmla="*/ 2427806 w 4912735"/>
                <a:gd name="connsiteY822" fmla="*/ 127768 h 294596"/>
                <a:gd name="connsiteX823" fmla="*/ 2425181 w 4912735"/>
                <a:gd name="connsiteY823" fmla="*/ 123367 h 294596"/>
                <a:gd name="connsiteX824" fmla="*/ 2421805 w 4912735"/>
                <a:gd name="connsiteY824" fmla="*/ 118967 h 294596"/>
                <a:gd name="connsiteX825" fmla="*/ 2451034 w 4912735"/>
                <a:gd name="connsiteY825" fmla="*/ 82212 h 294596"/>
                <a:gd name="connsiteX826" fmla="*/ 2473812 w 4912735"/>
                <a:gd name="connsiteY826" fmla="*/ 36756 h 294596"/>
                <a:gd name="connsiteX827" fmla="*/ 1473020 w 4912735"/>
                <a:gd name="connsiteY827" fmla="*/ 36356 h 294596"/>
                <a:gd name="connsiteX828" fmla="*/ 1482821 w 4912735"/>
                <a:gd name="connsiteY828" fmla="*/ 36356 h 294596"/>
                <a:gd name="connsiteX829" fmla="*/ 1482821 w 4912735"/>
                <a:gd name="connsiteY829" fmla="*/ 104165 h 294596"/>
                <a:gd name="connsiteX830" fmla="*/ 1536428 w 4912735"/>
                <a:gd name="connsiteY830" fmla="*/ 104165 h 294596"/>
                <a:gd name="connsiteX831" fmla="*/ 1536428 w 4912735"/>
                <a:gd name="connsiteY831" fmla="*/ 113766 h 294596"/>
                <a:gd name="connsiteX832" fmla="*/ 1482821 w 4912735"/>
                <a:gd name="connsiteY832" fmla="*/ 113766 h 294596"/>
                <a:gd name="connsiteX833" fmla="*/ 1482821 w 4912735"/>
                <a:gd name="connsiteY833" fmla="*/ 216979 h 294596"/>
                <a:gd name="connsiteX834" fmla="*/ 1473020 w 4912735"/>
                <a:gd name="connsiteY834" fmla="*/ 216979 h 294596"/>
                <a:gd name="connsiteX835" fmla="*/ 1473020 w 4912735"/>
                <a:gd name="connsiteY835" fmla="*/ 113766 h 294596"/>
                <a:gd name="connsiteX836" fmla="*/ 1420814 w 4912735"/>
                <a:gd name="connsiteY836" fmla="*/ 113766 h 294596"/>
                <a:gd name="connsiteX837" fmla="*/ 1420814 w 4912735"/>
                <a:gd name="connsiteY837" fmla="*/ 104165 h 294596"/>
                <a:gd name="connsiteX838" fmla="*/ 1473020 w 4912735"/>
                <a:gd name="connsiteY838" fmla="*/ 104165 h 294596"/>
                <a:gd name="connsiteX839" fmla="*/ 3495739 w 4912735"/>
                <a:gd name="connsiteY839" fmla="*/ 36169 h 294596"/>
                <a:gd name="connsiteX840" fmla="*/ 3505341 w 4912735"/>
                <a:gd name="connsiteY840" fmla="*/ 36169 h 294596"/>
                <a:gd name="connsiteX841" fmla="*/ 3505341 w 4912735"/>
                <a:gd name="connsiteY841" fmla="*/ 63372 h 294596"/>
                <a:gd name="connsiteX842" fmla="*/ 3558548 w 4912735"/>
                <a:gd name="connsiteY842" fmla="*/ 63372 h 294596"/>
                <a:gd name="connsiteX843" fmla="*/ 3558548 w 4912735"/>
                <a:gd name="connsiteY843" fmla="*/ 70752 h 294596"/>
                <a:gd name="connsiteX844" fmla="*/ 3571349 w 4912735"/>
                <a:gd name="connsiteY844" fmla="*/ 57469 h 294596"/>
                <a:gd name="connsiteX845" fmla="*/ 3582950 w 4912735"/>
                <a:gd name="connsiteY845" fmla="*/ 43570 h 294596"/>
                <a:gd name="connsiteX846" fmla="*/ 3590952 w 4912735"/>
                <a:gd name="connsiteY846" fmla="*/ 48370 h 294596"/>
                <a:gd name="connsiteX847" fmla="*/ 3565323 w 4912735"/>
                <a:gd name="connsiteY847" fmla="*/ 76789 h 294596"/>
                <a:gd name="connsiteX848" fmla="*/ 3535944 w 4912735"/>
                <a:gd name="connsiteY848" fmla="*/ 102377 h 294596"/>
                <a:gd name="connsiteX849" fmla="*/ 3601153 w 4912735"/>
                <a:gd name="connsiteY849" fmla="*/ 102377 h 294596"/>
                <a:gd name="connsiteX850" fmla="*/ 3601153 w 4912735"/>
                <a:gd name="connsiteY850" fmla="*/ 111153 h 294596"/>
                <a:gd name="connsiteX851" fmla="*/ 3524343 w 4912735"/>
                <a:gd name="connsiteY851" fmla="*/ 111153 h 294596"/>
                <a:gd name="connsiteX852" fmla="*/ 3486338 w 4912735"/>
                <a:gd name="connsiteY852" fmla="*/ 135181 h 294596"/>
                <a:gd name="connsiteX853" fmla="*/ 3575750 w 4912735"/>
                <a:gd name="connsiteY853" fmla="*/ 135181 h 294596"/>
                <a:gd name="connsiteX854" fmla="*/ 3575750 w 4912735"/>
                <a:gd name="connsiteY854" fmla="*/ 216366 h 294596"/>
                <a:gd name="connsiteX855" fmla="*/ 3565948 w 4912735"/>
                <a:gd name="connsiteY855" fmla="*/ 216366 h 294596"/>
                <a:gd name="connsiteX856" fmla="*/ 3565948 w 4912735"/>
                <a:gd name="connsiteY856" fmla="*/ 210166 h 294596"/>
                <a:gd name="connsiteX857" fmla="*/ 3477538 w 4912735"/>
                <a:gd name="connsiteY857" fmla="*/ 210166 h 294596"/>
                <a:gd name="connsiteX858" fmla="*/ 3477538 w 4912735"/>
                <a:gd name="connsiteY858" fmla="*/ 217166 h 294596"/>
                <a:gd name="connsiteX859" fmla="*/ 3467936 w 4912735"/>
                <a:gd name="connsiteY859" fmla="*/ 217166 h 294596"/>
                <a:gd name="connsiteX860" fmla="*/ 3467936 w 4912735"/>
                <a:gd name="connsiteY860" fmla="*/ 144959 h 294596"/>
                <a:gd name="connsiteX861" fmla="*/ 3447984 w 4912735"/>
                <a:gd name="connsiteY861" fmla="*/ 154495 h 294596"/>
                <a:gd name="connsiteX862" fmla="*/ 3427731 w 4912735"/>
                <a:gd name="connsiteY862" fmla="*/ 162980 h 294596"/>
                <a:gd name="connsiteX863" fmla="*/ 3424731 w 4912735"/>
                <a:gd name="connsiteY863" fmla="*/ 159050 h 294596"/>
                <a:gd name="connsiteX864" fmla="*/ 3421131 w 4912735"/>
                <a:gd name="connsiteY864" fmla="*/ 154970 h 294596"/>
                <a:gd name="connsiteX865" fmla="*/ 3466436 w 4912735"/>
                <a:gd name="connsiteY865" fmla="*/ 135540 h 294596"/>
                <a:gd name="connsiteX866" fmla="*/ 3508741 w 4912735"/>
                <a:gd name="connsiteY866" fmla="*/ 111153 h 294596"/>
                <a:gd name="connsiteX867" fmla="*/ 3424531 w 4912735"/>
                <a:gd name="connsiteY867" fmla="*/ 111153 h 294596"/>
                <a:gd name="connsiteX868" fmla="*/ 3424531 w 4912735"/>
                <a:gd name="connsiteY868" fmla="*/ 102377 h 294596"/>
                <a:gd name="connsiteX869" fmla="*/ 3495739 w 4912735"/>
                <a:gd name="connsiteY869" fmla="*/ 102377 h 294596"/>
                <a:gd name="connsiteX870" fmla="*/ 3495739 w 4912735"/>
                <a:gd name="connsiteY870" fmla="*/ 72148 h 294596"/>
                <a:gd name="connsiteX871" fmla="*/ 3442333 w 4912735"/>
                <a:gd name="connsiteY871" fmla="*/ 72148 h 294596"/>
                <a:gd name="connsiteX872" fmla="*/ 3442333 w 4912735"/>
                <a:gd name="connsiteY872" fmla="*/ 63372 h 294596"/>
                <a:gd name="connsiteX873" fmla="*/ 3495739 w 4912735"/>
                <a:gd name="connsiteY873" fmla="*/ 63372 h 294596"/>
                <a:gd name="connsiteX874" fmla="*/ 3675162 w 4912735"/>
                <a:gd name="connsiteY874" fmla="*/ 36156 h 294596"/>
                <a:gd name="connsiteX875" fmla="*/ 3684563 w 4912735"/>
                <a:gd name="connsiteY875" fmla="*/ 36156 h 294596"/>
                <a:gd name="connsiteX876" fmla="*/ 3684563 w 4912735"/>
                <a:gd name="connsiteY876" fmla="*/ 53158 h 294596"/>
                <a:gd name="connsiteX877" fmla="*/ 3739970 w 4912735"/>
                <a:gd name="connsiteY877" fmla="*/ 53158 h 294596"/>
                <a:gd name="connsiteX878" fmla="*/ 3739970 w 4912735"/>
                <a:gd name="connsiteY878" fmla="*/ 36156 h 294596"/>
                <a:gd name="connsiteX879" fmla="*/ 3749372 w 4912735"/>
                <a:gd name="connsiteY879" fmla="*/ 36156 h 294596"/>
                <a:gd name="connsiteX880" fmla="*/ 3749372 w 4912735"/>
                <a:gd name="connsiteY880" fmla="*/ 53158 h 294596"/>
                <a:gd name="connsiteX881" fmla="*/ 3800178 w 4912735"/>
                <a:gd name="connsiteY881" fmla="*/ 53158 h 294596"/>
                <a:gd name="connsiteX882" fmla="*/ 3800178 w 4912735"/>
                <a:gd name="connsiteY882" fmla="*/ 62159 h 294596"/>
                <a:gd name="connsiteX883" fmla="*/ 3749372 w 4912735"/>
                <a:gd name="connsiteY883" fmla="*/ 62159 h 294596"/>
                <a:gd name="connsiteX884" fmla="*/ 3749372 w 4912735"/>
                <a:gd name="connsiteY884" fmla="*/ 81962 h 294596"/>
                <a:gd name="connsiteX885" fmla="*/ 3739970 w 4912735"/>
                <a:gd name="connsiteY885" fmla="*/ 81962 h 294596"/>
                <a:gd name="connsiteX886" fmla="*/ 3739970 w 4912735"/>
                <a:gd name="connsiteY886" fmla="*/ 62159 h 294596"/>
                <a:gd name="connsiteX887" fmla="*/ 3684563 w 4912735"/>
                <a:gd name="connsiteY887" fmla="*/ 62159 h 294596"/>
                <a:gd name="connsiteX888" fmla="*/ 3684563 w 4912735"/>
                <a:gd name="connsiteY888" fmla="*/ 81962 h 294596"/>
                <a:gd name="connsiteX889" fmla="*/ 3675162 w 4912735"/>
                <a:gd name="connsiteY889" fmla="*/ 81962 h 294596"/>
                <a:gd name="connsiteX890" fmla="*/ 3675162 w 4912735"/>
                <a:gd name="connsiteY890" fmla="*/ 62159 h 294596"/>
                <a:gd name="connsiteX891" fmla="*/ 3625356 w 4912735"/>
                <a:gd name="connsiteY891" fmla="*/ 62159 h 294596"/>
                <a:gd name="connsiteX892" fmla="*/ 3625356 w 4912735"/>
                <a:gd name="connsiteY892" fmla="*/ 53158 h 294596"/>
                <a:gd name="connsiteX893" fmla="*/ 3675162 w 4912735"/>
                <a:gd name="connsiteY893" fmla="*/ 53158 h 294596"/>
                <a:gd name="connsiteX894" fmla="*/ 2936470 w 4912735"/>
                <a:gd name="connsiteY894" fmla="*/ 35956 h 294596"/>
                <a:gd name="connsiteX895" fmla="*/ 2945871 w 4912735"/>
                <a:gd name="connsiteY895" fmla="*/ 37756 h 294596"/>
                <a:gd name="connsiteX896" fmla="*/ 2936870 w 4912735"/>
                <a:gd name="connsiteY896" fmla="*/ 73561 h 294596"/>
                <a:gd name="connsiteX897" fmla="*/ 3002878 w 4912735"/>
                <a:gd name="connsiteY897" fmla="*/ 73561 h 294596"/>
                <a:gd name="connsiteX898" fmla="*/ 3002878 w 4912735"/>
                <a:gd name="connsiteY898" fmla="*/ 82562 h 294596"/>
                <a:gd name="connsiteX899" fmla="*/ 2986676 w 4912735"/>
                <a:gd name="connsiteY899" fmla="*/ 82562 h 294596"/>
                <a:gd name="connsiteX900" fmla="*/ 2977125 w 4912735"/>
                <a:gd name="connsiteY900" fmla="*/ 129493 h 294596"/>
                <a:gd name="connsiteX901" fmla="*/ 2961273 w 4912735"/>
                <a:gd name="connsiteY901" fmla="*/ 166973 h 294596"/>
                <a:gd name="connsiteX902" fmla="*/ 2980575 w 4912735"/>
                <a:gd name="connsiteY902" fmla="*/ 191276 h 294596"/>
                <a:gd name="connsiteX903" fmla="*/ 3004678 w 4912735"/>
                <a:gd name="connsiteY903" fmla="*/ 208378 h 294596"/>
                <a:gd name="connsiteX904" fmla="*/ 3000978 w 4912735"/>
                <a:gd name="connsiteY904" fmla="*/ 212153 h 294596"/>
                <a:gd name="connsiteX905" fmla="*/ 2997877 w 4912735"/>
                <a:gd name="connsiteY905" fmla="*/ 216379 h 294596"/>
                <a:gd name="connsiteX906" fmla="*/ 2974449 w 4912735"/>
                <a:gd name="connsiteY906" fmla="*/ 199202 h 294596"/>
                <a:gd name="connsiteX907" fmla="*/ 2955672 w 4912735"/>
                <a:gd name="connsiteY907" fmla="*/ 175574 h 294596"/>
                <a:gd name="connsiteX908" fmla="*/ 2934570 w 4912735"/>
                <a:gd name="connsiteY908" fmla="*/ 198852 h 294596"/>
                <a:gd name="connsiteX909" fmla="*/ 2906866 w 4912735"/>
                <a:gd name="connsiteY909" fmla="*/ 217179 h 294596"/>
                <a:gd name="connsiteX910" fmla="*/ 2904241 w 4912735"/>
                <a:gd name="connsiteY910" fmla="*/ 212828 h 294596"/>
                <a:gd name="connsiteX911" fmla="*/ 2900865 w 4912735"/>
                <a:gd name="connsiteY911" fmla="*/ 208778 h 294596"/>
                <a:gd name="connsiteX912" fmla="*/ 2929319 w 4912735"/>
                <a:gd name="connsiteY912" fmla="*/ 190676 h 294596"/>
                <a:gd name="connsiteX913" fmla="*/ 2950271 w 4912735"/>
                <a:gd name="connsiteY913" fmla="*/ 166573 h 294596"/>
                <a:gd name="connsiteX914" fmla="*/ 2936695 w 4912735"/>
                <a:gd name="connsiteY914" fmla="*/ 136169 h 294596"/>
                <a:gd name="connsiteX915" fmla="*/ 2926869 w 4912735"/>
                <a:gd name="connsiteY915" fmla="*/ 101564 h 294596"/>
                <a:gd name="connsiteX916" fmla="*/ 2919118 w 4912735"/>
                <a:gd name="connsiteY916" fmla="*/ 117741 h 294596"/>
                <a:gd name="connsiteX917" fmla="*/ 2910467 w 4912735"/>
                <a:gd name="connsiteY917" fmla="*/ 131968 h 294596"/>
                <a:gd name="connsiteX918" fmla="*/ 2906991 w 4912735"/>
                <a:gd name="connsiteY918" fmla="*/ 128393 h 294596"/>
                <a:gd name="connsiteX919" fmla="*/ 2903066 w 4912735"/>
                <a:gd name="connsiteY919" fmla="*/ 124967 h 294596"/>
                <a:gd name="connsiteX920" fmla="*/ 2923068 w 4912735"/>
                <a:gd name="connsiteY920" fmla="*/ 85037 h 294596"/>
                <a:gd name="connsiteX921" fmla="*/ 2936470 w 4912735"/>
                <a:gd name="connsiteY921" fmla="*/ 35956 h 294596"/>
                <a:gd name="connsiteX922" fmla="*/ 3085288 w 4912735"/>
                <a:gd name="connsiteY922" fmla="*/ 35769 h 294596"/>
                <a:gd name="connsiteX923" fmla="*/ 3094089 w 4912735"/>
                <a:gd name="connsiteY923" fmla="*/ 35769 h 294596"/>
                <a:gd name="connsiteX924" fmla="*/ 3094089 w 4912735"/>
                <a:gd name="connsiteY924" fmla="*/ 56971 h 294596"/>
                <a:gd name="connsiteX925" fmla="*/ 3119893 w 4912735"/>
                <a:gd name="connsiteY925" fmla="*/ 56971 h 294596"/>
                <a:gd name="connsiteX926" fmla="*/ 3119893 w 4912735"/>
                <a:gd name="connsiteY926" fmla="*/ 65747 h 294596"/>
                <a:gd name="connsiteX927" fmla="*/ 3094089 w 4912735"/>
                <a:gd name="connsiteY927" fmla="*/ 65747 h 294596"/>
                <a:gd name="connsiteX928" fmla="*/ 3094089 w 4912735"/>
                <a:gd name="connsiteY928" fmla="*/ 82550 h 294596"/>
                <a:gd name="connsiteX929" fmla="*/ 3085288 w 4912735"/>
                <a:gd name="connsiteY929" fmla="*/ 82550 h 294596"/>
                <a:gd name="connsiteX930" fmla="*/ 3085288 w 4912735"/>
                <a:gd name="connsiteY930" fmla="*/ 65747 h 294596"/>
                <a:gd name="connsiteX931" fmla="*/ 3056885 w 4912735"/>
                <a:gd name="connsiteY931" fmla="*/ 65747 h 294596"/>
                <a:gd name="connsiteX932" fmla="*/ 3056885 w 4912735"/>
                <a:gd name="connsiteY932" fmla="*/ 80349 h 294596"/>
                <a:gd name="connsiteX933" fmla="*/ 3048084 w 4912735"/>
                <a:gd name="connsiteY933" fmla="*/ 80349 h 294596"/>
                <a:gd name="connsiteX934" fmla="*/ 3048084 w 4912735"/>
                <a:gd name="connsiteY934" fmla="*/ 65747 h 294596"/>
                <a:gd name="connsiteX935" fmla="*/ 3023481 w 4912735"/>
                <a:gd name="connsiteY935" fmla="*/ 65747 h 294596"/>
                <a:gd name="connsiteX936" fmla="*/ 3023481 w 4912735"/>
                <a:gd name="connsiteY936" fmla="*/ 56971 h 294596"/>
                <a:gd name="connsiteX937" fmla="*/ 3048084 w 4912735"/>
                <a:gd name="connsiteY937" fmla="*/ 56971 h 294596"/>
                <a:gd name="connsiteX938" fmla="*/ 3048084 w 4912735"/>
                <a:gd name="connsiteY938" fmla="*/ 35969 h 294596"/>
                <a:gd name="connsiteX939" fmla="*/ 3056885 w 4912735"/>
                <a:gd name="connsiteY939" fmla="*/ 35969 h 294596"/>
                <a:gd name="connsiteX940" fmla="*/ 3056885 w 4912735"/>
                <a:gd name="connsiteY940" fmla="*/ 56971 h 294596"/>
                <a:gd name="connsiteX941" fmla="*/ 3085288 w 4912735"/>
                <a:gd name="connsiteY941" fmla="*/ 56971 h 294596"/>
                <a:gd name="connsiteX942" fmla="*/ 3142696 w 4912735"/>
                <a:gd name="connsiteY942" fmla="*/ 35756 h 294596"/>
                <a:gd name="connsiteX943" fmla="*/ 3151896 w 4912735"/>
                <a:gd name="connsiteY943" fmla="*/ 37356 h 294596"/>
                <a:gd name="connsiteX944" fmla="*/ 3148296 w 4912735"/>
                <a:gd name="connsiteY944" fmla="*/ 53658 h 294596"/>
                <a:gd name="connsiteX945" fmla="*/ 3144096 w 4912735"/>
                <a:gd name="connsiteY945" fmla="*/ 69360 h 294596"/>
                <a:gd name="connsiteX946" fmla="*/ 3200903 w 4912735"/>
                <a:gd name="connsiteY946" fmla="*/ 69360 h 294596"/>
                <a:gd name="connsiteX947" fmla="*/ 3200903 w 4912735"/>
                <a:gd name="connsiteY947" fmla="*/ 78562 h 294596"/>
                <a:gd name="connsiteX948" fmla="*/ 3183901 w 4912735"/>
                <a:gd name="connsiteY948" fmla="*/ 78562 h 294596"/>
                <a:gd name="connsiteX949" fmla="*/ 3175400 w 4912735"/>
                <a:gd name="connsiteY949" fmla="*/ 128593 h 294596"/>
                <a:gd name="connsiteX950" fmla="*/ 3160298 w 4912735"/>
                <a:gd name="connsiteY950" fmla="*/ 168585 h 294596"/>
                <a:gd name="connsiteX951" fmla="*/ 3178775 w 4912735"/>
                <a:gd name="connsiteY951" fmla="*/ 192124 h 294596"/>
                <a:gd name="connsiteX952" fmla="*/ 3203103 w 4912735"/>
                <a:gd name="connsiteY952" fmla="*/ 208178 h 294596"/>
                <a:gd name="connsiteX953" fmla="*/ 3199303 w 4912735"/>
                <a:gd name="connsiteY953" fmla="*/ 212028 h 294596"/>
                <a:gd name="connsiteX954" fmla="*/ 3196102 w 4912735"/>
                <a:gd name="connsiteY954" fmla="*/ 216179 h 294596"/>
                <a:gd name="connsiteX955" fmla="*/ 3173024 w 4912735"/>
                <a:gd name="connsiteY955" fmla="*/ 200024 h 294596"/>
                <a:gd name="connsiteX956" fmla="*/ 3154897 w 4912735"/>
                <a:gd name="connsiteY956" fmla="*/ 177562 h 294596"/>
                <a:gd name="connsiteX957" fmla="*/ 3136670 w 4912735"/>
                <a:gd name="connsiteY957" fmla="*/ 199648 h 294596"/>
                <a:gd name="connsiteX958" fmla="*/ 3112292 w 4912735"/>
                <a:gd name="connsiteY958" fmla="*/ 217379 h 294596"/>
                <a:gd name="connsiteX959" fmla="*/ 3109566 w 4912735"/>
                <a:gd name="connsiteY959" fmla="*/ 213253 h 294596"/>
                <a:gd name="connsiteX960" fmla="*/ 3106091 w 4912735"/>
                <a:gd name="connsiteY960" fmla="*/ 208978 h 294596"/>
                <a:gd name="connsiteX961" fmla="*/ 3131369 w 4912735"/>
                <a:gd name="connsiteY961" fmla="*/ 191273 h 294596"/>
                <a:gd name="connsiteX962" fmla="*/ 3149896 w 4912735"/>
                <a:gd name="connsiteY962" fmla="*/ 168185 h 294596"/>
                <a:gd name="connsiteX963" fmla="*/ 3137895 w 4912735"/>
                <a:gd name="connsiteY963" fmla="*/ 138494 h 294596"/>
                <a:gd name="connsiteX964" fmla="*/ 3129494 w 4912735"/>
                <a:gd name="connsiteY964" fmla="*/ 104157 h 294596"/>
                <a:gd name="connsiteX965" fmla="*/ 3125543 w 4912735"/>
                <a:gd name="connsiteY965" fmla="*/ 111061 h 294596"/>
                <a:gd name="connsiteX966" fmla="*/ 3121293 w 4912735"/>
                <a:gd name="connsiteY966" fmla="*/ 117370 h 294596"/>
                <a:gd name="connsiteX967" fmla="*/ 3118118 w 4912735"/>
                <a:gd name="connsiteY967" fmla="*/ 113714 h 294596"/>
                <a:gd name="connsiteX968" fmla="*/ 3114492 w 4912735"/>
                <a:gd name="connsiteY968" fmla="*/ 110359 h 294596"/>
                <a:gd name="connsiteX969" fmla="*/ 3131669 w 4912735"/>
                <a:gd name="connsiteY969" fmla="*/ 77039 h 294596"/>
                <a:gd name="connsiteX970" fmla="*/ 3142696 w 4912735"/>
                <a:gd name="connsiteY970" fmla="*/ 35756 h 294596"/>
                <a:gd name="connsiteX971" fmla="*/ 4376612 w 4912735"/>
                <a:gd name="connsiteY971" fmla="*/ 35356 h 294596"/>
                <a:gd name="connsiteX972" fmla="*/ 4386413 w 4912735"/>
                <a:gd name="connsiteY972" fmla="*/ 37756 h 294596"/>
                <a:gd name="connsiteX973" fmla="*/ 4381237 w 4912735"/>
                <a:gd name="connsiteY973" fmla="*/ 49883 h 294596"/>
                <a:gd name="connsiteX974" fmla="*/ 4375611 w 4912735"/>
                <a:gd name="connsiteY974" fmla="*/ 61559 h 294596"/>
                <a:gd name="connsiteX975" fmla="*/ 4498827 w 4912735"/>
                <a:gd name="connsiteY975" fmla="*/ 61559 h 294596"/>
                <a:gd name="connsiteX976" fmla="*/ 4498827 w 4912735"/>
                <a:gd name="connsiteY976" fmla="*/ 70761 h 294596"/>
                <a:gd name="connsiteX977" fmla="*/ 4432219 w 4912735"/>
                <a:gd name="connsiteY977" fmla="*/ 70761 h 294596"/>
                <a:gd name="connsiteX978" fmla="*/ 4432219 w 4912735"/>
                <a:gd name="connsiteY978" fmla="*/ 105365 h 294596"/>
                <a:gd name="connsiteX979" fmla="*/ 4494627 w 4912735"/>
                <a:gd name="connsiteY979" fmla="*/ 105365 h 294596"/>
                <a:gd name="connsiteX980" fmla="*/ 4494627 w 4912735"/>
                <a:gd name="connsiteY980" fmla="*/ 114566 h 294596"/>
                <a:gd name="connsiteX981" fmla="*/ 4432219 w 4912735"/>
                <a:gd name="connsiteY981" fmla="*/ 114566 h 294596"/>
                <a:gd name="connsiteX982" fmla="*/ 4432219 w 4912735"/>
                <a:gd name="connsiteY982" fmla="*/ 159972 h 294596"/>
                <a:gd name="connsiteX983" fmla="*/ 4507228 w 4912735"/>
                <a:gd name="connsiteY983" fmla="*/ 159972 h 294596"/>
                <a:gd name="connsiteX984" fmla="*/ 4507228 w 4912735"/>
                <a:gd name="connsiteY984" fmla="*/ 169373 h 294596"/>
                <a:gd name="connsiteX985" fmla="*/ 4432219 w 4912735"/>
                <a:gd name="connsiteY985" fmla="*/ 169373 h 294596"/>
                <a:gd name="connsiteX986" fmla="*/ 4432219 w 4912735"/>
                <a:gd name="connsiteY986" fmla="*/ 217379 h 294596"/>
                <a:gd name="connsiteX987" fmla="*/ 4422618 w 4912735"/>
                <a:gd name="connsiteY987" fmla="*/ 217379 h 294596"/>
                <a:gd name="connsiteX988" fmla="*/ 4422618 w 4912735"/>
                <a:gd name="connsiteY988" fmla="*/ 169373 h 294596"/>
                <a:gd name="connsiteX989" fmla="*/ 4328205 w 4912735"/>
                <a:gd name="connsiteY989" fmla="*/ 169373 h 294596"/>
                <a:gd name="connsiteX990" fmla="*/ 4328205 w 4912735"/>
                <a:gd name="connsiteY990" fmla="*/ 159972 h 294596"/>
                <a:gd name="connsiteX991" fmla="*/ 4362010 w 4912735"/>
                <a:gd name="connsiteY991" fmla="*/ 159972 h 294596"/>
                <a:gd name="connsiteX992" fmla="*/ 4362010 w 4912735"/>
                <a:gd name="connsiteY992" fmla="*/ 105365 h 294596"/>
                <a:gd name="connsiteX993" fmla="*/ 4422618 w 4912735"/>
                <a:gd name="connsiteY993" fmla="*/ 105365 h 294596"/>
                <a:gd name="connsiteX994" fmla="*/ 4422618 w 4912735"/>
                <a:gd name="connsiteY994" fmla="*/ 70761 h 294596"/>
                <a:gd name="connsiteX995" fmla="*/ 4370211 w 4912735"/>
                <a:gd name="connsiteY995" fmla="*/ 70761 h 294596"/>
                <a:gd name="connsiteX996" fmla="*/ 4354934 w 4912735"/>
                <a:gd name="connsiteY996" fmla="*/ 93413 h 294596"/>
                <a:gd name="connsiteX997" fmla="*/ 4338007 w 4912735"/>
                <a:gd name="connsiteY997" fmla="*/ 112166 h 294596"/>
                <a:gd name="connsiteX998" fmla="*/ 4334006 w 4912735"/>
                <a:gd name="connsiteY998" fmla="*/ 109090 h 294596"/>
                <a:gd name="connsiteX999" fmla="*/ 4329406 w 4912735"/>
                <a:gd name="connsiteY999" fmla="*/ 106165 h 294596"/>
                <a:gd name="connsiteX1000" fmla="*/ 4356609 w 4912735"/>
                <a:gd name="connsiteY1000" fmla="*/ 74811 h 294596"/>
                <a:gd name="connsiteX1001" fmla="*/ 4376612 w 4912735"/>
                <a:gd name="connsiteY1001" fmla="*/ 35356 h 294596"/>
                <a:gd name="connsiteX1002" fmla="*/ 1669654 w 4912735"/>
                <a:gd name="connsiteY1002" fmla="*/ 28560 h 294596"/>
                <a:gd name="connsiteX1003" fmla="*/ 1703328 w 4912735"/>
                <a:gd name="connsiteY1003" fmla="*/ 28560 h 294596"/>
                <a:gd name="connsiteX1004" fmla="*/ 1672080 w 4912735"/>
                <a:gd name="connsiteY1004" fmla="*/ 92222 h 294596"/>
                <a:gd name="connsiteX1005" fmla="*/ 1767467 w 4912735"/>
                <a:gd name="connsiteY1005" fmla="*/ 92137 h 294596"/>
                <a:gd name="connsiteX1006" fmla="*/ 1748591 w 4912735"/>
                <a:gd name="connsiteY1006" fmla="*/ 115330 h 294596"/>
                <a:gd name="connsiteX1007" fmla="*/ 1700290 w 4912735"/>
                <a:gd name="connsiteY1007" fmla="*/ 115245 h 294596"/>
                <a:gd name="connsiteX1008" fmla="*/ 1765224 w 4912735"/>
                <a:gd name="connsiteY1008" fmla="*/ 224216 h 294596"/>
                <a:gd name="connsiteX1009" fmla="*/ 1765448 w 4912735"/>
                <a:gd name="connsiteY1009" fmla="*/ 224267 h 294596"/>
                <a:gd name="connsiteX1010" fmla="*/ 1805387 w 4912735"/>
                <a:gd name="connsiteY1010" fmla="*/ 89748 h 294596"/>
                <a:gd name="connsiteX1011" fmla="*/ 1791015 w 4912735"/>
                <a:gd name="connsiteY1011" fmla="*/ 89748 h 294596"/>
                <a:gd name="connsiteX1012" fmla="*/ 1799372 w 4912735"/>
                <a:gd name="connsiteY1012" fmla="*/ 70620 h 294596"/>
                <a:gd name="connsiteX1013" fmla="*/ 1811413 w 4912735"/>
                <a:gd name="connsiteY1013" fmla="*/ 70365 h 294596"/>
                <a:gd name="connsiteX1014" fmla="*/ 1816977 w 4912735"/>
                <a:gd name="connsiteY1014" fmla="*/ 52233 h 294596"/>
                <a:gd name="connsiteX1015" fmla="*/ 1847574 w 4912735"/>
                <a:gd name="connsiteY1015" fmla="*/ 52233 h 294596"/>
                <a:gd name="connsiteX1016" fmla="*/ 1841779 w 4912735"/>
                <a:gd name="connsiteY1016" fmla="*/ 70365 h 294596"/>
                <a:gd name="connsiteX1017" fmla="*/ 1868437 w 4912735"/>
                <a:gd name="connsiteY1017" fmla="*/ 70365 h 294596"/>
                <a:gd name="connsiteX1018" fmla="*/ 1865423 w 4912735"/>
                <a:gd name="connsiteY1018" fmla="*/ 89748 h 294596"/>
                <a:gd name="connsiteX1019" fmla="*/ 1829726 w 4912735"/>
                <a:gd name="connsiteY1019" fmla="*/ 89748 h 294596"/>
                <a:gd name="connsiteX1020" fmla="*/ 1764684 w 4912735"/>
                <a:gd name="connsiteY1020" fmla="*/ 294596 h 294596"/>
                <a:gd name="connsiteX1021" fmla="*/ 1753088 w 4912735"/>
                <a:gd name="connsiteY1021" fmla="*/ 271602 h 294596"/>
                <a:gd name="connsiteX1022" fmla="*/ 1752951 w 4912735"/>
                <a:gd name="connsiteY1022" fmla="*/ 271880 h 294596"/>
                <a:gd name="connsiteX1023" fmla="*/ 1751346 w 4912735"/>
                <a:gd name="connsiteY1023" fmla="*/ 269027 h 294596"/>
                <a:gd name="connsiteX1024" fmla="*/ 1659794 w 4912735"/>
                <a:gd name="connsiteY1024" fmla="*/ 113973 h 294596"/>
                <a:gd name="connsiteX1025" fmla="*/ 1611351 w 4912735"/>
                <a:gd name="connsiteY1025" fmla="*/ 198749 h 294596"/>
                <a:gd name="connsiteX1026" fmla="*/ 1570708 w 4912735"/>
                <a:gd name="connsiteY1026" fmla="*/ 199088 h 294596"/>
                <a:gd name="connsiteX1027" fmla="*/ 1619101 w 4912735"/>
                <a:gd name="connsiteY1027" fmla="*/ 115669 h 294596"/>
                <a:gd name="connsiteX1028" fmla="*/ 1582607 w 4912735"/>
                <a:gd name="connsiteY1028" fmla="*/ 116008 h 294596"/>
                <a:gd name="connsiteX1029" fmla="*/ 1601144 w 4912735"/>
                <a:gd name="connsiteY1029" fmla="*/ 91628 h 294596"/>
                <a:gd name="connsiteX1030" fmla="*/ 1632539 w 4912735"/>
                <a:gd name="connsiteY1030" fmla="*/ 91883 h 294596"/>
                <a:gd name="connsiteX1031" fmla="*/ 4783594 w 4912735"/>
                <a:gd name="connsiteY1031" fmla="*/ 22517 h 294596"/>
                <a:gd name="connsiteX1032" fmla="*/ 4674940 w 4912735"/>
                <a:gd name="connsiteY1032" fmla="*/ 129140 h 294596"/>
                <a:gd name="connsiteX1033" fmla="*/ 4781564 w 4912735"/>
                <a:gd name="connsiteY1033" fmla="*/ 237795 h 294596"/>
                <a:gd name="connsiteX1034" fmla="*/ 4890218 w 4912735"/>
                <a:gd name="connsiteY1034" fmla="*/ 131172 h 294596"/>
                <a:gd name="connsiteX1035" fmla="*/ 131170 w 4912735"/>
                <a:gd name="connsiteY1035" fmla="*/ 22517 h 294596"/>
                <a:gd name="connsiteX1036" fmla="*/ 22517 w 4912735"/>
                <a:gd name="connsiteY1036" fmla="*/ 129140 h 294596"/>
                <a:gd name="connsiteX1037" fmla="*/ 129141 w 4912735"/>
                <a:gd name="connsiteY1037" fmla="*/ 237795 h 294596"/>
                <a:gd name="connsiteX1038" fmla="*/ 237795 w 4912735"/>
                <a:gd name="connsiteY1038" fmla="*/ 131172 h 294596"/>
                <a:gd name="connsiteX1039" fmla="*/ 4783806 w 4912735"/>
                <a:gd name="connsiteY1039" fmla="*/ 0 h 294596"/>
                <a:gd name="connsiteX1040" fmla="*/ 4912735 w 4912735"/>
                <a:gd name="connsiteY1040" fmla="*/ 131384 h 294596"/>
                <a:gd name="connsiteX1041" fmla="*/ 4781352 w 4912735"/>
                <a:gd name="connsiteY1041" fmla="*/ 260312 h 294596"/>
                <a:gd name="connsiteX1042" fmla="*/ 4652423 w 4912735"/>
                <a:gd name="connsiteY1042" fmla="*/ 128928 h 294596"/>
                <a:gd name="connsiteX1043" fmla="*/ 131383 w 4912735"/>
                <a:gd name="connsiteY1043" fmla="*/ 0 h 294596"/>
                <a:gd name="connsiteX1044" fmla="*/ 260312 w 4912735"/>
                <a:gd name="connsiteY1044" fmla="*/ 131384 h 294596"/>
                <a:gd name="connsiteX1045" fmla="*/ 128929 w 4912735"/>
                <a:gd name="connsiteY1045" fmla="*/ 260312 h 294596"/>
                <a:gd name="connsiteX1046" fmla="*/ 0 w 4912735"/>
                <a:gd name="connsiteY1046" fmla="*/ 128928 h 29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</a:cxnLst>
              <a:rect l="l" t="t" r="r" b="b"/>
              <a:pathLst>
                <a:path w="4912735" h="294596">
                  <a:moveTo>
                    <a:pt x="3917780" y="182762"/>
                  </a:moveTo>
                  <a:lnTo>
                    <a:pt x="3917780" y="200789"/>
                  </a:lnTo>
                  <a:lnTo>
                    <a:pt x="3952009" y="200789"/>
                  </a:lnTo>
                  <a:lnTo>
                    <a:pt x="3952009" y="182762"/>
                  </a:lnTo>
                  <a:close/>
                  <a:moveTo>
                    <a:pt x="3477538" y="175961"/>
                  </a:moveTo>
                  <a:lnTo>
                    <a:pt x="3477538" y="201389"/>
                  </a:lnTo>
                  <a:lnTo>
                    <a:pt x="3565948" y="201389"/>
                  </a:lnTo>
                  <a:lnTo>
                    <a:pt x="3565948" y="175961"/>
                  </a:lnTo>
                  <a:close/>
                  <a:moveTo>
                    <a:pt x="2103176" y="159680"/>
                  </a:moveTo>
                  <a:lnTo>
                    <a:pt x="2102555" y="164812"/>
                  </a:lnTo>
                  <a:lnTo>
                    <a:pt x="2130900" y="164812"/>
                  </a:lnTo>
                  <a:lnTo>
                    <a:pt x="2131521" y="159680"/>
                  </a:lnTo>
                  <a:close/>
                  <a:moveTo>
                    <a:pt x="2037178" y="159680"/>
                  </a:moveTo>
                  <a:lnTo>
                    <a:pt x="2036557" y="164812"/>
                  </a:lnTo>
                  <a:lnTo>
                    <a:pt x="2064487" y="164812"/>
                  </a:lnTo>
                  <a:lnTo>
                    <a:pt x="2065108" y="159680"/>
                  </a:lnTo>
                  <a:close/>
                  <a:moveTo>
                    <a:pt x="1897876" y="159150"/>
                  </a:moveTo>
                  <a:lnTo>
                    <a:pt x="1895326" y="175406"/>
                  </a:lnTo>
                  <a:lnTo>
                    <a:pt x="1913406" y="175406"/>
                  </a:lnTo>
                  <a:lnTo>
                    <a:pt x="1915956" y="159150"/>
                  </a:lnTo>
                  <a:close/>
                  <a:moveTo>
                    <a:pt x="3917780" y="157559"/>
                  </a:moveTo>
                  <a:lnTo>
                    <a:pt x="3917780" y="174986"/>
                  </a:lnTo>
                  <a:lnTo>
                    <a:pt x="3952009" y="174986"/>
                  </a:lnTo>
                  <a:lnTo>
                    <a:pt x="3952009" y="157559"/>
                  </a:lnTo>
                  <a:close/>
                  <a:moveTo>
                    <a:pt x="4188988" y="147958"/>
                  </a:moveTo>
                  <a:lnTo>
                    <a:pt x="4188988" y="182387"/>
                  </a:lnTo>
                  <a:lnTo>
                    <a:pt x="4248396" y="182387"/>
                  </a:lnTo>
                  <a:lnTo>
                    <a:pt x="4248396" y="147958"/>
                  </a:lnTo>
                  <a:close/>
                  <a:moveTo>
                    <a:pt x="3477538" y="143757"/>
                  </a:moveTo>
                  <a:lnTo>
                    <a:pt x="3477538" y="167585"/>
                  </a:lnTo>
                  <a:lnTo>
                    <a:pt x="3565948" y="167585"/>
                  </a:lnTo>
                  <a:lnTo>
                    <a:pt x="3565948" y="143757"/>
                  </a:lnTo>
                  <a:close/>
                  <a:moveTo>
                    <a:pt x="2105659" y="142233"/>
                  </a:moveTo>
                  <a:lnTo>
                    <a:pt x="2104831" y="148186"/>
                  </a:lnTo>
                  <a:lnTo>
                    <a:pt x="2133176" y="148186"/>
                  </a:lnTo>
                  <a:lnTo>
                    <a:pt x="2134003" y="142233"/>
                  </a:lnTo>
                  <a:close/>
                  <a:moveTo>
                    <a:pt x="2039660" y="142233"/>
                  </a:moveTo>
                  <a:lnTo>
                    <a:pt x="2038833" y="148186"/>
                  </a:lnTo>
                  <a:lnTo>
                    <a:pt x="2066763" y="148186"/>
                  </a:lnTo>
                  <a:lnTo>
                    <a:pt x="2067591" y="142233"/>
                  </a:lnTo>
                  <a:close/>
                  <a:moveTo>
                    <a:pt x="2733032" y="140957"/>
                  </a:moveTo>
                  <a:lnTo>
                    <a:pt x="2733032" y="196589"/>
                  </a:lnTo>
                  <a:lnTo>
                    <a:pt x="2786663" y="196589"/>
                  </a:lnTo>
                  <a:lnTo>
                    <a:pt x="2786663" y="140957"/>
                  </a:lnTo>
                  <a:close/>
                  <a:moveTo>
                    <a:pt x="2640220" y="140957"/>
                  </a:moveTo>
                  <a:lnTo>
                    <a:pt x="2640220" y="196589"/>
                  </a:lnTo>
                  <a:lnTo>
                    <a:pt x="2689251" y="196589"/>
                  </a:lnTo>
                  <a:lnTo>
                    <a:pt x="2689251" y="140957"/>
                  </a:lnTo>
                  <a:close/>
                  <a:moveTo>
                    <a:pt x="4179987" y="139782"/>
                  </a:moveTo>
                  <a:lnTo>
                    <a:pt x="4257597" y="139782"/>
                  </a:lnTo>
                  <a:lnTo>
                    <a:pt x="4257597" y="190563"/>
                  </a:lnTo>
                  <a:lnTo>
                    <a:pt x="4188988" y="190563"/>
                  </a:lnTo>
                  <a:lnTo>
                    <a:pt x="4188988" y="201973"/>
                  </a:lnTo>
                  <a:lnTo>
                    <a:pt x="4179987" y="201973"/>
                  </a:lnTo>
                  <a:close/>
                  <a:moveTo>
                    <a:pt x="1240991" y="134168"/>
                  </a:moveTo>
                  <a:cubicBezTo>
                    <a:pt x="1244904" y="143195"/>
                    <a:pt x="1249780" y="151596"/>
                    <a:pt x="1255618" y="159372"/>
                  </a:cubicBezTo>
                  <a:cubicBezTo>
                    <a:pt x="1261456" y="167148"/>
                    <a:pt x="1268182" y="174149"/>
                    <a:pt x="1275795" y="180374"/>
                  </a:cubicBezTo>
                  <a:cubicBezTo>
                    <a:pt x="1283442" y="174361"/>
                    <a:pt x="1290301" y="167485"/>
                    <a:pt x="1296373" y="159747"/>
                  </a:cubicBezTo>
                  <a:cubicBezTo>
                    <a:pt x="1302445" y="152008"/>
                    <a:pt x="1307454" y="143482"/>
                    <a:pt x="1311400" y="134168"/>
                  </a:cubicBezTo>
                  <a:close/>
                  <a:moveTo>
                    <a:pt x="3917780" y="132756"/>
                  </a:moveTo>
                  <a:lnTo>
                    <a:pt x="3917780" y="149783"/>
                  </a:lnTo>
                  <a:lnTo>
                    <a:pt x="3952009" y="149783"/>
                  </a:lnTo>
                  <a:lnTo>
                    <a:pt x="3952009" y="132756"/>
                  </a:lnTo>
                  <a:close/>
                  <a:moveTo>
                    <a:pt x="3047284" y="131956"/>
                  </a:moveTo>
                  <a:lnTo>
                    <a:pt x="3047284" y="168585"/>
                  </a:lnTo>
                  <a:lnTo>
                    <a:pt x="3077487" y="168585"/>
                  </a:lnTo>
                  <a:lnTo>
                    <a:pt x="3077487" y="131956"/>
                  </a:lnTo>
                  <a:close/>
                  <a:moveTo>
                    <a:pt x="2723656" y="131781"/>
                  </a:moveTo>
                  <a:lnTo>
                    <a:pt x="2796040" y="131781"/>
                  </a:lnTo>
                  <a:lnTo>
                    <a:pt x="2796040" y="215766"/>
                  </a:lnTo>
                  <a:lnTo>
                    <a:pt x="2786663" y="215766"/>
                  </a:lnTo>
                  <a:lnTo>
                    <a:pt x="2786663" y="205765"/>
                  </a:lnTo>
                  <a:lnTo>
                    <a:pt x="2733032" y="205765"/>
                  </a:lnTo>
                  <a:lnTo>
                    <a:pt x="2733032" y="217166"/>
                  </a:lnTo>
                  <a:lnTo>
                    <a:pt x="2723656" y="217166"/>
                  </a:lnTo>
                  <a:close/>
                  <a:moveTo>
                    <a:pt x="2631044" y="131781"/>
                  </a:moveTo>
                  <a:lnTo>
                    <a:pt x="2698828" y="131781"/>
                  </a:lnTo>
                  <a:lnTo>
                    <a:pt x="2698828" y="215166"/>
                  </a:lnTo>
                  <a:lnTo>
                    <a:pt x="2689251" y="215166"/>
                  </a:lnTo>
                  <a:lnTo>
                    <a:pt x="2689251" y="205765"/>
                  </a:lnTo>
                  <a:lnTo>
                    <a:pt x="2640220" y="205765"/>
                  </a:lnTo>
                  <a:lnTo>
                    <a:pt x="2640220" y="217166"/>
                  </a:lnTo>
                  <a:lnTo>
                    <a:pt x="2631044" y="217166"/>
                  </a:lnTo>
                  <a:close/>
                  <a:moveTo>
                    <a:pt x="1318001" y="124367"/>
                  </a:moveTo>
                  <a:lnTo>
                    <a:pt x="1324001" y="127568"/>
                  </a:lnTo>
                  <a:cubicBezTo>
                    <a:pt x="1319826" y="139761"/>
                    <a:pt x="1314225" y="150729"/>
                    <a:pt x="1307199" y="160472"/>
                  </a:cubicBezTo>
                  <a:cubicBezTo>
                    <a:pt x="1300174" y="170215"/>
                    <a:pt x="1292173" y="178782"/>
                    <a:pt x="1283196" y="186175"/>
                  </a:cubicBezTo>
                  <a:cubicBezTo>
                    <a:pt x="1290805" y="191584"/>
                    <a:pt x="1299090" y="196218"/>
                    <a:pt x="1308049" y="200077"/>
                  </a:cubicBezTo>
                  <a:cubicBezTo>
                    <a:pt x="1317009" y="203936"/>
                    <a:pt x="1326593" y="206969"/>
                    <a:pt x="1336803" y="209178"/>
                  </a:cubicBezTo>
                  <a:cubicBezTo>
                    <a:pt x="1335657" y="210345"/>
                    <a:pt x="1334498" y="211762"/>
                    <a:pt x="1333328" y="213428"/>
                  </a:cubicBezTo>
                  <a:cubicBezTo>
                    <a:pt x="1332156" y="215095"/>
                    <a:pt x="1331248" y="216612"/>
                    <a:pt x="1330602" y="217979"/>
                  </a:cubicBezTo>
                  <a:cubicBezTo>
                    <a:pt x="1320184" y="215379"/>
                    <a:pt x="1310366" y="211928"/>
                    <a:pt x="1301148" y="207628"/>
                  </a:cubicBezTo>
                  <a:cubicBezTo>
                    <a:pt x="1291931" y="203327"/>
                    <a:pt x="1283413" y="198177"/>
                    <a:pt x="1275595" y="192176"/>
                  </a:cubicBezTo>
                  <a:cubicBezTo>
                    <a:pt x="1267461" y="198064"/>
                    <a:pt x="1258927" y="203090"/>
                    <a:pt x="1249992" y="207253"/>
                  </a:cubicBezTo>
                  <a:cubicBezTo>
                    <a:pt x="1241058" y="211416"/>
                    <a:pt x="1231923" y="214791"/>
                    <a:pt x="1222589" y="217379"/>
                  </a:cubicBezTo>
                  <a:cubicBezTo>
                    <a:pt x="1222143" y="216116"/>
                    <a:pt x="1221434" y="214691"/>
                    <a:pt x="1220464" y="213103"/>
                  </a:cubicBezTo>
                  <a:cubicBezTo>
                    <a:pt x="1219492" y="211516"/>
                    <a:pt x="1218534" y="210141"/>
                    <a:pt x="1217588" y="208978"/>
                  </a:cubicBezTo>
                  <a:cubicBezTo>
                    <a:pt x="1226323" y="206778"/>
                    <a:pt x="1234957" y="203777"/>
                    <a:pt x="1243491" y="199977"/>
                  </a:cubicBezTo>
                  <a:cubicBezTo>
                    <a:pt x="1252026" y="196176"/>
                    <a:pt x="1260260" y="191576"/>
                    <a:pt x="1268194" y="186175"/>
                  </a:cubicBezTo>
                  <a:cubicBezTo>
                    <a:pt x="1252026" y="171940"/>
                    <a:pt x="1239757" y="154604"/>
                    <a:pt x="1231390" y="134168"/>
                  </a:cubicBezTo>
                  <a:lnTo>
                    <a:pt x="1222989" y="134168"/>
                  </a:lnTo>
                  <a:lnTo>
                    <a:pt x="1222989" y="124967"/>
                  </a:lnTo>
                  <a:lnTo>
                    <a:pt x="1316200" y="124967"/>
                  </a:lnTo>
                  <a:close/>
                  <a:moveTo>
                    <a:pt x="3039283" y="123780"/>
                  </a:moveTo>
                  <a:lnTo>
                    <a:pt x="3085288" y="123780"/>
                  </a:lnTo>
                  <a:lnTo>
                    <a:pt x="3085288" y="176761"/>
                  </a:lnTo>
                  <a:lnTo>
                    <a:pt x="3047284" y="176761"/>
                  </a:lnTo>
                  <a:lnTo>
                    <a:pt x="3047284" y="194572"/>
                  </a:lnTo>
                  <a:lnTo>
                    <a:pt x="3039283" y="194572"/>
                  </a:lnTo>
                  <a:close/>
                  <a:moveTo>
                    <a:pt x="1903671" y="123094"/>
                  </a:moveTo>
                  <a:lnTo>
                    <a:pt x="1901121" y="139351"/>
                  </a:lnTo>
                  <a:lnTo>
                    <a:pt x="1918970" y="139351"/>
                  </a:lnTo>
                  <a:lnTo>
                    <a:pt x="1921519" y="123094"/>
                  </a:lnTo>
                  <a:close/>
                  <a:moveTo>
                    <a:pt x="2863861" y="116166"/>
                  </a:moveTo>
                  <a:lnTo>
                    <a:pt x="2873462" y="116166"/>
                  </a:lnTo>
                  <a:lnTo>
                    <a:pt x="2873462" y="141769"/>
                  </a:lnTo>
                  <a:lnTo>
                    <a:pt x="2910667" y="141769"/>
                  </a:lnTo>
                  <a:lnTo>
                    <a:pt x="2910667" y="150771"/>
                  </a:lnTo>
                  <a:lnTo>
                    <a:pt x="2873462" y="150771"/>
                  </a:lnTo>
                  <a:lnTo>
                    <a:pt x="2873462" y="186375"/>
                  </a:lnTo>
                  <a:lnTo>
                    <a:pt x="2915067" y="178574"/>
                  </a:lnTo>
                  <a:lnTo>
                    <a:pt x="2915667" y="187575"/>
                  </a:lnTo>
                  <a:cubicBezTo>
                    <a:pt x="2898815" y="190917"/>
                    <a:pt x="2882363" y="194134"/>
                    <a:pt x="2866311" y="197226"/>
                  </a:cubicBezTo>
                  <a:cubicBezTo>
                    <a:pt x="2850259" y="200318"/>
                    <a:pt x="2836107" y="203035"/>
                    <a:pt x="2823856" y="205377"/>
                  </a:cubicBezTo>
                  <a:lnTo>
                    <a:pt x="2822055" y="195576"/>
                  </a:lnTo>
                  <a:cubicBezTo>
                    <a:pt x="2827698" y="194755"/>
                    <a:pt x="2834065" y="193697"/>
                    <a:pt x="2841158" y="192401"/>
                  </a:cubicBezTo>
                  <a:cubicBezTo>
                    <a:pt x="2848250" y="191105"/>
                    <a:pt x="2855818" y="189696"/>
                    <a:pt x="2863861" y="188175"/>
                  </a:cubicBezTo>
                  <a:lnTo>
                    <a:pt x="2863861" y="150771"/>
                  </a:lnTo>
                  <a:lnTo>
                    <a:pt x="2827056" y="150771"/>
                  </a:lnTo>
                  <a:lnTo>
                    <a:pt x="2827056" y="141769"/>
                  </a:lnTo>
                  <a:lnTo>
                    <a:pt x="2863861" y="141769"/>
                  </a:lnTo>
                  <a:close/>
                  <a:moveTo>
                    <a:pt x="4371611" y="114566"/>
                  </a:moveTo>
                  <a:lnTo>
                    <a:pt x="4371611" y="159972"/>
                  </a:lnTo>
                  <a:lnTo>
                    <a:pt x="4422618" y="159972"/>
                  </a:lnTo>
                  <a:lnTo>
                    <a:pt x="4422618" y="114566"/>
                  </a:lnTo>
                  <a:close/>
                  <a:moveTo>
                    <a:pt x="605731" y="110366"/>
                  </a:moveTo>
                  <a:lnTo>
                    <a:pt x="781353" y="110366"/>
                  </a:lnTo>
                  <a:lnTo>
                    <a:pt x="781353" y="119967"/>
                  </a:lnTo>
                  <a:lnTo>
                    <a:pt x="684940" y="119967"/>
                  </a:lnTo>
                  <a:cubicBezTo>
                    <a:pt x="677677" y="134006"/>
                    <a:pt x="669901" y="147633"/>
                    <a:pt x="661613" y="160847"/>
                  </a:cubicBezTo>
                  <a:cubicBezTo>
                    <a:pt x="653324" y="174061"/>
                    <a:pt x="644898" y="186038"/>
                    <a:pt x="636335" y="196776"/>
                  </a:cubicBezTo>
                  <a:lnTo>
                    <a:pt x="748548" y="186975"/>
                  </a:lnTo>
                  <a:cubicBezTo>
                    <a:pt x="743898" y="179995"/>
                    <a:pt x="739097" y="172953"/>
                    <a:pt x="734147" y="165847"/>
                  </a:cubicBezTo>
                  <a:cubicBezTo>
                    <a:pt x="729196" y="158742"/>
                    <a:pt x="724396" y="152050"/>
                    <a:pt x="719745" y="145770"/>
                  </a:cubicBezTo>
                  <a:lnTo>
                    <a:pt x="728146" y="141569"/>
                  </a:lnTo>
                  <a:cubicBezTo>
                    <a:pt x="733974" y="149148"/>
                    <a:pt x="739943" y="157194"/>
                    <a:pt x="746052" y="165706"/>
                  </a:cubicBezTo>
                  <a:cubicBezTo>
                    <a:pt x="752161" y="174218"/>
                    <a:pt x="757848" y="182530"/>
                    <a:pt x="763113" y="190642"/>
                  </a:cubicBezTo>
                  <a:cubicBezTo>
                    <a:pt x="768378" y="198754"/>
                    <a:pt x="772658" y="206000"/>
                    <a:pt x="775952" y="212378"/>
                  </a:cubicBezTo>
                  <a:lnTo>
                    <a:pt x="766951" y="217579"/>
                  </a:lnTo>
                  <a:cubicBezTo>
                    <a:pt x="765338" y="214554"/>
                    <a:pt x="763463" y="211203"/>
                    <a:pt x="761325" y="207528"/>
                  </a:cubicBezTo>
                  <a:cubicBezTo>
                    <a:pt x="759187" y="203852"/>
                    <a:pt x="756862" y="200002"/>
                    <a:pt x="754349" y="195976"/>
                  </a:cubicBezTo>
                  <a:cubicBezTo>
                    <a:pt x="725812" y="198546"/>
                    <a:pt x="703064" y="200607"/>
                    <a:pt x="686103" y="202158"/>
                  </a:cubicBezTo>
                  <a:cubicBezTo>
                    <a:pt x="669143" y="203709"/>
                    <a:pt x="656370" y="204933"/>
                    <a:pt x="647786" y="205827"/>
                  </a:cubicBezTo>
                  <a:cubicBezTo>
                    <a:pt x="639202" y="206722"/>
                    <a:pt x="633205" y="207470"/>
                    <a:pt x="629796" y="208072"/>
                  </a:cubicBezTo>
                  <a:cubicBezTo>
                    <a:pt x="626387" y="208673"/>
                    <a:pt x="623966" y="209308"/>
                    <a:pt x="622533" y="209978"/>
                  </a:cubicBezTo>
                  <a:cubicBezTo>
                    <a:pt x="622208" y="208665"/>
                    <a:pt x="621708" y="206940"/>
                    <a:pt x="621033" y="204802"/>
                  </a:cubicBezTo>
                  <a:cubicBezTo>
                    <a:pt x="620357" y="202665"/>
                    <a:pt x="619657" y="200789"/>
                    <a:pt x="618932" y="199177"/>
                  </a:cubicBezTo>
                  <a:cubicBezTo>
                    <a:pt x="620837" y="198727"/>
                    <a:pt x="623029" y="197126"/>
                    <a:pt x="625508" y="194376"/>
                  </a:cubicBezTo>
                  <a:cubicBezTo>
                    <a:pt x="627988" y="191626"/>
                    <a:pt x="630730" y="188025"/>
                    <a:pt x="633734" y="183575"/>
                  </a:cubicBezTo>
                  <a:cubicBezTo>
                    <a:pt x="635912" y="180919"/>
                    <a:pt x="639157" y="176385"/>
                    <a:pt x="643469" y="169973"/>
                  </a:cubicBezTo>
                  <a:cubicBezTo>
                    <a:pt x="647780" y="163561"/>
                    <a:pt x="652492" y="156005"/>
                    <a:pt x="657604" y="147303"/>
                  </a:cubicBezTo>
                  <a:cubicBezTo>
                    <a:pt x="662716" y="138602"/>
                    <a:pt x="667561" y="129490"/>
                    <a:pt x="672139" y="119967"/>
                  </a:cubicBezTo>
                  <a:lnTo>
                    <a:pt x="605731" y="119967"/>
                  </a:lnTo>
                  <a:close/>
                  <a:moveTo>
                    <a:pt x="3919381" y="105565"/>
                  </a:moveTo>
                  <a:lnTo>
                    <a:pt x="3927789" y="107965"/>
                  </a:lnTo>
                  <a:cubicBezTo>
                    <a:pt x="3926596" y="110778"/>
                    <a:pt x="3925328" y="113604"/>
                    <a:pt x="3923985" y="116444"/>
                  </a:cubicBezTo>
                  <a:cubicBezTo>
                    <a:pt x="3922642" y="119284"/>
                    <a:pt x="3921174" y="122063"/>
                    <a:pt x="3919581" y="124780"/>
                  </a:cubicBezTo>
                  <a:lnTo>
                    <a:pt x="3951609" y="124780"/>
                  </a:lnTo>
                  <a:cubicBezTo>
                    <a:pt x="3950483" y="122317"/>
                    <a:pt x="3949282" y="119731"/>
                    <a:pt x="3948006" y="117020"/>
                  </a:cubicBezTo>
                  <a:cubicBezTo>
                    <a:pt x="3946730" y="114309"/>
                    <a:pt x="3945529" y="111824"/>
                    <a:pt x="3944403" y="109565"/>
                  </a:cubicBezTo>
                  <a:lnTo>
                    <a:pt x="3952009" y="107365"/>
                  </a:lnTo>
                  <a:cubicBezTo>
                    <a:pt x="3953426" y="109953"/>
                    <a:pt x="3954881" y="112829"/>
                    <a:pt x="3956372" y="115994"/>
                  </a:cubicBezTo>
                  <a:cubicBezTo>
                    <a:pt x="3957863" y="119159"/>
                    <a:pt x="3959268" y="122088"/>
                    <a:pt x="3960585" y="124780"/>
                  </a:cubicBezTo>
                  <a:lnTo>
                    <a:pt x="3998790" y="124780"/>
                  </a:lnTo>
                  <a:lnTo>
                    <a:pt x="3998790" y="132756"/>
                  </a:lnTo>
                  <a:lnTo>
                    <a:pt x="3960585" y="132756"/>
                  </a:lnTo>
                  <a:lnTo>
                    <a:pt x="3960585" y="149783"/>
                  </a:lnTo>
                  <a:lnTo>
                    <a:pt x="3995190" y="149783"/>
                  </a:lnTo>
                  <a:lnTo>
                    <a:pt x="3995190" y="157559"/>
                  </a:lnTo>
                  <a:lnTo>
                    <a:pt x="3960585" y="157559"/>
                  </a:lnTo>
                  <a:lnTo>
                    <a:pt x="3960585" y="174986"/>
                  </a:lnTo>
                  <a:lnTo>
                    <a:pt x="3995190" y="174986"/>
                  </a:lnTo>
                  <a:lnTo>
                    <a:pt x="3995190" y="182762"/>
                  </a:lnTo>
                  <a:lnTo>
                    <a:pt x="3960585" y="182762"/>
                  </a:lnTo>
                  <a:lnTo>
                    <a:pt x="3960585" y="200789"/>
                  </a:lnTo>
                  <a:lnTo>
                    <a:pt x="4003790" y="200789"/>
                  </a:lnTo>
                  <a:lnTo>
                    <a:pt x="4003790" y="208765"/>
                  </a:lnTo>
                  <a:lnTo>
                    <a:pt x="3917780" y="208765"/>
                  </a:lnTo>
                  <a:lnTo>
                    <a:pt x="3917780" y="216966"/>
                  </a:lnTo>
                  <a:lnTo>
                    <a:pt x="3909004" y="216966"/>
                  </a:lnTo>
                  <a:lnTo>
                    <a:pt x="3909004" y="141370"/>
                  </a:lnTo>
                  <a:cubicBezTo>
                    <a:pt x="3906789" y="144495"/>
                    <a:pt x="3904513" y="147455"/>
                    <a:pt x="3902173" y="150248"/>
                  </a:cubicBezTo>
                  <a:cubicBezTo>
                    <a:pt x="3899833" y="153041"/>
                    <a:pt x="3897506" y="155545"/>
                    <a:pt x="3895192" y="157759"/>
                  </a:cubicBezTo>
                  <a:cubicBezTo>
                    <a:pt x="3894407" y="156986"/>
                    <a:pt x="3893323" y="155989"/>
                    <a:pt x="3891938" y="154768"/>
                  </a:cubicBezTo>
                  <a:cubicBezTo>
                    <a:pt x="3890554" y="153546"/>
                    <a:pt x="3889369" y="152549"/>
                    <a:pt x="3888385" y="151777"/>
                  </a:cubicBezTo>
                  <a:cubicBezTo>
                    <a:pt x="3894770" y="145861"/>
                    <a:pt x="3900664" y="138884"/>
                    <a:pt x="3906067" y="130847"/>
                  </a:cubicBezTo>
                  <a:cubicBezTo>
                    <a:pt x="3911470" y="122810"/>
                    <a:pt x="3915908" y="114383"/>
                    <a:pt x="3919381" y="105565"/>
                  </a:cubicBezTo>
                  <a:close/>
                  <a:moveTo>
                    <a:pt x="3707766" y="102565"/>
                  </a:moveTo>
                  <a:lnTo>
                    <a:pt x="3717167" y="102565"/>
                  </a:lnTo>
                  <a:lnTo>
                    <a:pt x="3717167" y="130368"/>
                  </a:lnTo>
                  <a:lnTo>
                    <a:pt x="3798377" y="130368"/>
                  </a:lnTo>
                  <a:lnTo>
                    <a:pt x="3798377" y="139369"/>
                  </a:lnTo>
                  <a:lnTo>
                    <a:pt x="3724168" y="139369"/>
                  </a:lnTo>
                  <a:cubicBezTo>
                    <a:pt x="3730404" y="148106"/>
                    <a:pt x="3737891" y="156435"/>
                    <a:pt x="3746630" y="164357"/>
                  </a:cubicBezTo>
                  <a:cubicBezTo>
                    <a:pt x="3755369" y="172279"/>
                    <a:pt x="3764754" y="179379"/>
                    <a:pt x="3774782" y="185656"/>
                  </a:cubicBezTo>
                  <a:cubicBezTo>
                    <a:pt x="3784810" y="191934"/>
                    <a:pt x="3794876" y="196974"/>
                    <a:pt x="3804978" y="200777"/>
                  </a:cubicBezTo>
                  <a:cubicBezTo>
                    <a:pt x="3803745" y="201723"/>
                    <a:pt x="3802511" y="202931"/>
                    <a:pt x="3801278" y="204402"/>
                  </a:cubicBezTo>
                  <a:cubicBezTo>
                    <a:pt x="3800045" y="205873"/>
                    <a:pt x="3799011" y="207332"/>
                    <a:pt x="3798177" y="208778"/>
                  </a:cubicBezTo>
                  <a:cubicBezTo>
                    <a:pt x="3788276" y="204514"/>
                    <a:pt x="3778342" y="199062"/>
                    <a:pt x="3768374" y="192420"/>
                  </a:cubicBezTo>
                  <a:cubicBezTo>
                    <a:pt x="3758406" y="185779"/>
                    <a:pt x="3749005" y="178326"/>
                    <a:pt x="3740170" y="170062"/>
                  </a:cubicBezTo>
                  <a:cubicBezTo>
                    <a:pt x="3731336" y="161798"/>
                    <a:pt x="3723668" y="153100"/>
                    <a:pt x="3717167" y="143970"/>
                  </a:cubicBezTo>
                  <a:lnTo>
                    <a:pt x="3717167" y="217379"/>
                  </a:lnTo>
                  <a:lnTo>
                    <a:pt x="3707766" y="217379"/>
                  </a:lnTo>
                  <a:lnTo>
                    <a:pt x="3707766" y="144170"/>
                  </a:lnTo>
                  <a:cubicBezTo>
                    <a:pt x="3697844" y="158246"/>
                    <a:pt x="3685684" y="170898"/>
                    <a:pt x="3671287" y="182125"/>
                  </a:cubicBezTo>
                  <a:cubicBezTo>
                    <a:pt x="3656889" y="193351"/>
                    <a:pt x="3642179" y="202102"/>
                    <a:pt x="3627156" y="208378"/>
                  </a:cubicBezTo>
                  <a:cubicBezTo>
                    <a:pt x="3626502" y="207123"/>
                    <a:pt x="3625560" y="205782"/>
                    <a:pt x="3624331" y="204352"/>
                  </a:cubicBezTo>
                  <a:cubicBezTo>
                    <a:pt x="3623101" y="202923"/>
                    <a:pt x="3621910" y="201731"/>
                    <a:pt x="3620755" y="200777"/>
                  </a:cubicBezTo>
                  <a:cubicBezTo>
                    <a:pt x="3635987" y="194955"/>
                    <a:pt x="3650780" y="186596"/>
                    <a:pt x="3665136" y="175699"/>
                  </a:cubicBezTo>
                  <a:cubicBezTo>
                    <a:pt x="3679491" y="164802"/>
                    <a:pt x="3691435" y="152692"/>
                    <a:pt x="3700965" y="139369"/>
                  </a:cubicBezTo>
                  <a:lnTo>
                    <a:pt x="3627356" y="139369"/>
                  </a:lnTo>
                  <a:lnTo>
                    <a:pt x="3627356" y="130368"/>
                  </a:lnTo>
                  <a:lnTo>
                    <a:pt x="3707766" y="130368"/>
                  </a:lnTo>
                  <a:close/>
                  <a:moveTo>
                    <a:pt x="1829726" y="101419"/>
                  </a:moveTo>
                  <a:lnTo>
                    <a:pt x="1850356" y="101419"/>
                  </a:lnTo>
                  <a:lnTo>
                    <a:pt x="1844097" y="125804"/>
                  </a:lnTo>
                  <a:lnTo>
                    <a:pt x="1838766" y="136850"/>
                  </a:lnTo>
                  <a:lnTo>
                    <a:pt x="1828335" y="176032"/>
                  </a:lnTo>
                  <a:lnTo>
                    <a:pt x="1837607" y="174573"/>
                  </a:lnTo>
                  <a:lnTo>
                    <a:pt x="1840852" y="135182"/>
                  </a:lnTo>
                  <a:lnTo>
                    <a:pt x="1860555" y="135182"/>
                  </a:lnTo>
                  <a:lnTo>
                    <a:pt x="1855919" y="194789"/>
                  </a:lnTo>
                  <a:lnTo>
                    <a:pt x="1835984" y="194789"/>
                  </a:lnTo>
                  <a:cubicBezTo>
                    <a:pt x="1836062" y="193677"/>
                    <a:pt x="1836139" y="192566"/>
                    <a:pt x="1836216" y="191454"/>
                  </a:cubicBezTo>
                  <a:lnTo>
                    <a:pt x="1803300" y="194580"/>
                  </a:lnTo>
                  <a:lnTo>
                    <a:pt x="1806082" y="176448"/>
                  </a:lnTo>
                  <a:close/>
                  <a:moveTo>
                    <a:pt x="1356205" y="99364"/>
                  </a:moveTo>
                  <a:lnTo>
                    <a:pt x="1399011" y="99364"/>
                  </a:lnTo>
                  <a:lnTo>
                    <a:pt x="1399011" y="189175"/>
                  </a:lnTo>
                  <a:lnTo>
                    <a:pt x="1426014" y="171173"/>
                  </a:lnTo>
                  <a:cubicBezTo>
                    <a:pt x="1426452" y="172452"/>
                    <a:pt x="1427027" y="173894"/>
                    <a:pt x="1427739" y="175499"/>
                  </a:cubicBezTo>
                  <a:cubicBezTo>
                    <a:pt x="1428452" y="177103"/>
                    <a:pt x="1429077" y="178395"/>
                    <a:pt x="1429614" y="179374"/>
                  </a:cubicBezTo>
                  <a:cubicBezTo>
                    <a:pt x="1417793" y="187576"/>
                    <a:pt x="1408899" y="193797"/>
                    <a:pt x="1402930" y="198036"/>
                  </a:cubicBezTo>
                  <a:cubicBezTo>
                    <a:pt x="1396961" y="202275"/>
                    <a:pt x="1392837" y="205324"/>
                    <a:pt x="1390558" y="207185"/>
                  </a:cubicBezTo>
                  <a:cubicBezTo>
                    <a:pt x="1388279" y="209046"/>
                    <a:pt x="1386762" y="210510"/>
                    <a:pt x="1386009" y="211578"/>
                  </a:cubicBezTo>
                  <a:cubicBezTo>
                    <a:pt x="1385463" y="210299"/>
                    <a:pt x="1384655" y="208807"/>
                    <a:pt x="1383584" y="207103"/>
                  </a:cubicBezTo>
                  <a:cubicBezTo>
                    <a:pt x="1382513" y="205398"/>
                    <a:pt x="1381454" y="203956"/>
                    <a:pt x="1380408" y="202777"/>
                  </a:cubicBezTo>
                  <a:cubicBezTo>
                    <a:pt x="1382184" y="201860"/>
                    <a:pt x="1384084" y="200093"/>
                    <a:pt x="1386109" y="197476"/>
                  </a:cubicBezTo>
                  <a:cubicBezTo>
                    <a:pt x="1388134" y="194859"/>
                    <a:pt x="1389235" y="191492"/>
                    <a:pt x="1389410" y="187375"/>
                  </a:cubicBezTo>
                  <a:lnTo>
                    <a:pt x="1389410" y="108765"/>
                  </a:lnTo>
                  <a:lnTo>
                    <a:pt x="1356205" y="108765"/>
                  </a:lnTo>
                  <a:close/>
                  <a:moveTo>
                    <a:pt x="1155780" y="99364"/>
                  </a:moveTo>
                  <a:lnTo>
                    <a:pt x="1195585" y="99364"/>
                  </a:lnTo>
                  <a:lnTo>
                    <a:pt x="1195585" y="190976"/>
                  </a:lnTo>
                  <a:lnTo>
                    <a:pt x="1220989" y="174574"/>
                  </a:lnTo>
                  <a:cubicBezTo>
                    <a:pt x="1221309" y="175924"/>
                    <a:pt x="1221768" y="177324"/>
                    <a:pt x="1222364" y="178774"/>
                  </a:cubicBezTo>
                  <a:cubicBezTo>
                    <a:pt x="1222960" y="180224"/>
                    <a:pt x="1223568" y="181424"/>
                    <a:pt x="1224189" y="182375"/>
                  </a:cubicBezTo>
                  <a:cubicBezTo>
                    <a:pt x="1212828" y="190050"/>
                    <a:pt x="1204279" y="195858"/>
                    <a:pt x="1198541" y="199799"/>
                  </a:cubicBezTo>
                  <a:cubicBezTo>
                    <a:pt x="1192804" y="203740"/>
                    <a:pt x="1188833" y="206570"/>
                    <a:pt x="1186629" y="208289"/>
                  </a:cubicBezTo>
                  <a:cubicBezTo>
                    <a:pt x="1184425" y="210008"/>
                    <a:pt x="1182943" y="211371"/>
                    <a:pt x="1182184" y="212378"/>
                  </a:cubicBezTo>
                  <a:cubicBezTo>
                    <a:pt x="1181629" y="211207"/>
                    <a:pt x="1180788" y="209849"/>
                    <a:pt x="1179658" y="208303"/>
                  </a:cubicBezTo>
                  <a:cubicBezTo>
                    <a:pt x="1178529" y="206757"/>
                    <a:pt x="1177437" y="205448"/>
                    <a:pt x="1176383" y="204377"/>
                  </a:cubicBezTo>
                  <a:cubicBezTo>
                    <a:pt x="1178200" y="203160"/>
                    <a:pt x="1180267" y="201094"/>
                    <a:pt x="1182584" y="198177"/>
                  </a:cubicBezTo>
                  <a:cubicBezTo>
                    <a:pt x="1184901" y="195259"/>
                    <a:pt x="1186167" y="191592"/>
                    <a:pt x="1186384" y="187175"/>
                  </a:cubicBezTo>
                  <a:lnTo>
                    <a:pt x="1186384" y="108765"/>
                  </a:lnTo>
                  <a:lnTo>
                    <a:pt x="1155780" y="108765"/>
                  </a:lnTo>
                  <a:close/>
                  <a:moveTo>
                    <a:pt x="4783361" y="97808"/>
                  </a:moveTo>
                  <a:lnTo>
                    <a:pt x="4814899" y="130908"/>
                  </a:lnTo>
                  <a:lnTo>
                    <a:pt x="4781799" y="162447"/>
                  </a:lnTo>
                  <a:lnTo>
                    <a:pt x="4750261" y="129346"/>
                  </a:lnTo>
                  <a:close/>
                  <a:moveTo>
                    <a:pt x="130938" y="97808"/>
                  </a:moveTo>
                  <a:lnTo>
                    <a:pt x="162476" y="130908"/>
                  </a:lnTo>
                  <a:lnTo>
                    <a:pt x="129375" y="162447"/>
                  </a:lnTo>
                  <a:lnTo>
                    <a:pt x="97837" y="129346"/>
                  </a:lnTo>
                  <a:close/>
                  <a:moveTo>
                    <a:pt x="2172485" y="92560"/>
                  </a:moveTo>
                  <a:lnTo>
                    <a:pt x="2170830" y="105081"/>
                  </a:lnTo>
                  <a:lnTo>
                    <a:pt x="2110831" y="106313"/>
                  </a:lnTo>
                  <a:lnTo>
                    <a:pt x="2110211" y="111034"/>
                  </a:lnTo>
                  <a:lnTo>
                    <a:pt x="2173933" y="111034"/>
                  </a:lnTo>
                  <a:lnTo>
                    <a:pt x="2172071" y="124376"/>
                  </a:lnTo>
                  <a:lnTo>
                    <a:pt x="2108348" y="124376"/>
                  </a:lnTo>
                  <a:lnTo>
                    <a:pt x="2107521" y="129097"/>
                  </a:lnTo>
                  <a:lnTo>
                    <a:pt x="2167313" y="129097"/>
                  </a:lnTo>
                  <a:lnTo>
                    <a:pt x="2160485" y="178154"/>
                  </a:lnTo>
                  <a:lnTo>
                    <a:pt x="2100694" y="178154"/>
                  </a:lnTo>
                  <a:lnTo>
                    <a:pt x="2100073" y="182670"/>
                  </a:lnTo>
                  <a:lnTo>
                    <a:pt x="2163795" y="182670"/>
                  </a:lnTo>
                  <a:lnTo>
                    <a:pt x="2161933" y="195191"/>
                  </a:lnTo>
                  <a:lnTo>
                    <a:pt x="2098211" y="195191"/>
                  </a:lnTo>
                  <a:lnTo>
                    <a:pt x="2097590" y="199911"/>
                  </a:lnTo>
                  <a:lnTo>
                    <a:pt x="2165244" y="199911"/>
                  </a:lnTo>
                  <a:lnTo>
                    <a:pt x="2163382" y="212022"/>
                  </a:lnTo>
                  <a:lnTo>
                    <a:pt x="1990420" y="212022"/>
                  </a:lnTo>
                  <a:lnTo>
                    <a:pt x="1992282" y="199911"/>
                  </a:lnTo>
                  <a:lnTo>
                    <a:pt x="2059522" y="199911"/>
                  </a:lnTo>
                  <a:lnTo>
                    <a:pt x="2060143" y="195191"/>
                  </a:lnTo>
                  <a:lnTo>
                    <a:pt x="1996833" y="195191"/>
                  </a:lnTo>
                  <a:lnTo>
                    <a:pt x="1998696" y="182670"/>
                  </a:lnTo>
                  <a:lnTo>
                    <a:pt x="2062005" y="182670"/>
                  </a:lnTo>
                  <a:lnTo>
                    <a:pt x="2062625" y="178154"/>
                  </a:lnTo>
                  <a:lnTo>
                    <a:pt x="2003247" y="178154"/>
                  </a:lnTo>
                  <a:lnTo>
                    <a:pt x="2010075" y="129097"/>
                  </a:lnTo>
                  <a:lnTo>
                    <a:pt x="2069453" y="129097"/>
                  </a:lnTo>
                  <a:lnTo>
                    <a:pt x="2070280" y="124376"/>
                  </a:lnTo>
                  <a:lnTo>
                    <a:pt x="2006971" y="124376"/>
                  </a:lnTo>
                  <a:lnTo>
                    <a:pt x="2008833" y="111034"/>
                  </a:lnTo>
                  <a:lnTo>
                    <a:pt x="2072143" y="111034"/>
                  </a:lnTo>
                  <a:lnTo>
                    <a:pt x="2072763" y="107134"/>
                  </a:lnTo>
                  <a:lnTo>
                    <a:pt x="2013178" y="108160"/>
                  </a:lnTo>
                  <a:lnTo>
                    <a:pt x="2014833" y="95639"/>
                  </a:lnTo>
                  <a:close/>
                  <a:moveTo>
                    <a:pt x="3631957" y="87963"/>
                  </a:moveTo>
                  <a:lnTo>
                    <a:pt x="3794777" y="87963"/>
                  </a:lnTo>
                  <a:lnTo>
                    <a:pt x="3794777" y="121567"/>
                  </a:lnTo>
                  <a:lnTo>
                    <a:pt x="3785376" y="121567"/>
                  </a:lnTo>
                  <a:lnTo>
                    <a:pt x="3785376" y="96764"/>
                  </a:lnTo>
                  <a:lnTo>
                    <a:pt x="3641158" y="96764"/>
                  </a:lnTo>
                  <a:lnTo>
                    <a:pt x="3641158" y="121567"/>
                  </a:lnTo>
                  <a:lnTo>
                    <a:pt x="3631957" y="121567"/>
                  </a:lnTo>
                  <a:close/>
                  <a:moveTo>
                    <a:pt x="1909234" y="87039"/>
                  </a:moveTo>
                  <a:lnTo>
                    <a:pt x="1906684" y="103295"/>
                  </a:lnTo>
                  <a:lnTo>
                    <a:pt x="1924533" y="103295"/>
                  </a:lnTo>
                  <a:lnTo>
                    <a:pt x="1927082" y="87039"/>
                  </a:lnTo>
                  <a:close/>
                  <a:moveTo>
                    <a:pt x="2256061" y="83048"/>
                  </a:moveTo>
                  <a:lnTo>
                    <a:pt x="2295699" y="83048"/>
                  </a:lnTo>
                  <a:lnTo>
                    <a:pt x="2282718" y="94928"/>
                  </a:lnTo>
                  <a:lnTo>
                    <a:pt x="2368716" y="94928"/>
                  </a:lnTo>
                  <a:lnTo>
                    <a:pt x="2358346" y="114472"/>
                  </a:lnTo>
                  <a:lnTo>
                    <a:pt x="2261392" y="114727"/>
                  </a:lnTo>
                  <a:lnTo>
                    <a:pt x="2244239" y="130567"/>
                  </a:lnTo>
                  <a:lnTo>
                    <a:pt x="2266028" y="130567"/>
                  </a:lnTo>
                  <a:lnTo>
                    <a:pt x="2267650" y="120771"/>
                  </a:lnTo>
                  <a:lnTo>
                    <a:pt x="2311693" y="120771"/>
                  </a:lnTo>
                  <a:lnTo>
                    <a:pt x="2310070" y="130567"/>
                  </a:lnTo>
                  <a:lnTo>
                    <a:pt x="2358749" y="130567"/>
                  </a:lnTo>
                  <a:lnTo>
                    <a:pt x="2349141" y="150112"/>
                  </a:lnTo>
                  <a:lnTo>
                    <a:pt x="2307057" y="150366"/>
                  </a:lnTo>
                  <a:lnTo>
                    <a:pt x="2305202" y="162246"/>
                  </a:lnTo>
                  <a:lnTo>
                    <a:pt x="2366862" y="162246"/>
                  </a:lnTo>
                  <a:lnTo>
                    <a:pt x="2354178" y="182045"/>
                  </a:lnTo>
                  <a:lnTo>
                    <a:pt x="2302189" y="182045"/>
                  </a:lnTo>
                  <a:lnTo>
                    <a:pt x="2294086" y="240108"/>
                  </a:lnTo>
                  <a:lnTo>
                    <a:pt x="2255133" y="201428"/>
                  </a:lnTo>
                  <a:lnTo>
                    <a:pt x="2258147" y="182045"/>
                  </a:lnTo>
                  <a:lnTo>
                    <a:pt x="2178871" y="182045"/>
                  </a:lnTo>
                  <a:lnTo>
                    <a:pt x="2189519" y="162500"/>
                  </a:lnTo>
                  <a:lnTo>
                    <a:pt x="2261160" y="162246"/>
                  </a:lnTo>
                  <a:lnTo>
                    <a:pt x="2263015" y="150366"/>
                  </a:lnTo>
                  <a:lnTo>
                    <a:pt x="2201356" y="150366"/>
                  </a:lnTo>
                  <a:lnTo>
                    <a:pt x="2204601" y="130567"/>
                  </a:lnTo>
                  <a:lnTo>
                    <a:pt x="2221754" y="114727"/>
                  </a:lnTo>
                  <a:lnTo>
                    <a:pt x="2198110" y="114727"/>
                  </a:lnTo>
                  <a:lnTo>
                    <a:pt x="2207463" y="94928"/>
                  </a:lnTo>
                  <a:lnTo>
                    <a:pt x="2243080" y="94928"/>
                  </a:lnTo>
                  <a:close/>
                  <a:moveTo>
                    <a:pt x="3046083" y="82965"/>
                  </a:moveTo>
                  <a:lnTo>
                    <a:pt x="3055285" y="84967"/>
                  </a:lnTo>
                  <a:cubicBezTo>
                    <a:pt x="3054580" y="87060"/>
                    <a:pt x="3053838" y="89128"/>
                    <a:pt x="3053059" y="91171"/>
                  </a:cubicBezTo>
                  <a:cubicBezTo>
                    <a:pt x="3052280" y="93215"/>
                    <a:pt x="3051488" y="95283"/>
                    <a:pt x="3050684" y="97376"/>
                  </a:cubicBezTo>
                  <a:lnTo>
                    <a:pt x="3110491" y="97376"/>
                  </a:lnTo>
                  <a:lnTo>
                    <a:pt x="3110491" y="102562"/>
                  </a:lnTo>
                  <a:cubicBezTo>
                    <a:pt x="3110045" y="127461"/>
                    <a:pt x="3109559" y="147153"/>
                    <a:pt x="3109032" y="161640"/>
                  </a:cubicBezTo>
                  <a:cubicBezTo>
                    <a:pt x="3108505" y="176126"/>
                    <a:pt x="3107811" y="186812"/>
                    <a:pt x="3106950" y="193698"/>
                  </a:cubicBezTo>
                  <a:cubicBezTo>
                    <a:pt x="3106090" y="200585"/>
                    <a:pt x="3104936" y="205078"/>
                    <a:pt x="3103491" y="207178"/>
                  </a:cubicBezTo>
                  <a:cubicBezTo>
                    <a:pt x="3102116" y="208953"/>
                    <a:pt x="3100615" y="210253"/>
                    <a:pt x="3098990" y="211078"/>
                  </a:cubicBezTo>
                  <a:cubicBezTo>
                    <a:pt x="3097365" y="211903"/>
                    <a:pt x="3095464" y="212403"/>
                    <a:pt x="3093289" y="212578"/>
                  </a:cubicBezTo>
                  <a:cubicBezTo>
                    <a:pt x="3091331" y="212682"/>
                    <a:pt x="3088947" y="212724"/>
                    <a:pt x="3086138" y="212703"/>
                  </a:cubicBezTo>
                  <a:cubicBezTo>
                    <a:pt x="3083330" y="212682"/>
                    <a:pt x="3080446" y="212574"/>
                    <a:pt x="3077487" y="212378"/>
                  </a:cubicBezTo>
                  <a:cubicBezTo>
                    <a:pt x="3077392" y="211028"/>
                    <a:pt x="3077133" y="209528"/>
                    <a:pt x="3076712" y="207878"/>
                  </a:cubicBezTo>
                  <a:cubicBezTo>
                    <a:pt x="3076291" y="206227"/>
                    <a:pt x="3075683" y="204727"/>
                    <a:pt x="3074887" y="203377"/>
                  </a:cubicBezTo>
                  <a:cubicBezTo>
                    <a:pt x="3078333" y="203665"/>
                    <a:pt x="3081392" y="203840"/>
                    <a:pt x="3084063" y="203902"/>
                  </a:cubicBezTo>
                  <a:cubicBezTo>
                    <a:pt x="3086734" y="203965"/>
                    <a:pt x="3088743" y="203990"/>
                    <a:pt x="3090089" y="203977"/>
                  </a:cubicBezTo>
                  <a:cubicBezTo>
                    <a:pt x="3091352" y="204106"/>
                    <a:pt x="3092377" y="203998"/>
                    <a:pt x="3093164" y="203652"/>
                  </a:cubicBezTo>
                  <a:cubicBezTo>
                    <a:pt x="3093952" y="203306"/>
                    <a:pt x="3094727" y="202547"/>
                    <a:pt x="3095489" y="201376"/>
                  </a:cubicBezTo>
                  <a:cubicBezTo>
                    <a:pt x="3096485" y="199930"/>
                    <a:pt x="3097339" y="195952"/>
                    <a:pt x="3098053" y="189439"/>
                  </a:cubicBezTo>
                  <a:cubicBezTo>
                    <a:pt x="3098766" y="182927"/>
                    <a:pt x="3099369" y="172947"/>
                    <a:pt x="3099861" y="159500"/>
                  </a:cubicBezTo>
                  <a:cubicBezTo>
                    <a:pt x="3100352" y="146052"/>
                    <a:pt x="3100762" y="128203"/>
                    <a:pt x="3101090" y="105952"/>
                  </a:cubicBezTo>
                  <a:lnTo>
                    <a:pt x="3046684" y="105952"/>
                  </a:lnTo>
                  <a:cubicBezTo>
                    <a:pt x="3043571" y="112278"/>
                    <a:pt x="3040145" y="118149"/>
                    <a:pt x="3036407" y="123565"/>
                  </a:cubicBezTo>
                  <a:cubicBezTo>
                    <a:pt x="3032669" y="128980"/>
                    <a:pt x="3028694" y="133846"/>
                    <a:pt x="3024481" y="138161"/>
                  </a:cubicBezTo>
                  <a:cubicBezTo>
                    <a:pt x="3023818" y="137168"/>
                    <a:pt x="3022843" y="135901"/>
                    <a:pt x="3021555" y="134358"/>
                  </a:cubicBezTo>
                  <a:cubicBezTo>
                    <a:pt x="3020268" y="132816"/>
                    <a:pt x="3019043" y="131550"/>
                    <a:pt x="3017880" y="130560"/>
                  </a:cubicBezTo>
                  <a:cubicBezTo>
                    <a:pt x="3024031" y="124570"/>
                    <a:pt x="3029531" y="117464"/>
                    <a:pt x="3034382" y="109242"/>
                  </a:cubicBezTo>
                  <a:cubicBezTo>
                    <a:pt x="3039233" y="101021"/>
                    <a:pt x="3043133" y="92261"/>
                    <a:pt x="3046083" y="82965"/>
                  </a:cubicBezTo>
                  <a:close/>
                  <a:moveTo>
                    <a:pt x="2933870" y="82562"/>
                  </a:moveTo>
                  <a:lnTo>
                    <a:pt x="2932269" y="86963"/>
                  </a:lnTo>
                  <a:cubicBezTo>
                    <a:pt x="2934765" y="99998"/>
                    <a:pt x="2937974" y="112432"/>
                    <a:pt x="2941896" y="124267"/>
                  </a:cubicBezTo>
                  <a:cubicBezTo>
                    <a:pt x="2945817" y="136102"/>
                    <a:pt x="2950476" y="147137"/>
                    <a:pt x="2955872" y="157371"/>
                  </a:cubicBezTo>
                  <a:cubicBezTo>
                    <a:pt x="2961135" y="147291"/>
                    <a:pt x="2965461" y="136048"/>
                    <a:pt x="2968849" y="123642"/>
                  </a:cubicBezTo>
                  <a:cubicBezTo>
                    <a:pt x="2972237" y="111236"/>
                    <a:pt x="2974912" y="97543"/>
                    <a:pt x="2976875" y="82562"/>
                  </a:cubicBezTo>
                  <a:close/>
                  <a:moveTo>
                    <a:pt x="3140895" y="78562"/>
                  </a:moveTo>
                  <a:cubicBezTo>
                    <a:pt x="3139995" y="80867"/>
                    <a:pt x="3139095" y="83161"/>
                    <a:pt x="3138195" y="85442"/>
                  </a:cubicBezTo>
                  <a:cubicBezTo>
                    <a:pt x="3137295" y="87723"/>
                    <a:pt x="3136395" y="89966"/>
                    <a:pt x="3135494" y="92172"/>
                  </a:cubicBezTo>
                  <a:cubicBezTo>
                    <a:pt x="3137478" y="104599"/>
                    <a:pt x="3140062" y="116390"/>
                    <a:pt x="3143246" y="127543"/>
                  </a:cubicBezTo>
                  <a:cubicBezTo>
                    <a:pt x="3146429" y="138696"/>
                    <a:pt x="3150313" y="149041"/>
                    <a:pt x="3154897" y="158577"/>
                  </a:cubicBezTo>
                  <a:cubicBezTo>
                    <a:pt x="3160044" y="147873"/>
                    <a:pt x="3164153" y="135860"/>
                    <a:pt x="3167223" y="122537"/>
                  </a:cubicBezTo>
                  <a:cubicBezTo>
                    <a:pt x="3170295" y="109215"/>
                    <a:pt x="3172653" y="94556"/>
                    <a:pt x="3174300" y="78562"/>
                  </a:cubicBezTo>
                  <a:close/>
                  <a:moveTo>
                    <a:pt x="3505341" y="72148"/>
                  </a:moveTo>
                  <a:lnTo>
                    <a:pt x="3505341" y="102377"/>
                  </a:lnTo>
                  <a:lnTo>
                    <a:pt x="3521143" y="102377"/>
                  </a:lnTo>
                  <a:cubicBezTo>
                    <a:pt x="3527631" y="97677"/>
                    <a:pt x="3533857" y="92814"/>
                    <a:pt x="3539820" y="87788"/>
                  </a:cubicBezTo>
                  <a:cubicBezTo>
                    <a:pt x="3545783" y="82763"/>
                    <a:pt x="3551559" y="77549"/>
                    <a:pt x="3557147" y="72148"/>
                  </a:cubicBezTo>
                  <a:close/>
                  <a:moveTo>
                    <a:pt x="950371" y="66748"/>
                  </a:moveTo>
                  <a:lnTo>
                    <a:pt x="950371" y="130981"/>
                  </a:lnTo>
                  <a:lnTo>
                    <a:pt x="974583" y="130981"/>
                  </a:lnTo>
                  <a:cubicBezTo>
                    <a:pt x="988965" y="131060"/>
                    <a:pt x="999671" y="128450"/>
                    <a:pt x="1006699" y="123152"/>
                  </a:cubicBezTo>
                  <a:cubicBezTo>
                    <a:pt x="1013727" y="117853"/>
                    <a:pt x="1017229" y="109390"/>
                    <a:pt x="1017204" y="97763"/>
                  </a:cubicBezTo>
                  <a:cubicBezTo>
                    <a:pt x="1017208" y="86141"/>
                    <a:pt x="1013598" y="78020"/>
                    <a:pt x="1006374" y="73401"/>
                  </a:cubicBezTo>
                  <a:cubicBezTo>
                    <a:pt x="999149" y="68782"/>
                    <a:pt x="988286" y="66564"/>
                    <a:pt x="973783" y="66748"/>
                  </a:cubicBezTo>
                  <a:close/>
                  <a:moveTo>
                    <a:pt x="826546" y="66748"/>
                  </a:moveTo>
                  <a:lnTo>
                    <a:pt x="826546" y="130981"/>
                  </a:lnTo>
                  <a:lnTo>
                    <a:pt x="850758" y="130981"/>
                  </a:lnTo>
                  <a:cubicBezTo>
                    <a:pt x="865140" y="131060"/>
                    <a:pt x="875846" y="128450"/>
                    <a:pt x="882874" y="123152"/>
                  </a:cubicBezTo>
                  <a:cubicBezTo>
                    <a:pt x="889902" y="117853"/>
                    <a:pt x="893404" y="109390"/>
                    <a:pt x="893379" y="97763"/>
                  </a:cubicBezTo>
                  <a:cubicBezTo>
                    <a:pt x="893383" y="86141"/>
                    <a:pt x="889773" y="78020"/>
                    <a:pt x="882549" y="73401"/>
                  </a:cubicBezTo>
                  <a:cubicBezTo>
                    <a:pt x="875324" y="68782"/>
                    <a:pt x="864461" y="66564"/>
                    <a:pt x="849958" y="66748"/>
                  </a:cubicBezTo>
                  <a:close/>
                  <a:moveTo>
                    <a:pt x="4213191" y="59351"/>
                  </a:moveTo>
                  <a:lnTo>
                    <a:pt x="4222392" y="59351"/>
                  </a:lnTo>
                  <a:lnTo>
                    <a:pt x="4222392" y="78974"/>
                  </a:lnTo>
                  <a:lnTo>
                    <a:pt x="4263798" y="78974"/>
                  </a:lnTo>
                  <a:lnTo>
                    <a:pt x="4263798" y="87350"/>
                  </a:lnTo>
                  <a:lnTo>
                    <a:pt x="4222392" y="87350"/>
                  </a:lnTo>
                  <a:lnTo>
                    <a:pt x="4222392" y="111178"/>
                  </a:lnTo>
                  <a:lnTo>
                    <a:pt x="4269399" y="111178"/>
                  </a:lnTo>
                  <a:lnTo>
                    <a:pt x="4269399" y="119554"/>
                  </a:lnTo>
                  <a:lnTo>
                    <a:pt x="4168585" y="119554"/>
                  </a:lnTo>
                  <a:lnTo>
                    <a:pt x="4168585" y="111178"/>
                  </a:lnTo>
                  <a:lnTo>
                    <a:pt x="4213191" y="111178"/>
                  </a:lnTo>
                  <a:lnTo>
                    <a:pt x="4213191" y="87350"/>
                  </a:lnTo>
                  <a:lnTo>
                    <a:pt x="4173986" y="87350"/>
                  </a:lnTo>
                  <a:lnTo>
                    <a:pt x="4173986" y="78974"/>
                  </a:lnTo>
                  <a:lnTo>
                    <a:pt x="4213191" y="78974"/>
                  </a:lnTo>
                  <a:close/>
                  <a:moveTo>
                    <a:pt x="3908204" y="58148"/>
                  </a:moveTo>
                  <a:cubicBezTo>
                    <a:pt x="3911629" y="60849"/>
                    <a:pt x="3915157" y="63750"/>
                    <a:pt x="3918789" y="66851"/>
                  </a:cubicBezTo>
                  <a:cubicBezTo>
                    <a:pt x="3922420" y="69952"/>
                    <a:pt x="3925353" y="72653"/>
                    <a:pt x="3927588" y="74954"/>
                  </a:cubicBezTo>
                  <a:lnTo>
                    <a:pt x="3922584" y="80756"/>
                  </a:lnTo>
                  <a:cubicBezTo>
                    <a:pt x="3920162" y="78251"/>
                    <a:pt x="3917156" y="75358"/>
                    <a:pt x="3913566" y="72078"/>
                  </a:cubicBezTo>
                  <a:cubicBezTo>
                    <a:pt x="3909977" y="68798"/>
                    <a:pt x="3906522" y="65755"/>
                    <a:pt x="3903202" y="62950"/>
                  </a:cubicBezTo>
                  <a:close/>
                  <a:moveTo>
                    <a:pt x="3960186" y="57748"/>
                  </a:moveTo>
                  <a:cubicBezTo>
                    <a:pt x="3963610" y="60445"/>
                    <a:pt x="3967122" y="63354"/>
                    <a:pt x="3970721" y="66476"/>
                  </a:cubicBezTo>
                  <a:cubicBezTo>
                    <a:pt x="3974321" y="69598"/>
                    <a:pt x="3977282" y="72357"/>
                    <a:pt x="3979605" y="74754"/>
                  </a:cubicBezTo>
                  <a:lnTo>
                    <a:pt x="3974400" y="80356"/>
                  </a:lnTo>
                  <a:cubicBezTo>
                    <a:pt x="3972076" y="77851"/>
                    <a:pt x="3969116" y="74958"/>
                    <a:pt x="3965518" y="71678"/>
                  </a:cubicBezTo>
                  <a:cubicBezTo>
                    <a:pt x="3961921" y="68398"/>
                    <a:pt x="3958415" y="65355"/>
                    <a:pt x="3955001" y="62550"/>
                  </a:cubicBezTo>
                  <a:close/>
                  <a:moveTo>
                    <a:pt x="4035220" y="56771"/>
                  </a:moveTo>
                  <a:lnTo>
                    <a:pt x="4101818" y="56771"/>
                  </a:lnTo>
                  <a:lnTo>
                    <a:pt x="4101818" y="66948"/>
                  </a:lnTo>
                  <a:lnTo>
                    <a:pt x="4045621" y="66948"/>
                  </a:lnTo>
                  <a:lnTo>
                    <a:pt x="4041421" y="115961"/>
                  </a:lnTo>
                  <a:cubicBezTo>
                    <a:pt x="4044875" y="113837"/>
                    <a:pt x="4048567" y="112149"/>
                    <a:pt x="4052497" y="110898"/>
                  </a:cubicBezTo>
                  <a:cubicBezTo>
                    <a:pt x="4056427" y="109647"/>
                    <a:pt x="4060869" y="109007"/>
                    <a:pt x="4065823" y="108978"/>
                  </a:cubicBezTo>
                  <a:cubicBezTo>
                    <a:pt x="4078124" y="108902"/>
                    <a:pt x="4088321" y="112649"/>
                    <a:pt x="4096415" y="120219"/>
                  </a:cubicBezTo>
                  <a:cubicBezTo>
                    <a:pt x="4104509" y="127789"/>
                    <a:pt x="4108705" y="139640"/>
                    <a:pt x="4109004" y="155771"/>
                  </a:cubicBezTo>
                  <a:cubicBezTo>
                    <a:pt x="4108871" y="166333"/>
                    <a:pt x="4106650" y="175286"/>
                    <a:pt x="4102343" y="182628"/>
                  </a:cubicBezTo>
                  <a:cubicBezTo>
                    <a:pt x="4098035" y="189970"/>
                    <a:pt x="4092438" y="195555"/>
                    <a:pt x="4085553" y="199384"/>
                  </a:cubicBezTo>
                  <a:cubicBezTo>
                    <a:pt x="4078667" y="203214"/>
                    <a:pt x="4071290" y="205141"/>
                    <a:pt x="4063423" y="205165"/>
                  </a:cubicBezTo>
                  <a:cubicBezTo>
                    <a:pt x="4052247" y="204949"/>
                    <a:pt x="4043095" y="202936"/>
                    <a:pt x="4035970" y="199126"/>
                  </a:cubicBezTo>
                  <a:cubicBezTo>
                    <a:pt x="4028844" y="195316"/>
                    <a:pt x="4022993" y="191002"/>
                    <a:pt x="4018417" y="186185"/>
                  </a:cubicBezTo>
                  <a:lnTo>
                    <a:pt x="4024818" y="177981"/>
                  </a:lnTo>
                  <a:cubicBezTo>
                    <a:pt x="4028898" y="182550"/>
                    <a:pt x="4033940" y="186518"/>
                    <a:pt x="4039945" y="189886"/>
                  </a:cubicBezTo>
                  <a:cubicBezTo>
                    <a:pt x="4045950" y="193254"/>
                    <a:pt x="4053642" y="195022"/>
                    <a:pt x="4063023" y="195189"/>
                  </a:cubicBezTo>
                  <a:cubicBezTo>
                    <a:pt x="4072491" y="195039"/>
                    <a:pt x="4080458" y="191487"/>
                    <a:pt x="4086926" y="184534"/>
                  </a:cubicBezTo>
                  <a:cubicBezTo>
                    <a:pt x="4093394" y="177581"/>
                    <a:pt x="4096761" y="168127"/>
                    <a:pt x="4097027" y="156171"/>
                  </a:cubicBezTo>
                  <a:cubicBezTo>
                    <a:pt x="4096911" y="144458"/>
                    <a:pt x="4093894" y="135320"/>
                    <a:pt x="4087976" y="128759"/>
                  </a:cubicBezTo>
                  <a:cubicBezTo>
                    <a:pt x="4082059" y="122197"/>
                    <a:pt x="4073941" y="118862"/>
                    <a:pt x="4063623" y="118754"/>
                  </a:cubicBezTo>
                  <a:cubicBezTo>
                    <a:pt x="4058422" y="118787"/>
                    <a:pt x="4053822" y="119621"/>
                    <a:pt x="4049821" y="121255"/>
                  </a:cubicBezTo>
                  <a:cubicBezTo>
                    <a:pt x="4045821" y="122890"/>
                    <a:pt x="4041821" y="125124"/>
                    <a:pt x="4037820" y="127959"/>
                  </a:cubicBezTo>
                  <a:lnTo>
                    <a:pt x="4030219" y="123357"/>
                  </a:lnTo>
                  <a:close/>
                  <a:moveTo>
                    <a:pt x="1037892" y="56771"/>
                  </a:moveTo>
                  <a:lnTo>
                    <a:pt x="1141880" y="56771"/>
                  </a:lnTo>
                  <a:lnTo>
                    <a:pt x="1141880" y="66948"/>
                  </a:lnTo>
                  <a:lnTo>
                    <a:pt x="1095875" y="66948"/>
                  </a:lnTo>
                  <a:lnTo>
                    <a:pt x="1095875" y="202565"/>
                  </a:lnTo>
                  <a:lnTo>
                    <a:pt x="1083698" y="202565"/>
                  </a:lnTo>
                  <a:lnTo>
                    <a:pt x="1083698" y="66948"/>
                  </a:lnTo>
                  <a:lnTo>
                    <a:pt x="1037892" y="66948"/>
                  </a:lnTo>
                  <a:close/>
                  <a:moveTo>
                    <a:pt x="938394" y="56771"/>
                  </a:moveTo>
                  <a:lnTo>
                    <a:pt x="976184" y="56771"/>
                  </a:lnTo>
                  <a:cubicBezTo>
                    <a:pt x="992845" y="56591"/>
                    <a:pt x="1005838" y="59646"/>
                    <a:pt x="1015164" y="65936"/>
                  </a:cubicBezTo>
                  <a:cubicBezTo>
                    <a:pt x="1024489" y="72227"/>
                    <a:pt x="1029228" y="82836"/>
                    <a:pt x="1029381" y="97763"/>
                  </a:cubicBezTo>
                  <a:cubicBezTo>
                    <a:pt x="1029223" y="112345"/>
                    <a:pt x="1024543" y="123195"/>
                    <a:pt x="1015339" y="130316"/>
                  </a:cubicBezTo>
                  <a:cubicBezTo>
                    <a:pt x="1006134" y="137436"/>
                    <a:pt x="993350" y="140983"/>
                    <a:pt x="976984" y="140957"/>
                  </a:cubicBezTo>
                  <a:lnTo>
                    <a:pt x="950371" y="140957"/>
                  </a:lnTo>
                  <a:lnTo>
                    <a:pt x="950371" y="202565"/>
                  </a:lnTo>
                  <a:lnTo>
                    <a:pt x="938394" y="202565"/>
                  </a:lnTo>
                  <a:close/>
                  <a:moveTo>
                    <a:pt x="814569" y="56771"/>
                  </a:moveTo>
                  <a:lnTo>
                    <a:pt x="852359" y="56771"/>
                  </a:lnTo>
                  <a:cubicBezTo>
                    <a:pt x="869020" y="56591"/>
                    <a:pt x="882013" y="59646"/>
                    <a:pt x="891339" y="65936"/>
                  </a:cubicBezTo>
                  <a:cubicBezTo>
                    <a:pt x="900664" y="72227"/>
                    <a:pt x="905403" y="82836"/>
                    <a:pt x="905556" y="97763"/>
                  </a:cubicBezTo>
                  <a:cubicBezTo>
                    <a:pt x="905398" y="112345"/>
                    <a:pt x="900718" y="123195"/>
                    <a:pt x="891514" y="130316"/>
                  </a:cubicBezTo>
                  <a:cubicBezTo>
                    <a:pt x="882309" y="137436"/>
                    <a:pt x="869525" y="140983"/>
                    <a:pt x="853159" y="140957"/>
                  </a:cubicBezTo>
                  <a:lnTo>
                    <a:pt x="826546" y="140957"/>
                  </a:lnTo>
                  <a:lnTo>
                    <a:pt x="826546" y="202565"/>
                  </a:lnTo>
                  <a:lnTo>
                    <a:pt x="814569" y="202565"/>
                  </a:lnTo>
                  <a:close/>
                  <a:moveTo>
                    <a:pt x="488516" y="55959"/>
                  </a:moveTo>
                  <a:lnTo>
                    <a:pt x="576727" y="55959"/>
                  </a:lnTo>
                  <a:lnTo>
                    <a:pt x="576727" y="62159"/>
                  </a:lnTo>
                  <a:cubicBezTo>
                    <a:pt x="575700" y="94638"/>
                    <a:pt x="574621" y="120648"/>
                    <a:pt x="573490" y="140191"/>
                  </a:cubicBezTo>
                  <a:cubicBezTo>
                    <a:pt x="572359" y="159735"/>
                    <a:pt x="570939" y="174366"/>
                    <a:pt x="569230" y="184086"/>
                  </a:cubicBezTo>
                  <a:cubicBezTo>
                    <a:pt x="567521" y="193806"/>
                    <a:pt x="565286" y="200169"/>
                    <a:pt x="562525" y="203177"/>
                  </a:cubicBezTo>
                  <a:cubicBezTo>
                    <a:pt x="560667" y="205536"/>
                    <a:pt x="558583" y="207219"/>
                    <a:pt x="556274" y="208228"/>
                  </a:cubicBezTo>
                  <a:cubicBezTo>
                    <a:pt x="553966" y="209236"/>
                    <a:pt x="551182" y="209820"/>
                    <a:pt x="547924" y="209978"/>
                  </a:cubicBezTo>
                  <a:cubicBezTo>
                    <a:pt x="544386" y="210170"/>
                    <a:pt x="539760" y="210186"/>
                    <a:pt x="534047" y="210028"/>
                  </a:cubicBezTo>
                  <a:cubicBezTo>
                    <a:pt x="528334" y="209870"/>
                    <a:pt x="522358" y="209586"/>
                    <a:pt x="516119" y="209178"/>
                  </a:cubicBezTo>
                  <a:cubicBezTo>
                    <a:pt x="515932" y="207640"/>
                    <a:pt x="515607" y="206015"/>
                    <a:pt x="515145" y="204302"/>
                  </a:cubicBezTo>
                  <a:cubicBezTo>
                    <a:pt x="514682" y="202590"/>
                    <a:pt x="514007" y="201014"/>
                    <a:pt x="513119" y="199577"/>
                  </a:cubicBezTo>
                  <a:cubicBezTo>
                    <a:pt x="520291" y="200152"/>
                    <a:pt x="526800" y="200502"/>
                    <a:pt x="532647" y="200627"/>
                  </a:cubicBezTo>
                  <a:cubicBezTo>
                    <a:pt x="538493" y="200752"/>
                    <a:pt x="542652" y="200802"/>
                    <a:pt x="545123" y="200777"/>
                  </a:cubicBezTo>
                  <a:cubicBezTo>
                    <a:pt x="547194" y="200906"/>
                    <a:pt x="548903" y="200748"/>
                    <a:pt x="550249" y="200302"/>
                  </a:cubicBezTo>
                  <a:cubicBezTo>
                    <a:pt x="551595" y="199856"/>
                    <a:pt x="552753" y="198947"/>
                    <a:pt x="553724" y="197576"/>
                  </a:cubicBezTo>
                  <a:cubicBezTo>
                    <a:pt x="556101" y="195377"/>
                    <a:pt x="558104" y="189685"/>
                    <a:pt x="559732" y="180500"/>
                  </a:cubicBezTo>
                  <a:cubicBezTo>
                    <a:pt x="561361" y="171315"/>
                    <a:pt x="562756" y="157429"/>
                    <a:pt x="563918" y="138843"/>
                  </a:cubicBezTo>
                  <a:cubicBezTo>
                    <a:pt x="565080" y="120257"/>
                    <a:pt x="566149" y="95762"/>
                    <a:pt x="567126" y="65360"/>
                  </a:cubicBezTo>
                  <a:lnTo>
                    <a:pt x="488516" y="65360"/>
                  </a:lnTo>
                  <a:close/>
                  <a:moveTo>
                    <a:pt x="2670437" y="54146"/>
                  </a:moveTo>
                  <a:lnTo>
                    <a:pt x="2670437" y="98577"/>
                  </a:lnTo>
                  <a:lnTo>
                    <a:pt x="2756047" y="98577"/>
                  </a:lnTo>
                  <a:lnTo>
                    <a:pt x="2756047" y="54146"/>
                  </a:lnTo>
                  <a:close/>
                  <a:moveTo>
                    <a:pt x="626933" y="53558"/>
                  </a:moveTo>
                  <a:lnTo>
                    <a:pt x="760550" y="53558"/>
                  </a:lnTo>
                  <a:lnTo>
                    <a:pt x="760550" y="63360"/>
                  </a:lnTo>
                  <a:lnTo>
                    <a:pt x="626933" y="63360"/>
                  </a:lnTo>
                  <a:close/>
                  <a:moveTo>
                    <a:pt x="3832382" y="52546"/>
                  </a:moveTo>
                  <a:cubicBezTo>
                    <a:pt x="3834849" y="59970"/>
                    <a:pt x="3837166" y="67781"/>
                    <a:pt x="3839332" y="75979"/>
                  </a:cubicBezTo>
                  <a:cubicBezTo>
                    <a:pt x="3841500" y="84178"/>
                    <a:pt x="3843116" y="91439"/>
                    <a:pt x="3844183" y="97762"/>
                  </a:cubicBezTo>
                  <a:lnTo>
                    <a:pt x="3836182" y="99762"/>
                  </a:lnTo>
                  <a:cubicBezTo>
                    <a:pt x="3835115" y="93419"/>
                    <a:pt x="3833548" y="86100"/>
                    <a:pt x="3831482" y="77805"/>
                  </a:cubicBezTo>
                  <a:cubicBezTo>
                    <a:pt x="3829414" y="69511"/>
                    <a:pt x="3827248" y="61691"/>
                    <a:pt x="3824981" y="54347"/>
                  </a:cubicBezTo>
                  <a:close/>
                  <a:moveTo>
                    <a:pt x="3885395" y="51746"/>
                  </a:moveTo>
                  <a:lnTo>
                    <a:pt x="3894198" y="54147"/>
                  </a:lnTo>
                  <a:cubicBezTo>
                    <a:pt x="3891655" y="61791"/>
                    <a:pt x="3888937" y="69811"/>
                    <a:pt x="3886045" y="78205"/>
                  </a:cubicBezTo>
                  <a:cubicBezTo>
                    <a:pt x="3883152" y="86600"/>
                    <a:pt x="3880334" y="93919"/>
                    <a:pt x="3877591" y="100163"/>
                  </a:cubicBezTo>
                  <a:lnTo>
                    <a:pt x="3870589" y="97962"/>
                  </a:lnTo>
                  <a:cubicBezTo>
                    <a:pt x="3873281" y="91635"/>
                    <a:pt x="3875999" y="84132"/>
                    <a:pt x="3878742" y="75454"/>
                  </a:cubicBezTo>
                  <a:cubicBezTo>
                    <a:pt x="3881484" y="66776"/>
                    <a:pt x="3883702" y="58874"/>
                    <a:pt x="3885395" y="51746"/>
                  </a:cubicBezTo>
                  <a:close/>
                  <a:moveTo>
                    <a:pt x="3234707" y="50358"/>
                  </a:moveTo>
                  <a:lnTo>
                    <a:pt x="3390927" y="50358"/>
                  </a:lnTo>
                  <a:lnTo>
                    <a:pt x="3390927" y="59759"/>
                  </a:lnTo>
                  <a:lnTo>
                    <a:pt x="3317517" y="59759"/>
                  </a:lnTo>
                  <a:lnTo>
                    <a:pt x="3317517" y="121167"/>
                  </a:lnTo>
                  <a:lnTo>
                    <a:pt x="3384526" y="121167"/>
                  </a:lnTo>
                  <a:lnTo>
                    <a:pt x="3384526" y="130568"/>
                  </a:lnTo>
                  <a:lnTo>
                    <a:pt x="3317517" y="130568"/>
                  </a:lnTo>
                  <a:lnTo>
                    <a:pt x="3317517" y="198777"/>
                  </a:lnTo>
                  <a:lnTo>
                    <a:pt x="3401528" y="198777"/>
                  </a:lnTo>
                  <a:lnTo>
                    <a:pt x="3401528" y="208178"/>
                  </a:lnTo>
                  <a:lnTo>
                    <a:pt x="3224506" y="208178"/>
                  </a:lnTo>
                  <a:lnTo>
                    <a:pt x="3224506" y="198777"/>
                  </a:lnTo>
                  <a:lnTo>
                    <a:pt x="3307716" y="198777"/>
                  </a:lnTo>
                  <a:lnTo>
                    <a:pt x="3307716" y="130568"/>
                  </a:lnTo>
                  <a:lnTo>
                    <a:pt x="3243108" y="130568"/>
                  </a:lnTo>
                  <a:lnTo>
                    <a:pt x="3243108" y="121167"/>
                  </a:lnTo>
                  <a:lnTo>
                    <a:pt x="3307716" y="121167"/>
                  </a:lnTo>
                  <a:lnTo>
                    <a:pt x="3307716" y="59759"/>
                  </a:lnTo>
                  <a:lnTo>
                    <a:pt x="3234707" y="59759"/>
                  </a:lnTo>
                  <a:close/>
                  <a:moveTo>
                    <a:pt x="2824656" y="49958"/>
                  </a:moveTo>
                  <a:lnTo>
                    <a:pt x="2912667" y="49958"/>
                  </a:lnTo>
                  <a:lnTo>
                    <a:pt x="2912667" y="58959"/>
                  </a:lnTo>
                  <a:lnTo>
                    <a:pt x="2865461" y="58959"/>
                  </a:lnTo>
                  <a:cubicBezTo>
                    <a:pt x="2861535" y="66706"/>
                    <a:pt x="2857385" y="74115"/>
                    <a:pt x="2853009" y="81187"/>
                  </a:cubicBezTo>
                  <a:cubicBezTo>
                    <a:pt x="2848634" y="88259"/>
                    <a:pt x="2844183" y="94718"/>
                    <a:pt x="2839658" y="100564"/>
                  </a:cubicBezTo>
                  <a:lnTo>
                    <a:pt x="2891064" y="96164"/>
                  </a:lnTo>
                  <a:cubicBezTo>
                    <a:pt x="2888922" y="92438"/>
                    <a:pt x="2886605" y="88788"/>
                    <a:pt x="2884113" y="85212"/>
                  </a:cubicBezTo>
                  <a:cubicBezTo>
                    <a:pt x="2881621" y="81637"/>
                    <a:pt x="2879204" y="78287"/>
                    <a:pt x="2876862" y="75161"/>
                  </a:cubicBezTo>
                  <a:lnTo>
                    <a:pt x="2884263" y="71361"/>
                  </a:lnTo>
                  <a:cubicBezTo>
                    <a:pt x="2889214" y="77674"/>
                    <a:pt x="2893964" y="84350"/>
                    <a:pt x="2898515" y="91388"/>
                  </a:cubicBezTo>
                  <a:cubicBezTo>
                    <a:pt x="2903066" y="98427"/>
                    <a:pt x="2906516" y="104552"/>
                    <a:pt x="2908866" y="109765"/>
                  </a:cubicBezTo>
                  <a:lnTo>
                    <a:pt x="2900865" y="114366"/>
                  </a:lnTo>
                  <a:cubicBezTo>
                    <a:pt x="2900257" y="112845"/>
                    <a:pt x="2899523" y="111186"/>
                    <a:pt x="2898665" y="109390"/>
                  </a:cubicBezTo>
                  <a:cubicBezTo>
                    <a:pt x="2897807" y="107594"/>
                    <a:pt x="2896873" y="105786"/>
                    <a:pt x="2895865" y="103965"/>
                  </a:cubicBezTo>
                  <a:cubicBezTo>
                    <a:pt x="2877027" y="105733"/>
                    <a:pt x="2862963" y="107086"/>
                    <a:pt x="2853674" y="108024"/>
                  </a:cubicBezTo>
                  <a:cubicBezTo>
                    <a:pt x="2844385" y="108963"/>
                    <a:pt x="2838086" y="109679"/>
                    <a:pt x="2834776" y="110173"/>
                  </a:cubicBezTo>
                  <a:cubicBezTo>
                    <a:pt x="2831465" y="110667"/>
                    <a:pt x="2829359" y="111131"/>
                    <a:pt x="2828456" y="111566"/>
                  </a:cubicBezTo>
                  <a:cubicBezTo>
                    <a:pt x="2828223" y="110457"/>
                    <a:pt x="2827789" y="108974"/>
                    <a:pt x="2827156" y="107115"/>
                  </a:cubicBezTo>
                  <a:cubicBezTo>
                    <a:pt x="2826523" y="105257"/>
                    <a:pt x="2825889" y="103673"/>
                    <a:pt x="2825256" y="102365"/>
                  </a:cubicBezTo>
                  <a:cubicBezTo>
                    <a:pt x="2826656" y="102044"/>
                    <a:pt x="2828106" y="101135"/>
                    <a:pt x="2829606" y="99639"/>
                  </a:cubicBezTo>
                  <a:cubicBezTo>
                    <a:pt x="2831107" y="98143"/>
                    <a:pt x="2832657" y="96185"/>
                    <a:pt x="2834257" y="93763"/>
                  </a:cubicBezTo>
                  <a:cubicBezTo>
                    <a:pt x="2836149" y="91351"/>
                    <a:pt x="2839066" y="86925"/>
                    <a:pt x="2843008" y="80487"/>
                  </a:cubicBezTo>
                  <a:cubicBezTo>
                    <a:pt x="2846950" y="74048"/>
                    <a:pt x="2850767" y="66873"/>
                    <a:pt x="2854460" y="58959"/>
                  </a:cubicBezTo>
                  <a:lnTo>
                    <a:pt x="2824656" y="58959"/>
                  </a:lnTo>
                  <a:close/>
                  <a:moveTo>
                    <a:pt x="4149783" y="45570"/>
                  </a:moveTo>
                  <a:lnTo>
                    <a:pt x="4290801" y="45570"/>
                  </a:lnTo>
                  <a:lnTo>
                    <a:pt x="4290801" y="202573"/>
                  </a:lnTo>
                  <a:cubicBezTo>
                    <a:pt x="4290822" y="206409"/>
                    <a:pt x="4290230" y="209294"/>
                    <a:pt x="4289026" y="211228"/>
                  </a:cubicBezTo>
                  <a:cubicBezTo>
                    <a:pt x="4287821" y="213162"/>
                    <a:pt x="4285879" y="214545"/>
                    <a:pt x="4283200" y="215379"/>
                  </a:cubicBezTo>
                  <a:cubicBezTo>
                    <a:pt x="4280462" y="216145"/>
                    <a:pt x="4276336" y="216612"/>
                    <a:pt x="4270823" y="216779"/>
                  </a:cubicBezTo>
                  <a:cubicBezTo>
                    <a:pt x="4265310" y="216946"/>
                    <a:pt x="4258034" y="217012"/>
                    <a:pt x="4248996" y="216979"/>
                  </a:cubicBezTo>
                  <a:cubicBezTo>
                    <a:pt x="4248758" y="215708"/>
                    <a:pt x="4248283" y="214199"/>
                    <a:pt x="4247571" y="212453"/>
                  </a:cubicBezTo>
                  <a:cubicBezTo>
                    <a:pt x="4246858" y="210707"/>
                    <a:pt x="4246133" y="209149"/>
                    <a:pt x="4245395" y="207778"/>
                  </a:cubicBezTo>
                  <a:cubicBezTo>
                    <a:pt x="4252846" y="207965"/>
                    <a:pt x="4259347" y="208040"/>
                    <a:pt x="4264898" y="208003"/>
                  </a:cubicBezTo>
                  <a:cubicBezTo>
                    <a:pt x="4270448" y="207965"/>
                    <a:pt x="4274149" y="207890"/>
                    <a:pt x="4275999" y="207778"/>
                  </a:cubicBezTo>
                  <a:cubicBezTo>
                    <a:pt x="4277966" y="207707"/>
                    <a:pt x="4279333" y="207298"/>
                    <a:pt x="4280100" y="206552"/>
                  </a:cubicBezTo>
                  <a:cubicBezTo>
                    <a:pt x="4280866" y="205805"/>
                    <a:pt x="4281233" y="204546"/>
                    <a:pt x="4281200" y="202773"/>
                  </a:cubicBezTo>
                  <a:lnTo>
                    <a:pt x="4281200" y="54746"/>
                  </a:lnTo>
                  <a:lnTo>
                    <a:pt x="4159384" y="54746"/>
                  </a:lnTo>
                  <a:lnTo>
                    <a:pt x="4159384" y="107374"/>
                  </a:lnTo>
                  <a:cubicBezTo>
                    <a:pt x="4159487" y="118604"/>
                    <a:pt x="4158926" y="130748"/>
                    <a:pt x="4157703" y="143806"/>
                  </a:cubicBezTo>
                  <a:cubicBezTo>
                    <a:pt x="4156479" y="156865"/>
                    <a:pt x="4153978" y="169867"/>
                    <a:pt x="4150198" y="182814"/>
                  </a:cubicBezTo>
                  <a:cubicBezTo>
                    <a:pt x="4146419" y="195761"/>
                    <a:pt x="4140746" y="207683"/>
                    <a:pt x="4133181" y="218579"/>
                  </a:cubicBezTo>
                  <a:cubicBezTo>
                    <a:pt x="4132302" y="217596"/>
                    <a:pt x="4131110" y="216462"/>
                    <a:pt x="4129606" y="215179"/>
                  </a:cubicBezTo>
                  <a:cubicBezTo>
                    <a:pt x="4128101" y="213895"/>
                    <a:pt x="4126760" y="212962"/>
                    <a:pt x="4125580" y="212378"/>
                  </a:cubicBezTo>
                  <a:cubicBezTo>
                    <a:pt x="4132806" y="201914"/>
                    <a:pt x="4138157" y="190604"/>
                    <a:pt x="4141634" y="178449"/>
                  </a:cubicBezTo>
                  <a:cubicBezTo>
                    <a:pt x="4145111" y="166293"/>
                    <a:pt x="4147366" y="154093"/>
                    <a:pt x="4148398" y="141846"/>
                  </a:cubicBezTo>
                  <a:cubicBezTo>
                    <a:pt x="4149430" y="129600"/>
                    <a:pt x="4149892" y="118109"/>
                    <a:pt x="4149783" y="107374"/>
                  </a:cubicBezTo>
                  <a:close/>
                  <a:moveTo>
                    <a:pt x="2661035" y="44770"/>
                  </a:moveTo>
                  <a:lnTo>
                    <a:pt x="2765648" y="44770"/>
                  </a:lnTo>
                  <a:lnTo>
                    <a:pt x="2765648" y="107753"/>
                  </a:lnTo>
                  <a:lnTo>
                    <a:pt x="2661035" y="107753"/>
                  </a:lnTo>
                  <a:close/>
                  <a:moveTo>
                    <a:pt x="1246592" y="43757"/>
                  </a:moveTo>
                  <a:lnTo>
                    <a:pt x="1305399" y="43757"/>
                  </a:lnTo>
                  <a:lnTo>
                    <a:pt x="1305399" y="91763"/>
                  </a:lnTo>
                  <a:cubicBezTo>
                    <a:pt x="1305362" y="94514"/>
                    <a:pt x="1305587" y="96414"/>
                    <a:pt x="1306074" y="97464"/>
                  </a:cubicBezTo>
                  <a:cubicBezTo>
                    <a:pt x="1306562" y="98514"/>
                    <a:pt x="1307537" y="99014"/>
                    <a:pt x="1308999" y="98964"/>
                  </a:cubicBezTo>
                  <a:lnTo>
                    <a:pt x="1325002" y="98964"/>
                  </a:lnTo>
                  <a:cubicBezTo>
                    <a:pt x="1326348" y="98956"/>
                    <a:pt x="1327806" y="98872"/>
                    <a:pt x="1329377" y="98714"/>
                  </a:cubicBezTo>
                  <a:cubicBezTo>
                    <a:pt x="1330948" y="98556"/>
                    <a:pt x="1332357" y="98372"/>
                    <a:pt x="1333603" y="98164"/>
                  </a:cubicBezTo>
                  <a:cubicBezTo>
                    <a:pt x="1333707" y="99435"/>
                    <a:pt x="1333849" y="100894"/>
                    <a:pt x="1334028" y="102540"/>
                  </a:cubicBezTo>
                  <a:cubicBezTo>
                    <a:pt x="1334207" y="104186"/>
                    <a:pt x="1334398" y="105594"/>
                    <a:pt x="1334603" y="106765"/>
                  </a:cubicBezTo>
                  <a:cubicBezTo>
                    <a:pt x="1333474" y="107061"/>
                    <a:pt x="1332081" y="107269"/>
                    <a:pt x="1330427" y="107390"/>
                  </a:cubicBezTo>
                  <a:cubicBezTo>
                    <a:pt x="1328773" y="107511"/>
                    <a:pt x="1327031" y="107569"/>
                    <a:pt x="1325202" y="107565"/>
                  </a:cubicBezTo>
                  <a:lnTo>
                    <a:pt x="1308799" y="107565"/>
                  </a:lnTo>
                  <a:cubicBezTo>
                    <a:pt x="1303811" y="107640"/>
                    <a:pt x="1300436" y="106440"/>
                    <a:pt x="1298673" y="103965"/>
                  </a:cubicBezTo>
                  <a:cubicBezTo>
                    <a:pt x="1296911" y="101489"/>
                    <a:pt x="1296085" y="97289"/>
                    <a:pt x="1296198" y="91363"/>
                  </a:cubicBezTo>
                  <a:lnTo>
                    <a:pt x="1296198" y="52758"/>
                  </a:lnTo>
                  <a:lnTo>
                    <a:pt x="1255793" y="52758"/>
                  </a:lnTo>
                  <a:lnTo>
                    <a:pt x="1255793" y="66160"/>
                  </a:lnTo>
                  <a:cubicBezTo>
                    <a:pt x="1256126" y="75365"/>
                    <a:pt x="1253859" y="84708"/>
                    <a:pt x="1248992" y="94188"/>
                  </a:cubicBezTo>
                  <a:cubicBezTo>
                    <a:pt x="1244125" y="103669"/>
                    <a:pt x="1234657" y="112062"/>
                    <a:pt x="1220589" y="119367"/>
                  </a:cubicBezTo>
                  <a:cubicBezTo>
                    <a:pt x="1219918" y="118283"/>
                    <a:pt x="1218959" y="117000"/>
                    <a:pt x="1217713" y="115516"/>
                  </a:cubicBezTo>
                  <a:cubicBezTo>
                    <a:pt x="1216467" y="114033"/>
                    <a:pt x="1215359" y="112849"/>
                    <a:pt x="1214388" y="111966"/>
                  </a:cubicBezTo>
                  <a:cubicBezTo>
                    <a:pt x="1223349" y="107720"/>
                    <a:pt x="1230162" y="103032"/>
                    <a:pt x="1234827" y="97905"/>
                  </a:cubicBezTo>
                  <a:cubicBezTo>
                    <a:pt x="1239492" y="92777"/>
                    <a:pt x="1242646" y="87482"/>
                    <a:pt x="1244288" y="82021"/>
                  </a:cubicBezTo>
                  <a:cubicBezTo>
                    <a:pt x="1245930" y="76560"/>
                    <a:pt x="1246698" y="71206"/>
                    <a:pt x="1246592" y="65960"/>
                  </a:cubicBezTo>
                  <a:close/>
                  <a:moveTo>
                    <a:pt x="3952209" y="43170"/>
                  </a:moveTo>
                  <a:lnTo>
                    <a:pt x="3996190" y="43170"/>
                  </a:lnTo>
                  <a:lnTo>
                    <a:pt x="3996190" y="106965"/>
                  </a:lnTo>
                  <a:lnTo>
                    <a:pt x="3987613" y="106965"/>
                  </a:lnTo>
                  <a:lnTo>
                    <a:pt x="3987613" y="87758"/>
                  </a:lnTo>
                  <a:cubicBezTo>
                    <a:pt x="3981181" y="90880"/>
                    <a:pt x="3974926" y="93940"/>
                    <a:pt x="3968848" y="96937"/>
                  </a:cubicBezTo>
                  <a:cubicBezTo>
                    <a:pt x="3962770" y="99933"/>
                    <a:pt x="3957023" y="102743"/>
                    <a:pt x="3951609" y="105364"/>
                  </a:cubicBezTo>
                  <a:lnTo>
                    <a:pt x="3949004" y="97562"/>
                  </a:lnTo>
                  <a:cubicBezTo>
                    <a:pt x="3954168" y="95503"/>
                    <a:pt x="3960074" y="92918"/>
                    <a:pt x="3966723" y="89809"/>
                  </a:cubicBezTo>
                  <a:cubicBezTo>
                    <a:pt x="3973371" y="86700"/>
                    <a:pt x="3980335" y="83415"/>
                    <a:pt x="3987613" y="79956"/>
                  </a:cubicBezTo>
                  <a:lnTo>
                    <a:pt x="3987613" y="51146"/>
                  </a:lnTo>
                  <a:lnTo>
                    <a:pt x="3952209" y="51146"/>
                  </a:lnTo>
                  <a:close/>
                  <a:moveTo>
                    <a:pt x="3900801" y="43170"/>
                  </a:moveTo>
                  <a:lnTo>
                    <a:pt x="3943596" y="43170"/>
                  </a:lnTo>
                  <a:lnTo>
                    <a:pt x="3943596" y="106965"/>
                  </a:lnTo>
                  <a:lnTo>
                    <a:pt x="3935194" y="106965"/>
                  </a:lnTo>
                  <a:lnTo>
                    <a:pt x="3935194" y="88759"/>
                  </a:lnTo>
                  <a:lnTo>
                    <a:pt x="3899400" y="105965"/>
                  </a:lnTo>
                  <a:lnTo>
                    <a:pt x="3896599" y="98362"/>
                  </a:lnTo>
                  <a:cubicBezTo>
                    <a:pt x="3901758" y="96140"/>
                    <a:pt x="3907640" y="93531"/>
                    <a:pt x="3914243" y="90534"/>
                  </a:cubicBezTo>
                  <a:cubicBezTo>
                    <a:pt x="3920848" y="87538"/>
                    <a:pt x="3927831" y="84278"/>
                    <a:pt x="3935194" y="80756"/>
                  </a:cubicBezTo>
                  <a:lnTo>
                    <a:pt x="3935194" y="51146"/>
                  </a:lnTo>
                  <a:lnTo>
                    <a:pt x="3900801" y="51146"/>
                  </a:lnTo>
                  <a:close/>
                  <a:moveTo>
                    <a:pt x="2071473" y="41469"/>
                  </a:moveTo>
                  <a:lnTo>
                    <a:pt x="2065414" y="67288"/>
                  </a:lnTo>
                  <a:lnTo>
                    <a:pt x="2113636" y="67288"/>
                  </a:lnTo>
                  <a:lnTo>
                    <a:pt x="2122196" y="42005"/>
                  </a:lnTo>
                  <a:lnTo>
                    <a:pt x="2157582" y="42283"/>
                  </a:lnTo>
                  <a:lnTo>
                    <a:pt x="2149646" y="67288"/>
                  </a:lnTo>
                  <a:lnTo>
                    <a:pt x="2189285" y="67288"/>
                  </a:lnTo>
                  <a:lnTo>
                    <a:pt x="2189061" y="68835"/>
                  </a:lnTo>
                  <a:lnTo>
                    <a:pt x="2199945" y="51956"/>
                  </a:lnTo>
                  <a:lnTo>
                    <a:pt x="2395139" y="51447"/>
                  </a:lnTo>
                  <a:lnTo>
                    <a:pt x="2371613" y="87086"/>
                  </a:lnTo>
                  <a:lnTo>
                    <a:pt x="2338425" y="87086"/>
                  </a:lnTo>
                  <a:lnTo>
                    <a:pt x="2341340" y="71247"/>
                  </a:lnTo>
                  <a:lnTo>
                    <a:pt x="2230561" y="71247"/>
                  </a:lnTo>
                  <a:lnTo>
                    <a:pt x="2227646" y="87086"/>
                  </a:lnTo>
                  <a:lnTo>
                    <a:pt x="2177292" y="87086"/>
                  </a:lnTo>
                  <a:lnTo>
                    <a:pt x="2177311" y="87056"/>
                  </a:lnTo>
                  <a:lnTo>
                    <a:pt x="2146517" y="87056"/>
                  </a:lnTo>
                  <a:lnTo>
                    <a:pt x="2145734" y="91288"/>
                  </a:lnTo>
                  <a:lnTo>
                    <a:pt x="2101141" y="92561"/>
                  </a:lnTo>
                  <a:lnTo>
                    <a:pt x="2101923" y="87056"/>
                  </a:lnTo>
                  <a:lnTo>
                    <a:pt x="2062285" y="87056"/>
                  </a:lnTo>
                  <a:lnTo>
                    <a:pt x="2061502" y="91543"/>
                  </a:lnTo>
                  <a:lnTo>
                    <a:pt x="2016909" y="92561"/>
                  </a:lnTo>
                  <a:lnTo>
                    <a:pt x="2017691" y="87056"/>
                  </a:lnTo>
                  <a:lnTo>
                    <a:pt x="1978313" y="87056"/>
                  </a:lnTo>
                  <a:lnTo>
                    <a:pt x="1978316" y="87039"/>
                  </a:lnTo>
                  <a:lnTo>
                    <a:pt x="1960926" y="87039"/>
                  </a:lnTo>
                  <a:lnTo>
                    <a:pt x="1958376" y="103295"/>
                  </a:lnTo>
                  <a:lnTo>
                    <a:pt x="1975529" y="103295"/>
                  </a:lnTo>
                  <a:lnTo>
                    <a:pt x="1972284" y="123094"/>
                  </a:lnTo>
                  <a:lnTo>
                    <a:pt x="1955131" y="123094"/>
                  </a:lnTo>
                  <a:lnTo>
                    <a:pt x="1952581" y="139351"/>
                  </a:lnTo>
                  <a:lnTo>
                    <a:pt x="1969734" y="139351"/>
                  </a:lnTo>
                  <a:lnTo>
                    <a:pt x="1966721" y="159150"/>
                  </a:lnTo>
                  <a:lnTo>
                    <a:pt x="1949567" y="159150"/>
                  </a:lnTo>
                  <a:lnTo>
                    <a:pt x="1947017" y="175406"/>
                  </a:lnTo>
                  <a:lnTo>
                    <a:pt x="1971357" y="175406"/>
                  </a:lnTo>
                  <a:lnTo>
                    <a:pt x="1968343" y="194997"/>
                  </a:lnTo>
                  <a:lnTo>
                    <a:pt x="1892312" y="194997"/>
                  </a:lnTo>
                  <a:lnTo>
                    <a:pt x="1891849" y="198332"/>
                  </a:lnTo>
                  <a:lnTo>
                    <a:pt x="1859397" y="198332"/>
                  </a:lnTo>
                  <a:lnTo>
                    <a:pt x="1877477" y="82245"/>
                  </a:lnTo>
                  <a:lnTo>
                    <a:pt x="1870523" y="84329"/>
                  </a:lnTo>
                  <a:lnTo>
                    <a:pt x="1874463" y="60570"/>
                  </a:lnTo>
                  <a:lnTo>
                    <a:pt x="1915492" y="48690"/>
                  </a:lnTo>
                  <a:lnTo>
                    <a:pt x="1912479" y="67239"/>
                  </a:lnTo>
                  <a:lnTo>
                    <a:pt x="1930096" y="67239"/>
                  </a:lnTo>
                  <a:lnTo>
                    <a:pt x="1931255" y="60778"/>
                  </a:lnTo>
                  <a:lnTo>
                    <a:pt x="1923837" y="52859"/>
                  </a:lnTo>
                  <a:lnTo>
                    <a:pt x="1966257" y="52859"/>
                  </a:lnTo>
                  <a:lnTo>
                    <a:pt x="1963939" y="67239"/>
                  </a:lnTo>
                  <a:lnTo>
                    <a:pt x="1983874" y="67239"/>
                  </a:lnTo>
                  <a:lnTo>
                    <a:pt x="1983860" y="67331"/>
                  </a:lnTo>
                  <a:lnTo>
                    <a:pt x="2029404" y="68052"/>
                  </a:lnTo>
                  <a:lnTo>
                    <a:pt x="2036692" y="41496"/>
                  </a:lnTo>
                  <a:close/>
                  <a:moveTo>
                    <a:pt x="1382609" y="40357"/>
                  </a:moveTo>
                  <a:cubicBezTo>
                    <a:pt x="1388305" y="45120"/>
                    <a:pt x="1394014" y="50246"/>
                    <a:pt x="1399736" y="55734"/>
                  </a:cubicBezTo>
                  <a:cubicBezTo>
                    <a:pt x="1405458" y="61222"/>
                    <a:pt x="1410016" y="66097"/>
                    <a:pt x="1413413" y="70361"/>
                  </a:cubicBezTo>
                  <a:lnTo>
                    <a:pt x="1406812" y="77761"/>
                  </a:lnTo>
                  <a:cubicBezTo>
                    <a:pt x="1403415" y="73365"/>
                    <a:pt x="1398856" y="68256"/>
                    <a:pt x="1393135" y="62435"/>
                  </a:cubicBezTo>
                  <a:cubicBezTo>
                    <a:pt x="1387414" y="56613"/>
                    <a:pt x="1381704" y="51254"/>
                    <a:pt x="1376008" y="46358"/>
                  </a:cubicBezTo>
                  <a:close/>
                  <a:moveTo>
                    <a:pt x="1179383" y="40357"/>
                  </a:moveTo>
                  <a:cubicBezTo>
                    <a:pt x="1184963" y="44928"/>
                    <a:pt x="1190506" y="49937"/>
                    <a:pt x="1196010" y="55384"/>
                  </a:cubicBezTo>
                  <a:cubicBezTo>
                    <a:pt x="1201515" y="60830"/>
                    <a:pt x="1205907" y="65689"/>
                    <a:pt x="1209187" y="69960"/>
                  </a:cubicBezTo>
                  <a:lnTo>
                    <a:pt x="1202386" y="76961"/>
                  </a:lnTo>
                  <a:cubicBezTo>
                    <a:pt x="1199190" y="72586"/>
                    <a:pt x="1194831" y="67585"/>
                    <a:pt x="1189310" y="61959"/>
                  </a:cubicBezTo>
                  <a:cubicBezTo>
                    <a:pt x="1183788" y="56334"/>
                    <a:pt x="1178279" y="51133"/>
                    <a:pt x="1172782" y="46358"/>
                  </a:cubicBezTo>
                  <a:close/>
                  <a:moveTo>
                    <a:pt x="3854584" y="39957"/>
                  </a:moveTo>
                  <a:lnTo>
                    <a:pt x="3863186" y="39957"/>
                  </a:lnTo>
                  <a:lnTo>
                    <a:pt x="3863186" y="107765"/>
                  </a:lnTo>
                  <a:lnTo>
                    <a:pt x="3898178" y="107765"/>
                  </a:lnTo>
                  <a:lnTo>
                    <a:pt x="3898178" y="116766"/>
                  </a:lnTo>
                  <a:lnTo>
                    <a:pt x="3876575" y="116766"/>
                  </a:lnTo>
                  <a:lnTo>
                    <a:pt x="3876575" y="183362"/>
                  </a:lnTo>
                  <a:lnTo>
                    <a:pt x="3900797" y="171581"/>
                  </a:lnTo>
                  <a:cubicBezTo>
                    <a:pt x="3901013" y="172857"/>
                    <a:pt x="3901330" y="174257"/>
                    <a:pt x="3901747" y="175780"/>
                  </a:cubicBezTo>
                  <a:cubicBezTo>
                    <a:pt x="3902165" y="177303"/>
                    <a:pt x="3902581" y="178500"/>
                    <a:pt x="3902999" y="179373"/>
                  </a:cubicBezTo>
                  <a:cubicBezTo>
                    <a:pt x="3893469" y="184300"/>
                    <a:pt x="3886249" y="188097"/>
                    <a:pt x="3881338" y="190764"/>
                  </a:cubicBezTo>
                  <a:cubicBezTo>
                    <a:pt x="3876428" y="193431"/>
                    <a:pt x="3872974" y="195421"/>
                    <a:pt x="3870978" y="196732"/>
                  </a:cubicBezTo>
                  <a:cubicBezTo>
                    <a:pt x="3868981" y="198043"/>
                    <a:pt x="3867588" y="199129"/>
                    <a:pt x="3866798" y="199988"/>
                  </a:cubicBezTo>
                  <a:cubicBezTo>
                    <a:pt x="3866360" y="198720"/>
                    <a:pt x="3865734" y="197301"/>
                    <a:pt x="3864921" y="195732"/>
                  </a:cubicBezTo>
                  <a:cubicBezTo>
                    <a:pt x="3864108" y="194163"/>
                    <a:pt x="3863332" y="192844"/>
                    <a:pt x="3862594" y="191776"/>
                  </a:cubicBezTo>
                  <a:cubicBezTo>
                    <a:pt x="3863783" y="191350"/>
                    <a:pt x="3864959" y="190349"/>
                    <a:pt x="3866122" y="188772"/>
                  </a:cubicBezTo>
                  <a:cubicBezTo>
                    <a:pt x="3867285" y="187196"/>
                    <a:pt x="3867911" y="184594"/>
                    <a:pt x="3867999" y="180968"/>
                  </a:cubicBezTo>
                  <a:lnTo>
                    <a:pt x="3867999" y="116766"/>
                  </a:lnTo>
                  <a:lnTo>
                    <a:pt x="3850984" y="116766"/>
                  </a:lnTo>
                  <a:cubicBezTo>
                    <a:pt x="3850763" y="139033"/>
                    <a:pt x="3849054" y="158401"/>
                    <a:pt x="3845858" y="174871"/>
                  </a:cubicBezTo>
                  <a:cubicBezTo>
                    <a:pt x="3842662" y="191340"/>
                    <a:pt x="3836303" y="204506"/>
                    <a:pt x="3826781" y="214366"/>
                  </a:cubicBezTo>
                  <a:cubicBezTo>
                    <a:pt x="3826027" y="213408"/>
                    <a:pt x="3824985" y="212324"/>
                    <a:pt x="3823655" y="211116"/>
                  </a:cubicBezTo>
                  <a:cubicBezTo>
                    <a:pt x="3822326" y="209908"/>
                    <a:pt x="3821035" y="208925"/>
                    <a:pt x="3819780" y="208167"/>
                  </a:cubicBezTo>
                  <a:cubicBezTo>
                    <a:pt x="3828635" y="199161"/>
                    <a:pt x="3834578" y="186878"/>
                    <a:pt x="3837607" y="171317"/>
                  </a:cubicBezTo>
                  <a:cubicBezTo>
                    <a:pt x="3840637" y="155756"/>
                    <a:pt x="3842229" y="137572"/>
                    <a:pt x="3842383" y="116766"/>
                  </a:cubicBezTo>
                  <a:lnTo>
                    <a:pt x="3821980" y="116766"/>
                  </a:lnTo>
                  <a:lnTo>
                    <a:pt x="3821980" y="107765"/>
                  </a:lnTo>
                  <a:lnTo>
                    <a:pt x="3854584" y="107765"/>
                  </a:lnTo>
                  <a:close/>
                  <a:moveTo>
                    <a:pt x="2519018" y="38757"/>
                  </a:moveTo>
                  <a:lnTo>
                    <a:pt x="2528019" y="41157"/>
                  </a:lnTo>
                  <a:cubicBezTo>
                    <a:pt x="2526223" y="46070"/>
                    <a:pt x="2524314" y="50946"/>
                    <a:pt x="2522293" y="55784"/>
                  </a:cubicBezTo>
                  <a:cubicBezTo>
                    <a:pt x="2520272" y="60622"/>
                    <a:pt x="2518113" y="65347"/>
                    <a:pt x="2515817" y="69960"/>
                  </a:cubicBezTo>
                  <a:lnTo>
                    <a:pt x="2603228" y="69960"/>
                  </a:lnTo>
                  <a:lnTo>
                    <a:pt x="2603228" y="79162"/>
                  </a:lnTo>
                  <a:lnTo>
                    <a:pt x="2538420" y="79162"/>
                  </a:lnTo>
                  <a:lnTo>
                    <a:pt x="2538420" y="112766"/>
                  </a:lnTo>
                  <a:lnTo>
                    <a:pt x="2599227" y="112766"/>
                  </a:lnTo>
                  <a:lnTo>
                    <a:pt x="2599227" y="121767"/>
                  </a:lnTo>
                  <a:lnTo>
                    <a:pt x="2538420" y="121767"/>
                  </a:lnTo>
                  <a:lnTo>
                    <a:pt x="2538420" y="156771"/>
                  </a:lnTo>
                  <a:lnTo>
                    <a:pt x="2602028" y="156771"/>
                  </a:lnTo>
                  <a:lnTo>
                    <a:pt x="2602028" y="165973"/>
                  </a:lnTo>
                  <a:lnTo>
                    <a:pt x="2538420" y="165973"/>
                  </a:lnTo>
                  <a:lnTo>
                    <a:pt x="2538420" y="217179"/>
                  </a:lnTo>
                  <a:lnTo>
                    <a:pt x="2528819" y="217179"/>
                  </a:lnTo>
                  <a:lnTo>
                    <a:pt x="2528819" y="79162"/>
                  </a:lnTo>
                  <a:lnTo>
                    <a:pt x="2511417" y="79162"/>
                  </a:lnTo>
                  <a:cubicBezTo>
                    <a:pt x="2506899" y="87592"/>
                    <a:pt x="2502132" y="95484"/>
                    <a:pt x="2497115" y="102840"/>
                  </a:cubicBezTo>
                  <a:cubicBezTo>
                    <a:pt x="2492097" y="110195"/>
                    <a:pt x="2486930" y="116837"/>
                    <a:pt x="2481613" y="122767"/>
                  </a:cubicBezTo>
                  <a:cubicBezTo>
                    <a:pt x="2480721" y="121984"/>
                    <a:pt x="2479504" y="120950"/>
                    <a:pt x="2477963" y="119667"/>
                  </a:cubicBezTo>
                  <a:cubicBezTo>
                    <a:pt x="2476420" y="118383"/>
                    <a:pt x="2475104" y="117350"/>
                    <a:pt x="2474012" y="116566"/>
                  </a:cubicBezTo>
                  <a:cubicBezTo>
                    <a:pt x="2483201" y="106861"/>
                    <a:pt x="2491677" y="95218"/>
                    <a:pt x="2499440" y="81637"/>
                  </a:cubicBezTo>
                  <a:cubicBezTo>
                    <a:pt x="2507203" y="68056"/>
                    <a:pt x="2513730" y="53763"/>
                    <a:pt x="2519018" y="38757"/>
                  </a:cubicBezTo>
                  <a:close/>
                  <a:moveTo>
                    <a:pt x="448711" y="36956"/>
                  </a:moveTo>
                  <a:lnTo>
                    <a:pt x="458112" y="41157"/>
                  </a:lnTo>
                  <a:cubicBezTo>
                    <a:pt x="452758" y="54321"/>
                    <a:pt x="446815" y="67298"/>
                    <a:pt x="440285" y="80087"/>
                  </a:cubicBezTo>
                  <a:cubicBezTo>
                    <a:pt x="433755" y="92876"/>
                    <a:pt x="426962" y="104502"/>
                    <a:pt x="419907" y="114966"/>
                  </a:cubicBezTo>
                  <a:lnTo>
                    <a:pt x="464713" y="111966"/>
                  </a:lnTo>
                  <a:cubicBezTo>
                    <a:pt x="467118" y="107757"/>
                    <a:pt x="469460" y="103523"/>
                    <a:pt x="471739" y="99264"/>
                  </a:cubicBezTo>
                  <a:cubicBezTo>
                    <a:pt x="474018" y="95005"/>
                    <a:pt x="476210" y="90771"/>
                    <a:pt x="478315" y="86563"/>
                  </a:cubicBezTo>
                  <a:lnTo>
                    <a:pt x="487716" y="90763"/>
                  </a:lnTo>
                  <a:cubicBezTo>
                    <a:pt x="478227" y="108499"/>
                    <a:pt x="468101" y="125534"/>
                    <a:pt x="457337" y="141869"/>
                  </a:cubicBezTo>
                  <a:cubicBezTo>
                    <a:pt x="446574" y="158205"/>
                    <a:pt x="435697" y="173040"/>
                    <a:pt x="424708" y="186375"/>
                  </a:cubicBezTo>
                  <a:lnTo>
                    <a:pt x="480715" y="176574"/>
                  </a:lnTo>
                  <a:cubicBezTo>
                    <a:pt x="478719" y="171844"/>
                    <a:pt x="476661" y="167152"/>
                    <a:pt x="474539" y="162497"/>
                  </a:cubicBezTo>
                  <a:cubicBezTo>
                    <a:pt x="472418" y="157842"/>
                    <a:pt x="470210" y="153400"/>
                    <a:pt x="467914" y="149170"/>
                  </a:cubicBezTo>
                  <a:lnTo>
                    <a:pt x="475914" y="146370"/>
                  </a:lnTo>
                  <a:cubicBezTo>
                    <a:pt x="480961" y="155888"/>
                    <a:pt x="485670" y="165906"/>
                    <a:pt x="490041" y="176424"/>
                  </a:cubicBezTo>
                  <a:cubicBezTo>
                    <a:pt x="494413" y="186942"/>
                    <a:pt x="497571" y="196060"/>
                    <a:pt x="499517" y="203777"/>
                  </a:cubicBezTo>
                  <a:lnTo>
                    <a:pt x="490917" y="207578"/>
                  </a:lnTo>
                  <a:cubicBezTo>
                    <a:pt x="490200" y="204448"/>
                    <a:pt x="489233" y="200956"/>
                    <a:pt x="488016" y="197101"/>
                  </a:cubicBezTo>
                  <a:cubicBezTo>
                    <a:pt x="486799" y="193247"/>
                    <a:pt x="485432" y="189205"/>
                    <a:pt x="483915" y="184975"/>
                  </a:cubicBezTo>
                  <a:cubicBezTo>
                    <a:pt x="468355" y="187847"/>
                    <a:pt x="455896" y="190179"/>
                    <a:pt x="446536" y="191969"/>
                  </a:cubicBezTo>
                  <a:cubicBezTo>
                    <a:pt x="437177" y="193760"/>
                    <a:pt x="430067" y="195179"/>
                    <a:pt x="425208" y="196226"/>
                  </a:cubicBezTo>
                  <a:cubicBezTo>
                    <a:pt x="420349" y="197273"/>
                    <a:pt x="416890" y="198117"/>
                    <a:pt x="414832" y="198758"/>
                  </a:cubicBezTo>
                  <a:cubicBezTo>
                    <a:pt x="412773" y="199399"/>
                    <a:pt x="411265" y="200005"/>
                    <a:pt x="410306" y="200577"/>
                  </a:cubicBezTo>
                  <a:cubicBezTo>
                    <a:pt x="409981" y="199377"/>
                    <a:pt x="409481" y="197826"/>
                    <a:pt x="408806" y="195926"/>
                  </a:cubicBezTo>
                  <a:cubicBezTo>
                    <a:pt x="408131" y="194026"/>
                    <a:pt x="407431" y="192376"/>
                    <a:pt x="406706" y="190976"/>
                  </a:cubicBezTo>
                  <a:cubicBezTo>
                    <a:pt x="408794" y="190309"/>
                    <a:pt x="411319" y="188342"/>
                    <a:pt x="414282" y="185075"/>
                  </a:cubicBezTo>
                  <a:cubicBezTo>
                    <a:pt x="417245" y="181808"/>
                    <a:pt x="420720" y="177641"/>
                    <a:pt x="424708" y="172573"/>
                  </a:cubicBezTo>
                  <a:cubicBezTo>
                    <a:pt x="427696" y="168873"/>
                    <a:pt x="432372" y="162422"/>
                    <a:pt x="438735" y="153221"/>
                  </a:cubicBezTo>
                  <a:cubicBezTo>
                    <a:pt x="445098" y="144020"/>
                    <a:pt x="452024" y="133268"/>
                    <a:pt x="459512" y="120967"/>
                  </a:cubicBezTo>
                  <a:cubicBezTo>
                    <a:pt x="445721" y="122146"/>
                    <a:pt x="435344" y="123077"/>
                    <a:pt x="428383" y="123760"/>
                  </a:cubicBezTo>
                  <a:cubicBezTo>
                    <a:pt x="421421" y="124443"/>
                    <a:pt x="416616" y="125003"/>
                    <a:pt x="413966" y="125441"/>
                  </a:cubicBezTo>
                  <a:cubicBezTo>
                    <a:pt x="411316" y="125880"/>
                    <a:pt x="409563" y="126322"/>
                    <a:pt x="408706" y="126768"/>
                  </a:cubicBezTo>
                  <a:cubicBezTo>
                    <a:pt x="408373" y="125472"/>
                    <a:pt x="407890" y="123863"/>
                    <a:pt x="407256" y="121942"/>
                  </a:cubicBezTo>
                  <a:cubicBezTo>
                    <a:pt x="406623" y="120021"/>
                    <a:pt x="406039" y="118362"/>
                    <a:pt x="405506" y="116966"/>
                  </a:cubicBezTo>
                  <a:cubicBezTo>
                    <a:pt x="407102" y="116508"/>
                    <a:pt x="408860" y="114974"/>
                    <a:pt x="410781" y="112366"/>
                  </a:cubicBezTo>
                  <a:cubicBezTo>
                    <a:pt x="412702" y="109757"/>
                    <a:pt x="414811" y="106423"/>
                    <a:pt x="417107" y="102365"/>
                  </a:cubicBezTo>
                  <a:cubicBezTo>
                    <a:pt x="419020" y="99675"/>
                    <a:pt x="421840" y="94941"/>
                    <a:pt x="425568" y="88163"/>
                  </a:cubicBezTo>
                  <a:cubicBezTo>
                    <a:pt x="429295" y="81384"/>
                    <a:pt x="433256" y="73494"/>
                    <a:pt x="437450" y="64493"/>
                  </a:cubicBezTo>
                  <a:cubicBezTo>
                    <a:pt x="441645" y="55492"/>
                    <a:pt x="445398" y="46313"/>
                    <a:pt x="448711" y="36956"/>
                  </a:cubicBezTo>
                  <a:close/>
                  <a:moveTo>
                    <a:pt x="2473812" y="36756"/>
                  </a:moveTo>
                  <a:lnTo>
                    <a:pt x="2483013" y="39557"/>
                  </a:lnTo>
                  <a:cubicBezTo>
                    <a:pt x="2480009" y="47074"/>
                    <a:pt x="2476716" y="54492"/>
                    <a:pt x="2473137" y="61809"/>
                  </a:cubicBezTo>
                  <a:cubicBezTo>
                    <a:pt x="2469557" y="69127"/>
                    <a:pt x="2465715" y="76245"/>
                    <a:pt x="2461610" y="83162"/>
                  </a:cubicBezTo>
                  <a:lnTo>
                    <a:pt x="2461610" y="216979"/>
                  </a:lnTo>
                  <a:lnTo>
                    <a:pt x="2451809" y="216979"/>
                  </a:lnTo>
                  <a:lnTo>
                    <a:pt x="2451809" y="98564"/>
                  </a:lnTo>
                  <a:cubicBezTo>
                    <a:pt x="2448009" y="103981"/>
                    <a:pt x="2444108" y="109149"/>
                    <a:pt x="2440108" y="114066"/>
                  </a:cubicBezTo>
                  <a:cubicBezTo>
                    <a:pt x="2436107" y="118983"/>
                    <a:pt x="2432007" y="123550"/>
                    <a:pt x="2427806" y="127768"/>
                  </a:cubicBezTo>
                  <a:cubicBezTo>
                    <a:pt x="2427244" y="126651"/>
                    <a:pt x="2426369" y="125184"/>
                    <a:pt x="2425181" y="123367"/>
                  </a:cubicBezTo>
                  <a:cubicBezTo>
                    <a:pt x="2423993" y="121550"/>
                    <a:pt x="2422868" y="120083"/>
                    <a:pt x="2421805" y="118967"/>
                  </a:cubicBezTo>
                  <a:cubicBezTo>
                    <a:pt x="2432236" y="108840"/>
                    <a:pt x="2441979" y="96589"/>
                    <a:pt x="2451034" y="82212"/>
                  </a:cubicBezTo>
                  <a:cubicBezTo>
                    <a:pt x="2460089" y="67835"/>
                    <a:pt x="2467682" y="52683"/>
                    <a:pt x="2473812" y="36756"/>
                  </a:cubicBezTo>
                  <a:close/>
                  <a:moveTo>
                    <a:pt x="1473020" y="36356"/>
                  </a:moveTo>
                  <a:lnTo>
                    <a:pt x="1482821" y="36356"/>
                  </a:lnTo>
                  <a:lnTo>
                    <a:pt x="1482821" y="104165"/>
                  </a:lnTo>
                  <a:lnTo>
                    <a:pt x="1536428" y="104165"/>
                  </a:lnTo>
                  <a:lnTo>
                    <a:pt x="1536428" y="113766"/>
                  </a:lnTo>
                  <a:lnTo>
                    <a:pt x="1482821" y="113766"/>
                  </a:lnTo>
                  <a:lnTo>
                    <a:pt x="1482821" y="216979"/>
                  </a:lnTo>
                  <a:lnTo>
                    <a:pt x="1473020" y="216979"/>
                  </a:lnTo>
                  <a:lnTo>
                    <a:pt x="1473020" y="113766"/>
                  </a:lnTo>
                  <a:lnTo>
                    <a:pt x="1420814" y="113766"/>
                  </a:lnTo>
                  <a:lnTo>
                    <a:pt x="1420814" y="104165"/>
                  </a:lnTo>
                  <a:lnTo>
                    <a:pt x="1473020" y="104165"/>
                  </a:lnTo>
                  <a:close/>
                  <a:moveTo>
                    <a:pt x="3495739" y="36169"/>
                  </a:moveTo>
                  <a:lnTo>
                    <a:pt x="3505341" y="36169"/>
                  </a:lnTo>
                  <a:lnTo>
                    <a:pt x="3505341" y="63372"/>
                  </a:lnTo>
                  <a:lnTo>
                    <a:pt x="3558548" y="63372"/>
                  </a:lnTo>
                  <a:lnTo>
                    <a:pt x="3558548" y="70752"/>
                  </a:lnTo>
                  <a:cubicBezTo>
                    <a:pt x="3563040" y="66453"/>
                    <a:pt x="3567307" y="62025"/>
                    <a:pt x="3571349" y="57469"/>
                  </a:cubicBezTo>
                  <a:cubicBezTo>
                    <a:pt x="3575391" y="52912"/>
                    <a:pt x="3579258" y="48279"/>
                    <a:pt x="3582950" y="43570"/>
                  </a:cubicBezTo>
                  <a:lnTo>
                    <a:pt x="3590952" y="48370"/>
                  </a:lnTo>
                  <a:cubicBezTo>
                    <a:pt x="3583121" y="58277"/>
                    <a:pt x="3574579" y="67750"/>
                    <a:pt x="3565323" y="76789"/>
                  </a:cubicBezTo>
                  <a:cubicBezTo>
                    <a:pt x="3556068" y="85827"/>
                    <a:pt x="3546275" y="94357"/>
                    <a:pt x="3535944" y="102377"/>
                  </a:cubicBezTo>
                  <a:lnTo>
                    <a:pt x="3601153" y="102377"/>
                  </a:lnTo>
                  <a:lnTo>
                    <a:pt x="3601153" y="111153"/>
                  </a:lnTo>
                  <a:lnTo>
                    <a:pt x="3524343" y="111153"/>
                  </a:lnTo>
                  <a:cubicBezTo>
                    <a:pt x="3512175" y="119763"/>
                    <a:pt x="3499507" y="127773"/>
                    <a:pt x="3486338" y="135181"/>
                  </a:cubicBezTo>
                  <a:lnTo>
                    <a:pt x="3575750" y="135181"/>
                  </a:lnTo>
                  <a:lnTo>
                    <a:pt x="3575750" y="216366"/>
                  </a:lnTo>
                  <a:lnTo>
                    <a:pt x="3565948" y="216366"/>
                  </a:lnTo>
                  <a:lnTo>
                    <a:pt x="3565948" y="210166"/>
                  </a:lnTo>
                  <a:lnTo>
                    <a:pt x="3477538" y="210166"/>
                  </a:lnTo>
                  <a:lnTo>
                    <a:pt x="3477538" y="217166"/>
                  </a:lnTo>
                  <a:lnTo>
                    <a:pt x="3467936" y="217166"/>
                  </a:lnTo>
                  <a:lnTo>
                    <a:pt x="3467936" y="144959"/>
                  </a:lnTo>
                  <a:cubicBezTo>
                    <a:pt x="3461335" y="148275"/>
                    <a:pt x="3454684" y="151454"/>
                    <a:pt x="3447984" y="154495"/>
                  </a:cubicBezTo>
                  <a:cubicBezTo>
                    <a:pt x="3441283" y="157536"/>
                    <a:pt x="3434532" y="160364"/>
                    <a:pt x="3427731" y="162980"/>
                  </a:cubicBezTo>
                  <a:cubicBezTo>
                    <a:pt x="3426981" y="161908"/>
                    <a:pt x="3425981" y="160598"/>
                    <a:pt x="3424731" y="159050"/>
                  </a:cubicBezTo>
                  <a:cubicBezTo>
                    <a:pt x="3423480" y="157502"/>
                    <a:pt x="3422280" y="156143"/>
                    <a:pt x="3421131" y="154970"/>
                  </a:cubicBezTo>
                  <a:cubicBezTo>
                    <a:pt x="3436582" y="149353"/>
                    <a:pt x="3451684" y="142876"/>
                    <a:pt x="3466436" y="135540"/>
                  </a:cubicBezTo>
                  <a:cubicBezTo>
                    <a:pt x="3481188" y="128203"/>
                    <a:pt x="3495289" y="120075"/>
                    <a:pt x="3508741" y="111153"/>
                  </a:cubicBezTo>
                  <a:lnTo>
                    <a:pt x="3424531" y="111153"/>
                  </a:lnTo>
                  <a:lnTo>
                    <a:pt x="3424531" y="102377"/>
                  </a:lnTo>
                  <a:lnTo>
                    <a:pt x="3495739" y="102377"/>
                  </a:lnTo>
                  <a:lnTo>
                    <a:pt x="3495739" y="72148"/>
                  </a:lnTo>
                  <a:lnTo>
                    <a:pt x="3442333" y="72148"/>
                  </a:lnTo>
                  <a:lnTo>
                    <a:pt x="3442333" y="63372"/>
                  </a:lnTo>
                  <a:lnTo>
                    <a:pt x="3495739" y="63372"/>
                  </a:lnTo>
                  <a:close/>
                  <a:moveTo>
                    <a:pt x="3675162" y="36156"/>
                  </a:moveTo>
                  <a:lnTo>
                    <a:pt x="3684563" y="36156"/>
                  </a:lnTo>
                  <a:lnTo>
                    <a:pt x="3684563" y="53158"/>
                  </a:lnTo>
                  <a:lnTo>
                    <a:pt x="3739970" y="53158"/>
                  </a:lnTo>
                  <a:lnTo>
                    <a:pt x="3739970" y="36156"/>
                  </a:lnTo>
                  <a:lnTo>
                    <a:pt x="3749372" y="36156"/>
                  </a:lnTo>
                  <a:lnTo>
                    <a:pt x="3749372" y="53158"/>
                  </a:lnTo>
                  <a:lnTo>
                    <a:pt x="3800178" y="53158"/>
                  </a:lnTo>
                  <a:lnTo>
                    <a:pt x="3800178" y="62159"/>
                  </a:lnTo>
                  <a:lnTo>
                    <a:pt x="3749372" y="62159"/>
                  </a:lnTo>
                  <a:lnTo>
                    <a:pt x="3749372" y="81962"/>
                  </a:lnTo>
                  <a:lnTo>
                    <a:pt x="3739970" y="81962"/>
                  </a:lnTo>
                  <a:lnTo>
                    <a:pt x="3739970" y="62159"/>
                  </a:lnTo>
                  <a:lnTo>
                    <a:pt x="3684563" y="62159"/>
                  </a:lnTo>
                  <a:lnTo>
                    <a:pt x="3684563" y="81962"/>
                  </a:lnTo>
                  <a:lnTo>
                    <a:pt x="3675162" y="81962"/>
                  </a:lnTo>
                  <a:lnTo>
                    <a:pt x="3675162" y="62159"/>
                  </a:lnTo>
                  <a:lnTo>
                    <a:pt x="3625356" y="62159"/>
                  </a:lnTo>
                  <a:lnTo>
                    <a:pt x="3625356" y="53158"/>
                  </a:lnTo>
                  <a:lnTo>
                    <a:pt x="3675162" y="53158"/>
                  </a:lnTo>
                  <a:close/>
                  <a:moveTo>
                    <a:pt x="2936470" y="35956"/>
                  </a:moveTo>
                  <a:lnTo>
                    <a:pt x="2945871" y="37756"/>
                  </a:lnTo>
                  <a:cubicBezTo>
                    <a:pt x="2943270" y="50191"/>
                    <a:pt x="2940270" y="62126"/>
                    <a:pt x="2936870" y="73561"/>
                  </a:cubicBezTo>
                  <a:lnTo>
                    <a:pt x="3002878" y="73561"/>
                  </a:lnTo>
                  <a:lnTo>
                    <a:pt x="3002878" y="82562"/>
                  </a:lnTo>
                  <a:lnTo>
                    <a:pt x="2986676" y="82562"/>
                  </a:lnTo>
                  <a:cubicBezTo>
                    <a:pt x="2984417" y="99843"/>
                    <a:pt x="2981234" y="115487"/>
                    <a:pt x="2977125" y="129493"/>
                  </a:cubicBezTo>
                  <a:cubicBezTo>
                    <a:pt x="2973016" y="143499"/>
                    <a:pt x="2967732" y="155992"/>
                    <a:pt x="2961273" y="166973"/>
                  </a:cubicBezTo>
                  <a:cubicBezTo>
                    <a:pt x="2966957" y="176124"/>
                    <a:pt x="2973391" y="184225"/>
                    <a:pt x="2980575" y="191276"/>
                  </a:cubicBezTo>
                  <a:cubicBezTo>
                    <a:pt x="2987760" y="198327"/>
                    <a:pt x="2995794" y="204027"/>
                    <a:pt x="3004678" y="208378"/>
                  </a:cubicBezTo>
                  <a:cubicBezTo>
                    <a:pt x="3003520" y="209349"/>
                    <a:pt x="3002286" y="210607"/>
                    <a:pt x="3000978" y="212153"/>
                  </a:cubicBezTo>
                  <a:cubicBezTo>
                    <a:pt x="2999669" y="213699"/>
                    <a:pt x="2998636" y="215108"/>
                    <a:pt x="2997877" y="216379"/>
                  </a:cubicBezTo>
                  <a:cubicBezTo>
                    <a:pt x="2989280" y="211766"/>
                    <a:pt x="2981471" y="206040"/>
                    <a:pt x="2974449" y="199202"/>
                  </a:cubicBezTo>
                  <a:cubicBezTo>
                    <a:pt x="2967428" y="192363"/>
                    <a:pt x="2961169" y="184487"/>
                    <a:pt x="2955672" y="175574"/>
                  </a:cubicBezTo>
                  <a:cubicBezTo>
                    <a:pt x="2949688" y="184246"/>
                    <a:pt x="2942654" y="192005"/>
                    <a:pt x="2934570" y="198852"/>
                  </a:cubicBezTo>
                  <a:cubicBezTo>
                    <a:pt x="2926485" y="205698"/>
                    <a:pt x="2917251" y="211807"/>
                    <a:pt x="2906866" y="217179"/>
                  </a:cubicBezTo>
                  <a:cubicBezTo>
                    <a:pt x="2906304" y="215904"/>
                    <a:pt x="2905428" y="214454"/>
                    <a:pt x="2904241" y="212828"/>
                  </a:cubicBezTo>
                  <a:cubicBezTo>
                    <a:pt x="2903053" y="211203"/>
                    <a:pt x="2901928" y="209853"/>
                    <a:pt x="2900865" y="208778"/>
                  </a:cubicBezTo>
                  <a:cubicBezTo>
                    <a:pt x="2911725" y="203694"/>
                    <a:pt x="2921210" y="197660"/>
                    <a:pt x="2929319" y="190676"/>
                  </a:cubicBezTo>
                  <a:cubicBezTo>
                    <a:pt x="2937428" y="183691"/>
                    <a:pt x="2944413" y="175657"/>
                    <a:pt x="2950271" y="166573"/>
                  </a:cubicBezTo>
                  <a:cubicBezTo>
                    <a:pt x="2945083" y="157163"/>
                    <a:pt x="2940558" y="147028"/>
                    <a:pt x="2936695" y="136169"/>
                  </a:cubicBezTo>
                  <a:cubicBezTo>
                    <a:pt x="2932832" y="125309"/>
                    <a:pt x="2929556" y="113774"/>
                    <a:pt x="2926869" y="101564"/>
                  </a:cubicBezTo>
                  <a:cubicBezTo>
                    <a:pt x="2924385" y="107269"/>
                    <a:pt x="2921801" y="112662"/>
                    <a:pt x="2919118" y="117741"/>
                  </a:cubicBezTo>
                  <a:cubicBezTo>
                    <a:pt x="2916434" y="122821"/>
                    <a:pt x="2913550" y="127563"/>
                    <a:pt x="2910467" y="131968"/>
                  </a:cubicBezTo>
                  <a:cubicBezTo>
                    <a:pt x="2909595" y="130989"/>
                    <a:pt x="2908437" y="129797"/>
                    <a:pt x="2906991" y="128393"/>
                  </a:cubicBezTo>
                  <a:cubicBezTo>
                    <a:pt x="2905545" y="126988"/>
                    <a:pt x="2904236" y="125847"/>
                    <a:pt x="2903066" y="124967"/>
                  </a:cubicBezTo>
                  <a:cubicBezTo>
                    <a:pt x="2910858" y="113845"/>
                    <a:pt x="2917526" y="100535"/>
                    <a:pt x="2923068" y="85037"/>
                  </a:cubicBezTo>
                  <a:cubicBezTo>
                    <a:pt x="2928610" y="69540"/>
                    <a:pt x="2933078" y="53179"/>
                    <a:pt x="2936470" y="35956"/>
                  </a:cubicBezTo>
                  <a:close/>
                  <a:moveTo>
                    <a:pt x="3085288" y="35769"/>
                  </a:moveTo>
                  <a:lnTo>
                    <a:pt x="3094089" y="35769"/>
                  </a:lnTo>
                  <a:lnTo>
                    <a:pt x="3094089" y="56971"/>
                  </a:lnTo>
                  <a:lnTo>
                    <a:pt x="3119893" y="56971"/>
                  </a:lnTo>
                  <a:lnTo>
                    <a:pt x="3119893" y="65747"/>
                  </a:lnTo>
                  <a:lnTo>
                    <a:pt x="3094089" y="65747"/>
                  </a:lnTo>
                  <a:lnTo>
                    <a:pt x="3094089" y="82550"/>
                  </a:lnTo>
                  <a:lnTo>
                    <a:pt x="3085288" y="82550"/>
                  </a:lnTo>
                  <a:lnTo>
                    <a:pt x="3085288" y="65747"/>
                  </a:lnTo>
                  <a:lnTo>
                    <a:pt x="3056885" y="65747"/>
                  </a:lnTo>
                  <a:lnTo>
                    <a:pt x="3056885" y="80349"/>
                  </a:lnTo>
                  <a:lnTo>
                    <a:pt x="3048084" y="80349"/>
                  </a:lnTo>
                  <a:lnTo>
                    <a:pt x="3048084" y="65747"/>
                  </a:lnTo>
                  <a:lnTo>
                    <a:pt x="3023481" y="65747"/>
                  </a:lnTo>
                  <a:lnTo>
                    <a:pt x="3023481" y="56971"/>
                  </a:lnTo>
                  <a:lnTo>
                    <a:pt x="3048084" y="56971"/>
                  </a:lnTo>
                  <a:lnTo>
                    <a:pt x="3048084" y="35969"/>
                  </a:lnTo>
                  <a:lnTo>
                    <a:pt x="3056885" y="35969"/>
                  </a:lnTo>
                  <a:lnTo>
                    <a:pt x="3056885" y="56971"/>
                  </a:lnTo>
                  <a:lnTo>
                    <a:pt x="3085288" y="56971"/>
                  </a:lnTo>
                  <a:close/>
                  <a:moveTo>
                    <a:pt x="3142696" y="35756"/>
                  </a:moveTo>
                  <a:lnTo>
                    <a:pt x="3151896" y="37356"/>
                  </a:lnTo>
                  <a:cubicBezTo>
                    <a:pt x="3150796" y="42865"/>
                    <a:pt x="3149597" y="48299"/>
                    <a:pt x="3148296" y="53658"/>
                  </a:cubicBezTo>
                  <a:cubicBezTo>
                    <a:pt x="3146996" y="59017"/>
                    <a:pt x="3145596" y="64251"/>
                    <a:pt x="3144096" y="69360"/>
                  </a:cubicBezTo>
                  <a:lnTo>
                    <a:pt x="3200903" y="69360"/>
                  </a:lnTo>
                  <a:lnTo>
                    <a:pt x="3200903" y="78562"/>
                  </a:lnTo>
                  <a:lnTo>
                    <a:pt x="3183901" y="78562"/>
                  </a:lnTo>
                  <a:cubicBezTo>
                    <a:pt x="3181967" y="97026"/>
                    <a:pt x="3179134" y="113704"/>
                    <a:pt x="3175400" y="128593"/>
                  </a:cubicBezTo>
                  <a:cubicBezTo>
                    <a:pt x="3171666" y="143483"/>
                    <a:pt x="3166632" y="156814"/>
                    <a:pt x="3160298" y="168585"/>
                  </a:cubicBezTo>
                  <a:cubicBezTo>
                    <a:pt x="3165569" y="177602"/>
                    <a:pt x="3171728" y="185448"/>
                    <a:pt x="3178775" y="192124"/>
                  </a:cubicBezTo>
                  <a:cubicBezTo>
                    <a:pt x="3185822" y="198799"/>
                    <a:pt x="3193931" y="204151"/>
                    <a:pt x="3203103" y="208178"/>
                  </a:cubicBezTo>
                  <a:cubicBezTo>
                    <a:pt x="3201861" y="209236"/>
                    <a:pt x="3200595" y="210520"/>
                    <a:pt x="3199303" y="212028"/>
                  </a:cubicBezTo>
                  <a:cubicBezTo>
                    <a:pt x="3198011" y="213537"/>
                    <a:pt x="3196944" y="214920"/>
                    <a:pt x="3196102" y="216179"/>
                  </a:cubicBezTo>
                  <a:cubicBezTo>
                    <a:pt x="3187522" y="211945"/>
                    <a:pt x="3179830" y="206560"/>
                    <a:pt x="3173024" y="200024"/>
                  </a:cubicBezTo>
                  <a:cubicBezTo>
                    <a:pt x="3166219" y="193487"/>
                    <a:pt x="3160177" y="186000"/>
                    <a:pt x="3154897" y="177562"/>
                  </a:cubicBezTo>
                  <a:cubicBezTo>
                    <a:pt x="3149809" y="185662"/>
                    <a:pt x="3143733" y="193025"/>
                    <a:pt x="3136670" y="199648"/>
                  </a:cubicBezTo>
                  <a:cubicBezTo>
                    <a:pt x="3129606" y="206272"/>
                    <a:pt x="3121480" y="212182"/>
                    <a:pt x="3112292" y="217379"/>
                  </a:cubicBezTo>
                  <a:cubicBezTo>
                    <a:pt x="3111721" y="216291"/>
                    <a:pt x="3110812" y="214916"/>
                    <a:pt x="3109566" y="213253"/>
                  </a:cubicBezTo>
                  <a:cubicBezTo>
                    <a:pt x="3108321" y="211591"/>
                    <a:pt x="3107162" y="210166"/>
                    <a:pt x="3106091" y="208978"/>
                  </a:cubicBezTo>
                  <a:cubicBezTo>
                    <a:pt x="3115754" y="203975"/>
                    <a:pt x="3124181" y="198074"/>
                    <a:pt x="3131369" y="191273"/>
                  </a:cubicBezTo>
                  <a:cubicBezTo>
                    <a:pt x="3138558" y="184472"/>
                    <a:pt x="3144733" y="176776"/>
                    <a:pt x="3149896" y="168185"/>
                  </a:cubicBezTo>
                  <a:cubicBezTo>
                    <a:pt x="3145221" y="159149"/>
                    <a:pt x="3141220" y="149252"/>
                    <a:pt x="3137895" y="138494"/>
                  </a:cubicBezTo>
                  <a:cubicBezTo>
                    <a:pt x="3134570" y="127736"/>
                    <a:pt x="3131769" y="116291"/>
                    <a:pt x="3129494" y="104157"/>
                  </a:cubicBezTo>
                  <a:cubicBezTo>
                    <a:pt x="3128202" y="106557"/>
                    <a:pt x="3126885" y="108859"/>
                    <a:pt x="3125543" y="111061"/>
                  </a:cubicBezTo>
                  <a:cubicBezTo>
                    <a:pt x="3124202" y="113264"/>
                    <a:pt x="3122785" y="115367"/>
                    <a:pt x="3121293" y="117370"/>
                  </a:cubicBezTo>
                  <a:cubicBezTo>
                    <a:pt x="3120522" y="116377"/>
                    <a:pt x="3119463" y="115158"/>
                    <a:pt x="3118118" y="113714"/>
                  </a:cubicBezTo>
                  <a:cubicBezTo>
                    <a:pt x="3116771" y="112270"/>
                    <a:pt x="3115563" y="111152"/>
                    <a:pt x="3114492" y="110359"/>
                  </a:cubicBezTo>
                  <a:cubicBezTo>
                    <a:pt x="3121280" y="101094"/>
                    <a:pt x="3127006" y="89987"/>
                    <a:pt x="3131669" y="77039"/>
                  </a:cubicBezTo>
                  <a:cubicBezTo>
                    <a:pt x="3136332" y="64090"/>
                    <a:pt x="3140008" y="50330"/>
                    <a:pt x="3142696" y="35756"/>
                  </a:cubicBezTo>
                  <a:close/>
                  <a:moveTo>
                    <a:pt x="4376612" y="35356"/>
                  </a:moveTo>
                  <a:lnTo>
                    <a:pt x="4386413" y="37756"/>
                  </a:lnTo>
                  <a:cubicBezTo>
                    <a:pt x="4384800" y="41861"/>
                    <a:pt x="4383075" y="45903"/>
                    <a:pt x="4381237" y="49883"/>
                  </a:cubicBezTo>
                  <a:cubicBezTo>
                    <a:pt x="4379399" y="53863"/>
                    <a:pt x="4377524" y="57755"/>
                    <a:pt x="4375611" y="61559"/>
                  </a:cubicBezTo>
                  <a:lnTo>
                    <a:pt x="4498827" y="61559"/>
                  </a:lnTo>
                  <a:lnTo>
                    <a:pt x="4498827" y="70761"/>
                  </a:lnTo>
                  <a:lnTo>
                    <a:pt x="4432219" y="70761"/>
                  </a:lnTo>
                  <a:lnTo>
                    <a:pt x="4432219" y="105365"/>
                  </a:lnTo>
                  <a:lnTo>
                    <a:pt x="4494627" y="105365"/>
                  </a:lnTo>
                  <a:lnTo>
                    <a:pt x="4494627" y="114566"/>
                  </a:lnTo>
                  <a:lnTo>
                    <a:pt x="4432219" y="114566"/>
                  </a:lnTo>
                  <a:lnTo>
                    <a:pt x="4432219" y="159972"/>
                  </a:lnTo>
                  <a:lnTo>
                    <a:pt x="4507228" y="159972"/>
                  </a:lnTo>
                  <a:lnTo>
                    <a:pt x="4507228" y="169373"/>
                  </a:lnTo>
                  <a:lnTo>
                    <a:pt x="4432219" y="169373"/>
                  </a:lnTo>
                  <a:lnTo>
                    <a:pt x="4432219" y="217379"/>
                  </a:lnTo>
                  <a:lnTo>
                    <a:pt x="4422618" y="217379"/>
                  </a:lnTo>
                  <a:lnTo>
                    <a:pt x="4422618" y="169373"/>
                  </a:lnTo>
                  <a:lnTo>
                    <a:pt x="4328205" y="169373"/>
                  </a:lnTo>
                  <a:lnTo>
                    <a:pt x="4328205" y="159972"/>
                  </a:lnTo>
                  <a:lnTo>
                    <a:pt x="4362010" y="159972"/>
                  </a:lnTo>
                  <a:lnTo>
                    <a:pt x="4362010" y="105365"/>
                  </a:lnTo>
                  <a:lnTo>
                    <a:pt x="4422618" y="105365"/>
                  </a:lnTo>
                  <a:lnTo>
                    <a:pt x="4422618" y="70761"/>
                  </a:lnTo>
                  <a:lnTo>
                    <a:pt x="4370211" y="70761"/>
                  </a:lnTo>
                  <a:cubicBezTo>
                    <a:pt x="4365481" y="78887"/>
                    <a:pt x="4360389" y="86438"/>
                    <a:pt x="4354934" y="93413"/>
                  </a:cubicBezTo>
                  <a:cubicBezTo>
                    <a:pt x="4349479" y="100389"/>
                    <a:pt x="4343836" y="106640"/>
                    <a:pt x="4338007" y="112166"/>
                  </a:cubicBezTo>
                  <a:cubicBezTo>
                    <a:pt x="4337023" y="111303"/>
                    <a:pt x="4335690" y="110278"/>
                    <a:pt x="4334006" y="109090"/>
                  </a:cubicBezTo>
                  <a:cubicBezTo>
                    <a:pt x="4332323" y="107903"/>
                    <a:pt x="4330789" y="106928"/>
                    <a:pt x="4329406" y="106165"/>
                  </a:cubicBezTo>
                  <a:cubicBezTo>
                    <a:pt x="4339399" y="97514"/>
                    <a:pt x="4348466" y="87063"/>
                    <a:pt x="4356609" y="74811"/>
                  </a:cubicBezTo>
                  <a:cubicBezTo>
                    <a:pt x="4364752" y="62560"/>
                    <a:pt x="4371419" y="49408"/>
                    <a:pt x="4376612" y="35356"/>
                  </a:cubicBezTo>
                  <a:close/>
                  <a:moveTo>
                    <a:pt x="1669654" y="28560"/>
                  </a:moveTo>
                  <a:lnTo>
                    <a:pt x="1703328" y="28560"/>
                  </a:lnTo>
                  <a:lnTo>
                    <a:pt x="1672080" y="92222"/>
                  </a:lnTo>
                  <a:lnTo>
                    <a:pt x="1767467" y="92137"/>
                  </a:lnTo>
                  <a:lnTo>
                    <a:pt x="1748591" y="115330"/>
                  </a:lnTo>
                  <a:lnTo>
                    <a:pt x="1700290" y="115245"/>
                  </a:lnTo>
                  <a:lnTo>
                    <a:pt x="1765224" y="224216"/>
                  </a:lnTo>
                  <a:lnTo>
                    <a:pt x="1765448" y="224267"/>
                  </a:lnTo>
                  <a:lnTo>
                    <a:pt x="1805387" y="89748"/>
                  </a:lnTo>
                  <a:lnTo>
                    <a:pt x="1791015" y="89748"/>
                  </a:lnTo>
                  <a:lnTo>
                    <a:pt x="1799372" y="70620"/>
                  </a:lnTo>
                  <a:lnTo>
                    <a:pt x="1811413" y="70365"/>
                  </a:lnTo>
                  <a:lnTo>
                    <a:pt x="1816977" y="52233"/>
                  </a:lnTo>
                  <a:lnTo>
                    <a:pt x="1847574" y="52233"/>
                  </a:lnTo>
                  <a:lnTo>
                    <a:pt x="1841779" y="70365"/>
                  </a:lnTo>
                  <a:lnTo>
                    <a:pt x="1868437" y="70365"/>
                  </a:lnTo>
                  <a:lnTo>
                    <a:pt x="1865423" y="89748"/>
                  </a:lnTo>
                  <a:lnTo>
                    <a:pt x="1829726" y="89748"/>
                  </a:lnTo>
                  <a:lnTo>
                    <a:pt x="1764684" y="294596"/>
                  </a:lnTo>
                  <a:lnTo>
                    <a:pt x="1753088" y="271602"/>
                  </a:lnTo>
                  <a:lnTo>
                    <a:pt x="1752951" y="271880"/>
                  </a:lnTo>
                  <a:lnTo>
                    <a:pt x="1751346" y="269027"/>
                  </a:lnTo>
                  <a:lnTo>
                    <a:pt x="1659794" y="113973"/>
                  </a:lnTo>
                  <a:lnTo>
                    <a:pt x="1611351" y="198749"/>
                  </a:lnTo>
                  <a:lnTo>
                    <a:pt x="1570708" y="199088"/>
                  </a:lnTo>
                  <a:lnTo>
                    <a:pt x="1619101" y="115669"/>
                  </a:lnTo>
                  <a:lnTo>
                    <a:pt x="1582607" y="116008"/>
                  </a:lnTo>
                  <a:lnTo>
                    <a:pt x="1601144" y="91628"/>
                  </a:lnTo>
                  <a:lnTo>
                    <a:pt x="1632539" y="91883"/>
                  </a:lnTo>
                  <a:close/>
                  <a:moveTo>
                    <a:pt x="4783594" y="22517"/>
                  </a:moveTo>
                  <a:lnTo>
                    <a:pt x="4674940" y="129140"/>
                  </a:lnTo>
                  <a:lnTo>
                    <a:pt x="4781564" y="237795"/>
                  </a:lnTo>
                  <a:lnTo>
                    <a:pt x="4890218" y="131172"/>
                  </a:lnTo>
                  <a:close/>
                  <a:moveTo>
                    <a:pt x="131170" y="22517"/>
                  </a:moveTo>
                  <a:lnTo>
                    <a:pt x="22517" y="129140"/>
                  </a:lnTo>
                  <a:lnTo>
                    <a:pt x="129141" y="237795"/>
                  </a:lnTo>
                  <a:lnTo>
                    <a:pt x="237795" y="131172"/>
                  </a:lnTo>
                  <a:close/>
                  <a:moveTo>
                    <a:pt x="4783806" y="0"/>
                  </a:moveTo>
                  <a:lnTo>
                    <a:pt x="4912735" y="131384"/>
                  </a:lnTo>
                  <a:lnTo>
                    <a:pt x="4781352" y="260312"/>
                  </a:lnTo>
                  <a:lnTo>
                    <a:pt x="4652423" y="128928"/>
                  </a:lnTo>
                  <a:close/>
                  <a:moveTo>
                    <a:pt x="131383" y="0"/>
                  </a:moveTo>
                  <a:lnTo>
                    <a:pt x="260312" y="131384"/>
                  </a:lnTo>
                  <a:lnTo>
                    <a:pt x="128929" y="260312"/>
                  </a:lnTo>
                  <a:lnTo>
                    <a:pt x="0" y="128928"/>
                  </a:lnTo>
                  <a:close/>
                </a:path>
              </a:pathLst>
            </a:custGeom>
            <a:gradFill>
              <a:gsLst>
                <a:gs pos="0">
                  <a:srgbClr val="F6E0BA"/>
                </a:gs>
                <a:gs pos="100000">
                  <a:srgbClr val="DFB57D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EE86F85E-2E65-4DF8-AF78-C56B6E4B0406}"/>
                </a:ext>
              </a:extLst>
            </p:cNvPr>
            <p:cNvCxnSpPr/>
            <p:nvPr/>
          </p:nvCxnSpPr>
          <p:spPr>
            <a:xfrm>
              <a:off x="3866016" y="1023529"/>
              <a:ext cx="524814" cy="0"/>
            </a:xfrm>
            <a:prstGeom prst="line">
              <a:avLst/>
            </a:prstGeom>
            <a:ln>
              <a:gradFill>
                <a:gsLst>
                  <a:gs pos="0">
                    <a:srgbClr val="DFB57D">
                      <a:alpha val="0"/>
                    </a:srgbClr>
                  </a:gs>
                  <a:gs pos="100000">
                    <a:srgbClr val="F1D6AC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202B726A-303B-498A-A148-23C0B44722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11590" y="1023529"/>
              <a:ext cx="524814" cy="0"/>
            </a:xfrm>
            <a:prstGeom prst="line">
              <a:avLst/>
            </a:prstGeom>
            <a:ln>
              <a:gradFill>
                <a:gsLst>
                  <a:gs pos="0">
                    <a:srgbClr val="DFB57D">
                      <a:alpha val="0"/>
                    </a:srgbClr>
                  </a:gs>
                  <a:gs pos="100000">
                    <a:srgbClr val="F1D6AC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2" name="图片 71" descr="徽标&#10;&#10;描述已自动生成">
            <a:extLst>
              <a:ext uri="{FF2B5EF4-FFF2-40B4-BE49-F238E27FC236}">
                <a16:creationId xmlns:a16="http://schemas.microsoft.com/office/drawing/2014/main" id="{0884CB5C-5BAB-4C9F-8C22-06551600B8DF}"/>
              </a:ext>
            </a:extLst>
          </p:cNvPr>
          <p:cNvPicPr>
            <a:picLocks noChangeAspect="1"/>
          </p:cNvPicPr>
          <p:nvPr/>
        </p:nvPicPr>
        <p:blipFill rotWithShape="1">
          <a:blip r:embed="rId5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519" y="361028"/>
            <a:ext cx="1937272" cy="366888"/>
          </a:xfrm>
          <a:prstGeom prst="rect">
            <a:avLst/>
          </a:prstGeom>
        </p:spPr>
      </p:pic>
      <p:sp>
        <p:nvSpPr>
          <p:cNvPr id="38" name="PA-矩形 396">
            <a:extLst>
              <a:ext uri="{FF2B5EF4-FFF2-40B4-BE49-F238E27FC236}">
                <a16:creationId xmlns:a16="http://schemas.microsoft.com/office/drawing/2014/main" id="{EA07E906-005A-4682-9DB1-4F675D26D125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>
          <a:xfrm>
            <a:off x="3382892" y="2616481"/>
            <a:ext cx="152954" cy="152954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PA-矩形 397">
            <a:extLst>
              <a:ext uri="{FF2B5EF4-FFF2-40B4-BE49-F238E27FC236}">
                <a16:creationId xmlns:a16="http://schemas.microsoft.com/office/drawing/2014/main" id="{131FEEAB-B75E-4FA3-A5AB-6D30E0F2CBC4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>
          <a:xfrm>
            <a:off x="3724462" y="2519954"/>
            <a:ext cx="56443" cy="56443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PA-矩形 398">
            <a:extLst>
              <a:ext uri="{FF2B5EF4-FFF2-40B4-BE49-F238E27FC236}">
                <a16:creationId xmlns:a16="http://schemas.microsoft.com/office/drawing/2014/main" id="{1CB40CF0-355A-412E-BF86-8FEB966A0610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>
          <a:xfrm>
            <a:off x="3458171" y="2845628"/>
            <a:ext cx="116017" cy="116017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PA-矩形 399">
            <a:extLst>
              <a:ext uri="{FF2B5EF4-FFF2-40B4-BE49-F238E27FC236}">
                <a16:creationId xmlns:a16="http://schemas.microsoft.com/office/drawing/2014/main" id="{2F6D5D55-E6E5-4F34-9AA5-FF4C02381C25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>
          <a:xfrm>
            <a:off x="3684470" y="2362502"/>
            <a:ext cx="87222" cy="87222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PA-矩形 400">
            <a:extLst>
              <a:ext uri="{FF2B5EF4-FFF2-40B4-BE49-F238E27FC236}">
                <a16:creationId xmlns:a16="http://schemas.microsoft.com/office/drawing/2014/main" id="{8278D9D3-A8CF-4B0D-8499-0ED2A7EE8A9D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>
          <a:xfrm>
            <a:off x="3544519" y="2574547"/>
            <a:ext cx="143029" cy="143029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PA-矩形 401">
            <a:extLst>
              <a:ext uri="{FF2B5EF4-FFF2-40B4-BE49-F238E27FC236}">
                <a16:creationId xmlns:a16="http://schemas.microsoft.com/office/drawing/2014/main" id="{75916C64-4255-4FF9-868D-3B2469A25195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>
          <a:xfrm>
            <a:off x="3690426" y="2951461"/>
            <a:ext cx="165531" cy="165531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PA-矩形 402">
            <a:extLst>
              <a:ext uri="{FF2B5EF4-FFF2-40B4-BE49-F238E27FC236}">
                <a16:creationId xmlns:a16="http://schemas.microsoft.com/office/drawing/2014/main" id="{DC7D1E9A-09D7-42D1-8FB9-A1D358C8D16E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>
          <a:xfrm>
            <a:off x="3574188" y="2969682"/>
            <a:ext cx="45719" cy="45719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PA-矩形 403">
            <a:extLst>
              <a:ext uri="{FF2B5EF4-FFF2-40B4-BE49-F238E27FC236}">
                <a16:creationId xmlns:a16="http://schemas.microsoft.com/office/drawing/2014/main" id="{671001F6-8FD7-4ABD-AC18-5B490B0FDA2A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>
          <a:xfrm>
            <a:off x="3755804" y="2630905"/>
            <a:ext cx="76916" cy="76916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PA-矩形 404">
            <a:extLst>
              <a:ext uri="{FF2B5EF4-FFF2-40B4-BE49-F238E27FC236}">
                <a16:creationId xmlns:a16="http://schemas.microsoft.com/office/drawing/2014/main" id="{4B1E41FE-993A-4DE5-9E4E-5406D96C5DDE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>
          <a:xfrm>
            <a:off x="3620377" y="2734204"/>
            <a:ext cx="177205" cy="177205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PA-矩形 405">
            <a:extLst>
              <a:ext uri="{FF2B5EF4-FFF2-40B4-BE49-F238E27FC236}">
                <a16:creationId xmlns:a16="http://schemas.microsoft.com/office/drawing/2014/main" id="{2DC29FA4-4B34-4096-9B03-517B3FCD9263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>
          <a:xfrm>
            <a:off x="3893565" y="2608468"/>
            <a:ext cx="59570" cy="59570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PA-矩形 406">
            <a:extLst>
              <a:ext uri="{FF2B5EF4-FFF2-40B4-BE49-F238E27FC236}">
                <a16:creationId xmlns:a16="http://schemas.microsoft.com/office/drawing/2014/main" id="{A07D24B9-7AF1-4A16-83E3-EA9376966415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>
          <a:xfrm>
            <a:off x="3923350" y="2341649"/>
            <a:ext cx="175319" cy="175319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PA-矩形 407">
            <a:extLst>
              <a:ext uri="{FF2B5EF4-FFF2-40B4-BE49-F238E27FC236}">
                <a16:creationId xmlns:a16="http://schemas.microsoft.com/office/drawing/2014/main" id="{6A29520B-6150-485D-81E0-38BDE2B0AD88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>
          <a:xfrm>
            <a:off x="3859351" y="2797910"/>
            <a:ext cx="138385" cy="138385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PA-矩形 396">
            <a:extLst>
              <a:ext uri="{FF2B5EF4-FFF2-40B4-BE49-F238E27FC236}">
                <a16:creationId xmlns:a16="http://schemas.microsoft.com/office/drawing/2014/main" id="{C2819ACD-78A9-4F4B-922B-6AC22A864892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>
          <a:xfrm>
            <a:off x="8588996" y="2616481"/>
            <a:ext cx="152954" cy="152954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PA-矩形 397">
            <a:extLst>
              <a:ext uri="{FF2B5EF4-FFF2-40B4-BE49-F238E27FC236}">
                <a16:creationId xmlns:a16="http://schemas.microsoft.com/office/drawing/2014/main" id="{D222D548-8995-48A8-A6E2-1687ACF12CC3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>
          <a:xfrm>
            <a:off x="8730806" y="2519954"/>
            <a:ext cx="56443" cy="56443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PA-矩形 398">
            <a:extLst>
              <a:ext uri="{FF2B5EF4-FFF2-40B4-BE49-F238E27FC236}">
                <a16:creationId xmlns:a16="http://schemas.microsoft.com/office/drawing/2014/main" id="{DBDE49AA-1BA6-4A84-95F1-2D84BA27EC9C}"/>
              </a:ext>
            </a:extLst>
          </p:cNvPr>
          <p:cNvSpPr>
            <a:spLocks/>
          </p:cNvSpPr>
          <p:nvPr>
            <p:custDataLst>
              <p:tags r:id="rId27"/>
            </p:custDataLst>
          </p:nvPr>
        </p:nvSpPr>
        <p:spPr>
          <a:xfrm>
            <a:off x="8464515" y="2845628"/>
            <a:ext cx="116017" cy="116017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PA-矩形 399">
            <a:extLst>
              <a:ext uri="{FF2B5EF4-FFF2-40B4-BE49-F238E27FC236}">
                <a16:creationId xmlns:a16="http://schemas.microsoft.com/office/drawing/2014/main" id="{78247DD6-AFF1-4DD9-AC9D-9B997976939B}"/>
              </a:ext>
            </a:extLst>
          </p:cNvPr>
          <p:cNvSpPr>
            <a:spLocks/>
          </p:cNvSpPr>
          <p:nvPr>
            <p:custDataLst>
              <p:tags r:id="rId28"/>
            </p:custDataLst>
          </p:nvPr>
        </p:nvSpPr>
        <p:spPr>
          <a:xfrm>
            <a:off x="8690814" y="2362502"/>
            <a:ext cx="87222" cy="87222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PA-矩形 400">
            <a:extLst>
              <a:ext uri="{FF2B5EF4-FFF2-40B4-BE49-F238E27FC236}">
                <a16:creationId xmlns:a16="http://schemas.microsoft.com/office/drawing/2014/main" id="{EB74C66E-1828-429B-9FDE-5864A8372EF0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>
          <a:xfrm>
            <a:off x="8193543" y="2574547"/>
            <a:ext cx="143029" cy="143029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PA-矩形 401">
            <a:extLst>
              <a:ext uri="{FF2B5EF4-FFF2-40B4-BE49-F238E27FC236}">
                <a16:creationId xmlns:a16="http://schemas.microsoft.com/office/drawing/2014/main" id="{B4497EB1-84D3-4A7B-9EBF-E3D9098F900D}"/>
              </a:ext>
            </a:extLst>
          </p:cNvPr>
          <p:cNvSpPr>
            <a:spLocks/>
          </p:cNvSpPr>
          <p:nvPr>
            <p:custDataLst>
              <p:tags r:id="rId30"/>
            </p:custDataLst>
          </p:nvPr>
        </p:nvSpPr>
        <p:spPr>
          <a:xfrm>
            <a:off x="8909425" y="2951461"/>
            <a:ext cx="165531" cy="165531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PA-矩形 402">
            <a:extLst>
              <a:ext uri="{FF2B5EF4-FFF2-40B4-BE49-F238E27FC236}">
                <a16:creationId xmlns:a16="http://schemas.microsoft.com/office/drawing/2014/main" id="{B62CE271-F7AF-4909-92F6-EF335A2BF204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>
          <a:xfrm>
            <a:off x="8580532" y="2969682"/>
            <a:ext cx="45719" cy="45719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PA-矩形 403">
            <a:extLst>
              <a:ext uri="{FF2B5EF4-FFF2-40B4-BE49-F238E27FC236}">
                <a16:creationId xmlns:a16="http://schemas.microsoft.com/office/drawing/2014/main" id="{E96687CF-A54B-4B70-8AFC-E45D41FD0BE5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>
          <a:xfrm>
            <a:off x="8762148" y="2630905"/>
            <a:ext cx="76916" cy="76916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PA-矩形 404">
            <a:extLst>
              <a:ext uri="{FF2B5EF4-FFF2-40B4-BE49-F238E27FC236}">
                <a16:creationId xmlns:a16="http://schemas.microsoft.com/office/drawing/2014/main" id="{9FE247C4-8FE3-4FCC-AA97-EB2DB8425E6D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>
          <a:xfrm>
            <a:off x="8856939" y="2661770"/>
            <a:ext cx="177205" cy="177205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PA-矩形 405">
            <a:extLst>
              <a:ext uri="{FF2B5EF4-FFF2-40B4-BE49-F238E27FC236}">
                <a16:creationId xmlns:a16="http://schemas.microsoft.com/office/drawing/2014/main" id="{4D25591C-D670-40BA-80E4-5DC0AF887A22}"/>
              </a:ext>
            </a:extLst>
          </p:cNvPr>
          <p:cNvSpPr>
            <a:spLocks/>
          </p:cNvSpPr>
          <p:nvPr>
            <p:custDataLst>
              <p:tags r:id="rId34"/>
            </p:custDataLst>
          </p:nvPr>
        </p:nvSpPr>
        <p:spPr>
          <a:xfrm>
            <a:off x="8899909" y="2608468"/>
            <a:ext cx="59570" cy="59570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PA-矩形 406">
            <a:extLst>
              <a:ext uri="{FF2B5EF4-FFF2-40B4-BE49-F238E27FC236}">
                <a16:creationId xmlns:a16="http://schemas.microsoft.com/office/drawing/2014/main" id="{58F0FB2C-159B-48EA-9643-EF4BA4279F3B}"/>
              </a:ext>
            </a:extLst>
          </p:cNvPr>
          <p:cNvSpPr>
            <a:spLocks/>
          </p:cNvSpPr>
          <p:nvPr>
            <p:custDataLst>
              <p:tags r:id="rId35"/>
            </p:custDataLst>
          </p:nvPr>
        </p:nvSpPr>
        <p:spPr>
          <a:xfrm>
            <a:off x="9084610" y="2449724"/>
            <a:ext cx="175319" cy="175319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PA-矩形 407">
            <a:extLst>
              <a:ext uri="{FF2B5EF4-FFF2-40B4-BE49-F238E27FC236}">
                <a16:creationId xmlns:a16="http://schemas.microsoft.com/office/drawing/2014/main" id="{D90D85BE-C692-434B-8F6A-D355226BB3E2}"/>
              </a:ext>
            </a:extLst>
          </p:cNvPr>
          <p:cNvSpPr>
            <a:spLocks/>
          </p:cNvSpPr>
          <p:nvPr>
            <p:custDataLst>
              <p:tags r:id="rId36"/>
            </p:custDataLst>
          </p:nvPr>
        </p:nvSpPr>
        <p:spPr>
          <a:xfrm>
            <a:off x="9014712" y="2797910"/>
            <a:ext cx="138385" cy="138385"/>
          </a:xfrm>
          <a:prstGeom prst="rect">
            <a:avLst/>
          </a:prstGeom>
          <a:gradFill>
            <a:gsLst>
              <a:gs pos="100000">
                <a:srgbClr val="ECCC7F"/>
              </a:gs>
              <a:gs pos="0">
                <a:srgbClr val="F3DA98"/>
              </a:gs>
            </a:gsLst>
            <a:lin ang="21594000" scaled="0"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终结">
            <a:hlinkClick r:id="" action="ppaction://media"/>
            <a:extLst>
              <a:ext uri="{FF2B5EF4-FFF2-40B4-BE49-F238E27FC236}">
                <a16:creationId xmlns:a16="http://schemas.microsoft.com/office/drawing/2014/main" id="{06D70C05-E284-49B1-88B0-ABED9BF6A8BE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55"/>
          <a:stretch>
            <a:fillRect/>
          </a:stretch>
        </p:blipFill>
        <p:spPr>
          <a:xfrm>
            <a:off x="1336323" y="-1623089"/>
            <a:ext cx="347663" cy="347663"/>
          </a:xfrm>
          <a:prstGeom prst="rect">
            <a:avLst/>
          </a:prstGeom>
        </p:spPr>
      </p:pic>
      <p:pic>
        <p:nvPicPr>
          <p:cNvPr id="3" name="净化">
            <a:hlinkClick r:id="" action="ppaction://media"/>
            <a:extLst>
              <a:ext uri="{FF2B5EF4-FFF2-40B4-BE49-F238E27FC236}">
                <a16:creationId xmlns:a16="http://schemas.microsoft.com/office/drawing/2014/main" id="{33758986-FB9E-42CF-9EDA-FECC45FD1C53}"/>
              </a:ext>
            </a:extLst>
          </p:cNvPr>
          <p:cNvPicPr>
            <a:picLocks noChangeAspect="1"/>
          </p:cNvPicPr>
          <p:nvPr>
            <a:audioFile r:link="rId39"/>
            <p:extLst>
              <p:ext uri="{DAA4B4D4-6D71-4841-9C94-3DE7FCFB9230}">
                <p14:media xmlns:p14="http://schemas.microsoft.com/office/powerpoint/2010/main" r:embed="rId40">
                  <p14:trim st="1384" end="632"/>
                </p14:media>
              </p:ext>
            </p:extLst>
          </p:nvPr>
        </p:nvPicPr>
        <p:blipFill>
          <a:blip r:embed="rId55"/>
          <a:stretch>
            <a:fillRect/>
          </a:stretch>
        </p:blipFill>
        <p:spPr>
          <a:xfrm>
            <a:off x="15132909" y="554084"/>
            <a:ext cx="347663" cy="347663"/>
          </a:xfrm>
          <a:prstGeom prst="rect">
            <a:avLst/>
          </a:prstGeom>
        </p:spPr>
      </p:pic>
      <p:pic>
        <p:nvPicPr>
          <p:cNvPr id="85" name="10830">
            <a:hlinkClick r:id="" action="ppaction://media"/>
            <a:extLst>
              <a:ext uri="{FF2B5EF4-FFF2-40B4-BE49-F238E27FC236}">
                <a16:creationId xmlns:a16="http://schemas.microsoft.com/office/drawing/2014/main" id="{26FEEF1F-C844-487A-88AD-329A36DC798E}"/>
              </a:ext>
            </a:extLst>
          </p:cNvPr>
          <p:cNvPicPr>
            <a:picLocks noChangeAspect="1"/>
          </p:cNvPicPr>
          <p:nvPr>
            <a:audioFile r:link="rId39"/>
            <p:extLst>
              <p:ext uri="{DAA4B4D4-6D71-4841-9C94-3DE7FCFB9230}">
                <p14:media xmlns:p14="http://schemas.microsoft.com/office/powerpoint/2010/main" r:embed="rId41">
                  <p14:trim st="1858" end="52.7392"/>
                </p14:media>
              </p:ext>
            </p:extLst>
          </p:nvPr>
        </p:nvPicPr>
        <p:blipFill>
          <a:blip r:embed="rId55"/>
          <a:stretch>
            <a:fillRect/>
          </a:stretch>
        </p:blipFill>
        <p:spPr>
          <a:xfrm>
            <a:off x="2207181" y="7366189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0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repeatCount="6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"/>
                                      </p:iterate>
                                      <p:childTnLst>
                                        <p:animMotion origin="layout" path="M 0.1864416 0.4303308 L 0.1900107 0.4328372 C 0.1985437 0.4400182 0.2067015 0.4487227 0.2143483 0.4588728 L 0.2235249 0.4723843 L 0.2003233 0.5136315 L 0.188693 0.4981885 C 0.1641264 0.4699083 0.1338203 0.4597669 0.1044863 0.4715909 C 0.06537462 0.4873567 0.03417727 0.5396789 0.0230473 0.6081754 C 0.01330862 0.6681095 0.0202819 0.7321332 0.04117515 0.7809767 L 0.04526184 0.7892963 L 0.03002045 0.8163921 L 0.0219482 0.8307428 L 0.02187004 0.8305888 L 0.0008907067 0.8671316 C 0.007617207 0.8417438 0.007010577 0.8175883 0.004311336 0.7997539 C -0.003008174 0.7603061 -0.005885079 0.7586982 -0.008183958 0.7381399 L -0.009095371 0.7285271 L -0.00926166 0.7276292 L -0.002811474 0.7210308 C -0.008880598 0.6777391 -0.005808905 0.6755372 -0.007196146 0.6529887 L -0.01361212 0.6485481 L -0.01258784 0.6255759 C -0.0116568 0.6143178 -0.01029351 0.6030952 -0.008487619 0.5919808 C 0.005960096 0.5030661 0.04645727 0.4351467 0.09722805 0.4146812 C 0.1035744 0.4121231 0.1099558 0.410357 0.1163319 0.4093599 L 0.1245745 0.4090543 L 0.1219434 0.4280756 C 0.1337681 0.4267837 0.141233 0.4304244 0.1508777 0.4315988 C 0.1710261 0.441229 0.1689782 0.4409941 0.1820913 0.4500956 L 0.1864416 0.4303308 M 0.2546782 0.458431 C 0.2479517 0.4838188 0.2485583 0.5079743 0.2512577 0.5258089 C 0.2585771 0.5652566 0.261454 0.5668644 0.2637528 0.5874227 L 0.2646643 0.5970355 L 0.2648306 0.5979335 L 0.2583804 0.6045319 C 0.2644495 0.6478233 0.2613778 0.6500252 0.262765 0.6725739 L 0.269181 0.6770144 L 0.2681566 0.6999868 C 0.2672257 0.7112448 0.2658623 0.7224674 0.2640564 0.7335818 C 0.2496089 0.8224965 0.2091116 0.8904158 0.1583408 0.9108813 C 0.1519945 0.9134396 0.1456131 0.9152055 0.139237 0.9162027 L 0.1309945 0.9165083 L 0.1336256 0.897487 C 0.1218008 0.8987787 0.114336 0.8951383 0.1046911 0.8939639 C 0.0845428 0.8843336 0.08659065 0.8845687 0.07347768 0.8754669 L 0.06912726 0.8952318 L 0.06555809 0.8927253 C 0.05702527 0.8855445 0.04886726 0.8768399 0.04122048 0.8666897 L 0.03204408 0.8531784 L 0.05524573 0.8119311 L 0.06687586 0.8273742 C 0.09144245 0.8556545 0.1217486 0.8657958 0.1510825 0.8539717 C 0.1901942 0.8382059 0.2213916 0.7858838 0.2325217 0.7173872 C 0.2422602 0.6574529 0.235287 0.5934293 0.2143939 0.5445861 L 0.210307 0.5362663 L 0.2255484 0.5091705 L 0.2336207 0.49482 L 0.2336988 0.4949738 L 0.2546782 0.458431" pathEditMode="relative">
                                          <p:cBhvr from="" to="">
                                            <p:cTn id="6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entr" presetSubtype="0" repeatCount="600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"/>
                                      </p:iterate>
                                      <p:childTnLst>
                                        <p:animMotion origin="layout" path="M 0.1864416 0.4303308 L 0.1900107 0.4328372 C 0.1985437 0.4400182 0.2067015 0.4487227 0.2143483 0.4588728 L 0.2235249 0.4723843 L 0.2003233 0.5136315 L 0.188693 0.4981885 C 0.1641264 0.4699083 0.1338203 0.4597669 0.1044863 0.4715909 C 0.06537462 0.4873567 0.03417727 0.5396789 0.0230473 0.6081754 C 0.01330862 0.6681095 0.0202819 0.7321332 0.04117515 0.7809767 L 0.04526184 0.7892963 L 0.03002045 0.8163921 L 0.0219482 0.8307428 L 0.02187004 0.8305888 L 0.0008907067 0.8671316 C 0.007617207 0.8417438 0.007010577 0.8175883 0.004311336 0.7997539 C -0.003008174 0.7603061 -0.005885079 0.7586982 -0.008183958 0.7381399 L -0.009095371 0.7285271 L -0.00926166 0.7276292 L -0.002811474 0.7210308 C -0.008880598 0.6777391 -0.005808905 0.6755372 -0.007196146 0.6529887 L -0.01361212 0.6485481 L -0.01258784 0.6255759 C -0.0116568 0.6143178 -0.01029351 0.6030952 -0.008487619 0.5919808 C 0.005960096 0.5030661 0.04645727 0.4351467 0.09722805 0.4146812 C 0.1035744 0.4121231 0.1099558 0.410357 0.1163319 0.4093599 L 0.1245745 0.4090543 L 0.1219434 0.4280756 C 0.1337681 0.4267837 0.141233 0.4304244 0.1508777 0.4315988 C 0.1710261 0.441229 0.1689782 0.4409941 0.1820913 0.4500956 L 0.1864416 0.4303308 M 0.2546782 0.458431 C 0.2479517 0.4838188 0.2485583 0.5079743 0.2512577 0.5258089 C 0.2585771 0.5652566 0.261454 0.5668644 0.2637528 0.5874227 L 0.2646643 0.5970355 L 0.2648306 0.5979335 L 0.2583804 0.6045319 C 0.2644495 0.6478233 0.2613778 0.6500252 0.262765 0.6725739 L 0.269181 0.6770144 L 0.2681566 0.6999868 C 0.2672257 0.7112448 0.2658623 0.7224674 0.2640564 0.7335818 C 0.2496089 0.8224965 0.2091116 0.8904158 0.1583408 0.9108813 C 0.1519945 0.9134396 0.1456131 0.9152055 0.139237 0.9162027 L 0.1309945 0.9165083 L 0.1336256 0.897487 C 0.1218008 0.8987787 0.114336 0.8951383 0.1046911 0.8939639 C 0.0845428 0.8843336 0.08659065 0.8845687 0.07347768 0.8754669 L 0.06912726 0.8952318 L 0.06555809 0.8927253 C 0.05702527 0.8855445 0.04886726 0.8768399 0.04122048 0.8666897 L 0.03204408 0.8531784 L 0.05524573 0.8119311 L 0.06687586 0.8273742 C 0.09144245 0.8556545 0.1217486 0.8657958 0.1510825 0.8539717 C 0.1901942 0.8382059 0.2213916 0.7858838 0.2325217 0.7173872 C 0.2422602 0.6574529 0.235287 0.5934293 0.2143939 0.5445861 L 0.210307 0.5362663 L 0.2255484 0.5091705 L 0.2336207 0.49482 L 0.2336988 0.4949738 L 0.2546782 0.458431" pathEditMode="relative">
                                          <p:cBhvr from="" to="">
                                            <p:cTn id="8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9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1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1" nodeType="withEffect" p14:presetBounceEnd="100000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13500000" p14:bounceEnd="100000">
                                          <p:cBhvr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628 0.64514 L 5.55112E-17 7.40741E-7 " pathEditMode="relative" rAng="0" ptsTypes="AA">
                                          <p:cBhvr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07" y="-3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" dur="272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7.40741E-7 L 0.71576 -1.24653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781" y="-6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0 0 L -0.18125 -0.10324 " pathEditMode="relative" rAng="0" ptsTypes="AA">
                                          <p:cBhvr>
                                            <p:cTn id="4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063" y="-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0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1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0" presetClass="entr" presetSubtype="0" decel="100000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8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8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8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" presetClass="mediacall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3" dur="194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3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" dur="1604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9" presetID="50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7.40741E-7 L 0.89831 -1.8463 " pathEditMode="relative" rAng="0" ptsTypes="AA">
                                          <p:cBhvr>
                                            <p:cTn id="85" dur="5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909" y="-9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04167E-6 -2.96296E-6 L 0.50846 -1.58565 " pathEditMode="relative" rAng="0" ptsTypes="AA">
                                          <p:cBhvr>
                                            <p:cTn id="87" dur="5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17" y="-7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59259E-6 L 1.20299 -1.75949 " pathEditMode="relative" rAng="0" ptsTypes="AA">
                                          <p:cBhvr>
                                            <p:cTn id="89" dur="5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143" y="-87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repeatCount="indefinite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91667E-6 3.7037E-7 L 0.2987 -1.34306 " pathEditMode="relative" rAng="0" ptsTypes="AA">
                                          <p:cBhvr>
                                            <p:cTn id="91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35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repeatCount="indefinite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79167E-6 -2.22222E-6 L 0.98151 -1.55926 " pathEditMode="relative" rAng="0" ptsTypes="AA">
                                          <p:cBhvr>
                                            <p:cTn id="93" dur="5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076" y="-77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2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2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2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2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2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0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2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6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3.7037E-6 L 0.62683 -1.5706 " pathEditMode="relative" rAng="0" ptsTypes="AA">
                                          <p:cBhvr>
                                            <p:cTn id="120" dur="5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41" y="-7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95833E-6 -1.85185E-6 L 0.9823 -1.65833 " pathEditMode="relative" rAng="0" ptsTypes="AA">
                                          <p:cBhvr>
                                            <p:cTn id="122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115" y="-8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2.59259E-6 L 0.59271 -2.01435 " pathEditMode="relative" rAng="0" ptsTypes="AA">
                                          <p:cBhvr>
                                            <p:cTn id="124" dur="5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35" y="-1007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repeatCount="indefinite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95833E-6 -1.85185E-6 L 0.29869 -1.34305 " pathEditMode="relative" rAng="0" ptsTypes="AA">
                                          <p:cBhvr>
                                            <p:cTn id="126" dur="5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35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repeatCount="indefinite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4.58333E-6 -2.59259E-6 L 1.12969 -1.85139 " pathEditMode="relative" rAng="0" ptsTypes="AA">
                                          <p:cBhvr>
                                            <p:cTn id="128" dur="5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484" y="-9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2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2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2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5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6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7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8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9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0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1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2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3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2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2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2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0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20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20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0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2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2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2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1" dur="2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2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7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2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2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2" dur="2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repeatCount="indefinite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Motion origin="layout" path="M -6.25E-7 2.96296E-6 L -0.07721 2.96296E-6 " pathEditMode="relative">
                                          <p:cBhvr from="" to="">
                                            <p:cTn id="2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1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repeatCount="indefinite" fill="hold" grpId="0" nodeType="withEffect">
                                      <p:stCondLst>
                                        <p:cond delay="2899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Motion origin="layout" path="M 2.70833E-6 -3.7037E-6 L -0.09597 -3.7037E-6 " pathEditMode="relative">
                                          <p:cBhvr from="" to="">
                                            <p:cTn id="2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2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ntr" presetSubtype="0" repeatCount="indefinite" fill="hold" grpId="0" nodeType="withEffect">
                                      <p:stCondLst>
                                        <p:cond delay="4702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Motion origin="layout" path="M -2.91667E-6 -1.48148E-6 L -0.13281 -1.48148E-6 " pathEditMode="relative">
                                          <p:cBhvr from="" to="">
                                            <p:cTn id="2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3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repeatCount="indefinite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Motion origin="layout" path="M 2.91667E-6 -1.85185E-6 L 0.12461 0.00278 " pathEditMode="relative">
                                          <p:cBhvr from="" to="">
                                            <p:cTn id="2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3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ntr" presetSubtype="0" repeatCount="indefinite" fill="hold" grpId="0" nodeType="withEffect">
                                      <p:stCondLst>
                                        <p:cond delay="4944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0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Motion origin="layout" path="M -6.25E-7 -3.33333E-6 L 0.10977 -3.33333E-6 " pathEditMode="relative">
                                          <p:cBhvr from="" to="">
                                            <p:cTn id="2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4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ntr" presetSubtype="0" repeatCount="indefinite" fill="hold" grpId="0" nodeType="withEffect">
                                      <p:stCondLst>
                                        <p:cond delay="3335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Motion origin="layout" path="M -2.70833E-6 1.11111E-6 L -0.0625 1.11111E-6 " pathEditMode="relative">
                                          <p:cBhvr from="" to="">
                                            <p:cTn id="2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4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repeatCount="indefinite" fill="hold" grpId="0" nodeType="withEffect">
                                      <p:stCondLst>
                                        <p:cond delay="603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Motion origin="layout" path="M 3.95833E-6 3.7037E-7 L -0.13269 3.7037E-7 " pathEditMode="relative">
                                          <p:cBhvr from="" to="">
                                            <p:cTn id="2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5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ntr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Motion origin="layout" path="M -4.79167E-6 -3.33333E-6 L -0.08046 -3.33333E-6 " pathEditMode="relative">
                                          <p:cBhvr from="" to="">
                                            <p:cTn id="2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6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ntr" presetSubtype="0" repeatCount="indefinite" fill="hold" grpId="0" nodeType="withEffect">
                                      <p:stCondLst>
                                        <p:cond delay="272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Motion origin="layout" path="M 6.25E-7 2.59259E-6 L -0.11328 2.59259E-6 " pathEditMode="relative">
                                          <p:cBhvr from="" to="">
                                            <p:cTn id="2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66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0" presetClass="entr" presetSubtype="0" repeatCount="indefinite" fill="hold" grpId="0" nodeType="withEffect">
                                      <p:stCondLst>
                                        <p:cond delay="291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0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Motion origin="layout" path="M -2.91667E-6 3.7037E-7 L 0.06198 3.7037E-7 " pathEditMode="relative">
                                          <p:cBhvr from="" to="">
                                            <p:cTn id="2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7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10" presetClass="entr" presetSubtype="0" repeatCount="indefinite" fill="hold" grpId="0" nodeType="withEffect">
                                      <p:stCondLst>
                                        <p:cond delay="3337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6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Motion origin="layout" path="M -4.16667E-6 -3.7037E-6 L 0.07435 -3.7037E-6 " pathEditMode="relative">
                                          <p:cBhvr from="" to="">
                                            <p:cTn id="27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7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repeatCount="indefinite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Motion origin="layout" path="M -1.45833E-6 4.07407E-6 L 0.08802 4.07407E-6 " pathEditMode="relative">
                                          <p:cBhvr from="" to="">
                                            <p:cTn id="28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84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ntr" presetSubtype="0" repeatCount="indefinite" fill="hold" grpId="0" nodeType="withEffect">
                                      <p:stCondLst>
                                        <p:cond delay="3651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8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Motion origin="layout" path="M 2.5E-6 2.96296E-6 L 0.1164 2.96296E-6 " pathEditMode="relative">
                                          <p:cBhvr from="" to="">
                                            <p:cTn id="28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9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ntr" presetSubtype="0" repeatCount="indefinite" fill="hold" grpId="0" nodeType="withEffect">
                                      <p:stCondLst>
                                        <p:cond delay="5057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Motion origin="layout" path="M -2.08333E-6 -1.85185E-6 L -0.12604 -1.85185E-6 " pathEditMode="relative">
                                          <p:cBhvr from="" to="">
                                            <p:cTn id="29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96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0" presetClass="entr" presetSubtype="0" repeatCount="indefinite" fill="hold" grpId="0" nodeType="withEffect">
                                      <p:stCondLst>
                                        <p:cond delay="8048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0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Motion origin="layout" path="M 0 -1.48148E-6 L 0.06523 0.00278 " pathEditMode="relative">
                                          <p:cBhvr from="" to="">
                                            <p:cTn id="30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0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0" presetClass="entr" presetSubtype="0" repeatCount="indefinite" fill="hold" grpId="0" nodeType="withEffect">
                                      <p:stCondLst>
                                        <p:cond delay="3384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Motion origin="layout" path="M 1.04167E-6 -1.85185E-6 L 0.14167 -1.85185E-6 " pathEditMode="relative">
                                          <p:cBhvr from="" to="">
                                            <p:cTn id="30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0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0" presetClass="entr" presetSubtype="0" repeatCount="indefinite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Motion origin="layout" path="M -4.375E-6 4.07407E-6 L -0.08789 4.07407E-6 " pathEditMode="relative">
                                          <p:cBhvr from="" to="">
                                            <p:cTn id="3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1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0" presetClass="entr" presetSubtype="0" repeatCount="indefinite" fill="hold" grpId="0" nodeType="withEffect">
                                      <p:stCondLst>
                                        <p:cond delay="7617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Motion origin="layout" path="M 5.55112E-17 -1.85185E-6 L -0.09909 -1.85185E-6 " pathEditMode="relative">
                                          <p:cBhvr from="" to="">
                                            <p:cTn id="3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2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10" presetClass="entr" presetSubtype="0" repeatCount="indefinite" fill="hold" grpId="0" nodeType="withEffect">
                                      <p:stCondLst>
                                        <p:cond delay="4357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4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Motion origin="layout" path="M -2.08333E-7 -3.7037E-7 L 0.09987 -3.7037E-7 " pathEditMode="relative">
                                          <p:cBhvr from="" to="">
                                            <p:cTn id="3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2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0" presetClass="entr" presetSubtype="0" repeatCount="indefinite" fill="hold" grpId="0" nodeType="withEffect">
                                      <p:stCondLst>
                                        <p:cond delay="4194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Motion origin="layout" path="M 3.54167E-6 2.59259E-6 L 0.09166 2.59259E-6 " pathEditMode="relative">
                                          <p:cBhvr from="" to="">
                                            <p:cTn id="3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ntr" presetSubtype="0" repeatCount="indefinite" fill="hold" grpId="0" nodeType="withEffect">
                                      <p:stCondLst>
                                        <p:cond delay="6928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Motion origin="layout" path="M 4.16667E-7 1.11111E-6 L 0.0974 1.11111E-6 " pathEditMode="relative">
                                          <p:cBhvr from="" to="">
                                            <p:cTn id="3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3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repeatCount="indefinite" fill="hold" grpId="0" nodeType="withEffect">
                                      <p:stCondLst>
                                        <p:cond delay="5114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Motion origin="layout" path="M -3.33333E-6 -3.7037E-7 L -0.08932 -3.7037E-7 " pathEditMode="relative">
                                          <p:cBhvr from="" to="">
                                            <p:cTn id="3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4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repeatCount="indefinite" fill="hold" grpId="0" nodeType="withEffect">
                                      <p:stCondLst>
                                        <p:cond delay="7481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Motion origin="layout" path="M -3.54167E-6 -3.33333E-6 L -0.0776 -3.33333E-6 " pathEditMode="relative">
                                          <p:cBhvr from="" to="">
                                            <p:cTn id="3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5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0" presetClass="entr" presetSubtype="0" repeatCount="indefinite" fill="hold" grpId="0" nodeType="withEffect">
                                      <p:stCondLst>
                                        <p:cond delay="7901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4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Motion origin="layout" path="M -1.875E-6 -3.33333E-6 L 0.09675 -3.33333E-6 " pathEditMode="relative">
                                          <p:cBhvr from="" to="">
                                            <p:cTn id="3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5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3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20000">
                    <p:cTn id="36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/>
          <p:bldP spid="16" grpId="0"/>
          <p:bldP spid="40" grpId="0"/>
          <p:bldP spid="40" grpId="1"/>
          <p:bldP spid="40" grpId="2"/>
          <p:bldP spid="38" grpId="0" animBg="1"/>
          <p:bldP spid="39" grpId="0" animBg="1"/>
          <p:bldP spid="53" grpId="0" animBg="1"/>
          <p:bldP spid="57" grpId="0" animBg="1"/>
          <p:bldP spid="58" grpId="0" animBg="1"/>
          <p:bldP spid="59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71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repeatCount="6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"/>
                                      </p:iterate>
                                      <p:childTnLst>
                                        <p:animMotion origin="layout" path="M 0.1864416 0.4303308 L 0.1900107 0.4328372 C 0.1985437 0.4400182 0.2067015 0.4487227 0.2143483 0.4588728 L 0.2235249 0.4723843 L 0.2003233 0.5136315 L 0.188693 0.4981885 C 0.1641264 0.4699083 0.1338203 0.4597669 0.1044863 0.4715909 C 0.06537462 0.4873567 0.03417727 0.5396789 0.0230473 0.6081754 C 0.01330862 0.6681095 0.0202819 0.7321332 0.04117515 0.7809767 L 0.04526184 0.7892963 L 0.03002045 0.8163921 L 0.0219482 0.8307428 L 0.02187004 0.8305888 L 0.0008907067 0.8671316 C 0.007617207 0.8417438 0.007010577 0.8175883 0.004311336 0.7997539 C -0.003008174 0.7603061 -0.005885079 0.7586982 -0.008183958 0.7381399 L -0.009095371 0.7285271 L -0.00926166 0.7276292 L -0.002811474 0.7210308 C -0.008880598 0.6777391 -0.005808905 0.6755372 -0.007196146 0.6529887 L -0.01361212 0.6485481 L -0.01258784 0.6255759 C -0.0116568 0.6143178 -0.01029351 0.6030952 -0.008487619 0.5919808 C 0.005960096 0.5030661 0.04645727 0.4351467 0.09722805 0.4146812 C 0.1035744 0.4121231 0.1099558 0.410357 0.1163319 0.4093599 L 0.1245745 0.4090543 L 0.1219434 0.4280756 C 0.1337681 0.4267837 0.141233 0.4304244 0.1508777 0.4315988 C 0.1710261 0.441229 0.1689782 0.4409941 0.1820913 0.4500956 L 0.1864416 0.4303308 M 0.2546782 0.458431 C 0.2479517 0.4838188 0.2485583 0.5079743 0.2512577 0.5258089 C 0.2585771 0.5652566 0.261454 0.5668644 0.2637528 0.5874227 L 0.2646643 0.5970355 L 0.2648306 0.5979335 L 0.2583804 0.6045319 C 0.2644495 0.6478233 0.2613778 0.6500252 0.262765 0.6725739 L 0.269181 0.6770144 L 0.2681566 0.6999868 C 0.2672257 0.7112448 0.2658623 0.7224674 0.2640564 0.7335818 C 0.2496089 0.8224965 0.2091116 0.8904158 0.1583408 0.9108813 C 0.1519945 0.9134396 0.1456131 0.9152055 0.139237 0.9162027 L 0.1309945 0.9165083 L 0.1336256 0.897487 C 0.1218008 0.8987787 0.114336 0.8951383 0.1046911 0.8939639 C 0.0845428 0.8843336 0.08659065 0.8845687 0.07347768 0.8754669 L 0.06912726 0.8952318 L 0.06555809 0.8927253 C 0.05702527 0.8855445 0.04886726 0.8768399 0.04122048 0.8666897 L 0.03204408 0.8531784 L 0.05524573 0.8119311 L 0.06687586 0.8273742 C 0.09144245 0.8556545 0.1217486 0.8657958 0.1510825 0.8539717 C 0.1901942 0.8382059 0.2213916 0.7858838 0.2325217 0.7173872 C 0.2422602 0.6574529 0.235287 0.5934293 0.2143939 0.5445861 L 0.210307 0.5362663 L 0.2255484 0.5091705 L 0.2336207 0.49482 L 0.2336988 0.4949738 L 0.2546782 0.458431" pathEditMode="relative">
                                          <p:cBhvr from="" to="">
                                            <p:cTn id="6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entr" presetSubtype="0" repeatCount="600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"/>
                                      </p:iterate>
                                      <p:childTnLst>
                                        <p:animMotion origin="layout" path="M 0.1864416 0.4303308 L 0.1900107 0.4328372 C 0.1985437 0.4400182 0.2067015 0.4487227 0.2143483 0.4588728 L 0.2235249 0.4723843 L 0.2003233 0.5136315 L 0.188693 0.4981885 C 0.1641264 0.4699083 0.1338203 0.4597669 0.1044863 0.4715909 C 0.06537462 0.4873567 0.03417727 0.5396789 0.0230473 0.6081754 C 0.01330862 0.6681095 0.0202819 0.7321332 0.04117515 0.7809767 L 0.04526184 0.7892963 L 0.03002045 0.8163921 L 0.0219482 0.8307428 L 0.02187004 0.8305888 L 0.0008907067 0.8671316 C 0.007617207 0.8417438 0.007010577 0.8175883 0.004311336 0.7997539 C -0.003008174 0.7603061 -0.005885079 0.7586982 -0.008183958 0.7381399 L -0.009095371 0.7285271 L -0.00926166 0.7276292 L -0.002811474 0.7210308 C -0.008880598 0.6777391 -0.005808905 0.6755372 -0.007196146 0.6529887 L -0.01361212 0.6485481 L -0.01258784 0.6255759 C -0.0116568 0.6143178 -0.01029351 0.6030952 -0.008487619 0.5919808 C 0.005960096 0.5030661 0.04645727 0.4351467 0.09722805 0.4146812 C 0.1035744 0.4121231 0.1099558 0.410357 0.1163319 0.4093599 L 0.1245745 0.4090543 L 0.1219434 0.4280756 C 0.1337681 0.4267837 0.141233 0.4304244 0.1508777 0.4315988 C 0.1710261 0.441229 0.1689782 0.4409941 0.1820913 0.4500956 L 0.1864416 0.4303308 M 0.2546782 0.458431 C 0.2479517 0.4838188 0.2485583 0.5079743 0.2512577 0.5258089 C 0.2585771 0.5652566 0.261454 0.5668644 0.2637528 0.5874227 L 0.2646643 0.5970355 L 0.2648306 0.5979335 L 0.2583804 0.6045319 C 0.2644495 0.6478233 0.2613778 0.6500252 0.262765 0.6725739 L 0.269181 0.6770144 L 0.2681566 0.6999868 C 0.2672257 0.7112448 0.2658623 0.7224674 0.2640564 0.7335818 C 0.2496089 0.8224965 0.2091116 0.8904158 0.1583408 0.9108813 C 0.1519945 0.9134396 0.1456131 0.9152055 0.139237 0.9162027 L 0.1309945 0.9165083 L 0.1336256 0.897487 C 0.1218008 0.8987787 0.114336 0.8951383 0.1046911 0.8939639 C 0.0845428 0.8843336 0.08659065 0.8845687 0.07347768 0.8754669 L 0.06912726 0.8952318 L 0.06555809 0.8927253 C 0.05702527 0.8855445 0.04886726 0.8768399 0.04122048 0.8666897 L 0.03204408 0.8531784 L 0.05524573 0.8119311 L 0.06687586 0.8273742 C 0.09144245 0.8556545 0.1217486 0.8657958 0.1510825 0.8539717 C 0.1901942 0.8382059 0.2213916 0.7858838 0.2325217 0.7173872 C 0.2422602 0.6574529 0.235287 0.5934293 0.2143939 0.5445861 L 0.210307 0.5362663 L 0.2255484 0.5091705 L 0.2336207 0.49482 L 0.2336988 0.4949738 L 0.2546782 0.458431" pathEditMode="relative">
                                          <p:cBhvr from="" to="">
                                            <p:cTn id="8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9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1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-13500000">
                                          <p:cBhvr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628 0.64514 L 5.55112E-17 7.40741E-7 " pathEditMode="relative" rAng="0" ptsTypes="AA">
                                          <p:cBhvr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07" y="-322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" dur="272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112E-17 7.40741E-7 L 0.71576 -1.24653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781" y="-6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0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fill="hold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animMotion origin="layout" path="M 0 0 L -0.18125 -0.10324 " pathEditMode="relative" rAng="0" ptsTypes="AA">
                                          <p:cBhvr>
                                            <p:cTn id="4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063" y="-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0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1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0" presetClass="entr" presetSubtype="0" decel="100000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8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8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8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" presetClass="mediacall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3" dur="1944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3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8" dur="1604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9" presetID="50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7.40741E-7 L 0.89831 -1.8463 " pathEditMode="relative" rAng="0" ptsTypes="AA">
                                          <p:cBhvr>
                                            <p:cTn id="85" dur="5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909" y="-9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04167E-6 -2.96296E-6 L 0.50846 -1.58565 " pathEditMode="relative" rAng="0" ptsTypes="AA">
                                          <p:cBhvr>
                                            <p:cTn id="87" dur="5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17" y="-792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59259E-6 L 1.20299 -1.75949 " pathEditMode="relative" rAng="0" ptsTypes="AA">
                                          <p:cBhvr>
                                            <p:cTn id="89" dur="5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143" y="-87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repeatCount="indefinite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2.91667E-6 3.7037E-7 L 0.2987 -1.34306 " pathEditMode="relative" rAng="0" ptsTypes="AA">
                                          <p:cBhvr>
                                            <p:cTn id="91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35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repeatCount="indefinite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4.79167E-6 -2.22222E-6 L 0.98151 -1.55926 " pathEditMode="relative" rAng="0" ptsTypes="AA">
                                          <p:cBhvr>
                                            <p:cTn id="93" dur="5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076" y="-77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2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2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2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2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2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0" dur="3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1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2" dur="3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3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6" dur="3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3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3.7037E-6 L 0.62683 -1.5706 " pathEditMode="relative" rAng="0" ptsTypes="AA">
                                          <p:cBhvr>
                                            <p:cTn id="120" dur="5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341" y="-78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3.95833E-6 -1.85185E-6 L 0.9823 -1.65833 " pathEditMode="relative" rAng="0" ptsTypes="AA">
                                          <p:cBhvr>
                                            <p:cTn id="122" dur="5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115" y="-8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2.59259E-6 L 0.59271 -2.01435 " pathEditMode="relative" rAng="0" ptsTypes="AA">
                                          <p:cBhvr>
                                            <p:cTn id="124" dur="5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35" y="-1007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repeatCount="indefinite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3.95833E-6 -1.85185E-6 L 0.29869 -1.34305 " pathEditMode="relative" rAng="0" ptsTypes="AA">
                                          <p:cBhvr>
                                            <p:cTn id="126" dur="5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35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repeatCount="indefinite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4.58333E-6 -2.59259E-6 L 1.12969 -1.85139 " pathEditMode="relative" rAng="0" ptsTypes="AA">
                                          <p:cBhvr>
                                            <p:cTn id="128" dur="5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484" y="-925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2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2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2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xit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2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2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5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6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7" dur="3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8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9" dur="3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0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1" dur="3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2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3" dur="3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2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2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2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2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2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9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0" dur="20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20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20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20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6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80" dur="20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1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2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2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8" dur="2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1" dur="2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2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7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0" dur="2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3" dur="2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2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2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2" dur="2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repeatCount="indefinite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Motion origin="layout" path="M -6.25E-7 2.96296E-6 L -0.07721 2.96296E-6 " pathEditMode="relative">
                                          <p:cBhvr from="" to="">
                                            <p:cTn id="2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1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repeatCount="indefinite" fill="hold" grpId="0" nodeType="withEffect">
                                      <p:stCondLst>
                                        <p:cond delay="2899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Motion origin="layout" path="M 2.70833E-6 -3.7037E-6 L -0.09597 -3.7037E-6 " pathEditMode="relative">
                                          <p:cBhvr from="" to="">
                                            <p:cTn id="2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2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ntr" presetSubtype="0" repeatCount="indefinite" fill="hold" grpId="0" nodeType="withEffect">
                                      <p:stCondLst>
                                        <p:cond delay="4702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Motion origin="layout" path="M -2.91667E-6 -1.48148E-6 L -0.13281 -1.48148E-6 " pathEditMode="relative">
                                          <p:cBhvr from="" to="">
                                            <p:cTn id="2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3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ntr" presetSubtype="0" repeatCount="indefinite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4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Motion origin="layout" path="M 2.91667E-6 -1.85185E-6 L 0.12461 0.00278 " pathEditMode="relative">
                                          <p:cBhvr from="" to="">
                                            <p:cTn id="23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3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ntr" presetSubtype="0" repeatCount="indefinite" fill="hold" grpId="0" nodeType="withEffect">
                                      <p:stCondLst>
                                        <p:cond delay="4944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0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Motion origin="layout" path="M -6.25E-7 -3.33333E-6 L 0.10977 -3.33333E-6 " pathEditMode="relative">
                                          <p:cBhvr from="" to="">
                                            <p:cTn id="2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4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ntr" presetSubtype="0" repeatCount="indefinite" fill="hold" grpId="0" nodeType="withEffect">
                                      <p:stCondLst>
                                        <p:cond delay="3335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Motion origin="layout" path="M -2.70833E-6 1.11111E-6 L -0.0625 1.11111E-6 " pathEditMode="relative">
                                          <p:cBhvr from="" to="">
                                            <p:cTn id="2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48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ntr" presetSubtype="0" repeatCount="indefinite" fill="hold" grpId="0" nodeType="withEffect">
                                      <p:stCondLst>
                                        <p:cond delay="603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Motion origin="layout" path="M 3.95833E-6 3.7037E-7 L -0.13269 3.7037E-7 " pathEditMode="relative">
                                          <p:cBhvr from="" to="">
                                            <p:cTn id="2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5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ntr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Motion origin="layout" path="M -4.79167E-6 -3.33333E-6 L -0.08046 -3.33333E-6 " pathEditMode="relative">
                                          <p:cBhvr from="" to="">
                                            <p:cTn id="2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6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ntr" presetSubtype="0" repeatCount="indefinite" fill="hold" grpId="0" nodeType="withEffect">
                                      <p:stCondLst>
                                        <p:cond delay="272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Motion origin="layout" path="M 6.25E-7 2.59259E-6 L -0.11328 2.59259E-6 " pathEditMode="relative">
                                          <p:cBhvr from="" to="">
                                            <p:cTn id="2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66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0" presetClass="entr" presetSubtype="0" repeatCount="indefinite" fill="hold" grpId="0" nodeType="withEffect">
                                      <p:stCondLst>
                                        <p:cond delay="291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0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Motion origin="layout" path="M -2.91667E-6 3.7037E-7 L 0.06198 3.7037E-7 " pathEditMode="relative">
                                          <p:cBhvr from="" to="">
                                            <p:cTn id="27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7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10" presetClass="entr" presetSubtype="0" repeatCount="indefinite" fill="hold" grpId="0" nodeType="withEffect">
                                      <p:stCondLst>
                                        <p:cond delay="3337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6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Motion origin="layout" path="M -4.16667E-6 -3.7037E-6 L 0.07435 -3.7037E-6 " pathEditMode="relative">
                                          <p:cBhvr from="" to="">
                                            <p:cTn id="27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7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ntr" presetSubtype="0" repeatCount="indefinite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2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Motion origin="layout" path="M -1.45833E-6 4.07407E-6 L 0.08802 4.07407E-6 " pathEditMode="relative">
                                          <p:cBhvr from="" to="">
                                            <p:cTn id="28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84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ntr" presetSubtype="0" repeatCount="indefinite" fill="hold" grpId="0" nodeType="withEffect">
                                      <p:stCondLst>
                                        <p:cond delay="3651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8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Motion origin="layout" path="M 2.5E-6 2.96296E-6 L 0.1164 2.96296E-6 " pathEditMode="relative">
                                          <p:cBhvr from="" to="">
                                            <p:cTn id="28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9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ntr" presetSubtype="0" repeatCount="indefinite" fill="hold" grpId="0" nodeType="withEffect">
                                      <p:stCondLst>
                                        <p:cond delay="5057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Motion origin="layout" path="M -2.08333E-6 -1.85185E-6 L -0.12604 -1.85185E-6 " pathEditMode="relative">
                                          <p:cBhvr from="" to="">
                                            <p:cTn id="29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96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0" presetClass="entr" presetSubtype="0" repeatCount="indefinite" fill="hold" grpId="0" nodeType="withEffect">
                                      <p:stCondLst>
                                        <p:cond delay="8048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0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Motion origin="layout" path="M 0 -1.48148E-6 L 0.06523 0.00278 " pathEditMode="relative">
                                          <p:cBhvr from="" to="">
                                            <p:cTn id="30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0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0" presetClass="entr" presetSubtype="0" repeatCount="indefinite" fill="hold" grpId="0" nodeType="withEffect">
                                      <p:stCondLst>
                                        <p:cond delay="3384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Motion origin="layout" path="M 1.04167E-6 -1.85185E-6 L 0.14167 -1.85185E-6 " pathEditMode="relative">
                                          <p:cBhvr from="" to="">
                                            <p:cTn id="30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0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0" presetClass="entr" presetSubtype="0" repeatCount="indefinite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Motion origin="layout" path="M -4.375E-6 4.07407E-6 L -0.08789 4.07407E-6 " pathEditMode="relative">
                                          <p:cBhvr from="" to="">
                                            <p:cTn id="3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1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0" presetClass="entr" presetSubtype="0" repeatCount="indefinite" fill="hold" grpId="0" nodeType="withEffect">
                                      <p:stCondLst>
                                        <p:cond delay="7617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Motion origin="layout" path="M 5.55112E-17 -1.85185E-6 L -0.09909 -1.85185E-6 " pathEditMode="relative">
                                          <p:cBhvr from="" to="">
                                            <p:cTn id="3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2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10" presetClass="entr" presetSubtype="0" repeatCount="indefinite" fill="hold" grpId="0" nodeType="withEffect">
                                      <p:stCondLst>
                                        <p:cond delay="4357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4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Motion origin="layout" path="M -2.08333E-7 -3.7037E-7 L 0.09987 -3.7037E-7 " pathEditMode="relative">
                                          <p:cBhvr from="" to="">
                                            <p:cTn id="3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2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0" presetClass="entr" presetSubtype="0" repeatCount="indefinite" fill="hold" grpId="0" nodeType="withEffect">
                                      <p:stCondLst>
                                        <p:cond delay="4194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Motion origin="layout" path="M 3.54167E-6 2.59259E-6 L 0.09166 2.59259E-6 " pathEditMode="relative">
                                          <p:cBhvr from="" to="">
                                            <p:cTn id="3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ntr" presetSubtype="0" repeatCount="indefinite" fill="hold" grpId="0" nodeType="withEffect">
                                      <p:stCondLst>
                                        <p:cond delay="6928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Motion origin="layout" path="M 4.16667E-7 1.11111E-6 L 0.0974 1.11111E-6 " pathEditMode="relative">
                                          <p:cBhvr from="" to="">
                                            <p:cTn id="3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3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repeatCount="indefinite" fill="hold" grpId="0" nodeType="withEffect">
                                      <p:stCondLst>
                                        <p:cond delay="5114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Motion origin="layout" path="M -3.33333E-6 -3.7037E-7 L -0.08932 -3.7037E-7 " pathEditMode="relative">
                                          <p:cBhvr from="" to="">
                                            <p:cTn id="3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44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repeatCount="indefinite" fill="hold" grpId="0" nodeType="withEffect">
                                      <p:stCondLst>
                                        <p:cond delay="7481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Motion origin="layout" path="M -3.54167E-6 -3.33333E-6 L -0.0776 -3.33333E-6 " pathEditMode="relative">
                                          <p:cBhvr from="" to="">
                                            <p:cTn id="34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50" dur="1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0" presetClass="entr" presetSubtype="0" repeatCount="indefinite" fill="hold" grpId="0" nodeType="withEffect">
                                      <p:stCondLst>
                                        <p:cond delay="7901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4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Motion origin="layout" path="M -1.875E-6 -3.33333E-6 L 0.09675 -3.33333E-6 " pathEditMode="relative">
                                          <p:cBhvr from="" to="">
                                            <p:cTn id="3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5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>
                    <p:cTn id="3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20000">
                    <p:cTn id="36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4" grpId="1" animBg="1"/>
          <p:bldP spid="14" grpId="2" animBg="1"/>
          <p:bldP spid="15" grpId="0"/>
          <p:bldP spid="16" grpId="0"/>
          <p:bldP spid="40" grpId="0"/>
          <p:bldP spid="40" grpId="1"/>
          <p:bldP spid="40" grpId="2"/>
          <p:bldP spid="38" grpId="0" animBg="1"/>
          <p:bldP spid="39" grpId="0" animBg="1"/>
          <p:bldP spid="53" grpId="0" animBg="1"/>
          <p:bldP spid="57" grpId="0" animBg="1"/>
          <p:bldP spid="58" grpId="0" animBg="1"/>
          <p:bldP spid="59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71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D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DEE260B5-C994-4097-BCE7-F23E8BE5DD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601"/>
          <a:stretch/>
        </p:blipFill>
        <p:spPr>
          <a:xfrm>
            <a:off x="1275774" y="1608270"/>
            <a:ext cx="11151754" cy="501385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116E10-B98E-4DBD-9DF2-B11BB912FE97}"/>
              </a:ext>
            </a:extLst>
          </p:cNvPr>
          <p:cNvSpPr txBox="1"/>
          <p:nvPr/>
        </p:nvSpPr>
        <p:spPr>
          <a:xfrm>
            <a:off x="2509057" y="540328"/>
            <a:ext cx="7173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2.6GPPT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福利大合集</a:t>
            </a:r>
          </a:p>
        </p:txBody>
      </p:sp>
    </p:spTree>
    <p:extLst>
      <p:ext uri="{BB962C8B-B14F-4D97-AF65-F5344CB8AC3E}">
        <p14:creationId xmlns:p14="http://schemas.microsoft.com/office/powerpoint/2010/main" val="474898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D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0FBA0C3F-C2F2-46C7-9CE2-17A6C5C74C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1307" y="706539"/>
            <a:ext cx="10510693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341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5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3098</TotalTime>
  <Words>161</Words>
  <Application>Microsoft Office PowerPoint</Application>
  <PresentationFormat>宽屏</PresentationFormat>
  <Paragraphs>98</Paragraphs>
  <Slides>6</Slides>
  <Notes>1</Notes>
  <HiddenSlides>0</HiddenSlides>
  <MMClips>41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等线</vt:lpstr>
      <vt:lpstr>等线 Light</vt:lpstr>
      <vt:lpstr>庞门正道标题体</vt:lpstr>
      <vt:lpstr>思源黑体 CN Heavy</vt:lpstr>
      <vt:lpstr>思源黑体 CN Medium</vt:lpstr>
      <vt:lpstr>思源黑体 Light</vt:lpstr>
      <vt:lpstr>思源黑体 Medium</vt:lpstr>
      <vt:lpstr>思源宋体 CN Heavy</vt:lpstr>
      <vt:lpstr>演示镇魂行楷</vt:lpstr>
      <vt:lpstr>字体传奇特战体-免费商用</vt:lpstr>
      <vt:lpstr>Arial</vt:lpstr>
      <vt:lpstr>Athene</vt:lpstr>
      <vt:lpstr>Calibri</vt:lpstr>
      <vt:lpstr>Impact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 dong</dc:creator>
  <cp:lastModifiedBy>jun dong</cp:lastModifiedBy>
  <cp:revision>140</cp:revision>
  <dcterms:created xsi:type="dcterms:W3CDTF">2020-10-22T03:17:15Z</dcterms:created>
  <dcterms:modified xsi:type="dcterms:W3CDTF">2020-10-31T04:07:15Z</dcterms:modified>
</cp:coreProperties>
</file>