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9.xml" ContentType="application/vnd.openxmlformats-officedocument.presentationml.tag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1.xml" ContentType="application/vnd.openxmlformats-officedocument.drawingml.chartshape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70" r:id="rId3"/>
    <p:sldId id="271" r:id="rId4"/>
    <p:sldId id="272" r:id="rId5"/>
    <p:sldId id="290" r:id="rId6"/>
    <p:sldId id="273" r:id="rId7"/>
    <p:sldId id="274" r:id="rId8"/>
    <p:sldId id="275" r:id="rId9"/>
    <p:sldId id="276" r:id="rId10"/>
    <p:sldId id="277" r:id="rId11"/>
    <p:sldId id="279" r:id="rId12"/>
    <p:sldId id="278" r:id="rId13"/>
    <p:sldId id="280" r:id="rId14"/>
    <p:sldId id="281" r:id="rId15"/>
    <p:sldId id="282" r:id="rId16"/>
    <p:sldId id="283" r:id="rId17"/>
    <p:sldId id="288" r:id="rId18"/>
    <p:sldId id="289" r:id="rId19"/>
    <p:sldId id="291" r:id="rId20"/>
    <p:sldId id="292" r:id="rId21"/>
    <p:sldId id="293" r:id="rId22"/>
    <p:sldId id="294" r:id="rId23"/>
    <p:sldId id="295" r:id="rId24"/>
    <p:sldId id="296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4C22"/>
    <a:srgbClr val="E32D91"/>
    <a:srgbClr val="F07F09"/>
    <a:srgbClr val="0937BE"/>
    <a:srgbClr val="F9BC00"/>
    <a:srgbClr val="0D0D0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58" autoAdjust="0"/>
    <p:restoredTop sz="94660"/>
  </p:normalViewPr>
  <p:slideViewPr>
    <p:cSldViewPr snapToGrid="0">
      <p:cViewPr varScale="1">
        <p:scale>
          <a:sx n="95" d="100"/>
          <a:sy n="95" d="100"/>
        </p:scale>
        <p:origin x="1104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  <a:effectLst/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114-4C8F-A3BD-73B26B8662EF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114-4C8F-A3BD-73B26B8662EF}"/>
              </c:ext>
            </c:extLst>
          </c:dPt>
          <c:dPt>
            <c:idx val="2"/>
            <c:bubble3D val="0"/>
            <c:spPr>
              <a:solidFill>
                <a:schemeClr val="tx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114-4C8F-A3BD-73B26B8662EF}"/>
              </c:ext>
            </c:extLst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5114-4C8F-A3BD-73B26B8662EF}"/>
              </c:ext>
            </c:extLst>
          </c:dPt>
          <c:dPt>
            <c:idx val="4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5114-4C8F-A3BD-73B26B8662EF}"/>
              </c:ext>
            </c:extLst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5114-4C8F-A3BD-73B26B8662EF}"/>
              </c:ext>
            </c:extLst>
          </c:dPt>
          <c:cat>
            <c:strRef>
              <c:f>Sheet1!$A$2:$A$7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8.1999999999999993</c:v>
                </c:pt>
                <c:pt idx="1">
                  <c:v>0.3</c:v>
                </c:pt>
                <c:pt idx="2">
                  <c:v>1.4</c:v>
                </c:pt>
                <c:pt idx="3">
                  <c:v>0.3</c:v>
                </c:pt>
                <c:pt idx="4">
                  <c:v>3</c:v>
                </c:pt>
                <c:pt idx="5">
                  <c:v>0.3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5114-4C8F-A3BD-73B26B8662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6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  <a:effectLst/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E80-42DA-8AAE-33475D62F1B3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E80-42DA-8AAE-33475D62F1B3}"/>
              </c:ext>
            </c:extLst>
          </c:dPt>
          <c:dPt>
            <c:idx val="2"/>
            <c:bubble3D val="0"/>
            <c:spPr>
              <a:solidFill>
                <a:schemeClr val="tx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2E80-42DA-8AAE-33475D62F1B3}"/>
              </c:ext>
            </c:extLst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2E80-42DA-8AAE-33475D62F1B3}"/>
              </c:ext>
            </c:extLst>
          </c:dPt>
          <c:dPt>
            <c:idx val="4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2E80-42DA-8AAE-33475D62F1B3}"/>
              </c:ext>
            </c:extLst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2E80-42DA-8AAE-33475D62F1B3}"/>
              </c:ext>
            </c:extLst>
          </c:dPt>
          <c:cat>
            <c:strRef>
              <c:f>Sheet1!$A$2:$A$7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8.1999999999999993</c:v>
                </c:pt>
                <c:pt idx="1">
                  <c:v>0.3</c:v>
                </c:pt>
                <c:pt idx="2">
                  <c:v>1.4</c:v>
                </c:pt>
                <c:pt idx="3">
                  <c:v>0.3</c:v>
                </c:pt>
                <c:pt idx="4">
                  <c:v>3</c:v>
                </c:pt>
                <c:pt idx="5">
                  <c:v>0.3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2E80-42DA-8AAE-33475D62F1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6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2177950701920914E-2"/>
          <c:y val="1.8486171965172177E-2"/>
          <c:w val="0.94817275060011585"/>
          <c:h val="0.88019391745761377"/>
        </c:manualLayout>
      </c:layout>
      <c:lineChart>
        <c:grouping val="standar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cat>
            <c:strRef>
              <c:f>Sheet1!$A$2:$A$8</c:f>
              <c:strCache>
                <c:ptCount val="7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0.4</c:v>
                </c:pt>
                <c:pt idx="1">
                  <c:v>1.4</c:v>
                </c:pt>
                <c:pt idx="2">
                  <c:v>1.8</c:v>
                </c:pt>
                <c:pt idx="3">
                  <c:v>2.8</c:v>
                </c:pt>
                <c:pt idx="4">
                  <c:v>1.9</c:v>
                </c:pt>
                <c:pt idx="5">
                  <c:v>2.2999999999999998</c:v>
                </c:pt>
                <c:pt idx="6">
                  <c:v>2.6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1E05-4D01-ACE7-4CD78ED8F42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087612208"/>
        <c:axId val="1087614384"/>
      </c:lineChart>
      <c:catAx>
        <c:axId val="1087612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defRPr>
            </a:pPr>
            <a:endParaRPr lang="zh-CN"/>
          </a:p>
        </c:txPr>
        <c:crossAx val="1087614384"/>
        <c:crosses val="autoZero"/>
        <c:auto val="1"/>
        <c:lblAlgn val="ctr"/>
        <c:lblOffset val="100"/>
        <c:noMultiLvlLbl val="0"/>
      </c:catAx>
      <c:valAx>
        <c:axId val="10876143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defRPr>
            </a:pPr>
            <a:endParaRPr lang="zh-CN"/>
          </a:p>
        </c:txPr>
        <c:crossAx val="10876122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0.68677</cdr:x>
      <cdr:y>0.29876</cdr:y>
    </cdr:from>
    <cdr:to>
      <cdr:x>0.68677</cdr:x>
      <cdr:y>0.38385</cdr:y>
    </cdr:to>
    <cdr:cxnSp macro="">
      <cdr:nvCxnSpPr>
        <cdr:cNvPr id="3" name="直接连接符 2">
          <a:extLst xmlns:a="http://schemas.openxmlformats.org/drawingml/2006/main">
            <a:ext uri="{FF2B5EF4-FFF2-40B4-BE49-F238E27FC236}">
              <a16:creationId xmlns:a16="http://schemas.microsoft.com/office/drawing/2014/main" xmlns="" id="{E6B93412-E33D-4D24-9C2B-30C2274CD1E9}"/>
            </a:ext>
          </a:extLst>
        </cdr:cNvPr>
        <cdr:cNvCxnSpPr/>
      </cdr:nvCxnSpPr>
      <cdr:spPr>
        <a:xfrm xmlns:a="http://schemas.openxmlformats.org/drawingml/2006/main">
          <a:off x="4388511" y="1279727"/>
          <a:ext cx="0" cy="364477"/>
        </a:xfrm>
        <a:prstGeom xmlns:a="http://schemas.openxmlformats.org/drawingml/2006/main" prst="line">
          <a:avLst/>
        </a:prstGeom>
        <a:ln xmlns:a="http://schemas.openxmlformats.org/drawingml/2006/main" w="12700">
          <a:solidFill>
            <a:schemeClr val="bg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1E04C23-664C-4D6B-A14B-3DF7985878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711A606E-EF39-41B9-8FCA-89DFE2E43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F3FA5F5-346A-4FB7-88BE-00C20BBDAD7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4E709B-527A-4903-A72C-0AD0CED589D3}" type="datetimeFigureOut">
              <a:rPr lang="zh-CN" altLang="en-US" smtClean="0"/>
              <a:t>2020/11/1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33364E8-299B-4ED3-913F-DF00F7DC3B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22E4A4C-EF51-44D5-8705-70AE10E309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AA1C1A9-510E-462B-8BDF-1242AE3FDF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8843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BAD3933-A032-4A8F-A5E9-27B8525D36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D6C4362A-A1DC-46AF-B4F4-B2E71DA14E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8003A81-3211-4798-843E-0E2AB0CCD1D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4E709B-527A-4903-A72C-0AD0CED589D3}" type="datetimeFigureOut">
              <a:rPr lang="zh-CN" altLang="en-US" smtClean="0"/>
              <a:t>2020/11/1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9A8E89E-5F5A-4D2D-88B2-57B1450A4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E4979EA-4267-4117-A8FF-F0BE041DD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AA1C1A9-510E-462B-8BDF-1242AE3FDF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0075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56492752-6F40-4970-9F58-058992EC73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8901239-D81E-4AEC-87CF-A9C6E050B7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7A5F493-F128-4C60-B375-9251462138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4E709B-527A-4903-A72C-0AD0CED589D3}" type="datetimeFigureOut">
              <a:rPr lang="zh-CN" altLang="en-US" smtClean="0"/>
              <a:t>2020/11/1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A106EEC-A693-486F-9895-5509F0544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4470555-23ED-4253-B744-80A28016CF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AA1C1A9-510E-462B-8BDF-1242AE3FDF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377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7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DFA2A72-7418-450E-98D3-A573E9F5D9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B54042D-FA0F-482D-9E0D-13E9FF7709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191373B-64CB-4046-B41C-04CDAE1BD50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4E709B-527A-4903-A72C-0AD0CED589D3}" type="datetimeFigureOut">
              <a:rPr lang="zh-CN" altLang="en-US" smtClean="0"/>
              <a:t>2020/11/1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7AA9A1C-9DF6-47D0-9144-83C7973FD1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F3F3166-31FC-4EBF-BCEA-C5FE13298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AA1C1A9-510E-462B-8BDF-1242AE3FDF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368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BD37FDC-A40D-4F87-A1EE-75F89E5FAF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DBEF6E5-47BA-4AA4-B05E-BC23DFE353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3FB8342-7A6E-451D-96A9-4AD0B967EB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E7324444-AF89-46E0-9519-0998F331968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4E709B-527A-4903-A72C-0AD0CED589D3}" type="datetimeFigureOut">
              <a:rPr lang="zh-CN" altLang="en-US" smtClean="0"/>
              <a:t>2020/11/1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CC0B3FF-4E82-403B-B110-A92DCF551D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6724668-61EC-483C-86DD-65AD484F4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AA1C1A9-510E-462B-8BDF-1242AE3FDF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417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2CB935F-69A4-44FC-BC5B-E84EDFBF97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9D81245-9DEC-4145-8DFB-E264F603A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FA1C690F-B385-400D-9DDA-8AA0862F0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79627502-8240-43F8-B4D4-5206E978A9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FF6C563E-EA32-4E2D-955C-525C0C6C00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7E8D5656-8FBC-43FC-8557-471664C8A6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4E709B-527A-4903-A72C-0AD0CED589D3}" type="datetimeFigureOut">
              <a:rPr lang="zh-CN" altLang="en-US" smtClean="0"/>
              <a:t>2020/11/1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08651A69-F7D0-4CD1-BB73-7F0644ACE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5BA264CB-7AFB-4FBE-BA5B-F359C5711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AA1C1A9-510E-462B-8BDF-1242AE3FDF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361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755F2F6-64E4-4685-AEF1-054EBCAE6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D2FE3FF3-0B28-4759-8261-FAB6D39E41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4E709B-527A-4903-A72C-0AD0CED589D3}" type="datetimeFigureOut">
              <a:rPr lang="zh-CN" altLang="en-US" smtClean="0"/>
              <a:t>2020/11/1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E872132F-22FF-4D38-A16A-42B803401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3838ED44-3887-4C9E-98BD-B75E60B38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AA1C1A9-510E-462B-8BDF-1242AE3FDF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0014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FCCFB8C-9E98-4BA6-BCF7-671FDD1E9B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4E709B-527A-4903-A72C-0AD0CED589D3}" type="datetimeFigureOut">
              <a:rPr lang="zh-CN" altLang="en-US" smtClean="0"/>
              <a:t>2020/11/1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6C07F24-C92E-444E-B758-8ECFAA4F74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4C0C17F-7456-40C6-AD27-7FE1E94754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AA1C1A9-510E-462B-8BDF-1242AE3FDF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1212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770B3EF-074F-41EB-8B49-D31613F9E8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4A8E808-FE49-4DBC-9899-77C8E1A2B7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BB807A0E-BA79-46AB-BBA9-534FD9DB99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032D3788-7ACA-4F1B-811E-40B250F84CD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4E709B-527A-4903-A72C-0AD0CED589D3}" type="datetimeFigureOut">
              <a:rPr lang="zh-CN" altLang="en-US" smtClean="0"/>
              <a:t>2020/11/1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BE900FD-3C32-4D02-9852-013917FAE2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960B385-9BFD-4CA0-B096-F0B0231300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AA1C1A9-510E-462B-8BDF-1242AE3FDF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613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BB4FB4D-B231-43A5-A776-BA22D6E374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AA0B69DF-FE84-4939-9313-8108EFF2AA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A6908DE2-7FA6-47A1-ABB5-0CE932D00F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49666A8-FB19-4075-A6D5-D85F348F81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4E709B-527A-4903-A72C-0AD0CED589D3}" type="datetimeFigureOut">
              <a:rPr lang="zh-CN" altLang="en-US" smtClean="0"/>
              <a:t>2020/11/1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3B63BDE-EE48-463B-84E5-17086E98B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33E3312-D527-467D-B22E-ED59F1C66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AA1C1A9-510E-462B-8BDF-1242AE3FDF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552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0211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microsoft.com/office/2007/relationships/hdphoto" Target="../media/hdphoto2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daren/ermu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A77167A9-AC2B-4130-BA54-C4FE4BFB1AB4}"/>
              </a:ext>
            </a:extLst>
          </p:cNvPr>
          <p:cNvSpPr/>
          <p:nvPr/>
        </p:nvSpPr>
        <p:spPr>
          <a:xfrm>
            <a:off x="1543050" y="1552575"/>
            <a:ext cx="1498600" cy="43084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DAB85749-846C-4EF7-B65F-8A81F1DA087A}"/>
              </a:ext>
            </a:extLst>
          </p:cNvPr>
          <p:cNvGrpSpPr/>
          <p:nvPr/>
        </p:nvGrpSpPr>
        <p:grpSpPr>
          <a:xfrm>
            <a:off x="11384755" y="290563"/>
            <a:ext cx="470413" cy="112337"/>
            <a:chOff x="-6724650" y="4965700"/>
            <a:chExt cx="638176" cy="152400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C165C897-FADA-4DF4-BF2D-DD3475BE2088}"/>
                </a:ext>
              </a:extLst>
            </p:cNvPr>
            <p:cNvSpPr/>
            <p:nvPr/>
          </p:nvSpPr>
          <p:spPr>
            <a:xfrm>
              <a:off x="-6724650" y="4965700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C1C2C438-D7A3-4CD0-8539-6BBA5D783070}"/>
                </a:ext>
              </a:extLst>
            </p:cNvPr>
            <p:cNvSpPr/>
            <p:nvPr/>
          </p:nvSpPr>
          <p:spPr>
            <a:xfrm>
              <a:off x="-6481762" y="49657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09F1A1E8-749D-4919-B622-D4B08E5CA591}"/>
                </a:ext>
              </a:extLst>
            </p:cNvPr>
            <p:cNvSpPr/>
            <p:nvPr/>
          </p:nvSpPr>
          <p:spPr>
            <a:xfrm>
              <a:off x="-6238874" y="4965700"/>
              <a:ext cx="152400" cy="1524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8F7BB0E6-3D01-4B34-9CD3-1B764036D597}"/>
              </a:ext>
            </a:extLst>
          </p:cNvPr>
          <p:cNvSpPr txBox="1"/>
          <p:nvPr/>
        </p:nvSpPr>
        <p:spPr>
          <a:xfrm>
            <a:off x="1390361" y="2249144"/>
            <a:ext cx="695575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产品市场分析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2607025-8A5F-4D11-9D53-A0DA5F3B4B59}"/>
              </a:ext>
            </a:extLst>
          </p:cNvPr>
          <p:cNvSpPr txBox="1"/>
          <p:nvPr/>
        </p:nvSpPr>
        <p:spPr>
          <a:xfrm>
            <a:off x="1596736" y="1594942"/>
            <a:ext cx="1317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©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一六视觉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B4F42A9-E88F-489E-A8E2-C0B0291471CC}"/>
              </a:ext>
            </a:extLst>
          </p:cNvPr>
          <p:cNvSpPr txBox="1"/>
          <p:nvPr/>
        </p:nvSpPr>
        <p:spPr>
          <a:xfrm>
            <a:off x="11186395" y="6079672"/>
            <a:ext cx="6687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”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6716BF1-4C8E-4B91-BCBD-FEA58C229F19}"/>
              </a:ext>
            </a:extLst>
          </p:cNvPr>
          <p:cNvSpPr txBox="1"/>
          <p:nvPr/>
        </p:nvSpPr>
        <p:spPr>
          <a:xfrm>
            <a:off x="1390361" y="3561312"/>
            <a:ext cx="63401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新产品投放市场之前，对竞争对手以及市场前景做分析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D47E82ED-4AE1-4CF6-BAB3-D2537255AAD9}"/>
              </a:ext>
            </a:extLst>
          </p:cNvPr>
          <p:cNvSpPr txBox="1"/>
          <p:nvPr/>
        </p:nvSpPr>
        <p:spPr>
          <a:xfrm>
            <a:off x="1390361" y="4274601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演讲人：张二木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0F3C2F8F-A4AB-4D42-BDFB-64B9C19F164E}"/>
              </a:ext>
            </a:extLst>
          </p:cNvPr>
          <p:cNvSpPr txBox="1"/>
          <p:nvPr/>
        </p:nvSpPr>
        <p:spPr>
          <a:xfrm>
            <a:off x="261274" y="6372059"/>
            <a:ext cx="26709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40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* 公司内部交流文件，禁止外传</a:t>
            </a:r>
          </a:p>
        </p:txBody>
      </p:sp>
    </p:spTree>
    <p:extLst>
      <p:ext uri="{BB962C8B-B14F-4D97-AF65-F5344CB8AC3E}">
        <p14:creationId xmlns:p14="http://schemas.microsoft.com/office/powerpoint/2010/main" val="1017161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B4F42A9-E88F-489E-A8E2-C0B0291471CC}"/>
              </a:ext>
            </a:extLst>
          </p:cNvPr>
          <p:cNvSpPr txBox="1"/>
          <p:nvPr/>
        </p:nvSpPr>
        <p:spPr>
          <a:xfrm>
            <a:off x="11186395" y="6079672"/>
            <a:ext cx="6687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”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96B61D1F-298D-4331-A30D-3B29C15DF5D7}"/>
              </a:ext>
            </a:extLst>
          </p:cNvPr>
          <p:cNvSpPr txBox="1"/>
          <p:nvPr/>
        </p:nvSpPr>
        <p:spPr>
          <a:xfrm>
            <a:off x="730831" y="785445"/>
            <a:ext cx="27334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SWOT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分析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B865D340-0D4F-42FB-A998-97DBD820F410}"/>
              </a:ext>
            </a:extLst>
          </p:cNvPr>
          <p:cNvGrpSpPr/>
          <p:nvPr/>
        </p:nvGrpSpPr>
        <p:grpSpPr>
          <a:xfrm>
            <a:off x="4374204" y="1963789"/>
            <a:ext cx="3443591" cy="3373100"/>
            <a:chOff x="4296383" y="1984443"/>
            <a:chExt cx="3443591" cy="3373100"/>
          </a:xfrm>
          <a:solidFill>
            <a:schemeClr val="accent1"/>
          </a:solidFill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xmlns="" id="{FD186DED-A5A8-453B-AFFC-97482DD51789}"/>
                </a:ext>
              </a:extLst>
            </p:cNvPr>
            <p:cNvSpPr/>
            <p:nvPr/>
          </p:nvSpPr>
          <p:spPr>
            <a:xfrm>
              <a:off x="4296383" y="1984443"/>
              <a:ext cx="1799617" cy="179961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033C9904-102D-40FF-9399-53F3AAF7724C}"/>
                </a:ext>
              </a:extLst>
            </p:cNvPr>
            <p:cNvSpPr/>
            <p:nvPr/>
          </p:nvSpPr>
          <p:spPr>
            <a:xfrm>
              <a:off x="5940357" y="1984443"/>
              <a:ext cx="1799617" cy="179961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059AB291-CC5F-4EAA-93E2-003EBF4ED2CA}"/>
                </a:ext>
              </a:extLst>
            </p:cNvPr>
            <p:cNvSpPr/>
            <p:nvPr/>
          </p:nvSpPr>
          <p:spPr>
            <a:xfrm>
              <a:off x="4296383" y="3557926"/>
              <a:ext cx="1799617" cy="179961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5A5F460A-B835-46FA-968D-72586CA9DFEF}"/>
                </a:ext>
              </a:extLst>
            </p:cNvPr>
            <p:cNvSpPr/>
            <p:nvPr/>
          </p:nvSpPr>
          <p:spPr>
            <a:xfrm>
              <a:off x="5940357" y="3557926"/>
              <a:ext cx="1799617" cy="179961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775A765E-DF64-46BD-8806-B5C56D411273}"/>
              </a:ext>
            </a:extLst>
          </p:cNvPr>
          <p:cNvSpPr txBox="1"/>
          <p:nvPr/>
        </p:nvSpPr>
        <p:spPr>
          <a:xfrm>
            <a:off x="4935500" y="2228671"/>
            <a:ext cx="5934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Cond-Bold" pitchFamily="50" charset="0"/>
                <a:ea typeface="OPPOSans R" panose="00020600040101010101" pitchFamily="18" charset="-122"/>
                <a:cs typeface="OPPOSans R" panose="00020600040101010101" pitchFamily="18" charset="-122"/>
              </a:rPr>
              <a:t>S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INCond-Bold" pitchFamily="50" charset="0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8D384503-E5CD-4409-9182-A7325BE9C0B8}"/>
              </a:ext>
            </a:extLst>
          </p:cNvPr>
          <p:cNvSpPr txBox="1"/>
          <p:nvPr/>
        </p:nvSpPr>
        <p:spPr>
          <a:xfrm>
            <a:off x="6529858" y="2228671"/>
            <a:ext cx="84350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Cond-Bold" pitchFamily="50" charset="0"/>
                <a:ea typeface="OPPOSans R" panose="00020600040101010101" pitchFamily="18" charset="-122"/>
                <a:cs typeface="OPPOSans R" panose="00020600040101010101" pitchFamily="18" charset="-122"/>
              </a:rPr>
              <a:t>W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INCond-Bold" pitchFamily="50" charset="0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2CEE21E7-7CF7-49F6-80E9-FE1D47552134}"/>
              </a:ext>
            </a:extLst>
          </p:cNvPr>
          <p:cNvSpPr txBox="1"/>
          <p:nvPr/>
        </p:nvSpPr>
        <p:spPr>
          <a:xfrm>
            <a:off x="4935500" y="3890937"/>
            <a:ext cx="61106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Cond-Bold" pitchFamily="50" charset="0"/>
                <a:ea typeface="OPPOSans R" panose="00020600040101010101" pitchFamily="18" charset="-122"/>
                <a:cs typeface="OPPOSans R" panose="00020600040101010101" pitchFamily="18" charset="-122"/>
              </a:rPr>
              <a:t>O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INCond-Bold" pitchFamily="50" charset="0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CFB3A824-898F-4280-AFC2-ED052B6682F8}"/>
              </a:ext>
            </a:extLst>
          </p:cNvPr>
          <p:cNvSpPr txBox="1"/>
          <p:nvPr/>
        </p:nvSpPr>
        <p:spPr>
          <a:xfrm>
            <a:off x="6658007" y="3890937"/>
            <a:ext cx="54694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Cond-Bold" pitchFamily="50" charset="0"/>
                <a:ea typeface="OPPOSans R" panose="00020600040101010101" pitchFamily="18" charset="-122"/>
                <a:cs typeface="OPPOSans R" panose="00020600040101010101" pitchFamily="18" charset="-122"/>
              </a:rPr>
              <a:t>T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INCond-Bold" pitchFamily="50" charset="0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7F56F3A9-FBC4-4CED-9EFA-60977C5A7762}"/>
              </a:ext>
            </a:extLst>
          </p:cNvPr>
          <p:cNvSpPr txBox="1"/>
          <p:nvPr/>
        </p:nvSpPr>
        <p:spPr>
          <a:xfrm>
            <a:off x="796517" y="1955098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优势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05522B4F-56C1-4711-BC7D-B48136B95EA5}"/>
              </a:ext>
            </a:extLst>
          </p:cNvPr>
          <p:cNvSpPr txBox="1"/>
          <p:nvPr/>
        </p:nvSpPr>
        <p:spPr>
          <a:xfrm>
            <a:off x="796517" y="2416865"/>
            <a:ext cx="308844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urna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.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xmlns="" id="{533777DE-D013-4652-BFB4-570841B273A4}"/>
              </a:ext>
            </a:extLst>
          </p:cNvPr>
          <p:cNvSpPr txBox="1"/>
          <p:nvPr/>
        </p:nvSpPr>
        <p:spPr>
          <a:xfrm>
            <a:off x="796517" y="3986586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机会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xmlns="" id="{5B21C849-C93C-4F86-B7E0-529B71EA8E41}"/>
              </a:ext>
            </a:extLst>
          </p:cNvPr>
          <p:cNvSpPr txBox="1"/>
          <p:nvPr/>
        </p:nvSpPr>
        <p:spPr>
          <a:xfrm>
            <a:off x="796517" y="4448353"/>
            <a:ext cx="308844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urna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.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xmlns="" id="{1771BB3C-013B-404F-81A7-FC3CB71E8983}"/>
              </a:ext>
            </a:extLst>
          </p:cNvPr>
          <p:cNvSpPr txBox="1"/>
          <p:nvPr/>
        </p:nvSpPr>
        <p:spPr>
          <a:xfrm>
            <a:off x="8173832" y="1955098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劣势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FA0736DB-D72C-4A34-901C-647B98E3005C}"/>
              </a:ext>
            </a:extLst>
          </p:cNvPr>
          <p:cNvSpPr txBox="1"/>
          <p:nvPr/>
        </p:nvSpPr>
        <p:spPr>
          <a:xfrm>
            <a:off x="8173832" y="2416865"/>
            <a:ext cx="308844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urna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.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9E9B5406-D341-4F0C-A55C-EA7DF087927C}"/>
              </a:ext>
            </a:extLst>
          </p:cNvPr>
          <p:cNvSpPr txBox="1"/>
          <p:nvPr/>
        </p:nvSpPr>
        <p:spPr>
          <a:xfrm>
            <a:off x="8173832" y="3986586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威胁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0C84673D-0397-4A39-B35F-2E3D646A7E9E}"/>
              </a:ext>
            </a:extLst>
          </p:cNvPr>
          <p:cNvSpPr txBox="1"/>
          <p:nvPr/>
        </p:nvSpPr>
        <p:spPr>
          <a:xfrm>
            <a:off x="8173832" y="4448353"/>
            <a:ext cx="308844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urna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.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4416575B-BBA2-454C-A0D4-B819FD105BAC}"/>
              </a:ext>
            </a:extLst>
          </p:cNvPr>
          <p:cNvSpPr txBox="1"/>
          <p:nvPr/>
        </p:nvSpPr>
        <p:spPr>
          <a:xfrm>
            <a:off x="261274" y="6372059"/>
            <a:ext cx="26709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50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* 公司内部交流文件，禁止外传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28719536-5CB7-40EC-81C4-DCF08B4941BA}"/>
              </a:ext>
            </a:extLst>
          </p:cNvPr>
          <p:cNvGrpSpPr/>
          <p:nvPr/>
        </p:nvGrpSpPr>
        <p:grpSpPr>
          <a:xfrm>
            <a:off x="11384755" y="290563"/>
            <a:ext cx="470413" cy="112337"/>
            <a:chOff x="-6724650" y="4965700"/>
            <a:chExt cx="638176" cy="152400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6FC9CD1D-FBA4-4DEE-9F25-A4F444C7728D}"/>
                </a:ext>
              </a:extLst>
            </p:cNvPr>
            <p:cNvSpPr/>
            <p:nvPr/>
          </p:nvSpPr>
          <p:spPr>
            <a:xfrm>
              <a:off x="-6724650" y="4965700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817AAB1A-3BBE-404C-A365-2DB62CE7E654}"/>
                </a:ext>
              </a:extLst>
            </p:cNvPr>
            <p:cNvSpPr/>
            <p:nvPr/>
          </p:nvSpPr>
          <p:spPr>
            <a:xfrm>
              <a:off x="-6481762" y="4965700"/>
              <a:ext cx="152400" cy="152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648BF9B9-15CE-4567-BBD9-FAB71205D62D}"/>
                </a:ext>
              </a:extLst>
            </p:cNvPr>
            <p:cNvSpPr/>
            <p:nvPr/>
          </p:nvSpPr>
          <p:spPr>
            <a:xfrm>
              <a:off x="-6238874" y="4965700"/>
              <a:ext cx="152400" cy="152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8041666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B4F42A9-E88F-489E-A8E2-C0B0291471CC}"/>
              </a:ext>
            </a:extLst>
          </p:cNvPr>
          <p:cNvSpPr txBox="1"/>
          <p:nvPr/>
        </p:nvSpPr>
        <p:spPr>
          <a:xfrm>
            <a:off x="11186395" y="6079672"/>
            <a:ext cx="6687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”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4416575B-BBA2-454C-A0D4-B819FD105BAC}"/>
              </a:ext>
            </a:extLst>
          </p:cNvPr>
          <p:cNvSpPr txBox="1"/>
          <p:nvPr/>
        </p:nvSpPr>
        <p:spPr>
          <a:xfrm>
            <a:off x="261274" y="6372059"/>
            <a:ext cx="26709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50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* 公司内部交流文件，禁止外传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28719536-5CB7-40EC-81C4-DCF08B4941BA}"/>
              </a:ext>
            </a:extLst>
          </p:cNvPr>
          <p:cNvGrpSpPr/>
          <p:nvPr/>
        </p:nvGrpSpPr>
        <p:grpSpPr>
          <a:xfrm>
            <a:off x="11384755" y="290563"/>
            <a:ext cx="470413" cy="112337"/>
            <a:chOff x="-6724650" y="4965700"/>
            <a:chExt cx="638176" cy="152400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6FC9CD1D-FBA4-4DEE-9F25-A4F444C7728D}"/>
                </a:ext>
              </a:extLst>
            </p:cNvPr>
            <p:cNvSpPr/>
            <p:nvPr/>
          </p:nvSpPr>
          <p:spPr>
            <a:xfrm>
              <a:off x="-6724650" y="4965700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817AAB1A-3BBE-404C-A365-2DB62CE7E654}"/>
                </a:ext>
              </a:extLst>
            </p:cNvPr>
            <p:cNvSpPr/>
            <p:nvPr/>
          </p:nvSpPr>
          <p:spPr>
            <a:xfrm>
              <a:off x="-6481762" y="4965700"/>
              <a:ext cx="152400" cy="152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648BF9B9-15CE-4567-BBD9-FAB71205D62D}"/>
                </a:ext>
              </a:extLst>
            </p:cNvPr>
            <p:cNvSpPr/>
            <p:nvPr/>
          </p:nvSpPr>
          <p:spPr>
            <a:xfrm>
              <a:off x="-6238874" y="4965700"/>
              <a:ext cx="152400" cy="152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21C14581-6765-4789-B9C9-6EF28C257942}"/>
              </a:ext>
            </a:extLst>
          </p:cNvPr>
          <p:cNvSpPr txBox="1"/>
          <p:nvPr/>
        </p:nvSpPr>
        <p:spPr>
          <a:xfrm>
            <a:off x="830584" y="2470957"/>
            <a:ext cx="24873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产品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标准售价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8BA85380-5D41-4B03-AF35-52DBC97FBE25}"/>
              </a:ext>
            </a:extLst>
          </p:cNvPr>
          <p:cNvSpPr txBox="1"/>
          <p:nvPr/>
        </p:nvSpPr>
        <p:spPr>
          <a:xfrm>
            <a:off x="867528" y="3530197"/>
            <a:ext cx="2342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12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Product application scenario presentation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61" name="trade-center_89006">
            <a:extLst>
              <a:ext uri="{FF2B5EF4-FFF2-40B4-BE49-F238E27FC236}">
                <a16:creationId xmlns:a16="http://schemas.microsoft.com/office/drawing/2014/main" xmlns="" id="{8B4C862D-8BB7-49C6-8AA2-90738AF3F8A4}"/>
              </a:ext>
            </a:extLst>
          </p:cNvPr>
          <p:cNvSpPr>
            <a:spLocks noChangeAspect="1"/>
          </p:cNvSpPr>
          <p:nvPr/>
        </p:nvSpPr>
        <p:spPr bwMode="auto">
          <a:xfrm>
            <a:off x="979434" y="1985311"/>
            <a:ext cx="407640" cy="378160"/>
          </a:xfrm>
          <a:custGeom>
            <a:avLst/>
            <a:gdLst>
              <a:gd name="connsiteX0" fmla="*/ 31765 w 608226"/>
              <a:gd name="connsiteY0" fmla="*/ 449854 h 564241"/>
              <a:gd name="connsiteX1" fmla="*/ 247309 w 608226"/>
              <a:gd name="connsiteY1" fmla="*/ 449854 h 564241"/>
              <a:gd name="connsiteX2" fmla="*/ 252786 w 608226"/>
              <a:gd name="connsiteY2" fmla="*/ 464263 h 564241"/>
              <a:gd name="connsiteX3" fmla="*/ 294551 w 608226"/>
              <a:gd name="connsiteY3" fmla="*/ 526133 h 564241"/>
              <a:gd name="connsiteX4" fmla="*/ 299409 w 608226"/>
              <a:gd name="connsiteY4" fmla="*/ 530793 h 564241"/>
              <a:gd name="connsiteX5" fmla="*/ 31765 w 608226"/>
              <a:gd name="connsiteY5" fmla="*/ 530793 h 564241"/>
              <a:gd name="connsiteX6" fmla="*/ 0 w 608226"/>
              <a:gd name="connsiteY6" fmla="*/ 499074 h 564241"/>
              <a:gd name="connsiteX7" fmla="*/ 0 w 608226"/>
              <a:gd name="connsiteY7" fmla="*/ 481573 h 564241"/>
              <a:gd name="connsiteX8" fmla="*/ 31765 w 608226"/>
              <a:gd name="connsiteY8" fmla="*/ 449854 h 564241"/>
              <a:gd name="connsiteX9" fmla="*/ 82493 w 608226"/>
              <a:gd name="connsiteY9" fmla="*/ 336385 h 564241"/>
              <a:gd name="connsiteX10" fmla="*/ 244510 w 608226"/>
              <a:gd name="connsiteY10" fmla="*/ 336385 h 564241"/>
              <a:gd name="connsiteX11" fmla="*/ 237464 w 608226"/>
              <a:gd name="connsiteY11" fmla="*/ 388490 h 564241"/>
              <a:gd name="connsiteX12" fmla="*/ 239558 w 608226"/>
              <a:gd name="connsiteY12" fmla="*/ 417253 h 564241"/>
              <a:gd name="connsiteX13" fmla="*/ 82493 w 608226"/>
              <a:gd name="connsiteY13" fmla="*/ 417253 h 564241"/>
              <a:gd name="connsiteX14" fmla="*/ 50737 w 608226"/>
              <a:gd name="connsiteY14" fmla="*/ 385543 h 564241"/>
              <a:gd name="connsiteX15" fmla="*/ 50737 w 608226"/>
              <a:gd name="connsiteY15" fmla="*/ 368048 h 564241"/>
              <a:gd name="connsiteX16" fmla="*/ 82493 w 608226"/>
              <a:gd name="connsiteY16" fmla="*/ 336385 h 564241"/>
              <a:gd name="connsiteX17" fmla="*/ 490359 w 608226"/>
              <a:gd name="connsiteY17" fmla="*/ 289450 h 564241"/>
              <a:gd name="connsiteX18" fmla="*/ 480406 w 608226"/>
              <a:gd name="connsiteY18" fmla="*/ 296423 h 564241"/>
              <a:gd name="connsiteX19" fmla="*/ 442689 w 608226"/>
              <a:gd name="connsiteY19" fmla="*/ 355436 h 564241"/>
              <a:gd name="connsiteX20" fmla="*/ 432402 w 608226"/>
              <a:gd name="connsiteY20" fmla="*/ 371557 h 564241"/>
              <a:gd name="connsiteX21" fmla="*/ 409924 w 608226"/>
              <a:gd name="connsiteY21" fmla="*/ 336367 h 564241"/>
              <a:gd name="connsiteX22" fmla="*/ 384779 w 608226"/>
              <a:gd name="connsiteY22" fmla="*/ 296994 h 564241"/>
              <a:gd name="connsiteX23" fmla="*/ 384398 w 608226"/>
              <a:gd name="connsiteY23" fmla="*/ 296423 h 564241"/>
              <a:gd name="connsiteX24" fmla="*/ 362492 w 608226"/>
              <a:gd name="connsiteY24" fmla="*/ 291573 h 564241"/>
              <a:gd name="connsiteX25" fmla="*/ 355205 w 608226"/>
              <a:gd name="connsiteY25" fmla="*/ 305791 h 564241"/>
              <a:gd name="connsiteX26" fmla="*/ 357682 w 608226"/>
              <a:gd name="connsiteY26" fmla="*/ 313447 h 564241"/>
              <a:gd name="connsiteX27" fmla="*/ 372254 w 608226"/>
              <a:gd name="connsiteY27" fmla="*/ 336367 h 564241"/>
              <a:gd name="connsiteX28" fmla="*/ 405162 w 608226"/>
              <a:gd name="connsiteY28" fmla="*/ 387725 h 564241"/>
              <a:gd name="connsiteX29" fmla="*/ 389208 w 608226"/>
              <a:gd name="connsiteY29" fmla="*/ 387725 h 564241"/>
              <a:gd name="connsiteX30" fmla="*/ 373350 w 608226"/>
              <a:gd name="connsiteY30" fmla="*/ 403560 h 564241"/>
              <a:gd name="connsiteX31" fmla="*/ 381303 w 608226"/>
              <a:gd name="connsiteY31" fmla="*/ 417255 h 564241"/>
              <a:gd name="connsiteX32" fmla="*/ 389208 w 608226"/>
              <a:gd name="connsiteY32" fmla="*/ 419395 h 564241"/>
              <a:gd name="connsiteX33" fmla="*/ 416591 w 608226"/>
              <a:gd name="connsiteY33" fmla="*/ 419395 h 564241"/>
              <a:gd name="connsiteX34" fmla="*/ 416591 w 608226"/>
              <a:gd name="connsiteY34" fmla="*/ 430522 h 564241"/>
              <a:gd name="connsiteX35" fmla="*/ 389208 w 608226"/>
              <a:gd name="connsiteY35" fmla="*/ 430522 h 564241"/>
              <a:gd name="connsiteX36" fmla="*/ 373350 w 608226"/>
              <a:gd name="connsiteY36" fmla="*/ 446357 h 564241"/>
              <a:gd name="connsiteX37" fmla="*/ 374350 w 608226"/>
              <a:gd name="connsiteY37" fmla="*/ 451921 h 564241"/>
              <a:gd name="connsiteX38" fmla="*/ 388065 w 608226"/>
              <a:gd name="connsiteY38" fmla="*/ 462145 h 564241"/>
              <a:gd name="connsiteX39" fmla="*/ 389208 w 608226"/>
              <a:gd name="connsiteY39" fmla="*/ 462192 h 564241"/>
              <a:gd name="connsiteX40" fmla="*/ 416591 w 608226"/>
              <a:gd name="connsiteY40" fmla="*/ 462192 h 564241"/>
              <a:gd name="connsiteX41" fmla="*/ 416591 w 608226"/>
              <a:gd name="connsiteY41" fmla="*/ 484352 h 564241"/>
              <a:gd name="connsiteX42" fmla="*/ 432450 w 608226"/>
              <a:gd name="connsiteY42" fmla="*/ 500187 h 564241"/>
              <a:gd name="connsiteX43" fmla="*/ 448356 w 608226"/>
              <a:gd name="connsiteY43" fmla="*/ 484352 h 564241"/>
              <a:gd name="connsiteX44" fmla="*/ 448356 w 608226"/>
              <a:gd name="connsiteY44" fmla="*/ 462192 h 564241"/>
              <a:gd name="connsiteX45" fmla="*/ 475692 w 608226"/>
              <a:gd name="connsiteY45" fmla="*/ 462192 h 564241"/>
              <a:gd name="connsiteX46" fmla="*/ 491598 w 608226"/>
              <a:gd name="connsiteY46" fmla="*/ 446357 h 564241"/>
              <a:gd name="connsiteX47" fmla="*/ 475692 w 608226"/>
              <a:gd name="connsiteY47" fmla="*/ 430522 h 564241"/>
              <a:gd name="connsiteX48" fmla="*/ 448356 w 608226"/>
              <a:gd name="connsiteY48" fmla="*/ 430522 h 564241"/>
              <a:gd name="connsiteX49" fmla="*/ 448356 w 608226"/>
              <a:gd name="connsiteY49" fmla="*/ 419347 h 564241"/>
              <a:gd name="connsiteX50" fmla="*/ 475692 w 608226"/>
              <a:gd name="connsiteY50" fmla="*/ 419347 h 564241"/>
              <a:gd name="connsiteX51" fmla="*/ 491598 w 608226"/>
              <a:gd name="connsiteY51" fmla="*/ 403512 h 564241"/>
              <a:gd name="connsiteX52" fmla="*/ 475692 w 608226"/>
              <a:gd name="connsiteY52" fmla="*/ 387629 h 564241"/>
              <a:gd name="connsiteX53" fmla="*/ 459785 w 608226"/>
              <a:gd name="connsiteY53" fmla="*/ 387629 h 564241"/>
              <a:gd name="connsiteX54" fmla="*/ 507123 w 608226"/>
              <a:gd name="connsiteY54" fmla="*/ 313447 h 564241"/>
              <a:gd name="connsiteX55" fmla="*/ 502313 w 608226"/>
              <a:gd name="connsiteY55" fmla="*/ 291573 h 564241"/>
              <a:gd name="connsiteX56" fmla="*/ 490359 w 608226"/>
              <a:gd name="connsiteY56" fmla="*/ 289450 h 564241"/>
              <a:gd name="connsiteX57" fmla="*/ 31765 w 608226"/>
              <a:gd name="connsiteY57" fmla="*/ 224963 h 564241"/>
              <a:gd name="connsiteX58" fmla="*/ 326647 w 608226"/>
              <a:gd name="connsiteY58" fmla="*/ 224963 h 564241"/>
              <a:gd name="connsiteX59" fmla="*/ 294549 w 608226"/>
              <a:gd name="connsiteY59" fmla="*/ 250826 h 564241"/>
              <a:gd name="connsiteX60" fmla="*/ 255879 w 608226"/>
              <a:gd name="connsiteY60" fmla="*/ 305831 h 564241"/>
              <a:gd name="connsiteX61" fmla="*/ 31765 w 608226"/>
              <a:gd name="connsiteY61" fmla="*/ 305831 h 564241"/>
              <a:gd name="connsiteX62" fmla="*/ 0 w 608226"/>
              <a:gd name="connsiteY62" fmla="*/ 274168 h 564241"/>
              <a:gd name="connsiteX63" fmla="*/ 0 w 608226"/>
              <a:gd name="connsiteY63" fmla="*/ 256673 h 564241"/>
              <a:gd name="connsiteX64" fmla="*/ 31765 w 608226"/>
              <a:gd name="connsiteY64" fmla="*/ 224963 h 564241"/>
              <a:gd name="connsiteX65" fmla="*/ 432402 w 608226"/>
              <a:gd name="connsiteY65" fmla="*/ 212825 h 564241"/>
              <a:gd name="connsiteX66" fmla="*/ 608226 w 608226"/>
              <a:gd name="connsiteY66" fmla="*/ 388581 h 564241"/>
              <a:gd name="connsiteX67" fmla="*/ 432355 w 608226"/>
              <a:gd name="connsiteY67" fmla="*/ 564241 h 564241"/>
              <a:gd name="connsiteX68" fmla="*/ 329155 w 608226"/>
              <a:gd name="connsiteY68" fmla="*/ 530811 h 564241"/>
              <a:gd name="connsiteX69" fmla="*/ 267484 w 608226"/>
              <a:gd name="connsiteY69" fmla="*/ 449924 h 564241"/>
              <a:gd name="connsiteX70" fmla="*/ 258816 w 608226"/>
              <a:gd name="connsiteY70" fmla="*/ 417303 h 564241"/>
              <a:gd name="connsiteX71" fmla="*/ 256435 w 608226"/>
              <a:gd name="connsiteY71" fmla="*/ 388533 h 564241"/>
              <a:gd name="connsiteX72" fmla="*/ 264340 w 608226"/>
              <a:gd name="connsiteY72" fmla="*/ 336415 h 564241"/>
              <a:gd name="connsiteX73" fmla="*/ 277151 w 608226"/>
              <a:gd name="connsiteY73" fmla="*/ 305838 h 564241"/>
              <a:gd name="connsiteX74" fmla="*/ 367301 w 608226"/>
              <a:gd name="connsiteY74" fmla="*/ 225284 h 564241"/>
              <a:gd name="connsiteX75" fmla="*/ 432402 w 608226"/>
              <a:gd name="connsiteY75" fmla="*/ 212825 h 564241"/>
              <a:gd name="connsiteX76" fmla="*/ 31760 w 608226"/>
              <a:gd name="connsiteY76" fmla="*/ 113540 h 564241"/>
              <a:gd name="connsiteX77" fmla="*/ 362842 w 608226"/>
              <a:gd name="connsiteY77" fmla="*/ 113540 h 564241"/>
              <a:gd name="connsiteX78" fmla="*/ 394602 w 608226"/>
              <a:gd name="connsiteY78" fmla="*/ 145250 h 564241"/>
              <a:gd name="connsiteX79" fmla="*/ 394602 w 608226"/>
              <a:gd name="connsiteY79" fmla="*/ 162745 h 564241"/>
              <a:gd name="connsiteX80" fmla="*/ 362794 w 608226"/>
              <a:gd name="connsiteY80" fmla="*/ 194408 h 564241"/>
              <a:gd name="connsiteX81" fmla="*/ 31760 w 608226"/>
              <a:gd name="connsiteY81" fmla="*/ 194408 h 564241"/>
              <a:gd name="connsiteX82" fmla="*/ 0 w 608226"/>
              <a:gd name="connsiteY82" fmla="*/ 162745 h 564241"/>
              <a:gd name="connsiteX83" fmla="*/ 0 w 608226"/>
              <a:gd name="connsiteY83" fmla="*/ 145250 h 564241"/>
              <a:gd name="connsiteX84" fmla="*/ 31760 w 608226"/>
              <a:gd name="connsiteY84" fmla="*/ 113540 h 564241"/>
              <a:gd name="connsiteX85" fmla="*/ 82496 w 608226"/>
              <a:gd name="connsiteY85" fmla="*/ 0 h 564241"/>
              <a:gd name="connsiteX86" fmla="*/ 413509 w 608226"/>
              <a:gd name="connsiteY86" fmla="*/ 0 h 564241"/>
              <a:gd name="connsiteX87" fmla="*/ 445268 w 608226"/>
              <a:gd name="connsiteY87" fmla="*/ 31719 h 564241"/>
              <a:gd name="connsiteX88" fmla="*/ 445268 w 608226"/>
              <a:gd name="connsiteY88" fmla="*/ 49220 h 564241"/>
              <a:gd name="connsiteX89" fmla="*/ 413509 w 608226"/>
              <a:gd name="connsiteY89" fmla="*/ 80939 h 564241"/>
              <a:gd name="connsiteX90" fmla="*/ 82496 w 608226"/>
              <a:gd name="connsiteY90" fmla="*/ 80939 h 564241"/>
              <a:gd name="connsiteX91" fmla="*/ 50737 w 608226"/>
              <a:gd name="connsiteY91" fmla="*/ 49220 h 564241"/>
              <a:gd name="connsiteX92" fmla="*/ 50737 w 608226"/>
              <a:gd name="connsiteY92" fmla="*/ 31719 h 564241"/>
              <a:gd name="connsiteX93" fmla="*/ 82496 w 608226"/>
              <a:gd name="connsiteY93" fmla="*/ 0 h 564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608226" h="564241">
                <a:moveTo>
                  <a:pt x="31765" y="449854"/>
                </a:moveTo>
                <a:lnTo>
                  <a:pt x="247309" y="449854"/>
                </a:lnTo>
                <a:cubicBezTo>
                  <a:pt x="248976" y="454705"/>
                  <a:pt x="250738" y="459508"/>
                  <a:pt x="252786" y="464263"/>
                </a:cubicBezTo>
                <a:cubicBezTo>
                  <a:pt x="262644" y="487470"/>
                  <a:pt x="276645" y="508252"/>
                  <a:pt x="294551" y="526133"/>
                </a:cubicBezTo>
                <a:cubicBezTo>
                  <a:pt x="296171" y="527749"/>
                  <a:pt x="297790" y="529271"/>
                  <a:pt x="299409" y="530793"/>
                </a:cubicBezTo>
                <a:lnTo>
                  <a:pt x="31765" y="530793"/>
                </a:lnTo>
                <a:cubicBezTo>
                  <a:pt x="14239" y="530793"/>
                  <a:pt x="0" y="516574"/>
                  <a:pt x="0" y="499074"/>
                </a:cubicBezTo>
                <a:lnTo>
                  <a:pt x="0" y="481573"/>
                </a:lnTo>
                <a:cubicBezTo>
                  <a:pt x="0" y="464073"/>
                  <a:pt x="14239" y="449854"/>
                  <a:pt x="31765" y="449854"/>
                </a:cubicBezTo>
                <a:close/>
                <a:moveTo>
                  <a:pt x="82493" y="336385"/>
                </a:moveTo>
                <a:lnTo>
                  <a:pt x="244510" y="336385"/>
                </a:lnTo>
                <a:cubicBezTo>
                  <a:pt x="239797" y="353215"/>
                  <a:pt x="237464" y="370662"/>
                  <a:pt x="237464" y="388490"/>
                </a:cubicBezTo>
                <a:cubicBezTo>
                  <a:pt x="237464" y="398189"/>
                  <a:pt x="238130" y="407792"/>
                  <a:pt x="239558" y="417253"/>
                </a:cubicBezTo>
                <a:lnTo>
                  <a:pt x="82493" y="417253"/>
                </a:lnTo>
                <a:cubicBezTo>
                  <a:pt x="64972" y="417253"/>
                  <a:pt x="50737" y="403038"/>
                  <a:pt x="50737" y="385543"/>
                </a:cubicBezTo>
                <a:lnTo>
                  <a:pt x="50737" y="368048"/>
                </a:lnTo>
                <a:cubicBezTo>
                  <a:pt x="50737" y="350552"/>
                  <a:pt x="64972" y="336385"/>
                  <a:pt x="82493" y="336385"/>
                </a:cubicBezTo>
                <a:close/>
                <a:moveTo>
                  <a:pt x="490359" y="289450"/>
                </a:moveTo>
                <a:cubicBezTo>
                  <a:pt x="486395" y="290336"/>
                  <a:pt x="482764" y="292738"/>
                  <a:pt x="480406" y="296423"/>
                </a:cubicBezTo>
                <a:lnTo>
                  <a:pt x="442689" y="355436"/>
                </a:lnTo>
                <a:lnTo>
                  <a:pt x="432402" y="371557"/>
                </a:lnTo>
                <a:lnTo>
                  <a:pt x="409924" y="336367"/>
                </a:lnTo>
                <a:lnTo>
                  <a:pt x="384779" y="296994"/>
                </a:lnTo>
                <a:lnTo>
                  <a:pt x="384398" y="296423"/>
                </a:lnTo>
                <a:cubicBezTo>
                  <a:pt x="379683" y="289052"/>
                  <a:pt x="369873" y="286912"/>
                  <a:pt x="362492" y="291573"/>
                </a:cubicBezTo>
                <a:cubicBezTo>
                  <a:pt x="357491" y="294759"/>
                  <a:pt x="354872" y="300275"/>
                  <a:pt x="355205" y="305791"/>
                </a:cubicBezTo>
                <a:cubicBezTo>
                  <a:pt x="355300" y="308454"/>
                  <a:pt x="356158" y="311069"/>
                  <a:pt x="357682" y="313447"/>
                </a:cubicBezTo>
                <a:lnTo>
                  <a:pt x="372254" y="336367"/>
                </a:lnTo>
                <a:lnTo>
                  <a:pt x="405162" y="387725"/>
                </a:lnTo>
                <a:lnTo>
                  <a:pt x="389208" y="387725"/>
                </a:lnTo>
                <a:cubicBezTo>
                  <a:pt x="380445" y="387725"/>
                  <a:pt x="373350" y="394810"/>
                  <a:pt x="373350" y="403560"/>
                </a:cubicBezTo>
                <a:cubicBezTo>
                  <a:pt x="373350" y="409409"/>
                  <a:pt x="376588" y="414544"/>
                  <a:pt x="381303" y="417255"/>
                </a:cubicBezTo>
                <a:cubicBezTo>
                  <a:pt x="383589" y="418634"/>
                  <a:pt x="386303" y="419395"/>
                  <a:pt x="389208" y="419395"/>
                </a:cubicBezTo>
                <a:lnTo>
                  <a:pt x="416591" y="419395"/>
                </a:lnTo>
                <a:lnTo>
                  <a:pt x="416591" y="430522"/>
                </a:lnTo>
                <a:lnTo>
                  <a:pt x="389208" y="430522"/>
                </a:lnTo>
                <a:cubicBezTo>
                  <a:pt x="380445" y="430522"/>
                  <a:pt x="373350" y="437608"/>
                  <a:pt x="373350" y="446357"/>
                </a:cubicBezTo>
                <a:cubicBezTo>
                  <a:pt x="373350" y="448307"/>
                  <a:pt x="373731" y="450209"/>
                  <a:pt x="374350" y="451921"/>
                </a:cubicBezTo>
                <a:cubicBezTo>
                  <a:pt x="376540" y="457580"/>
                  <a:pt x="381779" y="461717"/>
                  <a:pt x="388065" y="462145"/>
                </a:cubicBezTo>
                <a:cubicBezTo>
                  <a:pt x="388446" y="462192"/>
                  <a:pt x="388827" y="462192"/>
                  <a:pt x="389208" y="462192"/>
                </a:cubicBezTo>
                <a:lnTo>
                  <a:pt x="416591" y="462192"/>
                </a:lnTo>
                <a:lnTo>
                  <a:pt x="416591" y="484352"/>
                </a:lnTo>
                <a:cubicBezTo>
                  <a:pt x="416591" y="493102"/>
                  <a:pt x="423687" y="500187"/>
                  <a:pt x="432450" y="500187"/>
                </a:cubicBezTo>
                <a:cubicBezTo>
                  <a:pt x="441212" y="500187"/>
                  <a:pt x="448356" y="493102"/>
                  <a:pt x="448356" y="484352"/>
                </a:cubicBezTo>
                <a:lnTo>
                  <a:pt x="448356" y="462192"/>
                </a:lnTo>
                <a:lnTo>
                  <a:pt x="475692" y="462192"/>
                </a:lnTo>
                <a:cubicBezTo>
                  <a:pt x="484454" y="462192"/>
                  <a:pt x="491598" y="455107"/>
                  <a:pt x="491598" y="446357"/>
                </a:cubicBezTo>
                <a:cubicBezTo>
                  <a:pt x="491598" y="437608"/>
                  <a:pt x="484454" y="430522"/>
                  <a:pt x="475692" y="430522"/>
                </a:cubicBezTo>
                <a:lnTo>
                  <a:pt x="448356" y="430522"/>
                </a:lnTo>
                <a:lnTo>
                  <a:pt x="448356" y="419347"/>
                </a:lnTo>
                <a:lnTo>
                  <a:pt x="475692" y="419347"/>
                </a:lnTo>
                <a:cubicBezTo>
                  <a:pt x="484454" y="419347"/>
                  <a:pt x="491598" y="412262"/>
                  <a:pt x="491598" y="403512"/>
                </a:cubicBezTo>
                <a:cubicBezTo>
                  <a:pt x="491598" y="394762"/>
                  <a:pt x="484454" y="387629"/>
                  <a:pt x="475692" y="387629"/>
                </a:cubicBezTo>
                <a:lnTo>
                  <a:pt x="459785" y="387629"/>
                </a:lnTo>
                <a:lnTo>
                  <a:pt x="507123" y="313447"/>
                </a:lnTo>
                <a:cubicBezTo>
                  <a:pt x="511837" y="306124"/>
                  <a:pt x="509694" y="296280"/>
                  <a:pt x="502313" y="291573"/>
                </a:cubicBezTo>
                <a:cubicBezTo>
                  <a:pt x="498622" y="289195"/>
                  <a:pt x="494324" y="288565"/>
                  <a:pt x="490359" y="289450"/>
                </a:cubicBezTo>
                <a:close/>
                <a:moveTo>
                  <a:pt x="31765" y="224963"/>
                </a:moveTo>
                <a:lnTo>
                  <a:pt x="326647" y="224963"/>
                </a:lnTo>
                <a:cubicBezTo>
                  <a:pt x="315122" y="232379"/>
                  <a:pt x="304407" y="240984"/>
                  <a:pt x="294549" y="250826"/>
                </a:cubicBezTo>
                <a:cubicBezTo>
                  <a:pt x="278500" y="266942"/>
                  <a:pt x="265499" y="285388"/>
                  <a:pt x="255879" y="305831"/>
                </a:cubicBezTo>
                <a:lnTo>
                  <a:pt x="31765" y="305831"/>
                </a:lnTo>
                <a:cubicBezTo>
                  <a:pt x="14239" y="305831"/>
                  <a:pt x="0" y="291664"/>
                  <a:pt x="0" y="274168"/>
                </a:cubicBezTo>
                <a:lnTo>
                  <a:pt x="0" y="256673"/>
                </a:lnTo>
                <a:cubicBezTo>
                  <a:pt x="0" y="239178"/>
                  <a:pt x="14239" y="224963"/>
                  <a:pt x="31765" y="224963"/>
                </a:cubicBezTo>
                <a:close/>
                <a:moveTo>
                  <a:pt x="432402" y="212825"/>
                </a:moveTo>
                <a:cubicBezTo>
                  <a:pt x="529553" y="212825"/>
                  <a:pt x="608274" y="291478"/>
                  <a:pt x="608226" y="388581"/>
                </a:cubicBezTo>
                <a:cubicBezTo>
                  <a:pt x="608226" y="485589"/>
                  <a:pt x="529506" y="564241"/>
                  <a:pt x="432355" y="564241"/>
                </a:cubicBezTo>
                <a:cubicBezTo>
                  <a:pt x="393780" y="564241"/>
                  <a:pt x="358110" y="551782"/>
                  <a:pt x="329155" y="530811"/>
                </a:cubicBezTo>
                <a:cubicBezTo>
                  <a:pt x="301391" y="510649"/>
                  <a:pt x="279675" y="482545"/>
                  <a:pt x="267484" y="449924"/>
                </a:cubicBezTo>
                <a:cubicBezTo>
                  <a:pt x="263579" y="439510"/>
                  <a:pt x="260626" y="428620"/>
                  <a:pt x="258816" y="417303"/>
                </a:cubicBezTo>
                <a:cubicBezTo>
                  <a:pt x="257292" y="407935"/>
                  <a:pt x="256435" y="398376"/>
                  <a:pt x="256435" y="388533"/>
                </a:cubicBezTo>
                <a:cubicBezTo>
                  <a:pt x="256435" y="370415"/>
                  <a:pt x="259197" y="352916"/>
                  <a:pt x="264340" y="336415"/>
                </a:cubicBezTo>
                <a:cubicBezTo>
                  <a:pt x="267674" y="325763"/>
                  <a:pt x="271960" y="315539"/>
                  <a:pt x="277151" y="305838"/>
                </a:cubicBezTo>
                <a:cubicBezTo>
                  <a:pt x="296629" y="269413"/>
                  <a:pt x="328584" y="240691"/>
                  <a:pt x="367301" y="225284"/>
                </a:cubicBezTo>
                <a:cubicBezTo>
                  <a:pt x="387446" y="217295"/>
                  <a:pt x="409400" y="212825"/>
                  <a:pt x="432402" y="212825"/>
                </a:cubicBezTo>
                <a:close/>
                <a:moveTo>
                  <a:pt x="31760" y="113540"/>
                </a:moveTo>
                <a:lnTo>
                  <a:pt x="362842" y="113540"/>
                </a:lnTo>
                <a:cubicBezTo>
                  <a:pt x="380365" y="113540"/>
                  <a:pt x="394602" y="127755"/>
                  <a:pt x="394602" y="145250"/>
                </a:cubicBezTo>
                <a:lnTo>
                  <a:pt x="394602" y="162745"/>
                </a:lnTo>
                <a:cubicBezTo>
                  <a:pt x="394602" y="180241"/>
                  <a:pt x="380365" y="194408"/>
                  <a:pt x="362794" y="194408"/>
                </a:cubicBezTo>
                <a:lnTo>
                  <a:pt x="31760" y="194408"/>
                </a:lnTo>
                <a:cubicBezTo>
                  <a:pt x="14237" y="194408"/>
                  <a:pt x="0" y="180241"/>
                  <a:pt x="0" y="162745"/>
                </a:cubicBezTo>
                <a:lnTo>
                  <a:pt x="0" y="145250"/>
                </a:lnTo>
                <a:cubicBezTo>
                  <a:pt x="0" y="127755"/>
                  <a:pt x="14237" y="113540"/>
                  <a:pt x="31760" y="113540"/>
                </a:cubicBezTo>
                <a:close/>
                <a:moveTo>
                  <a:pt x="82496" y="0"/>
                </a:moveTo>
                <a:lnTo>
                  <a:pt x="413509" y="0"/>
                </a:lnTo>
                <a:cubicBezTo>
                  <a:pt x="431031" y="0"/>
                  <a:pt x="445268" y="14219"/>
                  <a:pt x="445268" y="31719"/>
                </a:cubicBezTo>
                <a:lnTo>
                  <a:pt x="445268" y="49220"/>
                </a:lnTo>
                <a:cubicBezTo>
                  <a:pt x="445268" y="66720"/>
                  <a:pt x="431031" y="80939"/>
                  <a:pt x="413509" y="80939"/>
                </a:cubicBezTo>
                <a:lnTo>
                  <a:pt x="82496" y="80939"/>
                </a:lnTo>
                <a:cubicBezTo>
                  <a:pt x="64974" y="80939"/>
                  <a:pt x="50737" y="66720"/>
                  <a:pt x="50737" y="49220"/>
                </a:cubicBezTo>
                <a:lnTo>
                  <a:pt x="50737" y="31719"/>
                </a:lnTo>
                <a:cubicBezTo>
                  <a:pt x="50737" y="14219"/>
                  <a:pt x="64974" y="0"/>
                  <a:pt x="8249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C4780C42-CC2B-46D2-A0A7-04138677C5D9}"/>
              </a:ext>
            </a:extLst>
          </p:cNvPr>
          <p:cNvSpPr/>
          <p:nvPr/>
        </p:nvSpPr>
        <p:spPr>
          <a:xfrm>
            <a:off x="979434" y="4743417"/>
            <a:ext cx="2035229" cy="785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55EA8C1D-BACC-4031-A625-0A0CF123E24D}"/>
              </a:ext>
            </a:extLst>
          </p:cNvPr>
          <p:cNvSpPr/>
          <p:nvPr/>
        </p:nvSpPr>
        <p:spPr>
          <a:xfrm>
            <a:off x="3921521" y="1434286"/>
            <a:ext cx="2380306" cy="3518714"/>
          </a:xfrm>
          <a:prstGeom prst="roundRect">
            <a:avLst>
              <a:gd name="adj" fmla="val 6880"/>
            </a:avLst>
          </a:prstGeom>
          <a:solidFill>
            <a:schemeClr val="bg1"/>
          </a:solidFill>
          <a:ln>
            <a:noFill/>
          </a:ln>
          <a:effectLst>
            <a:outerShdw blurRad="177800" sx="102000" sy="102000" algn="ctr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xmlns="" id="{39D84E48-725F-4876-A281-574293794123}"/>
              </a:ext>
            </a:extLst>
          </p:cNvPr>
          <p:cNvSpPr/>
          <p:nvPr/>
        </p:nvSpPr>
        <p:spPr>
          <a:xfrm>
            <a:off x="6451315" y="1434286"/>
            <a:ext cx="2380306" cy="3518714"/>
          </a:xfrm>
          <a:prstGeom prst="roundRect">
            <a:avLst>
              <a:gd name="adj" fmla="val 6880"/>
            </a:avLst>
          </a:prstGeom>
          <a:solidFill>
            <a:schemeClr val="bg1"/>
          </a:solidFill>
          <a:ln>
            <a:noFill/>
          </a:ln>
          <a:effectLst>
            <a:outerShdw blurRad="177800" sx="102000" sy="102000" algn="ctr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xmlns="" id="{359B1D24-2E5D-40BD-A769-0DEB58F5A786}"/>
              </a:ext>
            </a:extLst>
          </p:cNvPr>
          <p:cNvSpPr/>
          <p:nvPr/>
        </p:nvSpPr>
        <p:spPr>
          <a:xfrm>
            <a:off x="8981110" y="1434286"/>
            <a:ext cx="2380306" cy="3518714"/>
          </a:xfrm>
          <a:prstGeom prst="roundRect">
            <a:avLst>
              <a:gd name="adj" fmla="val 6880"/>
            </a:avLst>
          </a:prstGeom>
          <a:solidFill>
            <a:schemeClr val="bg1"/>
          </a:solidFill>
          <a:ln>
            <a:noFill/>
          </a:ln>
          <a:effectLst>
            <a:outerShdw blurRad="177800" sx="102000" sy="102000" algn="ctr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49675BCD-D1B2-4D46-8E50-6B7A13C901E2}"/>
              </a:ext>
            </a:extLst>
          </p:cNvPr>
          <p:cNvSpPr txBox="1"/>
          <p:nvPr/>
        </p:nvSpPr>
        <p:spPr>
          <a:xfrm>
            <a:off x="4107017" y="3934033"/>
            <a:ext cx="19790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颜值派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FB58F4C7-ED98-40D2-AEE7-34BF86353BA3}"/>
              </a:ext>
            </a:extLst>
          </p:cNvPr>
          <p:cNvSpPr txBox="1"/>
          <p:nvPr/>
        </p:nvSpPr>
        <p:spPr>
          <a:xfrm>
            <a:off x="4107017" y="4334143"/>
            <a:ext cx="19790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更聚焦于核心功能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61457193-65E5-495D-89E9-0607923ECEF0}"/>
              </a:ext>
            </a:extLst>
          </p:cNvPr>
          <p:cNvSpPr txBox="1"/>
          <p:nvPr/>
        </p:nvSpPr>
        <p:spPr>
          <a:xfrm>
            <a:off x="6730948" y="3934033"/>
            <a:ext cx="19790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效率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派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7A6D37B1-FFB8-41F5-957B-47C7131AD6CA}"/>
              </a:ext>
            </a:extLst>
          </p:cNvPr>
          <p:cNvSpPr txBox="1"/>
          <p:nvPr/>
        </p:nvSpPr>
        <p:spPr>
          <a:xfrm>
            <a:off x="6730948" y="4334143"/>
            <a:ext cx="19790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更聚焦于核心功能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A2720D66-4036-4D6B-97DD-425DA3B61DFB}"/>
              </a:ext>
            </a:extLst>
          </p:cNvPr>
          <p:cNvSpPr txBox="1"/>
          <p:nvPr/>
        </p:nvSpPr>
        <p:spPr>
          <a:xfrm>
            <a:off x="9207351" y="3934033"/>
            <a:ext cx="19790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实力派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508983F4-9638-4002-9AF1-64BBC1974294}"/>
              </a:ext>
            </a:extLst>
          </p:cNvPr>
          <p:cNvSpPr txBox="1"/>
          <p:nvPr/>
        </p:nvSpPr>
        <p:spPr>
          <a:xfrm>
            <a:off x="9207351" y="4334143"/>
            <a:ext cx="19790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更聚焦于核心功能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9A57ABAC-E893-42E9-8F1B-C1CDA006FA87}"/>
              </a:ext>
            </a:extLst>
          </p:cNvPr>
          <p:cNvGrpSpPr/>
          <p:nvPr/>
        </p:nvGrpSpPr>
        <p:grpSpPr>
          <a:xfrm>
            <a:off x="3767688" y="5009312"/>
            <a:ext cx="1718712" cy="584775"/>
            <a:chOff x="3920088" y="4980737"/>
            <a:chExt cx="1718712" cy="584775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82EBEF3A-2176-4A97-984B-9CE156711742}"/>
                </a:ext>
              </a:extLst>
            </p:cNvPr>
            <p:cNvSpPr txBox="1"/>
            <p:nvPr/>
          </p:nvSpPr>
          <p:spPr>
            <a:xfrm>
              <a:off x="4214967" y="4980737"/>
              <a:ext cx="142383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DINPro-Bold" panose="02000503030000020004" pitchFamily="50" charset="0"/>
                  <a:ea typeface="OPPOSans R" panose="00020600040101010101" pitchFamily="18" charset="-122"/>
                  <a:cs typeface="OPPOSans R" panose="00020600040101010101" pitchFamily="18" charset="-122"/>
                </a:rPr>
                <a:t>356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DINPro-Bold" panose="02000503030000020004" pitchFamily="50" charset="0"/>
                  <a:ea typeface="OPPOSans R" panose="00020600040101010101" pitchFamily="18" charset="-122"/>
                  <a:cs typeface="OPPOSans R" panose="00020600040101010101" pitchFamily="18" charset="-122"/>
                </a:rPr>
                <a:t>.00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DINPro-Bold" panose="02000503030000020004" pitchFamily="50" charset="0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0F751B0B-FEF6-4E84-85BA-400B3DB48666}"/>
                </a:ext>
              </a:extLst>
            </p:cNvPr>
            <p:cNvSpPr txBox="1"/>
            <p:nvPr/>
          </p:nvSpPr>
          <p:spPr>
            <a:xfrm>
              <a:off x="3920088" y="5078852"/>
              <a:ext cx="4084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DINPro-Bold" panose="02000503030000020004" pitchFamily="50" charset="0"/>
                  <a:ea typeface="OPPOSans R" panose="00020600040101010101" pitchFamily="18" charset="-122"/>
                  <a:cs typeface="OPPOSans R" panose="00020600040101010101" pitchFamily="18" charset="-122"/>
                </a:rPr>
                <a:t>￥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9CE37460-01EB-4130-831D-CCD17C87FB6C}"/>
              </a:ext>
            </a:extLst>
          </p:cNvPr>
          <p:cNvGrpSpPr/>
          <p:nvPr/>
        </p:nvGrpSpPr>
        <p:grpSpPr>
          <a:xfrm>
            <a:off x="6301827" y="5009312"/>
            <a:ext cx="1718712" cy="584775"/>
            <a:chOff x="3920088" y="4980737"/>
            <a:chExt cx="1718712" cy="584775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xmlns="" id="{783801E0-B280-47B2-9A1B-7971C3552C1B}"/>
                </a:ext>
              </a:extLst>
            </p:cNvPr>
            <p:cNvSpPr txBox="1"/>
            <p:nvPr/>
          </p:nvSpPr>
          <p:spPr>
            <a:xfrm>
              <a:off x="4214967" y="4980737"/>
              <a:ext cx="142383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DINPro-Bold" panose="02000503030000020004" pitchFamily="50" charset="0"/>
                  <a:ea typeface="OPPOSans R" panose="00020600040101010101" pitchFamily="18" charset="-122"/>
                  <a:cs typeface="OPPOSans R" panose="00020600040101010101" pitchFamily="18" charset="-122"/>
                </a:rPr>
                <a:t>588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DINPro-Bold" panose="02000503030000020004" pitchFamily="50" charset="0"/>
                  <a:ea typeface="OPPOSans R" panose="00020600040101010101" pitchFamily="18" charset="-122"/>
                  <a:cs typeface="OPPOSans R" panose="00020600040101010101" pitchFamily="18" charset="-122"/>
                </a:rPr>
                <a:t>.00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DINPro-Bold" panose="02000503030000020004" pitchFamily="50" charset="0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82C0F4C3-2DB2-4994-AE20-3A9C22588CB5}"/>
                </a:ext>
              </a:extLst>
            </p:cNvPr>
            <p:cNvSpPr txBox="1"/>
            <p:nvPr/>
          </p:nvSpPr>
          <p:spPr>
            <a:xfrm>
              <a:off x="3920088" y="5078852"/>
              <a:ext cx="4084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DINPro-Bold" panose="02000503030000020004" pitchFamily="50" charset="0"/>
                  <a:ea typeface="OPPOSans R" panose="00020600040101010101" pitchFamily="18" charset="-122"/>
                  <a:cs typeface="OPPOSans R" panose="00020600040101010101" pitchFamily="18" charset="-122"/>
                </a:rPr>
                <a:t>￥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DBEDEC5C-7BFA-43C6-BF40-B7EE34964CFC}"/>
              </a:ext>
            </a:extLst>
          </p:cNvPr>
          <p:cNvGrpSpPr/>
          <p:nvPr/>
        </p:nvGrpSpPr>
        <p:grpSpPr>
          <a:xfrm>
            <a:off x="8831621" y="5009312"/>
            <a:ext cx="1718712" cy="584775"/>
            <a:chOff x="3920088" y="4980737"/>
            <a:chExt cx="1718712" cy="584775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xmlns="" id="{8E2E70D8-D09E-488E-9527-DA89D7EE4F8A}"/>
                </a:ext>
              </a:extLst>
            </p:cNvPr>
            <p:cNvSpPr txBox="1"/>
            <p:nvPr/>
          </p:nvSpPr>
          <p:spPr>
            <a:xfrm>
              <a:off x="4214967" y="4980737"/>
              <a:ext cx="142383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DINPro-Bold" panose="02000503030000020004" pitchFamily="50" charset="0"/>
                  <a:ea typeface="OPPOSans R" panose="00020600040101010101" pitchFamily="18" charset="-122"/>
                  <a:cs typeface="OPPOSans R" panose="00020600040101010101" pitchFamily="18" charset="-122"/>
                </a:rPr>
                <a:t>799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DINPro-Bold" panose="02000503030000020004" pitchFamily="50" charset="0"/>
                  <a:ea typeface="OPPOSans R" panose="00020600040101010101" pitchFamily="18" charset="-122"/>
                  <a:cs typeface="OPPOSans R" panose="00020600040101010101" pitchFamily="18" charset="-122"/>
                </a:rPr>
                <a:t>.00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DINPro-Bold" panose="02000503030000020004" pitchFamily="50" charset="0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xmlns="" id="{8C85A828-A8EF-4096-907A-6CA830347179}"/>
                </a:ext>
              </a:extLst>
            </p:cNvPr>
            <p:cNvSpPr txBox="1"/>
            <p:nvPr/>
          </p:nvSpPr>
          <p:spPr>
            <a:xfrm>
              <a:off x="3920088" y="5078852"/>
              <a:ext cx="4084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DINPro-Bold" panose="02000503030000020004" pitchFamily="50" charset="0"/>
                  <a:ea typeface="OPPOSans R" panose="00020600040101010101" pitchFamily="18" charset="-122"/>
                  <a:cs typeface="OPPOSans R" panose="00020600040101010101" pitchFamily="18" charset="-122"/>
                </a:rPr>
                <a:t>￥</a:t>
              </a: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E37EFDC1-97A2-4848-A007-CE3F685C61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490" y="2028048"/>
            <a:ext cx="2601131" cy="139594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FEEB33E0-D655-4BAC-A421-CAF0C4A2224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6500" y="1692486"/>
            <a:ext cx="1979044" cy="197904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21000"/>
              </a:prstClr>
            </a:outerShdw>
          </a:effectLst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97096F1A-D02B-4FCB-9D7C-82D004640B6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038" b="98441" l="1000" r="92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6977" y="1520844"/>
            <a:ext cx="1487641" cy="2067821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21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40063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39009616-8E7B-4C5A-A10A-8A5E16D7D00D}"/>
              </a:ext>
            </a:extLst>
          </p:cNvPr>
          <p:cNvSpPr/>
          <p:nvPr/>
        </p:nvSpPr>
        <p:spPr>
          <a:xfrm>
            <a:off x="6959600" y="4559300"/>
            <a:ext cx="4716530" cy="1409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B4F42A9-E88F-489E-A8E2-C0B0291471CC}"/>
              </a:ext>
            </a:extLst>
          </p:cNvPr>
          <p:cNvSpPr txBox="1"/>
          <p:nvPr/>
        </p:nvSpPr>
        <p:spPr>
          <a:xfrm>
            <a:off x="11186395" y="6079672"/>
            <a:ext cx="6687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”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4416575B-BBA2-454C-A0D4-B819FD105BAC}"/>
              </a:ext>
            </a:extLst>
          </p:cNvPr>
          <p:cNvSpPr txBox="1"/>
          <p:nvPr/>
        </p:nvSpPr>
        <p:spPr>
          <a:xfrm>
            <a:off x="261274" y="6372059"/>
            <a:ext cx="26709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50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* 公司内部交流文件，禁止外传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28719536-5CB7-40EC-81C4-DCF08B4941BA}"/>
              </a:ext>
            </a:extLst>
          </p:cNvPr>
          <p:cNvGrpSpPr/>
          <p:nvPr/>
        </p:nvGrpSpPr>
        <p:grpSpPr>
          <a:xfrm>
            <a:off x="11384755" y="290563"/>
            <a:ext cx="470413" cy="112337"/>
            <a:chOff x="-6724650" y="4965700"/>
            <a:chExt cx="638176" cy="152400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6FC9CD1D-FBA4-4DEE-9F25-A4F444C7728D}"/>
                </a:ext>
              </a:extLst>
            </p:cNvPr>
            <p:cNvSpPr/>
            <p:nvPr/>
          </p:nvSpPr>
          <p:spPr>
            <a:xfrm>
              <a:off x="-6724650" y="4965700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817AAB1A-3BBE-404C-A365-2DB62CE7E654}"/>
                </a:ext>
              </a:extLst>
            </p:cNvPr>
            <p:cNvSpPr/>
            <p:nvPr/>
          </p:nvSpPr>
          <p:spPr>
            <a:xfrm>
              <a:off x="-6481762" y="4965700"/>
              <a:ext cx="152400" cy="152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648BF9B9-15CE-4567-BBD9-FAB71205D62D}"/>
                </a:ext>
              </a:extLst>
            </p:cNvPr>
            <p:cNvSpPr/>
            <p:nvPr/>
          </p:nvSpPr>
          <p:spPr>
            <a:xfrm>
              <a:off x="-6238874" y="4965700"/>
              <a:ext cx="152400" cy="152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9B345C2E-9596-454F-BBD3-9B165C902045}"/>
              </a:ext>
            </a:extLst>
          </p:cNvPr>
          <p:cNvGrpSpPr/>
          <p:nvPr/>
        </p:nvGrpSpPr>
        <p:grpSpPr>
          <a:xfrm>
            <a:off x="830584" y="1949529"/>
            <a:ext cx="2487350" cy="2872486"/>
            <a:chOff x="819730" y="1649796"/>
            <a:chExt cx="2487350" cy="2872486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96B61D1F-298D-4331-A30D-3B29C15DF5D7}"/>
                </a:ext>
              </a:extLst>
            </p:cNvPr>
            <p:cNvSpPr txBox="1"/>
            <p:nvPr/>
          </p:nvSpPr>
          <p:spPr>
            <a:xfrm>
              <a:off x="819730" y="2171224"/>
              <a:ext cx="248735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产品应用场景展示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850EFC13-5ED0-49DA-95F9-CBADA4314A0B}"/>
                </a:ext>
              </a:extLst>
            </p:cNvPr>
            <p:cNvSpPr txBox="1"/>
            <p:nvPr/>
          </p:nvSpPr>
          <p:spPr>
            <a:xfrm>
              <a:off x="856674" y="3230464"/>
              <a:ext cx="23425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altLang="zh-CN" sz="1200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Product application scenario presentation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33" name="trade-center_89006">
              <a:extLst>
                <a:ext uri="{FF2B5EF4-FFF2-40B4-BE49-F238E27FC236}">
                  <a16:creationId xmlns:a16="http://schemas.microsoft.com/office/drawing/2014/main" xmlns="" id="{092937E5-A90A-4837-88C8-93B45DC152F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68580" y="1649796"/>
              <a:ext cx="407640" cy="392574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E710F743-233E-4215-A45E-8AA49DBD50B2}"/>
                </a:ext>
              </a:extLst>
            </p:cNvPr>
            <p:cNvSpPr/>
            <p:nvPr/>
          </p:nvSpPr>
          <p:spPr>
            <a:xfrm>
              <a:off x="968580" y="4443684"/>
              <a:ext cx="2035229" cy="785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B9C52241-95B5-40E2-8AA9-C1BCC34F83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7" b="12865"/>
          <a:stretch/>
        </p:blipFill>
        <p:spPr>
          <a:xfrm>
            <a:off x="4065413" y="1723605"/>
            <a:ext cx="6780387" cy="3868795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xmlns="" id="{679C1AC8-9394-483A-86FE-2A092C16912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93"/>
          <a:stretch/>
        </p:blipFill>
        <p:spPr>
          <a:xfrm>
            <a:off x="8281992" y="747483"/>
            <a:ext cx="3394138" cy="2200527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D68CF0F0-3D0D-478F-A229-461A213AAD02}"/>
              </a:ext>
            </a:extLst>
          </p:cNvPr>
          <p:cNvSpPr/>
          <p:nvPr/>
        </p:nvSpPr>
        <p:spPr>
          <a:xfrm>
            <a:off x="4065413" y="5086350"/>
            <a:ext cx="6780387" cy="50605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>
                  <a:alpha val="1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A8372F30-6641-497D-A04D-7EEC2FA8728D}"/>
              </a:ext>
            </a:extLst>
          </p:cNvPr>
          <p:cNvSpPr txBox="1"/>
          <p:nvPr/>
        </p:nvSpPr>
        <p:spPr>
          <a:xfrm>
            <a:off x="4216221" y="5123622"/>
            <a:ext cx="23634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产品应用场景展示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CC511785-1CBD-403A-B898-0E667BD8C34A}"/>
              </a:ext>
            </a:extLst>
          </p:cNvPr>
          <p:cNvSpPr/>
          <p:nvPr/>
        </p:nvSpPr>
        <p:spPr>
          <a:xfrm>
            <a:off x="8281993" y="2443046"/>
            <a:ext cx="3394138" cy="50605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>
                  <a:alpha val="1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3DDCEB87-CCD5-407E-896D-E837F9FEC1AA}"/>
              </a:ext>
            </a:extLst>
          </p:cNvPr>
          <p:cNvSpPr txBox="1"/>
          <p:nvPr/>
        </p:nvSpPr>
        <p:spPr>
          <a:xfrm>
            <a:off x="8331686" y="2539246"/>
            <a:ext cx="23634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产品应用场景展示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679737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B4F42A9-E88F-489E-A8E2-C0B0291471CC}"/>
              </a:ext>
            </a:extLst>
          </p:cNvPr>
          <p:cNvSpPr txBox="1"/>
          <p:nvPr/>
        </p:nvSpPr>
        <p:spPr>
          <a:xfrm>
            <a:off x="11186395" y="6079672"/>
            <a:ext cx="6687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”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4416575B-BBA2-454C-A0D4-B819FD105BAC}"/>
              </a:ext>
            </a:extLst>
          </p:cNvPr>
          <p:cNvSpPr txBox="1"/>
          <p:nvPr/>
        </p:nvSpPr>
        <p:spPr>
          <a:xfrm>
            <a:off x="261274" y="6372059"/>
            <a:ext cx="26709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50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* 公司内部交流文件，禁止外传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28719536-5CB7-40EC-81C4-DCF08B4941BA}"/>
              </a:ext>
            </a:extLst>
          </p:cNvPr>
          <p:cNvGrpSpPr/>
          <p:nvPr/>
        </p:nvGrpSpPr>
        <p:grpSpPr>
          <a:xfrm>
            <a:off x="11384755" y="290563"/>
            <a:ext cx="470413" cy="112337"/>
            <a:chOff x="-6724650" y="4965700"/>
            <a:chExt cx="638176" cy="152400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6FC9CD1D-FBA4-4DEE-9F25-A4F444C7728D}"/>
                </a:ext>
              </a:extLst>
            </p:cNvPr>
            <p:cNvSpPr/>
            <p:nvPr/>
          </p:nvSpPr>
          <p:spPr>
            <a:xfrm>
              <a:off x="-6724650" y="4965700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817AAB1A-3BBE-404C-A365-2DB62CE7E654}"/>
                </a:ext>
              </a:extLst>
            </p:cNvPr>
            <p:cNvSpPr/>
            <p:nvPr/>
          </p:nvSpPr>
          <p:spPr>
            <a:xfrm>
              <a:off x="-6481762" y="4965700"/>
              <a:ext cx="152400" cy="152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648BF9B9-15CE-4567-BBD9-FAB71205D62D}"/>
                </a:ext>
              </a:extLst>
            </p:cNvPr>
            <p:cNvSpPr/>
            <p:nvPr/>
          </p:nvSpPr>
          <p:spPr>
            <a:xfrm>
              <a:off x="-6238874" y="4965700"/>
              <a:ext cx="152400" cy="152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785D9D71-70B5-4F03-B262-E926CF8FF066}"/>
              </a:ext>
            </a:extLst>
          </p:cNvPr>
          <p:cNvSpPr/>
          <p:nvPr/>
        </p:nvSpPr>
        <p:spPr>
          <a:xfrm>
            <a:off x="588241" y="2400300"/>
            <a:ext cx="2057400" cy="2057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D6E1BC72-7CD4-40D4-A4A9-016E6AB62195}"/>
              </a:ext>
            </a:extLst>
          </p:cNvPr>
          <p:cNvSpPr txBox="1"/>
          <p:nvPr/>
        </p:nvSpPr>
        <p:spPr>
          <a:xfrm>
            <a:off x="829706" y="3028548"/>
            <a:ext cx="157447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PPT</a:t>
            </a:r>
            <a:r>
              <a:rPr lang="zh-CN" altLang="en-US" sz="28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设计</a:t>
            </a:r>
            <a:endParaRPr lang="en-US" altLang="zh-CN" sz="28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algn="ctr"/>
            <a:r>
              <a:rPr lang="en-US" altLang="zh-CN" sz="28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3.0</a:t>
            </a:r>
            <a:endParaRPr lang="zh-CN" altLang="en-US" sz="28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xmlns="" id="{D3F879AE-0F4B-4E8A-966C-4ACE70E5AEAD}"/>
              </a:ext>
            </a:extLst>
          </p:cNvPr>
          <p:cNvSpPr/>
          <p:nvPr/>
        </p:nvSpPr>
        <p:spPr>
          <a:xfrm>
            <a:off x="4664941" y="1369329"/>
            <a:ext cx="1782618" cy="6096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4568CABB-B800-4E4C-A4A4-CB66732C34D0}"/>
              </a:ext>
            </a:extLst>
          </p:cNvPr>
          <p:cNvSpPr txBox="1"/>
          <p:nvPr/>
        </p:nvSpPr>
        <p:spPr>
          <a:xfrm>
            <a:off x="4848364" y="146176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视觉呈现</a:t>
            </a: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xmlns="" id="{464FD82E-6816-426D-BBA6-B0323B90EB0C}"/>
              </a:ext>
            </a:extLst>
          </p:cNvPr>
          <p:cNvSpPr/>
          <p:nvPr/>
        </p:nvSpPr>
        <p:spPr>
          <a:xfrm>
            <a:off x="4664941" y="4869755"/>
            <a:ext cx="1782618" cy="6096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5B21E327-4EEC-444A-B5DD-F6A17A7821AE}"/>
              </a:ext>
            </a:extLst>
          </p:cNvPr>
          <p:cNvSpPr txBox="1"/>
          <p:nvPr/>
        </p:nvSpPr>
        <p:spPr>
          <a:xfrm>
            <a:off x="4848364" y="496219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文案逻辑</a:t>
            </a:r>
          </a:p>
        </p:txBody>
      </p:sp>
      <p:sp>
        <p:nvSpPr>
          <p:cNvPr id="32" name="左中括号 31">
            <a:extLst>
              <a:ext uri="{FF2B5EF4-FFF2-40B4-BE49-F238E27FC236}">
                <a16:creationId xmlns:a16="http://schemas.microsoft.com/office/drawing/2014/main" xmlns="" id="{29913257-77A4-4E38-8DCB-C2F725413DB7}"/>
              </a:ext>
            </a:extLst>
          </p:cNvPr>
          <p:cNvSpPr/>
          <p:nvPr/>
        </p:nvSpPr>
        <p:spPr>
          <a:xfrm>
            <a:off x="3807264" y="1674129"/>
            <a:ext cx="674254" cy="3509741"/>
          </a:xfrm>
          <a:prstGeom prst="leftBracket">
            <a:avLst>
              <a:gd name="adj" fmla="val 64498"/>
            </a:avLst>
          </a:prstGeom>
          <a:ln w="635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0FA83591-F5C8-48A4-BECB-BFBA65B88EE3}"/>
              </a:ext>
            </a:extLst>
          </p:cNvPr>
          <p:cNvSpPr/>
          <p:nvPr/>
        </p:nvSpPr>
        <p:spPr>
          <a:xfrm>
            <a:off x="4431487" y="1619075"/>
            <a:ext cx="147051" cy="14705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D21FDD48-8A23-4B66-8ADD-EB570350DF16}"/>
              </a:ext>
            </a:extLst>
          </p:cNvPr>
          <p:cNvSpPr/>
          <p:nvPr/>
        </p:nvSpPr>
        <p:spPr>
          <a:xfrm>
            <a:off x="4431487" y="5110344"/>
            <a:ext cx="147051" cy="14705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xmlns="" id="{76F5A797-19C3-46A6-AB05-453CEA7FE08A}"/>
              </a:ext>
            </a:extLst>
          </p:cNvPr>
          <p:cNvSpPr/>
          <p:nvPr/>
        </p:nvSpPr>
        <p:spPr>
          <a:xfrm>
            <a:off x="2794048" y="3236848"/>
            <a:ext cx="1427890" cy="40370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842C5F6D-6DAB-4179-AE5D-222280CD1D02}"/>
              </a:ext>
            </a:extLst>
          </p:cNvPr>
          <p:cNvSpPr txBox="1"/>
          <p:nvPr/>
        </p:nvSpPr>
        <p:spPr>
          <a:xfrm>
            <a:off x="2953994" y="327308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方向延伸</a:t>
            </a:r>
          </a:p>
        </p:txBody>
      </p:sp>
      <p:sp>
        <p:nvSpPr>
          <p:cNvPr id="38" name="箭头: 右 37">
            <a:extLst>
              <a:ext uri="{FF2B5EF4-FFF2-40B4-BE49-F238E27FC236}">
                <a16:creationId xmlns:a16="http://schemas.microsoft.com/office/drawing/2014/main" xmlns="" id="{5474EE04-3FDB-4704-989D-49EDF4900CFB}"/>
              </a:ext>
            </a:extLst>
          </p:cNvPr>
          <p:cNvSpPr/>
          <p:nvPr/>
        </p:nvSpPr>
        <p:spPr>
          <a:xfrm>
            <a:off x="2730500" y="2951947"/>
            <a:ext cx="597174" cy="153203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箭头: 右 38">
            <a:extLst>
              <a:ext uri="{FF2B5EF4-FFF2-40B4-BE49-F238E27FC236}">
                <a16:creationId xmlns:a16="http://schemas.microsoft.com/office/drawing/2014/main" xmlns="" id="{A864D16D-A5D1-42AB-96BA-AE859F4D6F82}"/>
              </a:ext>
            </a:extLst>
          </p:cNvPr>
          <p:cNvSpPr/>
          <p:nvPr/>
        </p:nvSpPr>
        <p:spPr>
          <a:xfrm>
            <a:off x="2730500" y="3752851"/>
            <a:ext cx="597174" cy="153203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左中括号 41">
            <a:extLst>
              <a:ext uri="{FF2B5EF4-FFF2-40B4-BE49-F238E27FC236}">
                <a16:creationId xmlns:a16="http://schemas.microsoft.com/office/drawing/2014/main" xmlns="" id="{B6193AC0-5834-4799-85C6-B5C22C30560B}"/>
              </a:ext>
            </a:extLst>
          </p:cNvPr>
          <p:cNvSpPr/>
          <p:nvPr/>
        </p:nvSpPr>
        <p:spPr>
          <a:xfrm>
            <a:off x="6533962" y="575324"/>
            <a:ext cx="365313" cy="2234552"/>
          </a:xfrm>
          <a:prstGeom prst="leftBracket">
            <a:avLst>
              <a:gd name="adj" fmla="val 74379"/>
            </a:avLst>
          </a:prstGeom>
          <a:ln w="635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xmlns="" id="{F17A65DF-06D6-4C64-A307-1D5C2D3812AD}"/>
              </a:ext>
            </a:extLst>
          </p:cNvPr>
          <p:cNvSpPr/>
          <p:nvPr/>
        </p:nvSpPr>
        <p:spPr>
          <a:xfrm>
            <a:off x="6822386" y="501798"/>
            <a:ext cx="147051" cy="14705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xmlns="" id="{05E883CB-35EC-4AFB-B174-314CD75CFC4C}"/>
              </a:ext>
            </a:extLst>
          </p:cNvPr>
          <p:cNvSpPr/>
          <p:nvPr/>
        </p:nvSpPr>
        <p:spPr>
          <a:xfrm>
            <a:off x="6822386" y="2736350"/>
            <a:ext cx="147051" cy="14705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B135EE46-12C6-4A95-812E-8742B8469B5D}"/>
              </a:ext>
            </a:extLst>
          </p:cNvPr>
          <p:cNvSpPr txBox="1"/>
          <p:nvPr/>
        </p:nvSpPr>
        <p:spPr>
          <a:xfrm>
            <a:off x="7090453" y="593971"/>
            <a:ext cx="1569660" cy="2132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此项具体分点</a:t>
            </a:r>
            <a:endParaRPr lang="en-US" altLang="zh-CN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algn="ctr">
              <a:lnSpc>
                <a:spcPct val="150000"/>
              </a:lnSpc>
            </a:pPr>
            <a:endParaRPr lang="en-US" altLang="zh-CN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此项具体分点</a:t>
            </a:r>
            <a:endParaRPr lang="en-US" altLang="zh-CN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algn="ctr">
              <a:lnSpc>
                <a:spcPct val="150000"/>
              </a:lnSpc>
            </a:pPr>
            <a:endParaRPr lang="en-US" altLang="zh-CN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此项具体分点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D01119F9-2C31-42F7-BC64-7CCDA9DC3DDF}"/>
              </a:ext>
            </a:extLst>
          </p:cNvPr>
          <p:cNvSpPr txBox="1"/>
          <p:nvPr/>
        </p:nvSpPr>
        <p:spPr>
          <a:xfrm>
            <a:off x="7090453" y="4108077"/>
            <a:ext cx="1569660" cy="2132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此项具体分点</a:t>
            </a:r>
            <a:endParaRPr lang="en-US" altLang="zh-CN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algn="ctr">
              <a:lnSpc>
                <a:spcPct val="150000"/>
              </a:lnSpc>
            </a:pPr>
            <a:endParaRPr lang="en-US" altLang="zh-CN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此项具体分点</a:t>
            </a:r>
            <a:endParaRPr lang="en-US" altLang="zh-CN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algn="ctr">
              <a:lnSpc>
                <a:spcPct val="150000"/>
              </a:lnSpc>
            </a:pPr>
            <a:endParaRPr lang="en-US" altLang="zh-CN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此项具体分点</a:t>
            </a:r>
          </a:p>
        </p:txBody>
      </p:sp>
      <p:sp>
        <p:nvSpPr>
          <p:cNvPr id="53" name="左中括号 52">
            <a:extLst>
              <a:ext uri="{FF2B5EF4-FFF2-40B4-BE49-F238E27FC236}">
                <a16:creationId xmlns:a16="http://schemas.microsoft.com/office/drawing/2014/main" xmlns="" id="{33AD0DA8-2EC3-408D-B7D1-4CE4D8093B4B}"/>
              </a:ext>
            </a:extLst>
          </p:cNvPr>
          <p:cNvSpPr/>
          <p:nvPr/>
        </p:nvSpPr>
        <p:spPr>
          <a:xfrm>
            <a:off x="6533962" y="4066593"/>
            <a:ext cx="365313" cy="2234552"/>
          </a:xfrm>
          <a:prstGeom prst="leftBracket">
            <a:avLst>
              <a:gd name="adj" fmla="val 74379"/>
            </a:avLst>
          </a:prstGeom>
          <a:ln w="635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xmlns="" id="{F13A48F0-A95E-4F87-A56B-48B716734FB4}"/>
              </a:ext>
            </a:extLst>
          </p:cNvPr>
          <p:cNvSpPr/>
          <p:nvPr/>
        </p:nvSpPr>
        <p:spPr>
          <a:xfrm>
            <a:off x="6822386" y="3993067"/>
            <a:ext cx="147051" cy="14705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xmlns="" id="{55538E30-1017-4E05-8F8C-D809FD932989}"/>
              </a:ext>
            </a:extLst>
          </p:cNvPr>
          <p:cNvSpPr/>
          <p:nvPr/>
        </p:nvSpPr>
        <p:spPr>
          <a:xfrm>
            <a:off x="6822386" y="6227619"/>
            <a:ext cx="147051" cy="14705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左中括号 55">
            <a:extLst>
              <a:ext uri="{FF2B5EF4-FFF2-40B4-BE49-F238E27FC236}">
                <a16:creationId xmlns:a16="http://schemas.microsoft.com/office/drawing/2014/main" xmlns="" id="{5343EFE0-1772-46E1-B3C6-6972A31518E2}"/>
              </a:ext>
            </a:extLst>
          </p:cNvPr>
          <p:cNvSpPr/>
          <p:nvPr/>
        </p:nvSpPr>
        <p:spPr>
          <a:xfrm flipH="1">
            <a:off x="9198605" y="630380"/>
            <a:ext cx="467096" cy="5597240"/>
          </a:xfrm>
          <a:prstGeom prst="leftBracket">
            <a:avLst>
              <a:gd name="adj" fmla="val 63085"/>
            </a:avLst>
          </a:prstGeom>
          <a:ln w="635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: 圆角 56">
            <a:extLst>
              <a:ext uri="{FF2B5EF4-FFF2-40B4-BE49-F238E27FC236}">
                <a16:creationId xmlns:a16="http://schemas.microsoft.com/office/drawing/2014/main" xmlns="" id="{CCE88CF7-430E-4407-8586-7A61A51CDA59}"/>
              </a:ext>
            </a:extLst>
          </p:cNvPr>
          <p:cNvSpPr/>
          <p:nvPr/>
        </p:nvSpPr>
        <p:spPr>
          <a:xfrm>
            <a:off x="9042352" y="2324744"/>
            <a:ext cx="2529404" cy="2227910"/>
          </a:xfrm>
          <a:prstGeom prst="roundRect">
            <a:avLst>
              <a:gd name="adj" fmla="val 10357"/>
            </a:avLst>
          </a:prstGeom>
          <a:solidFill>
            <a:schemeClr val="bg1">
              <a:lumMod val="9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8933F8C2-8895-47F8-8FA1-E817A23208FF}"/>
              </a:ext>
            </a:extLst>
          </p:cNvPr>
          <p:cNvSpPr txBox="1"/>
          <p:nvPr/>
        </p:nvSpPr>
        <p:spPr>
          <a:xfrm>
            <a:off x="9211574" y="2754631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于此处得出结论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65C41221-120F-4F9E-9F01-4A0666903D2D}"/>
              </a:ext>
            </a:extLst>
          </p:cNvPr>
          <p:cNvSpPr txBox="1"/>
          <p:nvPr/>
        </p:nvSpPr>
        <p:spPr>
          <a:xfrm>
            <a:off x="9223624" y="3062749"/>
            <a:ext cx="2184390" cy="1183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800" dirty="0" err="1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urna</a:t>
            </a:r>
            <a:r>
              <a:rPr lang="en-US" altLang="zh-CN" sz="80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.</a:t>
            </a: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952E603C-E7E8-4F2C-A9AE-090C0D5D7067}"/>
              </a:ext>
            </a:extLst>
          </p:cNvPr>
          <p:cNvGrpSpPr/>
          <p:nvPr/>
        </p:nvGrpSpPr>
        <p:grpSpPr>
          <a:xfrm>
            <a:off x="6845844" y="4085644"/>
            <a:ext cx="247183" cy="470963"/>
            <a:chOff x="6845844" y="4085644"/>
            <a:chExt cx="247183" cy="470963"/>
          </a:xfrm>
        </p:grpSpPr>
        <p:sp>
          <p:nvSpPr>
            <p:cNvPr id="61" name="泪滴形 60">
              <a:extLst>
                <a:ext uri="{FF2B5EF4-FFF2-40B4-BE49-F238E27FC236}">
                  <a16:creationId xmlns:a16="http://schemas.microsoft.com/office/drawing/2014/main" xmlns="" id="{55E0FF9C-BCF3-451A-B471-4F5CEB89D946}"/>
                </a:ext>
              </a:extLst>
            </p:cNvPr>
            <p:cNvSpPr/>
            <p:nvPr/>
          </p:nvSpPr>
          <p:spPr>
            <a:xfrm rot="8112028">
              <a:off x="6857518" y="4237382"/>
              <a:ext cx="223837" cy="223837"/>
            </a:xfrm>
            <a:prstGeom prst="teardrop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xmlns="" id="{7B9FBEC6-3A11-450A-AAD8-740853B60CFD}"/>
                </a:ext>
              </a:extLst>
            </p:cNvPr>
            <p:cNvSpPr txBox="1"/>
            <p:nvPr/>
          </p:nvSpPr>
          <p:spPr>
            <a:xfrm>
              <a:off x="6845844" y="4085644"/>
              <a:ext cx="247183" cy="4709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!</a:t>
              </a:r>
              <a:endParaRPr lang="zh-CN" altLang="en-US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29895C7B-0588-4E55-87C3-4A5ABCD80FD9}"/>
              </a:ext>
            </a:extLst>
          </p:cNvPr>
          <p:cNvGrpSpPr/>
          <p:nvPr/>
        </p:nvGrpSpPr>
        <p:grpSpPr>
          <a:xfrm>
            <a:off x="6845844" y="1417645"/>
            <a:ext cx="247183" cy="470963"/>
            <a:chOff x="6845844" y="4085644"/>
            <a:chExt cx="247183" cy="470963"/>
          </a:xfrm>
        </p:grpSpPr>
        <p:sp>
          <p:nvSpPr>
            <p:cNvPr id="64" name="泪滴形 63">
              <a:extLst>
                <a:ext uri="{FF2B5EF4-FFF2-40B4-BE49-F238E27FC236}">
                  <a16:creationId xmlns:a16="http://schemas.microsoft.com/office/drawing/2014/main" xmlns="" id="{EEEBFF35-0C46-4FC1-A711-DE5322CA5D9B}"/>
                </a:ext>
              </a:extLst>
            </p:cNvPr>
            <p:cNvSpPr/>
            <p:nvPr/>
          </p:nvSpPr>
          <p:spPr>
            <a:xfrm rot="8112028">
              <a:off x="6857518" y="4237382"/>
              <a:ext cx="223837" cy="223837"/>
            </a:xfrm>
            <a:prstGeom prst="teardrop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xmlns="" id="{6A67C26C-38EE-486E-8E40-4953A3B18E7E}"/>
                </a:ext>
              </a:extLst>
            </p:cNvPr>
            <p:cNvSpPr txBox="1"/>
            <p:nvPr/>
          </p:nvSpPr>
          <p:spPr>
            <a:xfrm>
              <a:off x="6845844" y="4085644"/>
              <a:ext cx="247183" cy="4709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!</a:t>
              </a:r>
              <a:endParaRPr lang="zh-CN" altLang="en-US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620215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B4F42A9-E88F-489E-A8E2-C0B0291471CC}"/>
              </a:ext>
            </a:extLst>
          </p:cNvPr>
          <p:cNvSpPr txBox="1"/>
          <p:nvPr/>
        </p:nvSpPr>
        <p:spPr>
          <a:xfrm>
            <a:off x="11186395" y="6079672"/>
            <a:ext cx="6687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”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4416575B-BBA2-454C-A0D4-B819FD105BAC}"/>
              </a:ext>
            </a:extLst>
          </p:cNvPr>
          <p:cNvSpPr txBox="1"/>
          <p:nvPr/>
        </p:nvSpPr>
        <p:spPr>
          <a:xfrm>
            <a:off x="261274" y="6372059"/>
            <a:ext cx="26709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50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* 公司内部交流文件，禁止外传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28719536-5CB7-40EC-81C4-DCF08B4941BA}"/>
              </a:ext>
            </a:extLst>
          </p:cNvPr>
          <p:cNvGrpSpPr/>
          <p:nvPr/>
        </p:nvGrpSpPr>
        <p:grpSpPr>
          <a:xfrm>
            <a:off x="11384755" y="290563"/>
            <a:ext cx="470413" cy="112337"/>
            <a:chOff x="-6724650" y="4965700"/>
            <a:chExt cx="638176" cy="152400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6FC9CD1D-FBA4-4DEE-9F25-A4F444C7728D}"/>
                </a:ext>
              </a:extLst>
            </p:cNvPr>
            <p:cNvSpPr/>
            <p:nvPr/>
          </p:nvSpPr>
          <p:spPr>
            <a:xfrm>
              <a:off x="-6724650" y="4965700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817AAB1A-3BBE-404C-A365-2DB62CE7E654}"/>
                </a:ext>
              </a:extLst>
            </p:cNvPr>
            <p:cNvSpPr/>
            <p:nvPr/>
          </p:nvSpPr>
          <p:spPr>
            <a:xfrm>
              <a:off x="-6481762" y="4965700"/>
              <a:ext cx="152400" cy="152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648BF9B9-15CE-4567-BBD9-FAB71205D62D}"/>
                </a:ext>
              </a:extLst>
            </p:cNvPr>
            <p:cNvSpPr/>
            <p:nvPr/>
          </p:nvSpPr>
          <p:spPr>
            <a:xfrm>
              <a:off x="-6238874" y="4965700"/>
              <a:ext cx="152400" cy="152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aphicFrame>
        <p:nvGraphicFramePr>
          <p:cNvPr id="40" name="图表 39">
            <a:extLst>
              <a:ext uri="{FF2B5EF4-FFF2-40B4-BE49-F238E27FC236}">
                <a16:creationId xmlns:a16="http://schemas.microsoft.com/office/drawing/2014/main" xmlns="" id="{2F6E23A1-5473-47C3-928C-24C81034306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44742943"/>
              </p:ext>
            </p:extLst>
          </p:nvPr>
        </p:nvGraphicFramePr>
        <p:xfrm>
          <a:off x="2414436" y="1474626"/>
          <a:ext cx="7470775" cy="45979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" name="椭圆 40">
            <a:extLst>
              <a:ext uri="{FF2B5EF4-FFF2-40B4-BE49-F238E27FC236}">
                <a16:creationId xmlns:a16="http://schemas.microsoft.com/office/drawing/2014/main" xmlns="" id="{91298340-D4EA-4D1F-BEFB-8D3C8317F7E7}"/>
              </a:ext>
            </a:extLst>
          </p:cNvPr>
          <p:cNvSpPr/>
          <p:nvPr/>
        </p:nvSpPr>
        <p:spPr>
          <a:xfrm>
            <a:off x="4543425" y="2221016"/>
            <a:ext cx="3105150" cy="31051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15900" sx="102000" sy="102000" algn="ctr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E77324EF-9106-4C20-9E2A-05290B70CEB4}"/>
              </a:ext>
            </a:extLst>
          </p:cNvPr>
          <p:cNvSpPr txBox="1"/>
          <p:nvPr/>
        </p:nvSpPr>
        <p:spPr>
          <a:xfrm>
            <a:off x="5308765" y="3296537"/>
            <a:ext cx="157447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PPT</a:t>
            </a:r>
            <a:r>
              <a:rPr lang="zh-CN" altLang="en-US" sz="280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设计</a:t>
            </a:r>
            <a:endParaRPr lang="en-US" altLang="zh-CN" sz="2800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algn="ctr"/>
            <a:r>
              <a:rPr lang="en-US" altLang="zh-CN" sz="280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3.0</a:t>
            </a:r>
            <a:endParaRPr lang="zh-CN" altLang="en-US" sz="2800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47" name="等腰三角形 46">
            <a:extLst>
              <a:ext uri="{FF2B5EF4-FFF2-40B4-BE49-F238E27FC236}">
                <a16:creationId xmlns:a16="http://schemas.microsoft.com/office/drawing/2014/main" xmlns="" id="{1477C132-3BC1-4845-A04C-9A40E71763F0}"/>
              </a:ext>
            </a:extLst>
          </p:cNvPr>
          <p:cNvSpPr/>
          <p:nvPr/>
        </p:nvSpPr>
        <p:spPr>
          <a:xfrm rot="5400000">
            <a:off x="8220075" y="3668816"/>
            <a:ext cx="265176" cy="22860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等腰三角形 48">
            <a:extLst>
              <a:ext uri="{FF2B5EF4-FFF2-40B4-BE49-F238E27FC236}">
                <a16:creationId xmlns:a16="http://schemas.microsoft.com/office/drawing/2014/main" xmlns="" id="{B88C2086-3E71-4AAD-921D-43FBC834D779}"/>
              </a:ext>
            </a:extLst>
          </p:cNvPr>
          <p:cNvSpPr/>
          <p:nvPr/>
        </p:nvSpPr>
        <p:spPr>
          <a:xfrm rot="14527236">
            <a:off x="3984082" y="4629889"/>
            <a:ext cx="265176" cy="22860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等腰三角形 49">
            <a:extLst>
              <a:ext uri="{FF2B5EF4-FFF2-40B4-BE49-F238E27FC236}">
                <a16:creationId xmlns:a16="http://schemas.microsoft.com/office/drawing/2014/main" xmlns="" id="{1036C69D-6B48-463D-887D-D4A76D0FDD28}"/>
              </a:ext>
            </a:extLst>
          </p:cNvPr>
          <p:cNvSpPr/>
          <p:nvPr/>
        </p:nvSpPr>
        <p:spPr>
          <a:xfrm rot="18422655">
            <a:off x="4278977" y="2217683"/>
            <a:ext cx="265176" cy="2286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E406376B-A47D-4ABE-927D-DE5C31FD3BB5}"/>
              </a:ext>
            </a:extLst>
          </p:cNvPr>
          <p:cNvSpPr txBox="1"/>
          <p:nvPr/>
        </p:nvSpPr>
        <p:spPr>
          <a:xfrm>
            <a:off x="2414436" y="4496855"/>
            <a:ext cx="8787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10%</a:t>
            </a:r>
            <a:endParaRPr lang="zh-CN" altLang="en-US" sz="2800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16464A73-0A1C-4C6B-B39E-D39D2FF02C1E}"/>
              </a:ext>
            </a:extLst>
          </p:cNvPr>
          <p:cNvSpPr txBox="1"/>
          <p:nvPr/>
        </p:nvSpPr>
        <p:spPr>
          <a:xfrm>
            <a:off x="2414436" y="495683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此项内容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76563A29-3C58-4341-99A8-E0C9A669D37B}"/>
              </a:ext>
            </a:extLst>
          </p:cNvPr>
          <p:cNvSpPr txBox="1"/>
          <p:nvPr/>
        </p:nvSpPr>
        <p:spPr>
          <a:xfrm>
            <a:off x="2775854" y="1576371"/>
            <a:ext cx="9476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30%</a:t>
            </a:r>
            <a:endParaRPr lang="zh-CN" altLang="en-US" sz="2800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621C7BA2-0F14-4F6F-A3A5-AA54305A264A}"/>
              </a:ext>
            </a:extLst>
          </p:cNvPr>
          <p:cNvSpPr txBox="1"/>
          <p:nvPr/>
        </p:nvSpPr>
        <p:spPr>
          <a:xfrm>
            <a:off x="2810318" y="203635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此项内容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9C32CBFF-174F-40FB-9AE9-ED5AF7A92CD7}"/>
              </a:ext>
            </a:extLst>
          </p:cNvPr>
          <p:cNvSpPr txBox="1"/>
          <p:nvPr/>
        </p:nvSpPr>
        <p:spPr>
          <a:xfrm>
            <a:off x="8635104" y="3313612"/>
            <a:ext cx="9476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60%</a:t>
            </a:r>
            <a:endParaRPr lang="zh-CN" altLang="en-US" sz="2800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5B7304D7-6A16-4952-A48F-613BA0C80A95}"/>
              </a:ext>
            </a:extLst>
          </p:cNvPr>
          <p:cNvSpPr txBox="1"/>
          <p:nvPr/>
        </p:nvSpPr>
        <p:spPr>
          <a:xfrm>
            <a:off x="8669568" y="377359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此项内容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A63AFE30-B279-4342-8F6D-9356934ED758}"/>
              </a:ext>
            </a:extLst>
          </p:cNvPr>
          <p:cNvSpPr txBox="1"/>
          <p:nvPr/>
        </p:nvSpPr>
        <p:spPr>
          <a:xfrm>
            <a:off x="730831" y="693659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选题分布分析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822781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B4F42A9-E88F-489E-A8E2-C0B0291471CC}"/>
              </a:ext>
            </a:extLst>
          </p:cNvPr>
          <p:cNvSpPr txBox="1"/>
          <p:nvPr/>
        </p:nvSpPr>
        <p:spPr>
          <a:xfrm>
            <a:off x="11186395" y="6079672"/>
            <a:ext cx="6687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”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4416575B-BBA2-454C-A0D4-B819FD105BAC}"/>
              </a:ext>
            </a:extLst>
          </p:cNvPr>
          <p:cNvSpPr txBox="1"/>
          <p:nvPr/>
        </p:nvSpPr>
        <p:spPr>
          <a:xfrm>
            <a:off x="261274" y="6372059"/>
            <a:ext cx="26709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50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* 公司内部交流文件，禁止外传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28719536-5CB7-40EC-81C4-DCF08B4941BA}"/>
              </a:ext>
            </a:extLst>
          </p:cNvPr>
          <p:cNvGrpSpPr/>
          <p:nvPr/>
        </p:nvGrpSpPr>
        <p:grpSpPr>
          <a:xfrm>
            <a:off x="11384755" y="290563"/>
            <a:ext cx="470413" cy="112337"/>
            <a:chOff x="-6724650" y="4965700"/>
            <a:chExt cx="638176" cy="152400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6FC9CD1D-FBA4-4DEE-9F25-A4F444C7728D}"/>
                </a:ext>
              </a:extLst>
            </p:cNvPr>
            <p:cNvSpPr/>
            <p:nvPr/>
          </p:nvSpPr>
          <p:spPr>
            <a:xfrm>
              <a:off x="-6724650" y="4965700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817AAB1A-3BBE-404C-A365-2DB62CE7E654}"/>
                </a:ext>
              </a:extLst>
            </p:cNvPr>
            <p:cNvSpPr/>
            <p:nvPr/>
          </p:nvSpPr>
          <p:spPr>
            <a:xfrm>
              <a:off x="-6481762" y="4965700"/>
              <a:ext cx="152400" cy="152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648BF9B9-15CE-4567-BBD9-FAB71205D62D}"/>
                </a:ext>
              </a:extLst>
            </p:cNvPr>
            <p:cNvSpPr/>
            <p:nvPr/>
          </p:nvSpPr>
          <p:spPr>
            <a:xfrm>
              <a:off x="-6238874" y="4965700"/>
              <a:ext cx="152400" cy="152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41" name="椭圆 40">
            <a:extLst>
              <a:ext uri="{FF2B5EF4-FFF2-40B4-BE49-F238E27FC236}">
                <a16:creationId xmlns:a16="http://schemas.microsoft.com/office/drawing/2014/main" xmlns="" id="{91298340-D4EA-4D1F-BEFB-8D3C8317F7E7}"/>
              </a:ext>
            </a:extLst>
          </p:cNvPr>
          <p:cNvSpPr/>
          <p:nvPr/>
        </p:nvSpPr>
        <p:spPr>
          <a:xfrm>
            <a:off x="4543425" y="2429738"/>
            <a:ext cx="3105150" cy="31051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15900" sx="102000" sy="102000" algn="ctr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E77324EF-9106-4C20-9E2A-05290B70CEB4}"/>
              </a:ext>
            </a:extLst>
          </p:cNvPr>
          <p:cNvSpPr txBox="1"/>
          <p:nvPr/>
        </p:nvSpPr>
        <p:spPr>
          <a:xfrm>
            <a:off x="5308765" y="3505259"/>
            <a:ext cx="157447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PPT</a:t>
            </a:r>
            <a:r>
              <a:rPr lang="zh-CN" altLang="en-US" sz="280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设计</a:t>
            </a:r>
            <a:endParaRPr lang="en-US" altLang="zh-CN" sz="2800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algn="ctr"/>
            <a:r>
              <a:rPr lang="en-US" altLang="zh-CN" sz="280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3.0</a:t>
            </a:r>
            <a:endParaRPr lang="zh-CN" altLang="en-US" sz="2800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47" name="等腰三角形 46">
            <a:extLst>
              <a:ext uri="{FF2B5EF4-FFF2-40B4-BE49-F238E27FC236}">
                <a16:creationId xmlns:a16="http://schemas.microsoft.com/office/drawing/2014/main" xmlns="" id="{1477C132-3BC1-4845-A04C-9A40E71763F0}"/>
              </a:ext>
            </a:extLst>
          </p:cNvPr>
          <p:cNvSpPr/>
          <p:nvPr/>
        </p:nvSpPr>
        <p:spPr>
          <a:xfrm rot="5400000">
            <a:off x="7877887" y="3788343"/>
            <a:ext cx="450008" cy="387938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等腰三角形 48">
            <a:extLst>
              <a:ext uri="{FF2B5EF4-FFF2-40B4-BE49-F238E27FC236}">
                <a16:creationId xmlns:a16="http://schemas.microsoft.com/office/drawing/2014/main" xmlns="" id="{B88C2086-3E71-4AAD-921D-43FBC834D779}"/>
              </a:ext>
            </a:extLst>
          </p:cNvPr>
          <p:cNvSpPr/>
          <p:nvPr/>
        </p:nvSpPr>
        <p:spPr>
          <a:xfrm rot="14527236">
            <a:off x="4107307" y="4681995"/>
            <a:ext cx="450008" cy="387938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等腰三角形 49">
            <a:extLst>
              <a:ext uri="{FF2B5EF4-FFF2-40B4-BE49-F238E27FC236}">
                <a16:creationId xmlns:a16="http://schemas.microsoft.com/office/drawing/2014/main" xmlns="" id="{1036C69D-6B48-463D-887D-D4A76D0FDD28}"/>
              </a:ext>
            </a:extLst>
          </p:cNvPr>
          <p:cNvSpPr/>
          <p:nvPr/>
        </p:nvSpPr>
        <p:spPr>
          <a:xfrm rot="18422655">
            <a:off x="4383977" y="2420435"/>
            <a:ext cx="450008" cy="387938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16464A73-0A1C-4C6B-B39E-D39D2FF02C1E}"/>
              </a:ext>
            </a:extLst>
          </p:cNvPr>
          <p:cNvSpPr txBox="1"/>
          <p:nvPr/>
        </p:nvSpPr>
        <p:spPr>
          <a:xfrm>
            <a:off x="1604844" y="443449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此项内容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621C7BA2-0F14-4F6F-A3A5-AA54305A264A}"/>
              </a:ext>
            </a:extLst>
          </p:cNvPr>
          <p:cNvSpPr txBox="1"/>
          <p:nvPr/>
        </p:nvSpPr>
        <p:spPr>
          <a:xfrm>
            <a:off x="1594649" y="187064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此项内容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5B7304D7-6A16-4952-A48F-613BA0C80A95}"/>
              </a:ext>
            </a:extLst>
          </p:cNvPr>
          <p:cNvSpPr txBox="1"/>
          <p:nvPr/>
        </p:nvSpPr>
        <p:spPr>
          <a:xfrm>
            <a:off x="8499118" y="329564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此项内容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A63AFE30-B279-4342-8F6D-9356934ED758}"/>
              </a:ext>
            </a:extLst>
          </p:cNvPr>
          <p:cNvSpPr txBox="1"/>
          <p:nvPr/>
        </p:nvSpPr>
        <p:spPr>
          <a:xfrm>
            <a:off x="730831" y="693659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选题分布分析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5A85DE6E-4764-41A5-A32E-D420ABF2C23D}"/>
              </a:ext>
            </a:extLst>
          </p:cNvPr>
          <p:cNvSpPr txBox="1"/>
          <p:nvPr/>
        </p:nvSpPr>
        <p:spPr>
          <a:xfrm>
            <a:off x="8557206" y="3757308"/>
            <a:ext cx="2713767" cy="999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800" dirty="0" err="1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urna</a:t>
            </a:r>
            <a:r>
              <a:rPr lang="en-US" altLang="zh-CN" sz="80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.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AD982F57-4C7B-4843-90D1-542A2D7FF0C1}"/>
              </a:ext>
            </a:extLst>
          </p:cNvPr>
          <p:cNvSpPr txBox="1"/>
          <p:nvPr/>
        </p:nvSpPr>
        <p:spPr>
          <a:xfrm>
            <a:off x="1604844" y="4887533"/>
            <a:ext cx="2713767" cy="999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800" dirty="0" err="1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urna</a:t>
            </a:r>
            <a:r>
              <a:rPr lang="en-US" altLang="zh-CN" sz="80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.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731FF35A-57F7-4FCD-A26F-6F5D7CDD089D}"/>
              </a:ext>
            </a:extLst>
          </p:cNvPr>
          <p:cNvSpPr txBox="1"/>
          <p:nvPr/>
        </p:nvSpPr>
        <p:spPr>
          <a:xfrm>
            <a:off x="1604844" y="2317959"/>
            <a:ext cx="2713767" cy="999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800" dirty="0" err="1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urna</a:t>
            </a:r>
            <a:r>
              <a:rPr lang="en-US" altLang="zh-CN" sz="80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509624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B4F42A9-E88F-489E-A8E2-C0B0291471CC}"/>
              </a:ext>
            </a:extLst>
          </p:cNvPr>
          <p:cNvSpPr txBox="1"/>
          <p:nvPr/>
        </p:nvSpPr>
        <p:spPr>
          <a:xfrm>
            <a:off x="11186395" y="6079672"/>
            <a:ext cx="6687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”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4416575B-BBA2-454C-A0D4-B819FD105BAC}"/>
              </a:ext>
            </a:extLst>
          </p:cNvPr>
          <p:cNvSpPr txBox="1"/>
          <p:nvPr/>
        </p:nvSpPr>
        <p:spPr>
          <a:xfrm>
            <a:off x="261274" y="6372059"/>
            <a:ext cx="26709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50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* 公司内部交流文件，禁止外传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28719536-5CB7-40EC-81C4-DCF08B4941BA}"/>
              </a:ext>
            </a:extLst>
          </p:cNvPr>
          <p:cNvGrpSpPr/>
          <p:nvPr/>
        </p:nvGrpSpPr>
        <p:grpSpPr>
          <a:xfrm>
            <a:off x="11384755" y="290563"/>
            <a:ext cx="470413" cy="112337"/>
            <a:chOff x="-6724650" y="4965700"/>
            <a:chExt cx="638176" cy="152400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6FC9CD1D-FBA4-4DEE-9F25-A4F444C7728D}"/>
                </a:ext>
              </a:extLst>
            </p:cNvPr>
            <p:cNvSpPr/>
            <p:nvPr/>
          </p:nvSpPr>
          <p:spPr>
            <a:xfrm>
              <a:off x="-6724650" y="4965700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817AAB1A-3BBE-404C-A365-2DB62CE7E654}"/>
                </a:ext>
              </a:extLst>
            </p:cNvPr>
            <p:cNvSpPr/>
            <p:nvPr/>
          </p:nvSpPr>
          <p:spPr>
            <a:xfrm>
              <a:off x="-6481762" y="4965700"/>
              <a:ext cx="152400" cy="152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648BF9B9-15CE-4567-BBD9-FAB71205D62D}"/>
                </a:ext>
              </a:extLst>
            </p:cNvPr>
            <p:cNvSpPr/>
            <p:nvPr/>
          </p:nvSpPr>
          <p:spPr>
            <a:xfrm>
              <a:off x="-6238874" y="4965700"/>
              <a:ext cx="152400" cy="152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aphicFrame>
        <p:nvGraphicFramePr>
          <p:cNvPr id="20" name="图表 19">
            <a:extLst>
              <a:ext uri="{FF2B5EF4-FFF2-40B4-BE49-F238E27FC236}">
                <a16:creationId xmlns:a16="http://schemas.microsoft.com/office/drawing/2014/main" xmlns="" id="{A7ED9AE9-8FC3-4880-A2BC-C4F92ACB8A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34353628"/>
              </p:ext>
            </p:extLst>
          </p:nvPr>
        </p:nvGraphicFramePr>
        <p:xfrm>
          <a:off x="2467876" y="1106072"/>
          <a:ext cx="7470775" cy="45979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CBFB6E27-B11D-4399-BBAE-68FC9E161176}"/>
              </a:ext>
            </a:extLst>
          </p:cNvPr>
          <p:cNvSpPr/>
          <p:nvPr/>
        </p:nvSpPr>
        <p:spPr>
          <a:xfrm>
            <a:off x="4650689" y="1852462"/>
            <a:ext cx="3105150" cy="31051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15900" sx="102000" sy="102000" algn="ctr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C6FFCD07-EACC-4434-8377-ABA2BA3BA74F}"/>
              </a:ext>
            </a:extLst>
          </p:cNvPr>
          <p:cNvSpPr txBox="1"/>
          <p:nvPr/>
        </p:nvSpPr>
        <p:spPr>
          <a:xfrm>
            <a:off x="5416029" y="2927983"/>
            <a:ext cx="157447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PPT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设计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3.0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23" name="等腰三角形 22">
            <a:extLst>
              <a:ext uri="{FF2B5EF4-FFF2-40B4-BE49-F238E27FC236}">
                <a16:creationId xmlns:a16="http://schemas.microsoft.com/office/drawing/2014/main" xmlns="" id="{65589E9A-87FE-4DAF-AE13-2A38F1B4B655}"/>
              </a:ext>
            </a:extLst>
          </p:cNvPr>
          <p:cNvSpPr/>
          <p:nvPr/>
        </p:nvSpPr>
        <p:spPr>
          <a:xfrm rot="5400000">
            <a:off x="8327339" y="3300262"/>
            <a:ext cx="265176" cy="22860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>
            <a:extLst>
              <a:ext uri="{FF2B5EF4-FFF2-40B4-BE49-F238E27FC236}">
                <a16:creationId xmlns:a16="http://schemas.microsoft.com/office/drawing/2014/main" xmlns="" id="{CA71785E-2B9C-488E-AD78-7251E15E770A}"/>
              </a:ext>
            </a:extLst>
          </p:cNvPr>
          <p:cNvSpPr/>
          <p:nvPr/>
        </p:nvSpPr>
        <p:spPr>
          <a:xfrm rot="14527236">
            <a:off x="4037850" y="4261335"/>
            <a:ext cx="265176" cy="22860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>
            <a:extLst>
              <a:ext uri="{FF2B5EF4-FFF2-40B4-BE49-F238E27FC236}">
                <a16:creationId xmlns:a16="http://schemas.microsoft.com/office/drawing/2014/main" xmlns="" id="{2BC59397-04A5-4871-9F35-464DA60E7070}"/>
              </a:ext>
            </a:extLst>
          </p:cNvPr>
          <p:cNvSpPr/>
          <p:nvPr/>
        </p:nvSpPr>
        <p:spPr>
          <a:xfrm rot="18422655">
            <a:off x="4346994" y="1827698"/>
            <a:ext cx="265176" cy="2286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9B997E6A-491C-4F03-B5F5-CD6648F5C7C5}"/>
              </a:ext>
            </a:extLst>
          </p:cNvPr>
          <p:cNvGrpSpPr/>
          <p:nvPr/>
        </p:nvGrpSpPr>
        <p:grpSpPr>
          <a:xfrm>
            <a:off x="1402664" y="3774369"/>
            <a:ext cx="2207781" cy="2389972"/>
            <a:chOff x="1295400" y="3798332"/>
            <a:chExt cx="2207781" cy="238997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80C1F846-18E7-4925-90F8-268F796DCDA4}"/>
                </a:ext>
              </a:extLst>
            </p:cNvPr>
            <p:cNvSpPr txBox="1"/>
            <p:nvPr/>
          </p:nvSpPr>
          <p:spPr>
            <a:xfrm>
              <a:off x="1375969" y="3798332"/>
              <a:ext cx="87876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10%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C73B465A-4519-489C-88E4-238018220FBD}"/>
                </a:ext>
              </a:extLst>
            </p:cNvPr>
            <p:cNvSpPr txBox="1"/>
            <p:nvPr/>
          </p:nvSpPr>
          <p:spPr>
            <a:xfrm>
              <a:off x="1375969" y="425831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此项内容</a:t>
              </a:r>
            </a:p>
          </p:txBody>
        </p: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32915DDD-8560-43BB-A4D5-EEDA2FEA9B4C}"/>
                </a:ext>
              </a:extLst>
            </p:cNvPr>
            <p:cNvCxnSpPr/>
            <p:nvPr/>
          </p:nvCxnSpPr>
          <p:spPr>
            <a:xfrm>
              <a:off x="1295400" y="3798332"/>
              <a:ext cx="0" cy="238997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1C7998CC-5E83-4C11-877A-A0888EC2159E}"/>
                </a:ext>
              </a:extLst>
            </p:cNvPr>
            <p:cNvSpPr txBox="1"/>
            <p:nvPr/>
          </p:nvSpPr>
          <p:spPr>
            <a:xfrm>
              <a:off x="1406288" y="4751752"/>
              <a:ext cx="2096893" cy="1368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8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urna</a:t>
              </a:r>
              <a:r>
                <a:rPr lang="en-US" altLang="zh-CN" sz="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.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FF05FE97-E613-4BD7-9CD7-510EB043BDD8}"/>
              </a:ext>
            </a:extLst>
          </p:cNvPr>
          <p:cNvGrpSpPr/>
          <p:nvPr/>
        </p:nvGrpSpPr>
        <p:grpSpPr>
          <a:xfrm>
            <a:off x="2037231" y="526959"/>
            <a:ext cx="2207781" cy="2389972"/>
            <a:chOff x="1295400" y="3798332"/>
            <a:chExt cx="2207781" cy="238997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53CBD4F3-8C81-4E37-8797-28EA95CB8987}"/>
                </a:ext>
              </a:extLst>
            </p:cNvPr>
            <p:cNvSpPr txBox="1"/>
            <p:nvPr/>
          </p:nvSpPr>
          <p:spPr>
            <a:xfrm>
              <a:off x="1341505" y="3798332"/>
              <a:ext cx="94769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30%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16C517C1-F0CC-4291-9CE9-535EEB0FF16A}"/>
                </a:ext>
              </a:extLst>
            </p:cNvPr>
            <p:cNvSpPr txBox="1"/>
            <p:nvPr/>
          </p:nvSpPr>
          <p:spPr>
            <a:xfrm>
              <a:off x="1375969" y="425831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此项内容</a:t>
              </a:r>
            </a:p>
          </p:txBody>
        </p: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313B7839-D1BF-49BD-84BC-01DFC63F9F0A}"/>
                </a:ext>
              </a:extLst>
            </p:cNvPr>
            <p:cNvCxnSpPr/>
            <p:nvPr/>
          </p:nvCxnSpPr>
          <p:spPr>
            <a:xfrm>
              <a:off x="1295400" y="3798332"/>
              <a:ext cx="0" cy="2389972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5116B1AA-59B5-4C0A-A8D9-2A1DEBE3F7D7}"/>
                </a:ext>
              </a:extLst>
            </p:cNvPr>
            <p:cNvSpPr txBox="1"/>
            <p:nvPr/>
          </p:nvSpPr>
          <p:spPr>
            <a:xfrm>
              <a:off x="1406288" y="4751752"/>
              <a:ext cx="2096893" cy="1368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8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urna</a:t>
              </a:r>
              <a:r>
                <a:rPr lang="en-US" altLang="zh-CN" sz="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.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7E70288F-8988-430D-ADEE-41CD9687B839}"/>
              </a:ext>
            </a:extLst>
          </p:cNvPr>
          <p:cNvGrpSpPr/>
          <p:nvPr/>
        </p:nvGrpSpPr>
        <p:grpSpPr>
          <a:xfrm>
            <a:off x="9176974" y="2210050"/>
            <a:ext cx="2207781" cy="2389972"/>
            <a:chOff x="1295400" y="3798332"/>
            <a:chExt cx="2207781" cy="238997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E570D4BB-C9E5-4B68-B078-86CCE769BFA9}"/>
                </a:ext>
              </a:extLst>
            </p:cNvPr>
            <p:cNvSpPr txBox="1"/>
            <p:nvPr/>
          </p:nvSpPr>
          <p:spPr>
            <a:xfrm>
              <a:off x="1341505" y="3798332"/>
              <a:ext cx="9476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60%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A7955A83-BA4B-4D29-AAB6-EEE7A40C023B}"/>
                </a:ext>
              </a:extLst>
            </p:cNvPr>
            <p:cNvSpPr txBox="1"/>
            <p:nvPr/>
          </p:nvSpPr>
          <p:spPr>
            <a:xfrm>
              <a:off x="1375969" y="425831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此项内容</a:t>
              </a:r>
            </a:p>
          </p:txBody>
        </p: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xmlns="" id="{3993418B-C47F-42A8-BE26-4300B3FE14B5}"/>
                </a:ext>
              </a:extLst>
            </p:cNvPr>
            <p:cNvCxnSpPr/>
            <p:nvPr/>
          </p:nvCxnSpPr>
          <p:spPr>
            <a:xfrm>
              <a:off x="1295400" y="3798332"/>
              <a:ext cx="0" cy="2389972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6DF6F11A-A7C4-4ECF-8179-B0DC23762F06}"/>
                </a:ext>
              </a:extLst>
            </p:cNvPr>
            <p:cNvSpPr txBox="1"/>
            <p:nvPr/>
          </p:nvSpPr>
          <p:spPr>
            <a:xfrm>
              <a:off x="1406288" y="4751752"/>
              <a:ext cx="2096893" cy="1368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8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urna</a:t>
              </a:r>
              <a:r>
                <a:rPr lang="en-US" altLang="zh-CN" sz="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757183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B4F42A9-E88F-489E-A8E2-C0B0291471CC}"/>
              </a:ext>
            </a:extLst>
          </p:cNvPr>
          <p:cNvSpPr txBox="1"/>
          <p:nvPr/>
        </p:nvSpPr>
        <p:spPr>
          <a:xfrm>
            <a:off x="11186395" y="6079672"/>
            <a:ext cx="6687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”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4416575B-BBA2-454C-A0D4-B819FD105BAC}"/>
              </a:ext>
            </a:extLst>
          </p:cNvPr>
          <p:cNvSpPr txBox="1"/>
          <p:nvPr/>
        </p:nvSpPr>
        <p:spPr>
          <a:xfrm>
            <a:off x="261274" y="6372059"/>
            <a:ext cx="26709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50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* 公司内部交流文件，禁止外传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28719536-5CB7-40EC-81C4-DCF08B4941BA}"/>
              </a:ext>
            </a:extLst>
          </p:cNvPr>
          <p:cNvGrpSpPr/>
          <p:nvPr/>
        </p:nvGrpSpPr>
        <p:grpSpPr>
          <a:xfrm>
            <a:off x="11384755" y="290563"/>
            <a:ext cx="470413" cy="112337"/>
            <a:chOff x="-6724650" y="4965700"/>
            <a:chExt cx="638176" cy="152400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6FC9CD1D-FBA4-4DEE-9F25-A4F444C7728D}"/>
                </a:ext>
              </a:extLst>
            </p:cNvPr>
            <p:cNvSpPr/>
            <p:nvPr/>
          </p:nvSpPr>
          <p:spPr>
            <a:xfrm>
              <a:off x="-6724650" y="4965700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817AAB1A-3BBE-404C-A365-2DB62CE7E654}"/>
                </a:ext>
              </a:extLst>
            </p:cNvPr>
            <p:cNvSpPr/>
            <p:nvPr/>
          </p:nvSpPr>
          <p:spPr>
            <a:xfrm>
              <a:off x="-6481762" y="4965700"/>
              <a:ext cx="152400" cy="152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648BF9B9-15CE-4567-BBD9-FAB71205D62D}"/>
                </a:ext>
              </a:extLst>
            </p:cNvPr>
            <p:cNvSpPr/>
            <p:nvPr/>
          </p:nvSpPr>
          <p:spPr>
            <a:xfrm>
              <a:off x="-6238874" y="4965700"/>
              <a:ext cx="152400" cy="152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12E21C3B-DB3C-4839-AF71-A2FF4FD935C8}"/>
              </a:ext>
            </a:extLst>
          </p:cNvPr>
          <p:cNvSpPr txBox="1"/>
          <p:nvPr/>
        </p:nvSpPr>
        <p:spPr>
          <a:xfrm>
            <a:off x="531541" y="532622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项目可行性分析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DD07A33F-5F60-4BBC-8576-4C3EDB133163}"/>
              </a:ext>
            </a:extLst>
          </p:cNvPr>
          <p:cNvSpPr txBox="1"/>
          <p:nvPr/>
        </p:nvSpPr>
        <p:spPr>
          <a:xfrm>
            <a:off x="531501" y="1666374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请于此处置入标题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B5E6EA06-D53E-4BDE-AF6F-BC0A2335F9C4}"/>
              </a:ext>
            </a:extLst>
          </p:cNvPr>
          <p:cNvSpPr txBox="1"/>
          <p:nvPr/>
        </p:nvSpPr>
        <p:spPr>
          <a:xfrm>
            <a:off x="531501" y="2234719"/>
            <a:ext cx="3775393" cy="1085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Lorem ipsum dolor sit amet, consectetuer adipiscing elit. Maecenas porttitor congue massa. Fusce posuere, magna sed pulvinar ultricies, purus lectus malesuada libero, sit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amet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0F2B86F3-C0CB-40AB-BB84-623E3CBB6DD4}"/>
              </a:ext>
            </a:extLst>
          </p:cNvPr>
          <p:cNvSpPr/>
          <p:nvPr/>
        </p:nvSpPr>
        <p:spPr>
          <a:xfrm>
            <a:off x="4321626" y="1712094"/>
            <a:ext cx="1554480" cy="15860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C455B7A4-B581-45F3-A98C-99A72B161DEF}"/>
              </a:ext>
            </a:extLst>
          </p:cNvPr>
          <p:cNvSpPr txBox="1"/>
          <p:nvPr/>
        </p:nvSpPr>
        <p:spPr>
          <a:xfrm>
            <a:off x="531501" y="3951429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请于此处置入标题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330883C9-C76A-40B5-867C-FD837399AB2C}"/>
              </a:ext>
            </a:extLst>
          </p:cNvPr>
          <p:cNvSpPr txBox="1"/>
          <p:nvPr/>
        </p:nvSpPr>
        <p:spPr>
          <a:xfrm>
            <a:off x="531501" y="4519774"/>
            <a:ext cx="3775393" cy="1085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Lorem ipsum dolor sit amet, consectetuer adipiscing elit. Maecenas porttitor congue massa. Fusce posuere, magna sed pulvinar ultricies, purus lectus malesuada libero, sit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amet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05C70B0E-E5EA-4DFA-B864-7F9CD622C0F7}"/>
              </a:ext>
            </a:extLst>
          </p:cNvPr>
          <p:cNvSpPr/>
          <p:nvPr/>
        </p:nvSpPr>
        <p:spPr>
          <a:xfrm>
            <a:off x="4321626" y="3997149"/>
            <a:ext cx="1554480" cy="15860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147748A3-F779-4300-96B5-AE23A52A7C69}"/>
              </a:ext>
            </a:extLst>
          </p:cNvPr>
          <p:cNvSpPr txBox="1"/>
          <p:nvPr/>
        </p:nvSpPr>
        <p:spPr>
          <a:xfrm>
            <a:off x="6178332" y="1666374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请于此处置入标题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BEB96EE5-CFD0-4B81-A562-78AEB0EFBDDF}"/>
              </a:ext>
            </a:extLst>
          </p:cNvPr>
          <p:cNvSpPr txBox="1"/>
          <p:nvPr/>
        </p:nvSpPr>
        <p:spPr>
          <a:xfrm>
            <a:off x="6178332" y="2234719"/>
            <a:ext cx="3775393" cy="1085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Lorem ipsum dolor sit amet, consectetuer adipiscing elit. Maecenas porttitor congue massa. Fusce posuere, magna sed pulvinar ultricies, purus lectus malesuada libero, sit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amet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BFD8AAE2-0B8A-4C3E-A7D7-631B1DADC0FB}"/>
              </a:ext>
            </a:extLst>
          </p:cNvPr>
          <p:cNvSpPr/>
          <p:nvPr/>
        </p:nvSpPr>
        <p:spPr>
          <a:xfrm>
            <a:off x="9968457" y="1712094"/>
            <a:ext cx="1554480" cy="15860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64A90A7D-C00A-4495-AD0A-3BBF69DA0A14}"/>
              </a:ext>
            </a:extLst>
          </p:cNvPr>
          <p:cNvSpPr txBox="1"/>
          <p:nvPr/>
        </p:nvSpPr>
        <p:spPr>
          <a:xfrm>
            <a:off x="6178332" y="3951429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请于此处置入标题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6B791EBD-5799-4533-98F7-D59DC66BE5D2}"/>
              </a:ext>
            </a:extLst>
          </p:cNvPr>
          <p:cNvSpPr txBox="1"/>
          <p:nvPr/>
        </p:nvSpPr>
        <p:spPr>
          <a:xfrm>
            <a:off x="6178332" y="4519774"/>
            <a:ext cx="3775393" cy="1085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Lorem ipsum dolor sit amet, consectetuer adipiscing elit. Maecenas porttitor congue massa. Fusce posuere, magna sed pulvinar ultricies, purus lectus malesuada libero, sit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amet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A21ED59A-207E-4DF5-B967-5020416E16E9}"/>
              </a:ext>
            </a:extLst>
          </p:cNvPr>
          <p:cNvSpPr/>
          <p:nvPr/>
        </p:nvSpPr>
        <p:spPr>
          <a:xfrm>
            <a:off x="9968457" y="3997149"/>
            <a:ext cx="1554480" cy="15860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526410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B4F42A9-E88F-489E-A8E2-C0B0291471CC}"/>
              </a:ext>
            </a:extLst>
          </p:cNvPr>
          <p:cNvSpPr txBox="1"/>
          <p:nvPr/>
        </p:nvSpPr>
        <p:spPr>
          <a:xfrm>
            <a:off x="11186395" y="6079672"/>
            <a:ext cx="6687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”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FE0D930F-9D92-457C-B4FC-2BD07E3D24AF}"/>
              </a:ext>
            </a:extLst>
          </p:cNvPr>
          <p:cNvSpPr txBox="1"/>
          <p:nvPr/>
        </p:nvSpPr>
        <p:spPr>
          <a:xfrm>
            <a:off x="261274" y="6372059"/>
            <a:ext cx="26709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50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* 公司内部交流文件，禁止外传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DC1E8D5A-A42A-40E0-BA98-C04CD536EEDB}"/>
              </a:ext>
            </a:extLst>
          </p:cNvPr>
          <p:cNvGrpSpPr/>
          <p:nvPr/>
        </p:nvGrpSpPr>
        <p:grpSpPr>
          <a:xfrm>
            <a:off x="11384755" y="290563"/>
            <a:ext cx="470413" cy="112337"/>
            <a:chOff x="-6724650" y="4965700"/>
            <a:chExt cx="638176" cy="152400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4E967659-A995-4234-87BE-10F9EA2BC458}"/>
                </a:ext>
              </a:extLst>
            </p:cNvPr>
            <p:cNvSpPr/>
            <p:nvPr/>
          </p:nvSpPr>
          <p:spPr>
            <a:xfrm>
              <a:off x="-6724650" y="4965700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1B18C353-E0DB-460E-82C1-91E61778515C}"/>
                </a:ext>
              </a:extLst>
            </p:cNvPr>
            <p:cNvSpPr/>
            <p:nvPr/>
          </p:nvSpPr>
          <p:spPr>
            <a:xfrm>
              <a:off x="-6481762" y="49657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DA4C50C4-E703-4BE3-BCEA-180F2755FFD6}"/>
                </a:ext>
              </a:extLst>
            </p:cNvPr>
            <p:cNvSpPr/>
            <p:nvPr/>
          </p:nvSpPr>
          <p:spPr>
            <a:xfrm>
              <a:off x="-6238874" y="4965700"/>
              <a:ext cx="152400" cy="1524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AB46090D-8C4B-43B6-92F6-0D63949BD503}"/>
              </a:ext>
            </a:extLst>
          </p:cNvPr>
          <p:cNvSpPr txBox="1"/>
          <p:nvPr/>
        </p:nvSpPr>
        <p:spPr>
          <a:xfrm>
            <a:off x="1207481" y="2053398"/>
            <a:ext cx="480131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用一句话</a:t>
            </a:r>
            <a:endParaRPr kumimoji="0" lang="en-US" altLang="zh-CN" sz="6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描述产品卖点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47BC6EA1-5866-4675-B1E5-DCE7BB4842CF}"/>
              </a:ext>
            </a:extLst>
          </p:cNvPr>
          <p:cNvSpPr txBox="1"/>
          <p:nvPr/>
        </p:nvSpPr>
        <p:spPr>
          <a:xfrm>
            <a:off x="1207481" y="4288849"/>
            <a:ext cx="5757199" cy="840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有时候，简洁明了的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PPT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排版，能摆脱视觉元素的干扰，让观众更聚焦于内容本身。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36AC7643-8E0C-4039-9969-354F8B5A5F96}"/>
              </a:ext>
            </a:extLst>
          </p:cNvPr>
          <p:cNvSpPr txBox="1"/>
          <p:nvPr/>
        </p:nvSpPr>
        <p:spPr>
          <a:xfrm>
            <a:off x="1288761" y="1356829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“</a:t>
            </a:r>
          </a:p>
        </p:txBody>
      </p:sp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19B5A2CB-CC7B-4E15-9671-C1BEDA4512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3259" y="1265829"/>
            <a:ext cx="4234902" cy="4234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1249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B4F42A9-E88F-489E-A8E2-C0B0291471CC}"/>
              </a:ext>
            </a:extLst>
          </p:cNvPr>
          <p:cNvSpPr txBox="1"/>
          <p:nvPr/>
        </p:nvSpPr>
        <p:spPr>
          <a:xfrm>
            <a:off x="11186395" y="6079672"/>
            <a:ext cx="6687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”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FE0D930F-9D92-457C-B4FC-2BD07E3D24AF}"/>
              </a:ext>
            </a:extLst>
          </p:cNvPr>
          <p:cNvSpPr txBox="1"/>
          <p:nvPr/>
        </p:nvSpPr>
        <p:spPr>
          <a:xfrm>
            <a:off x="261274" y="6372059"/>
            <a:ext cx="26709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50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* 公司内部交流文件，禁止外传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DC1E8D5A-A42A-40E0-BA98-C04CD536EEDB}"/>
              </a:ext>
            </a:extLst>
          </p:cNvPr>
          <p:cNvGrpSpPr/>
          <p:nvPr/>
        </p:nvGrpSpPr>
        <p:grpSpPr>
          <a:xfrm>
            <a:off x="11384755" y="290563"/>
            <a:ext cx="470413" cy="112337"/>
            <a:chOff x="-6724650" y="4965700"/>
            <a:chExt cx="638176" cy="152400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4E967659-A995-4234-87BE-10F9EA2BC458}"/>
                </a:ext>
              </a:extLst>
            </p:cNvPr>
            <p:cNvSpPr/>
            <p:nvPr/>
          </p:nvSpPr>
          <p:spPr>
            <a:xfrm>
              <a:off x="-6724650" y="4965700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1B18C353-E0DB-460E-82C1-91E61778515C}"/>
                </a:ext>
              </a:extLst>
            </p:cNvPr>
            <p:cNvSpPr/>
            <p:nvPr/>
          </p:nvSpPr>
          <p:spPr>
            <a:xfrm>
              <a:off x="-6481762" y="49657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DA4C50C4-E703-4BE3-BCEA-180F2755FFD6}"/>
                </a:ext>
              </a:extLst>
            </p:cNvPr>
            <p:cNvSpPr/>
            <p:nvPr/>
          </p:nvSpPr>
          <p:spPr>
            <a:xfrm>
              <a:off x="-6238874" y="4965700"/>
              <a:ext cx="152400" cy="1524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885A007B-928B-4B4A-BCF4-936E00242D7C}"/>
              </a:ext>
            </a:extLst>
          </p:cNvPr>
          <p:cNvSpPr txBox="1"/>
          <p:nvPr/>
        </p:nvSpPr>
        <p:spPr>
          <a:xfrm>
            <a:off x="531541" y="532622"/>
            <a:ext cx="58272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产品市场需求呈上升趋势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0F0254BA-8555-476E-81C1-B6CE332AE6CE}"/>
              </a:ext>
            </a:extLst>
          </p:cNvPr>
          <p:cNvGrpSpPr/>
          <p:nvPr/>
        </p:nvGrpSpPr>
        <p:grpSpPr>
          <a:xfrm>
            <a:off x="635713" y="1733996"/>
            <a:ext cx="6390119" cy="4283472"/>
            <a:chOff x="635713" y="1733996"/>
            <a:chExt cx="6390119" cy="4283472"/>
          </a:xfrm>
        </p:grpSpPr>
        <p:graphicFrame>
          <p:nvGraphicFramePr>
            <p:cNvPr id="18" name="图表 17">
              <a:extLst>
                <a:ext uri="{FF2B5EF4-FFF2-40B4-BE49-F238E27FC236}">
                  <a16:creationId xmlns:a16="http://schemas.microsoft.com/office/drawing/2014/main" xmlns="" id="{FB9A6613-F048-42ED-B319-9687DE4CE753}"/>
                </a:ext>
              </a:extLst>
            </p:cNvPr>
            <p:cNvGraphicFramePr/>
            <p:nvPr>
              <p:extLst/>
            </p:nvPr>
          </p:nvGraphicFramePr>
          <p:xfrm>
            <a:off x="635713" y="1733996"/>
            <a:ext cx="6390119" cy="428347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9" name="泪滴形 18">
              <a:extLst>
                <a:ext uri="{FF2B5EF4-FFF2-40B4-BE49-F238E27FC236}">
                  <a16:creationId xmlns:a16="http://schemas.microsoft.com/office/drawing/2014/main" xmlns="" id="{E508F959-4714-4CBA-925F-4B097AB21A50}"/>
                </a:ext>
              </a:extLst>
            </p:cNvPr>
            <p:cNvSpPr/>
            <p:nvPr/>
          </p:nvSpPr>
          <p:spPr>
            <a:xfrm rot="8072053">
              <a:off x="4879541" y="2664432"/>
              <a:ext cx="289367" cy="289367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5CDEB70A-6247-4EC8-B158-9F288E58FC7A}"/>
              </a:ext>
            </a:extLst>
          </p:cNvPr>
          <p:cNvSpPr txBox="1"/>
          <p:nvPr/>
        </p:nvSpPr>
        <p:spPr>
          <a:xfrm>
            <a:off x="7411002" y="2036510"/>
            <a:ext cx="37577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产品变化关键点在于类别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5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48633653-242A-4385-8DA6-58DB4265E33C}"/>
              </a:ext>
            </a:extLst>
          </p:cNvPr>
          <p:cNvSpPr txBox="1"/>
          <p:nvPr/>
        </p:nvSpPr>
        <p:spPr>
          <a:xfrm>
            <a:off x="7411002" y="2604508"/>
            <a:ext cx="3775393" cy="1085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Lorem ipsum dolor sit amet, consectetuer adipiscing elit. Maecenas porttitor congue massa. Fusce posuere, magna sed pulvinar ultricies, purus lectus malesuada libero, sit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amet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9F6E2EFB-3F21-4B58-8CB3-70170FF38977}"/>
              </a:ext>
            </a:extLst>
          </p:cNvPr>
          <p:cNvSpPr/>
          <p:nvPr/>
        </p:nvSpPr>
        <p:spPr>
          <a:xfrm>
            <a:off x="7516368" y="4074953"/>
            <a:ext cx="3608832" cy="158496"/>
          </a:xfrm>
          <a:custGeom>
            <a:avLst/>
            <a:gdLst>
              <a:gd name="connsiteX0" fmla="*/ 0 w 3608832"/>
              <a:gd name="connsiteY0" fmla="*/ 152400 h 158496"/>
              <a:gd name="connsiteX1" fmla="*/ 365760 w 3608832"/>
              <a:gd name="connsiteY1" fmla="*/ 152400 h 158496"/>
              <a:gd name="connsiteX2" fmla="*/ 493776 w 3608832"/>
              <a:gd name="connsiteY2" fmla="*/ 0 h 158496"/>
              <a:gd name="connsiteX3" fmla="*/ 621792 w 3608832"/>
              <a:gd name="connsiteY3" fmla="*/ 158496 h 158496"/>
              <a:gd name="connsiteX4" fmla="*/ 3608832 w 3608832"/>
              <a:gd name="connsiteY4" fmla="*/ 158496 h 158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8832" h="158496">
                <a:moveTo>
                  <a:pt x="0" y="152400"/>
                </a:moveTo>
                <a:lnTo>
                  <a:pt x="365760" y="152400"/>
                </a:lnTo>
                <a:lnTo>
                  <a:pt x="493776" y="0"/>
                </a:lnTo>
                <a:lnTo>
                  <a:pt x="621792" y="158496"/>
                </a:lnTo>
                <a:lnTo>
                  <a:pt x="3608832" y="158496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512D3A20-29AB-40F8-B481-CAEC419E5532}"/>
              </a:ext>
            </a:extLst>
          </p:cNvPr>
          <p:cNvSpPr txBox="1"/>
          <p:nvPr/>
        </p:nvSpPr>
        <p:spPr>
          <a:xfrm>
            <a:off x="7411002" y="4480572"/>
            <a:ext cx="3775393" cy="15368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类别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5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是关键点，此处就对关键点做一些额外的信息补充类别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5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是关键点，此处就对关键点做一些额外的信息补充类别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5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是关键点。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51242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DAB85749-846C-4EF7-B65F-8A81F1DA087A}"/>
              </a:ext>
            </a:extLst>
          </p:cNvPr>
          <p:cNvGrpSpPr/>
          <p:nvPr/>
        </p:nvGrpSpPr>
        <p:grpSpPr>
          <a:xfrm>
            <a:off x="11384755" y="290563"/>
            <a:ext cx="470413" cy="112337"/>
            <a:chOff x="-6724650" y="4965700"/>
            <a:chExt cx="638176" cy="152400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C165C897-FADA-4DF4-BF2D-DD3475BE2088}"/>
                </a:ext>
              </a:extLst>
            </p:cNvPr>
            <p:cNvSpPr/>
            <p:nvPr/>
          </p:nvSpPr>
          <p:spPr>
            <a:xfrm>
              <a:off x="-6724650" y="4965700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C1C2C438-D7A3-4CD0-8539-6BBA5D783070}"/>
                </a:ext>
              </a:extLst>
            </p:cNvPr>
            <p:cNvSpPr/>
            <p:nvPr/>
          </p:nvSpPr>
          <p:spPr>
            <a:xfrm>
              <a:off x="-6481762" y="4965700"/>
              <a:ext cx="152400" cy="152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09F1A1E8-749D-4919-B622-D4B08E5CA591}"/>
                </a:ext>
              </a:extLst>
            </p:cNvPr>
            <p:cNvSpPr/>
            <p:nvPr/>
          </p:nvSpPr>
          <p:spPr>
            <a:xfrm>
              <a:off x="-6238874" y="4965700"/>
              <a:ext cx="152400" cy="152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B4F42A9-E88F-489E-A8E2-C0B0291471CC}"/>
              </a:ext>
            </a:extLst>
          </p:cNvPr>
          <p:cNvSpPr txBox="1"/>
          <p:nvPr/>
        </p:nvSpPr>
        <p:spPr>
          <a:xfrm>
            <a:off x="11186395" y="6079672"/>
            <a:ext cx="6687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”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0F3C2F8F-A4AB-4D42-BDFB-64B9C19F164E}"/>
              </a:ext>
            </a:extLst>
          </p:cNvPr>
          <p:cNvSpPr txBox="1"/>
          <p:nvPr/>
        </p:nvSpPr>
        <p:spPr>
          <a:xfrm>
            <a:off x="261274" y="6372059"/>
            <a:ext cx="26709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50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* 公司内部交流文件，禁止外传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128FEC6F-3E24-4392-BED7-1467AF95FA3C}"/>
              </a:ext>
            </a:extLst>
          </p:cNvPr>
          <p:cNvSpPr txBox="1"/>
          <p:nvPr/>
        </p:nvSpPr>
        <p:spPr>
          <a:xfrm>
            <a:off x="934031" y="1416542"/>
            <a:ext cx="48013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行业及品牌存在问题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E30EBCAB-A7C2-4466-B392-BA48D11ACE8D}"/>
              </a:ext>
            </a:extLst>
          </p:cNvPr>
          <p:cNvSpPr txBox="1"/>
          <p:nvPr/>
        </p:nvSpPr>
        <p:spPr>
          <a:xfrm>
            <a:off x="7481306" y="1076238"/>
            <a:ext cx="376286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Bestborn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Brand appeal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C76C9B17-CB4D-41DF-BCB0-47A3D144CC0B}"/>
              </a:ext>
            </a:extLst>
          </p:cNvPr>
          <p:cNvSpPr/>
          <p:nvPr/>
        </p:nvSpPr>
        <p:spPr>
          <a:xfrm>
            <a:off x="1005605" y="2849543"/>
            <a:ext cx="2192508" cy="219250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8CCCF918-22CB-477F-860A-3170857B3564}"/>
              </a:ext>
            </a:extLst>
          </p:cNvPr>
          <p:cNvSpPr/>
          <p:nvPr/>
        </p:nvSpPr>
        <p:spPr>
          <a:xfrm>
            <a:off x="3668366" y="2849543"/>
            <a:ext cx="2192508" cy="219250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53F263E1-DB8D-4B1F-AA33-56D8235EC9AF}"/>
              </a:ext>
            </a:extLst>
          </p:cNvPr>
          <p:cNvSpPr/>
          <p:nvPr/>
        </p:nvSpPr>
        <p:spPr>
          <a:xfrm>
            <a:off x="6331127" y="2849543"/>
            <a:ext cx="2192508" cy="219250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644F8B6E-D52F-4A75-BFE0-A392F9831356}"/>
              </a:ext>
            </a:extLst>
          </p:cNvPr>
          <p:cNvSpPr/>
          <p:nvPr/>
        </p:nvSpPr>
        <p:spPr>
          <a:xfrm>
            <a:off x="8993887" y="2849543"/>
            <a:ext cx="2192508" cy="219250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F1BAD85E-A772-40D8-9CA5-314DA2369F21}"/>
              </a:ext>
            </a:extLst>
          </p:cNvPr>
          <p:cNvSpPr txBox="1"/>
          <p:nvPr/>
        </p:nvSpPr>
        <p:spPr>
          <a:xfrm>
            <a:off x="1240084" y="3591854"/>
            <a:ext cx="17235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卖点过多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叙述方式混乱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DA69C2F0-9B50-457F-AC6C-37400CE9B48A}"/>
              </a:ext>
            </a:extLst>
          </p:cNvPr>
          <p:cNvSpPr txBox="1"/>
          <p:nvPr/>
        </p:nvSpPr>
        <p:spPr>
          <a:xfrm>
            <a:off x="4031061" y="3591854"/>
            <a:ext cx="1467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品牌差异化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不足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14B5EA7A-B989-42D2-8F48-00B595F215B2}"/>
              </a:ext>
            </a:extLst>
          </p:cNvPr>
          <p:cNvSpPr txBox="1"/>
          <p:nvPr/>
        </p:nvSpPr>
        <p:spPr>
          <a:xfrm>
            <a:off x="6822087" y="3591854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核心营销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卖点不足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A9955E06-79B0-434E-800A-0E85CF4C0C88}"/>
              </a:ext>
            </a:extLst>
          </p:cNvPr>
          <p:cNvSpPr txBox="1"/>
          <p:nvPr/>
        </p:nvSpPr>
        <p:spPr>
          <a:xfrm>
            <a:off x="9484847" y="3591854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视觉风格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盲目跟风</a:t>
            </a:r>
          </a:p>
        </p:txBody>
      </p:sp>
    </p:spTree>
    <p:extLst>
      <p:ext uri="{BB962C8B-B14F-4D97-AF65-F5344CB8AC3E}">
        <p14:creationId xmlns:p14="http://schemas.microsoft.com/office/powerpoint/2010/main" val="3107162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B4F42A9-E88F-489E-A8E2-C0B0291471CC}"/>
              </a:ext>
            </a:extLst>
          </p:cNvPr>
          <p:cNvSpPr txBox="1"/>
          <p:nvPr/>
        </p:nvSpPr>
        <p:spPr>
          <a:xfrm>
            <a:off x="11186395" y="6079672"/>
            <a:ext cx="6687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”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4416575B-BBA2-454C-A0D4-B819FD105BAC}"/>
              </a:ext>
            </a:extLst>
          </p:cNvPr>
          <p:cNvSpPr txBox="1"/>
          <p:nvPr/>
        </p:nvSpPr>
        <p:spPr>
          <a:xfrm>
            <a:off x="261274" y="6372059"/>
            <a:ext cx="26709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50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* 公司内部交流文件，禁止外传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28719536-5CB7-40EC-81C4-DCF08B4941BA}"/>
              </a:ext>
            </a:extLst>
          </p:cNvPr>
          <p:cNvGrpSpPr/>
          <p:nvPr/>
        </p:nvGrpSpPr>
        <p:grpSpPr>
          <a:xfrm>
            <a:off x="11384755" y="290563"/>
            <a:ext cx="470413" cy="112337"/>
            <a:chOff x="-6724650" y="4965700"/>
            <a:chExt cx="638176" cy="152400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6FC9CD1D-FBA4-4DEE-9F25-A4F444C7728D}"/>
                </a:ext>
              </a:extLst>
            </p:cNvPr>
            <p:cNvSpPr/>
            <p:nvPr/>
          </p:nvSpPr>
          <p:spPr>
            <a:xfrm>
              <a:off x="-6724650" y="4965700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817AAB1A-3BBE-404C-A365-2DB62CE7E654}"/>
                </a:ext>
              </a:extLst>
            </p:cNvPr>
            <p:cNvSpPr/>
            <p:nvPr/>
          </p:nvSpPr>
          <p:spPr>
            <a:xfrm>
              <a:off x="-6481762" y="4965700"/>
              <a:ext cx="152400" cy="152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648BF9B9-15CE-4567-BBD9-FAB71205D62D}"/>
                </a:ext>
              </a:extLst>
            </p:cNvPr>
            <p:cNvSpPr/>
            <p:nvPr/>
          </p:nvSpPr>
          <p:spPr>
            <a:xfrm>
              <a:off x="-6238874" y="4965700"/>
              <a:ext cx="152400" cy="152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12E21C3B-DB3C-4839-AF71-A2FF4FD935C8}"/>
              </a:ext>
            </a:extLst>
          </p:cNvPr>
          <p:cNvSpPr txBox="1"/>
          <p:nvPr/>
        </p:nvSpPr>
        <p:spPr>
          <a:xfrm>
            <a:off x="4977745" y="2982724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通用型内页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79D0FE0-BA85-4C8A-84F1-80EF06975DEC}"/>
              </a:ext>
            </a:extLst>
          </p:cNvPr>
          <p:cNvSpPr/>
          <p:nvPr/>
        </p:nvSpPr>
        <p:spPr>
          <a:xfrm>
            <a:off x="0" y="0"/>
            <a:ext cx="12192000" cy="1781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5D80720F-06AA-4CB4-AD61-630650EB0F44}"/>
              </a:ext>
            </a:extLst>
          </p:cNvPr>
          <p:cNvSpPr/>
          <p:nvPr/>
        </p:nvSpPr>
        <p:spPr>
          <a:xfrm>
            <a:off x="0" y="6679836"/>
            <a:ext cx="12192000" cy="1781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CC6186E0-C978-43FC-953D-9C9279E8C1C6}"/>
              </a:ext>
            </a:extLst>
          </p:cNvPr>
          <p:cNvSpPr txBox="1"/>
          <p:nvPr/>
        </p:nvSpPr>
        <p:spPr>
          <a:xfrm>
            <a:off x="478481" y="640237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标题区域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963583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1B2CF32-E31B-4108-B5DD-C690F34F5534}"/>
              </a:ext>
            </a:extLst>
          </p:cNvPr>
          <p:cNvSpPr/>
          <p:nvPr/>
        </p:nvSpPr>
        <p:spPr>
          <a:xfrm>
            <a:off x="0" y="0"/>
            <a:ext cx="3792566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FE9D74C2-611A-4E26-B0FF-C2D7FC476ED8}"/>
              </a:ext>
            </a:extLst>
          </p:cNvPr>
          <p:cNvSpPr/>
          <p:nvPr/>
        </p:nvSpPr>
        <p:spPr>
          <a:xfrm>
            <a:off x="5468792" y="849848"/>
            <a:ext cx="830408" cy="15377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B4F42A9-E88F-489E-A8E2-C0B0291471CC}"/>
              </a:ext>
            </a:extLst>
          </p:cNvPr>
          <p:cNvSpPr txBox="1"/>
          <p:nvPr/>
        </p:nvSpPr>
        <p:spPr>
          <a:xfrm>
            <a:off x="11186395" y="6079672"/>
            <a:ext cx="6687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”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4416575B-BBA2-454C-A0D4-B819FD105BAC}"/>
              </a:ext>
            </a:extLst>
          </p:cNvPr>
          <p:cNvSpPr txBox="1"/>
          <p:nvPr/>
        </p:nvSpPr>
        <p:spPr>
          <a:xfrm>
            <a:off x="261274" y="6372059"/>
            <a:ext cx="26709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50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* 公司内部交流文件，禁止外传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28719536-5CB7-40EC-81C4-DCF08B4941BA}"/>
              </a:ext>
            </a:extLst>
          </p:cNvPr>
          <p:cNvGrpSpPr/>
          <p:nvPr/>
        </p:nvGrpSpPr>
        <p:grpSpPr>
          <a:xfrm>
            <a:off x="11384755" y="290563"/>
            <a:ext cx="470413" cy="112337"/>
            <a:chOff x="-6724650" y="4965700"/>
            <a:chExt cx="638176" cy="152400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6FC9CD1D-FBA4-4DEE-9F25-A4F444C7728D}"/>
                </a:ext>
              </a:extLst>
            </p:cNvPr>
            <p:cNvSpPr/>
            <p:nvPr/>
          </p:nvSpPr>
          <p:spPr>
            <a:xfrm>
              <a:off x="-6724650" y="4965700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817AAB1A-3BBE-404C-A365-2DB62CE7E654}"/>
                </a:ext>
              </a:extLst>
            </p:cNvPr>
            <p:cNvSpPr/>
            <p:nvPr/>
          </p:nvSpPr>
          <p:spPr>
            <a:xfrm>
              <a:off x="-6481762" y="4965700"/>
              <a:ext cx="152400" cy="152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648BF9B9-15CE-4567-BBD9-FAB71205D62D}"/>
                </a:ext>
              </a:extLst>
            </p:cNvPr>
            <p:cNvSpPr/>
            <p:nvPr/>
          </p:nvSpPr>
          <p:spPr>
            <a:xfrm>
              <a:off x="-6238874" y="4965700"/>
              <a:ext cx="152400" cy="152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4B98FC7C-12E8-467C-BC43-C174368B659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4" t="2867" r="27353" b="4526"/>
          <a:stretch/>
        </p:blipFill>
        <p:spPr>
          <a:xfrm>
            <a:off x="721359" y="1079500"/>
            <a:ext cx="5374641" cy="4699000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7E9310DB-495F-440E-998B-1EED17664E6D}"/>
              </a:ext>
            </a:extLst>
          </p:cNvPr>
          <p:cNvSpPr txBox="1"/>
          <p:nvPr/>
        </p:nvSpPr>
        <p:spPr>
          <a:xfrm>
            <a:off x="7411002" y="153051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请于此处置入标题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33C27A66-9001-4CDD-963A-FB08B1221FF1}"/>
              </a:ext>
            </a:extLst>
          </p:cNvPr>
          <p:cNvSpPr txBox="1"/>
          <p:nvPr/>
        </p:nvSpPr>
        <p:spPr>
          <a:xfrm>
            <a:off x="7411002" y="2098855"/>
            <a:ext cx="3775393" cy="1085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Lorem ipsum dolor sit amet, consectetuer adipiscing elit. Maecenas porttitor congue massa. Fusce posuere, magna sed pulvinar ultricies, purus lectus malesuada libero, sit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amet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0" name="iconfont-11964-5737217">
            <a:extLst>
              <a:ext uri="{FF2B5EF4-FFF2-40B4-BE49-F238E27FC236}">
                <a16:creationId xmlns:a16="http://schemas.microsoft.com/office/drawing/2014/main" xmlns="" id="{6D954BD7-DE17-4D6E-A18A-FD4997C6206B}"/>
              </a:ext>
            </a:extLst>
          </p:cNvPr>
          <p:cNvSpPr>
            <a:spLocks noChangeAspect="1"/>
          </p:cNvSpPr>
          <p:nvPr/>
        </p:nvSpPr>
        <p:spPr bwMode="auto">
          <a:xfrm>
            <a:off x="7461802" y="3995706"/>
            <a:ext cx="399086" cy="399084"/>
          </a:xfrm>
          <a:custGeom>
            <a:avLst/>
            <a:gdLst>
              <a:gd name="T0" fmla="*/ 1990 w 12700"/>
              <a:gd name="T1" fmla="*/ 7620 h 12700"/>
              <a:gd name="T2" fmla="*/ 990 w 12700"/>
              <a:gd name="T3" fmla="*/ 5080 h 12700"/>
              <a:gd name="T4" fmla="*/ 10710 w 12700"/>
              <a:gd name="T5" fmla="*/ 4080 h 12700"/>
              <a:gd name="T6" fmla="*/ 11710 w 12700"/>
              <a:gd name="T7" fmla="*/ 6630 h 12700"/>
              <a:gd name="T8" fmla="*/ 1990 w 12700"/>
              <a:gd name="T9" fmla="*/ 4480 h 12700"/>
              <a:gd name="T10" fmla="*/ 1390 w 12700"/>
              <a:gd name="T11" fmla="*/ 6630 h 12700"/>
              <a:gd name="T12" fmla="*/ 10710 w 12700"/>
              <a:gd name="T13" fmla="*/ 7230 h 12700"/>
              <a:gd name="T14" fmla="*/ 11310 w 12700"/>
              <a:gd name="T15" fmla="*/ 5080 h 12700"/>
              <a:gd name="T16" fmla="*/ 1990 w 12700"/>
              <a:gd name="T17" fmla="*/ 4480 h 12700"/>
              <a:gd name="T18" fmla="*/ 2210 w 12700"/>
              <a:gd name="T19" fmla="*/ 6480 h 12700"/>
              <a:gd name="T20" fmla="*/ 2110 w 12700"/>
              <a:gd name="T21" fmla="*/ 5320 h 12700"/>
              <a:gd name="T22" fmla="*/ 5570 w 12700"/>
              <a:gd name="T23" fmla="*/ 5220 h 12700"/>
              <a:gd name="T24" fmla="*/ 5670 w 12700"/>
              <a:gd name="T25" fmla="*/ 6370 h 12700"/>
              <a:gd name="T26" fmla="*/ 2310 w 12700"/>
              <a:gd name="T27" fmla="*/ 6280 h 12700"/>
              <a:gd name="T28" fmla="*/ 5470 w 12700"/>
              <a:gd name="T29" fmla="*/ 5430 h 12700"/>
              <a:gd name="T30" fmla="*/ 2310 w 12700"/>
              <a:gd name="T31" fmla="*/ 6280 h 12700"/>
              <a:gd name="T32" fmla="*/ 9080 w 12700"/>
              <a:gd name="T33" fmla="*/ 5850 h 12700"/>
              <a:gd name="T34" fmla="*/ 10600 w 12700"/>
              <a:gd name="T35" fmla="*/ 5850 h 12700"/>
              <a:gd name="T36" fmla="*/ 9840 w 12700"/>
              <a:gd name="T37" fmla="*/ 5290 h 12700"/>
              <a:gd name="T38" fmla="*/ 9840 w 12700"/>
              <a:gd name="T39" fmla="*/ 6410 h 12700"/>
              <a:gd name="T40" fmla="*/ 9840 w 12700"/>
              <a:gd name="T41" fmla="*/ 5290 h 12700"/>
              <a:gd name="T42" fmla="*/ 1990 w 12700"/>
              <a:gd name="T43" fmla="*/ 3540 h 12700"/>
              <a:gd name="T44" fmla="*/ 990 w 12700"/>
              <a:gd name="T45" fmla="*/ 1000 h 12700"/>
              <a:gd name="T46" fmla="*/ 10710 w 12700"/>
              <a:gd name="T47" fmla="*/ 0 h 12700"/>
              <a:gd name="T48" fmla="*/ 11710 w 12700"/>
              <a:gd name="T49" fmla="*/ 2550 h 12700"/>
              <a:gd name="T50" fmla="*/ 1990 w 12700"/>
              <a:gd name="T51" fmla="*/ 400 h 12700"/>
              <a:gd name="T52" fmla="*/ 1390 w 12700"/>
              <a:gd name="T53" fmla="*/ 2550 h 12700"/>
              <a:gd name="T54" fmla="*/ 10710 w 12700"/>
              <a:gd name="T55" fmla="*/ 3150 h 12700"/>
              <a:gd name="T56" fmla="*/ 11310 w 12700"/>
              <a:gd name="T57" fmla="*/ 1000 h 12700"/>
              <a:gd name="T58" fmla="*/ 1990 w 12700"/>
              <a:gd name="T59" fmla="*/ 400 h 12700"/>
              <a:gd name="T60" fmla="*/ 2210 w 12700"/>
              <a:gd name="T61" fmla="*/ 2400 h 12700"/>
              <a:gd name="T62" fmla="*/ 2110 w 12700"/>
              <a:gd name="T63" fmla="*/ 1250 h 12700"/>
              <a:gd name="T64" fmla="*/ 5570 w 12700"/>
              <a:gd name="T65" fmla="*/ 1150 h 12700"/>
              <a:gd name="T66" fmla="*/ 5670 w 12700"/>
              <a:gd name="T67" fmla="*/ 2300 h 12700"/>
              <a:gd name="T68" fmla="*/ 2310 w 12700"/>
              <a:gd name="T69" fmla="*/ 2200 h 12700"/>
              <a:gd name="T70" fmla="*/ 5470 w 12700"/>
              <a:gd name="T71" fmla="*/ 1350 h 12700"/>
              <a:gd name="T72" fmla="*/ 2310 w 12700"/>
              <a:gd name="T73" fmla="*/ 2200 h 12700"/>
              <a:gd name="T74" fmla="*/ 9080 w 12700"/>
              <a:gd name="T75" fmla="*/ 1770 h 12700"/>
              <a:gd name="T76" fmla="*/ 10600 w 12700"/>
              <a:gd name="T77" fmla="*/ 1770 h 12700"/>
              <a:gd name="T78" fmla="*/ 9840 w 12700"/>
              <a:gd name="T79" fmla="*/ 1210 h 12700"/>
              <a:gd name="T80" fmla="*/ 9840 w 12700"/>
              <a:gd name="T81" fmla="*/ 2330 h 12700"/>
              <a:gd name="T82" fmla="*/ 9840 w 12700"/>
              <a:gd name="T83" fmla="*/ 1210 h 12700"/>
              <a:gd name="T84" fmla="*/ 4990 w 12700"/>
              <a:gd name="T85" fmla="*/ 12700 h 12700"/>
              <a:gd name="T86" fmla="*/ 4790 w 12700"/>
              <a:gd name="T87" fmla="*/ 9760 h 12700"/>
              <a:gd name="T88" fmla="*/ 7700 w 12700"/>
              <a:gd name="T89" fmla="*/ 9560 h 12700"/>
              <a:gd name="T90" fmla="*/ 7900 w 12700"/>
              <a:gd name="T91" fmla="*/ 12500 h 12700"/>
              <a:gd name="T92" fmla="*/ 5190 w 12700"/>
              <a:gd name="T93" fmla="*/ 12300 h 12700"/>
              <a:gd name="T94" fmla="*/ 7500 w 12700"/>
              <a:gd name="T95" fmla="*/ 9960 h 12700"/>
              <a:gd name="T96" fmla="*/ 5190 w 12700"/>
              <a:gd name="T97" fmla="*/ 12300 h 12700"/>
              <a:gd name="T98" fmla="*/ 6150 w 12700"/>
              <a:gd name="T99" fmla="*/ 9760 h 12700"/>
              <a:gd name="T100" fmla="*/ 6350 w 12700"/>
              <a:gd name="T101" fmla="*/ 7220 h 12700"/>
              <a:gd name="T102" fmla="*/ 6550 w 12700"/>
              <a:gd name="T103" fmla="*/ 9760 h 12700"/>
              <a:gd name="T104" fmla="*/ 12500 w 12700"/>
              <a:gd name="T105" fmla="*/ 11330 h 12700"/>
              <a:gd name="T106" fmla="*/ 7510 w 12700"/>
              <a:gd name="T107" fmla="*/ 11130 h 12700"/>
              <a:gd name="T108" fmla="*/ 12500 w 12700"/>
              <a:gd name="T109" fmla="*/ 10930 h 12700"/>
              <a:gd name="T110" fmla="*/ 12500 w 12700"/>
              <a:gd name="T111" fmla="*/ 11330 h 12700"/>
              <a:gd name="T112" fmla="*/ 200 w 12700"/>
              <a:gd name="T113" fmla="*/ 11330 h 12700"/>
              <a:gd name="T114" fmla="*/ 200 w 12700"/>
              <a:gd name="T115" fmla="*/ 10930 h 12700"/>
              <a:gd name="T116" fmla="*/ 5190 w 12700"/>
              <a:gd name="T117" fmla="*/ 11130 h 12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700" h="12700">
                <a:moveTo>
                  <a:pt x="10710" y="7620"/>
                </a:moveTo>
                <a:lnTo>
                  <a:pt x="1990" y="7620"/>
                </a:lnTo>
                <a:cubicBezTo>
                  <a:pt x="1440" y="7620"/>
                  <a:pt x="990" y="7170"/>
                  <a:pt x="990" y="6620"/>
                </a:cubicBezTo>
                <a:lnTo>
                  <a:pt x="990" y="5080"/>
                </a:lnTo>
                <a:cubicBezTo>
                  <a:pt x="990" y="4530"/>
                  <a:pt x="1440" y="4080"/>
                  <a:pt x="1990" y="4080"/>
                </a:cubicBezTo>
                <a:lnTo>
                  <a:pt x="10710" y="4080"/>
                </a:lnTo>
                <a:cubicBezTo>
                  <a:pt x="11260" y="4080"/>
                  <a:pt x="11710" y="4530"/>
                  <a:pt x="11710" y="5080"/>
                </a:cubicBezTo>
                <a:lnTo>
                  <a:pt x="11710" y="6630"/>
                </a:lnTo>
                <a:cubicBezTo>
                  <a:pt x="11710" y="7170"/>
                  <a:pt x="11260" y="7620"/>
                  <a:pt x="10710" y="7620"/>
                </a:cubicBezTo>
                <a:close/>
                <a:moveTo>
                  <a:pt x="1990" y="4480"/>
                </a:moveTo>
                <a:cubicBezTo>
                  <a:pt x="1660" y="4480"/>
                  <a:pt x="1390" y="4750"/>
                  <a:pt x="1390" y="5080"/>
                </a:cubicBezTo>
                <a:lnTo>
                  <a:pt x="1390" y="6630"/>
                </a:lnTo>
                <a:cubicBezTo>
                  <a:pt x="1390" y="6960"/>
                  <a:pt x="1660" y="7230"/>
                  <a:pt x="1990" y="7230"/>
                </a:cubicBezTo>
                <a:lnTo>
                  <a:pt x="10710" y="7230"/>
                </a:lnTo>
                <a:cubicBezTo>
                  <a:pt x="11040" y="7230"/>
                  <a:pt x="11310" y="6960"/>
                  <a:pt x="11310" y="6630"/>
                </a:cubicBezTo>
                <a:lnTo>
                  <a:pt x="11310" y="5080"/>
                </a:lnTo>
                <a:cubicBezTo>
                  <a:pt x="11310" y="4750"/>
                  <a:pt x="11040" y="4480"/>
                  <a:pt x="10710" y="4480"/>
                </a:cubicBezTo>
                <a:lnTo>
                  <a:pt x="1990" y="4480"/>
                </a:lnTo>
                <a:close/>
                <a:moveTo>
                  <a:pt x="5570" y="6480"/>
                </a:moveTo>
                <a:lnTo>
                  <a:pt x="2210" y="6480"/>
                </a:lnTo>
                <a:cubicBezTo>
                  <a:pt x="2150" y="6480"/>
                  <a:pt x="2110" y="6440"/>
                  <a:pt x="2110" y="6380"/>
                </a:cubicBezTo>
                <a:lnTo>
                  <a:pt x="2110" y="5320"/>
                </a:lnTo>
                <a:cubicBezTo>
                  <a:pt x="2110" y="5260"/>
                  <a:pt x="2150" y="5220"/>
                  <a:pt x="2210" y="5220"/>
                </a:cubicBezTo>
                <a:lnTo>
                  <a:pt x="5570" y="5220"/>
                </a:lnTo>
                <a:cubicBezTo>
                  <a:pt x="5630" y="5220"/>
                  <a:pt x="5670" y="5260"/>
                  <a:pt x="5670" y="5320"/>
                </a:cubicBezTo>
                <a:lnTo>
                  <a:pt x="5670" y="6370"/>
                </a:lnTo>
                <a:cubicBezTo>
                  <a:pt x="5670" y="6430"/>
                  <a:pt x="5620" y="6480"/>
                  <a:pt x="5570" y="6480"/>
                </a:cubicBezTo>
                <a:close/>
                <a:moveTo>
                  <a:pt x="2310" y="6280"/>
                </a:moveTo>
                <a:lnTo>
                  <a:pt x="5470" y="6280"/>
                </a:lnTo>
                <a:lnTo>
                  <a:pt x="5470" y="5430"/>
                </a:lnTo>
                <a:lnTo>
                  <a:pt x="2310" y="5430"/>
                </a:lnTo>
                <a:lnTo>
                  <a:pt x="2310" y="6280"/>
                </a:lnTo>
                <a:close/>
                <a:moveTo>
                  <a:pt x="9840" y="6610"/>
                </a:moveTo>
                <a:cubicBezTo>
                  <a:pt x="9420" y="6610"/>
                  <a:pt x="9080" y="6270"/>
                  <a:pt x="9080" y="5850"/>
                </a:cubicBezTo>
                <a:cubicBezTo>
                  <a:pt x="9080" y="5430"/>
                  <a:pt x="9420" y="5090"/>
                  <a:pt x="9840" y="5090"/>
                </a:cubicBezTo>
                <a:cubicBezTo>
                  <a:pt x="10260" y="5090"/>
                  <a:pt x="10600" y="5430"/>
                  <a:pt x="10600" y="5850"/>
                </a:cubicBezTo>
                <a:cubicBezTo>
                  <a:pt x="10600" y="6270"/>
                  <a:pt x="10250" y="6610"/>
                  <a:pt x="9840" y="6610"/>
                </a:cubicBezTo>
                <a:close/>
                <a:moveTo>
                  <a:pt x="9840" y="5290"/>
                </a:moveTo>
                <a:cubicBezTo>
                  <a:pt x="9530" y="5290"/>
                  <a:pt x="9280" y="5540"/>
                  <a:pt x="9280" y="5850"/>
                </a:cubicBezTo>
                <a:cubicBezTo>
                  <a:pt x="9280" y="6160"/>
                  <a:pt x="9530" y="6410"/>
                  <a:pt x="9840" y="6410"/>
                </a:cubicBezTo>
                <a:cubicBezTo>
                  <a:pt x="10150" y="6410"/>
                  <a:pt x="10400" y="6160"/>
                  <a:pt x="10400" y="5850"/>
                </a:cubicBezTo>
                <a:cubicBezTo>
                  <a:pt x="10390" y="5540"/>
                  <a:pt x="10140" y="5290"/>
                  <a:pt x="9840" y="5290"/>
                </a:cubicBezTo>
                <a:close/>
                <a:moveTo>
                  <a:pt x="10710" y="3540"/>
                </a:moveTo>
                <a:lnTo>
                  <a:pt x="1990" y="3540"/>
                </a:lnTo>
                <a:cubicBezTo>
                  <a:pt x="1440" y="3540"/>
                  <a:pt x="990" y="3090"/>
                  <a:pt x="990" y="2540"/>
                </a:cubicBezTo>
                <a:lnTo>
                  <a:pt x="990" y="1000"/>
                </a:lnTo>
                <a:cubicBezTo>
                  <a:pt x="990" y="450"/>
                  <a:pt x="1440" y="0"/>
                  <a:pt x="1990" y="0"/>
                </a:cubicBezTo>
                <a:lnTo>
                  <a:pt x="10710" y="0"/>
                </a:lnTo>
                <a:cubicBezTo>
                  <a:pt x="11260" y="0"/>
                  <a:pt x="11710" y="450"/>
                  <a:pt x="11710" y="1000"/>
                </a:cubicBezTo>
                <a:lnTo>
                  <a:pt x="11710" y="2550"/>
                </a:lnTo>
                <a:cubicBezTo>
                  <a:pt x="11710" y="3090"/>
                  <a:pt x="11260" y="3540"/>
                  <a:pt x="10710" y="3540"/>
                </a:cubicBezTo>
                <a:close/>
                <a:moveTo>
                  <a:pt x="1990" y="400"/>
                </a:moveTo>
                <a:cubicBezTo>
                  <a:pt x="1660" y="400"/>
                  <a:pt x="1390" y="670"/>
                  <a:pt x="1390" y="1000"/>
                </a:cubicBezTo>
                <a:lnTo>
                  <a:pt x="1390" y="2550"/>
                </a:lnTo>
                <a:cubicBezTo>
                  <a:pt x="1390" y="2880"/>
                  <a:pt x="1660" y="3150"/>
                  <a:pt x="1990" y="3150"/>
                </a:cubicBezTo>
                <a:lnTo>
                  <a:pt x="10710" y="3150"/>
                </a:lnTo>
                <a:cubicBezTo>
                  <a:pt x="11040" y="3150"/>
                  <a:pt x="11310" y="2880"/>
                  <a:pt x="11310" y="2550"/>
                </a:cubicBezTo>
                <a:lnTo>
                  <a:pt x="11310" y="1000"/>
                </a:lnTo>
                <a:cubicBezTo>
                  <a:pt x="11310" y="670"/>
                  <a:pt x="11040" y="400"/>
                  <a:pt x="10710" y="400"/>
                </a:cubicBezTo>
                <a:lnTo>
                  <a:pt x="1990" y="400"/>
                </a:lnTo>
                <a:close/>
                <a:moveTo>
                  <a:pt x="5570" y="2400"/>
                </a:moveTo>
                <a:lnTo>
                  <a:pt x="2210" y="2400"/>
                </a:lnTo>
                <a:cubicBezTo>
                  <a:pt x="2150" y="2400"/>
                  <a:pt x="2110" y="2360"/>
                  <a:pt x="2110" y="2300"/>
                </a:cubicBezTo>
                <a:lnTo>
                  <a:pt x="2110" y="1250"/>
                </a:lnTo>
                <a:cubicBezTo>
                  <a:pt x="2110" y="1190"/>
                  <a:pt x="2150" y="1150"/>
                  <a:pt x="2210" y="1150"/>
                </a:cubicBezTo>
                <a:lnTo>
                  <a:pt x="5570" y="1150"/>
                </a:lnTo>
                <a:cubicBezTo>
                  <a:pt x="5630" y="1150"/>
                  <a:pt x="5670" y="1190"/>
                  <a:pt x="5670" y="1250"/>
                </a:cubicBezTo>
                <a:lnTo>
                  <a:pt x="5670" y="2300"/>
                </a:lnTo>
                <a:cubicBezTo>
                  <a:pt x="5670" y="2350"/>
                  <a:pt x="5620" y="2400"/>
                  <a:pt x="5570" y="2400"/>
                </a:cubicBezTo>
                <a:close/>
                <a:moveTo>
                  <a:pt x="2310" y="2200"/>
                </a:moveTo>
                <a:lnTo>
                  <a:pt x="5470" y="2200"/>
                </a:lnTo>
                <a:lnTo>
                  <a:pt x="5470" y="1350"/>
                </a:lnTo>
                <a:lnTo>
                  <a:pt x="2310" y="1350"/>
                </a:lnTo>
                <a:lnTo>
                  <a:pt x="2310" y="2200"/>
                </a:lnTo>
                <a:close/>
                <a:moveTo>
                  <a:pt x="9840" y="2530"/>
                </a:moveTo>
                <a:cubicBezTo>
                  <a:pt x="9420" y="2530"/>
                  <a:pt x="9080" y="2190"/>
                  <a:pt x="9080" y="1770"/>
                </a:cubicBezTo>
                <a:cubicBezTo>
                  <a:pt x="9080" y="1350"/>
                  <a:pt x="9420" y="1010"/>
                  <a:pt x="9840" y="1010"/>
                </a:cubicBezTo>
                <a:cubicBezTo>
                  <a:pt x="10260" y="1010"/>
                  <a:pt x="10600" y="1350"/>
                  <a:pt x="10600" y="1770"/>
                </a:cubicBezTo>
                <a:cubicBezTo>
                  <a:pt x="10590" y="2190"/>
                  <a:pt x="10250" y="2530"/>
                  <a:pt x="9840" y="2530"/>
                </a:cubicBezTo>
                <a:close/>
                <a:moveTo>
                  <a:pt x="9840" y="1210"/>
                </a:moveTo>
                <a:cubicBezTo>
                  <a:pt x="9530" y="1210"/>
                  <a:pt x="9280" y="1460"/>
                  <a:pt x="9280" y="1770"/>
                </a:cubicBezTo>
                <a:cubicBezTo>
                  <a:pt x="9280" y="2080"/>
                  <a:pt x="9530" y="2330"/>
                  <a:pt x="9840" y="2330"/>
                </a:cubicBezTo>
                <a:cubicBezTo>
                  <a:pt x="10150" y="2330"/>
                  <a:pt x="10400" y="2080"/>
                  <a:pt x="10400" y="1770"/>
                </a:cubicBezTo>
                <a:cubicBezTo>
                  <a:pt x="10390" y="1460"/>
                  <a:pt x="10140" y="1210"/>
                  <a:pt x="9840" y="1210"/>
                </a:cubicBezTo>
                <a:close/>
                <a:moveTo>
                  <a:pt x="7710" y="12700"/>
                </a:moveTo>
                <a:lnTo>
                  <a:pt x="4990" y="12700"/>
                </a:lnTo>
                <a:cubicBezTo>
                  <a:pt x="4880" y="12700"/>
                  <a:pt x="4790" y="12610"/>
                  <a:pt x="4790" y="12500"/>
                </a:cubicBezTo>
                <a:lnTo>
                  <a:pt x="4790" y="9760"/>
                </a:lnTo>
                <a:cubicBezTo>
                  <a:pt x="4790" y="9650"/>
                  <a:pt x="4880" y="9560"/>
                  <a:pt x="4990" y="9560"/>
                </a:cubicBezTo>
                <a:lnTo>
                  <a:pt x="7700" y="9560"/>
                </a:lnTo>
                <a:cubicBezTo>
                  <a:pt x="7810" y="9560"/>
                  <a:pt x="7900" y="9650"/>
                  <a:pt x="7900" y="9760"/>
                </a:cubicBezTo>
                <a:lnTo>
                  <a:pt x="7900" y="12500"/>
                </a:lnTo>
                <a:cubicBezTo>
                  <a:pt x="7910" y="12610"/>
                  <a:pt x="7820" y="12700"/>
                  <a:pt x="7710" y="12700"/>
                </a:cubicBezTo>
                <a:close/>
                <a:moveTo>
                  <a:pt x="5190" y="12300"/>
                </a:moveTo>
                <a:lnTo>
                  <a:pt x="7500" y="12300"/>
                </a:lnTo>
                <a:lnTo>
                  <a:pt x="7500" y="9960"/>
                </a:lnTo>
                <a:lnTo>
                  <a:pt x="5190" y="9960"/>
                </a:lnTo>
                <a:lnTo>
                  <a:pt x="5190" y="12300"/>
                </a:lnTo>
                <a:close/>
                <a:moveTo>
                  <a:pt x="6350" y="9960"/>
                </a:moveTo>
                <a:cubicBezTo>
                  <a:pt x="6240" y="9960"/>
                  <a:pt x="6150" y="9870"/>
                  <a:pt x="6150" y="9760"/>
                </a:cubicBezTo>
                <a:lnTo>
                  <a:pt x="6150" y="7420"/>
                </a:lnTo>
                <a:cubicBezTo>
                  <a:pt x="6150" y="7310"/>
                  <a:pt x="6240" y="7220"/>
                  <a:pt x="6350" y="7220"/>
                </a:cubicBezTo>
                <a:cubicBezTo>
                  <a:pt x="6460" y="7220"/>
                  <a:pt x="6550" y="7310"/>
                  <a:pt x="6550" y="7420"/>
                </a:cubicBezTo>
                <a:lnTo>
                  <a:pt x="6550" y="9760"/>
                </a:lnTo>
                <a:cubicBezTo>
                  <a:pt x="6550" y="9870"/>
                  <a:pt x="6460" y="9960"/>
                  <a:pt x="6350" y="9960"/>
                </a:cubicBezTo>
                <a:close/>
                <a:moveTo>
                  <a:pt x="12500" y="11330"/>
                </a:moveTo>
                <a:lnTo>
                  <a:pt x="7710" y="11330"/>
                </a:lnTo>
                <a:cubicBezTo>
                  <a:pt x="7600" y="11330"/>
                  <a:pt x="7510" y="11240"/>
                  <a:pt x="7510" y="11130"/>
                </a:cubicBezTo>
                <a:cubicBezTo>
                  <a:pt x="7510" y="11020"/>
                  <a:pt x="7600" y="10930"/>
                  <a:pt x="7710" y="10930"/>
                </a:cubicBezTo>
                <a:lnTo>
                  <a:pt x="12500" y="10930"/>
                </a:lnTo>
                <a:cubicBezTo>
                  <a:pt x="12610" y="10930"/>
                  <a:pt x="12700" y="11020"/>
                  <a:pt x="12700" y="11130"/>
                </a:cubicBezTo>
                <a:cubicBezTo>
                  <a:pt x="12700" y="11240"/>
                  <a:pt x="12610" y="11330"/>
                  <a:pt x="12500" y="11330"/>
                </a:cubicBezTo>
                <a:close/>
                <a:moveTo>
                  <a:pt x="4990" y="11330"/>
                </a:moveTo>
                <a:lnTo>
                  <a:pt x="200" y="11330"/>
                </a:lnTo>
                <a:cubicBezTo>
                  <a:pt x="90" y="11330"/>
                  <a:pt x="0" y="11240"/>
                  <a:pt x="0" y="11130"/>
                </a:cubicBezTo>
                <a:cubicBezTo>
                  <a:pt x="0" y="11020"/>
                  <a:pt x="90" y="10930"/>
                  <a:pt x="200" y="10930"/>
                </a:cubicBezTo>
                <a:lnTo>
                  <a:pt x="4990" y="10930"/>
                </a:lnTo>
                <a:cubicBezTo>
                  <a:pt x="5100" y="10930"/>
                  <a:pt x="5190" y="11020"/>
                  <a:pt x="5190" y="11130"/>
                </a:cubicBezTo>
                <a:cubicBezTo>
                  <a:pt x="5190" y="11240"/>
                  <a:pt x="5100" y="11330"/>
                  <a:pt x="4990" y="1133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21" name="iconfont-11964-5737108">
            <a:extLst>
              <a:ext uri="{FF2B5EF4-FFF2-40B4-BE49-F238E27FC236}">
                <a16:creationId xmlns:a16="http://schemas.microsoft.com/office/drawing/2014/main" xmlns="" id="{DE781588-DB91-4A5D-A56E-002559DA6527}"/>
              </a:ext>
            </a:extLst>
          </p:cNvPr>
          <p:cNvSpPr>
            <a:spLocks noChangeAspect="1"/>
          </p:cNvSpPr>
          <p:nvPr/>
        </p:nvSpPr>
        <p:spPr bwMode="auto">
          <a:xfrm>
            <a:off x="7461802" y="5003498"/>
            <a:ext cx="399020" cy="399084"/>
          </a:xfrm>
          <a:custGeom>
            <a:avLst/>
            <a:gdLst>
              <a:gd name="T0" fmla="*/ 150 w 12700"/>
              <a:gd name="T1" fmla="*/ 12140 h 12700"/>
              <a:gd name="T2" fmla="*/ 0 w 12700"/>
              <a:gd name="T3" fmla="*/ 11480 h 12700"/>
              <a:gd name="T4" fmla="*/ 5000 w 12700"/>
              <a:gd name="T5" fmla="*/ 11480 h 12700"/>
              <a:gd name="T6" fmla="*/ 4850 w 12700"/>
              <a:gd name="T7" fmla="*/ 12140 h 12700"/>
              <a:gd name="T8" fmla="*/ 420 w 12700"/>
              <a:gd name="T9" fmla="*/ 11830 h 12700"/>
              <a:gd name="T10" fmla="*/ 4560 w 12700"/>
              <a:gd name="T11" fmla="*/ 11830 h 12700"/>
              <a:gd name="T12" fmla="*/ 2490 w 12700"/>
              <a:gd name="T13" fmla="*/ 9350 h 12700"/>
              <a:gd name="T14" fmla="*/ 420 w 12700"/>
              <a:gd name="T15" fmla="*/ 11830 h 12700"/>
              <a:gd name="T16" fmla="*/ 2390 w 12700"/>
              <a:gd name="T17" fmla="*/ 11690 h 12700"/>
              <a:gd name="T18" fmla="*/ 3880 w 12700"/>
              <a:gd name="T19" fmla="*/ 11350 h 12700"/>
              <a:gd name="T20" fmla="*/ 2390 w 12700"/>
              <a:gd name="T21" fmla="*/ 9960 h 12700"/>
              <a:gd name="T22" fmla="*/ 4090 w 12700"/>
              <a:gd name="T23" fmla="*/ 11410 h 12700"/>
              <a:gd name="T24" fmla="*/ 2490 w 12700"/>
              <a:gd name="T25" fmla="*/ 11790 h 12700"/>
              <a:gd name="T26" fmla="*/ 1070 w 12700"/>
              <a:gd name="T27" fmla="*/ 7390 h 12700"/>
              <a:gd name="T28" fmla="*/ 3910 w 12700"/>
              <a:gd name="T29" fmla="*/ 7390 h 12700"/>
              <a:gd name="T30" fmla="*/ 2490 w 12700"/>
              <a:gd name="T31" fmla="*/ 6360 h 12700"/>
              <a:gd name="T32" fmla="*/ 2490 w 12700"/>
              <a:gd name="T33" fmla="*/ 8420 h 12700"/>
              <a:gd name="T34" fmla="*/ 2490 w 12700"/>
              <a:gd name="T35" fmla="*/ 6360 h 12700"/>
              <a:gd name="T36" fmla="*/ 7850 w 12700"/>
              <a:gd name="T37" fmla="*/ 12140 h 12700"/>
              <a:gd name="T38" fmla="*/ 7700 w 12700"/>
              <a:gd name="T39" fmla="*/ 11480 h 12700"/>
              <a:gd name="T40" fmla="*/ 12700 w 12700"/>
              <a:gd name="T41" fmla="*/ 11480 h 12700"/>
              <a:gd name="T42" fmla="*/ 12550 w 12700"/>
              <a:gd name="T43" fmla="*/ 12140 h 12700"/>
              <a:gd name="T44" fmla="*/ 8130 w 12700"/>
              <a:gd name="T45" fmla="*/ 11830 h 12700"/>
              <a:gd name="T46" fmla="*/ 12270 w 12700"/>
              <a:gd name="T47" fmla="*/ 11830 h 12700"/>
              <a:gd name="T48" fmla="*/ 10200 w 12700"/>
              <a:gd name="T49" fmla="*/ 9350 h 12700"/>
              <a:gd name="T50" fmla="*/ 8130 w 12700"/>
              <a:gd name="T51" fmla="*/ 11830 h 12700"/>
              <a:gd name="T52" fmla="*/ 10090 w 12700"/>
              <a:gd name="T53" fmla="*/ 11690 h 12700"/>
              <a:gd name="T54" fmla="*/ 11580 w 12700"/>
              <a:gd name="T55" fmla="*/ 11350 h 12700"/>
              <a:gd name="T56" fmla="*/ 10090 w 12700"/>
              <a:gd name="T57" fmla="*/ 9960 h 12700"/>
              <a:gd name="T58" fmla="*/ 11790 w 12700"/>
              <a:gd name="T59" fmla="*/ 11410 h 12700"/>
              <a:gd name="T60" fmla="*/ 10190 w 12700"/>
              <a:gd name="T61" fmla="*/ 11790 h 12700"/>
              <a:gd name="T62" fmla="*/ 8770 w 12700"/>
              <a:gd name="T63" fmla="*/ 7390 h 12700"/>
              <a:gd name="T64" fmla="*/ 11610 w 12700"/>
              <a:gd name="T65" fmla="*/ 7390 h 12700"/>
              <a:gd name="T66" fmla="*/ 10190 w 12700"/>
              <a:gd name="T67" fmla="*/ 6360 h 12700"/>
              <a:gd name="T68" fmla="*/ 10190 w 12700"/>
              <a:gd name="T69" fmla="*/ 8420 h 12700"/>
              <a:gd name="T70" fmla="*/ 10190 w 12700"/>
              <a:gd name="T71" fmla="*/ 6360 h 12700"/>
              <a:gd name="T72" fmla="*/ 4000 w 12700"/>
              <a:gd name="T73" fmla="*/ 6180 h 12700"/>
              <a:gd name="T74" fmla="*/ 3850 w 12700"/>
              <a:gd name="T75" fmla="*/ 5510 h 12700"/>
              <a:gd name="T76" fmla="*/ 8850 w 12700"/>
              <a:gd name="T77" fmla="*/ 5510 h 12700"/>
              <a:gd name="T78" fmla="*/ 8700 w 12700"/>
              <a:gd name="T79" fmla="*/ 6180 h 12700"/>
              <a:gd name="T80" fmla="*/ 4270 w 12700"/>
              <a:gd name="T81" fmla="*/ 5880 h 12700"/>
              <a:gd name="T82" fmla="*/ 8410 w 12700"/>
              <a:gd name="T83" fmla="*/ 5880 h 12700"/>
              <a:gd name="T84" fmla="*/ 6340 w 12700"/>
              <a:gd name="T85" fmla="*/ 3400 h 12700"/>
              <a:gd name="T86" fmla="*/ 4270 w 12700"/>
              <a:gd name="T87" fmla="*/ 5880 h 12700"/>
              <a:gd name="T88" fmla="*/ 6240 w 12700"/>
              <a:gd name="T89" fmla="*/ 5730 h 12700"/>
              <a:gd name="T90" fmla="*/ 7730 w 12700"/>
              <a:gd name="T91" fmla="*/ 5390 h 12700"/>
              <a:gd name="T92" fmla="*/ 6240 w 12700"/>
              <a:gd name="T93" fmla="*/ 4000 h 12700"/>
              <a:gd name="T94" fmla="*/ 7940 w 12700"/>
              <a:gd name="T95" fmla="*/ 5450 h 12700"/>
              <a:gd name="T96" fmla="*/ 6340 w 12700"/>
              <a:gd name="T97" fmla="*/ 5830 h 12700"/>
              <a:gd name="T98" fmla="*/ 4920 w 12700"/>
              <a:gd name="T99" fmla="*/ 1430 h 12700"/>
              <a:gd name="T100" fmla="*/ 7760 w 12700"/>
              <a:gd name="T101" fmla="*/ 1430 h 12700"/>
              <a:gd name="T102" fmla="*/ 6340 w 12700"/>
              <a:gd name="T103" fmla="*/ 400 h 12700"/>
              <a:gd name="T104" fmla="*/ 6340 w 12700"/>
              <a:gd name="T105" fmla="*/ 2460 h 12700"/>
              <a:gd name="T106" fmla="*/ 6340 w 12700"/>
              <a:gd name="T107" fmla="*/ 400 h 12700"/>
              <a:gd name="T108" fmla="*/ 5100 w 12700"/>
              <a:gd name="T109" fmla="*/ 9970 h 12700"/>
              <a:gd name="T110" fmla="*/ 6280 w 12700"/>
              <a:gd name="T111" fmla="*/ 8490 h 12700"/>
              <a:gd name="T112" fmla="*/ 7740 w 12700"/>
              <a:gd name="T113" fmla="*/ 9690 h 12700"/>
              <a:gd name="T114" fmla="*/ 7460 w 12700"/>
              <a:gd name="T115" fmla="*/ 9970 h 12700"/>
              <a:gd name="T116" fmla="*/ 5380 w 12700"/>
              <a:gd name="T117" fmla="*/ 9970 h 12700"/>
              <a:gd name="T118" fmla="*/ 6420 w 12700"/>
              <a:gd name="T119" fmla="*/ 8830 h 12700"/>
              <a:gd name="T120" fmla="*/ 6220 w 12700"/>
              <a:gd name="T121" fmla="*/ 7110 h 12700"/>
              <a:gd name="T122" fmla="*/ 6620 w 12700"/>
              <a:gd name="T123" fmla="*/ 7110 h 12700"/>
              <a:gd name="T124" fmla="*/ 6420 w 12700"/>
              <a:gd name="T125" fmla="*/ 8830 h 12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700" h="12700">
                <a:moveTo>
                  <a:pt x="2490" y="12700"/>
                </a:moveTo>
                <a:cubicBezTo>
                  <a:pt x="1650" y="12700"/>
                  <a:pt x="840" y="12510"/>
                  <a:pt x="150" y="12140"/>
                </a:cubicBezTo>
                <a:cubicBezTo>
                  <a:pt x="100" y="12110"/>
                  <a:pt x="60" y="12060"/>
                  <a:pt x="50" y="12000"/>
                </a:cubicBezTo>
                <a:cubicBezTo>
                  <a:pt x="10" y="11830"/>
                  <a:pt x="0" y="11650"/>
                  <a:pt x="0" y="11480"/>
                </a:cubicBezTo>
                <a:cubicBezTo>
                  <a:pt x="0" y="10090"/>
                  <a:pt x="1120" y="8950"/>
                  <a:pt x="2500" y="8950"/>
                </a:cubicBezTo>
                <a:cubicBezTo>
                  <a:pt x="3880" y="8950"/>
                  <a:pt x="5000" y="10080"/>
                  <a:pt x="5000" y="11480"/>
                </a:cubicBezTo>
                <a:cubicBezTo>
                  <a:pt x="5000" y="11660"/>
                  <a:pt x="4980" y="11830"/>
                  <a:pt x="4950" y="12000"/>
                </a:cubicBezTo>
                <a:cubicBezTo>
                  <a:pt x="4940" y="12060"/>
                  <a:pt x="4900" y="12110"/>
                  <a:pt x="4850" y="12140"/>
                </a:cubicBezTo>
                <a:cubicBezTo>
                  <a:pt x="4140" y="12510"/>
                  <a:pt x="3330" y="12700"/>
                  <a:pt x="2490" y="12700"/>
                </a:cubicBezTo>
                <a:close/>
                <a:moveTo>
                  <a:pt x="420" y="11830"/>
                </a:moveTo>
                <a:cubicBezTo>
                  <a:pt x="1030" y="12140"/>
                  <a:pt x="1750" y="12300"/>
                  <a:pt x="2490" y="12300"/>
                </a:cubicBezTo>
                <a:cubicBezTo>
                  <a:pt x="3230" y="12300"/>
                  <a:pt x="3940" y="12140"/>
                  <a:pt x="4560" y="11830"/>
                </a:cubicBezTo>
                <a:cubicBezTo>
                  <a:pt x="4580" y="11710"/>
                  <a:pt x="4590" y="11600"/>
                  <a:pt x="4590" y="11480"/>
                </a:cubicBezTo>
                <a:cubicBezTo>
                  <a:pt x="4590" y="10310"/>
                  <a:pt x="3650" y="9350"/>
                  <a:pt x="2490" y="9350"/>
                </a:cubicBezTo>
                <a:cubicBezTo>
                  <a:pt x="1330" y="9350"/>
                  <a:pt x="390" y="10300"/>
                  <a:pt x="390" y="11480"/>
                </a:cubicBezTo>
                <a:cubicBezTo>
                  <a:pt x="390" y="11600"/>
                  <a:pt x="400" y="11720"/>
                  <a:pt x="420" y="11830"/>
                </a:cubicBezTo>
                <a:close/>
                <a:moveTo>
                  <a:pt x="2490" y="11790"/>
                </a:moveTo>
                <a:cubicBezTo>
                  <a:pt x="2430" y="11790"/>
                  <a:pt x="2390" y="11750"/>
                  <a:pt x="2390" y="11690"/>
                </a:cubicBezTo>
                <a:cubicBezTo>
                  <a:pt x="2390" y="11630"/>
                  <a:pt x="2430" y="11590"/>
                  <a:pt x="2490" y="11590"/>
                </a:cubicBezTo>
                <a:cubicBezTo>
                  <a:pt x="2980" y="11590"/>
                  <a:pt x="3450" y="11510"/>
                  <a:pt x="3880" y="11350"/>
                </a:cubicBezTo>
                <a:cubicBezTo>
                  <a:pt x="3820" y="10620"/>
                  <a:pt x="3220" y="10060"/>
                  <a:pt x="2490" y="10060"/>
                </a:cubicBezTo>
                <a:cubicBezTo>
                  <a:pt x="2430" y="10060"/>
                  <a:pt x="2390" y="10020"/>
                  <a:pt x="2390" y="9960"/>
                </a:cubicBezTo>
                <a:cubicBezTo>
                  <a:pt x="2390" y="9900"/>
                  <a:pt x="2430" y="9860"/>
                  <a:pt x="2490" y="9860"/>
                </a:cubicBezTo>
                <a:cubicBezTo>
                  <a:pt x="3350" y="9860"/>
                  <a:pt x="4050" y="10540"/>
                  <a:pt x="4090" y="11410"/>
                </a:cubicBezTo>
                <a:cubicBezTo>
                  <a:pt x="4090" y="11450"/>
                  <a:pt x="4070" y="11490"/>
                  <a:pt x="4030" y="11510"/>
                </a:cubicBezTo>
                <a:cubicBezTo>
                  <a:pt x="3540" y="11700"/>
                  <a:pt x="3030" y="11790"/>
                  <a:pt x="2490" y="11790"/>
                </a:cubicBezTo>
                <a:close/>
                <a:moveTo>
                  <a:pt x="2490" y="8820"/>
                </a:moveTo>
                <a:cubicBezTo>
                  <a:pt x="1710" y="8820"/>
                  <a:pt x="1070" y="8180"/>
                  <a:pt x="1070" y="7390"/>
                </a:cubicBezTo>
                <a:cubicBezTo>
                  <a:pt x="1070" y="6600"/>
                  <a:pt x="1700" y="5960"/>
                  <a:pt x="2490" y="5960"/>
                </a:cubicBezTo>
                <a:cubicBezTo>
                  <a:pt x="3270" y="5960"/>
                  <a:pt x="3910" y="6600"/>
                  <a:pt x="3910" y="7390"/>
                </a:cubicBezTo>
                <a:cubicBezTo>
                  <a:pt x="3900" y="8180"/>
                  <a:pt x="3270" y="8820"/>
                  <a:pt x="2490" y="8820"/>
                </a:cubicBezTo>
                <a:close/>
                <a:moveTo>
                  <a:pt x="2490" y="6360"/>
                </a:moveTo>
                <a:cubicBezTo>
                  <a:pt x="1930" y="6360"/>
                  <a:pt x="1470" y="6820"/>
                  <a:pt x="1470" y="7390"/>
                </a:cubicBezTo>
                <a:cubicBezTo>
                  <a:pt x="1470" y="7960"/>
                  <a:pt x="1930" y="8420"/>
                  <a:pt x="2490" y="8420"/>
                </a:cubicBezTo>
                <a:cubicBezTo>
                  <a:pt x="3050" y="8420"/>
                  <a:pt x="3510" y="7960"/>
                  <a:pt x="3510" y="7390"/>
                </a:cubicBezTo>
                <a:cubicBezTo>
                  <a:pt x="3500" y="6820"/>
                  <a:pt x="3050" y="6360"/>
                  <a:pt x="2490" y="6360"/>
                </a:cubicBezTo>
                <a:close/>
                <a:moveTo>
                  <a:pt x="10190" y="12700"/>
                </a:moveTo>
                <a:cubicBezTo>
                  <a:pt x="9350" y="12700"/>
                  <a:pt x="8540" y="12510"/>
                  <a:pt x="7850" y="12140"/>
                </a:cubicBezTo>
                <a:cubicBezTo>
                  <a:pt x="7800" y="12110"/>
                  <a:pt x="7760" y="12060"/>
                  <a:pt x="7750" y="12000"/>
                </a:cubicBezTo>
                <a:cubicBezTo>
                  <a:pt x="7710" y="11830"/>
                  <a:pt x="7700" y="11650"/>
                  <a:pt x="7700" y="11480"/>
                </a:cubicBezTo>
                <a:cubicBezTo>
                  <a:pt x="7700" y="10090"/>
                  <a:pt x="8820" y="8950"/>
                  <a:pt x="10200" y="8950"/>
                </a:cubicBezTo>
                <a:cubicBezTo>
                  <a:pt x="11580" y="8950"/>
                  <a:pt x="12700" y="10080"/>
                  <a:pt x="12700" y="11480"/>
                </a:cubicBezTo>
                <a:cubicBezTo>
                  <a:pt x="12700" y="11660"/>
                  <a:pt x="12680" y="11830"/>
                  <a:pt x="12650" y="12000"/>
                </a:cubicBezTo>
                <a:cubicBezTo>
                  <a:pt x="12640" y="12060"/>
                  <a:pt x="12600" y="12110"/>
                  <a:pt x="12550" y="12140"/>
                </a:cubicBezTo>
                <a:cubicBezTo>
                  <a:pt x="11840" y="12510"/>
                  <a:pt x="11030" y="12700"/>
                  <a:pt x="10190" y="12700"/>
                </a:cubicBezTo>
                <a:close/>
                <a:moveTo>
                  <a:pt x="8130" y="11830"/>
                </a:moveTo>
                <a:cubicBezTo>
                  <a:pt x="8740" y="12140"/>
                  <a:pt x="9460" y="12300"/>
                  <a:pt x="10200" y="12300"/>
                </a:cubicBezTo>
                <a:cubicBezTo>
                  <a:pt x="10940" y="12300"/>
                  <a:pt x="11650" y="12140"/>
                  <a:pt x="12270" y="11830"/>
                </a:cubicBezTo>
                <a:cubicBezTo>
                  <a:pt x="12290" y="11710"/>
                  <a:pt x="12300" y="11600"/>
                  <a:pt x="12300" y="11480"/>
                </a:cubicBezTo>
                <a:cubicBezTo>
                  <a:pt x="12300" y="10310"/>
                  <a:pt x="11360" y="9350"/>
                  <a:pt x="10200" y="9350"/>
                </a:cubicBezTo>
                <a:cubicBezTo>
                  <a:pt x="9040" y="9350"/>
                  <a:pt x="8100" y="10300"/>
                  <a:pt x="8100" y="11480"/>
                </a:cubicBezTo>
                <a:cubicBezTo>
                  <a:pt x="8100" y="11600"/>
                  <a:pt x="8110" y="11720"/>
                  <a:pt x="8130" y="11830"/>
                </a:cubicBezTo>
                <a:close/>
                <a:moveTo>
                  <a:pt x="10190" y="11790"/>
                </a:moveTo>
                <a:cubicBezTo>
                  <a:pt x="10130" y="11790"/>
                  <a:pt x="10090" y="11750"/>
                  <a:pt x="10090" y="11690"/>
                </a:cubicBezTo>
                <a:cubicBezTo>
                  <a:pt x="10090" y="11630"/>
                  <a:pt x="10130" y="11590"/>
                  <a:pt x="10190" y="11590"/>
                </a:cubicBezTo>
                <a:cubicBezTo>
                  <a:pt x="10680" y="11590"/>
                  <a:pt x="11150" y="11510"/>
                  <a:pt x="11580" y="11350"/>
                </a:cubicBezTo>
                <a:cubicBezTo>
                  <a:pt x="11520" y="10620"/>
                  <a:pt x="10920" y="10060"/>
                  <a:pt x="10190" y="10060"/>
                </a:cubicBezTo>
                <a:cubicBezTo>
                  <a:pt x="10130" y="10060"/>
                  <a:pt x="10090" y="10020"/>
                  <a:pt x="10090" y="9960"/>
                </a:cubicBezTo>
                <a:cubicBezTo>
                  <a:pt x="10090" y="9900"/>
                  <a:pt x="10130" y="9860"/>
                  <a:pt x="10190" y="9860"/>
                </a:cubicBezTo>
                <a:cubicBezTo>
                  <a:pt x="11050" y="9860"/>
                  <a:pt x="11750" y="10540"/>
                  <a:pt x="11790" y="11410"/>
                </a:cubicBezTo>
                <a:cubicBezTo>
                  <a:pt x="11790" y="11450"/>
                  <a:pt x="11770" y="11490"/>
                  <a:pt x="11730" y="11510"/>
                </a:cubicBezTo>
                <a:cubicBezTo>
                  <a:pt x="11250" y="11700"/>
                  <a:pt x="10740" y="11790"/>
                  <a:pt x="10190" y="11790"/>
                </a:cubicBezTo>
                <a:close/>
                <a:moveTo>
                  <a:pt x="10190" y="8820"/>
                </a:moveTo>
                <a:cubicBezTo>
                  <a:pt x="9410" y="8820"/>
                  <a:pt x="8770" y="8180"/>
                  <a:pt x="8770" y="7390"/>
                </a:cubicBezTo>
                <a:cubicBezTo>
                  <a:pt x="8770" y="6600"/>
                  <a:pt x="9400" y="5960"/>
                  <a:pt x="10190" y="5960"/>
                </a:cubicBezTo>
                <a:cubicBezTo>
                  <a:pt x="10970" y="5960"/>
                  <a:pt x="11610" y="6600"/>
                  <a:pt x="11610" y="7390"/>
                </a:cubicBezTo>
                <a:cubicBezTo>
                  <a:pt x="11610" y="8180"/>
                  <a:pt x="10970" y="8820"/>
                  <a:pt x="10190" y="8820"/>
                </a:cubicBezTo>
                <a:close/>
                <a:moveTo>
                  <a:pt x="10190" y="6360"/>
                </a:moveTo>
                <a:cubicBezTo>
                  <a:pt x="9630" y="6360"/>
                  <a:pt x="9170" y="6820"/>
                  <a:pt x="9170" y="7390"/>
                </a:cubicBezTo>
                <a:cubicBezTo>
                  <a:pt x="9170" y="7960"/>
                  <a:pt x="9630" y="8420"/>
                  <a:pt x="10190" y="8420"/>
                </a:cubicBezTo>
                <a:cubicBezTo>
                  <a:pt x="10750" y="8420"/>
                  <a:pt x="11210" y="7960"/>
                  <a:pt x="11210" y="7390"/>
                </a:cubicBezTo>
                <a:cubicBezTo>
                  <a:pt x="11210" y="6820"/>
                  <a:pt x="10750" y="6360"/>
                  <a:pt x="10190" y="6360"/>
                </a:cubicBezTo>
                <a:close/>
                <a:moveTo>
                  <a:pt x="6340" y="6740"/>
                </a:moveTo>
                <a:cubicBezTo>
                  <a:pt x="5500" y="6740"/>
                  <a:pt x="4690" y="6550"/>
                  <a:pt x="4000" y="6180"/>
                </a:cubicBezTo>
                <a:cubicBezTo>
                  <a:pt x="3950" y="6150"/>
                  <a:pt x="3910" y="6100"/>
                  <a:pt x="3900" y="6040"/>
                </a:cubicBezTo>
                <a:cubicBezTo>
                  <a:pt x="3860" y="5870"/>
                  <a:pt x="3850" y="5690"/>
                  <a:pt x="3850" y="5510"/>
                </a:cubicBezTo>
                <a:cubicBezTo>
                  <a:pt x="3850" y="4120"/>
                  <a:pt x="4970" y="2980"/>
                  <a:pt x="6350" y="2980"/>
                </a:cubicBezTo>
                <a:cubicBezTo>
                  <a:pt x="7730" y="2980"/>
                  <a:pt x="8850" y="4110"/>
                  <a:pt x="8850" y="5510"/>
                </a:cubicBezTo>
                <a:cubicBezTo>
                  <a:pt x="8850" y="5690"/>
                  <a:pt x="8830" y="5860"/>
                  <a:pt x="8800" y="6040"/>
                </a:cubicBezTo>
                <a:cubicBezTo>
                  <a:pt x="8790" y="6100"/>
                  <a:pt x="8750" y="6150"/>
                  <a:pt x="8700" y="6180"/>
                </a:cubicBezTo>
                <a:cubicBezTo>
                  <a:pt x="7990" y="6550"/>
                  <a:pt x="7180" y="6740"/>
                  <a:pt x="6340" y="6740"/>
                </a:cubicBezTo>
                <a:close/>
                <a:moveTo>
                  <a:pt x="4270" y="5880"/>
                </a:moveTo>
                <a:cubicBezTo>
                  <a:pt x="4880" y="6190"/>
                  <a:pt x="5600" y="6350"/>
                  <a:pt x="6340" y="6350"/>
                </a:cubicBezTo>
                <a:cubicBezTo>
                  <a:pt x="7080" y="6350"/>
                  <a:pt x="7790" y="6190"/>
                  <a:pt x="8410" y="5880"/>
                </a:cubicBezTo>
                <a:cubicBezTo>
                  <a:pt x="8430" y="5760"/>
                  <a:pt x="8440" y="5650"/>
                  <a:pt x="8440" y="5530"/>
                </a:cubicBezTo>
                <a:cubicBezTo>
                  <a:pt x="8440" y="4360"/>
                  <a:pt x="7500" y="3400"/>
                  <a:pt x="6340" y="3400"/>
                </a:cubicBezTo>
                <a:cubicBezTo>
                  <a:pt x="5180" y="3400"/>
                  <a:pt x="4240" y="4350"/>
                  <a:pt x="4240" y="5530"/>
                </a:cubicBezTo>
                <a:cubicBezTo>
                  <a:pt x="4240" y="5640"/>
                  <a:pt x="4250" y="5760"/>
                  <a:pt x="4270" y="5880"/>
                </a:cubicBezTo>
                <a:close/>
                <a:moveTo>
                  <a:pt x="6340" y="5830"/>
                </a:moveTo>
                <a:cubicBezTo>
                  <a:pt x="6280" y="5830"/>
                  <a:pt x="6240" y="5790"/>
                  <a:pt x="6240" y="5730"/>
                </a:cubicBezTo>
                <a:cubicBezTo>
                  <a:pt x="6240" y="5670"/>
                  <a:pt x="6280" y="5630"/>
                  <a:pt x="6340" y="5630"/>
                </a:cubicBezTo>
                <a:cubicBezTo>
                  <a:pt x="6830" y="5630"/>
                  <a:pt x="7300" y="5550"/>
                  <a:pt x="7730" y="5390"/>
                </a:cubicBezTo>
                <a:cubicBezTo>
                  <a:pt x="7670" y="4660"/>
                  <a:pt x="7070" y="4100"/>
                  <a:pt x="6340" y="4100"/>
                </a:cubicBezTo>
                <a:cubicBezTo>
                  <a:pt x="6280" y="4100"/>
                  <a:pt x="6240" y="4060"/>
                  <a:pt x="6240" y="4000"/>
                </a:cubicBezTo>
                <a:cubicBezTo>
                  <a:pt x="6240" y="3940"/>
                  <a:pt x="6280" y="3900"/>
                  <a:pt x="6340" y="3900"/>
                </a:cubicBezTo>
                <a:cubicBezTo>
                  <a:pt x="7200" y="3900"/>
                  <a:pt x="7900" y="4580"/>
                  <a:pt x="7940" y="5450"/>
                </a:cubicBezTo>
                <a:cubicBezTo>
                  <a:pt x="7940" y="5490"/>
                  <a:pt x="7920" y="5530"/>
                  <a:pt x="7880" y="5550"/>
                </a:cubicBezTo>
                <a:cubicBezTo>
                  <a:pt x="7400" y="5740"/>
                  <a:pt x="6880" y="5830"/>
                  <a:pt x="6340" y="5830"/>
                </a:cubicBezTo>
                <a:close/>
                <a:moveTo>
                  <a:pt x="6340" y="2860"/>
                </a:moveTo>
                <a:cubicBezTo>
                  <a:pt x="5560" y="2860"/>
                  <a:pt x="4920" y="2220"/>
                  <a:pt x="4920" y="1430"/>
                </a:cubicBezTo>
                <a:cubicBezTo>
                  <a:pt x="4920" y="640"/>
                  <a:pt x="5560" y="0"/>
                  <a:pt x="6340" y="0"/>
                </a:cubicBezTo>
                <a:cubicBezTo>
                  <a:pt x="7120" y="0"/>
                  <a:pt x="7760" y="640"/>
                  <a:pt x="7760" y="1430"/>
                </a:cubicBezTo>
                <a:cubicBezTo>
                  <a:pt x="7760" y="2220"/>
                  <a:pt x="7120" y="2860"/>
                  <a:pt x="6340" y="2860"/>
                </a:cubicBezTo>
                <a:close/>
                <a:moveTo>
                  <a:pt x="6340" y="400"/>
                </a:moveTo>
                <a:cubicBezTo>
                  <a:pt x="5780" y="400"/>
                  <a:pt x="5320" y="860"/>
                  <a:pt x="5320" y="1430"/>
                </a:cubicBezTo>
                <a:cubicBezTo>
                  <a:pt x="5320" y="2000"/>
                  <a:pt x="5780" y="2460"/>
                  <a:pt x="6340" y="2460"/>
                </a:cubicBezTo>
                <a:cubicBezTo>
                  <a:pt x="6900" y="2460"/>
                  <a:pt x="7360" y="2000"/>
                  <a:pt x="7360" y="1430"/>
                </a:cubicBezTo>
                <a:cubicBezTo>
                  <a:pt x="7360" y="860"/>
                  <a:pt x="6900" y="400"/>
                  <a:pt x="6340" y="400"/>
                </a:cubicBezTo>
                <a:close/>
                <a:moveTo>
                  <a:pt x="5240" y="10030"/>
                </a:moveTo>
                <a:cubicBezTo>
                  <a:pt x="5190" y="10030"/>
                  <a:pt x="5140" y="10010"/>
                  <a:pt x="5100" y="9970"/>
                </a:cubicBezTo>
                <a:cubicBezTo>
                  <a:pt x="5020" y="9890"/>
                  <a:pt x="5020" y="9770"/>
                  <a:pt x="5100" y="9690"/>
                </a:cubicBezTo>
                <a:lnTo>
                  <a:pt x="6280" y="8490"/>
                </a:lnTo>
                <a:cubicBezTo>
                  <a:pt x="6360" y="8410"/>
                  <a:pt x="6490" y="8410"/>
                  <a:pt x="6560" y="8490"/>
                </a:cubicBezTo>
                <a:lnTo>
                  <a:pt x="7740" y="9690"/>
                </a:lnTo>
                <a:cubicBezTo>
                  <a:pt x="7820" y="9770"/>
                  <a:pt x="7820" y="9900"/>
                  <a:pt x="7740" y="9970"/>
                </a:cubicBezTo>
                <a:cubicBezTo>
                  <a:pt x="7660" y="10050"/>
                  <a:pt x="7530" y="10050"/>
                  <a:pt x="7460" y="9970"/>
                </a:cubicBezTo>
                <a:lnTo>
                  <a:pt x="6420" y="8920"/>
                </a:lnTo>
                <a:lnTo>
                  <a:pt x="5380" y="9970"/>
                </a:lnTo>
                <a:cubicBezTo>
                  <a:pt x="5340" y="10010"/>
                  <a:pt x="5290" y="10030"/>
                  <a:pt x="5240" y="10030"/>
                </a:cubicBezTo>
                <a:close/>
                <a:moveTo>
                  <a:pt x="6420" y="8830"/>
                </a:moveTo>
                <a:cubicBezTo>
                  <a:pt x="6310" y="8830"/>
                  <a:pt x="6220" y="8740"/>
                  <a:pt x="6220" y="8630"/>
                </a:cubicBezTo>
                <a:lnTo>
                  <a:pt x="6220" y="7110"/>
                </a:lnTo>
                <a:cubicBezTo>
                  <a:pt x="6220" y="7000"/>
                  <a:pt x="6310" y="6910"/>
                  <a:pt x="6420" y="6910"/>
                </a:cubicBezTo>
                <a:cubicBezTo>
                  <a:pt x="6530" y="6910"/>
                  <a:pt x="6620" y="7000"/>
                  <a:pt x="6620" y="7110"/>
                </a:cubicBezTo>
                <a:lnTo>
                  <a:pt x="6620" y="8640"/>
                </a:lnTo>
                <a:cubicBezTo>
                  <a:pt x="6620" y="8740"/>
                  <a:pt x="6530" y="8830"/>
                  <a:pt x="6420" y="883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23B3B5CC-6630-4E36-A6E5-2E854DBCA32C}"/>
              </a:ext>
            </a:extLst>
          </p:cNvPr>
          <p:cNvGrpSpPr/>
          <p:nvPr/>
        </p:nvGrpSpPr>
        <p:grpSpPr>
          <a:xfrm>
            <a:off x="7931824" y="3764572"/>
            <a:ext cx="2476837" cy="856137"/>
            <a:chOff x="1392664" y="2552340"/>
            <a:chExt cx="2476837" cy="856137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E28D4578-39FA-4E9C-9750-9D5E6F4B2365}"/>
                </a:ext>
              </a:extLst>
            </p:cNvPr>
            <p:cNvSpPr txBox="1"/>
            <p:nvPr/>
          </p:nvSpPr>
          <p:spPr>
            <a:xfrm>
              <a:off x="1392664" y="2552340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此处为小标题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CB97EA9F-8CBC-47A1-B699-795ED38A59AE}"/>
                </a:ext>
              </a:extLst>
            </p:cNvPr>
            <p:cNvSpPr txBox="1"/>
            <p:nvPr/>
          </p:nvSpPr>
          <p:spPr>
            <a:xfrm>
              <a:off x="1392664" y="2823702"/>
              <a:ext cx="247683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此处为正文内容此处为正文内容此处为正文内容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9AFB2B49-0031-4314-A688-C30D989FA419}"/>
              </a:ext>
            </a:extLst>
          </p:cNvPr>
          <p:cNvGrpSpPr/>
          <p:nvPr/>
        </p:nvGrpSpPr>
        <p:grpSpPr>
          <a:xfrm>
            <a:off x="7931824" y="4767688"/>
            <a:ext cx="2476837" cy="856137"/>
            <a:chOff x="1392664" y="2552340"/>
            <a:chExt cx="2476837" cy="856137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CF023571-9D5B-43D2-A12D-F88328D9E1AD}"/>
                </a:ext>
              </a:extLst>
            </p:cNvPr>
            <p:cNvSpPr txBox="1"/>
            <p:nvPr/>
          </p:nvSpPr>
          <p:spPr>
            <a:xfrm>
              <a:off x="1392664" y="2552340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此处为小标题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9576F2A9-A5F7-4B10-8A93-9788935A9F8B}"/>
                </a:ext>
              </a:extLst>
            </p:cNvPr>
            <p:cNvSpPr txBox="1"/>
            <p:nvPr/>
          </p:nvSpPr>
          <p:spPr>
            <a:xfrm>
              <a:off x="1392664" y="2823702"/>
              <a:ext cx="247683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此处为正文内容此处为正文内容此处为正文内容</a:t>
              </a:r>
            </a:p>
          </p:txBody>
        </p:sp>
      </p:grp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18E8787A-8AD0-4A95-80DF-77306EC27B72}"/>
              </a:ext>
            </a:extLst>
          </p:cNvPr>
          <p:cNvSpPr/>
          <p:nvPr/>
        </p:nvSpPr>
        <p:spPr>
          <a:xfrm>
            <a:off x="7491984" y="3404813"/>
            <a:ext cx="3505200" cy="134112"/>
          </a:xfrm>
          <a:custGeom>
            <a:avLst/>
            <a:gdLst>
              <a:gd name="connsiteX0" fmla="*/ 0 w 3505200"/>
              <a:gd name="connsiteY0" fmla="*/ 128016 h 134112"/>
              <a:gd name="connsiteX1" fmla="*/ 304800 w 3505200"/>
              <a:gd name="connsiteY1" fmla="*/ 128016 h 134112"/>
              <a:gd name="connsiteX2" fmla="*/ 463296 w 3505200"/>
              <a:gd name="connsiteY2" fmla="*/ 0 h 134112"/>
              <a:gd name="connsiteX3" fmla="*/ 585216 w 3505200"/>
              <a:gd name="connsiteY3" fmla="*/ 134112 h 134112"/>
              <a:gd name="connsiteX4" fmla="*/ 3505200 w 3505200"/>
              <a:gd name="connsiteY4" fmla="*/ 134112 h 134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5200" h="134112">
                <a:moveTo>
                  <a:pt x="0" y="128016"/>
                </a:moveTo>
                <a:lnTo>
                  <a:pt x="304800" y="128016"/>
                </a:lnTo>
                <a:lnTo>
                  <a:pt x="463296" y="0"/>
                </a:lnTo>
                <a:lnTo>
                  <a:pt x="585216" y="134112"/>
                </a:lnTo>
                <a:lnTo>
                  <a:pt x="3505200" y="134112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618348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A77167A9-AC2B-4130-BA54-C4FE4BFB1AB4}"/>
              </a:ext>
            </a:extLst>
          </p:cNvPr>
          <p:cNvSpPr/>
          <p:nvPr/>
        </p:nvSpPr>
        <p:spPr>
          <a:xfrm>
            <a:off x="1543050" y="1552575"/>
            <a:ext cx="1498600" cy="43084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DAB85749-846C-4EF7-B65F-8A81F1DA087A}"/>
              </a:ext>
            </a:extLst>
          </p:cNvPr>
          <p:cNvGrpSpPr/>
          <p:nvPr/>
        </p:nvGrpSpPr>
        <p:grpSpPr>
          <a:xfrm>
            <a:off x="11384755" y="290563"/>
            <a:ext cx="470413" cy="112337"/>
            <a:chOff x="-6724650" y="4965700"/>
            <a:chExt cx="638176" cy="152400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C165C897-FADA-4DF4-BF2D-DD3475BE2088}"/>
                </a:ext>
              </a:extLst>
            </p:cNvPr>
            <p:cNvSpPr/>
            <p:nvPr/>
          </p:nvSpPr>
          <p:spPr>
            <a:xfrm>
              <a:off x="-6724650" y="4965700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C1C2C438-D7A3-4CD0-8539-6BBA5D783070}"/>
                </a:ext>
              </a:extLst>
            </p:cNvPr>
            <p:cNvSpPr/>
            <p:nvPr/>
          </p:nvSpPr>
          <p:spPr>
            <a:xfrm>
              <a:off x="-6481762" y="49657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09F1A1E8-749D-4919-B622-D4B08E5CA591}"/>
                </a:ext>
              </a:extLst>
            </p:cNvPr>
            <p:cNvSpPr/>
            <p:nvPr/>
          </p:nvSpPr>
          <p:spPr>
            <a:xfrm>
              <a:off x="-6238874" y="4965700"/>
              <a:ext cx="152400" cy="1524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8F7BB0E6-3D01-4B34-9CD3-1B764036D597}"/>
              </a:ext>
            </a:extLst>
          </p:cNvPr>
          <p:cNvSpPr txBox="1"/>
          <p:nvPr/>
        </p:nvSpPr>
        <p:spPr>
          <a:xfrm>
            <a:off x="1390361" y="2249144"/>
            <a:ext cx="71096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000" dirty="0">
                <a:solidFill>
                  <a:prstClr val="white">
                    <a:lumMod val="95000"/>
                  </a:prst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让客户看得见的产品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2607025-8A5F-4D11-9D53-A0DA5F3B4B59}"/>
              </a:ext>
            </a:extLst>
          </p:cNvPr>
          <p:cNvSpPr txBox="1"/>
          <p:nvPr/>
        </p:nvSpPr>
        <p:spPr>
          <a:xfrm>
            <a:off x="1596736" y="1594942"/>
            <a:ext cx="1317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©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一六视觉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B4F42A9-E88F-489E-A8E2-C0B0291471CC}"/>
              </a:ext>
            </a:extLst>
          </p:cNvPr>
          <p:cNvSpPr txBox="1"/>
          <p:nvPr/>
        </p:nvSpPr>
        <p:spPr>
          <a:xfrm>
            <a:off x="11186395" y="6079672"/>
            <a:ext cx="6687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”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D47E82ED-4AE1-4CF6-BAB3-D2537255AAD9}"/>
              </a:ext>
            </a:extLst>
          </p:cNvPr>
          <p:cNvSpPr txBox="1"/>
          <p:nvPr/>
        </p:nvSpPr>
        <p:spPr>
          <a:xfrm>
            <a:off x="1390361" y="3530535"/>
            <a:ext cx="18004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演讲人：张二木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0F3C2F8F-A4AB-4D42-BDFB-64B9C19F164E}"/>
              </a:ext>
            </a:extLst>
          </p:cNvPr>
          <p:cNvSpPr txBox="1"/>
          <p:nvPr/>
        </p:nvSpPr>
        <p:spPr>
          <a:xfrm>
            <a:off x="261274" y="6372059"/>
            <a:ext cx="26709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40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* 公司内部交流文件，禁止外传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169988DC-EB09-4584-97AA-0434704584D6}"/>
              </a:ext>
            </a:extLst>
          </p:cNvPr>
          <p:cNvSpPr txBox="1"/>
          <p:nvPr/>
        </p:nvSpPr>
        <p:spPr>
          <a:xfrm>
            <a:off x="1390361" y="3911698"/>
            <a:ext cx="32047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err="1">
                <a:solidFill>
                  <a:prstClr val="white">
                    <a:lumMod val="95000"/>
                  </a:prst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Wechat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：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a412476456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9374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1A4A935F-B2D9-4892-9DB5-79C4EE6C08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511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72834" y="3244334"/>
            <a:ext cx="5035353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二</a:t>
            </a:r>
            <a:r>
              <a:rPr lang="zh-CN" altLang="en-US" dirty="0" smtClean="0">
                <a:hlinkClick r:id="rId2"/>
              </a:rPr>
              <a:t>木</a:t>
            </a:r>
            <a:r>
              <a:rPr lang="zh-CN" altLang="en-US" dirty="0" smtClean="0"/>
              <a:t>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844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B4F42A9-E88F-489E-A8E2-C0B0291471CC}"/>
              </a:ext>
            </a:extLst>
          </p:cNvPr>
          <p:cNvSpPr txBox="1"/>
          <p:nvPr/>
        </p:nvSpPr>
        <p:spPr>
          <a:xfrm>
            <a:off x="11186395" y="6079672"/>
            <a:ext cx="6687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”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0F3C2F8F-A4AB-4D42-BDFB-64B9C19F164E}"/>
              </a:ext>
            </a:extLst>
          </p:cNvPr>
          <p:cNvSpPr txBox="1"/>
          <p:nvPr/>
        </p:nvSpPr>
        <p:spPr>
          <a:xfrm>
            <a:off x="261274" y="6372059"/>
            <a:ext cx="26709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50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* 公司内部交流文件，禁止外传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128FEC6F-3E24-4392-BED7-1467AF95FA3C}"/>
              </a:ext>
            </a:extLst>
          </p:cNvPr>
          <p:cNvSpPr txBox="1"/>
          <p:nvPr/>
        </p:nvSpPr>
        <p:spPr>
          <a:xfrm>
            <a:off x="934031" y="1416542"/>
            <a:ext cx="48013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行业及品牌存在问题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E30EBCAB-A7C2-4466-B392-BA48D11ACE8D}"/>
              </a:ext>
            </a:extLst>
          </p:cNvPr>
          <p:cNvSpPr txBox="1"/>
          <p:nvPr/>
        </p:nvSpPr>
        <p:spPr>
          <a:xfrm>
            <a:off x="7481306" y="1076238"/>
            <a:ext cx="376286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Bestborn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Brand appeal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C76C9B17-CB4D-41DF-BCB0-47A3D144CC0B}"/>
              </a:ext>
            </a:extLst>
          </p:cNvPr>
          <p:cNvSpPr/>
          <p:nvPr/>
        </p:nvSpPr>
        <p:spPr>
          <a:xfrm>
            <a:off x="1005605" y="2849543"/>
            <a:ext cx="2192508" cy="2192508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8CCCF918-22CB-477F-860A-3170857B3564}"/>
              </a:ext>
            </a:extLst>
          </p:cNvPr>
          <p:cNvSpPr/>
          <p:nvPr/>
        </p:nvSpPr>
        <p:spPr>
          <a:xfrm>
            <a:off x="3668366" y="2849543"/>
            <a:ext cx="2192508" cy="2192508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53F263E1-DB8D-4B1F-AA33-56D8235EC9AF}"/>
              </a:ext>
            </a:extLst>
          </p:cNvPr>
          <p:cNvSpPr/>
          <p:nvPr/>
        </p:nvSpPr>
        <p:spPr>
          <a:xfrm>
            <a:off x="6331127" y="2849543"/>
            <a:ext cx="2192508" cy="2192508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644F8B6E-D52F-4A75-BFE0-A392F9831356}"/>
              </a:ext>
            </a:extLst>
          </p:cNvPr>
          <p:cNvSpPr/>
          <p:nvPr/>
        </p:nvSpPr>
        <p:spPr>
          <a:xfrm>
            <a:off x="8993887" y="2849543"/>
            <a:ext cx="2192508" cy="2192508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F1BAD85E-A772-40D8-9CA5-314DA2369F21}"/>
              </a:ext>
            </a:extLst>
          </p:cNvPr>
          <p:cNvSpPr txBox="1"/>
          <p:nvPr/>
        </p:nvSpPr>
        <p:spPr>
          <a:xfrm>
            <a:off x="1240084" y="3591854"/>
            <a:ext cx="17235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卖点过多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叙述方式混乱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DA69C2F0-9B50-457F-AC6C-37400CE9B48A}"/>
              </a:ext>
            </a:extLst>
          </p:cNvPr>
          <p:cNvSpPr txBox="1"/>
          <p:nvPr/>
        </p:nvSpPr>
        <p:spPr>
          <a:xfrm>
            <a:off x="4031061" y="3591854"/>
            <a:ext cx="1467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品牌差异化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不足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14B5EA7A-B989-42D2-8F48-00B595F215B2}"/>
              </a:ext>
            </a:extLst>
          </p:cNvPr>
          <p:cNvSpPr txBox="1"/>
          <p:nvPr/>
        </p:nvSpPr>
        <p:spPr>
          <a:xfrm>
            <a:off x="6822087" y="3591854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核心营销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卖点不足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A9955E06-79B0-434E-800A-0E85CF4C0C88}"/>
              </a:ext>
            </a:extLst>
          </p:cNvPr>
          <p:cNvSpPr txBox="1"/>
          <p:nvPr/>
        </p:nvSpPr>
        <p:spPr>
          <a:xfrm>
            <a:off x="9484847" y="3591854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视觉风格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盲目跟风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A50C754C-40AB-46B3-83FF-0A8B3A6C4592}"/>
              </a:ext>
            </a:extLst>
          </p:cNvPr>
          <p:cNvSpPr/>
          <p:nvPr/>
        </p:nvSpPr>
        <p:spPr>
          <a:xfrm>
            <a:off x="5745956" y="1509341"/>
            <a:ext cx="471488" cy="47148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BCC7A6F9-4FCF-4206-86F0-0D8827EE9302}"/>
              </a:ext>
            </a:extLst>
          </p:cNvPr>
          <p:cNvGrpSpPr/>
          <p:nvPr/>
        </p:nvGrpSpPr>
        <p:grpSpPr>
          <a:xfrm>
            <a:off x="5874738" y="1632155"/>
            <a:ext cx="221262" cy="240143"/>
            <a:chOff x="5874738" y="1639300"/>
            <a:chExt cx="221262" cy="240143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E1D0002D-3F21-4EB0-A6F8-9167B50C822A}"/>
                </a:ext>
              </a:extLst>
            </p:cNvPr>
            <p:cNvCxnSpPr>
              <a:cxnSpLocks/>
            </p:cNvCxnSpPr>
            <p:nvPr/>
          </p:nvCxnSpPr>
          <p:spPr>
            <a:xfrm>
              <a:off x="5874738" y="1639300"/>
              <a:ext cx="221262" cy="240143"/>
            </a:xfrm>
            <a:prstGeom prst="line">
              <a:avLst/>
            </a:prstGeom>
            <a:ln w="762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193C6E9C-FB1F-4B6C-97A6-FC5F0A93F1B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874738" y="1639300"/>
              <a:ext cx="221262" cy="240143"/>
            </a:xfrm>
            <a:prstGeom prst="line">
              <a:avLst/>
            </a:prstGeom>
            <a:ln w="762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A5790F3B-617F-46A5-AE83-FA6B2E407CC2}"/>
              </a:ext>
            </a:extLst>
          </p:cNvPr>
          <p:cNvGrpSpPr/>
          <p:nvPr/>
        </p:nvGrpSpPr>
        <p:grpSpPr>
          <a:xfrm>
            <a:off x="11384755" y="290563"/>
            <a:ext cx="470413" cy="112337"/>
            <a:chOff x="-6724650" y="4965700"/>
            <a:chExt cx="638176" cy="152400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B9EAD1D7-BE2F-4EAF-A4DE-0461D3A97353}"/>
                </a:ext>
              </a:extLst>
            </p:cNvPr>
            <p:cNvSpPr/>
            <p:nvPr/>
          </p:nvSpPr>
          <p:spPr>
            <a:xfrm>
              <a:off x="-6724650" y="4965700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174D0D95-1F4D-4B95-83AF-26AF28C25C2D}"/>
                </a:ext>
              </a:extLst>
            </p:cNvPr>
            <p:cNvSpPr/>
            <p:nvPr/>
          </p:nvSpPr>
          <p:spPr>
            <a:xfrm>
              <a:off x="-6481762" y="4965700"/>
              <a:ext cx="152400" cy="152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80313F8D-D56F-4921-9071-E984119A65B5}"/>
                </a:ext>
              </a:extLst>
            </p:cNvPr>
            <p:cNvSpPr/>
            <p:nvPr/>
          </p:nvSpPr>
          <p:spPr>
            <a:xfrm>
              <a:off x="-6238874" y="4965700"/>
              <a:ext cx="152400" cy="152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954406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DAB85749-846C-4EF7-B65F-8A81F1DA087A}"/>
              </a:ext>
            </a:extLst>
          </p:cNvPr>
          <p:cNvGrpSpPr/>
          <p:nvPr/>
        </p:nvGrpSpPr>
        <p:grpSpPr>
          <a:xfrm>
            <a:off x="11384755" y="290563"/>
            <a:ext cx="470413" cy="112337"/>
            <a:chOff x="-6724650" y="4965700"/>
            <a:chExt cx="638176" cy="152400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C165C897-FADA-4DF4-BF2D-DD3475BE2088}"/>
                </a:ext>
              </a:extLst>
            </p:cNvPr>
            <p:cNvSpPr/>
            <p:nvPr/>
          </p:nvSpPr>
          <p:spPr>
            <a:xfrm>
              <a:off x="-6724650" y="4965700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C1C2C438-D7A3-4CD0-8539-6BBA5D783070}"/>
                </a:ext>
              </a:extLst>
            </p:cNvPr>
            <p:cNvSpPr/>
            <p:nvPr/>
          </p:nvSpPr>
          <p:spPr>
            <a:xfrm>
              <a:off x="-6481762" y="4965700"/>
              <a:ext cx="152400" cy="152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09F1A1E8-749D-4919-B622-D4B08E5CA591}"/>
                </a:ext>
              </a:extLst>
            </p:cNvPr>
            <p:cNvSpPr/>
            <p:nvPr/>
          </p:nvSpPr>
          <p:spPr>
            <a:xfrm>
              <a:off x="-6238874" y="4965700"/>
              <a:ext cx="152400" cy="152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B4F42A9-E88F-489E-A8E2-C0B0291471CC}"/>
              </a:ext>
            </a:extLst>
          </p:cNvPr>
          <p:cNvSpPr txBox="1"/>
          <p:nvPr/>
        </p:nvSpPr>
        <p:spPr>
          <a:xfrm>
            <a:off x="11186395" y="6079672"/>
            <a:ext cx="6687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”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0F3C2F8F-A4AB-4D42-BDFB-64B9C19F164E}"/>
              </a:ext>
            </a:extLst>
          </p:cNvPr>
          <p:cNvSpPr txBox="1"/>
          <p:nvPr/>
        </p:nvSpPr>
        <p:spPr>
          <a:xfrm>
            <a:off x="261274" y="6372059"/>
            <a:ext cx="26709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50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* 公司内部交流文件，禁止外传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128FEC6F-3E24-4392-BED7-1467AF95FA3C}"/>
              </a:ext>
            </a:extLst>
          </p:cNvPr>
          <p:cNvSpPr txBox="1"/>
          <p:nvPr/>
        </p:nvSpPr>
        <p:spPr>
          <a:xfrm>
            <a:off x="934031" y="785445"/>
            <a:ext cx="48558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如何完成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xx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的流程？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C76C9B17-CB4D-41DF-BCB0-47A3D144CC0B}"/>
              </a:ext>
            </a:extLst>
          </p:cNvPr>
          <p:cNvSpPr/>
          <p:nvPr/>
        </p:nvSpPr>
        <p:spPr>
          <a:xfrm>
            <a:off x="1152525" y="2326127"/>
            <a:ext cx="1898668" cy="189866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8CCCF918-22CB-477F-860A-3170857B3564}"/>
              </a:ext>
            </a:extLst>
          </p:cNvPr>
          <p:cNvSpPr/>
          <p:nvPr/>
        </p:nvSpPr>
        <p:spPr>
          <a:xfrm>
            <a:off x="3815286" y="2326127"/>
            <a:ext cx="1898668" cy="189866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53F263E1-DB8D-4B1F-AA33-56D8235EC9AF}"/>
              </a:ext>
            </a:extLst>
          </p:cNvPr>
          <p:cNvSpPr/>
          <p:nvPr/>
        </p:nvSpPr>
        <p:spPr>
          <a:xfrm>
            <a:off x="6478047" y="2326127"/>
            <a:ext cx="1898668" cy="189866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644F8B6E-D52F-4A75-BFE0-A392F9831356}"/>
              </a:ext>
            </a:extLst>
          </p:cNvPr>
          <p:cNvSpPr/>
          <p:nvPr/>
        </p:nvSpPr>
        <p:spPr>
          <a:xfrm>
            <a:off x="9140807" y="2326127"/>
            <a:ext cx="1898668" cy="189866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F1BAD85E-A772-40D8-9CA5-314DA2369F21}"/>
              </a:ext>
            </a:extLst>
          </p:cNvPr>
          <p:cNvSpPr txBox="1"/>
          <p:nvPr/>
        </p:nvSpPr>
        <p:spPr>
          <a:xfrm>
            <a:off x="1496564" y="2921518"/>
            <a:ext cx="12105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第一步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输入标题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DA69C2F0-9B50-457F-AC6C-37400CE9B48A}"/>
              </a:ext>
            </a:extLst>
          </p:cNvPr>
          <p:cNvSpPr txBox="1"/>
          <p:nvPr/>
        </p:nvSpPr>
        <p:spPr>
          <a:xfrm>
            <a:off x="4159301" y="2921518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第二步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输入标题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14B5EA7A-B989-42D2-8F48-00B595F215B2}"/>
              </a:ext>
            </a:extLst>
          </p:cNvPr>
          <p:cNvSpPr txBox="1"/>
          <p:nvPr/>
        </p:nvSpPr>
        <p:spPr>
          <a:xfrm>
            <a:off x="6822087" y="2921518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第三步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输入标题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A9955E06-79B0-434E-800A-0E85CF4C0C88}"/>
              </a:ext>
            </a:extLst>
          </p:cNvPr>
          <p:cNvSpPr txBox="1"/>
          <p:nvPr/>
        </p:nvSpPr>
        <p:spPr>
          <a:xfrm>
            <a:off x="9484847" y="2921518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第四步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输入标题</a:t>
            </a:r>
          </a:p>
        </p:txBody>
      </p:sp>
      <p:sp>
        <p:nvSpPr>
          <p:cNvPr id="2" name="箭头: V 形 1">
            <a:extLst>
              <a:ext uri="{FF2B5EF4-FFF2-40B4-BE49-F238E27FC236}">
                <a16:creationId xmlns:a16="http://schemas.microsoft.com/office/drawing/2014/main" xmlns="" id="{48F581EA-E68E-4D2D-98BE-92C44115D7DA}"/>
              </a:ext>
            </a:extLst>
          </p:cNvPr>
          <p:cNvSpPr/>
          <p:nvPr/>
        </p:nvSpPr>
        <p:spPr>
          <a:xfrm>
            <a:off x="3310620" y="3156333"/>
            <a:ext cx="233548" cy="233548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箭头: V 形 23">
            <a:extLst>
              <a:ext uri="{FF2B5EF4-FFF2-40B4-BE49-F238E27FC236}">
                <a16:creationId xmlns:a16="http://schemas.microsoft.com/office/drawing/2014/main" xmlns="" id="{029DEE81-AFCF-42AC-85A4-95540D46F151}"/>
              </a:ext>
            </a:extLst>
          </p:cNvPr>
          <p:cNvSpPr/>
          <p:nvPr/>
        </p:nvSpPr>
        <p:spPr>
          <a:xfrm>
            <a:off x="5998612" y="3156333"/>
            <a:ext cx="233548" cy="233548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" name="箭头: V 形 27">
            <a:extLst>
              <a:ext uri="{FF2B5EF4-FFF2-40B4-BE49-F238E27FC236}">
                <a16:creationId xmlns:a16="http://schemas.microsoft.com/office/drawing/2014/main" xmlns="" id="{48C2C85F-817C-492C-9F00-E504C1F24C41}"/>
              </a:ext>
            </a:extLst>
          </p:cNvPr>
          <p:cNvSpPr/>
          <p:nvPr/>
        </p:nvSpPr>
        <p:spPr>
          <a:xfrm>
            <a:off x="8720755" y="3156333"/>
            <a:ext cx="233548" cy="233548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A2CBD952-3D68-4E47-9501-DC6087B27471}"/>
              </a:ext>
            </a:extLst>
          </p:cNvPr>
          <p:cNvGrpSpPr/>
          <p:nvPr/>
        </p:nvGrpSpPr>
        <p:grpSpPr>
          <a:xfrm>
            <a:off x="6268318" y="4476197"/>
            <a:ext cx="2318124" cy="403737"/>
            <a:chOff x="6268318" y="4111114"/>
            <a:chExt cx="2318124" cy="403737"/>
          </a:xfrm>
        </p:grpSpPr>
        <p:sp>
          <p:nvSpPr>
            <p:cNvPr id="30" name="左中括号 29">
              <a:extLst>
                <a:ext uri="{FF2B5EF4-FFF2-40B4-BE49-F238E27FC236}">
                  <a16:creationId xmlns:a16="http://schemas.microsoft.com/office/drawing/2014/main" xmlns="" id="{754D954B-BEF9-4C59-BFAD-493A0C858BC5}"/>
                </a:ext>
              </a:extLst>
            </p:cNvPr>
            <p:cNvSpPr/>
            <p:nvPr/>
          </p:nvSpPr>
          <p:spPr>
            <a:xfrm rot="5400000">
              <a:off x="7244724" y="3176495"/>
              <a:ext cx="365313" cy="2234552"/>
            </a:xfrm>
            <a:prstGeom prst="leftBracket">
              <a:avLst>
                <a:gd name="adj" fmla="val 74379"/>
              </a:avLst>
            </a:prstGeom>
            <a:ln w="12700">
              <a:solidFill>
                <a:schemeClr val="bg1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383759F4-DA1E-47F8-8EC3-13248A9C767B}"/>
                </a:ext>
              </a:extLst>
            </p:cNvPr>
            <p:cNvSpPr/>
            <p:nvPr/>
          </p:nvSpPr>
          <p:spPr>
            <a:xfrm rot="5400000">
              <a:off x="8502869" y="4431278"/>
              <a:ext cx="83574" cy="8357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CF3B49B9-1F67-4700-9CBA-71D125AFD951}"/>
                </a:ext>
              </a:extLst>
            </p:cNvPr>
            <p:cNvSpPr/>
            <p:nvPr/>
          </p:nvSpPr>
          <p:spPr>
            <a:xfrm rot="5400000">
              <a:off x="6268317" y="4431278"/>
              <a:ext cx="83574" cy="8357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9" name="箭头: 下 8">
            <a:extLst>
              <a:ext uri="{FF2B5EF4-FFF2-40B4-BE49-F238E27FC236}">
                <a16:creationId xmlns:a16="http://schemas.microsoft.com/office/drawing/2014/main" xmlns="" id="{E04E525A-1805-4B31-8E5C-E653A0BDB2A9}"/>
              </a:ext>
            </a:extLst>
          </p:cNvPr>
          <p:cNvSpPr/>
          <p:nvPr/>
        </p:nvSpPr>
        <p:spPr>
          <a:xfrm>
            <a:off x="7313080" y="4238443"/>
            <a:ext cx="228600" cy="342900"/>
          </a:xfrm>
          <a:prstGeom prst="down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A2FE302B-7A20-40EF-894B-7B814F3D41CF}"/>
              </a:ext>
            </a:extLst>
          </p:cNvPr>
          <p:cNvSpPr txBox="1"/>
          <p:nvPr/>
        </p:nvSpPr>
        <p:spPr>
          <a:xfrm>
            <a:off x="6268318" y="4879934"/>
            <a:ext cx="2448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在第四步需要注意：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6623A41A-90A0-4585-9F8F-B2A4208529E8}"/>
              </a:ext>
            </a:extLst>
          </p:cNvPr>
          <p:cNvSpPr txBox="1"/>
          <p:nvPr/>
        </p:nvSpPr>
        <p:spPr>
          <a:xfrm>
            <a:off x="6386381" y="5192626"/>
            <a:ext cx="2031325" cy="10321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这是需要注意的一点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这是需要注意的一点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这是需要注意的一点</a:t>
            </a:r>
          </a:p>
        </p:txBody>
      </p:sp>
    </p:spTree>
    <p:extLst>
      <p:ext uri="{BB962C8B-B14F-4D97-AF65-F5344CB8AC3E}">
        <p14:creationId xmlns:p14="http://schemas.microsoft.com/office/powerpoint/2010/main" val="42535550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B4F42A9-E88F-489E-A8E2-C0B0291471CC}"/>
              </a:ext>
            </a:extLst>
          </p:cNvPr>
          <p:cNvSpPr txBox="1"/>
          <p:nvPr/>
        </p:nvSpPr>
        <p:spPr>
          <a:xfrm>
            <a:off x="11186395" y="6079672"/>
            <a:ext cx="6687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”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FE0D930F-9D92-457C-B4FC-2BD07E3D24AF}"/>
              </a:ext>
            </a:extLst>
          </p:cNvPr>
          <p:cNvSpPr txBox="1"/>
          <p:nvPr/>
        </p:nvSpPr>
        <p:spPr>
          <a:xfrm>
            <a:off x="261274" y="6372059"/>
            <a:ext cx="26709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50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* 公司内部交流文件，禁止外传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DC1E8D5A-A42A-40E0-BA98-C04CD536EEDB}"/>
              </a:ext>
            </a:extLst>
          </p:cNvPr>
          <p:cNvGrpSpPr/>
          <p:nvPr/>
        </p:nvGrpSpPr>
        <p:grpSpPr>
          <a:xfrm>
            <a:off x="11384755" y="290563"/>
            <a:ext cx="470413" cy="112337"/>
            <a:chOff x="-6724650" y="4965700"/>
            <a:chExt cx="638176" cy="152400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4E967659-A995-4234-87BE-10F9EA2BC458}"/>
                </a:ext>
              </a:extLst>
            </p:cNvPr>
            <p:cNvSpPr/>
            <p:nvPr/>
          </p:nvSpPr>
          <p:spPr>
            <a:xfrm>
              <a:off x="-6724650" y="4965700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1B18C353-E0DB-460E-82C1-91E61778515C}"/>
                </a:ext>
              </a:extLst>
            </p:cNvPr>
            <p:cNvSpPr/>
            <p:nvPr/>
          </p:nvSpPr>
          <p:spPr>
            <a:xfrm>
              <a:off x="-6481762" y="49657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DA4C50C4-E703-4BE3-BCEA-180F2755FFD6}"/>
                </a:ext>
              </a:extLst>
            </p:cNvPr>
            <p:cNvSpPr/>
            <p:nvPr/>
          </p:nvSpPr>
          <p:spPr>
            <a:xfrm>
              <a:off x="-6238874" y="4965700"/>
              <a:ext cx="152400" cy="1524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805E978A-5627-4C2A-A9C5-29F8C4A1DA35}"/>
              </a:ext>
            </a:extLst>
          </p:cNvPr>
          <p:cNvSpPr txBox="1"/>
          <p:nvPr/>
        </p:nvSpPr>
        <p:spPr>
          <a:xfrm>
            <a:off x="4080063" y="2629285"/>
            <a:ext cx="40318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过渡页标题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9ED168B-59F6-4C58-8C1E-63CBA76AA531}"/>
              </a:ext>
            </a:extLst>
          </p:cNvPr>
          <p:cNvSpPr txBox="1"/>
          <p:nvPr/>
        </p:nvSpPr>
        <p:spPr>
          <a:xfrm>
            <a:off x="4836155" y="3770689"/>
            <a:ext cx="2519686" cy="455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于此处加简短摘要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241225A0-2494-4BC0-B8F4-F542DF00B6F4}"/>
              </a:ext>
            </a:extLst>
          </p:cNvPr>
          <p:cNvSpPr txBox="1"/>
          <p:nvPr/>
        </p:nvSpPr>
        <p:spPr>
          <a:xfrm>
            <a:off x="5801687" y="1893944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“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B18625A0-D9FE-4AA5-AB51-C35E937C9535}"/>
              </a:ext>
            </a:extLst>
          </p:cNvPr>
          <p:cNvSpPr txBox="1"/>
          <p:nvPr/>
        </p:nvSpPr>
        <p:spPr>
          <a:xfrm>
            <a:off x="261274" y="290563"/>
            <a:ext cx="114807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01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/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55088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B4F42A9-E88F-489E-A8E2-C0B0291471CC}"/>
              </a:ext>
            </a:extLst>
          </p:cNvPr>
          <p:cNvSpPr txBox="1"/>
          <p:nvPr/>
        </p:nvSpPr>
        <p:spPr>
          <a:xfrm>
            <a:off x="11186395" y="6079672"/>
            <a:ext cx="6687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”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979482EC-01BC-441E-9795-CCA569868F39}"/>
              </a:ext>
            </a:extLst>
          </p:cNvPr>
          <p:cNvSpPr/>
          <p:nvPr/>
        </p:nvSpPr>
        <p:spPr>
          <a:xfrm>
            <a:off x="1057275" y="1152525"/>
            <a:ext cx="3581400" cy="45529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9A45E2B-446E-46BB-B85C-7A90B9743E45}"/>
              </a:ext>
            </a:extLst>
          </p:cNvPr>
          <p:cNvSpPr txBox="1"/>
          <p:nvPr/>
        </p:nvSpPr>
        <p:spPr>
          <a:xfrm>
            <a:off x="1247216" y="2105561"/>
            <a:ext cx="320151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Cond-Bold" pitchFamily="50" charset="0"/>
                <a:ea typeface="等线" panose="02010600030101010101" pitchFamily="2" charset="-122"/>
                <a:cs typeface="+mn-cs"/>
              </a:rPr>
              <a:t>About us</a:t>
            </a: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INCond-Bold" pitchFamily="50" charset="0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CFACDB05-47B7-4D5A-8FA0-E12322A27F95}"/>
              </a:ext>
            </a:extLst>
          </p:cNvPr>
          <p:cNvGrpSpPr/>
          <p:nvPr/>
        </p:nvGrpSpPr>
        <p:grpSpPr>
          <a:xfrm>
            <a:off x="1247216" y="3474452"/>
            <a:ext cx="2965303" cy="338554"/>
            <a:chOff x="1324757" y="3250825"/>
            <a:chExt cx="2965303" cy="338554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1226ADE6-EABC-44A1-9383-6187CEE91F89}"/>
                </a:ext>
              </a:extLst>
            </p:cNvPr>
            <p:cNvSpPr txBox="1"/>
            <p:nvPr/>
          </p:nvSpPr>
          <p:spPr>
            <a:xfrm>
              <a:off x="1324757" y="3250825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关于我们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B9071611-9194-4113-9B37-83351EAA4674}"/>
                </a:ext>
              </a:extLst>
            </p:cNvPr>
            <p:cNvCxnSpPr>
              <a:cxnSpLocks/>
              <a:stCxn id="36" idx="3"/>
            </p:cNvCxnSpPr>
            <p:nvPr/>
          </p:nvCxnSpPr>
          <p:spPr>
            <a:xfrm>
              <a:off x="2330160" y="3420102"/>
              <a:ext cx="1959900" cy="0"/>
            </a:xfrm>
            <a:prstGeom prst="line">
              <a:avLst/>
            </a:prstGeom>
            <a:ln w="381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30FEBE4F-0AE8-4143-9244-1093D8CA1DFD}"/>
              </a:ext>
            </a:extLst>
          </p:cNvPr>
          <p:cNvSpPr txBox="1"/>
          <p:nvPr/>
        </p:nvSpPr>
        <p:spPr>
          <a:xfrm>
            <a:off x="5653520" y="1499720"/>
            <a:ext cx="46164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一个专注幻灯演示的设计公司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F54A7F16-B2D8-4F81-AF1C-D0663BF9697A}"/>
              </a:ext>
            </a:extLst>
          </p:cNvPr>
          <p:cNvSpPr txBox="1"/>
          <p:nvPr/>
        </p:nvSpPr>
        <p:spPr>
          <a:xfrm>
            <a:off x="5644078" y="2072371"/>
            <a:ext cx="22398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一六视觉演示公司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820F155D-5C1C-4043-9B35-48DB24E9A1A0}"/>
              </a:ext>
            </a:extLst>
          </p:cNvPr>
          <p:cNvSpPr txBox="1"/>
          <p:nvPr/>
        </p:nvSpPr>
        <p:spPr>
          <a:xfrm>
            <a:off x="5644078" y="2984869"/>
            <a:ext cx="51806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Nunc viverra imperdiet enim. Fusce est. Vivamus a tellus.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Pellentesque habitant morbi tristique senectus et netus et malesuada fames ac turpis egestas. Proin pharetra nonummy pede. Mauris et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orci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.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EECFFD02-009E-4B0D-A018-E5281F34BC44}"/>
              </a:ext>
            </a:extLst>
          </p:cNvPr>
          <p:cNvSpPr txBox="1"/>
          <p:nvPr/>
        </p:nvSpPr>
        <p:spPr>
          <a:xfrm>
            <a:off x="5644078" y="4580114"/>
            <a:ext cx="5180684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Nunc viverra imperdiet enim. Fusce est. Vivamus a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tellus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.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2BB074EA-BDD9-4A72-8743-5B8253A526DB}"/>
              </a:ext>
            </a:extLst>
          </p:cNvPr>
          <p:cNvSpPr txBox="1"/>
          <p:nvPr/>
        </p:nvSpPr>
        <p:spPr>
          <a:xfrm>
            <a:off x="261274" y="6372059"/>
            <a:ext cx="26709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50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* 公司内部交流文件，禁止外传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A7539261-4AD8-43EE-91D1-CE5575D77DC0}"/>
              </a:ext>
            </a:extLst>
          </p:cNvPr>
          <p:cNvGrpSpPr/>
          <p:nvPr/>
        </p:nvGrpSpPr>
        <p:grpSpPr>
          <a:xfrm>
            <a:off x="11384755" y="290563"/>
            <a:ext cx="470413" cy="112337"/>
            <a:chOff x="-6724650" y="4965700"/>
            <a:chExt cx="638176" cy="152400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48E3E177-D1C0-4534-9EE9-0164546C013E}"/>
                </a:ext>
              </a:extLst>
            </p:cNvPr>
            <p:cNvSpPr/>
            <p:nvPr/>
          </p:nvSpPr>
          <p:spPr>
            <a:xfrm>
              <a:off x="-6724650" y="4965700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628C9FDB-0F44-47E8-AC6C-DA60002EF953}"/>
                </a:ext>
              </a:extLst>
            </p:cNvPr>
            <p:cNvSpPr/>
            <p:nvPr/>
          </p:nvSpPr>
          <p:spPr>
            <a:xfrm>
              <a:off x="-6481762" y="4965700"/>
              <a:ext cx="152400" cy="152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64A6944D-0224-4400-B496-17E24DB5A47B}"/>
                </a:ext>
              </a:extLst>
            </p:cNvPr>
            <p:cNvSpPr/>
            <p:nvPr/>
          </p:nvSpPr>
          <p:spPr>
            <a:xfrm>
              <a:off x="-6238874" y="4965700"/>
              <a:ext cx="152400" cy="152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331323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B4F42A9-E88F-489E-A8E2-C0B0291471CC}"/>
              </a:ext>
            </a:extLst>
          </p:cNvPr>
          <p:cNvSpPr txBox="1"/>
          <p:nvPr/>
        </p:nvSpPr>
        <p:spPr>
          <a:xfrm>
            <a:off x="11186395" y="6079672"/>
            <a:ext cx="6687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”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979482EC-01BC-441E-9795-CCA569868F39}"/>
              </a:ext>
            </a:extLst>
          </p:cNvPr>
          <p:cNvSpPr/>
          <p:nvPr/>
        </p:nvSpPr>
        <p:spPr>
          <a:xfrm>
            <a:off x="1057275" y="1152525"/>
            <a:ext cx="3581400" cy="45529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9A45E2B-446E-46BB-B85C-7A90B9743E45}"/>
              </a:ext>
            </a:extLst>
          </p:cNvPr>
          <p:cNvSpPr txBox="1"/>
          <p:nvPr/>
        </p:nvSpPr>
        <p:spPr>
          <a:xfrm>
            <a:off x="1247216" y="2105561"/>
            <a:ext cx="320151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Cond-Bold" pitchFamily="50" charset="0"/>
                <a:ea typeface="等线" panose="02010600030101010101" pitchFamily="2" charset="-122"/>
                <a:cs typeface="+mn-cs"/>
              </a:rPr>
              <a:t>About us</a:t>
            </a: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INCond-Bold" pitchFamily="50" charset="0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CFACDB05-47B7-4D5A-8FA0-E12322A27F95}"/>
              </a:ext>
            </a:extLst>
          </p:cNvPr>
          <p:cNvGrpSpPr/>
          <p:nvPr/>
        </p:nvGrpSpPr>
        <p:grpSpPr>
          <a:xfrm>
            <a:off x="1247216" y="3474452"/>
            <a:ext cx="2965303" cy="338554"/>
            <a:chOff x="1324757" y="3250825"/>
            <a:chExt cx="2965303" cy="338554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1226ADE6-EABC-44A1-9383-6187CEE91F89}"/>
                </a:ext>
              </a:extLst>
            </p:cNvPr>
            <p:cNvSpPr txBox="1"/>
            <p:nvPr/>
          </p:nvSpPr>
          <p:spPr>
            <a:xfrm>
              <a:off x="1324757" y="3250825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关于我们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B9071611-9194-4113-9B37-83351EAA4674}"/>
                </a:ext>
              </a:extLst>
            </p:cNvPr>
            <p:cNvCxnSpPr>
              <a:cxnSpLocks/>
              <a:stCxn id="36" idx="3"/>
            </p:cNvCxnSpPr>
            <p:nvPr/>
          </p:nvCxnSpPr>
          <p:spPr>
            <a:xfrm>
              <a:off x="2330160" y="3420102"/>
              <a:ext cx="1959900" cy="0"/>
            </a:xfrm>
            <a:prstGeom prst="line">
              <a:avLst/>
            </a:prstGeom>
            <a:ln w="381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30FEBE4F-0AE8-4143-9244-1093D8CA1DFD}"/>
              </a:ext>
            </a:extLst>
          </p:cNvPr>
          <p:cNvSpPr txBox="1"/>
          <p:nvPr/>
        </p:nvSpPr>
        <p:spPr>
          <a:xfrm>
            <a:off x="1266673" y="3975109"/>
            <a:ext cx="29458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一个专注幻灯演示的设计公司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F54A7F16-B2D8-4F81-AF1C-D0663BF9697A}"/>
              </a:ext>
            </a:extLst>
          </p:cNvPr>
          <p:cNvSpPr txBox="1"/>
          <p:nvPr/>
        </p:nvSpPr>
        <p:spPr>
          <a:xfrm>
            <a:off x="5313504" y="1103970"/>
            <a:ext cx="41806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一六视觉演示公司</a:t>
            </a: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983CB723-A867-4835-AA17-2621BE7701FE}"/>
              </a:ext>
            </a:extLst>
          </p:cNvPr>
          <p:cNvSpPr/>
          <p:nvPr/>
        </p:nvSpPr>
        <p:spPr>
          <a:xfrm>
            <a:off x="5391150" y="2219326"/>
            <a:ext cx="5810250" cy="3036440"/>
          </a:xfrm>
          <a:custGeom>
            <a:avLst/>
            <a:gdLst>
              <a:gd name="connsiteX0" fmla="*/ 0 w 5810250"/>
              <a:gd name="connsiteY0" fmla="*/ 0 h 3019425"/>
              <a:gd name="connsiteX1" fmla="*/ 5810250 w 5810250"/>
              <a:gd name="connsiteY1" fmla="*/ 0 h 3019425"/>
              <a:gd name="connsiteX2" fmla="*/ 5810250 w 5810250"/>
              <a:gd name="connsiteY2" fmla="*/ 1495425 h 3019425"/>
              <a:gd name="connsiteX3" fmla="*/ 0 w 5810250"/>
              <a:gd name="connsiteY3" fmla="*/ 1495425 h 3019425"/>
              <a:gd name="connsiteX4" fmla="*/ 0 w 5810250"/>
              <a:gd name="connsiteY4" fmla="*/ 3019425 h 3019425"/>
              <a:gd name="connsiteX5" fmla="*/ 2695575 w 5810250"/>
              <a:gd name="connsiteY5" fmla="*/ 3019425 h 3019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10250" h="3019425">
                <a:moveTo>
                  <a:pt x="0" y="0"/>
                </a:moveTo>
                <a:lnTo>
                  <a:pt x="5810250" y="0"/>
                </a:lnTo>
                <a:lnTo>
                  <a:pt x="5810250" y="1495425"/>
                </a:lnTo>
                <a:lnTo>
                  <a:pt x="0" y="1495425"/>
                </a:lnTo>
                <a:lnTo>
                  <a:pt x="0" y="3019425"/>
                </a:lnTo>
                <a:lnTo>
                  <a:pt x="2695575" y="3019425"/>
                </a:lnTo>
              </a:path>
            </a:pathLst>
          </a:custGeom>
          <a:noFill/>
          <a:ln w="158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C8DA8971-1243-4205-B065-E02787A33AE8}"/>
              </a:ext>
            </a:extLst>
          </p:cNvPr>
          <p:cNvSpPr txBox="1"/>
          <p:nvPr/>
        </p:nvSpPr>
        <p:spPr>
          <a:xfrm>
            <a:off x="5322946" y="2321465"/>
            <a:ext cx="14475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我们干嘛了啊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E2DA4DE8-A620-4EE0-9D82-F154DA4D4888}"/>
              </a:ext>
            </a:extLst>
          </p:cNvPr>
          <p:cNvSpPr txBox="1"/>
          <p:nvPr/>
        </p:nvSpPr>
        <p:spPr>
          <a:xfrm>
            <a:off x="5353426" y="1767463"/>
            <a:ext cx="6892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DINCond-Bold" pitchFamily="50" charset="0"/>
                <a:ea typeface="OPPOSans R" panose="00020600040101010101" pitchFamily="18" charset="-122"/>
                <a:cs typeface="OPPOSans R" panose="00020600040101010101" pitchFamily="18" charset="-122"/>
              </a:rPr>
              <a:t>2011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DINCond-Bold" pitchFamily="50" charset="0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06583C25-3A83-4DE3-AFFD-463011BB427F}"/>
              </a:ext>
            </a:extLst>
          </p:cNvPr>
          <p:cNvSpPr txBox="1"/>
          <p:nvPr/>
        </p:nvSpPr>
        <p:spPr>
          <a:xfrm>
            <a:off x="7485202" y="2321465"/>
            <a:ext cx="14475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我们没干嘛啊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B8C55415-FBA8-4A40-9AE0-51B602E01B07}"/>
              </a:ext>
            </a:extLst>
          </p:cNvPr>
          <p:cNvSpPr txBox="1"/>
          <p:nvPr/>
        </p:nvSpPr>
        <p:spPr>
          <a:xfrm>
            <a:off x="7515682" y="1767463"/>
            <a:ext cx="6892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DINCond-Bold" pitchFamily="50" charset="0"/>
                <a:ea typeface="OPPOSans R" panose="00020600040101010101" pitchFamily="18" charset="-122"/>
                <a:cs typeface="OPPOSans R" panose="00020600040101010101" pitchFamily="18" charset="-122"/>
              </a:rPr>
              <a:t>2012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DINCond-Bold" pitchFamily="50" charset="0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D3BD702A-B7BB-48BC-8E00-017EAB97A1D0}"/>
              </a:ext>
            </a:extLst>
          </p:cNvPr>
          <p:cNvSpPr txBox="1"/>
          <p:nvPr/>
        </p:nvSpPr>
        <p:spPr>
          <a:xfrm>
            <a:off x="9463716" y="2321465"/>
            <a:ext cx="14475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干了一些大事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08EA6490-56CF-4ED9-99E6-4CBBEE019D2F}"/>
              </a:ext>
            </a:extLst>
          </p:cNvPr>
          <p:cNvSpPr txBox="1"/>
          <p:nvPr/>
        </p:nvSpPr>
        <p:spPr>
          <a:xfrm>
            <a:off x="9494196" y="1767463"/>
            <a:ext cx="6892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DINCond-Bold" pitchFamily="50" charset="0"/>
                <a:ea typeface="OPPOSans R" panose="00020600040101010101" pitchFamily="18" charset="-122"/>
                <a:cs typeface="OPPOSans R" panose="00020600040101010101" pitchFamily="18" charset="-122"/>
              </a:rPr>
              <a:t>2013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DINCond-Bold" pitchFamily="50" charset="0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B9982567-B71F-4013-AA0C-81228DF6BEEC}"/>
              </a:ext>
            </a:extLst>
          </p:cNvPr>
          <p:cNvSpPr txBox="1"/>
          <p:nvPr/>
        </p:nvSpPr>
        <p:spPr>
          <a:xfrm>
            <a:off x="9463716" y="3833902"/>
            <a:ext cx="14475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招了一些人才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DA5C43E5-546E-4032-8345-66D1F83E802D}"/>
              </a:ext>
            </a:extLst>
          </p:cNvPr>
          <p:cNvSpPr txBox="1"/>
          <p:nvPr/>
        </p:nvSpPr>
        <p:spPr>
          <a:xfrm>
            <a:off x="9494196" y="3279900"/>
            <a:ext cx="6892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DINCond-Bold" pitchFamily="50" charset="0"/>
                <a:ea typeface="OPPOSans R" panose="00020600040101010101" pitchFamily="18" charset="-122"/>
                <a:cs typeface="OPPOSans R" panose="00020600040101010101" pitchFamily="18" charset="-122"/>
              </a:rPr>
              <a:t>2014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DINCond-Bold" pitchFamily="50" charset="0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982A06AA-D0A9-4CBD-BE76-37A5F15706C1}"/>
              </a:ext>
            </a:extLst>
          </p:cNvPr>
          <p:cNvSpPr txBox="1"/>
          <p:nvPr/>
        </p:nvSpPr>
        <p:spPr>
          <a:xfrm>
            <a:off x="7485202" y="3833902"/>
            <a:ext cx="16883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完成了一些项目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3C8D8689-39BB-4483-ADF9-FE2F8E28D2D9}"/>
              </a:ext>
            </a:extLst>
          </p:cNvPr>
          <p:cNvSpPr txBox="1"/>
          <p:nvPr/>
        </p:nvSpPr>
        <p:spPr>
          <a:xfrm>
            <a:off x="7515682" y="3279900"/>
            <a:ext cx="6892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DINCond-Bold" pitchFamily="50" charset="0"/>
                <a:ea typeface="OPPOSans R" panose="00020600040101010101" pitchFamily="18" charset="-122"/>
                <a:cs typeface="OPPOSans R" panose="00020600040101010101" pitchFamily="18" charset="-122"/>
              </a:rPr>
              <a:t>2015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DINCond-Bold" pitchFamily="50" charset="0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142B33D2-BE81-4B9F-9FD8-B528C58CB7EC}"/>
              </a:ext>
            </a:extLst>
          </p:cNvPr>
          <p:cNvSpPr txBox="1"/>
          <p:nvPr/>
        </p:nvSpPr>
        <p:spPr>
          <a:xfrm>
            <a:off x="5594009" y="3833902"/>
            <a:ext cx="16883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打开了市场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456B3FC0-FA20-4B95-B6B0-7EC6DE822902}"/>
              </a:ext>
            </a:extLst>
          </p:cNvPr>
          <p:cNvSpPr txBox="1"/>
          <p:nvPr/>
        </p:nvSpPr>
        <p:spPr>
          <a:xfrm>
            <a:off x="5624489" y="3279900"/>
            <a:ext cx="6892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DINCond-Bold" pitchFamily="50" charset="0"/>
                <a:ea typeface="OPPOSans R" panose="00020600040101010101" pitchFamily="18" charset="-122"/>
                <a:cs typeface="OPPOSans R" panose="00020600040101010101" pitchFamily="18" charset="-122"/>
              </a:rPr>
              <a:t>2016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DINCond-Bold" pitchFamily="50" charset="0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A4A32117-4D8E-4F26-A075-2B2A2AA17085}"/>
              </a:ext>
            </a:extLst>
          </p:cNvPr>
          <p:cNvSpPr txBox="1"/>
          <p:nvPr/>
        </p:nvSpPr>
        <p:spPr>
          <a:xfrm>
            <a:off x="5594009" y="5381747"/>
            <a:ext cx="16883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顺利上市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849E58D4-B298-4F9D-A7CD-C017355FCA2C}"/>
              </a:ext>
            </a:extLst>
          </p:cNvPr>
          <p:cNvSpPr txBox="1"/>
          <p:nvPr/>
        </p:nvSpPr>
        <p:spPr>
          <a:xfrm>
            <a:off x="5624489" y="4827745"/>
            <a:ext cx="6892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DINCond-Bold" pitchFamily="50" charset="0"/>
                <a:ea typeface="OPPOSans R" panose="00020600040101010101" pitchFamily="18" charset="-122"/>
                <a:cs typeface="OPPOSans R" panose="00020600040101010101" pitchFamily="18" charset="-122"/>
              </a:rPr>
              <a:t>2017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DINCond-Bold" pitchFamily="50" charset="0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34B90AC3-9110-4A12-A709-9435AC402D7D}"/>
              </a:ext>
            </a:extLst>
          </p:cNvPr>
          <p:cNvSpPr txBox="1"/>
          <p:nvPr/>
        </p:nvSpPr>
        <p:spPr>
          <a:xfrm>
            <a:off x="7503812" y="5381747"/>
            <a:ext cx="16883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未来值得期待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1FEEDE11-C4AE-4438-890F-A51DA482C9B1}"/>
              </a:ext>
            </a:extLst>
          </p:cNvPr>
          <p:cNvSpPr txBox="1"/>
          <p:nvPr/>
        </p:nvSpPr>
        <p:spPr>
          <a:xfrm>
            <a:off x="7534292" y="4827745"/>
            <a:ext cx="6892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DINCond-Bold" pitchFamily="50" charset="0"/>
                <a:ea typeface="OPPOSans R" panose="00020600040101010101" pitchFamily="18" charset="-122"/>
                <a:cs typeface="OPPOSans R" panose="00020600040101010101" pitchFamily="18" charset="-122"/>
              </a:rPr>
              <a:t>….…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DINCond-Bold" pitchFamily="50" charset="0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xmlns="" id="{BBF4327D-B04D-42FC-B1AE-2530C1C0DEFD}"/>
              </a:ext>
            </a:extLst>
          </p:cNvPr>
          <p:cNvSpPr/>
          <p:nvPr/>
        </p:nvSpPr>
        <p:spPr>
          <a:xfrm rot="5400000">
            <a:off x="5284765" y="2163204"/>
            <a:ext cx="135726" cy="117006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0DE904D8-413A-4ACC-98BB-8C243A5D6421}"/>
              </a:ext>
            </a:extLst>
          </p:cNvPr>
          <p:cNvSpPr txBox="1"/>
          <p:nvPr/>
        </p:nvSpPr>
        <p:spPr>
          <a:xfrm>
            <a:off x="261274" y="6372059"/>
            <a:ext cx="26709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50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* 公司内部交流文件，禁止外传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EAA2EE74-444B-4764-A651-75DA091C504A}"/>
              </a:ext>
            </a:extLst>
          </p:cNvPr>
          <p:cNvGrpSpPr/>
          <p:nvPr/>
        </p:nvGrpSpPr>
        <p:grpSpPr>
          <a:xfrm>
            <a:off x="11384755" y="290563"/>
            <a:ext cx="470413" cy="112337"/>
            <a:chOff x="-6724650" y="4965700"/>
            <a:chExt cx="638176" cy="152400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AF3E2C2D-0E47-45A9-85F6-B568138F1C57}"/>
                </a:ext>
              </a:extLst>
            </p:cNvPr>
            <p:cNvSpPr/>
            <p:nvPr/>
          </p:nvSpPr>
          <p:spPr>
            <a:xfrm>
              <a:off x="-6724650" y="4965700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2B60B276-A34B-4629-9EDA-B1303958E354}"/>
                </a:ext>
              </a:extLst>
            </p:cNvPr>
            <p:cNvSpPr/>
            <p:nvPr/>
          </p:nvSpPr>
          <p:spPr>
            <a:xfrm>
              <a:off x="-6481762" y="4965700"/>
              <a:ext cx="152400" cy="152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70F8AE97-7796-4DC7-A2A7-02254BCE2FA9}"/>
                </a:ext>
              </a:extLst>
            </p:cNvPr>
            <p:cNvSpPr/>
            <p:nvPr/>
          </p:nvSpPr>
          <p:spPr>
            <a:xfrm>
              <a:off x="-6238874" y="4965700"/>
              <a:ext cx="152400" cy="152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266080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B4F42A9-E88F-489E-A8E2-C0B0291471CC}"/>
              </a:ext>
            </a:extLst>
          </p:cNvPr>
          <p:cNvSpPr txBox="1"/>
          <p:nvPr/>
        </p:nvSpPr>
        <p:spPr>
          <a:xfrm>
            <a:off x="11186395" y="6079672"/>
            <a:ext cx="6687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”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96B61D1F-298D-4331-A30D-3B29C15DF5D7}"/>
              </a:ext>
            </a:extLst>
          </p:cNvPr>
          <p:cNvSpPr txBox="1"/>
          <p:nvPr/>
        </p:nvSpPr>
        <p:spPr>
          <a:xfrm>
            <a:off x="730831" y="785445"/>
            <a:ext cx="48013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对这些内容进行分析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AF074310-11F7-44BC-A667-BC55AEC93AD4}"/>
              </a:ext>
            </a:extLst>
          </p:cNvPr>
          <p:cNvSpPr txBox="1"/>
          <p:nvPr/>
        </p:nvSpPr>
        <p:spPr>
          <a:xfrm>
            <a:off x="1504578" y="1905420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这是第一项总要点内容</a:t>
            </a:r>
          </a:p>
        </p:txBody>
      </p:sp>
      <p:sp>
        <p:nvSpPr>
          <p:cNvPr id="47" name="iconfont-11964-5737091">
            <a:extLst>
              <a:ext uri="{FF2B5EF4-FFF2-40B4-BE49-F238E27FC236}">
                <a16:creationId xmlns:a16="http://schemas.microsoft.com/office/drawing/2014/main" xmlns="" id="{C5C49981-57E2-4C16-BEBA-6477A3F7E9B2}"/>
              </a:ext>
            </a:extLst>
          </p:cNvPr>
          <p:cNvSpPr>
            <a:spLocks noChangeAspect="1"/>
          </p:cNvSpPr>
          <p:nvPr/>
        </p:nvSpPr>
        <p:spPr bwMode="auto">
          <a:xfrm>
            <a:off x="1596103" y="2970742"/>
            <a:ext cx="431132" cy="431130"/>
          </a:xfrm>
          <a:custGeom>
            <a:avLst/>
            <a:gdLst>
              <a:gd name="T0" fmla="*/ 6350 w 12700"/>
              <a:gd name="T1" fmla="*/ 3500 h 12700"/>
              <a:gd name="T2" fmla="*/ 6350 w 12700"/>
              <a:gd name="T3" fmla="*/ 3900 h 12700"/>
              <a:gd name="T4" fmla="*/ 8800 w 12700"/>
              <a:gd name="T5" fmla="*/ 6350 h 12700"/>
              <a:gd name="T6" fmla="*/ 8100 w 12700"/>
              <a:gd name="T7" fmla="*/ 6350 h 12700"/>
              <a:gd name="T8" fmla="*/ 6350 w 12700"/>
              <a:gd name="T9" fmla="*/ 4400 h 12700"/>
              <a:gd name="T10" fmla="*/ 6350 w 12700"/>
              <a:gd name="T11" fmla="*/ 3900 h 12700"/>
              <a:gd name="T12" fmla="*/ 6350 w 12700"/>
              <a:gd name="T13" fmla="*/ 1720 h 12700"/>
              <a:gd name="T14" fmla="*/ 6350 w 12700"/>
              <a:gd name="T15" fmla="*/ 3900 h 12700"/>
              <a:gd name="T16" fmla="*/ 6350 w 12700"/>
              <a:gd name="T17" fmla="*/ 0 h 12700"/>
              <a:gd name="T18" fmla="*/ 6350 w 12700"/>
              <a:gd name="T19" fmla="*/ 400 h 12700"/>
              <a:gd name="T20" fmla="*/ 7020 w 12700"/>
              <a:gd name="T21" fmla="*/ 1070 h 12700"/>
              <a:gd name="T22" fmla="*/ 6150 w 12700"/>
              <a:gd name="T23" fmla="*/ 10780 h 12700"/>
              <a:gd name="T24" fmla="*/ 6550 w 12700"/>
              <a:gd name="T25" fmla="*/ 9000 h 12700"/>
              <a:gd name="T26" fmla="*/ 6350 w 12700"/>
              <a:gd name="T27" fmla="*/ 12700 h 12700"/>
              <a:gd name="T28" fmla="*/ 7420 w 12700"/>
              <a:gd name="T29" fmla="*/ 11630 h 12700"/>
              <a:gd name="T30" fmla="*/ 5680 w 12700"/>
              <a:gd name="T31" fmla="*/ 11620 h 12700"/>
              <a:gd name="T32" fmla="*/ 6350 w 12700"/>
              <a:gd name="T33" fmla="*/ 10950 h 12700"/>
              <a:gd name="T34" fmla="*/ 1720 w 12700"/>
              <a:gd name="T35" fmla="*/ 6350 h 12700"/>
              <a:gd name="T36" fmla="*/ 3900 w 12700"/>
              <a:gd name="T37" fmla="*/ 6350 h 12700"/>
              <a:gd name="T38" fmla="*/ 0 w 12700"/>
              <a:gd name="T39" fmla="*/ 6350 h 12700"/>
              <a:gd name="T40" fmla="*/ 1070 w 12700"/>
              <a:gd name="T41" fmla="*/ 7420 h 12700"/>
              <a:gd name="T42" fmla="*/ 596 w 12700"/>
              <a:gd name="T43" fmla="*/ 6824 h 12700"/>
              <a:gd name="T44" fmla="*/ 1070 w 12700"/>
              <a:gd name="T45" fmla="*/ 5680 h 12700"/>
              <a:gd name="T46" fmla="*/ 8800 w 12700"/>
              <a:gd name="T47" fmla="*/ 6350 h 12700"/>
              <a:gd name="T48" fmla="*/ 10980 w 12700"/>
              <a:gd name="T49" fmla="*/ 6350 h 12700"/>
              <a:gd name="T50" fmla="*/ 10560 w 12700"/>
              <a:gd name="T51" fmla="*/ 6350 h 12700"/>
              <a:gd name="T52" fmla="*/ 11630 w 12700"/>
              <a:gd name="T53" fmla="*/ 7420 h 12700"/>
              <a:gd name="T54" fmla="*/ 11630 w 12700"/>
              <a:gd name="T55" fmla="*/ 7020 h 12700"/>
              <a:gd name="T56" fmla="*/ 4470 w 12700"/>
              <a:gd name="T57" fmla="*/ 4670 h 12700"/>
              <a:gd name="T58" fmla="*/ 3080 w 12700"/>
              <a:gd name="T59" fmla="*/ 3080 h 12700"/>
              <a:gd name="T60" fmla="*/ 4620 w 12700"/>
              <a:gd name="T61" fmla="*/ 4620 h 12700"/>
              <a:gd name="T62" fmla="*/ 1860 w 12700"/>
              <a:gd name="T63" fmla="*/ 3380 h 12700"/>
              <a:gd name="T64" fmla="*/ 2620 w 12700"/>
              <a:gd name="T65" fmla="*/ 1550 h 12700"/>
              <a:gd name="T66" fmla="*/ 3380 w 12700"/>
              <a:gd name="T67" fmla="*/ 3380 h 12700"/>
              <a:gd name="T68" fmla="*/ 2140 w 12700"/>
              <a:gd name="T69" fmla="*/ 2150 h 12700"/>
              <a:gd name="T70" fmla="*/ 3090 w 12700"/>
              <a:gd name="T71" fmla="*/ 3110 h 12700"/>
              <a:gd name="T72" fmla="*/ 2620 w 12700"/>
              <a:gd name="T73" fmla="*/ 1950 h 12700"/>
              <a:gd name="T74" fmla="*/ 8080 w 12700"/>
              <a:gd name="T75" fmla="*/ 8370 h 12700"/>
              <a:gd name="T76" fmla="*/ 9620 w 12700"/>
              <a:gd name="T77" fmla="*/ 9350 h 12700"/>
              <a:gd name="T78" fmla="*/ 10080 w 12700"/>
              <a:gd name="T79" fmla="*/ 11150 h 12700"/>
              <a:gd name="T80" fmla="*/ 9320 w 12700"/>
              <a:gd name="T81" fmla="*/ 9320 h 12700"/>
              <a:gd name="T82" fmla="*/ 10840 w 12700"/>
              <a:gd name="T83" fmla="*/ 10840 h 12700"/>
              <a:gd name="T84" fmla="*/ 9600 w 12700"/>
              <a:gd name="T85" fmla="*/ 9610 h 12700"/>
              <a:gd name="T86" fmla="*/ 10550 w 12700"/>
              <a:gd name="T87" fmla="*/ 10570 h 12700"/>
              <a:gd name="T88" fmla="*/ 10080 w 12700"/>
              <a:gd name="T89" fmla="*/ 9410 h 12700"/>
              <a:gd name="T90" fmla="*/ 3080 w 12700"/>
              <a:gd name="T91" fmla="*/ 9340 h 12700"/>
              <a:gd name="T92" fmla="*/ 4620 w 12700"/>
              <a:gd name="T93" fmla="*/ 8360 h 12700"/>
              <a:gd name="T94" fmla="*/ 2620 w 12700"/>
              <a:gd name="T95" fmla="*/ 11150 h 12700"/>
              <a:gd name="T96" fmla="*/ 1860 w 12700"/>
              <a:gd name="T97" fmla="*/ 9320 h 12700"/>
              <a:gd name="T98" fmla="*/ 2620 w 12700"/>
              <a:gd name="T99" fmla="*/ 11150 h 12700"/>
              <a:gd name="T100" fmla="*/ 1940 w 12700"/>
              <a:gd name="T101" fmla="*/ 10090 h 12700"/>
              <a:gd name="T102" fmla="*/ 3090 w 12700"/>
              <a:gd name="T103" fmla="*/ 9620 h 12700"/>
              <a:gd name="T104" fmla="*/ 8090 w 12700"/>
              <a:gd name="T105" fmla="*/ 4610 h 12700"/>
              <a:gd name="T106" fmla="*/ 9630 w 12700"/>
              <a:gd name="T107" fmla="*/ 3070 h 12700"/>
              <a:gd name="T108" fmla="*/ 8230 w 12700"/>
              <a:gd name="T109" fmla="*/ 4670 h 12700"/>
              <a:gd name="T110" fmla="*/ 9010 w 12700"/>
              <a:gd name="T111" fmla="*/ 2620 h 12700"/>
              <a:gd name="T112" fmla="*/ 10840 w 12700"/>
              <a:gd name="T113" fmla="*/ 1860 h 12700"/>
              <a:gd name="T114" fmla="*/ 10080 w 12700"/>
              <a:gd name="T115" fmla="*/ 3690 h 12700"/>
              <a:gd name="T116" fmla="*/ 9400 w 12700"/>
              <a:gd name="T117" fmla="*/ 2630 h 12700"/>
              <a:gd name="T118" fmla="*/ 10560 w 12700"/>
              <a:gd name="T119" fmla="*/ 3110 h 12700"/>
              <a:gd name="T120" fmla="*/ 10080 w 12700"/>
              <a:gd name="T121" fmla="*/ 1950 h 12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700" h="12700">
                <a:moveTo>
                  <a:pt x="6350" y="9200"/>
                </a:moveTo>
                <a:cubicBezTo>
                  <a:pt x="4780" y="9200"/>
                  <a:pt x="3500" y="7920"/>
                  <a:pt x="3500" y="6350"/>
                </a:cubicBezTo>
                <a:cubicBezTo>
                  <a:pt x="3500" y="4780"/>
                  <a:pt x="4780" y="3500"/>
                  <a:pt x="6350" y="3500"/>
                </a:cubicBezTo>
                <a:cubicBezTo>
                  <a:pt x="7920" y="3500"/>
                  <a:pt x="9200" y="4780"/>
                  <a:pt x="9200" y="6350"/>
                </a:cubicBezTo>
                <a:cubicBezTo>
                  <a:pt x="9200" y="7920"/>
                  <a:pt x="7920" y="9200"/>
                  <a:pt x="6350" y="9200"/>
                </a:cubicBezTo>
                <a:close/>
                <a:moveTo>
                  <a:pt x="6350" y="3900"/>
                </a:moveTo>
                <a:cubicBezTo>
                  <a:pt x="5000" y="3900"/>
                  <a:pt x="3900" y="5000"/>
                  <a:pt x="3900" y="6350"/>
                </a:cubicBezTo>
                <a:cubicBezTo>
                  <a:pt x="3900" y="7700"/>
                  <a:pt x="5000" y="8800"/>
                  <a:pt x="6350" y="8800"/>
                </a:cubicBezTo>
                <a:cubicBezTo>
                  <a:pt x="7700" y="8800"/>
                  <a:pt x="8800" y="7700"/>
                  <a:pt x="8800" y="6350"/>
                </a:cubicBezTo>
                <a:cubicBezTo>
                  <a:pt x="8800" y="5000"/>
                  <a:pt x="7700" y="3900"/>
                  <a:pt x="6350" y="3900"/>
                </a:cubicBezTo>
                <a:close/>
                <a:moveTo>
                  <a:pt x="8200" y="6450"/>
                </a:moveTo>
                <a:cubicBezTo>
                  <a:pt x="8140" y="6450"/>
                  <a:pt x="8100" y="6410"/>
                  <a:pt x="8100" y="6350"/>
                </a:cubicBezTo>
                <a:cubicBezTo>
                  <a:pt x="8100" y="5380"/>
                  <a:pt x="7310" y="4600"/>
                  <a:pt x="6350" y="4600"/>
                </a:cubicBezTo>
                <a:cubicBezTo>
                  <a:pt x="6290" y="4600"/>
                  <a:pt x="6250" y="4560"/>
                  <a:pt x="6250" y="4500"/>
                </a:cubicBezTo>
                <a:cubicBezTo>
                  <a:pt x="6250" y="4440"/>
                  <a:pt x="6290" y="4400"/>
                  <a:pt x="6350" y="4400"/>
                </a:cubicBezTo>
                <a:cubicBezTo>
                  <a:pt x="7430" y="4400"/>
                  <a:pt x="8300" y="5280"/>
                  <a:pt x="8300" y="6350"/>
                </a:cubicBezTo>
                <a:cubicBezTo>
                  <a:pt x="8300" y="6410"/>
                  <a:pt x="8260" y="6450"/>
                  <a:pt x="8200" y="6450"/>
                </a:cubicBezTo>
                <a:close/>
                <a:moveTo>
                  <a:pt x="6350" y="3900"/>
                </a:moveTo>
                <a:cubicBezTo>
                  <a:pt x="6240" y="3900"/>
                  <a:pt x="6150" y="3810"/>
                  <a:pt x="6150" y="3700"/>
                </a:cubicBezTo>
                <a:lnTo>
                  <a:pt x="6150" y="1920"/>
                </a:lnTo>
                <a:cubicBezTo>
                  <a:pt x="6150" y="1810"/>
                  <a:pt x="6240" y="1720"/>
                  <a:pt x="6350" y="1720"/>
                </a:cubicBezTo>
                <a:cubicBezTo>
                  <a:pt x="6460" y="1720"/>
                  <a:pt x="6550" y="1810"/>
                  <a:pt x="6550" y="1920"/>
                </a:cubicBezTo>
                <a:lnTo>
                  <a:pt x="6550" y="3700"/>
                </a:lnTo>
                <a:cubicBezTo>
                  <a:pt x="6550" y="3810"/>
                  <a:pt x="6460" y="3900"/>
                  <a:pt x="6350" y="3900"/>
                </a:cubicBezTo>
                <a:close/>
                <a:moveTo>
                  <a:pt x="6350" y="2150"/>
                </a:moveTo>
                <a:cubicBezTo>
                  <a:pt x="5760" y="2150"/>
                  <a:pt x="5280" y="1670"/>
                  <a:pt x="5280" y="1080"/>
                </a:cubicBezTo>
                <a:cubicBezTo>
                  <a:pt x="5280" y="490"/>
                  <a:pt x="5760" y="0"/>
                  <a:pt x="6350" y="0"/>
                </a:cubicBezTo>
                <a:cubicBezTo>
                  <a:pt x="6940" y="0"/>
                  <a:pt x="7420" y="480"/>
                  <a:pt x="7420" y="1070"/>
                </a:cubicBezTo>
                <a:cubicBezTo>
                  <a:pt x="7420" y="1660"/>
                  <a:pt x="6940" y="2150"/>
                  <a:pt x="6350" y="2150"/>
                </a:cubicBezTo>
                <a:close/>
                <a:moveTo>
                  <a:pt x="6350" y="400"/>
                </a:moveTo>
                <a:cubicBezTo>
                  <a:pt x="5980" y="400"/>
                  <a:pt x="5680" y="700"/>
                  <a:pt x="5680" y="1070"/>
                </a:cubicBezTo>
                <a:cubicBezTo>
                  <a:pt x="5680" y="1440"/>
                  <a:pt x="5980" y="1740"/>
                  <a:pt x="6350" y="1740"/>
                </a:cubicBezTo>
                <a:cubicBezTo>
                  <a:pt x="6720" y="1740"/>
                  <a:pt x="7020" y="1440"/>
                  <a:pt x="7020" y="1070"/>
                </a:cubicBezTo>
                <a:cubicBezTo>
                  <a:pt x="7020" y="700"/>
                  <a:pt x="6720" y="400"/>
                  <a:pt x="6350" y="400"/>
                </a:cubicBezTo>
                <a:close/>
                <a:moveTo>
                  <a:pt x="6350" y="10980"/>
                </a:moveTo>
                <a:cubicBezTo>
                  <a:pt x="6240" y="10980"/>
                  <a:pt x="6150" y="10890"/>
                  <a:pt x="6150" y="10780"/>
                </a:cubicBezTo>
                <a:lnTo>
                  <a:pt x="6150" y="9000"/>
                </a:lnTo>
                <a:cubicBezTo>
                  <a:pt x="6150" y="8890"/>
                  <a:pt x="6240" y="8800"/>
                  <a:pt x="6350" y="8800"/>
                </a:cubicBezTo>
                <a:cubicBezTo>
                  <a:pt x="6460" y="8800"/>
                  <a:pt x="6550" y="8890"/>
                  <a:pt x="6550" y="9000"/>
                </a:cubicBezTo>
                <a:lnTo>
                  <a:pt x="6550" y="10780"/>
                </a:lnTo>
                <a:cubicBezTo>
                  <a:pt x="6550" y="10890"/>
                  <a:pt x="6460" y="10980"/>
                  <a:pt x="6350" y="10980"/>
                </a:cubicBezTo>
                <a:close/>
                <a:moveTo>
                  <a:pt x="6350" y="12700"/>
                </a:moveTo>
                <a:cubicBezTo>
                  <a:pt x="5760" y="12700"/>
                  <a:pt x="5280" y="12220"/>
                  <a:pt x="5280" y="11630"/>
                </a:cubicBezTo>
                <a:cubicBezTo>
                  <a:pt x="5280" y="11040"/>
                  <a:pt x="5760" y="10560"/>
                  <a:pt x="6350" y="10560"/>
                </a:cubicBezTo>
                <a:cubicBezTo>
                  <a:pt x="6940" y="10560"/>
                  <a:pt x="7420" y="11040"/>
                  <a:pt x="7420" y="11630"/>
                </a:cubicBezTo>
                <a:cubicBezTo>
                  <a:pt x="7420" y="12220"/>
                  <a:pt x="6940" y="12700"/>
                  <a:pt x="6350" y="12700"/>
                </a:cubicBezTo>
                <a:close/>
                <a:moveTo>
                  <a:pt x="6350" y="10950"/>
                </a:moveTo>
                <a:cubicBezTo>
                  <a:pt x="5980" y="10950"/>
                  <a:pt x="5680" y="11250"/>
                  <a:pt x="5680" y="11620"/>
                </a:cubicBezTo>
                <a:cubicBezTo>
                  <a:pt x="5680" y="11990"/>
                  <a:pt x="5980" y="12290"/>
                  <a:pt x="6350" y="12290"/>
                </a:cubicBezTo>
                <a:cubicBezTo>
                  <a:pt x="6720" y="12290"/>
                  <a:pt x="7020" y="11990"/>
                  <a:pt x="7020" y="11620"/>
                </a:cubicBezTo>
                <a:cubicBezTo>
                  <a:pt x="7020" y="11250"/>
                  <a:pt x="6720" y="10950"/>
                  <a:pt x="6350" y="10950"/>
                </a:cubicBezTo>
                <a:close/>
                <a:moveTo>
                  <a:pt x="3700" y="6550"/>
                </a:moveTo>
                <a:lnTo>
                  <a:pt x="1920" y="6550"/>
                </a:lnTo>
                <a:cubicBezTo>
                  <a:pt x="1810" y="6550"/>
                  <a:pt x="1720" y="6460"/>
                  <a:pt x="1720" y="6350"/>
                </a:cubicBezTo>
                <a:cubicBezTo>
                  <a:pt x="1720" y="6240"/>
                  <a:pt x="1810" y="6150"/>
                  <a:pt x="1920" y="6150"/>
                </a:cubicBezTo>
                <a:lnTo>
                  <a:pt x="3700" y="6150"/>
                </a:lnTo>
                <a:cubicBezTo>
                  <a:pt x="3810" y="6150"/>
                  <a:pt x="3900" y="6240"/>
                  <a:pt x="3900" y="6350"/>
                </a:cubicBezTo>
                <a:cubicBezTo>
                  <a:pt x="3900" y="6460"/>
                  <a:pt x="3810" y="6550"/>
                  <a:pt x="3700" y="6550"/>
                </a:cubicBezTo>
                <a:close/>
                <a:moveTo>
                  <a:pt x="1070" y="7420"/>
                </a:moveTo>
                <a:cubicBezTo>
                  <a:pt x="480" y="7420"/>
                  <a:pt x="0" y="6940"/>
                  <a:pt x="0" y="6350"/>
                </a:cubicBezTo>
                <a:cubicBezTo>
                  <a:pt x="0" y="5760"/>
                  <a:pt x="480" y="5280"/>
                  <a:pt x="1070" y="5280"/>
                </a:cubicBezTo>
                <a:cubicBezTo>
                  <a:pt x="1670" y="5280"/>
                  <a:pt x="2150" y="5760"/>
                  <a:pt x="2150" y="6350"/>
                </a:cubicBezTo>
                <a:cubicBezTo>
                  <a:pt x="2150" y="6940"/>
                  <a:pt x="1670" y="7420"/>
                  <a:pt x="1070" y="7420"/>
                </a:cubicBezTo>
                <a:close/>
                <a:moveTo>
                  <a:pt x="1070" y="5680"/>
                </a:moveTo>
                <a:cubicBezTo>
                  <a:pt x="799" y="5680"/>
                  <a:pt x="555" y="5843"/>
                  <a:pt x="451" y="6094"/>
                </a:cubicBezTo>
                <a:cubicBezTo>
                  <a:pt x="347" y="6344"/>
                  <a:pt x="405" y="6632"/>
                  <a:pt x="596" y="6824"/>
                </a:cubicBezTo>
                <a:cubicBezTo>
                  <a:pt x="788" y="7015"/>
                  <a:pt x="1076" y="7073"/>
                  <a:pt x="1326" y="6969"/>
                </a:cubicBezTo>
                <a:cubicBezTo>
                  <a:pt x="1577" y="6865"/>
                  <a:pt x="1740" y="6621"/>
                  <a:pt x="1740" y="6350"/>
                </a:cubicBezTo>
                <a:cubicBezTo>
                  <a:pt x="1750" y="5980"/>
                  <a:pt x="1450" y="5680"/>
                  <a:pt x="1070" y="5680"/>
                </a:cubicBezTo>
                <a:close/>
                <a:moveTo>
                  <a:pt x="10780" y="6550"/>
                </a:moveTo>
                <a:lnTo>
                  <a:pt x="9000" y="6550"/>
                </a:lnTo>
                <a:cubicBezTo>
                  <a:pt x="8890" y="6550"/>
                  <a:pt x="8800" y="6460"/>
                  <a:pt x="8800" y="6350"/>
                </a:cubicBezTo>
                <a:cubicBezTo>
                  <a:pt x="8800" y="6240"/>
                  <a:pt x="8890" y="6150"/>
                  <a:pt x="9000" y="6150"/>
                </a:cubicBezTo>
                <a:lnTo>
                  <a:pt x="10780" y="6150"/>
                </a:lnTo>
                <a:cubicBezTo>
                  <a:pt x="10890" y="6150"/>
                  <a:pt x="10980" y="6240"/>
                  <a:pt x="10980" y="6350"/>
                </a:cubicBezTo>
                <a:cubicBezTo>
                  <a:pt x="10980" y="6460"/>
                  <a:pt x="10890" y="6550"/>
                  <a:pt x="10780" y="6550"/>
                </a:cubicBezTo>
                <a:close/>
                <a:moveTo>
                  <a:pt x="11630" y="7420"/>
                </a:moveTo>
                <a:cubicBezTo>
                  <a:pt x="11040" y="7420"/>
                  <a:pt x="10560" y="6940"/>
                  <a:pt x="10560" y="6350"/>
                </a:cubicBezTo>
                <a:cubicBezTo>
                  <a:pt x="10560" y="5760"/>
                  <a:pt x="11040" y="5280"/>
                  <a:pt x="11630" y="5280"/>
                </a:cubicBezTo>
                <a:cubicBezTo>
                  <a:pt x="12220" y="5280"/>
                  <a:pt x="12700" y="5760"/>
                  <a:pt x="12700" y="6350"/>
                </a:cubicBezTo>
                <a:cubicBezTo>
                  <a:pt x="12700" y="6940"/>
                  <a:pt x="12220" y="7420"/>
                  <a:pt x="11630" y="7420"/>
                </a:cubicBezTo>
                <a:close/>
                <a:moveTo>
                  <a:pt x="11630" y="5680"/>
                </a:moveTo>
                <a:cubicBezTo>
                  <a:pt x="11260" y="5680"/>
                  <a:pt x="10960" y="5980"/>
                  <a:pt x="10960" y="6350"/>
                </a:cubicBezTo>
                <a:cubicBezTo>
                  <a:pt x="10960" y="6720"/>
                  <a:pt x="11260" y="7020"/>
                  <a:pt x="11630" y="7020"/>
                </a:cubicBezTo>
                <a:cubicBezTo>
                  <a:pt x="12000" y="7020"/>
                  <a:pt x="12300" y="6720"/>
                  <a:pt x="12300" y="6350"/>
                </a:cubicBezTo>
                <a:cubicBezTo>
                  <a:pt x="12300" y="5980"/>
                  <a:pt x="12000" y="5680"/>
                  <a:pt x="11630" y="5680"/>
                </a:cubicBezTo>
                <a:close/>
                <a:moveTo>
                  <a:pt x="4470" y="4670"/>
                </a:moveTo>
                <a:cubicBezTo>
                  <a:pt x="4420" y="4670"/>
                  <a:pt x="4370" y="4650"/>
                  <a:pt x="4330" y="4610"/>
                </a:cubicBezTo>
                <a:lnTo>
                  <a:pt x="3080" y="3360"/>
                </a:lnTo>
                <a:cubicBezTo>
                  <a:pt x="3000" y="3280"/>
                  <a:pt x="3000" y="3160"/>
                  <a:pt x="3080" y="3080"/>
                </a:cubicBezTo>
                <a:cubicBezTo>
                  <a:pt x="3160" y="3000"/>
                  <a:pt x="3280" y="3000"/>
                  <a:pt x="3360" y="3080"/>
                </a:cubicBezTo>
                <a:lnTo>
                  <a:pt x="4620" y="4340"/>
                </a:lnTo>
                <a:cubicBezTo>
                  <a:pt x="4700" y="4420"/>
                  <a:pt x="4700" y="4540"/>
                  <a:pt x="4620" y="4620"/>
                </a:cubicBezTo>
                <a:cubicBezTo>
                  <a:pt x="4580" y="4660"/>
                  <a:pt x="4530" y="4670"/>
                  <a:pt x="4470" y="4670"/>
                </a:cubicBezTo>
                <a:close/>
                <a:moveTo>
                  <a:pt x="2620" y="3690"/>
                </a:moveTo>
                <a:cubicBezTo>
                  <a:pt x="2340" y="3690"/>
                  <a:pt x="2070" y="3590"/>
                  <a:pt x="1860" y="3380"/>
                </a:cubicBezTo>
                <a:cubicBezTo>
                  <a:pt x="1660" y="3180"/>
                  <a:pt x="1550" y="2910"/>
                  <a:pt x="1550" y="2620"/>
                </a:cubicBezTo>
                <a:cubicBezTo>
                  <a:pt x="1550" y="2330"/>
                  <a:pt x="1660" y="2060"/>
                  <a:pt x="1860" y="1860"/>
                </a:cubicBezTo>
                <a:cubicBezTo>
                  <a:pt x="2060" y="1660"/>
                  <a:pt x="2330" y="1550"/>
                  <a:pt x="2620" y="1550"/>
                </a:cubicBezTo>
                <a:cubicBezTo>
                  <a:pt x="2910" y="1550"/>
                  <a:pt x="3180" y="1660"/>
                  <a:pt x="3380" y="1860"/>
                </a:cubicBezTo>
                <a:cubicBezTo>
                  <a:pt x="3580" y="2060"/>
                  <a:pt x="3690" y="2330"/>
                  <a:pt x="3690" y="2620"/>
                </a:cubicBezTo>
                <a:cubicBezTo>
                  <a:pt x="3690" y="2910"/>
                  <a:pt x="3580" y="3180"/>
                  <a:pt x="3380" y="3380"/>
                </a:cubicBezTo>
                <a:cubicBezTo>
                  <a:pt x="3170" y="3590"/>
                  <a:pt x="2890" y="3690"/>
                  <a:pt x="2620" y="3690"/>
                </a:cubicBezTo>
                <a:close/>
                <a:moveTo>
                  <a:pt x="2620" y="1950"/>
                </a:moveTo>
                <a:cubicBezTo>
                  <a:pt x="2450" y="1950"/>
                  <a:pt x="2270" y="2020"/>
                  <a:pt x="2140" y="2150"/>
                </a:cubicBezTo>
                <a:cubicBezTo>
                  <a:pt x="2010" y="2280"/>
                  <a:pt x="1940" y="2450"/>
                  <a:pt x="1940" y="2630"/>
                </a:cubicBezTo>
                <a:cubicBezTo>
                  <a:pt x="1940" y="2810"/>
                  <a:pt x="2010" y="2980"/>
                  <a:pt x="2140" y="3110"/>
                </a:cubicBezTo>
                <a:cubicBezTo>
                  <a:pt x="2400" y="3370"/>
                  <a:pt x="2830" y="3370"/>
                  <a:pt x="3090" y="3110"/>
                </a:cubicBezTo>
                <a:cubicBezTo>
                  <a:pt x="3220" y="2980"/>
                  <a:pt x="3290" y="2810"/>
                  <a:pt x="3290" y="2630"/>
                </a:cubicBezTo>
                <a:cubicBezTo>
                  <a:pt x="3290" y="2450"/>
                  <a:pt x="3220" y="2280"/>
                  <a:pt x="3090" y="2150"/>
                </a:cubicBezTo>
                <a:cubicBezTo>
                  <a:pt x="2970" y="2010"/>
                  <a:pt x="2790" y="1950"/>
                  <a:pt x="2620" y="1950"/>
                </a:cubicBezTo>
                <a:close/>
                <a:moveTo>
                  <a:pt x="9480" y="9680"/>
                </a:moveTo>
                <a:cubicBezTo>
                  <a:pt x="9430" y="9680"/>
                  <a:pt x="9380" y="9660"/>
                  <a:pt x="9340" y="9620"/>
                </a:cubicBezTo>
                <a:lnTo>
                  <a:pt x="8080" y="8370"/>
                </a:lnTo>
                <a:cubicBezTo>
                  <a:pt x="8000" y="8290"/>
                  <a:pt x="8000" y="8170"/>
                  <a:pt x="8080" y="8090"/>
                </a:cubicBezTo>
                <a:cubicBezTo>
                  <a:pt x="8160" y="8010"/>
                  <a:pt x="8280" y="8010"/>
                  <a:pt x="8360" y="8090"/>
                </a:cubicBezTo>
                <a:lnTo>
                  <a:pt x="9620" y="9350"/>
                </a:lnTo>
                <a:cubicBezTo>
                  <a:pt x="9700" y="9430"/>
                  <a:pt x="9700" y="9550"/>
                  <a:pt x="9620" y="9630"/>
                </a:cubicBezTo>
                <a:cubicBezTo>
                  <a:pt x="9580" y="9660"/>
                  <a:pt x="9530" y="9680"/>
                  <a:pt x="9480" y="9680"/>
                </a:cubicBezTo>
                <a:close/>
                <a:moveTo>
                  <a:pt x="10080" y="11150"/>
                </a:moveTo>
                <a:cubicBezTo>
                  <a:pt x="9800" y="11150"/>
                  <a:pt x="9530" y="11050"/>
                  <a:pt x="9320" y="10840"/>
                </a:cubicBezTo>
                <a:cubicBezTo>
                  <a:pt x="9120" y="10640"/>
                  <a:pt x="9010" y="10370"/>
                  <a:pt x="9010" y="10080"/>
                </a:cubicBezTo>
                <a:cubicBezTo>
                  <a:pt x="9010" y="9790"/>
                  <a:pt x="9120" y="9520"/>
                  <a:pt x="9320" y="9320"/>
                </a:cubicBezTo>
                <a:cubicBezTo>
                  <a:pt x="9740" y="8900"/>
                  <a:pt x="10420" y="8900"/>
                  <a:pt x="10840" y="9320"/>
                </a:cubicBezTo>
                <a:cubicBezTo>
                  <a:pt x="11040" y="9520"/>
                  <a:pt x="11150" y="9790"/>
                  <a:pt x="11150" y="10080"/>
                </a:cubicBezTo>
                <a:cubicBezTo>
                  <a:pt x="11150" y="10370"/>
                  <a:pt x="11040" y="10640"/>
                  <a:pt x="10840" y="10840"/>
                </a:cubicBezTo>
                <a:cubicBezTo>
                  <a:pt x="10630" y="11050"/>
                  <a:pt x="10360" y="11150"/>
                  <a:pt x="10080" y="11150"/>
                </a:cubicBezTo>
                <a:close/>
                <a:moveTo>
                  <a:pt x="10080" y="9410"/>
                </a:moveTo>
                <a:cubicBezTo>
                  <a:pt x="9910" y="9410"/>
                  <a:pt x="9730" y="9480"/>
                  <a:pt x="9600" y="9610"/>
                </a:cubicBezTo>
                <a:cubicBezTo>
                  <a:pt x="9470" y="9740"/>
                  <a:pt x="9400" y="9910"/>
                  <a:pt x="9400" y="10090"/>
                </a:cubicBezTo>
                <a:cubicBezTo>
                  <a:pt x="9400" y="10270"/>
                  <a:pt x="9470" y="10440"/>
                  <a:pt x="9600" y="10570"/>
                </a:cubicBezTo>
                <a:cubicBezTo>
                  <a:pt x="9860" y="10830"/>
                  <a:pt x="10290" y="10830"/>
                  <a:pt x="10550" y="10570"/>
                </a:cubicBezTo>
                <a:cubicBezTo>
                  <a:pt x="10680" y="10440"/>
                  <a:pt x="10750" y="10270"/>
                  <a:pt x="10750" y="10090"/>
                </a:cubicBezTo>
                <a:cubicBezTo>
                  <a:pt x="10750" y="9910"/>
                  <a:pt x="10680" y="9740"/>
                  <a:pt x="10550" y="9610"/>
                </a:cubicBezTo>
                <a:cubicBezTo>
                  <a:pt x="10430" y="9470"/>
                  <a:pt x="10250" y="9410"/>
                  <a:pt x="10080" y="9410"/>
                </a:cubicBezTo>
                <a:close/>
                <a:moveTo>
                  <a:pt x="3220" y="9680"/>
                </a:moveTo>
                <a:cubicBezTo>
                  <a:pt x="3170" y="9680"/>
                  <a:pt x="3120" y="9660"/>
                  <a:pt x="3080" y="9620"/>
                </a:cubicBezTo>
                <a:cubicBezTo>
                  <a:pt x="3000" y="9540"/>
                  <a:pt x="3000" y="9420"/>
                  <a:pt x="3080" y="9340"/>
                </a:cubicBezTo>
                <a:lnTo>
                  <a:pt x="4340" y="8080"/>
                </a:lnTo>
                <a:cubicBezTo>
                  <a:pt x="4420" y="8000"/>
                  <a:pt x="4540" y="8000"/>
                  <a:pt x="4620" y="8080"/>
                </a:cubicBezTo>
                <a:cubicBezTo>
                  <a:pt x="4700" y="8160"/>
                  <a:pt x="4700" y="8280"/>
                  <a:pt x="4620" y="8360"/>
                </a:cubicBezTo>
                <a:lnTo>
                  <a:pt x="3360" y="9620"/>
                </a:lnTo>
                <a:cubicBezTo>
                  <a:pt x="3320" y="9660"/>
                  <a:pt x="3270" y="9680"/>
                  <a:pt x="3220" y="9680"/>
                </a:cubicBezTo>
                <a:close/>
                <a:moveTo>
                  <a:pt x="2620" y="11150"/>
                </a:moveTo>
                <a:cubicBezTo>
                  <a:pt x="2340" y="11150"/>
                  <a:pt x="2070" y="11050"/>
                  <a:pt x="1860" y="10840"/>
                </a:cubicBezTo>
                <a:cubicBezTo>
                  <a:pt x="1660" y="10640"/>
                  <a:pt x="1550" y="10370"/>
                  <a:pt x="1550" y="10080"/>
                </a:cubicBezTo>
                <a:cubicBezTo>
                  <a:pt x="1550" y="9790"/>
                  <a:pt x="1660" y="9520"/>
                  <a:pt x="1860" y="9320"/>
                </a:cubicBezTo>
                <a:cubicBezTo>
                  <a:pt x="2280" y="8900"/>
                  <a:pt x="2960" y="8900"/>
                  <a:pt x="3380" y="9320"/>
                </a:cubicBezTo>
                <a:cubicBezTo>
                  <a:pt x="3800" y="9740"/>
                  <a:pt x="3800" y="10420"/>
                  <a:pt x="3380" y="10840"/>
                </a:cubicBezTo>
                <a:cubicBezTo>
                  <a:pt x="3170" y="11050"/>
                  <a:pt x="2890" y="11150"/>
                  <a:pt x="2620" y="11150"/>
                </a:cubicBezTo>
                <a:close/>
                <a:moveTo>
                  <a:pt x="2620" y="9410"/>
                </a:moveTo>
                <a:cubicBezTo>
                  <a:pt x="2450" y="9410"/>
                  <a:pt x="2270" y="9480"/>
                  <a:pt x="2140" y="9610"/>
                </a:cubicBezTo>
                <a:cubicBezTo>
                  <a:pt x="2010" y="9740"/>
                  <a:pt x="1940" y="9910"/>
                  <a:pt x="1940" y="10090"/>
                </a:cubicBezTo>
                <a:cubicBezTo>
                  <a:pt x="1940" y="10270"/>
                  <a:pt x="2010" y="10440"/>
                  <a:pt x="2140" y="10570"/>
                </a:cubicBezTo>
                <a:cubicBezTo>
                  <a:pt x="2400" y="10830"/>
                  <a:pt x="2830" y="10830"/>
                  <a:pt x="3090" y="10570"/>
                </a:cubicBezTo>
                <a:cubicBezTo>
                  <a:pt x="3350" y="10310"/>
                  <a:pt x="3350" y="9880"/>
                  <a:pt x="3090" y="9620"/>
                </a:cubicBezTo>
                <a:cubicBezTo>
                  <a:pt x="2970" y="9470"/>
                  <a:pt x="2790" y="9410"/>
                  <a:pt x="2620" y="9410"/>
                </a:cubicBezTo>
                <a:close/>
                <a:moveTo>
                  <a:pt x="8230" y="4670"/>
                </a:moveTo>
                <a:cubicBezTo>
                  <a:pt x="8180" y="4670"/>
                  <a:pt x="8130" y="4650"/>
                  <a:pt x="8090" y="4610"/>
                </a:cubicBezTo>
                <a:cubicBezTo>
                  <a:pt x="8010" y="4530"/>
                  <a:pt x="8010" y="4410"/>
                  <a:pt x="8090" y="4330"/>
                </a:cubicBezTo>
                <a:lnTo>
                  <a:pt x="9350" y="3070"/>
                </a:lnTo>
                <a:cubicBezTo>
                  <a:pt x="9430" y="2990"/>
                  <a:pt x="9550" y="2990"/>
                  <a:pt x="9630" y="3070"/>
                </a:cubicBezTo>
                <a:cubicBezTo>
                  <a:pt x="9710" y="3150"/>
                  <a:pt x="9710" y="3270"/>
                  <a:pt x="9630" y="3350"/>
                </a:cubicBezTo>
                <a:lnTo>
                  <a:pt x="8370" y="4620"/>
                </a:lnTo>
                <a:cubicBezTo>
                  <a:pt x="8330" y="4660"/>
                  <a:pt x="8280" y="4670"/>
                  <a:pt x="8230" y="4670"/>
                </a:cubicBezTo>
                <a:close/>
                <a:moveTo>
                  <a:pt x="10080" y="3690"/>
                </a:moveTo>
                <a:cubicBezTo>
                  <a:pt x="9790" y="3690"/>
                  <a:pt x="9520" y="3580"/>
                  <a:pt x="9320" y="3380"/>
                </a:cubicBezTo>
                <a:cubicBezTo>
                  <a:pt x="9120" y="3180"/>
                  <a:pt x="9010" y="2910"/>
                  <a:pt x="9010" y="2620"/>
                </a:cubicBezTo>
                <a:cubicBezTo>
                  <a:pt x="9010" y="2330"/>
                  <a:pt x="9120" y="2060"/>
                  <a:pt x="9320" y="1860"/>
                </a:cubicBezTo>
                <a:cubicBezTo>
                  <a:pt x="9520" y="1660"/>
                  <a:pt x="9790" y="1550"/>
                  <a:pt x="10080" y="1550"/>
                </a:cubicBezTo>
                <a:cubicBezTo>
                  <a:pt x="10370" y="1550"/>
                  <a:pt x="10640" y="1660"/>
                  <a:pt x="10840" y="1860"/>
                </a:cubicBezTo>
                <a:cubicBezTo>
                  <a:pt x="11040" y="2060"/>
                  <a:pt x="11150" y="2330"/>
                  <a:pt x="11150" y="2620"/>
                </a:cubicBezTo>
                <a:cubicBezTo>
                  <a:pt x="11150" y="2910"/>
                  <a:pt x="11040" y="3180"/>
                  <a:pt x="10840" y="3380"/>
                </a:cubicBezTo>
                <a:cubicBezTo>
                  <a:pt x="10640" y="3580"/>
                  <a:pt x="10370" y="3690"/>
                  <a:pt x="10080" y="3690"/>
                </a:cubicBezTo>
                <a:close/>
                <a:moveTo>
                  <a:pt x="10080" y="1950"/>
                </a:moveTo>
                <a:cubicBezTo>
                  <a:pt x="9900" y="1950"/>
                  <a:pt x="9730" y="2020"/>
                  <a:pt x="9600" y="2150"/>
                </a:cubicBezTo>
                <a:cubicBezTo>
                  <a:pt x="9470" y="2280"/>
                  <a:pt x="9400" y="2450"/>
                  <a:pt x="9400" y="2630"/>
                </a:cubicBezTo>
                <a:cubicBezTo>
                  <a:pt x="9400" y="2810"/>
                  <a:pt x="9470" y="2980"/>
                  <a:pt x="9600" y="3110"/>
                </a:cubicBezTo>
                <a:cubicBezTo>
                  <a:pt x="9730" y="3240"/>
                  <a:pt x="9900" y="3310"/>
                  <a:pt x="10080" y="3310"/>
                </a:cubicBezTo>
                <a:cubicBezTo>
                  <a:pt x="10260" y="3310"/>
                  <a:pt x="10430" y="3240"/>
                  <a:pt x="10560" y="3110"/>
                </a:cubicBezTo>
                <a:cubicBezTo>
                  <a:pt x="10690" y="2980"/>
                  <a:pt x="10760" y="2810"/>
                  <a:pt x="10760" y="2630"/>
                </a:cubicBezTo>
                <a:cubicBezTo>
                  <a:pt x="10760" y="2450"/>
                  <a:pt x="10690" y="2280"/>
                  <a:pt x="10560" y="2150"/>
                </a:cubicBezTo>
                <a:cubicBezTo>
                  <a:pt x="10430" y="2020"/>
                  <a:pt x="10260" y="1950"/>
                  <a:pt x="10080" y="19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8" name="iconfont-11964-5737137">
            <a:extLst>
              <a:ext uri="{FF2B5EF4-FFF2-40B4-BE49-F238E27FC236}">
                <a16:creationId xmlns:a16="http://schemas.microsoft.com/office/drawing/2014/main" xmlns="" id="{123130F5-BB56-466F-B4D0-3E51B5618A23}"/>
              </a:ext>
            </a:extLst>
          </p:cNvPr>
          <p:cNvSpPr>
            <a:spLocks noChangeAspect="1"/>
          </p:cNvSpPr>
          <p:nvPr/>
        </p:nvSpPr>
        <p:spPr bwMode="auto">
          <a:xfrm>
            <a:off x="1596103" y="3978534"/>
            <a:ext cx="431060" cy="431130"/>
          </a:xfrm>
          <a:custGeom>
            <a:avLst/>
            <a:gdLst>
              <a:gd name="T0" fmla="*/ 50 w 12700"/>
              <a:gd name="T1" fmla="*/ 12010 h 12700"/>
              <a:gd name="T2" fmla="*/ 5000 w 12700"/>
              <a:gd name="T3" fmla="*/ 11490 h 12700"/>
              <a:gd name="T4" fmla="*/ 2490 w 12700"/>
              <a:gd name="T5" fmla="*/ 12700 h 12700"/>
              <a:gd name="T6" fmla="*/ 4560 w 12700"/>
              <a:gd name="T7" fmla="*/ 11840 h 12700"/>
              <a:gd name="T8" fmla="*/ 390 w 12700"/>
              <a:gd name="T9" fmla="*/ 11490 h 12700"/>
              <a:gd name="T10" fmla="*/ 2390 w 12700"/>
              <a:gd name="T11" fmla="*/ 11700 h 12700"/>
              <a:gd name="T12" fmla="*/ 2490 w 12700"/>
              <a:gd name="T13" fmla="*/ 10080 h 12700"/>
              <a:gd name="T14" fmla="*/ 4090 w 12700"/>
              <a:gd name="T15" fmla="*/ 11430 h 12700"/>
              <a:gd name="T16" fmla="*/ 2490 w 12700"/>
              <a:gd name="T17" fmla="*/ 8850 h 12700"/>
              <a:gd name="T18" fmla="*/ 3910 w 12700"/>
              <a:gd name="T19" fmla="*/ 7430 h 12700"/>
              <a:gd name="T20" fmla="*/ 1470 w 12700"/>
              <a:gd name="T21" fmla="*/ 7420 h 12700"/>
              <a:gd name="T22" fmla="*/ 2490 w 12700"/>
              <a:gd name="T23" fmla="*/ 6400 h 12700"/>
              <a:gd name="T24" fmla="*/ 7750 w 12700"/>
              <a:gd name="T25" fmla="*/ 12010 h 12700"/>
              <a:gd name="T26" fmla="*/ 12700 w 12700"/>
              <a:gd name="T27" fmla="*/ 11490 h 12700"/>
              <a:gd name="T28" fmla="*/ 10190 w 12700"/>
              <a:gd name="T29" fmla="*/ 12700 h 12700"/>
              <a:gd name="T30" fmla="*/ 12270 w 12700"/>
              <a:gd name="T31" fmla="*/ 11840 h 12700"/>
              <a:gd name="T32" fmla="*/ 8100 w 12700"/>
              <a:gd name="T33" fmla="*/ 11490 h 12700"/>
              <a:gd name="T34" fmla="*/ 10090 w 12700"/>
              <a:gd name="T35" fmla="*/ 11700 h 12700"/>
              <a:gd name="T36" fmla="*/ 10190 w 12700"/>
              <a:gd name="T37" fmla="*/ 10080 h 12700"/>
              <a:gd name="T38" fmla="*/ 11790 w 12700"/>
              <a:gd name="T39" fmla="*/ 11430 h 12700"/>
              <a:gd name="T40" fmla="*/ 10190 w 12700"/>
              <a:gd name="T41" fmla="*/ 8850 h 12700"/>
              <a:gd name="T42" fmla="*/ 11610 w 12700"/>
              <a:gd name="T43" fmla="*/ 7430 h 12700"/>
              <a:gd name="T44" fmla="*/ 9170 w 12700"/>
              <a:gd name="T45" fmla="*/ 7420 h 12700"/>
              <a:gd name="T46" fmla="*/ 10190 w 12700"/>
              <a:gd name="T47" fmla="*/ 6400 h 12700"/>
              <a:gd name="T48" fmla="*/ 3560 w 12700"/>
              <a:gd name="T49" fmla="*/ 5870 h 12700"/>
              <a:gd name="T50" fmla="*/ 2580 w 12700"/>
              <a:gd name="T51" fmla="*/ 1190 h 12700"/>
              <a:gd name="T52" fmla="*/ 10110 w 12700"/>
              <a:gd name="T53" fmla="*/ 1190 h 12700"/>
              <a:gd name="T54" fmla="*/ 5550 w 12700"/>
              <a:gd name="T55" fmla="*/ 4350 h 12700"/>
              <a:gd name="T56" fmla="*/ 3760 w 12700"/>
              <a:gd name="T57" fmla="*/ 400 h 12700"/>
              <a:gd name="T58" fmla="*/ 3760 w 12700"/>
              <a:gd name="T59" fmla="*/ 3950 h 12700"/>
              <a:gd name="T60" fmla="*/ 5330 w 12700"/>
              <a:gd name="T61" fmla="*/ 4010 h 12700"/>
              <a:gd name="T62" fmla="*/ 9710 w 12700"/>
              <a:gd name="T63" fmla="*/ 3160 h 12700"/>
              <a:gd name="T64" fmla="*/ 3760 w 12700"/>
              <a:gd name="T65" fmla="*/ 400 h 12700"/>
              <a:gd name="T66" fmla="*/ 4190 w 12700"/>
              <a:gd name="T67" fmla="*/ 1430 h 12700"/>
              <a:gd name="T68" fmla="*/ 4190 w 12700"/>
              <a:gd name="T69" fmla="*/ 1620 h 12700"/>
              <a:gd name="T70" fmla="*/ 4650 w 12700"/>
              <a:gd name="T71" fmla="*/ 2090 h 12700"/>
              <a:gd name="T72" fmla="*/ 5680 w 12700"/>
              <a:gd name="T73" fmla="*/ 2090 h 12700"/>
              <a:gd name="T74" fmla="*/ 6340 w 12700"/>
              <a:gd name="T75" fmla="*/ 2750 h 12700"/>
              <a:gd name="T76" fmla="*/ 6340 w 12700"/>
              <a:gd name="T77" fmla="*/ 2550 h 12700"/>
              <a:gd name="T78" fmla="*/ 8490 w 12700"/>
              <a:gd name="T79" fmla="*/ 2750 h 12700"/>
              <a:gd name="T80" fmla="*/ 9150 w 12700"/>
              <a:gd name="T81" fmla="*/ 2090 h 12700"/>
              <a:gd name="T82" fmla="*/ 8030 w 12700"/>
              <a:gd name="T83" fmla="*/ 2080 h 12700"/>
              <a:gd name="T84" fmla="*/ 8490 w 12700"/>
              <a:gd name="T85" fmla="*/ 1620 h 12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700" h="12700">
                <a:moveTo>
                  <a:pt x="2490" y="12700"/>
                </a:moveTo>
                <a:cubicBezTo>
                  <a:pt x="1650" y="12700"/>
                  <a:pt x="840" y="12510"/>
                  <a:pt x="150" y="12150"/>
                </a:cubicBezTo>
                <a:cubicBezTo>
                  <a:pt x="100" y="12120"/>
                  <a:pt x="60" y="12070"/>
                  <a:pt x="50" y="12010"/>
                </a:cubicBezTo>
                <a:cubicBezTo>
                  <a:pt x="10" y="11840"/>
                  <a:pt x="0" y="11660"/>
                  <a:pt x="0" y="11490"/>
                </a:cubicBezTo>
                <a:cubicBezTo>
                  <a:pt x="0" y="10110"/>
                  <a:pt x="1120" y="8980"/>
                  <a:pt x="2500" y="8980"/>
                </a:cubicBezTo>
                <a:cubicBezTo>
                  <a:pt x="3880" y="8980"/>
                  <a:pt x="5000" y="10110"/>
                  <a:pt x="5000" y="11490"/>
                </a:cubicBezTo>
                <a:cubicBezTo>
                  <a:pt x="5000" y="11660"/>
                  <a:pt x="4980" y="11840"/>
                  <a:pt x="4950" y="12010"/>
                </a:cubicBezTo>
                <a:cubicBezTo>
                  <a:pt x="4940" y="12070"/>
                  <a:pt x="4900" y="12120"/>
                  <a:pt x="4850" y="12150"/>
                </a:cubicBezTo>
                <a:cubicBezTo>
                  <a:pt x="4140" y="12510"/>
                  <a:pt x="3330" y="12700"/>
                  <a:pt x="2490" y="12700"/>
                </a:cubicBezTo>
                <a:close/>
                <a:moveTo>
                  <a:pt x="420" y="11840"/>
                </a:moveTo>
                <a:cubicBezTo>
                  <a:pt x="1030" y="12140"/>
                  <a:pt x="1750" y="12300"/>
                  <a:pt x="2490" y="12300"/>
                </a:cubicBezTo>
                <a:cubicBezTo>
                  <a:pt x="3230" y="12300"/>
                  <a:pt x="3940" y="12140"/>
                  <a:pt x="4560" y="11840"/>
                </a:cubicBezTo>
                <a:cubicBezTo>
                  <a:pt x="4580" y="11730"/>
                  <a:pt x="4590" y="11610"/>
                  <a:pt x="4590" y="11490"/>
                </a:cubicBezTo>
                <a:cubicBezTo>
                  <a:pt x="4590" y="10330"/>
                  <a:pt x="3650" y="9380"/>
                  <a:pt x="2490" y="9380"/>
                </a:cubicBezTo>
                <a:cubicBezTo>
                  <a:pt x="1330" y="9380"/>
                  <a:pt x="390" y="10330"/>
                  <a:pt x="390" y="11490"/>
                </a:cubicBezTo>
                <a:cubicBezTo>
                  <a:pt x="390" y="11610"/>
                  <a:pt x="400" y="11720"/>
                  <a:pt x="420" y="11840"/>
                </a:cubicBezTo>
                <a:close/>
                <a:moveTo>
                  <a:pt x="2490" y="11800"/>
                </a:moveTo>
                <a:cubicBezTo>
                  <a:pt x="2430" y="11800"/>
                  <a:pt x="2390" y="11760"/>
                  <a:pt x="2390" y="11700"/>
                </a:cubicBezTo>
                <a:cubicBezTo>
                  <a:pt x="2390" y="11640"/>
                  <a:pt x="2430" y="11600"/>
                  <a:pt x="2490" y="11600"/>
                </a:cubicBezTo>
                <a:cubicBezTo>
                  <a:pt x="2980" y="11600"/>
                  <a:pt x="3450" y="11520"/>
                  <a:pt x="3880" y="11370"/>
                </a:cubicBezTo>
                <a:cubicBezTo>
                  <a:pt x="3820" y="10640"/>
                  <a:pt x="3220" y="10080"/>
                  <a:pt x="2490" y="10080"/>
                </a:cubicBezTo>
                <a:cubicBezTo>
                  <a:pt x="2430" y="10080"/>
                  <a:pt x="2390" y="10040"/>
                  <a:pt x="2390" y="9980"/>
                </a:cubicBezTo>
                <a:cubicBezTo>
                  <a:pt x="2390" y="9920"/>
                  <a:pt x="2430" y="9880"/>
                  <a:pt x="2490" y="9880"/>
                </a:cubicBezTo>
                <a:cubicBezTo>
                  <a:pt x="3350" y="9880"/>
                  <a:pt x="4050" y="10560"/>
                  <a:pt x="4090" y="11430"/>
                </a:cubicBezTo>
                <a:cubicBezTo>
                  <a:pt x="4090" y="11470"/>
                  <a:pt x="4070" y="11510"/>
                  <a:pt x="4030" y="11530"/>
                </a:cubicBezTo>
                <a:cubicBezTo>
                  <a:pt x="3540" y="11710"/>
                  <a:pt x="3030" y="11800"/>
                  <a:pt x="2490" y="11800"/>
                </a:cubicBezTo>
                <a:close/>
                <a:moveTo>
                  <a:pt x="2490" y="8850"/>
                </a:moveTo>
                <a:cubicBezTo>
                  <a:pt x="1710" y="8850"/>
                  <a:pt x="1070" y="8210"/>
                  <a:pt x="1070" y="7430"/>
                </a:cubicBezTo>
                <a:cubicBezTo>
                  <a:pt x="1070" y="6650"/>
                  <a:pt x="1700" y="6010"/>
                  <a:pt x="2490" y="6010"/>
                </a:cubicBezTo>
                <a:cubicBezTo>
                  <a:pt x="3270" y="6010"/>
                  <a:pt x="3910" y="6650"/>
                  <a:pt x="3910" y="7430"/>
                </a:cubicBezTo>
                <a:cubicBezTo>
                  <a:pt x="3900" y="8210"/>
                  <a:pt x="3270" y="8850"/>
                  <a:pt x="2490" y="8850"/>
                </a:cubicBezTo>
                <a:close/>
                <a:moveTo>
                  <a:pt x="2490" y="6400"/>
                </a:moveTo>
                <a:cubicBezTo>
                  <a:pt x="1930" y="6400"/>
                  <a:pt x="1470" y="6860"/>
                  <a:pt x="1470" y="7420"/>
                </a:cubicBezTo>
                <a:cubicBezTo>
                  <a:pt x="1470" y="7980"/>
                  <a:pt x="1930" y="8440"/>
                  <a:pt x="2490" y="8440"/>
                </a:cubicBezTo>
                <a:cubicBezTo>
                  <a:pt x="3050" y="8440"/>
                  <a:pt x="3510" y="7980"/>
                  <a:pt x="3510" y="7420"/>
                </a:cubicBezTo>
                <a:cubicBezTo>
                  <a:pt x="3500" y="6860"/>
                  <a:pt x="3050" y="6400"/>
                  <a:pt x="2490" y="6400"/>
                </a:cubicBezTo>
                <a:close/>
                <a:moveTo>
                  <a:pt x="10190" y="12700"/>
                </a:moveTo>
                <a:cubicBezTo>
                  <a:pt x="9350" y="12700"/>
                  <a:pt x="8540" y="12510"/>
                  <a:pt x="7850" y="12150"/>
                </a:cubicBezTo>
                <a:cubicBezTo>
                  <a:pt x="7800" y="12120"/>
                  <a:pt x="7760" y="12070"/>
                  <a:pt x="7750" y="12010"/>
                </a:cubicBezTo>
                <a:cubicBezTo>
                  <a:pt x="7710" y="11840"/>
                  <a:pt x="7700" y="11660"/>
                  <a:pt x="7700" y="11490"/>
                </a:cubicBezTo>
                <a:cubicBezTo>
                  <a:pt x="7700" y="10110"/>
                  <a:pt x="8820" y="8980"/>
                  <a:pt x="10200" y="8980"/>
                </a:cubicBezTo>
                <a:cubicBezTo>
                  <a:pt x="11580" y="8980"/>
                  <a:pt x="12700" y="10110"/>
                  <a:pt x="12700" y="11490"/>
                </a:cubicBezTo>
                <a:cubicBezTo>
                  <a:pt x="12700" y="11660"/>
                  <a:pt x="12680" y="11840"/>
                  <a:pt x="12650" y="12010"/>
                </a:cubicBezTo>
                <a:cubicBezTo>
                  <a:pt x="12640" y="12070"/>
                  <a:pt x="12600" y="12120"/>
                  <a:pt x="12550" y="12150"/>
                </a:cubicBezTo>
                <a:cubicBezTo>
                  <a:pt x="11840" y="12510"/>
                  <a:pt x="11030" y="12700"/>
                  <a:pt x="10190" y="12700"/>
                </a:cubicBezTo>
                <a:close/>
                <a:moveTo>
                  <a:pt x="8130" y="11840"/>
                </a:moveTo>
                <a:cubicBezTo>
                  <a:pt x="8740" y="12140"/>
                  <a:pt x="9460" y="12300"/>
                  <a:pt x="10200" y="12300"/>
                </a:cubicBezTo>
                <a:cubicBezTo>
                  <a:pt x="10940" y="12300"/>
                  <a:pt x="11650" y="12140"/>
                  <a:pt x="12270" y="11840"/>
                </a:cubicBezTo>
                <a:cubicBezTo>
                  <a:pt x="12290" y="11730"/>
                  <a:pt x="12300" y="11610"/>
                  <a:pt x="12300" y="11490"/>
                </a:cubicBezTo>
                <a:cubicBezTo>
                  <a:pt x="12300" y="10330"/>
                  <a:pt x="11360" y="9380"/>
                  <a:pt x="10200" y="9380"/>
                </a:cubicBezTo>
                <a:cubicBezTo>
                  <a:pt x="9040" y="9380"/>
                  <a:pt x="8100" y="10330"/>
                  <a:pt x="8100" y="11490"/>
                </a:cubicBezTo>
                <a:cubicBezTo>
                  <a:pt x="8100" y="11610"/>
                  <a:pt x="8110" y="11720"/>
                  <a:pt x="8130" y="11840"/>
                </a:cubicBezTo>
                <a:close/>
                <a:moveTo>
                  <a:pt x="10190" y="11800"/>
                </a:moveTo>
                <a:cubicBezTo>
                  <a:pt x="10130" y="11800"/>
                  <a:pt x="10090" y="11760"/>
                  <a:pt x="10090" y="11700"/>
                </a:cubicBezTo>
                <a:cubicBezTo>
                  <a:pt x="10090" y="11640"/>
                  <a:pt x="10130" y="11600"/>
                  <a:pt x="10190" y="11600"/>
                </a:cubicBezTo>
                <a:cubicBezTo>
                  <a:pt x="10680" y="11600"/>
                  <a:pt x="11150" y="11520"/>
                  <a:pt x="11580" y="11370"/>
                </a:cubicBezTo>
                <a:cubicBezTo>
                  <a:pt x="11520" y="10640"/>
                  <a:pt x="10920" y="10080"/>
                  <a:pt x="10190" y="10080"/>
                </a:cubicBezTo>
                <a:cubicBezTo>
                  <a:pt x="10130" y="10080"/>
                  <a:pt x="10090" y="10040"/>
                  <a:pt x="10090" y="9980"/>
                </a:cubicBezTo>
                <a:cubicBezTo>
                  <a:pt x="10090" y="9920"/>
                  <a:pt x="10130" y="9880"/>
                  <a:pt x="10190" y="9880"/>
                </a:cubicBezTo>
                <a:cubicBezTo>
                  <a:pt x="11050" y="9880"/>
                  <a:pt x="11750" y="10560"/>
                  <a:pt x="11790" y="11430"/>
                </a:cubicBezTo>
                <a:cubicBezTo>
                  <a:pt x="11790" y="11470"/>
                  <a:pt x="11770" y="11510"/>
                  <a:pt x="11730" y="11530"/>
                </a:cubicBezTo>
                <a:cubicBezTo>
                  <a:pt x="11250" y="11710"/>
                  <a:pt x="10740" y="11800"/>
                  <a:pt x="10190" y="11800"/>
                </a:cubicBezTo>
                <a:close/>
                <a:moveTo>
                  <a:pt x="10190" y="8850"/>
                </a:moveTo>
                <a:cubicBezTo>
                  <a:pt x="9410" y="8850"/>
                  <a:pt x="8770" y="8210"/>
                  <a:pt x="8770" y="7430"/>
                </a:cubicBezTo>
                <a:cubicBezTo>
                  <a:pt x="8770" y="6650"/>
                  <a:pt x="9400" y="6010"/>
                  <a:pt x="10190" y="6010"/>
                </a:cubicBezTo>
                <a:cubicBezTo>
                  <a:pt x="10970" y="6010"/>
                  <a:pt x="11610" y="6650"/>
                  <a:pt x="11610" y="7430"/>
                </a:cubicBezTo>
                <a:cubicBezTo>
                  <a:pt x="11610" y="8210"/>
                  <a:pt x="10970" y="8850"/>
                  <a:pt x="10190" y="8850"/>
                </a:cubicBezTo>
                <a:close/>
                <a:moveTo>
                  <a:pt x="10190" y="6400"/>
                </a:moveTo>
                <a:cubicBezTo>
                  <a:pt x="9630" y="6400"/>
                  <a:pt x="9170" y="6860"/>
                  <a:pt x="9170" y="7420"/>
                </a:cubicBezTo>
                <a:cubicBezTo>
                  <a:pt x="9170" y="7980"/>
                  <a:pt x="9630" y="8440"/>
                  <a:pt x="10190" y="8440"/>
                </a:cubicBezTo>
                <a:cubicBezTo>
                  <a:pt x="10750" y="8440"/>
                  <a:pt x="11210" y="7980"/>
                  <a:pt x="11210" y="7420"/>
                </a:cubicBezTo>
                <a:cubicBezTo>
                  <a:pt x="11210" y="6860"/>
                  <a:pt x="10750" y="6400"/>
                  <a:pt x="10190" y="6400"/>
                </a:cubicBezTo>
                <a:close/>
                <a:moveTo>
                  <a:pt x="3760" y="6070"/>
                </a:moveTo>
                <a:cubicBezTo>
                  <a:pt x="3730" y="6070"/>
                  <a:pt x="3710" y="6070"/>
                  <a:pt x="3680" y="6050"/>
                </a:cubicBezTo>
                <a:cubicBezTo>
                  <a:pt x="3610" y="6020"/>
                  <a:pt x="3560" y="5950"/>
                  <a:pt x="3560" y="5870"/>
                </a:cubicBezTo>
                <a:lnTo>
                  <a:pt x="3560" y="4330"/>
                </a:lnTo>
                <a:cubicBezTo>
                  <a:pt x="3000" y="4230"/>
                  <a:pt x="2580" y="3750"/>
                  <a:pt x="2580" y="3160"/>
                </a:cubicBezTo>
                <a:lnTo>
                  <a:pt x="2580" y="1190"/>
                </a:lnTo>
                <a:cubicBezTo>
                  <a:pt x="2580" y="530"/>
                  <a:pt x="3110" y="0"/>
                  <a:pt x="3760" y="0"/>
                </a:cubicBezTo>
                <a:lnTo>
                  <a:pt x="8930" y="0"/>
                </a:lnTo>
                <a:cubicBezTo>
                  <a:pt x="9580" y="0"/>
                  <a:pt x="10110" y="530"/>
                  <a:pt x="10110" y="1190"/>
                </a:cubicBezTo>
                <a:lnTo>
                  <a:pt x="10110" y="3160"/>
                </a:lnTo>
                <a:cubicBezTo>
                  <a:pt x="10110" y="3820"/>
                  <a:pt x="9580" y="4350"/>
                  <a:pt x="8930" y="4350"/>
                </a:cubicBezTo>
                <a:lnTo>
                  <a:pt x="5550" y="4350"/>
                </a:lnTo>
                <a:lnTo>
                  <a:pt x="3900" y="6010"/>
                </a:lnTo>
                <a:cubicBezTo>
                  <a:pt x="3860" y="6050"/>
                  <a:pt x="3810" y="6070"/>
                  <a:pt x="3760" y="6070"/>
                </a:cubicBezTo>
                <a:close/>
                <a:moveTo>
                  <a:pt x="3760" y="400"/>
                </a:moveTo>
                <a:cubicBezTo>
                  <a:pt x="3330" y="400"/>
                  <a:pt x="2980" y="750"/>
                  <a:pt x="2980" y="1190"/>
                </a:cubicBezTo>
                <a:lnTo>
                  <a:pt x="2980" y="3160"/>
                </a:lnTo>
                <a:cubicBezTo>
                  <a:pt x="2980" y="3600"/>
                  <a:pt x="3330" y="3950"/>
                  <a:pt x="3760" y="3950"/>
                </a:cubicBezTo>
                <a:cubicBezTo>
                  <a:pt x="3870" y="3950"/>
                  <a:pt x="3960" y="4040"/>
                  <a:pt x="3960" y="4150"/>
                </a:cubicBezTo>
                <a:lnTo>
                  <a:pt x="3960" y="5380"/>
                </a:lnTo>
                <a:lnTo>
                  <a:pt x="5330" y="4010"/>
                </a:lnTo>
                <a:cubicBezTo>
                  <a:pt x="5370" y="3970"/>
                  <a:pt x="5420" y="3950"/>
                  <a:pt x="5470" y="3950"/>
                </a:cubicBezTo>
                <a:lnTo>
                  <a:pt x="8930" y="3950"/>
                </a:lnTo>
                <a:cubicBezTo>
                  <a:pt x="9360" y="3950"/>
                  <a:pt x="9710" y="3600"/>
                  <a:pt x="9710" y="3160"/>
                </a:cubicBezTo>
                <a:lnTo>
                  <a:pt x="9710" y="1190"/>
                </a:lnTo>
                <a:cubicBezTo>
                  <a:pt x="9710" y="760"/>
                  <a:pt x="9360" y="400"/>
                  <a:pt x="8930" y="400"/>
                </a:cubicBezTo>
                <a:lnTo>
                  <a:pt x="3760" y="400"/>
                </a:lnTo>
                <a:close/>
                <a:moveTo>
                  <a:pt x="4190" y="2750"/>
                </a:moveTo>
                <a:cubicBezTo>
                  <a:pt x="3830" y="2750"/>
                  <a:pt x="3530" y="2450"/>
                  <a:pt x="3530" y="2090"/>
                </a:cubicBezTo>
                <a:cubicBezTo>
                  <a:pt x="3530" y="1730"/>
                  <a:pt x="3830" y="1430"/>
                  <a:pt x="4190" y="1430"/>
                </a:cubicBezTo>
                <a:cubicBezTo>
                  <a:pt x="4550" y="1430"/>
                  <a:pt x="4850" y="1730"/>
                  <a:pt x="4850" y="2090"/>
                </a:cubicBezTo>
                <a:cubicBezTo>
                  <a:pt x="4850" y="2450"/>
                  <a:pt x="4560" y="2750"/>
                  <a:pt x="4190" y="2750"/>
                </a:cubicBezTo>
                <a:close/>
                <a:moveTo>
                  <a:pt x="4190" y="1620"/>
                </a:moveTo>
                <a:cubicBezTo>
                  <a:pt x="3940" y="1620"/>
                  <a:pt x="3730" y="1830"/>
                  <a:pt x="3730" y="2080"/>
                </a:cubicBezTo>
                <a:cubicBezTo>
                  <a:pt x="3730" y="2330"/>
                  <a:pt x="3940" y="2550"/>
                  <a:pt x="4190" y="2550"/>
                </a:cubicBezTo>
                <a:cubicBezTo>
                  <a:pt x="4440" y="2550"/>
                  <a:pt x="4650" y="2340"/>
                  <a:pt x="4650" y="2090"/>
                </a:cubicBezTo>
                <a:cubicBezTo>
                  <a:pt x="4650" y="1840"/>
                  <a:pt x="4450" y="1620"/>
                  <a:pt x="4190" y="1620"/>
                </a:cubicBezTo>
                <a:close/>
                <a:moveTo>
                  <a:pt x="6340" y="2750"/>
                </a:moveTo>
                <a:cubicBezTo>
                  <a:pt x="5980" y="2750"/>
                  <a:pt x="5680" y="2450"/>
                  <a:pt x="5680" y="2090"/>
                </a:cubicBezTo>
                <a:cubicBezTo>
                  <a:pt x="5680" y="1730"/>
                  <a:pt x="5980" y="1430"/>
                  <a:pt x="6340" y="1430"/>
                </a:cubicBezTo>
                <a:cubicBezTo>
                  <a:pt x="6700" y="1430"/>
                  <a:pt x="7000" y="1730"/>
                  <a:pt x="7000" y="2090"/>
                </a:cubicBezTo>
                <a:cubicBezTo>
                  <a:pt x="7000" y="2450"/>
                  <a:pt x="6700" y="2750"/>
                  <a:pt x="6340" y="2750"/>
                </a:cubicBezTo>
                <a:close/>
                <a:moveTo>
                  <a:pt x="6340" y="1620"/>
                </a:moveTo>
                <a:cubicBezTo>
                  <a:pt x="6090" y="1620"/>
                  <a:pt x="5880" y="1830"/>
                  <a:pt x="5880" y="2080"/>
                </a:cubicBezTo>
                <a:cubicBezTo>
                  <a:pt x="5880" y="2330"/>
                  <a:pt x="6090" y="2550"/>
                  <a:pt x="6340" y="2550"/>
                </a:cubicBezTo>
                <a:cubicBezTo>
                  <a:pt x="6590" y="2550"/>
                  <a:pt x="6800" y="2340"/>
                  <a:pt x="6800" y="2090"/>
                </a:cubicBezTo>
                <a:cubicBezTo>
                  <a:pt x="6800" y="1840"/>
                  <a:pt x="6590" y="1620"/>
                  <a:pt x="6340" y="1620"/>
                </a:cubicBezTo>
                <a:close/>
                <a:moveTo>
                  <a:pt x="8490" y="2750"/>
                </a:moveTo>
                <a:cubicBezTo>
                  <a:pt x="8130" y="2750"/>
                  <a:pt x="7830" y="2450"/>
                  <a:pt x="7830" y="2090"/>
                </a:cubicBezTo>
                <a:cubicBezTo>
                  <a:pt x="7830" y="1730"/>
                  <a:pt x="8130" y="1430"/>
                  <a:pt x="8490" y="1430"/>
                </a:cubicBezTo>
                <a:cubicBezTo>
                  <a:pt x="8850" y="1430"/>
                  <a:pt x="9150" y="1730"/>
                  <a:pt x="9150" y="2090"/>
                </a:cubicBezTo>
                <a:cubicBezTo>
                  <a:pt x="9150" y="2450"/>
                  <a:pt x="8850" y="2750"/>
                  <a:pt x="8490" y="2750"/>
                </a:cubicBezTo>
                <a:close/>
                <a:moveTo>
                  <a:pt x="8490" y="1620"/>
                </a:moveTo>
                <a:cubicBezTo>
                  <a:pt x="8240" y="1620"/>
                  <a:pt x="8030" y="1830"/>
                  <a:pt x="8030" y="2080"/>
                </a:cubicBezTo>
                <a:cubicBezTo>
                  <a:pt x="8030" y="2330"/>
                  <a:pt x="8240" y="2540"/>
                  <a:pt x="8490" y="2540"/>
                </a:cubicBezTo>
                <a:cubicBezTo>
                  <a:pt x="8740" y="2540"/>
                  <a:pt x="8950" y="2330"/>
                  <a:pt x="8950" y="2080"/>
                </a:cubicBezTo>
                <a:cubicBezTo>
                  <a:pt x="8950" y="1830"/>
                  <a:pt x="8740" y="1620"/>
                  <a:pt x="8490" y="16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9" name="iconfont-11964-5737084">
            <a:extLst>
              <a:ext uri="{FF2B5EF4-FFF2-40B4-BE49-F238E27FC236}">
                <a16:creationId xmlns:a16="http://schemas.microsoft.com/office/drawing/2014/main" xmlns="" id="{41D3F63F-962F-453C-9041-93C77BF3DADD}"/>
              </a:ext>
            </a:extLst>
          </p:cNvPr>
          <p:cNvSpPr>
            <a:spLocks noChangeAspect="1"/>
          </p:cNvSpPr>
          <p:nvPr/>
        </p:nvSpPr>
        <p:spPr bwMode="auto">
          <a:xfrm>
            <a:off x="1596103" y="4986325"/>
            <a:ext cx="382602" cy="382600"/>
          </a:xfrm>
          <a:custGeom>
            <a:avLst/>
            <a:gdLst>
              <a:gd name="T0" fmla="*/ 200 w 12700"/>
              <a:gd name="T1" fmla="*/ 12700 h 12700"/>
              <a:gd name="T2" fmla="*/ 0 w 12700"/>
              <a:gd name="T3" fmla="*/ 200 h 12700"/>
              <a:gd name="T4" fmla="*/ 2040 w 12700"/>
              <a:gd name="T5" fmla="*/ 0 h 12700"/>
              <a:gd name="T6" fmla="*/ 2240 w 12700"/>
              <a:gd name="T7" fmla="*/ 10460 h 12700"/>
              <a:gd name="T8" fmla="*/ 12700 w 12700"/>
              <a:gd name="T9" fmla="*/ 10660 h 12700"/>
              <a:gd name="T10" fmla="*/ 12500 w 12700"/>
              <a:gd name="T11" fmla="*/ 12700 h 12700"/>
              <a:gd name="T12" fmla="*/ 12300 w 12700"/>
              <a:gd name="T13" fmla="*/ 12300 h 12700"/>
              <a:gd name="T14" fmla="*/ 2040 w 12700"/>
              <a:gd name="T15" fmla="*/ 10860 h 12700"/>
              <a:gd name="T16" fmla="*/ 1840 w 12700"/>
              <a:gd name="T17" fmla="*/ 400 h 12700"/>
              <a:gd name="T18" fmla="*/ 400 w 12700"/>
              <a:gd name="T19" fmla="*/ 12300 h 12700"/>
              <a:gd name="T20" fmla="*/ 2930 w 12700"/>
              <a:gd name="T21" fmla="*/ 9860 h 12700"/>
              <a:gd name="T22" fmla="*/ 2730 w 12700"/>
              <a:gd name="T23" fmla="*/ 6300 h 12700"/>
              <a:gd name="T24" fmla="*/ 4460 w 12700"/>
              <a:gd name="T25" fmla="*/ 4550 h 12700"/>
              <a:gd name="T26" fmla="*/ 4800 w 12700"/>
              <a:gd name="T27" fmla="*/ 4690 h 12700"/>
              <a:gd name="T28" fmla="*/ 4600 w 12700"/>
              <a:gd name="T29" fmla="*/ 9860 h 12700"/>
              <a:gd name="T30" fmla="*/ 4390 w 12700"/>
              <a:gd name="T31" fmla="*/ 9460 h 12700"/>
              <a:gd name="T32" fmla="*/ 3130 w 12700"/>
              <a:gd name="T33" fmla="*/ 6390 h 12700"/>
              <a:gd name="T34" fmla="*/ 7230 w 12700"/>
              <a:gd name="T35" fmla="*/ 9860 h 12700"/>
              <a:gd name="T36" fmla="*/ 5370 w 12700"/>
              <a:gd name="T37" fmla="*/ 9660 h 12700"/>
              <a:gd name="T38" fmla="*/ 5470 w 12700"/>
              <a:gd name="T39" fmla="*/ 4280 h 12700"/>
              <a:gd name="T40" fmla="*/ 7330 w 12700"/>
              <a:gd name="T41" fmla="*/ 5360 h 12700"/>
              <a:gd name="T42" fmla="*/ 7420 w 12700"/>
              <a:gd name="T43" fmla="*/ 9650 h 12700"/>
              <a:gd name="T44" fmla="*/ 5770 w 12700"/>
              <a:gd name="T45" fmla="*/ 9460 h 12700"/>
              <a:gd name="T46" fmla="*/ 7030 w 12700"/>
              <a:gd name="T47" fmla="*/ 5650 h 12700"/>
              <a:gd name="T48" fmla="*/ 5770 w 12700"/>
              <a:gd name="T49" fmla="*/ 9460 h 12700"/>
              <a:gd name="T50" fmla="*/ 8200 w 12700"/>
              <a:gd name="T51" fmla="*/ 9860 h 12700"/>
              <a:gd name="T52" fmla="*/ 8000 w 12700"/>
              <a:gd name="T53" fmla="*/ 5280 h 12700"/>
              <a:gd name="T54" fmla="*/ 9730 w 12700"/>
              <a:gd name="T55" fmla="*/ 3690 h 12700"/>
              <a:gd name="T56" fmla="*/ 10060 w 12700"/>
              <a:gd name="T57" fmla="*/ 3840 h 12700"/>
              <a:gd name="T58" fmla="*/ 9870 w 12700"/>
              <a:gd name="T59" fmla="*/ 9860 h 12700"/>
              <a:gd name="T60" fmla="*/ 9660 w 12700"/>
              <a:gd name="T61" fmla="*/ 9460 h 12700"/>
              <a:gd name="T62" fmla="*/ 8400 w 12700"/>
              <a:gd name="T63" fmla="*/ 5380 h 12700"/>
              <a:gd name="T64" fmla="*/ 12500 w 12700"/>
              <a:gd name="T65" fmla="*/ 9860 h 12700"/>
              <a:gd name="T66" fmla="*/ 10640 w 12700"/>
              <a:gd name="T67" fmla="*/ 9660 h 12700"/>
              <a:gd name="T68" fmla="*/ 10710 w 12700"/>
              <a:gd name="T69" fmla="*/ 2840 h 12700"/>
              <a:gd name="T70" fmla="*/ 11540 w 12700"/>
              <a:gd name="T71" fmla="*/ 2340 h 12700"/>
              <a:gd name="T72" fmla="*/ 12700 w 12700"/>
              <a:gd name="T73" fmla="*/ 3430 h 12700"/>
              <a:gd name="T74" fmla="*/ 12500 w 12700"/>
              <a:gd name="T75" fmla="*/ 9860 h 12700"/>
              <a:gd name="T76" fmla="*/ 12300 w 12700"/>
              <a:gd name="T77" fmla="*/ 9460 h 12700"/>
              <a:gd name="T78" fmla="*/ 11410 w 12700"/>
              <a:gd name="T79" fmla="*/ 2760 h 12700"/>
              <a:gd name="T80" fmla="*/ 11040 w 12700"/>
              <a:gd name="T81" fmla="*/ 9460 h 12700"/>
              <a:gd name="T82" fmla="*/ 2800 w 12700"/>
              <a:gd name="T83" fmla="*/ 4320 h 12700"/>
              <a:gd name="T84" fmla="*/ 4980 w 12700"/>
              <a:gd name="T85" fmla="*/ 1930 h 12700"/>
              <a:gd name="T86" fmla="*/ 7590 w 12700"/>
              <a:gd name="T87" fmla="*/ 3440 h 12700"/>
              <a:gd name="T88" fmla="*/ 11550 w 12700"/>
              <a:gd name="T89" fmla="*/ 260 h 12700"/>
              <a:gd name="T90" fmla="*/ 7750 w 12700"/>
              <a:gd name="T91" fmla="*/ 3840 h 12700"/>
              <a:gd name="T92" fmla="*/ 5150 w 12700"/>
              <a:gd name="T93" fmla="*/ 2330 h 12700"/>
              <a:gd name="T94" fmla="*/ 2940 w 12700"/>
              <a:gd name="T95" fmla="*/ 4380 h 12700"/>
              <a:gd name="T96" fmla="*/ 11210 w 12700"/>
              <a:gd name="T97" fmla="*/ 1680 h 12700"/>
              <a:gd name="T98" fmla="*/ 10080 w 12700"/>
              <a:gd name="T99" fmla="*/ 550 h 12700"/>
              <a:gd name="T100" fmla="*/ 10080 w 12700"/>
              <a:gd name="T101" fmla="*/ 150 h 12700"/>
              <a:gd name="T102" fmla="*/ 11610 w 12700"/>
              <a:gd name="T103" fmla="*/ 350 h 12700"/>
              <a:gd name="T104" fmla="*/ 11410 w 12700"/>
              <a:gd name="T105" fmla="*/ 1880 h 12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2700" h="12700">
                <a:moveTo>
                  <a:pt x="12500" y="12700"/>
                </a:moveTo>
                <a:lnTo>
                  <a:pt x="200" y="12700"/>
                </a:lnTo>
                <a:cubicBezTo>
                  <a:pt x="90" y="12700"/>
                  <a:pt x="0" y="12610"/>
                  <a:pt x="0" y="12500"/>
                </a:cubicBezTo>
                <a:lnTo>
                  <a:pt x="0" y="200"/>
                </a:lnTo>
                <a:cubicBezTo>
                  <a:pt x="0" y="90"/>
                  <a:pt x="90" y="0"/>
                  <a:pt x="200" y="0"/>
                </a:cubicBezTo>
                <a:lnTo>
                  <a:pt x="2040" y="0"/>
                </a:lnTo>
                <a:cubicBezTo>
                  <a:pt x="2150" y="0"/>
                  <a:pt x="2240" y="90"/>
                  <a:pt x="2240" y="200"/>
                </a:cubicBezTo>
                <a:lnTo>
                  <a:pt x="2240" y="10460"/>
                </a:lnTo>
                <a:lnTo>
                  <a:pt x="12500" y="10460"/>
                </a:lnTo>
                <a:cubicBezTo>
                  <a:pt x="12610" y="10460"/>
                  <a:pt x="12700" y="10550"/>
                  <a:pt x="12700" y="10660"/>
                </a:cubicBezTo>
                <a:lnTo>
                  <a:pt x="12700" y="12500"/>
                </a:lnTo>
                <a:cubicBezTo>
                  <a:pt x="12700" y="12610"/>
                  <a:pt x="12610" y="12700"/>
                  <a:pt x="12500" y="12700"/>
                </a:cubicBezTo>
                <a:close/>
                <a:moveTo>
                  <a:pt x="400" y="12300"/>
                </a:moveTo>
                <a:lnTo>
                  <a:pt x="12300" y="12300"/>
                </a:lnTo>
                <a:lnTo>
                  <a:pt x="12300" y="10860"/>
                </a:lnTo>
                <a:lnTo>
                  <a:pt x="2040" y="10860"/>
                </a:lnTo>
                <a:cubicBezTo>
                  <a:pt x="1930" y="10860"/>
                  <a:pt x="1840" y="10770"/>
                  <a:pt x="1840" y="10660"/>
                </a:cubicBezTo>
                <a:lnTo>
                  <a:pt x="1840" y="400"/>
                </a:lnTo>
                <a:lnTo>
                  <a:pt x="400" y="400"/>
                </a:lnTo>
                <a:lnTo>
                  <a:pt x="400" y="12300"/>
                </a:lnTo>
                <a:close/>
                <a:moveTo>
                  <a:pt x="4600" y="9860"/>
                </a:moveTo>
                <a:lnTo>
                  <a:pt x="2930" y="9860"/>
                </a:lnTo>
                <a:cubicBezTo>
                  <a:pt x="2820" y="9860"/>
                  <a:pt x="2730" y="9770"/>
                  <a:pt x="2730" y="9660"/>
                </a:cubicBezTo>
                <a:lnTo>
                  <a:pt x="2730" y="6300"/>
                </a:lnTo>
                <a:cubicBezTo>
                  <a:pt x="2730" y="6250"/>
                  <a:pt x="2750" y="6190"/>
                  <a:pt x="2790" y="6160"/>
                </a:cubicBezTo>
                <a:lnTo>
                  <a:pt x="4460" y="4550"/>
                </a:lnTo>
                <a:cubicBezTo>
                  <a:pt x="4520" y="4490"/>
                  <a:pt x="4600" y="4480"/>
                  <a:pt x="4680" y="4510"/>
                </a:cubicBezTo>
                <a:cubicBezTo>
                  <a:pt x="4750" y="4540"/>
                  <a:pt x="4800" y="4610"/>
                  <a:pt x="4800" y="4690"/>
                </a:cubicBezTo>
                <a:lnTo>
                  <a:pt x="4800" y="9660"/>
                </a:lnTo>
                <a:cubicBezTo>
                  <a:pt x="4800" y="9770"/>
                  <a:pt x="4710" y="9860"/>
                  <a:pt x="4600" y="9860"/>
                </a:cubicBezTo>
                <a:close/>
                <a:moveTo>
                  <a:pt x="3130" y="9460"/>
                </a:moveTo>
                <a:lnTo>
                  <a:pt x="4390" y="9460"/>
                </a:lnTo>
                <a:lnTo>
                  <a:pt x="4390" y="5160"/>
                </a:lnTo>
                <a:lnTo>
                  <a:pt x="3130" y="6390"/>
                </a:lnTo>
                <a:lnTo>
                  <a:pt x="3130" y="9460"/>
                </a:lnTo>
                <a:close/>
                <a:moveTo>
                  <a:pt x="7230" y="9860"/>
                </a:moveTo>
                <a:lnTo>
                  <a:pt x="5570" y="9860"/>
                </a:lnTo>
                <a:cubicBezTo>
                  <a:pt x="5460" y="9860"/>
                  <a:pt x="5370" y="9770"/>
                  <a:pt x="5370" y="9660"/>
                </a:cubicBezTo>
                <a:lnTo>
                  <a:pt x="5370" y="4460"/>
                </a:lnTo>
                <a:cubicBezTo>
                  <a:pt x="5370" y="4390"/>
                  <a:pt x="5410" y="4320"/>
                  <a:pt x="5470" y="4280"/>
                </a:cubicBezTo>
                <a:cubicBezTo>
                  <a:pt x="5530" y="4250"/>
                  <a:pt x="5610" y="4250"/>
                  <a:pt x="5670" y="4290"/>
                </a:cubicBezTo>
                <a:lnTo>
                  <a:pt x="7330" y="5360"/>
                </a:lnTo>
                <a:cubicBezTo>
                  <a:pt x="7390" y="5400"/>
                  <a:pt x="7420" y="5460"/>
                  <a:pt x="7420" y="5530"/>
                </a:cubicBezTo>
                <a:lnTo>
                  <a:pt x="7420" y="9650"/>
                </a:lnTo>
                <a:cubicBezTo>
                  <a:pt x="7430" y="9770"/>
                  <a:pt x="7340" y="9860"/>
                  <a:pt x="7230" y="9860"/>
                </a:cubicBezTo>
                <a:close/>
                <a:moveTo>
                  <a:pt x="5770" y="9460"/>
                </a:moveTo>
                <a:lnTo>
                  <a:pt x="7030" y="9460"/>
                </a:lnTo>
                <a:lnTo>
                  <a:pt x="7030" y="5650"/>
                </a:lnTo>
                <a:lnTo>
                  <a:pt x="5770" y="4830"/>
                </a:lnTo>
                <a:lnTo>
                  <a:pt x="5770" y="9460"/>
                </a:lnTo>
                <a:close/>
                <a:moveTo>
                  <a:pt x="9870" y="9860"/>
                </a:moveTo>
                <a:lnTo>
                  <a:pt x="8200" y="9860"/>
                </a:lnTo>
                <a:cubicBezTo>
                  <a:pt x="8090" y="9860"/>
                  <a:pt x="8000" y="9770"/>
                  <a:pt x="8000" y="9660"/>
                </a:cubicBezTo>
                <a:lnTo>
                  <a:pt x="8000" y="5280"/>
                </a:lnTo>
                <a:cubicBezTo>
                  <a:pt x="8000" y="5220"/>
                  <a:pt x="8030" y="5170"/>
                  <a:pt x="8070" y="5130"/>
                </a:cubicBezTo>
                <a:lnTo>
                  <a:pt x="9730" y="3690"/>
                </a:lnTo>
                <a:cubicBezTo>
                  <a:pt x="9790" y="3640"/>
                  <a:pt x="9870" y="3630"/>
                  <a:pt x="9940" y="3660"/>
                </a:cubicBezTo>
                <a:cubicBezTo>
                  <a:pt x="10010" y="3690"/>
                  <a:pt x="10060" y="3760"/>
                  <a:pt x="10060" y="3840"/>
                </a:cubicBezTo>
                <a:lnTo>
                  <a:pt x="10060" y="9660"/>
                </a:lnTo>
                <a:cubicBezTo>
                  <a:pt x="10070" y="9770"/>
                  <a:pt x="9980" y="9860"/>
                  <a:pt x="9870" y="9860"/>
                </a:cubicBezTo>
                <a:close/>
                <a:moveTo>
                  <a:pt x="8400" y="9460"/>
                </a:moveTo>
                <a:lnTo>
                  <a:pt x="9660" y="9460"/>
                </a:lnTo>
                <a:lnTo>
                  <a:pt x="9660" y="4280"/>
                </a:lnTo>
                <a:lnTo>
                  <a:pt x="8400" y="5380"/>
                </a:lnTo>
                <a:lnTo>
                  <a:pt x="8400" y="9460"/>
                </a:lnTo>
                <a:close/>
                <a:moveTo>
                  <a:pt x="12500" y="9860"/>
                </a:moveTo>
                <a:lnTo>
                  <a:pt x="10840" y="9860"/>
                </a:lnTo>
                <a:cubicBezTo>
                  <a:pt x="10730" y="9860"/>
                  <a:pt x="10640" y="9770"/>
                  <a:pt x="10640" y="9660"/>
                </a:cubicBezTo>
                <a:lnTo>
                  <a:pt x="10640" y="2990"/>
                </a:lnTo>
                <a:cubicBezTo>
                  <a:pt x="10640" y="2930"/>
                  <a:pt x="10670" y="2880"/>
                  <a:pt x="10710" y="2840"/>
                </a:cubicBezTo>
                <a:lnTo>
                  <a:pt x="11280" y="2340"/>
                </a:lnTo>
                <a:cubicBezTo>
                  <a:pt x="11360" y="2280"/>
                  <a:pt x="11470" y="2270"/>
                  <a:pt x="11540" y="2340"/>
                </a:cubicBezTo>
                <a:lnTo>
                  <a:pt x="12630" y="3280"/>
                </a:lnTo>
                <a:cubicBezTo>
                  <a:pt x="12670" y="3320"/>
                  <a:pt x="12700" y="3370"/>
                  <a:pt x="12700" y="3430"/>
                </a:cubicBezTo>
                <a:lnTo>
                  <a:pt x="12700" y="9660"/>
                </a:lnTo>
                <a:cubicBezTo>
                  <a:pt x="12700" y="9770"/>
                  <a:pt x="12610" y="9860"/>
                  <a:pt x="12500" y="9860"/>
                </a:cubicBezTo>
                <a:close/>
                <a:moveTo>
                  <a:pt x="11040" y="9460"/>
                </a:moveTo>
                <a:lnTo>
                  <a:pt x="12300" y="9460"/>
                </a:lnTo>
                <a:lnTo>
                  <a:pt x="12300" y="3530"/>
                </a:lnTo>
                <a:lnTo>
                  <a:pt x="11410" y="2760"/>
                </a:lnTo>
                <a:lnTo>
                  <a:pt x="11040" y="3080"/>
                </a:lnTo>
                <a:lnTo>
                  <a:pt x="11040" y="9460"/>
                </a:lnTo>
                <a:close/>
                <a:moveTo>
                  <a:pt x="2940" y="4380"/>
                </a:moveTo>
                <a:cubicBezTo>
                  <a:pt x="2890" y="4380"/>
                  <a:pt x="2840" y="4360"/>
                  <a:pt x="2800" y="4320"/>
                </a:cubicBezTo>
                <a:cubicBezTo>
                  <a:pt x="2720" y="4240"/>
                  <a:pt x="2730" y="4110"/>
                  <a:pt x="2800" y="4040"/>
                </a:cubicBezTo>
                <a:lnTo>
                  <a:pt x="4980" y="1930"/>
                </a:lnTo>
                <a:cubicBezTo>
                  <a:pt x="5050" y="1870"/>
                  <a:pt x="5150" y="1860"/>
                  <a:pt x="5230" y="1910"/>
                </a:cubicBezTo>
                <a:lnTo>
                  <a:pt x="7590" y="3440"/>
                </a:lnTo>
                <a:lnTo>
                  <a:pt x="11270" y="240"/>
                </a:lnTo>
                <a:cubicBezTo>
                  <a:pt x="11350" y="170"/>
                  <a:pt x="11480" y="180"/>
                  <a:pt x="11550" y="260"/>
                </a:cubicBezTo>
                <a:cubicBezTo>
                  <a:pt x="11620" y="340"/>
                  <a:pt x="11610" y="470"/>
                  <a:pt x="11530" y="540"/>
                </a:cubicBezTo>
                <a:lnTo>
                  <a:pt x="7750" y="3840"/>
                </a:lnTo>
                <a:cubicBezTo>
                  <a:pt x="7680" y="3900"/>
                  <a:pt x="7580" y="3910"/>
                  <a:pt x="7510" y="3860"/>
                </a:cubicBezTo>
                <a:lnTo>
                  <a:pt x="5150" y="2330"/>
                </a:lnTo>
                <a:lnTo>
                  <a:pt x="3080" y="4330"/>
                </a:lnTo>
                <a:cubicBezTo>
                  <a:pt x="3040" y="4360"/>
                  <a:pt x="2990" y="4380"/>
                  <a:pt x="2940" y="4380"/>
                </a:cubicBezTo>
                <a:close/>
                <a:moveTo>
                  <a:pt x="11410" y="1880"/>
                </a:moveTo>
                <a:cubicBezTo>
                  <a:pt x="11300" y="1880"/>
                  <a:pt x="11210" y="1790"/>
                  <a:pt x="11210" y="1680"/>
                </a:cubicBezTo>
                <a:lnTo>
                  <a:pt x="11210" y="550"/>
                </a:lnTo>
                <a:lnTo>
                  <a:pt x="10080" y="550"/>
                </a:lnTo>
                <a:cubicBezTo>
                  <a:pt x="9970" y="550"/>
                  <a:pt x="9880" y="460"/>
                  <a:pt x="9880" y="350"/>
                </a:cubicBezTo>
                <a:cubicBezTo>
                  <a:pt x="9880" y="240"/>
                  <a:pt x="9970" y="150"/>
                  <a:pt x="10080" y="150"/>
                </a:cubicBezTo>
                <a:lnTo>
                  <a:pt x="11410" y="150"/>
                </a:lnTo>
                <a:cubicBezTo>
                  <a:pt x="11520" y="150"/>
                  <a:pt x="11610" y="240"/>
                  <a:pt x="11610" y="350"/>
                </a:cubicBezTo>
                <a:lnTo>
                  <a:pt x="11610" y="1680"/>
                </a:lnTo>
                <a:cubicBezTo>
                  <a:pt x="11610" y="1790"/>
                  <a:pt x="11520" y="1880"/>
                  <a:pt x="11410" y="188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0" name="iconfont-11964-5737217">
            <a:extLst>
              <a:ext uri="{FF2B5EF4-FFF2-40B4-BE49-F238E27FC236}">
                <a16:creationId xmlns:a16="http://schemas.microsoft.com/office/drawing/2014/main" xmlns="" id="{C5777CCF-1E1C-4166-A836-8B9AEB394C2C}"/>
              </a:ext>
            </a:extLst>
          </p:cNvPr>
          <p:cNvSpPr>
            <a:spLocks noChangeAspect="1"/>
          </p:cNvSpPr>
          <p:nvPr/>
        </p:nvSpPr>
        <p:spPr bwMode="auto">
          <a:xfrm>
            <a:off x="7424989" y="2970742"/>
            <a:ext cx="399086" cy="399084"/>
          </a:xfrm>
          <a:custGeom>
            <a:avLst/>
            <a:gdLst>
              <a:gd name="T0" fmla="*/ 1990 w 12700"/>
              <a:gd name="T1" fmla="*/ 7620 h 12700"/>
              <a:gd name="T2" fmla="*/ 990 w 12700"/>
              <a:gd name="T3" fmla="*/ 5080 h 12700"/>
              <a:gd name="T4" fmla="*/ 10710 w 12700"/>
              <a:gd name="T5" fmla="*/ 4080 h 12700"/>
              <a:gd name="T6" fmla="*/ 11710 w 12700"/>
              <a:gd name="T7" fmla="*/ 6630 h 12700"/>
              <a:gd name="T8" fmla="*/ 1990 w 12700"/>
              <a:gd name="T9" fmla="*/ 4480 h 12700"/>
              <a:gd name="T10" fmla="*/ 1390 w 12700"/>
              <a:gd name="T11" fmla="*/ 6630 h 12700"/>
              <a:gd name="T12" fmla="*/ 10710 w 12700"/>
              <a:gd name="T13" fmla="*/ 7230 h 12700"/>
              <a:gd name="T14" fmla="*/ 11310 w 12700"/>
              <a:gd name="T15" fmla="*/ 5080 h 12700"/>
              <a:gd name="T16" fmla="*/ 1990 w 12700"/>
              <a:gd name="T17" fmla="*/ 4480 h 12700"/>
              <a:gd name="T18" fmla="*/ 2210 w 12700"/>
              <a:gd name="T19" fmla="*/ 6480 h 12700"/>
              <a:gd name="T20" fmla="*/ 2110 w 12700"/>
              <a:gd name="T21" fmla="*/ 5320 h 12700"/>
              <a:gd name="T22" fmla="*/ 5570 w 12700"/>
              <a:gd name="T23" fmla="*/ 5220 h 12700"/>
              <a:gd name="T24" fmla="*/ 5670 w 12700"/>
              <a:gd name="T25" fmla="*/ 6370 h 12700"/>
              <a:gd name="T26" fmla="*/ 2310 w 12700"/>
              <a:gd name="T27" fmla="*/ 6280 h 12700"/>
              <a:gd name="T28" fmla="*/ 5470 w 12700"/>
              <a:gd name="T29" fmla="*/ 5430 h 12700"/>
              <a:gd name="T30" fmla="*/ 2310 w 12700"/>
              <a:gd name="T31" fmla="*/ 6280 h 12700"/>
              <a:gd name="T32" fmla="*/ 9080 w 12700"/>
              <a:gd name="T33" fmla="*/ 5850 h 12700"/>
              <a:gd name="T34" fmla="*/ 10600 w 12700"/>
              <a:gd name="T35" fmla="*/ 5850 h 12700"/>
              <a:gd name="T36" fmla="*/ 9840 w 12700"/>
              <a:gd name="T37" fmla="*/ 5290 h 12700"/>
              <a:gd name="T38" fmla="*/ 9840 w 12700"/>
              <a:gd name="T39" fmla="*/ 6410 h 12700"/>
              <a:gd name="T40" fmla="*/ 9840 w 12700"/>
              <a:gd name="T41" fmla="*/ 5290 h 12700"/>
              <a:gd name="T42" fmla="*/ 1990 w 12700"/>
              <a:gd name="T43" fmla="*/ 3540 h 12700"/>
              <a:gd name="T44" fmla="*/ 990 w 12700"/>
              <a:gd name="T45" fmla="*/ 1000 h 12700"/>
              <a:gd name="T46" fmla="*/ 10710 w 12700"/>
              <a:gd name="T47" fmla="*/ 0 h 12700"/>
              <a:gd name="T48" fmla="*/ 11710 w 12700"/>
              <a:gd name="T49" fmla="*/ 2550 h 12700"/>
              <a:gd name="T50" fmla="*/ 1990 w 12700"/>
              <a:gd name="T51" fmla="*/ 400 h 12700"/>
              <a:gd name="T52" fmla="*/ 1390 w 12700"/>
              <a:gd name="T53" fmla="*/ 2550 h 12700"/>
              <a:gd name="T54" fmla="*/ 10710 w 12700"/>
              <a:gd name="T55" fmla="*/ 3150 h 12700"/>
              <a:gd name="T56" fmla="*/ 11310 w 12700"/>
              <a:gd name="T57" fmla="*/ 1000 h 12700"/>
              <a:gd name="T58" fmla="*/ 1990 w 12700"/>
              <a:gd name="T59" fmla="*/ 400 h 12700"/>
              <a:gd name="T60" fmla="*/ 2210 w 12700"/>
              <a:gd name="T61" fmla="*/ 2400 h 12700"/>
              <a:gd name="T62" fmla="*/ 2110 w 12700"/>
              <a:gd name="T63" fmla="*/ 1250 h 12700"/>
              <a:gd name="T64" fmla="*/ 5570 w 12700"/>
              <a:gd name="T65" fmla="*/ 1150 h 12700"/>
              <a:gd name="T66" fmla="*/ 5670 w 12700"/>
              <a:gd name="T67" fmla="*/ 2300 h 12700"/>
              <a:gd name="T68" fmla="*/ 2310 w 12700"/>
              <a:gd name="T69" fmla="*/ 2200 h 12700"/>
              <a:gd name="T70" fmla="*/ 5470 w 12700"/>
              <a:gd name="T71" fmla="*/ 1350 h 12700"/>
              <a:gd name="T72" fmla="*/ 2310 w 12700"/>
              <a:gd name="T73" fmla="*/ 2200 h 12700"/>
              <a:gd name="T74" fmla="*/ 9080 w 12700"/>
              <a:gd name="T75" fmla="*/ 1770 h 12700"/>
              <a:gd name="T76" fmla="*/ 10600 w 12700"/>
              <a:gd name="T77" fmla="*/ 1770 h 12700"/>
              <a:gd name="T78" fmla="*/ 9840 w 12700"/>
              <a:gd name="T79" fmla="*/ 1210 h 12700"/>
              <a:gd name="T80" fmla="*/ 9840 w 12700"/>
              <a:gd name="T81" fmla="*/ 2330 h 12700"/>
              <a:gd name="T82" fmla="*/ 9840 w 12700"/>
              <a:gd name="T83" fmla="*/ 1210 h 12700"/>
              <a:gd name="T84" fmla="*/ 4990 w 12700"/>
              <a:gd name="T85" fmla="*/ 12700 h 12700"/>
              <a:gd name="T86" fmla="*/ 4790 w 12700"/>
              <a:gd name="T87" fmla="*/ 9760 h 12700"/>
              <a:gd name="T88" fmla="*/ 7700 w 12700"/>
              <a:gd name="T89" fmla="*/ 9560 h 12700"/>
              <a:gd name="T90" fmla="*/ 7900 w 12700"/>
              <a:gd name="T91" fmla="*/ 12500 h 12700"/>
              <a:gd name="T92" fmla="*/ 5190 w 12700"/>
              <a:gd name="T93" fmla="*/ 12300 h 12700"/>
              <a:gd name="T94" fmla="*/ 7500 w 12700"/>
              <a:gd name="T95" fmla="*/ 9960 h 12700"/>
              <a:gd name="T96" fmla="*/ 5190 w 12700"/>
              <a:gd name="T97" fmla="*/ 12300 h 12700"/>
              <a:gd name="T98" fmla="*/ 6150 w 12700"/>
              <a:gd name="T99" fmla="*/ 9760 h 12700"/>
              <a:gd name="T100" fmla="*/ 6350 w 12700"/>
              <a:gd name="T101" fmla="*/ 7220 h 12700"/>
              <a:gd name="T102" fmla="*/ 6550 w 12700"/>
              <a:gd name="T103" fmla="*/ 9760 h 12700"/>
              <a:gd name="T104" fmla="*/ 12500 w 12700"/>
              <a:gd name="T105" fmla="*/ 11330 h 12700"/>
              <a:gd name="T106" fmla="*/ 7510 w 12700"/>
              <a:gd name="T107" fmla="*/ 11130 h 12700"/>
              <a:gd name="T108" fmla="*/ 12500 w 12700"/>
              <a:gd name="T109" fmla="*/ 10930 h 12700"/>
              <a:gd name="T110" fmla="*/ 12500 w 12700"/>
              <a:gd name="T111" fmla="*/ 11330 h 12700"/>
              <a:gd name="T112" fmla="*/ 200 w 12700"/>
              <a:gd name="T113" fmla="*/ 11330 h 12700"/>
              <a:gd name="T114" fmla="*/ 200 w 12700"/>
              <a:gd name="T115" fmla="*/ 10930 h 12700"/>
              <a:gd name="T116" fmla="*/ 5190 w 12700"/>
              <a:gd name="T117" fmla="*/ 11130 h 12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700" h="12700">
                <a:moveTo>
                  <a:pt x="10710" y="7620"/>
                </a:moveTo>
                <a:lnTo>
                  <a:pt x="1990" y="7620"/>
                </a:lnTo>
                <a:cubicBezTo>
                  <a:pt x="1440" y="7620"/>
                  <a:pt x="990" y="7170"/>
                  <a:pt x="990" y="6620"/>
                </a:cubicBezTo>
                <a:lnTo>
                  <a:pt x="990" y="5080"/>
                </a:lnTo>
                <a:cubicBezTo>
                  <a:pt x="990" y="4530"/>
                  <a:pt x="1440" y="4080"/>
                  <a:pt x="1990" y="4080"/>
                </a:cubicBezTo>
                <a:lnTo>
                  <a:pt x="10710" y="4080"/>
                </a:lnTo>
                <a:cubicBezTo>
                  <a:pt x="11260" y="4080"/>
                  <a:pt x="11710" y="4530"/>
                  <a:pt x="11710" y="5080"/>
                </a:cubicBezTo>
                <a:lnTo>
                  <a:pt x="11710" y="6630"/>
                </a:lnTo>
                <a:cubicBezTo>
                  <a:pt x="11710" y="7170"/>
                  <a:pt x="11260" y="7620"/>
                  <a:pt x="10710" y="7620"/>
                </a:cubicBezTo>
                <a:close/>
                <a:moveTo>
                  <a:pt x="1990" y="4480"/>
                </a:moveTo>
                <a:cubicBezTo>
                  <a:pt x="1660" y="4480"/>
                  <a:pt x="1390" y="4750"/>
                  <a:pt x="1390" y="5080"/>
                </a:cubicBezTo>
                <a:lnTo>
                  <a:pt x="1390" y="6630"/>
                </a:lnTo>
                <a:cubicBezTo>
                  <a:pt x="1390" y="6960"/>
                  <a:pt x="1660" y="7230"/>
                  <a:pt x="1990" y="7230"/>
                </a:cubicBezTo>
                <a:lnTo>
                  <a:pt x="10710" y="7230"/>
                </a:lnTo>
                <a:cubicBezTo>
                  <a:pt x="11040" y="7230"/>
                  <a:pt x="11310" y="6960"/>
                  <a:pt x="11310" y="6630"/>
                </a:cubicBezTo>
                <a:lnTo>
                  <a:pt x="11310" y="5080"/>
                </a:lnTo>
                <a:cubicBezTo>
                  <a:pt x="11310" y="4750"/>
                  <a:pt x="11040" y="4480"/>
                  <a:pt x="10710" y="4480"/>
                </a:cubicBezTo>
                <a:lnTo>
                  <a:pt x="1990" y="4480"/>
                </a:lnTo>
                <a:close/>
                <a:moveTo>
                  <a:pt x="5570" y="6480"/>
                </a:moveTo>
                <a:lnTo>
                  <a:pt x="2210" y="6480"/>
                </a:lnTo>
                <a:cubicBezTo>
                  <a:pt x="2150" y="6480"/>
                  <a:pt x="2110" y="6440"/>
                  <a:pt x="2110" y="6380"/>
                </a:cubicBezTo>
                <a:lnTo>
                  <a:pt x="2110" y="5320"/>
                </a:lnTo>
                <a:cubicBezTo>
                  <a:pt x="2110" y="5260"/>
                  <a:pt x="2150" y="5220"/>
                  <a:pt x="2210" y="5220"/>
                </a:cubicBezTo>
                <a:lnTo>
                  <a:pt x="5570" y="5220"/>
                </a:lnTo>
                <a:cubicBezTo>
                  <a:pt x="5630" y="5220"/>
                  <a:pt x="5670" y="5260"/>
                  <a:pt x="5670" y="5320"/>
                </a:cubicBezTo>
                <a:lnTo>
                  <a:pt x="5670" y="6370"/>
                </a:lnTo>
                <a:cubicBezTo>
                  <a:pt x="5670" y="6430"/>
                  <a:pt x="5620" y="6480"/>
                  <a:pt x="5570" y="6480"/>
                </a:cubicBezTo>
                <a:close/>
                <a:moveTo>
                  <a:pt x="2310" y="6280"/>
                </a:moveTo>
                <a:lnTo>
                  <a:pt x="5470" y="6280"/>
                </a:lnTo>
                <a:lnTo>
                  <a:pt x="5470" y="5430"/>
                </a:lnTo>
                <a:lnTo>
                  <a:pt x="2310" y="5430"/>
                </a:lnTo>
                <a:lnTo>
                  <a:pt x="2310" y="6280"/>
                </a:lnTo>
                <a:close/>
                <a:moveTo>
                  <a:pt x="9840" y="6610"/>
                </a:moveTo>
                <a:cubicBezTo>
                  <a:pt x="9420" y="6610"/>
                  <a:pt x="9080" y="6270"/>
                  <a:pt x="9080" y="5850"/>
                </a:cubicBezTo>
                <a:cubicBezTo>
                  <a:pt x="9080" y="5430"/>
                  <a:pt x="9420" y="5090"/>
                  <a:pt x="9840" y="5090"/>
                </a:cubicBezTo>
                <a:cubicBezTo>
                  <a:pt x="10260" y="5090"/>
                  <a:pt x="10600" y="5430"/>
                  <a:pt x="10600" y="5850"/>
                </a:cubicBezTo>
                <a:cubicBezTo>
                  <a:pt x="10600" y="6270"/>
                  <a:pt x="10250" y="6610"/>
                  <a:pt x="9840" y="6610"/>
                </a:cubicBezTo>
                <a:close/>
                <a:moveTo>
                  <a:pt x="9840" y="5290"/>
                </a:moveTo>
                <a:cubicBezTo>
                  <a:pt x="9530" y="5290"/>
                  <a:pt x="9280" y="5540"/>
                  <a:pt x="9280" y="5850"/>
                </a:cubicBezTo>
                <a:cubicBezTo>
                  <a:pt x="9280" y="6160"/>
                  <a:pt x="9530" y="6410"/>
                  <a:pt x="9840" y="6410"/>
                </a:cubicBezTo>
                <a:cubicBezTo>
                  <a:pt x="10150" y="6410"/>
                  <a:pt x="10400" y="6160"/>
                  <a:pt x="10400" y="5850"/>
                </a:cubicBezTo>
                <a:cubicBezTo>
                  <a:pt x="10390" y="5540"/>
                  <a:pt x="10140" y="5290"/>
                  <a:pt x="9840" y="5290"/>
                </a:cubicBezTo>
                <a:close/>
                <a:moveTo>
                  <a:pt x="10710" y="3540"/>
                </a:moveTo>
                <a:lnTo>
                  <a:pt x="1990" y="3540"/>
                </a:lnTo>
                <a:cubicBezTo>
                  <a:pt x="1440" y="3540"/>
                  <a:pt x="990" y="3090"/>
                  <a:pt x="990" y="2540"/>
                </a:cubicBezTo>
                <a:lnTo>
                  <a:pt x="990" y="1000"/>
                </a:lnTo>
                <a:cubicBezTo>
                  <a:pt x="990" y="450"/>
                  <a:pt x="1440" y="0"/>
                  <a:pt x="1990" y="0"/>
                </a:cubicBezTo>
                <a:lnTo>
                  <a:pt x="10710" y="0"/>
                </a:lnTo>
                <a:cubicBezTo>
                  <a:pt x="11260" y="0"/>
                  <a:pt x="11710" y="450"/>
                  <a:pt x="11710" y="1000"/>
                </a:cubicBezTo>
                <a:lnTo>
                  <a:pt x="11710" y="2550"/>
                </a:lnTo>
                <a:cubicBezTo>
                  <a:pt x="11710" y="3090"/>
                  <a:pt x="11260" y="3540"/>
                  <a:pt x="10710" y="3540"/>
                </a:cubicBezTo>
                <a:close/>
                <a:moveTo>
                  <a:pt x="1990" y="400"/>
                </a:moveTo>
                <a:cubicBezTo>
                  <a:pt x="1660" y="400"/>
                  <a:pt x="1390" y="670"/>
                  <a:pt x="1390" y="1000"/>
                </a:cubicBezTo>
                <a:lnTo>
                  <a:pt x="1390" y="2550"/>
                </a:lnTo>
                <a:cubicBezTo>
                  <a:pt x="1390" y="2880"/>
                  <a:pt x="1660" y="3150"/>
                  <a:pt x="1990" y="3150"/>
                </a:cubicBezTo>
                <a:lnTo>
                  <a:pt x="10710" y="3150"/>
                </a:lnTo>
                <a:cubicBezTo>
                  <a:pt x="11040" y="3150"/>
                  <a:pt x="11310" y="2880"/>
                  <a:pt x="11310" y="2550"/>
                </a:cubicBezTo>
                <a:lnTo>
                  <a:pt x="11310" y="1000"/>
                </a:lnTo>
                <a:cubicBezTo>
                  <a:pt x="11310" y="670"/>
                  <a:pt x="11040" y="400"/>
                  <a:pt x="10710" y="400"/>
                </a:cubicBezTo>
                <a:lnTo>
                  <a:pt x="1990" y="400"/>
                </a:lnTo>
                <a:close/>
                <a:moveTo>
                  <a:pt x="5570" y="2400"/>
                </a:moveTo>
                <a:lnTo>
                  <a:pt x="2210" y="2400"/>
                </a:lnTo>
                <a:cubicBezTo>
                  <a:pt x="2150" y="2400"/>
                  <a:pt x="2110" y="2360"/>
                  <a:pt x="2110" y="2300"/>
                </a:cubicBezTo>
                <a:lnTo>
                  <a:pt x="2110" y="1250"/>
                </a:lnTo>
                <a:cubicBezTo>
                  <a:pt x="2110" y="1190"/>
                  <a:pt x="2150" y="1150"/>
                  <a:pt x="2210" y="1150"/>
                </a:cubicBezTo>
                <a:lnTo>
                  <a:pt x="5570" y="1150"/>
                </a:lnTo>
                <a:cubicBezTo>
                  <a:pt x="5630" y="1150"/>
                  <a:pt x="5670" y="1190"/>
                  <a:pt x="5670" y="1250"/>
                </a:cubicBezTo>
                <a:lnTo>
                  <a:pt x="5670" y="2300"/>
                </a:lnTo>
                <a:cubicBezTo>
                  <a:pt x="5670" y="2350"/>
                  <a:pt x="5620" y="2400"/>
                  <a:pt x="5570" y="2400"/>
                </a:cubicBezTo>
                <a:close/>
                <a:moveTo>
                  <a:pt x="2310" y="2200"/>
                </a:moveTo>
                <a:lnTo>
                  <a:pt x="5470" y="2200"/>
                </a:lnTo>
                <a:lnTo>
                  <a:pt x="5470" y="1350"/>
                </a:lnTo>
                <a:lnTo>
                  <a:pt x="2310" y="1350"/>
                </a:lnTo>
                <a:lnTo>
                  <a:pt x="2310" y="2200"/>
                </a:lnTo>
                <a:close/>
                <a:moveTo>
                  <a:pt x="9840" y="2530"/>
                </a:moveTo>
                <a:cubicBezTo>
                  <a:pt x="9420" y="2530"/>
                  <a:pt x="9080" y="2190"/>
                  <a:pt x="9080" y="1770"/>
                </a:cubicBezTo>
                <a:cubicBezTo>
                  <a:pt x="9080" y="1350"/>
                  <a:pt x="9420" y="1010"/>
                  <a:pt x="9840" y="1010"/>
                </a:cubicBezTo>
                <a:cubicBezTo>
                  <a:pt x="10260" y="1010"/>
                  <a:pt x="10600" y="1350"/>
                  <a:pt x="10600" y="1770"/>
                </a:cubicBezTo>
                <a:cubicBezTo>
                  <a:pt x="10590" y="2190"/>
                  <a:pt x="10250" y="2530"/>
                  <a:pt x="9840" y="2530"/>
                </a:cubicBezTo>
                <a:close/>
                <a:moveTo>
                  <a:pt x="9840" y="1210"/>
                </a:moveTo>
                <a:cubicBezTo>
                  <a:pt x="9530" y="1210"/>
                  <a:pt x="9280" y="1460"/>
                  <a:pt x="9280" y="1770"/>
                </a:cubicBezTo>
                <a:cubicBezTo>
                  <a:pt x="9280" y="2080"/>
                  <a:pt x="9530" y="2330"/>
                  <a:pt x="9840" y="2330"/>
                </a:cubicBezTo>
                <a:cubicBezTo>
                  <a:pt x="10150" y="2330"/>
                  <a:pt x="10400" y="2080"/>
                  <a:pt x="10400" y="1770"/>
                </a:cubicBezTo>
                <a:cubicBezTo>
                  <a:pt x="10390" y="1460"/>
                  <a:pt x="10140" y="1210"/>
                  <a:pt x="9840" y="1210"/>
                </a:cubicBezTo>
                <a:close/>
                <a:moveTo>
                  <a:pt x="7710" y="12700"/>
                </a:moveTo>
                <a:lnTo>
                  <a:pt x="4990" y="12700"/>
                </a:lnTo>
                <a:cubicBezTo>
                  <a:pt x="4880" y="12700"/>
                  <a:pt x="4790" y="12610"/>
                  <a:pt x="4790" y="12500"/>
                </a:cubicBezTo>
                <a:lnTo>
                  <a:pt x="4790" y="9760"/>
                </a:lnTo>
                <a:cubicBezTo>
                  <a:pt x="4790" y="9650"/>
                  <a:pt x="4880" y="9560"/>
                  <a:pt x="4990" y="9560"/>
                </a:cubicBezTo>
                <a:lnTo>
                  <a:pt x="7700" y="9560"/>
                </a:lnTo>
                <a:cubicBezTo>
                  <a:pt x="7810" y="9560"/>
                  <a:pt x="7900" y="9650"/>
                  <a:pt x="7900" y="9760"/>
                </a:cubicBezTo>
                <a:lnTo>
                  <a:pt x="7900" y="12500"/>
                </a:lnTo>
                <a:cubicBezTo>
                  <a:pt x="7910" y="12610"/>
                  <a:pt x="7820" y="12700"/>
                  <a:pt x="7710" y="12700"/>
                </a:cubicBezTo>
                <a:close/>
                <a:moveTo>
                  <a:pt x="5190" y="12300"/>
                </a:moveTo>
                <a:lnTo>
                  <a:pt x="7500" y="12300"/>
                </a:lnTo>
                <a:lnTo>
                  <a:pt x="7500" y="9960"/>
                </a:lnTo>
                <a:lnTo>
                  <a:pt x="5190" y="9960"/>
                </a:lnTo>
                <a:lnTo>
                  <a:pt x="5190" y="12300"/>
                </a:lnTo>
                <a:close/>
                <a:moveTo>
                  <a:pt x="6350" y="9960"/>
                </a:moveTo>
                <a:cubicBezTo>
                  <a:pt x="6240" y="9960"/>
                  <a:pt x="6150" y="9870"/>
                  <a:pt x="6150" y="9760"/>
                </a:cubicBezTo>
                <a:lnTo>
                  <a:pt x="6150" y="7420"/>
                </a:lnTo>
                <a:cubicBezTo>
                  <a:pt x="6150" y="7310"/>
                  <a:pt x="6240" y="7220"/>
                  <a:pt x="6350" y="7220"/>
                </a:cubicBezTo>
                <a:cubicBezTo>
                  <a:pt x="6460" y="7220"/>
                  <a:pt x="6550" y="7310"/>
                  <a:pt x="6550" y="7420"/>
                </a:cubicBezTo>
                <a:lnTo>
                  <a:pt x="6550" y="9760"/>
                </a:lnTo>
                <a:cubicBezTo>
                  <a:pt x="6550" y="9870"/>
                  <a:pt x="6460" y="9960"/>
                  <a:pt x="6350" y="9960"/>
                </a:cubicBezTo>
                <a:close/>
                <a:moveTo>
                  <a:pt x="12500" y="11330"/>
                </a:moveTo>
                <a:lnTo>
                  <a:pt x="7710" y="11330"/>
                </a:lnTo>
                <a:cubicBezTo>
                  <a:pt x="7600" y="11330"/>
                  <a:pt x="7510" y="11240"/>
                  <a:pt x="7510" y="11130"/>
                </a:cubicBezTo>
                <a:cubicBezTo>
                  <a:pt x="7510" y="11020"/>
                  <a:pt x="7600" y="10930"/>
                  <a:pt x="7710" y="10930"/>
                </a:cubicBezTo>
                <a:lnTo>
                  <a:pt x="12500" y="10930"/>
                </a:lnTo>
                <a:cubicBezTo>
                  <a:pt x="12610" y="10930"/>
                  <a:pt x="12700" y="11020"/>
                  <a:pt x="12700" y="11130"/>
                </a:cubicBezTo>
                <a:cubicBezTo>
                  <a:pt x="12700" y="11240"/>
                  <a:pt x="12610" y="11330"/>
                  <a:pt x="12500" y="11330"/>
                </a:cubicBezTo>
                <a:close/>
                <a:moveTo>
                  <a:pt x="4990" y="11330"/>
                </a:moveTo>
                <a:lnTo>
                  <a:pt x="200" y="11330"/>
                </a:lnTo>
                <a:cubicBezTo>
                  <a:pt x="90" y="11330"/>
                  <a:pt x="0" y="11240"/>
                  <a:pt x="0" y="11130"/>
                </a:cubicBezTo>
                <a:cubicBezTo>
                  <a:pt x="0" y="11020"/>
                  <a:pt x="90" y="10930"/>
                  <a:pt x="200" y="10930"/>
                </a:cubicBezTo>
                <a:lnTo>
                  <a:pt x="4990" y="10930"/>
                </a:lnTo>
                <a:cubicBezTo>
                  <a:pt x="5100" y="10930"/>
                  <a:pt x="5190" y="11020"/>
                  <a:pt x="5190" y="11130"/>
                </a:cubicBezTo>
                <a:cubicBezTo>
                  <a:pt x="5190" y="11240"/>
                  <a:pt x="5100" y="11330"/>
                  <a:pt x="4990" y="1133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1" name="iconfont-11964-5737108">
            <a:extLst>
              <a:ext uri="{FF2B5EF4-FFF2-40B4-BE49-F238E27FC236}">
                <a16:creationId xmlns:a16="http://schemas.microsoft.com/office/drawing/2014/main" xmlns="" id="{E8A14DBC-74FE-4EB9-8944-9E7C8406E340}"/>
              </a:ext>
            </a:extLst>
          </p:cNvPr>
          <p:cNvSpPr>
            <a:spLocks noChangeAspect="1"/>
          </p:cNvSpPr>
          <p:nvPr/>
        </p:nvSpPr>
        <p:spPr bwMode="auto">
          <a:xfrm>
            <a:off x="7424989" y="3978534"/>
            <a:ext cx="399020" cy="399084"/>
          </a:xfrm>
          <a:custGeom>
            <a:avLst/>
            <a:gdLst>
              <a:gd name="T0" fmla="*/ 150 w 12700"/>
              <a:gd name="T1" fmla="*/ 12140 h 12700"/>
              <a:gd name="T2" fmla="*/ 0 w 12700"/>
              <a:gd name="T3" fmla="*/ 11480 h 12700"/>
              <a:gd name="T4" fmla="*/ 5000 w 12700"/>
              <a:gd name="T5" fmla="*/ 11480 h 12700"/>
              <a:gd name="T6" fmla="*/ 4850 w 12700"/>
              <a:gd name="T7" fmla="*/ 12140 h 12700"/>
              <a:gd name="T8" fmla="*/ 420 w 12700"/>
              <a:gd name="T9" fmla="*/ 11830 h 12700"/>
              <a:gd name="T10" fmla="*/ 4560 w 12700"/>
              <a:gd name="T11" fmla="*/ 11830 h 12700"/>
              <a:gd name="T12" fmla="*/ 2490 w 12700"/>
              <a:gd name="T13" fmla="*/ 9350 h 12700"/>
              <a:gd name="T14" fmla="*/ 420 w 12700"/>
              <a:gd name="T15" fmla="*/ 11830 h 12700"/>
              <a:gd name="T16" fmla="*/ 2390 w 12700"/>
              <a:gd name="T17" fmla="*/ 11690 h 12700"/>
              <a:gd name="T18" fmla="*/ 3880 w 12700"/>
              <a:gd name="T19" fmla="*/ 11350 h 12700"/>
              <a:gd name="T20" fmla="*/ 2390 w 12700"/>
              <a:gd name="T21" fmla="*/ 9960 h 12700"/>
              <a:gd name="T22" fmla="*/ 4090 w 12700"/>
              <a:gd name="T23" fmla="*/ 11410 h 12700"/>
              <a:gd name="T24" fmla="*/ 2490 w 12700"/>
              <a:gd name="T25" fmla="*/ 11790 h 12700"/>
              <a:gd name="T26" fmla="*/ 1070 w 12700"/>
              <a:gd name="T27" fmla="*/ 7390 h 12700"/>
              <a:gd name="T28" fmla="*/ 3910 w 12700"/>
              <a:gd name="T29" fmla="*/ 7390 h 12700"/>
              <a:gd name="T30" fmla="*/ 2490 w 12700"/>
              <a:gd name="T31" fmla="*/ 6360 h 12700"/>
              <a:gd name="T32" fmla="*/ 2490 w 12700"/>
              <a:gd name="T33" fmla="*/ 8420 h 12700"/>
              <a:gd name="T34" fmla="*/ 2490 w 12700"/>
              <a:gd name="T35" fmla="*/ 6360 h 12700"/>
              <a:gd name="T36" fmla="*/ 7850 w 12700"/>
              <a:gd name="T37" fmla="*/ 12140 h 12700"/>
              <a:gd name="T38" fmla="*/ 7700 w 12700"/>
              <a:gd name="T39" fmla="*/ 11480 h 12700"/>
              <a:gd name="T40" fmla="*/ 12700 w 12700"/>
              <a:gd name="T41" fmla="*/ 11480 h 12700"/>
              <a:gd name="T42" fmla="*/ 12550 w 12700"/>
              <a:gd name="T43" fmla="*/ 12140 h 12700"/>
              <a:gd name="T44" fmla="*/ 8130 w 12700"/>
              <a:gd name="T45" fmla="*/ 11830 h 12700"/>
              <a:gd name="T46" fmla="*/ 12270 w 12700"/>
              <a:gd name="T47" fmla="*/ 11830 h 12700"/>
              <a:gd name="T48" fmla="*/ 10200 w 12700"/>
              <a:gd name="T49" fmla="*/ 9350 h 12700"/>
              <a:gd name="T50" fmla="*/ 8130 w 12700"/>
              <a:gd name="T51" fmla="*/ 11830 h 12700"/>
              <a:gd name="T52" fmla="*/ 10090 w 12700"/>
              <a:gd name="T53" fmla="*/ 11690 h 12700"/>
              <a:gd name="T54" fmla="*/ 11580 w 12700"/>
              <a:gd name="T55" fmla="*/ 11350 h 12700"/>
              <a:gd name="T56" fmla="*/ 10090 w 12700"/>
              <a:gd name="T57" fmla="*/ 9960 h 12700"/>
              <a:gd name="T58" fmla="*/ 11790 w 12700"/>
              <a:gd name="T59" fmla="*/ 11410 h 12700"/>
              <a:gd name="T60" fmla="*/ 10190 w 12700"/>
              <a:gd name="T61" fmla="*/ 11790 h 12700"/>
              <a:gd name="T62" fmla="*/ 8770 w 12700"/>
              <a:gd name="T63" fmla="*/ 7390 h 12700"/>
              <a:gd name="T64" fmla="*/ 11610 w 12700"/>
              <a:gd name="T65" fmla="*/ 7390 h 12700"/>
              <a:gd name="T66" fmla="*/ 10190 w 12700"/>
              <a:gd name="T67" fmla="*/ 6360 h 12700"/>
              <a:gd name="T68" fmla="*/ 10190 w 12700"/>
              <a:gd name="T69" fmla="*/ 8420 h 12700"/>
              <a:gd name="T70" fmla="*/ 10190 w 12700"/>
              <a:gd name="T71" fmla="*/ 6360 h 12700"/>
              <a:gd name="T72" fmla="*/ 4000 w 12700"/>
              <a:gd name="T73" fmla="*/ 6180 h 12700"/>
              <a:gd name="T74" fmla="*/ 3850 w 12700"/>
              <a:gd name="T75" fmla="*/ 5510 h 12700"/>
              <a:gd name="T76" fmla="*/ 8850 w 12700"/>
              <a:gd name="T77" fmla="*/ 5510 h 12700"/>
              <a:gd name="T78" fmla="*/ 8700 w 12700"/>
              <a:gd name="T79" fmla="*/ 6180 h 12700"/>
              <a:gd name="T80" fmla="*/ 4270 w 12700"/>
              <a:gd name="T81" fmla="*/ 5880 h 12700"/>
              <a:gd name="T82" fmla="*/ 8410 w 12700"/>
              <a:gd name="T83" fmla="*/ 5880 h 12700"/>
              <a:gd name="T84" fmla="*/ 6340 w 12700"/>
              <a:gd name="T85" fmla="*/ 3400 h 12700"/>
              <a:gd name="T86" fmla="*/ 4270 w 12700"/>
              <a:gd name="T87" fmla="*/ 5880 h 12700"/>
              <a:gd name="T88" fmla="*/ 6240 w 12700"/>
              <a:gd name="T89" fmla="*/ 5730 h 12700"/>
              <a:gd name="T90" fmla="*/ 7730 w 12700"/>
              <a:gd name="T91" fmla="*/ 5390 h 12700"/>
              <a:gd name="T92" fmla="*/ 6240 w 12700"/>
              <a:gd name="T93" fmla="*/ 4000 h 12700"/>
              <a:gd name="T94" fmla="*/ 7940 w 12700"/>
              <a:gd name="T95" fmla="*/ 5450 h 12700"/>
              <a:gd name="T96" fmla="*/ 6340 w 12700"/>
              <a:gd name="T97" fmla="*/ 5830 h 12700"/>
              <a:gd name="T98" fmla="*/ 4920 w 12700"/>
              <a:gd name="T99" fmla="*/ 1430 h 12700"/>
              <a:gd name="T100" fmla="*/ 7760 w 12700"/>
              <a:gd name="T101" fmla="*/ 1430 h 12700"/>
              <a:gd name="T102" fmla="*/ 6340 w 12700"/>
              <a:gd name="T103" fmla="*/ 400 h 12700"/>
              <a:gd name="T104" fmla="*/ 6340 w 12700"/>
              <a:gd name="T105" fmla="*/ 2460 h 12700"/>
              <a:gd name="T106" fmla="*/ 6340 w 12700"/>
              <a:gd name="T107" fmla="*/ 400 h 12700"/>
              <a:gd name="T108" fmla="*/ 5100 w 12700"/>
              <a:gd name="T109" fmla="*/ 9970 h 12700"/>
              <a:gd name="T110" fmla="*/ 6280 w 12700"/>
              <a:gd name="T111" fmla="*/ 8490 h 12700"/>
              <a:gd name="T112" fmla="*/ 7740 w 12700"/>
              <a:gd name="T113" fmla="*/ 9690 h 12700"/>
              <a:gd name="T114" fmla="*/ 7460 w 12700"/>
              <a:gd name="T115" fmla="*/ 9970 h 12700"/>
              <a:gd name="T116" fmla="*/ 5380 w 12700"/>
              <a:gd name="T117" fmla="*/ 9970 h 12700"/>
              <a:gd name="T118" fmla="*/ 6420 w 12700"/>
              <a:gd name="T119" fmla="*/ 8830 h 12700"/>
              <a:gd name="T120" fmla="*/ 6220 w 12700"/>
              <a:gd name="T121" fmla="*/ 7110 h 12700"/>
              <a:gd name="T122" fmla="*/ 6620 w 12700"/>
              <a:gd name="T123" fmla="*/ 7110 h 12700"/>
              <a:gd name="T124" fmla="*/ 6420 w 12700"/>
              <a:gd name="T125" fmla="*/ 8830 h 12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700" h="12700">
                <a:moveTo>
                  <a:pt x="2490" y="12700"/>
                </a:moveTo>
                <a:cubicBezTo>
                  <a:pt x="1650" y="12700"/>
                  <a:pt x="840" y="12510"/>
                  <a:pt x="150" y="12140"/>
                </a:cubicBezTo>
                <a:cubicBezTo>
                  <a:pt x="100" y="12110"/>
                  <a:pt x="60" y="12060"/>
                  <a:pt x="50" y="12000"/>
                </a:cubicBezTo>
                <a:cubicBezTo>
                  <a:pt x="10" y="11830"/>
                  <a:pt x="0" y="11650"/>
                  <a:pt x="0" y="11480"/>
                </a:cubicBezTo>
                <a:cubicBezTo>
                  <a:pt x="0" y="10090"/>
                  <a:pt x="1120" y="8950"/>
                  <a:pt x="2500" y="8950"/>
                </a:cubicBezTo>
                <a:cubicBezTo>
                  <a:pt x="3880" y="8950"/>
                  <a:pt x="5000" y="10080"/>
                  <a:pt x="5000" y="11480"/>
                </a:cubicBezTo>
                <a:cubicBezTo>
                  <a:pt x="5000" y="11660"/>
                  <a:pt x="4980" y="11830"/>
                  <a:pt x="4950" y="12000"/>
                </a:cubicBezTo>
                <a:cubicBezTo>
                  <a:pt x="4940" y="12060"/>
                  <a:pt x="4900" y="12110"/>
                  <a:pt x="4850" y="12140"/>
                </a:cubicBezTo>
                <a:cubicBezTo>
                  <a:pt x="4140" y="12510"/>
                  <a:pt x="3330" y="12700"/>
                  <a:pt x="2490" y="12700"/>
                </a:cubicBezTo>
                <a:close/>
                <a:moveTo>
                  <a:pt x="420" y="11830"/>
                </a:moveTo>
                <a:cubicBezTo>
                  <a:pt x="1030" y="12140"/>
                  <a:pt x="1750" y="12300"/>
                  <a:pt x="2490" y="12300"/>
                </a:cubicBezTo>
                <a:cubicBezTo>
                  <a:pt x="3230" y="12300"/>
                  <a:pt x="3940" y="12140"/>
                  <a:pt x="4560" y="11830"/>
                </a:cubicBezTo>
                <a:cubicBezTo>
                  <a:pt x="4580" y="11710"/>
                  <a:pt x="4590" y="11600"/>
                  <a:pt x="4590" y="11480"/>
                </a:cubicBezTo>
                <a:cubicBezTo>
                  <a:pt x="4590" y="10310"/>
                  <a:pt x="3650" y="9350"/>
                  <a:pt x="2490" y="9350"/>
                </a:cubicBezTo>
                <a:cubicBezTo>
                  <a:pt x="1330" y="9350"/>
                  <a:pt x="390" y="10300"/>
                  <a:pt x="390" y="11480"/>
                </a:cubicBezTo>
                <a:cubicBezTo>
                  <a:pt x="390" y="11600"/>
                  <a:pt x="400" y="11720"/>
                  <a:pt x="420" y="11830"/>
                </a:cubicBezTo>
                <a:close/>
                <a:moveTo>
                  <a:pt x="2490" y="11790"/>
                </a:moveTo>
                <a:cubicBezTo>
                  <a:pt x="2430" y="11790"/>
                  <a:pt x="2390" y="11750"/>
                  <a:pt x="2390" y="11690"/>
                </a:cubicBezTo>
                <a:cubicBezTo>
                  <a:pt x="2390" y="11630"/>
                  <a:pt x="2430" y="11590"/>
                  <a:pt x="2490" y="11590"/>
                </a:cubicBezTo>
                <a:cubicBezTo>
                  <a:pt x="2980" y="11590"/>
                  <a:pt x="3450" y="11510"/>
                  <a:pt x="3880" y="11350"/>
                </a:cubicBezTo>
                <a:cubicBezTo>
                  <a:pt x="3820" y="10620"/>
                  <a:pt x="3220" y="10060"/>
                  <a:pt x="2490" y="10060"/>
                </a:cubicBezTo>
                <a:cubicBezTo>
                  <a:pt x="2430" y="10060"/>
                  <a:pt x="2390" y="10020"/>
                  <a:pt x="2390" y="9960"/>
                </a:cubicBezTo>
                <a:cubicBezTo>
                  <a:pt x="2390" y="9900"/>
                  <a:pt x="2430" y="9860"/>
                  <a:pt x="2490" y="9860"/>
                </a:cubicBezTo>
                <a:cubicBezTo>
                  <a:pt x="3350" y="9860"/>
                  <a:pt x="4050" y="10540"/>
                  <a:pt x="4090" y="11410"/>
                </a:cubicBezTo>
                <a:cubicBezTo>
                  <a:pt x="4090" y="11450"/>
                  <a:pt x="4070" y="11490"/>
                  <a:pt x="4030" y="11510"/>
                </a:cubicBezTo>
                <a:cubicBezTo>
                  <a:pt x="3540" y="11700"/>
                  <a:pt x="3030" y="11790"/>
                  <a:pt x="2490" y="11790"/>
                </a:cubicBezTo>
                <a:close/>
                <a:moveTo>
                  <a:pt x="2490" y="8820"/>
                </a:moveTo>
                <a:cubicBezTo>
                  <a:pt x="1710" y="8820"/>
                  <a:pt x="1070" y="8180"/>
                  <a:pt x="1070" y="7390"/>
                </a:cubicBezTo>
                <a:cubicBezTo>
                  <a:pt x="1070" y="6600"/>
                  <a:pt x="1700" y="5960"/>
                  <a:pt x="2490" y="5960"/>
                </a:cubicBezTo>
                <a:cubicBezTo>
                  <a:pt x="3270" y="5960"/>
                  <a:pt x="3910" y="6600"/>
                  <a:pt x="3910" y="7390"/>
                </a:cubicBezTo>
                <a:cubicBezTo>
                  <a:pt x="3900" y="8180"/>
                  <a:pt x="3270" y="8820"/>
                  <a:pt x="2490" y="8820"/>
                </a:cubicBezTo>
                <a:close/>
                <a:moveTo>
                  <a:pt x="2490" y="6360"/>
                </a:moveTo>
                <a:cubicBezTo>
                  <a:pt x="1930" y="6360"/>
                  <a:pt x="1470" y="6820"/>
                  <a:pt x="1470" y="7390"/>
                </a:cubicBezTo>
                <a:cubicBezTo>
                  <a:pt x="1470" y="7960"/>
                  <a:pt x="1930" y="8420"/>
                  <a:pt x="2490" y="8420"/>
                </a:cubicBezTo>
                <a:cubicBezTo>
                  <a:pt x="3050" y="8420"/>
                  <a:pt x="3510" y="7960"/>
                  <a:pt x="3510" y="7390"/>
                </a:cubicBezTo>
                <a:cubicBezTo>
                  <a:pt x="3500" y="6820"/>
                  <a:pt x="3050" y="6360"/>
                  <a:pt x="2490" y="6360"/>
                </a:cubicBezTo>
                <a:close/>
                <a:moveTo>
                  <a:pt x="10190" y="12700"/>
                </a:moveTo>
                <a:cubicBezTo>
                  <a:pt x="9350" y="12700"/>
                  <a:pt x="8540" y="12510"/>
                  <a:pt x="7850" y="12140"/>
                </a:cubicBezTo>
                <a:cubicBezTo>
                  <a:pt x="7800" y="12110"/>
                  <a:pt x="7760" y="12060"/>
                  <a:pt x="7750" y="12000"/>
                </a:cubicBezTo>
                <a:cubicBezTo>
                  <a:pt x="7710" y="11830"/>
                  <a:pt x="7700" y="11650"/>
                  <a:pt x="7700" y="11480"/>
                </a:cubicBezTo>
                <a:cubicBezTo>
                  <a:pt x="7700" y="10090"/>
                  <a:pt x="8820" y="8950"/>
                  <a:pt x="10200" y="8950"/>
                </a:cubicBezTo>
                <a:cubicBezTo>
                  <a:pt x="11580" y="8950"/>
                  <a:pt x="12700" y="10080"/>
                  <a:pt x="12700" y="11480"/>
                </a:cubicBezTo>
                <a:cubicBezTo>
                  <a:pt x="12700" y="11660"/>
                  <a:pt x="12680" y="11830"/>
                  <a:pt x="12650" y="12000"/>
                </a:cubicBezTo>
                <a:cubicBezTo>
                  <a:pt x="12640" y="12060"/>
                  <a:pt x="12600" y="12110"/>
                  <a:pt x="12550" y="12140"/>
                </a:cubicBezTo>
                <a:cubicBezTo>
                  <a:pt x="11840" y="12510"/>
                  <a:pt x="11030" y="12700"/>
                  <a:pt x="10190" y="12700"/>
                </a:cubicBezTo>
                <a:close/>
                <a:moveTo>
                  <a:pt x="8130" y="11830"/>
                </a:moveTo>
                <a:cubicBezTo>
                  <a:pt x="8740" y="12140"/>
                  <a:pt x="9460" y="12300"/>
                  <a:pt x="10200" y="12300"/>
                </a:cubicBezTo>
                <a:cubicBezTo>
                  <a:pt x="10940" y="12300"/>
                  <a:pt x="11650" y="12140"/>
                  <a:pt x="12270" y="11830"/>
                </a:cubicBezTo>
                <a:cubicBezTo>
                  <a:pt x="12290" y="11710"/>
                  <a:pt x="12300" y="11600"/>
                  <a:pt x="12300" y="11480"/>
                </a:cubicBezTo>
                <a:cubicBezTo>
                  <a:pt x="12300" y="10310"/>
                  <a:pt x="11360" y="9350"/>
                  <a:pt x="10200" y="9350"/>
                </a:cubicBezTo>
                <a:cubicBezTo>
                  <a:pt x="9040" y="9350"/>
                  <a:pt x="8100" y="10300"/>
                  <a:pt x="8100" y="11480"/>
                </a:cubicBezTo>
                <a:cubicBezTo>
                  <a:pt x="8100" y="11600"/>
                  <a:pt x="8110" y="11720"/>
                  <a:pt x="8130" y="11830"/>
                </a:cubicBezTo>
                <a:close/>
                <a:moveTo>
                  <a:pt x="10190" y="11790"/>
                </a:moveTo>
                <a:cubicBezTo>
                  <a:pt x="10130" y="11790"/>
                  <a:pt x="10090" y="11750"/>
                  <a:pt x="10090" y="11690"/>
                </a:cubicBezTo>
                <a:cubicBezTo>
                  <a:pt x="10090" y="11630"/>
                  <a:pt x="10130" y="11590"/>
                  <a:pt x="10190" y="11590"/>
                </a:cubicBezTo>
                <a:cubicBezTo>
                  <a:pt x="10680" y="11590"/>
                  <a:pt x="11150" y="11510"/>
                  <a:pt x="11580" y="11350"/>
                </a:cubicBezTo>
                <a:cubicBezTo>
                  <a:pt x="11520" y="10620"/>
                  <a:pt x="10920" y="10060"/>
                  <a:pt x="10190" y="10060"/>
                </a:cubicBezTo>
                <a:cubicBezTo>
                  <a:pt x="10130" y="10060"/>
                  <a:pt x="10090" y="10020"/>
                  <a:pt x="10090" y="9960"/>
                </a:cubicBezTo>
                <a:cubicBezTo>
                  <a:pt x="10090" y="9900"/>
                  <a:pt x="10130" y="9860"/>
                  <a:pt x="10190" y="9860"/>
                </a:cubicBezTo>
                <a:cubicBezTo>
                  <a:pt x="11050" y="9860"/>
                  <a:pt x="11750" y="10540"/>
                  <a:pt x="11790" y="11410"/>
                </a:cubicBezTo>
                <a:cubicBezTo>
                  <a:pt x="11790" y="11450"/>
                  <a:pt x="11770" y="11490"/>
                  <a:pt x="11730" y="11510"/>
                </a:cubicBezTo>
                <a:cubicBezTo>
                  <a:pt x="11250" y="11700"/>
                  <a:pt x="10740" y="11790"/>
                  <a:pt x="10190" y="11790"/>
                </a:cubicBezTo>
                <a:close/>
                <a:moveTo>
                  <a:pt x="10190" y="8820"/>
                </a:moveTo>
                <a:cubicBezTo>
                  <a:pt x="9410" y="8820"/>
                  <a:pt x="8770" y="8180"/>
                  <a:pt x="8770" y="7390"/>
                </a:cubicBezTo>
                <a:cubicBezTo>
                  <a:pt x="8770" y="6600"/>
                  <a:pt x="9400" y="5960"/>
                  <a:pt x="10190" y="5960"/>
                </a:cubicBezTo>
                <a:cubicBezTo>
                  <a:pt x="10970" y="5960"/>
                  <a:pt x="11610" y="6600"/>
                  <a:pt x="11610" y="7390"/>
                </a:cubicBezTo>
                <a:cubicBezTo>
                  <a:pt x="11610" y="8180"/>
                  <a:pt x="10970" y="8820"/>
                  <a:pt x="10190" y="8820"/>
                </a:cubicBezTo>
                <a:close/>
                <a:moveTo>
                  <a:pt x="10190" y="6360"/>
                </a:moveTo>
                <a:cubicBezTo>
                  <a:pt x="9630" y="6360"/>
                  <a:pt x="9170" y="6820"/>
                  <a:pt x="9170" y="7390"/>
                </a:cubicBezTo>
                <a:cubicBezTo>
                  <a:pt x="9170" y="7960"/>
                  <a:pt x="9630" y="8420"/>
                  <a:pt x="10190" y="8420"/>
                </a:cubicBezTo>
                <a:cubicBezTo>
                  <a:pt x="10750" y="8420"/>
                  <a:pt x="11210" y="7960"/>
                  <a:pt x="11210" y="7390"/>
                </a:cubicBezTo>
                <a:cubicBezTo>
                  <a:pt x="11210" y="6820"/>
                  <a:pt x="10750" y="6360"/>
                  <a:pt x="10190" y="6360"/>
                </a:cubicBezTo>
                <a:close/>
                <a:moveTo>
                  <a:pt x="6340" y="6740"/>
                </a:moveTo>
                <a:cubicBezTo>
                  <a:pt x="5500" y="6740"/>
                  <a:pt x="4690" y="6550"/>
                  <a:pt x="4000" y="6180"/>
                </a:cubicBezTo>
                <a:cubicBezTo>
                  <a:pt x="3950" y="6150"/>
                  <a:pt x="3910" y="6100"/>
                  <a:pt x="3900" y="6040"/>
                </a:cubicBezTo>
                <a:cubicBezTo>
                  <a:pt x="3860" y="5870"/>
                  <a:pt x="3850" y="5690"/>
                  <a:pt x="3850" y="5510"/>
                </a:cubicBezTo>
                <a:cubicBezTo>
                  <a:pt x="3850" y="4120"/>
                  <a:pt x="4970" y="2980"/>
                  <a:pt x="6350" y="2980"/>
                </a:cubicBezTo>
                <a:cubicBezTo>
                  <a:pt x="7730" y="2980"/>
                  <a:pt x="8850" y="4110"/>
                  <a:pt x="8850" y="5510"/>
                </a:cubicBezTo>
                <a:cubicBezTo>
                  <a:pt x="8850" y="5690"/>
                  <a:pt x="8830" y="5860"/>
                  <a:pt x="8800" y="6040"/>
                </a:cubicBezTo>
                <a:cubicBezTo>
                  <a:pt x="8790" y="6100"/>
                  <a:pt x="8750" y="6150"/>
                  <a:pt x="8700" y="6180"/>
                </a:cubicBezTo>
                <a:cubicBezTo>
                  <a:pt x="7990" y="6550"/>
                  <a:pt x="7180" y="6740"/>
                  <a:pt x="6340" y="6740"/>
                </a:cubicBezTo>
                <a:close/>
                <a:moveTo>
                  <a:pt x="4270" y="5880"/>
                </a:moveTo>
                <a:cubicBezTo>
                  <a:pt x="4880" y="6190"/>
                  <a:pt x="5600" y="6350"/>
                  <a:pt x="6340" y="6350"/>
                </a:cubicBezTo>
                <a:cubicBezTo>
                  <a:pt x="7080" y="6350"/>
                  <a:pt x="7790" y="6190"/>
                  <a:pt x="8410" y="5880"/>
                </a:cubicBezTo>
                <a:cubicBezTo>
                  <a:pt x="8430" y="5760"/>
                  <a:pt x="8440" y="5650"/>
                  <a:pt x="8440" y="5530"/>
                </a:cubicBezTo>
                <a:cubicBezTo>
                  <a:pt x="8440" y="4360"/>
                  <a:pt x="7500" y="3400"/>
                  <a:pt x="6340" y="3400"/>
                </a:cubicBezTo>
                <a:cubicBezTo>
                  <a:pt x="5180" y="3400"/>
                  <a:pt x="4240" y="4350"/>
                  <a:pt x="4240" y="5530"/>
                </a:cubicBezTo>
                <a:cubicBezTo>
                  <a:pt x="4240" y="5640"/>
                  <a:pt x="4250" y="5760"/>
                  <a:pt x="4270" y="5880"/>
                </a:cubicBezTo>
                <a:close/>
                <a:moveTo>
                  <a:pt x="6340" y="5830"/>
                </a:moveTo>
                <a:cubicBezTo>
                  <a:pt x="6280" y="5830"/>
                  <a:pt x="6240" y="5790"/>
                  <a:pt x="6240" y="5730"/>
                </a:cubicBezTo>
                <a:cubicBezTo>
                  <a:pt x="6240" y="5670"/>
                  <a:pt x="6280" y="5630"/>
                  <a:pt x="6340" y="5630"/>
                </a:cubicBezTo>
                <a:cubicBezTo>
                  <a:pt x="6830" y="5630"/>
                  <a:pt x="7300" y="5550"/>
                  <a:pt x="7730" y="5390"/>
                </a:cubicBezTo>
                <a:cubicBezTo>
                  <a:pt x="7670" y="4660"/>
                  <a:pt x="7070" y="4100"/>
                  <a:pt x="6340" y="4100"/>
                </a:cubicBezTo>
                <a:cubicBezTo>
                  <a:pt x="6280" y="4100"/>
                  <a:pt x="6240" y="4060"/>
                  <a:pt x="6240" y="4000"/>
                </a:cubicBezTo>
                <a:cubicBezTo>
                  <a:pt x="6240" y="3940"/>
                  <a:pt x="6280" y="3900"/>
                  <a:pt x="6340" y="3900"/>
                </a:cubicBezTo>
                <a:cubicBezTo>
                  <a:pt x="7200" y="3900"/>
                  <a:pt x="7900" y="4580"/>
                  <a:pt x="7940" y="5450"/>
                </a:cubicBezTo>
                <a:cubicBezTo>
                  <a:pt x="7940" y="5490"/>
                  <a:pt x="7920" y="5530"/>
                  <a:pt x="7880" y="5550"/>
                </a:cubicBezTo>
                <a:cubicBezTo>
                  <a:pt x="7400" y="5740"/>
                  <a:pt x="6880" y="5830"/>
                  <a:pt x="6340" y="5830"/>
                </a:cubicBezTo>
                <a:close/>
                <a:moveTo>
                  <a:pt x="6340" y="2860"/>
                </a:moveTo>
                <a:cubicBezTo>
                  <a:pt x="5560" y="2860"/>
                  <a:pt x="4920" y="2220"/>
                  <a:pt x="4920" y="1430"/>
                </a:cubicBezTo>
                <a:cubicBezTo>
                  <a:pt x="4920" y="640"/>
                  <a:pt x="5560" y="0"/>
                  <a:pt x="6340" y="0"/>
                </a:cubicBezTo>
                <a:cubicBezTo>
                  <a:pt x="7120" y="0"/>
                  <a:pt x="7760" y="640"/>
                  <a:pt x="7760" y="1430"/>
                </a:cubicBezTo>
                <a:cubicBezTo>
                  <a:pt x="7760" y="2220"/>
                  <a:pt x="7120" y="2860"/>
                  <a:pt x="6340" y="2860"/>
                </a:cubicBezTo>
                <a:close/>
                <a:moveTo>
                  <a:pt x="6340" y="400"/>
                </a:moveTo>
                <a:cubicBezTo>
                  <a:pt x="5780" y="400"/>
                  <a:pt x="5320" y="860"/>
                  <a:pt x="5320" y="1430"/>
                </a:cubicBezTo>
                <a:cubicBezTo>
                  <a:pt x="5320" y="2000"/>
                  <a:pt x="5780" y="2460"/>
                  <a:pt x="6340" y="2460"/>
                </a:cubicBezTo>
                <a:cubicBezTo>
                  <a:pt x="6900" y="2460"/>
                  <a:pt x="7360" y="2000"/>
                  <a:pt x="7360" y="1430"/>
                </a:cubicBezTo>
                <a:cubicBezTo>
                  <a:pt x="7360" y="860"/>
                  <a:pt x="6900" y="400"/>
                  <a:pt x="6340" y="400"/>
                </a:cubicBezTo>
                <a:close/>
                <a:moveTo>
                  <a:pt x="5240" y="10030"/>
                </a:moveTo>
                <a:cubicBezTo>
                  <a:pt x="5190" y="10030"/>
                  <a:pt x="5140" y="10010"/>
                  <a:pt x="5100" y="9970"/>
                </a:cubicBezTo>
                <a:cubicBezTo>
                  <a:pt x="5020" y="9890"/>
                  <a:pt x="5020" y="9770"/>
                  <a:pt x="5100" y="9690"/>
                </a:cubicBezTo>
                <a:lnTo>
                  <a:pt x="6280" y="8490"/>
                </a:lnTo>
                <a:cubicBezTo>
                  <a:pt x="6360" y="8410"/>
                  <a:pt x="6490" y="8410"/>
                  <a:pt x="6560" y="8490"/>
                </a:cubicBezTo>
                <a:lnTo>
                  <a:pt x="7740" y="9690"/>
                </a:lnTo>
                <a:cubicBezTo>
                  <a:pt x="7820" y="9770"/>
                  <a:pt x="7820" y="9900"/>
                  <a:pt x="7740" y="9970"/>
                </a:cubicBezTo>
                <a:cubicBezTo>
                  <a:pt x="7660" y="10050"/>
                  <a:pt x="7530" y="10050"/>
                  <a:pt x="7460" y="9970"/>
                </a:cubicBezTo>
                <a:lnTo>
                  <a:pt x="6420" y="8920"/>
                </a:lnTo>
                <a:lnTo>
                  <a:pt x="5380" y="9970"/>
                </a:lnTo>
                <a:cubicBezTo>
                  <a:pt x="5340" y="10010"/>
                  <a:pt x="5290" y="10030"/>
                  <a:pt x="5240" y="10030"/>
                </a:cubicBezTo>
                <a:close/>
                <a:moveTo>
                  <a:pt x="6420" y="8830"/>
                </a:moveTo>
                <a:cubicBezTo>
                  <a:pt x="6310" y="8830"/>
                  <a:pt x="6220" y="8740"/>
                  <a:pt x="6220" y="8630"/>
                </a:cubicBezTo>
                <a:lnTo>
                  <a:pt x="6220" y="7110"/>
                </a:lnTo>
                <a:cubicBezTo>
                  <a:pt x="6220" y="7000"/>
                  <a:pt x="6310" y="6910"/>
                  <a:pt x="6420" y="6910"/>
                </a:cubicBezTo>
                <a:cubicBezTo>
                  <a:pt x="6530" y="6910"/>
                  <a:pt x="6620" y="7000"/>
                  <a:pt x="6620" y="7110"/>
                </a:cubicBezTo>
                <a:lnTo>
                  <a:pt x="6620" y="8640"/>
                </a:lnTo>
                <a:cubicBezTo>
                  <a:pt x="6620" y="8740"/>
                  <a:pt x="6530" y="8830"/>
                  <a:pt x="6420" y="883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2" name="iconfont-11964-5737111">
            <a:extLst>
              <a:ext uri="{FF2B5EF4-FFF2-40B4-BE49-F238E27FC236}">
                <a16:creationId xmlns:a16="http://schemas.microsoft.com/office/drawing/2014/main" xmlns="" id="{35AFFFCE-C35A-4A56-9E53-590C10951C92}"/>
              </a:ext>
            </a:extLst>
          </p:cNvPr>
          <p:cNvSpPr>
            <a:spLocks noChangeAspect="1"/>
          </p:cNvSpPr>
          <p:nvPr/>
        </p:nvSpPr>
        <p:spPr bwMode="auto">
          <a:xfrm>
            <a:off x="7394121" y="4965857"/>
            <a:ext cx="460820" cy="432006"/>
          </a:xfrm>
          <a:custGeom>
            <a:avLst/>
            <a:gdLst>
              <a:gd name="T0" fmla="*/ 2490 w 13560"/>
              <a:gd name="T1" fmla="*/ 1760 h 12710"/>
              <a:gd name="T2" fmla="*/ 2770 w 13560"/>
              <a:gd name="T3" fmla="*/ 10490 h 12710"/>
              <a:gd name="T4" fmla="*/ 4340 w 13560"/>
              <a:gd name="T5" fmla="*/ 12710 h 12710"/>
              <a:gd name="T6" fmla="*/ 1300 w 13560"/>
              <a:gd name="T7" fmla="*/ 11720 h 12710"/>
              <a:gd name="T8" fmla="*/ 3830 w 13560"/>
              <a:gd name="T9" fmla="*/ 9420 h 12710"/>
              <a:gd name="T10" fmla="*/ 4470 w 13560"/>
              <a:gd name="T11" fmla="*/ 12660 h 12710"/>
              <a:gd name="T12" fmla="*/ 4080 w 13560"/>
              <a:gd name="T13" fmla="*/ 12220 h 12710"/>
              <a:gd name="T14" fmla="*/ 6990 w 13560"/>
              <a:gd name="T15" fmla="*/ 2180 h 12710"/>
              <a:gd name="T16" fmla="*/ 8460 w 13560"/>
              <a:gd name="T17" fmla="*/ 4430 h 12710"/>
              <a:gd name="T18" fmla="*/ 7020 w 13560"/>
              <a:gd name="T19" fmla="*/ 5760 h 12710"/>
              <a:gd name="T20" fmla="*/ 8680 w 13560"/>
              <a:gd name="T21" fmla="*/ 9350 h 12710"/>
              <a:gd name="T22" fmla="*/ 6330 w 13560"/>
              <a:gd name="T23" fmla="*/ 10710 h 12710"/>
              <a:gd name="T24" fmla="*/ 4550 w 13560"/>
              <a:gd name="T25" fmla="*/ 7940 h 12710"/>
              <a:gd name="T26" fmla="*/ 4630 w 13560"/>
              <a:gd name="T27" fmla="*/ 6110 h 12710"/>
              <a:gd name="T28" fmla="*/ 6330 w 13560"/>
              <a:gd name="T29" fmla="*/ 2690 h 12710"/>
              <a:gd name="T30" fmla="*/ 6330 w 13560"/>
              <a:gd name="T31" fmla="*/ 5580 h 12710"/>
              <a:gd name="T32" fmla="*/ 5340 w 13560"/>
              <a:gd name="T33" fmla="*/ 4650 h 12710"/>
              <a:gd name="T34" fmla="*/ 6990 w 13560"/>
              <a:gd name="T35" fmla="*/ 8870 h 12710"/>
              <a:gd name="T36" fmla="*/ 7830 w 13560"/>
              <a:gd name="T37" fmla="*/ 7410 h 12710"/>
              <a:gd name="T38" fmla="*/ 6990 w 13560"/>
              <a:gd name="T39" fmla="*/ 1780 h 12710"/>
              <a:gd name="T40" fmla="*/ 5930 w 13560"/>
              <a:gd name="T41" fmla="*/ 2330 h 12710"/>
              <a:gd name="T42" fmla="*/ 4370 w 13560"/>
              <a:gd name="T43" fmla="*/ 6410 h 12710"/>
              <a:gd name="T44" fmla="*/ 4810 w 13560"/>
              <a:gd name="T45" fmla="*/ 7630 h 12710"/>
              <a:gd name="T46" fmla="*/ 4240 w 13560"/>
              <a:gd name="T47" fmla="*/ 7670 h 12710"/>
              <a:gd name="T48" fmla="*/ 5920 w 13560"/>
              <a:gd name="T49" fmla="*/ 10300 h 12710"/>
              <a:gd name="T50" fmla="*/ 6980 w 13560"/>
              <a:gd name="T51" fmla="*/ 11100 h 12710"/>
              <a:gd name="T52" fmla="*/ 8930 w 13560"/>
              <a:gd name="T53" fmla="*/ 9640 h 12710"/>
              <a:gd name="T54" fmla="*/ 7370 w 13560"/>
              <a:gd name="T55" fmla="*/ 5420 h 12710"/>
              <a:gd name="T56" fmla="*/ 8440 w 13560"/>
              <a:gd name="T57" fmla="*/ 4820 h 12710"/>
              <a:gd name="T58" fmla="*/ 9440 w 13560"/>
              <a:gd name="T59" fmla="*/ 3700 h 12710"/>
              <a:gd name="T60" fmla="*/ 7370 w 13560"/>
              <a:gd name="T61" fmla="*/ 2340 h 12710"/>
              <a:gd name="T62" fmla="*/ 5930 w 13560"/>
              <a:gd name="T63" fmla="*/ 4980 h 12710"/>
              <a:gd name="T64" fmla="*/ 5870 w 13560"/>
              <a:gd name="T65" fmla="*/ 4370 h 12710"/>
              <a:gd name="T66" fmla="*/ 7390 w 13560"/>
              <a:gd name="T67" fmla="*/ 8350 h 12710"/>
              <a:gd name="T68" fmla="*/ 7660 w 13560"/>
              <a:gd name="T69" fmla="*/ 7980 h 12710"/>
              <a:gd name="T70" fmla="*/ 10930 w 13560"/>
              <a:gd name="T71" fmla="*/ 11010 h 12710"/>
              <a:gd name="T72" fmla="*/ 10790 w 13560"/>
              <a:gd name="T73" fmla="*/ 2220 h 12710"/>
              <a:gd name="T74" fmla="*/ 11070 w 13560"/>
              <a:gd name="T75" fmla="*/ 10960 h 12710"/>
              <a:gd name="T76" fmla="*/ 9730 w 13560"/>
              <a:gd name="T77" fmla="*/ 3300 h 12710"/>
              <a:gd name="T78" fmla="*/ 9090 w 13560"/>
              <a:gd name="T79" fmla="*/ 60 h 12710"/>
              <a:gd name="T80" fmla="*/ 12260 w 13560"/>
              <a:gd name="T81" fmla="*/ 1000 h 12710"/>
              <a:gd name="T82" fmla="*/ 9790 w 13560"/>
              <a:gd name="T83" fmla="*/ 3310 h 12710"/>
              <a:gd name="T84" fmla="*/ 11660 w 13560"/>
              <a:gd name="T85" fmla="*/ 1130 h 12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560" h="12710">
                <a:moveTo>
                  <a:pt x="2630" y="10840"/>
                </a:moveTo>
                <a:cubicBezTo>
                  <a:pt x="2580" y="10840"/>
                  <a:pt x="2530" y="10820"/>
                  <a:pt x="2490" y="10780"/>
                </a:cubicBezTo>
                <a:cubicBezTo>
                  <a:pt x="0" y="8300"/>
                  <a:pt x="0" y="4250"/>
                  <a:pt x="2490" y="1760"/>
                </a:cubicBezTo>
                <a:cubicBezTo>
                  <a:pt x="2570" y="1680"/>
                  <a:pt x="2690" y="1680"/>
                  <a:pt x="2770" y="1760"/>
                </a:cubicBezTo>
                <a:cubicBezTo>
                  <a:pt x="2850" y="1840"/>
                  <a:pt x="2850" y="1960"/>
                  <a:pt x="2770" y="2040"/>
                </a:cubicBezTo>
                <a:cubicBezTo>
                  <a:pt x="440" y="4370"/>
                  <a:pt x="440" y="8160"/>
                  <a:pt x="2770" y="10490"/>
                </a:cubicBezTo>
                <a:cubicBezTo>
                  <a:pt x="2850" y="10570"/>
                  <a:pt x="2850" y="10690"/>
                  <a:pt x="2770" y="10770"/>
                </a:cubicBezTo>
                <a:cubicBezTo>
                  <a:pt x="2740" y="10820"/>
                  <a:pt x="2680" y="10840"/>
                  <a:pt x="2630" y="10840"/>
                </a:cubicBezTo>
                <a:close/>
                <a:moveTo>
                  <a:pt x="4340" y="12710"/>
                </a:moveTo>
                <a:cubicBezTo>
                  <a:pt x="4320" y="12710"/>
                  <a:pt x="4300" y="12710"/>
                  <a:pt x="4280" y="12700"/>
                </a:cubicBezTo>
                <a:lnTo>
                  <a:pt x="1440" y="11870"/>
                </a:lnTo>
                <a:cubicBezTo>
                  <a:pt x="1370" y="11850"/>
                  <a:pt x="1320" y="11790"/>
                  <a:pt x="1300" y="11720"/>
                </a:cubicBezTo>
                <a:cubicBezTo>
                  <a:pt x="1280" y="11650"/>
                  <a:pt x="1310" y="11580"/>
                  <a:pt x="1360" y="11530"/>
                </a:cubicBezTo>
                <a:lnTo>
                  <a:pt x="3630" y="9460"/>
                </a:lnTo>
                <a:cubicBezTo>
                  <a:pt x="3680" y="9410"/>
                  <a:pt x="3760" y="9400"/>
                  <a:pt x="3830" y="9420"/>
                </a:cubicBezTo>
                <a:cubicBezTo>
                  <a:pt x="3900" y="9440"/>
                  <a:pt x="3950" y="9500"/>
                  <a:pt x="3960" y="9570"/>
                </a:cubicBezTo>
                <a:lnTo>
                  <a:pt x="4530" y="12470"/>
                </a:lnTo>
                <a:cubicBezTo>
                  <a:pt x="4540" y="12540"/>
                  <a:pt x="4520" y="12610"/>
                  <a:pt x="4470" y="12660"/>
                </a:cubicBezTo>
                <a:cubicBezTo>
                  <a:pt x="4430" y="12690"/>
                  <a:pt x="4390" y="12710"/>
                  <a:pt x="4340" y="12710"/>
                </a:cubicBezTo>
                <a:close/>
                <a:moveTo>
                  <a:pt x="1900" y="11580"/>
                </a:moveTo>
                <a:lnTo>
                  <a:pt x="4080" y="12220"/>
                </a:lnTo>
                <a:lnTo>
                  <a:pt x="3640" y="9990"/>
                </a:lnTo>
                <a:lnTo>
                  <a:pt x="1900" y="11580"/>
                </a:lnTo>
                <a:close/>
                <a:moveTo>
                  <a:pt x="6990" y="2180"/>
                </a:moveTo>
                <a:lnTo>
                  <a:pt x="6990" y="2710"/>
                </a:lnTo>
                <a:cubicBezTo>
                  <a:pt x="7740" y="2760"/>
                  <a:pt x="8460" y="3020"/>
                  <a:pt x="9130" y="3480"/>
                </a:cubicBezTo>
                <a:lnTo>
                  <a:pt x="8460" y="4430"/>
                </a:lnTo>
                <a:cubicBezTo>
                  <a:pt x="8010" y="4110"/>
                  <a:pt x="7520" y="3910"/>
                  <a:pt x="6990" y="3830"/>
                </a:cubicBezTo>
                <a:lnTo>
                  <a:pt x="6990" y="5760"/>
                </a:lnTo>
                <a:lnTo>
                  <a:pt x="7020" y="5760"/>
                </a:lnTo>
                <a:cubicBezTo>
                  <a:pt x="7810" y="5950"/>
                  <a:pt x="8390" y="6200"/>
                  <a:pt x="8760" y="6510"/>
                </a:cubicBezTo>
                <a:cubicBezTo>
                  <a:pt x="9130" y="6830"/>
                  <a:pt x="9320" y="7280"/>
                  <a:pt x="9320" y="7880"/>
                </a:cubicBezTo>
                <a:cubicBezTo>
                  <a:pt x="9320" y="8480"/>
                  <a:pt x="9110" y="8970"/>
                  <a:pt x="8680" y="9350"/>
                </a:cubicBezTo>
                <a:cubicBezTo>
                  <a:pt x="8250" y="9730"/>
                  <a:pt x="7690" y="9930"/>
                  <a:pt x="6990" y="9970"/>
                </a:cubicBezTo>
                <a:lnTo>
                  <a:pt x="6990" y="10710"/>
                </a:lnTo>
                <a:lnTo>
                  <a:pt x="6330" y="10710"/>
                </a:lnTo>
                <a:lnTo>
                  <a:pt x="6330" y="9960"/>
                </a:lnTo>
                <a:cubicBezTo>
                  <a:pt x="5390" y="9860"/>
                  <a:pt x="4550" y="9490"/>
                  <a:pt x="3800" y="8840"/>
                </a:cubicBezTo>
                <a:lnTo>
                  <a:pt x="4550" y="7940"/>
                </a:lnTo>
                <a:cubicBezTo>
                  <a:pt x="5130" y="8440"/>
                  <a:pt x="5720" y="8740"/>
                  <a:pt x="6330" y="8840"/>
                </a:cubicBezTo>
                <a:lnTo>
                  <a:pt x="6330" y="6840"/>
                </a:lnTo>
                <a:cubicBezTo>
                  <a:pt x="5550" y="6650"/>
                  <a:pt x="4990" y="6410"/>
                  <a:pt x="4630" y="6110"/>
                </a:cubicBezTo>
                <a:cubicBezTo>
                  <a:pt x="4270" y="5810"/>
                  <a:pt x="4090" y="5360"/>
                  <a:pt x="4090" y="4770"/>
                </a:cubicBezTo>
                <a:cubicBezTo>
                  <a:pt x="4090" y="4180"/>
                  <a:pt x="4300" y="3690"/>
                  <a:pt x="4710" y="3310"/>
                </a:cubicBezTo>
                <a:cubicBezTo>
                  <a:pt x="5130" y="2930"/>
                  <a:pt x="5670" y="2730"/>
                  <a:pt x="6330" y="2690"/>
                </a:cubicBezTo>
                <a:lnTo>
                  <a:pt x="6330" y="2180"/>
                </a:lnTo>
                <a:lnTo>
                  <a:pt x="6990" y="2180"/>
                </a:lnTo>
                <a:moveTo>
                  <a:pt x="6330" y="5580"/>
                </a:moveTo>
                <a:lnTo>
                  <a:pt x="6330" y="3800"/>
                </a:lnTo>
                <a:cubicBezTo>
                  <a:pt x="6020" y="3830"/>
                  <a:pt x="5780" y="3920"/>
                  <a:pt x="5600" y="4070"/>
                </a:cubicBezTo>
                <a:cubicBezTo>
                  <a:pt x="5420" y="4220"/>
                  <a:pt x="5340" y="4420"/>
                  <a:pt x="5340" y="4650"/>
                </a:cubicBezTo>
                <a:cubicBezTo>
                  <a:pt x="5340" y="4880"/>
                  <a:pt x="5410" y="5060"/>
                  <a:pt x="5550" y="5200"/>
                </a:cubicBezTo>
                <a:cubicBezTo>
                  <a:pt x="5690" y="5320"/>
                  <a:pt x="5950" y="5450"/>
                  <a:pt x="6330" y="5580"/>
                </a:cubicBezTo>
                <a:moveTo>
                  <a:pt x="6990" y="8870"/>
                </a:moveTo>
                <a:cubicBezTo>
                  <a:pt x="7320" y="8840"/>
                  <a:pt x="7580" y="8740"/>
                  <a:pt x="7770" y="8580"/>
                </a:cubicBezTo>
                <a:cubicBezTo>
                  <a:pt x="7960" y="8420"/>
                  <a:pt x="8060" y="8220"/>
                  <a:pt x="8060" y="7980"/>
                </a:cubicBezTo>
                <a:cubicBezTo>
                  <a:pt x="8060" y="7740"/>
                  <a:pt x="7980" y="7550"/>
                  <a:pt x="7830" y="7410"/>
                </a:cubicBezTo>
                <a:cubicBezTo>
                  <a:pt x="7680" y="7270"/>
                  <a:pt x="7400" y="7140"/>
                  <a:pt x="6990" y="7010"/>
                </a:cubicBezTo>
                <a:lnTo>
                  <a:pt x="6990" y="8870"/>
                </a:lnTo>
                <a:close/>
                <a:moveTo>
                  <a:pt x="6990" y="1780"/>
                </a:moveTo>
                <a:lnTo>
                  <a:pt x="6330" y="1780"/>
                </a:lnTo>
                <a:cubicBezTo>
                  <a:pt x="6110" y="1780"/>
                  <a:pt x="5930" y="1960"/>
                  <a:pt x="5930" y="2180"/>
                </a:cubicBezTo>
                <a:lnTo>
                  <a:pt x="5930" y="2330"/>
                </a:lnTo>
                <a:cubicBezTo>
                  <a:pt x="5340" y="2420"/>
                  <a:pt x="4840" y="2650"/>
                  <a:pt x="4440" y="3010"/>
                </a:cubicBezTo>
                <a:cubicBezTo>
                  <a:pt x="3940" y="3460"/>
                  <a:pt x="3690" y="4050"/>
                  <a:pt x="3690" y="4760"/>
                </a:cubicBezTo>
                <a:cubicBezTo>
                  <a:pt x="3690" y="5480"/>
                  <a:pt x="3920" y="6030"/>
                  <a:pt x="4370" y="6410"/>
                </a:cubicBezTo>
                <a:cubicBezTo>
                  <a:pt x="4730" y="6710"/>
                  <a:pt x="5240" y="6950"/>
                  <a:pt x="5930" y="7140"/>
                </a:cubicBezTo>
                <a:lnTo>
                  <a:pt x="5930" y="8310"/>
                </a:lnTo>
                <a:cubicBezTo>
                  <a:pt x="5550" y="8170"/>
                  <a:pt x="5180" y="7950"/>
                  <a:pt x="4810" y="7630"/>
                </a:cubicBezTo>
                <a:cubicBezTo>
                  <a:pt x="4740" y="7570"/>
                  <a:pt x="4640" y="7530"/>
                  <a:pt x="4550" y="7530"/>
                </a:cubicBezTo>
                <a:lnTo>
                  <a:pt x="4520" y="7530"/>
                </a:lnTo>
                <a:cubicBezTo>
                  <a:pt x="4410" y="7540"/>
                  <a:pt x="4310" y="7590"/>
                  <a:pt x="4240" y="7670"/>
                </a:cubicBezTo>
                <a:lnTo>
                  <a:pt x="3490" y="8570"/>
                </a:lnTo>
                <a:cubicBezTo>
                  <a:pt x="3350" y="8740"/>
                  <a:pt x="3370" y="8990"/>
                  <a:pt x="3530" y="9130"/>
                </a:cubicBezTo>
                <a:cubicBezTo>
                  <a:pt x="4240" y="9750"/>
                  <a:pt x="5050" y="10140"/>
                  <a:pt x="5920" y="10300"/>
                </a:cubicBezTo>
                <a:lnTo>
                  <a:pt x="5920" y="10700"/>
                </a:lnTo>
                <a:cubicBezTo>
                  <a:pt x="5920" y="10920"/>
                  <a:pt x="6100" y="11100"/>
                  <a:pt x="6320" y="11100"/>
                </a:cubicBezTo>
                <a:lnTo>
                  <a:pt x="6980" y="11100"/>
                </a:lnTo>
                <a:cubicBezTo>
                  <a:pt x="7200" y="11100"/>
                  <a:pt x="7380" y="10920"/>
                  <a:pt x="7380" y="10700"/>
                </a:cubicBezTo>
                <a:lnTo>
                  <a:pt x="7380" y="10320"/>
                </a:lnTo>
                <a:cubicBezTo>
                  <a:pt x="8000" y="10230"/>
                  <a:pt x="8520" y="10000"/>
                  <a:pt x="8930" y="9640"/>
                </a:cubicBezTo>
                <a:cubicBezTo>
                  <a:pt x="9440" y="9180"/>
                  <a:pt x="9700" y="8590"/>
                  <a:pt x="9700" y="7870"/>
                </a:cubicBezTo>
                <a:cubicBezTo>
                  <a:pt x="9700" y="7150"/>
                  <a:pt x="9470" y="6590"/>
                  <a:pt x="9000" y="6190"/>
                </a:cubicBezTo>
                <a:cubicBezTo>
                  <a:pt x="8620" y="5870"/>
                  <a:pt x="8090" y="5620"/>
                  <a:pt x="7370" y="5420"/>
                </a:cubicBezTo>
                <a:lnTo>
                  <a:pt x="7370" y="4330"/>
                </a:lnTo>
                <a:cubicBezTo>
                  <a:pt x="7660" y="4420"/>
                  <a:pt x="7950" y="4560"/>
                  <a:pt x="8210" y="4750"/>
                </a:cubicBezTo>
                <a:cubicBezTo>
                  <a:pt x="8280" y="4800"/>
                  <a:pt x="8360" y="4820"/>
                  <a:pt x="8440" y="4820"/>
                </a:cubicBezTo>
                <a:cubicBezTo>
                  <a:pt x="8460" y="4820"/>
                  <a:pt x="8480" y="4820"/>
                  <a:pt x="8510" y="4810"/>
                </a:cubicBezTo>
                <a:cubicBezTo>
                  <a:pt x="8610" y="4790"/>
                  <a:pt x="8710" y="4730"/>
                  <a:pt x="8770" y="4650"/>
                </a:cubicBezTo>
                <a:lnTo>
                  <a:pt x="9440" y="3700"/>
                </a:lnTo>
                <a:cubicBezTo>
                  <a:pt x="9500" y="3610"/>
                  <a:pt x="9530" y="3500"/>
                  <a:pt x="9510" y="3400"/>
                </a:cubicBezTo>
                <a:cubicBezTo>
                  <a:pt x="9490" y="3290"/>
                  <a:pt x="9430" y="3200"/>
                  <a:pt x="9340" y="3140"/>
                </a:cubicBezTo>
                <a:cubicBezTo>
                  <a:pt x="8720" y="2720"/>
                  <a:pt x="8060" y="2450"/>
                  <a:pt x="7370" y="2340"/>
                </a:cubicBezTo>
                <a:lnTo>
                  <a:pt x="7370" y="2170"/>
                </a:lnTo>
                <a:cubicBezTo>
                  <a:pt x="7390" y="1960"/>
                  <a:pt x="7210" y="1780"/>
                  <a:pt x="6990" y="1780"/>
                </a:cubicBezTo>
                <a:close/>
                <a:moveTo>
                  <a:pt x="5930" y="4980"/>
                </a:moveTo>
                <a:cubicBezTo>
                  <a:pt x="5870" y="4950"/>
                  <a:pt x="5840" y="4920"/>
                  <a:pt x="5830" y="4910"/>
                </a:cubicBezTo>
                <a:cubicBezTo>
                  <a:pt x="5790" y="4870"/>
                  <a:pt x="5740" y="4810"/>
                  <a:pt x="5740" y="4650"/>
                </a:cubicBezTo>
                <a:cubicBezTo>
                  <a:pt x="5740" y="4530"/>
                  <a:pt x="5780" y="4450"/>
                  <a:pt x="5870" y="4370"/>
                </a:cubicBezTo>
                <a:cubicBezTo>
                  <a:pt x="5890" y="4350"/>
                  <a:pt x="5910" y="4340"/>
                  <a:pt x="5930" y="4320"/>
                </a:cubicBezTo>
                <a:lnTo>
                  <a:pt x="5930" y="4980"/>
                </a:lnTo>
                <a:close/>
                <a:moveTo>
                  <a:pt x="7390" y="8350"/>
                </a:moveTo>
                <a:lnTo>
                  <a:pt x="7390" y="7590"/>
                </a:lnTo>
                <a:cubicBezTo>
                  <a:pt x="7490" y="7640"/>
                  <a:pt x="7540" y="7680"/>
                  <a:pt x="7560" y="7700"/>
                </a:cubicBezTo>
                <a:cubicBezTo>
                  <a:pt x="7600" y="7740"/>
                  <a:pt x="7660" y="7810"/>
                  <a:pt x="7660" y="7980"/>
                </a:cubicBezTo>
                <a:cubicBezTo>
                  <a:pt x="7660" y="8100"/>
                  <a:pt x="7620" y="8190"/>
                  <a:pt x="7520" y="8270"/>
                </a:cubicBezTo>
                <a:cubicBezTo>
                  <a:pt x="7480" y="8300"/>
                  <a:pt x="7440" y="8330"/>
                  <a:pt x="7390" y="8350"/>
                </a:cubicBezTo>
                <a:close/>
                <a:moveTo>
                  <a:pt x="10930" y="11010"/>
                </a:moveTo>
                <a:cubicBezTo>
                  <a:pt x="10880" y="11010"/>
                  <a:pt x="10830" y="10990"/>
                  <a:pt x="10790" y="10950"/>
                </a:cubicBezTo>
                <a:cubicBezTo>
                  <a:pt x="10710" y="10870"/>
                  <a:pt x="10710" y="10750"/>
                  <a:pt x="10790" y="10670"/>
                </a:cubicBezTo>
                <a:cubicBezTo>
                  <a:pt x="13120" y="8340"/>
                  <a:pt x="13120" y="4550"/>
                  <a:pt x="10790" y="2220"/>
                </a:cubicBezTo>
                <a:cubicBezTo>
                  <a:pt x="10710" y="2140"/>
                  <a:pt x="10710" y="2020"/>
                  <a:pt x="10790" y="1940"/>
                </a:cubicBezTo>
                <a:cubicBezTo>
                  <a:pt x="10870" y="1860"/>
                  <a:pt x="10990" y="1860"/>
                  <a:pt x="11070" y="1940"/>
                </a:cubicBezTo>
                <a:cubicBezTo>
                  <a:pt x="13560" y="4430"/>
                  <a:pt x="13560" y="8470"/>
                  <a:pt x="11070" y="10960"/>
                </a:cubicBezTo>
                <a:cubicBezTo>
                  <a:pt x="11030" y="10990"/>
                  <a:pt x="10980" y="11010"/>
                  <a:pt x="10930" y="11010"/>
                </a:cubicBezTo>
                <a:close/>
                <a:moveTo>
                  <a:pt x="9790" y="3310"/>
                </a:moveTo>
                <a:cubicBezTo>
                  <a:pt x="9770" y="3310"/>
                  <a:pt x="9750" y="3310"/>
                  <a:pt x="9730" y="3300"/>
                </a:cubicBezTo>
                <a:cubicBezTo>
                  <a:pt x="9660" y="3280"/>
                  <a:pt x="9610" y="3220"/>
                  <a:pt x="9600" y="3150"/>
                </a:cubicBezTo>
                <a:lnTo>
                  <a:pt x="9030" y="250"/>
                </a:lnTo>
                <a:cubicBezTo>
                  <a:pt x="9020" y="180"/>
                  <a:pt x="9040" y="110"/>
                  <a:pt x="9090" y="60"/>
                </a:cubicBezTo>
                <a:cubicBezTo>
                  <a:pt x="9140" y="10"/>
                  <a:pt x="9210" y="0"/>
                  <a:pt x="9280" y="20"/>
                </a:cubicBezTo>
                <a:lnTo>
                  <a:pt x="12120" y="850"/>
                </a:lnTo>
                <a:cubicBezTo>
                  <a:pt x="12190" y="870"/>
                  <a:pt x="12240" y="930"/>
                  <a:pt x="12260" y="1000"/>
                </a:cubicBezTo>
                <a:cubicBezTo>
                  <a:pt x="12280" y="1070"/>
                  <a:pt x="12250" y="1140"/>
                  <a:pt x="12200" y="1190"/>
                </a:cubicBezTo>
                <a:lnTo>
                  <a:pt x="9930" y="3260"/>
                </a:lnTo>
                <a:cubicBezTo>
                  <a:pt x="9890" y="3290"/>
                  <a:pt x="9840" y="3310"/>
                  <a:pt x="9790" y="3310"/>
                </a:cubicBezTo>
                <a:close/>
                <a:moveTo>
                  <a:pt x="9480" y="490"/>
                </a:moveTo>
                <a:lnTo>
                  <a:pt x="9920" y="2720"/>
                </a:lnTo>
                <a:lnTo>
                  <a:pt x="11660" y="1130"/>
                </a:lnTo>
                <a:lnTo>
                  <a:pt x="9480" y="49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A845E54A-66DF-4E61-B3C9-279C8389761B}"/>
              </a:ext>
            </a:extLst>
          </p:cNvPr>
          <p:cNvGrpSpPr/>
          <p:nvPr/>
        </p:nvGrpSpPr>
        <p:grpSpPr>
          <a:xfrm>
            <a:off x="2166411" y="2739608"/>
            <a:ext cx="2476837" cy="856137"/>
            <a:chOff x="1392664" y="2552340"/>
            <a:chExt cx="2476837" cy="856137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xmlns="" id="{73C233E5-2DAB-4D96-AC2F-5415EFA74AAA}"/>
                </a:ext>
              </a:extLst>
            </p:cNvPr>
            <p:cNvSpPr txBox="1"/>
            <p:nvPr/>
          </p:nvSpPr>
          <p:spPr>
            <a:xfrm>
              <a:off x="1392664" y="2552340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此处为小标题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3F16A2EF-D97E-4EC7-BB28-0B4AF2249233}"/>
                </a:ext>
              </a:extLst>
            </p:cNvPr>
            <p:cNvSpPr txBox="1"/>
            <p:nvPr/>
          </p:nvSpPr>
          <p:spPr>
            <a:xfrm>
              <a:off x="1392664" y="2823702"/>
              <a:ext cx="247683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此处为正文内容此处为正文内容此处为正文内容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AC160132-22EA-430E-BF15-CBC993B8DAD5}"/>
              </a:ext>
            </a:extLst>
          </p:cNvPr>
          <p:cNvGrpSpPr/>
          <p:nvPr/>
        </p:nvGrpSpPr>
        <p:grpSpPr>
          <a:xfrm>
            <a:off x="2166411" y="3742724"/>
            <a:ext cx="2476837" cy="856137"/>
            <a:chOff x="1392664" y="2552340"/>
            <a:chExt cx="2476837" cy="856137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xmlns="" id="{952D80E2-AF54-4535-AF91-78C040B065B7}"/>
                </a:ext>
              </a:extLst>
            </p:cNvPr>
            <p:cNvSpPr txBox="1"/>
            <p:nvPr/>
          </p:nvSpPr>
          <p:spPr>
            <a:xfrm>
              <a:off x="1392664" y="2552340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此处为小标题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xmlns="" id="{84F62762-7127-46BE-AF1F-DDF32A7674B1}"/>
                </a:ext>
              </a:extLst>
            </p:cNvPr>
            <p:cNvSpPr txBox="1"/>
            <p:nvPr/>
          </p:nvSpPr>
          <p:spPr>
            <a:xfrm>
              <a:off x="1392664" y="2823702"/>
              <a:ext cx="247683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此处为正文内容此处为正文内容此处为正文内容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AEEAA369-76AD-4432-9E92-87BDFAE11EB8}"/>
              </a:ext>
            </a:extLst>
          </p:cNvPr>
          <p:cNvGrpSpPr/>
          <p:nvPr/>
        </p:nvGrpSpPr>
        <p:grpSpPr>
          <a:xfrm>
            <a:off x="2166411" y="4745841"/>
            <a:ext cx="2476837" cy="856137"/>
            <a:chOff x="1392664" y="2552340"/>
            <a:chExt cx="2476837" cy="856137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xmlns="" id="{5416B368-1A78-4692-A2AD-676C19485244}"/>
                </a:ext>
              </a:extLst>
            </p:cNvPr>
            <p:cNvSpPr txBox="1"/>
            <p:nvPr/>
          </p:nvSpPr>
          <p:spPr>
            <a:xfrm>
              <a:off x="1392664" y="2552340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此处为小标题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xmlns="" id="{94130887-BFBF-46C0-A7F6-EDF6A9689795}"/>
                </a:ext>
              </a:extLst>
            </p:cNvPr>
            <p:cNvSpPr txBox="1"/>
            <p:nvPr/>
          </p:nvSpPr>
          <p:spPr>
            <a:xfrm>
              <a:off x="1392664" y="2823702"/>
              <a:ext cx="247683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此处为正文内容此处为正文内容此处为正文内容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3B585484-0852-4729-8A5F-49F42270737D}"/>
              </a:ext>
            </a:extLst>
          </p:cNvPr>
          <p:cNvGrpSpPr/>
          <p:nvPr/>
        </p:nvGrpSpPr>
        <p:grpSpPr>
          <a:xfrm>
            <a:off x="7895011" y="2739608"/>
            <a:ext cx="2476837" cy="856137"/>
            <a:chOff x="1392664" y="2552340"/>
            <a:chExt cx="2476837" cy="856137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xmlns="" id="{34CED3E3-BE7F-41A5-8691-1C35F0681AD7}"/>
                </a:ext>
              </a:extLst>
            </p:cNvPr>
            <p:cNvSpPr txBox="1"/>
            <p:nvPr/>
          </p:nvSpPr>
          <p:spPr>
            <a:xfrm>
              <a:off x="1392664" y="2552340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此处为小标题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xmlns="" id="{509B9695-7BA0-4660-B3F5-6A897EA86F87}"/>
                </a:ext>
              </a:extLst>
            </p:cNvPr>
            <p:cNvSpPr txBox="1"/>
            <p:nvPr/>
          </p:nvSpPr>
          <p:spPr>
            <a:xfrm>
              <a:off x="1392664" y="2823702"/>
              <a:ext cx="247683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此处为正文内容此处为正文内容此处为正文内容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4CAB6649-235E-40BC-9331-24E990FC3217}"/>
              </a:ext>
            </a:extLst>
          </p:cNvPr>
          <p:cNvGrpSpPr/>
          <p:nvPr/>
        </p:nvGrpSpPr>
        <p:grpSpPr>
          <a:xfrm>
            <a:off x="7895011" y="3742724"/>
            <a:ext cx="2476837" cy="856137"/>
            <a:chOff x="1392664" y="2552340"/>
            <a:chExt cx="2476837" cy="856137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xmlns="" id="{BCBCE740-0B74-4B2E-ADF8-82976AC787BC}"/>
                </a:ext>
              </a:extLst>
            </p:cNvPr>
            <p:cNvSpPr txBox="1"/>
            <p:nvPr/>
          </p:nvSpPr>
          <p:spPr>
            <a:xfrm>
              <a:off x="1392664" y="2552340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此处为小标题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xmlns="" id="{F84A8F55-D7FF-4ADF-8D06-195620E988BC}"/>
                </a:ext>
              </a:extLst>
            </p:cNvPr>
            <p:cNvSpPr txBox="1"/>
            <p:nvPr/>
          </p:nvSpPr>
          <p:spPr>
            <a:xfrm>
              <a:off x="1392664" y="2823702"/>
              <a:ext cx="247683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此处为正文内容此处为正文内容此处为正文内容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179CCF59-0F0E-43EA-9642-594805735DA4}"/>
              </a:ext>
            </a:extLst>
          </p:cNvPr>
          <p:cNvGrpSpPr/>
          <p:nvPr/>
        </p:nvGrpSpPr>
        <p:grpSpPr>
          <a:xfrm>
            <a:off x="7895011" y="4745841"/>
            <a:ext cx="2476837" cy="856137"/>
            <a:chOff x="1392664" y="2552340"/>
            <a:chExt cx="2476837" cy="856137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xmlns="" id="{FE0AE9D2-BF94-420B-8BA1-E8908E2BF005}"/>
                </a:ext>
              </a:extLst>
            </p:cNvPr>
            <p:cNvSpPr txBox="1"/>
            <p:nvPr/>
          </p:nvSpPr>
          <p:spPr>
            <a:xfrm>
              <a:off x="1392664" y="2552340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此处为小标题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xmlns="" id="{84CE0F19-9B57-4477-BBC2-0D984CA3CF50}"/>
                </a:ext>
              </a:extLst>
            </p:cNvPr>
            <p:cNvSpPr txBox="1"/>
            <p:nvPr/>
          </p:nvSpPr>
          <p:spPr>
            <a:xfrm>
              <a:off x="1392664" y="2823702"/>
              <a:ext cx="247683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此处为正文内容此处为正文内容此处为正文内容</a:t>
              </a:r>
            </a:p>
          </p:txBody>
        </p:sp>
      </p:grp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F89F7531-F0A5-4614-AB73-67839517D6EC}"/>
              </a:ext>
            </a:extLst>
          </p:cNvPr>
          <p:cNvSpPr txBox="1"/>
          <p:nvPr/>
        </p:nvSpPr>
        <p:spPr>
          <a:xfrm>
            <a:off x="7366621" y="1905420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这是第一项总要点内容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C02FE587-C760-4A74-B490-507AACBC6036}"/>
              </a:ext>
            </a:extLst>
          </p:cNvPr>
          <p:cNvCxnSpPr/>
          <p:nvPr/>
        </p:nvCxnSpPr>
        <p:spPr>
          <a:xfrm>
            <a:off x="1596103" y="2480556"/>
            <a:ext cx="3442825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xmlns="" id="{62078167-BD8F-41EA-A07D-C5C44BE83712}"/>
              </a:ext>
            </a:extLst>
          </p:cNvPr>
          <p:cNvCxnSpPr/>
          <p:nvPr/>
        </p:nvCxnSpPr>
        <p:spPr>
          <a:xfrm>
            <a:off x="7493230" y="2480556"/>
            <a:ext cx="3442825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931521E2-EC7F-445C-9A40-87EF4EB4AA80}"/>
              </a:ext>
            </a:extLst>
          </p:cNvPr>
          <p:cNvSpPr txBox="1"/>
          <p:nvPr/>
        </p:nvSpPr>
        <p:spPr>
          <a:xfrm>
            <a:off x="261274" y="6372059"/>
            <a:ext cx="26709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50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* 公司内部交流文件，禁止外传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B5AC2346-8398-4947-9754-6728E2616DF4}"/>
              </a:ext>
            </a:extLst>
          </p:cNvPr>
          <p:cNvGrpSpPr/>
          <p:nvPr/>
        </p:nvGrpSpPr>
        <p:grpSpPr>
          <a:xfrm>
            <a:off x="11384755" y="290563"/>
            <a:ext cx="470413" cy="112337"/>
            <a:chOff x="-6724650" y="4965700"/>
            <a:chExt cx="638176" cy="152400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446B0ECF-10C0-4469-89D7-0281CC041103}"/>
                </a:ext>
              </a:extLst>
            </p:cNvPr>
            <p:cNvSpPr/>
            <p:nvPr/>
          </p:nvSpPr>
          <p:spPr>
            <a:xfrm>
              <a:off x="-6724650" y="4965700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D998F933-9FE6-462B-A8EA-4333948FA6C6}"/>
                </a:ext>
              </a:extLst>
            </p:cNvPr>
            <p:cNvSpPr/>
            <p:nvPr/>
          </p:nvSpPr>
          <p:spPr>
            <a:xfrm>
              <a:off x="-6481762" y="4965700"/>
              <a:ext cx="152400" cy="152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523DA9FA-1B08-4C19-84A2-123A188CECED}"/>
                </a:ext>
              </a:extLst>
            </p:cNvPr>
            <p:cNvSpPr/>
            <p:nvPr/>
          </p:nvSpPr>
          <p:spPr>
            <a:xfrm>
              <a:off x="-6238874" y="4965700"/>
              <a:ext cx="152400" cy="152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7548344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8F7BB0E6-3D01-4B34-9CD3-1B764036D597}"/>
              </a:ext>
            </a:extLst>
          </p:cNvPr>
          <p:cNvSpPr txBox="1"/>
          <p:nvPr/>
        </p:nvSpPr>
        <p:spPr>
          <a:xfrm>
            <a:off x="718940" y="832091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我们的竞争壁垒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B4F42A9-E88F-489E-A8E2-C0B0291471CC}"/>
              </a:ext>
            </a:extLst>
          </p:cNvPr>
          <p:cNvSpPr txBox="1"/>
          <p:nvPr/>
        </p:nvSpPr>
        <p:spPr>
          <a:xfrm>
            <a:off x="11186395" y="6079672"/>
            <a:ext cx="6687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”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6AFFD84A-71CA-44AE-9A7F-1A8F7E07B93A}"/>
              </a:ext>
            </a:extLst>
          </p:cNvPr>
          <p:cNvSpPr/>
          <p:nvPr/>
        </p:nvSpPr>
        <p:spPr>
          <a:xfrm>
            <a:off x="1735368" y="2581275"/>
            <a:ext cx="1930400" cy="3096551"/>
          </a:xfrm>
          <a:prstGeom prst="roundRect">
            <a:avLst>
              <a:gd name="adj" fmla="val 63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5A0168ED-0D4C-4D98-88B3-FCDEF7B9B011}"/>
              </a:ext>
            </a:extLst>
          </p:cNvPr>
          <p:cNvSpPr txBox="1"/>
          <p:nvPr/>
        </p:nvSpPr>
        <p:spPr>
          <a:xfrm>
            <a:off x="2340690" y="2942957"/>
            <a:ext cx="6783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DINCond-Bold" pitchFamily="50" charset="0"/>
                <a:ea typeface="OPPOSans H" panose="00020600040101010101" pitchFamily="18" charset="-122"/>
                <a:cs typeface="OPPOSans H" panose="00020600040101010101" pitchFamily="18" charset="-122"/>
              </a:rPr>
              <a:t>01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DINCond-Bold" pitchFamily="50" charset="0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4AAD427A-4368-4233-8BC3-FF8F0D7CA6B6}"/>
              </a:ext>
            </a:extLst>
          </p:cNvPr>
          <p:cNvSpPr txBox="1"/>
          <p:nvPr/>
        </p:nvSpPr>
        <p:spPr>
          <a:xfrm>
            <a:off x="2300458" y="4161154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有钱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4D19922B-0DEA-4BBC-8033-9B2B8176425A}"/>
              </a:ext>
            </a:extLst>
          </p:cNvPr>
          <p:cNvSpPr txBox="1"/>
          <p:nvPr/>
        </p:nvSpPr>
        <p:spPr>
          <a:xfrm>
            <a:off x="1896318" y="4662181"/>
            <a:ext cx="15894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此处对分点进行描述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xmlns="" id="{A80994D8-0CE1-4A24-81C0-5BBE061E9A68}"/>
              </a:ext>
            </a:extLst>
          </p:cNvPr>
          <p:cNvSpPr/>
          <p:nvPr/>
        </p:nvSpPr>
        <p:spPr>
          <a:xfrm>
            <a:off x="4001417" y="2581275"/>
            <a:ext cx="1930400" cy="3096551"/>
          </a:xfrm>
          <a:prstGeom prst="roundRect">
            <a:avLst>
              <a:gd name="adj" fmla="val 63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C004EB31-F22F-42A7-A848-3F4398C42972}"/>
              </a:ext>
            </a:extLst>
          </p:cNvPr>
          <p:cNvSpPr txBox="1"/>
          <p:nvPr/>
        </p:nvSpPr>
        <p:spPr>
          <a:xfrm>
            <a:off x="4627421" y="2942957"/>
            <a:ext cx="6783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DINCond-Bold" pitchFamily="50" charset="0"/>
                <a:ea typeface="OPPOSans H" panose="00020600040101010101" pitchFamily="18" charset="-122"/>
                <a:cs typeface="OPPOSans H" panose="00020600040101010101" pitchFamily="18" charset="-122"/>
              </a:rPr>
              <a:t>02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DINCond-Bold" pitchFamily="50" charset="0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D243B201-09F0-4A2D-9C32-53A3A7FEDCAA}"/>
              </a:ext>
            </a:extLst>
          </p:cNvPr>
          <p:cNvSpPr txBox="1"/>
          <p:nvPr/>
        </p:nvSpPr>
        <p:spPr>
          <a:xfrm>
            <a:off x="4566506" y="4161154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有车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0F5C2081-ECC4-4D3B-9C64-6F0D5068A140}"/>
              </a:ext>
            </a:extLst>
          </p:cNvPr>
          <p:cNvSpPr txBox="1"/>
          <p:nvPr/>
        </p:nvSpPr>
        <p:spPr>
          <a:xfrm>
            <a:off x="4171870" y="4662181"/>
            <a:ext cx="15894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此处对分点进行描述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xmlns="" id="{BDA54519-E7E0-4D30-A244-EDA14E2AC570}"/>
              </a:ext>
            </a:extLst>
          </p:cNvPr>
          <p:cNvSpPr/>
          <p:nvPr/>
        </p:nvSpPr>
        <p:spPr>
          <a:xfrm>
            <a:off x="6267466" y="2581275"/>
            <a:ext cx="1930400" cy="3096551"/>
          </a:xfrm>
          <a:prstGeom prst="roundRect">
            <a:avLst>
              <a:gd name="adj" fmla="val 63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B913156F-3FC1-47EB-9F3B-084D87AE09B2}"/>
              </a:ext>
            </a:extLst>
          </p:cNvPr>
          <p:cNvSpPr txBox="1"/>
          <p:nvPr/>
        </p:nvSpPr>
        <p:spPr>
          <a:xfrm>
            <a:off x="6893470" y="2942957"/>
            <a:ext cx="6783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DINCond-Bold" pitchFamily="50" charset="0"/>
                <a:ea typeface="OPPOSans H" panose="00020600040101010101" pitchFamily="18" charset="-122"/>
                <a:cs typeface="OPPOSans H" panose="00020600040101010101" pitchFamily="18" charset="-122"/>
              </a:rPr>
              <a:t>03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DINCond-Bold" pitchFamily="50" charset="0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6BFE4C1F-3685-4707-B5FC-A9B35AD0A2E2}"/>
              </a:ext>
            </a:extLst>
          </p:cNvPr>
          <p:cNvSpPr txBox="1"/>
          <p:nvPr/>
        </p:nvSpPr>
        <p:spPr>
          <a:xfrm>
            <a:off x="6678668" y="4161154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有才华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5F715584-37BC-4131-ABC1-FF95A2B36F7E}"/>
              </a:ext>
            </a:extLst>
          </p:cNvPr>
          <p:cNvSpPr txBox="1"/>
          <p:nvPr/>
        </p:nvSpPr>
        <p:spPr>
          <a:xfrm>
            <a:off x="6437920" y="4662181"/>
            <a:ext cx="15894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此处对分点进行描述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xmlns="" id="{EF57DB62-AAB5-448B-B1D2-35BDB43B3E53}"/>
              </a:ext>
            </a:extLst>
          </p:cNvPr>
          <p:cNvSpPr/>
          <p:nvPr/>
        </p:nvSpPr>
        <p:spPr>
          <a:xfrm>
            <a:off x="8533514" y="2581275"/>
            <a:ext cx="1930400" cy="3096551"/>
          </a:xfrm>
          <a:prstGeom prst="roundRect">
            <a:avLst>
              <a:gd name="adj" fmla="val 63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95A276B9-63F5-4F1D-A2C8-15CF72023521}"/>
              </a:ext>
            </a:extLst>
          </p:cNvPr>
          <p:cNvSpPr txBox="1"/>
          <p:nvPr/>
        </p:nvSpPr>
        <p:spPr>
          <a:xfrm>
            <a:off x="9159518" y="2942957"/>
            <a:ext cx="6783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DINCond-Bold" pitchFamily="50" charset="0"/>
                <a:ea typeface="OPPOSans H" panose="00020600040101010101" pitchFamily="18" charset="-122"/>
                <a:cs typeface="OPPOSans H" panose="00020600040101010101" pitchFamily="18" charset="-122"/>
              </a:rPr>
              <a:t>04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DINCond-Bold" pitchFamily="50" charset="0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DF540696-1641-4B16-B8EF-F31BB397D589}"/>
              </a:ext>
            </a:extLst>
          </p:cNvPr>
          <p:cNvSpPr txBox="1"/>
          <p:nvPr/>
        </p:nvSpPr>
        <p:spPr>
          <a:xfrm>
            <a:off x="8944715" y="4161154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颜值高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CFC0EFAE-EBDC-4709-8818-4AAE0B409892}"/>
              </a:ext>
            </a:extLst>
          </p:cNvPr>
          <p:cNvSpPr txBox="1"/>
          <p:nvPr/>
        </p:nvSpPr>
        <p:spPr>
          <a:xfrm>
            <a:off x="8700848" y="4662181"/>
            <a:ext cx="15894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此处对分点进行描述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8C361E46-6D55-476E-95FF-A1C35D11684C}"/>
              </a:ext>
            </a:extLst>
          </p:cNvPr>
          <p:cNvSpPr txBox="1"/>
          <p:nvPr/>
        </p:nvSpPr>
        <p:spPr>
          <a:xfrm>
            <a:off x="718940" y="1579339"/>
            <a:ext cx="42883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我们能有今天，全靠这四点竞争优势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FE0D930F-9D92-457C-B4FC-2BD07E3D24AF}"/>
              </a:ext>
            </a:extLst>
          </p:cNvPr>
          <p:cNvSpPr txBox="1"/>
          <p:nvPr/>
        </p:nvSpPr>
        <p:spPr>
          <a:xfrm>
            <a:off x="261274" y="6372059"/>
            <a:ext cx="26709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50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* 公司内部交流文件，禁止外传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DC1E8D5A-A42A-40E0-BA98-C04CD536EEDB}"/>
              </a:ext>
            </a:extLst>
          </p:cNvPr>
          <p:cNvGrpSpPr/>
          <p:nvPr/>
        </p:nvGrpSpPr>
        <p:grpSpPr>
          <a:xfrm>
            <a:off x="11384755" y="290563"/>
            <a:ext cx="470413" cy="112337"/>
            <a:chOff x="-6724650" y="4965700"/>
            <a:chExt cx="638176" cy="152400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4E967659-A995-4234-87BE-10F9EA2BC458}"/>
                </a:ext>
              </a:extLst>
            </p:cNvPr>
            <p:cNvSpPr/>
            <p:nvPr/>
          </p:nvSpPr>
          <p:spPr>
            <a:xfrm>
              <a:off x="-6724650" y="4965700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1B18C353-E0DB-460E-82C1-91E61778515C}"/>
                </a:ext>
              </a:extLst>
            </p:cNvPr>
            <p:cNvSpPr/>
            <p:nvPr/>
          </p:nvSpPr>
          <p:spPr>
            <a:xfrm>
              <a:off x="-6481762" y="49657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DA4C50C4-E703-4BE3-BCEA-180F2755FFD6}"/>
                </a:ext>
              </a:extLst>
            </p:cNvPr>
            <p:cNvSpPr/>
            <p:nvPr/>
          </p:nvSpPr>
          <p:spPr>
            <a:xfrm>
              <a:off x="-6238874" y="4965700"/>
              <a:ext cx="152400" cy="1524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2943412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178;#407346;#407189;#408004;#408050;#407997;#408130;#408021;#408024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178;#407346;#407189;#408004;#408050;#407997;#408130;#408021;#408024;#165634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178;#407346;#407189;#408004;#408050;#407997;#408130;#408021;#408024;#165634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178;#407346;#407189;#408004;#408050;#407997;#408130;#408021;#408024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178;#407346;#407189;#408004;#408050;#407997;#408130;#408021;#408024;#165634;#379709;#400163;#25339;#164837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178;#407346;#407189;#408004;#408050;#407997;#408130;#408021;#408024;#165634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178;#407346;#407189;#408004;#408050;#407997;#408130;#408021;#408024;#165634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178;#407346;#407189;#408004;#408050;#407997;#408130;#408021;#408024;#165634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178;#407346;#407189;#408004;#408050;#407997;#408130;#408021;#408024;#165634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178;#407346;#407189;#408004;#408050;#407997;#408130;#408021;#408024;#165634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178;#407346;#407189;#408004;#408050;#407997;#408130;#408021;#408024;#165634;"/>
</p:tagLst>
</file>

<file path=ppt/theme/theme1.xml><?xml version="1.0" encoding="utf-8"?>
<a:theme xmlns:a="http://schemas.openxmlformats.org/drawingml/2006/main" name="Office 主题​​">
  <a:themeElements>
    <a:clrScheme name="自定义 1">
      <a:dk1>
        <a:srgbClr val="262626"/>
      </a:dk1>
      <a:lt1>
        <a:sysClr val="window" lastClr="FFFFFF"/>
      </a:lt1>
      <a:dk2>
        <a:srgbClr val="44546A"/>
      </a:dk2>
      <a:lt2>
        <a:srgbClr val="E7E6E6"/>
      </a:lt2>
      <a:accent1>
        <a:srgbClr val="0937BE"/>
      </a:accent1>
      <a:accent2>
        <a:srgbClr val="FEBC00"/>
      </a:accent2>
      <a:accent3>
        <a:srgbClr val="262626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E757608D-A12C-4AE9-B128-48C1BD69403D}" vid="{3FA1332B-6306-4FE3-ABF3-3EB623A39E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214</TotalTime>
  <Words>2118</Words>
  <Application>Microsoft Office PowerPoint</Application>
  <PresentationFormat>宽屏</PresentationFormat>
  <Paragraphs>262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DINCond-Bold</vt:lpstr>
      <vt:lpstr>DINPro-Bold</vt:lpstr>
      <vt:lpstr>OPPOSans B</vt:lpstr>
      <vt:lpstr>OPPOSans H</vt:lpstr>
      <vt:lpstr>OPPOSans M</vt:lpstr>
      <vt:lpstr>OPPOSans R</vt:lpstr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 ptmo 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二木</dc:creator>
  <cp:keywords>51PPT模板网</cp:keywords>
  <dc:description>www.51 ppt moban.com</dc:description>
  <cp:lastModifiedBy>YANGs</cp:lastModifiedBy>
  <cp:revision>30</cp:revision>
  <dcterms:created xsi:type="dcterms:W3CDTF">2020-10-28T02:37:11Z</dcterms:created>
  <dcterms:modified xsi:type="dcterms:W3CDTF">2020-11-01T02:57:26Z</dcterms:modified>
</cp:coreProperties>
</file>