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350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36532-17D2-42A1-8F93-E89482E90030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32A83-B556-4AF5-A8E0-37685F099E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2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19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817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012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389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9CAFA-E78D-4455-8655-3CF38E080AAC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64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437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613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41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025297" y="447229"/>
            <a:ext cx="9166703" cy="325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 userDrawn="1"/>
        </p:nvGrpSpPr>
        <p:grpSpPr>
          <a:xfrm>
            <a:off x="0" y="195105"/>
            <a:ext cx="3126179" cy="569433"/>
            <a:chOff x="0" y="194743"/>
            <a:chExt cx="3126179" cy="569433"/>
          </a:xfrm>
        </p:grpSpPr>
        <p:sp>
          <p:nvSpPr>
            <p:cNvPr id="7" name="圆角矩形 6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9" name="椭圆 8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2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297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799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7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416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8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557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977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289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78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E884E-BDD9-48B5-8CFC-13513B3FB726}" type="datetimeFigureOut">
              <a:rPr lang="zh-CN" altLang="en-US" smtClean="0"/>
              <a:t>2020/11/1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314CE-ACCB-47BE-9075-4DD73EC3E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6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75000"/>
              </a:schemeClr>
            </a:gs>
            <a:gs pos="3000">
              <a:schemeClr val="bg1">
                <a:lumMod val="9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467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 rot="2700000" flipH="1">
            <a:off x="6665409" y="1414570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18900000">
            <a:off x="3715286" y="1450933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18900000" flipH="1" flipV="1">
            <a:off x="6684459" y="2900694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2700000" flipV="1">
            <a:off x="3686711" y="2898957"/>
            <a:ext cx="1797409" cy="3600025"/>
          </a:xfrm>
          <a:custGeom>
            <a:avLst/>
            <a:gdLst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898813 h 2887114"/>
              <a:gd name="connsiteX19" fmla="*/ 256150 w 1520778"/>
              <a:gd name="connsiteY19" fmla="*/ 2323543 h 2887114"/>
              <a:gd name="connsiteX20" fmla="*/ 255573 w 1520778"/>
              <a:gd name="connsiteY20" fmla="*/ 2323543 h 2887114"/>
              <a:gd name="connsiteX0" fmla="*/ 255574 w 1520778"/>
              <a:gd name="connsiteY0" fmla="*/ 2887114 h 2887114"/>
              <a:gd name="connsiteX1" fmla="*/ 1264783 w 1520778"/>
              <a:gd name="connsiteY1" fmla="*/ 2887114 h 2887114"/>
              <a:gd name="connsiteX2" fmla="*/ 1264783 w 1520778"/>
              <a:gd name="connsiteY2" fmla="*/ 2323543 h 2887114"/>
              <a:gd name="connsiteX3" fmla="*/ 1264628 w 1520778"/>
              <a:gd name="connsiteY3" fmla="*/ 2323543 h 2887114"/>
              <a:gd name="connsiteX4" fmla="*/ 1264627 w 1520778"/>
              <a:gd name="connsiteY4" fmla="*/ 898812 h 2887114"/>
              <a:gd name="connsiteX5" fmla="*/ 1272244 w 1520778"/>
              <a:gd name="connsiteY5" fmla="*/ 906947 h 2887114"/>
              <a:gd name="connsiteX6" fmla="*/ 1478137 w 1520778"/>
              <a:gd name="connsiteY6" fmla="*/ 906946 h 2887114"/>
              <a:gd name="connsiteX7" fmla="*/ 1478137 w 1520778"/>
              <a:gd name="connsiteY7" fmla="*/ 687063 h 2887114"/>
              <a:gd name="connsiteX8" fmla="*/ 1464592 w 1520778"/>
              <a:gd name="connsiteY8" fmla="*/ 672597 h 2887114"/>
              <a:gd name="connsiteX9" fmla="*/ 1457674 w 1520778"/>
              <a:gd name="connsiteY9" fmla="*/ 663080 h 2887114"/>
              <a:gd name="connsiteX10" fmla="*/ 890811 w 1520778"/>
              <a:gd name="connsiteY10" fmla="*/ 57693 h 2887114"/>
              <a:gd name="connsiteX11" fmla="*/ 760389 w 1520778"/>
              <a:gd name="connsiteY11" fmla="*/ 0 h 2887114"/>
              <a:gd name="connsiteX12" fmla="*/ 629968 w 1520778"/>
              <a:gd name="connsiteY12" fmla="*/ 57693 h 2887114"/>
              <a:gd name="connsiteX13" fmla="*/ 63103 w 1520778"/>
              <a:gd name="connsiteY13" fmla="*/ 663080 h 2887114"/>
              <a:gd name="connsiteX14" fmla="*/ 56184 w 1520778"/>
              <a:gd name="connsiteY14" fmla="*/ 672600 h 2887114"/>
              <a:gd name="connsiteX15" fmla="*/ 42642 w 1520778"/>
              <a:gd name="connsiteY15" fmla="*/ 687063 h 2887114"/>
              <a:gd name="connsiteX16" fmla="*/ 42642 w 1520778"/>
              <a:gd name="connsiteY16" fmla="*/ 906946 h 2887114"/>
              <a:gd name="connsiteX17" fmla="*/ 248534 w 1520778"/>
              <a:gd name="connsiteY17" fmla="*/ 906947 h 2887114"/>
              <a:gd name="connsiteX18" fmla="*/ 256150 w 1520778"/>
              <a:gd name="connsiteY18" fmla="*/ 2323543 h 2887114"/>
              <a:gd name="connsiteX19" fmla="*/ 255573 w 1520778"/>
              <a:gd name="connsiteY19" fmla="*/ 2323543 h 2887114"/>
              <a:gd name="connsiteX20" fmla="*/ 255574 w 1520778"/>
              <a:gd name="connsiteY20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264715 w 1513249"/>
              <a:gd name="connsiteY5" fmla="*/ 906947 h 2887114"/>
              <a:gd name="connsiteX6" fmla="*/ 1470608 w 1513249"/>
              <a:gd name="connsiteY6" fmla="*/ 906946 h 2887114"/>
              <a:gd name="connsiteX7" fmla="*/ 1470608 w 1513249"/>
              <a:gd name="connsiteY7" fmla="*/ 687063 h 2887114"/>
              <a:gd name="connsiteX8" fmla="*/ 1457063 w 1513249"/>
              <a:gd name="connsiteY8" fmla="*/ 672597 h 2887114"/>
              <a:gd name="connsiteX9" fmla="*/ 1450145 w 1513249"/>
              <a:gd name="connsiteY9" fmla="*/ 663080 h 2887114"/>
              <a:gd name="connsiteX10" fmla="*/ 883282 w 1513249"/>
              <a:gd name="connsiteY10" fmla="*/ 57693 h 2887114"/>
              <a:gd name="connsiteX11" fmla="*/ 752860 w 1513249"/>
              <a:gd name="connsiteY11" fmla="*/ 0 h 2887114"/>
              <a:gd name="connsiteX12" fmla="*/ 622439 w 1513249"/>
              <a:gd name="connsiteY12" fmla="*/ 57693 h 2887114"/>
              <a:gd name="connsiteX13" fmla="*/ 55574 w 1513249"/>
              <a:gd name="connsiteY13" fmla="*/ 663080 h 2887114"/>
              <a:gd name="connsiteX14" fmla="*/ 48655 w 1513249"/>
              <a:gd name="connsiteY14" fmla="*/ 672600 h 2887114"/>
              <a:gd name="connsiteX15" fmla="*/ 35113 w 1513249"/>
              <a:gd name="connsiteY15" fmla="*/ 687063 h 2887114"/>
              <a:gd name="connsiteX16" fmla="*/ 35113 w 1513249"/>
              <a:gd name="connsiteY16" fmla="*/ 906946 h 2887114"/>
              <a:gd name="connsiteX17" fmla="*/ 248621 w 1513249"/>
              <a:gd name="connsiteY17" fmla="*/ 2323543 h 2887114"/>
              <a:gd name="connsiteX18" fmla="*/ 248044 w 1513249"/>
              <a:gd name="connsiteY18" fmla="*/ 2323543 h 2887114"/>
              <a:gd name="connsiteX19" fmla="*/ 248045 w 1513249"/>
              <a:gd name="connsiteY19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257098 w 1513249"/>
              <a:gd name="connsiteY4" fmla="*/ 898812 h 2887114"/>
              <a:gd name="connsiteX5" fmla="*/ 1470608 w 1513249"/>
              <a:gd name="connsiteY5" fmla="*/ 906946 h 2887114"/>
              <a:gd name="connsiteX6" fmla="*/ 1470608 w 1513249"/>
              <a:gd name="connsiteY6" fmla="*/ 687063 h 2887114"/>
              <a:gd name="connsiteX7" fmla="*/ 1457063 w 1513249"/>
              <a:gd name="connsiteY7" fmla="*/ 672597 h 2887114"/>
              <a:gd name="connsiteX8" fmla="*/ 1450145 w 1513249"/>
              <a:gd name="connsiteY8" fmla="*/ 663080 h 2887114"/>
              <a:gd name="connsiteX9" fmla="*/ 883282 w 1513249"/>
              <a:gd name="connsiteY9" fmla="*/ 57693 h 2887114"/>
              <a:gd name="connsiteX10" fmla="*/ 752860 w 1513249"/>
              <a:gd name="connsiteY10" fmla="*/ 0 h 2887114"/>
              <a:gd name="connsiteX11" fmla="*/ 622439 w 1513249"/>
              <a:gd name="connsiteY11" fmla="*/ 57693 h 2887114"/>
              <a:gd name="connsiteX12" fmla="*/ 55574 w 1513249"/>
              <a:gd name="connsiteY12" fmla="*/ 663080 h 2887114"/>
              <a:gd name="connsiteX13" fmla="*/ 48655 w 1513249"/>
              <a:gd name="connsiteY13" fmla="*/ 672600 h 2887114"/>
              <a:gd name="connsiteX14" fmla="*/ 35113 w 1513249"/>
              <a:gd name="connsiteY14" fmla="*/ 687063 h 2887114"/>
              <a:gd name="connsiteX15" fmla="*/ 35113 w 1513249"/>
              <a:gd name="connsiteY15" fmla="*/ 906946 h 2887114"/>
              <a:gd name="connsiteX16" fmla="*/ 248621 w 1513249"/>
              <a:gd name="connsiteY16" fmla="*/ 2323543 h 2887114"/>
              <a:gd name="connsiteX17" fmla="*/ 248044 w 1513249"/>
              <a:gd name="connsiteY17" fmla="*/ 2323543 h 2887114"/>
              <a:gd name="connsiteX18" fmla="*/ 248045 w 1513249"/>
              <a:gd name="connsiteY18" fmla="*/ 2887114 h 2887114"/>
              <a:gd name="connsiteX0" fmla="*/ 248045 w 1513249"/>
              <a:gd name="connsiteY0" fmla="*/ 2887114 h 2887114"/>
              <a:gd name="connsiteX1" fmla="*/ 1257254 w 1513249"/>
              <a:gd name="connsiteY1" fmla="*/ 2887114 h 2887114"/>
              <a:gd name="connsiteX2" fmla="*/ 1257254 w 1513249"/>
              <a:gd name="connsiteY2" fmla="*/ 2323543 h 2887114"/>
              <a:gd name="connsiteX3" fmla="*/ 1257099 w 1513249"/>
              <a:gd name="connsiteY3" fmla="*/ 2323543 h 2887114"/>
              <a:gd name="connsiteX4" fmla="*/ 1470608 w 1513249"/>
              <a:gd name="connsiteY4" fmla="*/ 906946 h 2887114"/>
              <a:gd name="connsiteX5" fmla="*/ 1470608 w 1513249"/>
              <a:gd name="connsiteY5" fmla="*/ 687063 h 2887114"/>
              <a:gd name="connsiteX6" fmla="*/ 1457063 w 1513249"/>
              <a:gd name="connsiteY6" fmla="*/ 672597 h 2887114"/>
              <a:gd name="connsiteX7" fmla="*/ 1450145 w 1513249"/>
              <a:gd name="connsiteY7" fmla="*/ 663080 h 2887114"/>
              <a:gd name="connsiteX8" fmla="*/ 883282 w 1513249"/>
              <a:gd name="connsiteY8" fmla="*/ 57693 h 2887114"/>
              <a:gd name="connsiteX9" fmla="*/ 752860 w 1513249"/>
              <a:gd name="connsiteY9" fmla="*/ 0 h 2887114"/>
              <a:gd name="connsiteX10" fmla="*/ 622439 w 1513249"/>
              <a:gd name="connsiteY10" fmla="*/ 57693 h 2887114"/>
              <a:gd name="connsiteX11" fmla="*/ 55574 w 1513249"/>
              <a:gd name="connsiteY11" fmla="*/ 663080 h 2887114"/>
              <a:gd name="connsiteX12" fmla="*/ 48655 w 1513249"/>
              <a:gd name="connsiteY12" fmla="*/ 672600 h 2887114"/>
              <a:gd name="connsiteX13" fmla="*/ 35113 w 1513249"/>
              <a:gd name="connsiteY13" fmla="*/ 687063 h 2887114"/>
              <a:gd name="connsiteX14" fmla="*/ 35113 w 1513249"/>
              <a:gd name="connsiteY14" fmla="*/ 906946 h 2887114"/>
              <a:gd name="connsiteX15" fmla="*/ 248621 w 1513249"/>
              <a:gd name="connsiteY15" fmla="*/ 2323543 h 2887114"/>
              <a:gd name="connsiteX16" fmla="*/ 248044 w 1513249"/>
              <a:gd name="connsiteY16" fmla="*/ 2323543 h 2887114"/>
              <a:gd name="connsiteX17" fmla="*/ 248045 w 1513249"/>
              <a:gd name="connsiteY17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1415032 w 1478136"/>
              <a:gd name="connsiteY7" fmla="*/ 663080 h 2887114"/>
              <a:gd name="connsiteX8" fmla="*/ 848169 w 1478136"/>
              <a:gd name="connsiteY8" fmla="*/ 57693 h 2887114"/>
              <a:gd name="connsiteX9" fmla="*/ 717747 w 1478136"/>
              <a:gd name="connsiteY9" fmla="*/ 0 h 2887114"/>
              <a:gd name="connsiteX10" fmla="*/ 587326 w 1478136"/>
              <a:gd name="connsiteY10" fmla="*/ 57693 h 2887114"/>
              <a:gd name="connsiteX11" fmla="*/ 20461 w 1478136"/>
              <a:gd name="connsiteY11" fmla="*/ 663080 h 2887114"/>
              <a:gd name="connsiteX12" fmla="*/ 13542 w 1478136"/>
              <a:gd name="connsiteY12" fmla="*/ 672600 h 2887114"/>
              <a:gd name="connsiteX13" fmla="*/ 0 w 1478136"/>
              <a:gd name="connsiteY13" fmla="*/ 906946 h 2887114"/>
              <a:gd name="connsiteX14" fmla="*/ 213508 w 1478136"/>
              <a:gd name="connsiteY14" fmla="*/ 2323543 h 2887114"/>
              <a:gd name="connsiteX15" fmla="*/ 212931 w 1478136"/>
              <a:gd name="connsiteY15" fmla="*/ 2323543 h 2887114"/>
              <a:gd name="connsiteX16" fmla="*/ 212932 w 1478136"/>
              <a:gd name="connsiteY16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1421950 w 1478136"/>
              <a:gd name="connsiteY6" fmla="*/ 672597 h 2887114"/>
              <a:gd name="connsiteX7" fmla="*/ 848169 w 1478136"/>
              <a:gd name="connsiteY7" fmla="*/ 57693 h 2887114"/>
              <a:gd name="connsiteX8" fmla="*/ 717747 w 1478136"/>
              <a:gd name="connsiteY8" fmla="*/ 0 h 2887114"/>
              <a:gd name="connsiteX9" fmla="*/ 587326 w 1478136"/>
              <a:gd name="connsiteY9" fmla="*/ 57693 h 2887114"/>
              <a:gd name="connsiteX10" fmla="*/ 20461 w 1478136"/>
              <a:gd name="connsiteY10" fmla="*/ 663080 h 2887114"/>
              <a:gd name="connsiteX11" fmla="*/ 13542 w 1478136"/>
              <a:gd name="connsiteY11" fmla="*/ 672600 h 2887114"/>
              <a:gd name="connsiteX12" fmla="*/ 0 w 1478136"/>
              <a:gd name="connsiteY12" fmla="*/ 906946 h 2887114"/>
              <a:gd name="connsiteX13" fmla="*/ 213508 w 1478136"/>
              <a:gd name="connsiteY13" fmla="*/ 2323543 h 2887114"/>
              <a:gd name="connsiteX14" fmla="*/ 212931 w 1478136"/>
              <a:gd name="connsiteY14" fmla="*/ 2323543 h 2887114"/>
              <a:gd name="connsiteX15" fmla="*/ 212932 w 1478136"/>
              <a:gd name="connsiteY15" fmla="*/ 2887114 h 2887114"/>
              <a:gd name="connsiteX0" fmla="*/ 212932 w 1478136"/>
              <a:gd name="connsiteY0" fmla="*/ 2887114 h 2887114"/>
              <a:gd name="connsiteX1" fmla="*/ 1222141 w 1478136"/>
              <a:gd name="connsiteY1" fmla="*/ 2887114 h 2887114"/>
              <a:gd name="connsiteX2" fmla="*/ 1222141 w 1478136"/>
              <a:gd name="connsiteY2" fmla="*/ 2323543 h 2887114"/>
              <a:gd name="connsiteX3" fmla="*/ 1221986 w 1478136"/>
              <a:gd name="connsiteY3" fmla="*/ 2323543 h 2887114"/>
              <a:gd name="connsiteX4" fmla="*/ 1435495 w 1478136"/>
              <a:gd name="connsiteY4" fmla="*/ 906946 h 2887114"/>
              <a:gd name="connsiteX5" fmla="*/ 1435495 w 1478136"/>
              <a:gd name="connsiteY5" fmla="*/ 687063 h 2887114"/>
              <a:gd name="connsiteX6" fmla="*/ 848169 w 1478136"/>
              <a:gd name="connsiteY6" fmla="*/ 57693 h 2887114"/>
              <a:gd name="connsiteX7" fmla="*/ 717747 w 1478136"/>
              <a:gd name="connsiteY7" fmla="*/ 0 h 2887114"/>
              <a:gd name="connsiteX8" fmla="*/ 587326 w 1478136"/>
              <a:gd name="connsiteY8" fmla="*/ 57693 h 2887114"/>
              <a:gd name="connsiteX9" fmla="*/ 20461 w 1478136"/>
              <a:gd name="connsiteY9" fmla="*/ 663080 h 2887114"/>
              <a:gd name="connsiteX10" fmla="*/ 13542 w 1478136"/>
              <a:gd name="connsiteY10" fmla="*/ 672600 h 2887114"/>
              <a:gd name="connsiteX11" fmla="*/ 0 w 1478136"/>
              <a:gd name="connsiteY11" fmla="*/ 906946 h 2887114"/>
              <a:gd name="connsiteX12" fmla="*/ 213508 w 1478136"/>
              <a:gd name="connsiteY12" fmla="*/ 2323543 h 2887114"/>
              <a:gd name="connsiteX13" fmla="*/ 212931 w 1478136"/>
              <a:gd name="connsiteY13" fmla="*/ 2323543 h 2887114"/>
              <a:gd name="connsiteX14" fmla="*/ 212932 w 1478136"/>
              <a:gd name="connsiteY14" fmla="*/ 2887114 h 2887114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13542 w 1435495"/>
              <a:gd name="connsiteY9" fmla="*/ 701172 h 2915686"/>
              <a:gd name="connsiteX10" fmla="*/ 0 w 1435495"/>
              <a:gd name="connsiteY10" fmla="*/ 935518 h 2915686"/>
              <a:gd name="connsiteX11" fmla="*/ 213508 w 1435495"/>
              <a:gd name="connsiteY11" fmla="*/ 2352115 h 2915686"/>
              <a:gd name="connsiteX12" fmla="*/ 212931 w 1435495"/>
              <a:gd name="connsiteY12" fmla="*/ 2352115 h 2915686"/>
              <a:gd name="connsiteX13" fmla="*/ 212932 w 1435495"/>
              <a:gd name="connsiteY13" fmla="*/ 2915686 h 2915686"/>
              <a:gd name="connsiteX0" fmla="*/ 212932 w 1435495"/>
              <a:gd name="connsiteY0" fmla="*/ 2915686 h 2915686"/>
              <a:gd name="connsiteX1" fmla="*/ 1222141 w 1435495"/>
              <a:gd name="connsiteY1" fmla="*/ 2915686 h 2915686"/>
              <a:gd name="connsiteX2" fmla="*/ 1222141 w 1435495"/>
              <a:gd name="connsiteY2" fmla="*/ 2352115 h 2915686"/>
              <a:gd name="connsiteX3" fmla="*/ 1221986 w 1435495"/>
              <a:gd name="connsiteY3" fmla="*/ 2352115 h 2915686"/>
              <a:gd name="connsiteX4" fmla="*/ 1435495 w 1435495"/>
              <a:gd name="connsiteY4" fmla="*/ 935518 h 2915686"/>
              <a:gd name="connsiteX5" fmla="*/ 848169 w 1435495"/>
              <a:gd name="connsiteY5" fmla="*/ 86265 h 2915686"/>
              <a:gd name="connsiteX6" fmla="*/ 717747 w 1435495"/>
              <a:gd name="connsiteY6" fmla="*/ 28572 h 2915686"/>
              <a:gd name="connsiteX7" fmla="*/ 587326 w 1435495"/>
              <a:gd name="connsiteY7" fmla="*/ 86265 h 2915686"/>
              <a:gd name="connsiteX8" fmla="*/ 20461 w 1435495"/>
              <a:gd name="connsiteY8" fmla="*/ 691652 h 2915686"/>
              <a:gd name="connsiteX9" fmla="*/ 0 w 1435495"/>
              <a:gd name="connsiteY9" fmla="*/ 935518 h 2915686"/>
              <a:gd name="connsiteX10" fmla="*/ 213508 w 1435495"/>
              <a:gd name="connsiteY10" fmla="*/ 2352115 h 2915686"/>
              <a:gd name="connsiteX11" fmla="*/ 212931 w 1435495"/>
              <a:gd name="connsiteY11" fmla="*/ 2352115 h 2915686"/>
              <a:gd name="connsiteX12" fmla="*/ 212932 w 1435495"/>
              <a:gd name="connsiteY12" fmla="*/ 2915686 h 2915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35495" h="2915686">
                <a:moveTo>
                  <a:pt x="212932" y="2915686"/>
                </a:moveTo>
                <a:lnTo>
                  <a:pt x="1222141" y="2915686"/>
                </a:lnTo>
                <a:lnTo>
                  <a:pt x="1222141" y="2352115"/>
                </a:lnTo>
                <a:lnTo>
                  <a:pt x="1221986" y="2352115"/>
                </a:lnTo>
                <a:cubicBezTo>
                  <a:pt x="1257545" y="2116016"/>
                  <a:pt x="1399910" y="1208265"/>
                  <a:pt x="1435495" y="935518"/>
                </a:cubicBezTo>
                <a:cubicBezTo>
                  <a:pt x="1373192" y="557876"/>
                  <a:pt x="967794" y="237423"/>
                  <a:pt x="848169" y="86265"/>
                </a:cubicBezTo>
                <a:cubicBezTo>
                  <a:pt x="728544" y="-64893"/>
                  <a:pt x="764951" y="28571"/>
                  <a:pt x="717747" y="28572"/>
                </a:cubicBezTo>
                <a:cubicBezTo>
                  <a:pt x="670544" y="28571"/>
                  <a:pt x="623340" y="47803"/>
                  <a:pt x="587326" y="86265"/>
                </a:cubicBezTo>
                <a:lnTo>
                  <a:pt x="20461" y="691652"/>
                </a:lnTo>
                <a:lnTo>
                  <a:pt x="0" y="935518"/>
                </a:lnTo>
                <a:cubicBezTo>
                  <a:pt x="35585" y="1208265"/>
                  <a:pt x="178020" y="2116016"/>
                  <a:pt x="213508" y="2352115"/>
                </a:cubicBezTo>
                <a:lnTo>
                  <a:pt x="212931" y="2352115"/>
                </a:lnTo>
                <a:cubicBezTo>
                  <a:pt x="212931" y="2539972"/>
                  <a:pt x="212932" y="2727829"/>
                  <a:pt x="212932" y="2915686"/>
                </a:cubicBezTo>
                <a:close/>
              </a:path>
            </a:pathLst>
          </a:custGeom>
          <a:gradFill flip="none" rotWithShape="1">
            <a:gsLst>
              <a:gs pos="51000">
                <a:schemeClr val="tx1">
                  <a:alpha val="10000"/>
                </a:schemeClr>
              </a:gs>
              <a:gs pos="0">
                <a:srgbClr val="3C2246">
                  <a:alpha val="33000"/>
                </a:srgb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09469" y="4533915"/>
            <a:ext cx="1981200" cy="571500"/>
          </a:xfrm>
          <a:prstGeom prst="rect">
            <a:avLst/>
          </a:prstGeom>
          <a:gradFill>
            <a:gsLst>
              <a:gs pos="21000">
                <a:schemeClr val="tx1">
                  <a:alpha val="40000"/>
                </a:schemeClr>
              </a:gs>
              <a:gs pos="0">
                <a:schemeClr val="tx1">
                  <a:alpha val="63000"/>
                </a:schemeClr>
              </a:gs>
              <a:gs pos="68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 flipV="1">
            <a:off x="4311096" y="2236482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53000">
                <a:srgbClr val="77448C"/>
              </a:gs>
              <a:gs pos="23000">
                <a:srgbClr val="3E2349"/>
              </a:gs>
              <a:gs pos="0">
                <a:srgbClr val="3C2246"/>
              </a:gs>
              <a:gs pos="84000">
                <a:srgbClr val="AA78BE"/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 rot="2700000" flipH="1">
            <a:off x="6368381" y="169240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78000">
                <a:srgbClr val="01484F"/>
              </a:gs>
              <a:gs pos="58000">
                <a:srgbClr val="0192A1"/>
              </a:gs>
              <a:gs pos="32000">
                <a:srgbClr val="5EB8C1"/>
              </a:gs>
              <a:gs pos="0">
                <a:srgbClr val="01D7ED"/>
              </a:gs>
              <a:gs pos="100000">
                <a:srgbClr val="013F45"/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2700000" flipH="1" flipV="1">
            <a:off x="6769066" y="3423855"/>
            <a:ext cx="1003543" cy="169029"/>
          </a:xfrm>
          <a:prstGeom prst="rect">
            <a:avLst/>
          </a:prstGeom>
          <a:gradFill>
            <a:gsLst>
              <a:gs pos="63000">
                <a:srgbClr val="000000">
                  <a:alpha val="5000"/>
                </a:srgbClr>
              </a:gs>
              <a:gs pos="17000">
                <a:schemeClr val="tx1">
                  <a:alpha val="20000"/>
                </a:schemeClr>
              </a:gs>
              <a:gs pos="0">
                <a:schemeClr val="tx1">
                  <a:alpha val="44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18900000">
            <a:off x="4311589" y="169240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 flip="none" rotWithShape="1">
            <a:gsLst>
              <a:gs pos="57000">
                <a:srgbClr val="FFB850"/>
              </a:gs>
              <a:gs pos="34000">
                <a:srgbClr val="FFA015"/>
              </a:gs>
              <a:gs pos="0">
                <a:srgbClr val="EE8E00"/>
              </a:gs>
              <a:gs pos="89000">
                <a:srgbClr val="FFC671"/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 rot="18900000" flipH="1" flipV="1">
            <a:off x="6367888" y="2236483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75000">
                <a:srgbClr val="E34F4F"/>
              </a:gs>
              <a:gs pos="52000">
                <a:srgbClr val="E87071"/>
              </a:gs>
              <a:gs pos="0">
                <a:srgbClr val="EF9B9B"/>
              </a:gs>
              <a:gs pos="100000">
                <a:srgbClr val="E24A4A"/>
              </a:gs>
            </a:gsLst>
            <a:lin ang="16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 rot="2700000">
            <a:off x="4426377" y="4252306"/>
            <a:ext cx="1003543" cy="169029"/>
          </a:xfrm>
          <a:prstGeom prst="rect">
            <a:avLst/>
          </a:prstGeom>
          <a:gradFill>
            <a:gsLst>
              <a:gs pos="74000">
                <a:srgbClr val="000000">
                  <a:alpha val="5000"/>
                </a:srgbClr>
              </a:gs>
              <a:gs pos="27000">
                <a:schemeClr val="tx1">
                  <a:alpha val="25000"/>
                </a:schemeClr>
              </a:gs>
              <a:gs pos="0">
                <a:schemeClr val="tx1">
                  <a:alpha val="50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 rot="2700000">
            <a:off x="3556322" y="2642072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 rot="-2700000">
            <a:off x="3479983" y="4454536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 rot="18900000" flipH="1">
            <a:off x="6782914" y="2638228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6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6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rot="2700000" flipH="1">
            <a:off x="6862428" y="4434638"/>
            <a:ext cx="1846816" cy="707886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innerShdw blurRad="25400" dist="25400" dir="108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prstClr val="white"/>
              </a:solidFill>
              <a:effectLst>
                <a:innerShdw blurRad="25400" dist="25400" dir="108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8799429" y="2305861"/>
            <a:ext cx="411321" cy="318056"/>
            <a:chOff x="3494" y="1896"/>
            <a:chExt cx="688" cy="532"/>
          </a:xfrm>
          <a:solidFill>
            <a:srgbClr val="01ACBE"/>
          </a:solidFill>
        </p:grpSpPr>
        <p:sp>
          <p:nvSpPr>
            <p:cNvPr id="23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08539" y="4531122"/>
            <a:ext cx="352508" cy="353539"/>
            <a:chOff x="458010" y="4063526"/>
            <a:chExt cx="1087437" cy="1090612"/>
          </a:xfrm>
          <a:solidFill>
            <a:srgbClr val="E87071"/>
          </a:solidFill>
        </p:grpSpPr>
        <p:sp>
          <p:nvSpPr>
            <p:cNvPr id="27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Group 17"/>
          <p:cNvGrpSpPr>
            <a:grpSpLocks noChangeAspect="1"/>
          </p:cNvGrpSpPr>
          <p:nvPr/>
        </p:nvGrpSpPr>
        <p:grpSpPr bwMode="auto">
          <a:xfrm>
            <a:off x="1724226" y="4470613"/>
            <a:ext cx="424652" cy="455839"/>
            <a:chOff x="231" y="1205"/>
            <a:chExt cx="640" cy="687"/>
          </a:xfrm>
          <a:solidFill>
            <a:srgbClr val="663A77"/>
          </a:solidFill>
        </p:grpSpPr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Freeform 310"/>
          <p:cNvSpPr>
            <a:spLocks noEditPoints="1"/>
          </p:cNvSpPr>
          <p:nvPr/>
        </p:nvSpPr>
        <p:spPr bwMode="auto">
          <a:xfrm>
            <a:off x="1731612" y="2260029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09270" y="2222070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627138" y="2685324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09270" y="4458488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634758" y="4921742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82622" y="2222070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700490" y="2685324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82622" y="4458488"/>
            <a:ext cx="1493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08110" y="4921742"/>
            <a:ext cx="18845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18090" y="1194738"/>
            <a:ext cx="335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创意箭头并列关系图表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270641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 rot="18900000" flipH="1">
            <a:off x="6620772" y="2218512"/>
            <a:ext cx="1079500" cy="24103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8900000" flipH="1">
            <a:off x="4406526" y="4346304"/>
            <a:ext cx="1079500" cy="24103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6476489" y="4367999"/>
            <a:ext cx="1079500" cy="241030"/>
          </a:xfrm>
          <a:prstGeom prst="rect">
            <a:avLst/>
          </a:pr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382150" y="2310635"/>
            <a:ext cx="1079500" cy="24103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2202" y="2279580"/>
            <a:ext cx="2387598" cy="2294154"/>
            <a:chOff x="3436505" y="1693315"/>
            <a:chExt cx="2185300" cy="2099772"/>
          </a:xfrm>
        </p:grpSpPr>
        <p:sp>
          <p:nvSpPr>
            <p:cNvPr id="52" name="椭圆 5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18900000">
              <a:off x="3891654" y="2165034"/>
              <a:ext cx="462589" cy="298032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 rot="2700000">
            <a:off x="4408501" y="1201415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 flipV="1">
            <a:off x="2562814" y="3047102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2700000" flipH="1">
            <a:off x="4408500" y="1201414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2700000" flipH="1" flipV="1">
            <a:off x="2562812" y="3047101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48946" y="705954"/>
            <a:ext cx="1816436" cy="1745344"/>
            <a:chOff x="3436505" y="1693315"/>
            <a:chExt cx="2185300" cy="2099772"/>
          </a:xfrm>
        </p:grpSpPr>
        <p:sp>
          <p:nvSpPr>
            <p:cNvPr id="2" name="椭圆 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92974" y="2281536"/>
              <a:ext cx="986833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FFB850"/>
                  </a:solidFill>
                  <a:effectLst>
                    <a:innerShdw blurRad="50800" dist="50800" dir="13500000">
                      <a:srgbClr val="925700">
                        <a:alpha val="65000"/>
                      </a:srgbClr>
                    </a:inn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5400" dirty="0">
                <a:solidFill>
                  <a:srgbClr val="FFB850"/>
                </a:solidFill>
                <a:effectLst>
                  <a:innerShdw blurRad="50800" dist="50800" dir="13500000">
                    <a:srgbClr val="925700">
                      <a:alpha val="65000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-2700000">
              <a:off x="3911291" y="2156900"/>
              <a:ext cx="462589" cy="353574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87470" y="4467821"/>
            <a:ext cx="1816436" cy="1745344"/>
            <a:chOff x="3248946" y="4236721"/>
            <a:chExt cx="1816436" cy="1745344"/>
          </a:xfrm>
        </p:grpSpPr>
        <p:sp>
          <p:nvSpPr>
            <p:cNvPr id="71" name="椭圆 70"/>
            <p:cNvSpPr/>
            <p:nvPr/>
          </p:nvSpPr>
          <p:spPr>
            <a:xfrm>
              <a:off x="3248946" y="4236721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2700000">
              <a:off x="3977380" y="4761342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2700000">
              <a:off x="4025614" y="4685907"/>
              <a:ext cx="646046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475572" y="4463347"/>
              <a:ext cx="1292093" cy="1292092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3671908" y="4662299"/>
              <a:ext cx="903334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01ACBE"/>
                  </a:solidFill>
                  <a:effectLst>
                    <a:innerShdw blurRad="50800" dist="50800" dir="13500000">
                      <a:srgbClr val="01525B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5400" dirty="0">
                <a:solidFill>
                  <a:srgbClr val="01ACBE"/>
                </a:solidFill>
                <a:effectLst>
                  <a:innerShdw blurRad="50800" dist="50800" dir="13500000">
                    <a:srgbClr val="01525B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rot="18900000">
              <a:off x="3643807" y="4867016"/>
              <a:ext cx="1292093" cy="812310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8900000">
              <a:off x="3643591" y="4622056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48306" y="705954"/>
            <a:ext cx="1816435" cy="1745344"/>
            <a:chOff x="7188006" y="705954"/>
            <a:chExt cx="1816435" cy="1745344"/>
          </a:xfrm>
        </p:grpSpPr>
        <p:sp>
          <p:nvSpPr>
            <p:cNvPr id="79" name="椭圆 78"/>
            <p:cNvSpPr/>
            <p:nvPr/>
          </p:nvSpPr>
          <p:spPr>
            <a:xfrm>
              <a:off x="7188006" y="705954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 rot="2700000">
              <a:off x="7916439" y="1230576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 rot="2700000">
              <a:off x="7964674" y="1155141"/>
              <a:ext cx="646047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7414631" y="932580"/>
              <a:ext cx="1292092" cy="1292093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527033" y="1122755"/>
              <a:ext cx="1056177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663A77"/>
                  </a:solidFill>
                  <a:effectLst>
                    <a:innerShdw blurRad="50800" dist="50800" dir="13500000">
                      <a:srgbClr val="160C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5400" dirty="0">
                <a:solidFill>
                  <a:srgbClr val="663A77"/>
                </a:solidFill>
                <a:effectLst>
                  <a:innerShdw blurRad="50800" dist="50800" dir="13500000">
                    <a:srgbClr val="160C1A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 rot="18900000">
              <a:off x="7582865" y="1336249"/>
              <a:ext cx="1292092" cy="812311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18900000">
              <a:off x="7582649" y="1091289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26081" y="4436746"/>
            <a:ext cx="1816435" cy="1745344"/>
            <a:chOff x="7188006" y="4236721"/>
            <a:chExt cx="1816435" cy="1745344"/>
          </a:xfrm>
        </p:grpSpPr>
        <p:sp>
          <p:nvSpPr>
            <p:cNvPr id="87" name="椭圆 86"/>
            <p:cNvSpPr/>
            <p:nvPr/>
          </p:nvSpPr>
          <p:spPr>
            <a:xfrm>
              <a:off x="7188006" y="4236721"/>
              <a:ext cx="1745345" cy="1745344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 rot="2700000">
              <a:off x="7916439" y="4761343"/>
              <a:ext cx="883311" cy="1292693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2700000">
              <a:off x="7964674" y="4685908"/>
              <a:ext cx="646047" cy="1292093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414631" y="4463347"/>
              <a:ext cx="1292092" cy="1292093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7589369" y="4684925"/>
              <a:ext cx="942613" cy="923330"/>
            </a:xfrm>
            <a:prstGeom prst="rect">
              <a:avLst/>
            </a:prstGeom>
            <a:noFill/>
            <a:effectLst>
              <a:innerShdw blurRad="152400" dist="50800" dir="13500000">
                <a:srgbClr val="925700">
                  <a:alpha val="54000"/>
                </a:srgb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rgbClr val="E76F71"/>
                  </a:solidFill>
                  <a:effectLst>
                    <a:innerShdw blurRad="50800" dist="50800" dir="13500000">
                      <a:srgbClr val="8D171A">
                        <a:alpha val="64706"/>
                      </a:srgbClr>
                    </a:inn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5400" dirty="0">
                <a:solidFill>
                  <a:srgbClr val="E76F71"/>
                </a:solidFill>
                <a:effectLst>
                  <a:innerShdw blurRad="50800" dist="50800" dir="13500000">
                    <a:srgbClr val="8D171A">
                      <a:alpha val="64706"/>
                    </a:srgbClr>
                  </a:inn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92" name="任意多边形 91"/>
            <p:cNvSpPr/>
            <p:nvPr/>
          </p:nvSpPr>
          <p:spPr>
            <a:xfrm rot="18900000">
              <a:off x="7582865" y="4867016"/>
              <a:ext cx="1292092" cy="812311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 rot="18900000">
              <a:off x="7582649" y="4622056"/>
              <a:ext cx="384507" cy="293893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4087663" y="2609099"/>
            <a:ext cx="398995" cy="515555"/>
          </a:xfrm>
          <a:custGeom>
            <a:avLst/>
            <a:gdLst>
              <a:gd name="T0" fmla="*/ 20 w 34"/>
              <a:gd name="T1" fmla="*/ 11 h 46"/>
              <a:gd name="T2" fmla="*/ 21 w 34"/>
              <a:gd name="T3" fmla="*/ 12 h 46"/>
              <a:gd name="T4" fmla="*/ 20 w 34"/>
              <a:gd name="T5" fmla="*/ 11 h 46"/>
              <a:gd name="T6" fmla="*/ 16 w 34"/>
              <a:gd name="T7" fmla="*/ 17 h 46"/>
              <a:gd name="T8" fmla="*/ 5 w 34"/>
              <a:gd name="T9" fmla="*/ 24 h 46"/>
              <a:gd name="T10" fmla="*/ 7 w 34"/>
              <a:gd name="T11" fmla="*/ 23 h 46"/>
              <a:gd name="T12" fmla="*/ 10 w 34"/>
              <a:gd name="T13" fmla="*/ 23 h 46"/>
              <a:gd name="T14" fmla="*/ 18 w 34"/>
              <a:gd name="T15" fmla="*/ 24 h 46"/>
              <a:gd name="T16" fmla="*/ 23 w 34"/>
              <a:gd name="T17" fmla="*/ 32 h 46"/>
              <a:gd name="T18" fmla="*/ 24 w 34"/>
              <a:gd name="T19" fmla="*/ 24 h 46"/>
              <a:gd name="T20" fmla="*/ 18 w 34"/>
              <a:gd name="T21" fmla="*/ 24 h 46"/>
              <a:gd name="T22" fmla="*/ 15 w 34"/>
              <a:gd name="T23" fmla="*/ 24 h 46"/>
              <a:gd name="T24" fmla="*/ 16 w 34"/>
              <a:gd name="T25" fmla="*/ 18 h 46"/>
              <a:gd name="T26" fmla="*/ 16 w 34"/>
              <a:gd name="T27" fmla="*/ 16 h 46"/>
              <a:gd name="T28" fmla="*/ 14 w 34"/>
              <a:gd name="T29" fmla="*/ 18 h 46"/>
              <a:gd name="T30" fmla="*/ 12 w 34"/>
              <a:gd name="T31" fmla="*/ 16 h 46"/>
              <a:gd name="T32" fmla="*/ 12 w 34"/>
              <a:gd name="T33" fmla="*/ 16 h 46"/>
              <a:gd name="T34" fmla="*/ 14 w 34"/>
              <a:gd name="T35" fmla="*/ 14 h 46"/>
              <a:gd name="T36" fmla="*/ 15 w 34"/>
              <a:gd name="T37" fmla="*/ 9 h 46"/>
              <a:gd name="T38" fmla="*/ 14 w 34"/>
              <a:gd name="T39" fmla="*/ 9 h 46"/>
              <a:gd name="T40" fmla="*/ 12 w 34"/>
              <a:gd name="T41" fmla="*/ 9 h 46"/>
              <a:gd name="T42" fmla="*/ 10 w 34"/>
              <a:gd name="T43" fmla="*/ 12 h 46"/>
              <a:gd name="T44" fmla="*/ 13 w 34"/>
              <a:gd name="T45" fmla="*/ 13 h 46"/>
              <a:gd name="T46" fmla="*/ 13 w 34"/>
              <a:gd name="T47" fmla="*/ 14 h 46"/>
              <a:gd name="T48" fmla="*/ 10 w 34"/>
              <a:gd name="T49" fmla="*/ 14 h 46"/>
              <a:gd name="T50" fmla="*/ 10 w 34"/>
              <a:gd name="T51" fmla="*/ 16 h 46"/>
              <a:gd name="T52" fmla="*/ 9 w 34"/>
              <a:gd name="T53" fmla="*/ 18 h 46"/>
              <a:gd name="T54" fmla="*/ 2 w 34"/>
              <a:gd name="T55" fmla="*/ 19 h 46"/>
              <a:gd name="T56" fmla="*/ 29 w 34"/>
              <a:gd name="T57" fmla="*/ 8 h 46"/>
              <a:gd name="T58" fmla="*/ 30 w 34"/>
              <a:gd name="T59" fmla="*/ 11 h 46"/>
              <a:gd name="T60" fmla="*/ 31 w 34"/>
              <a:gd name="T61" fmla="*/ 13 h 46"/>
              <a:gd name="T62" fmla="*/ 31 w 34"/>
              <a:gd name="T63" fmla="*/ 14 h 46"/>
              <a:gd name="T64" fmla="*/ 23 w 34"/>
              <a:gd name="T65" fmla="*/ 6 h 46"/>
              <a:gd name="T66" fmla="*/ 21 w 34"/>
              <a:gd name="T67" fmla="*/ 5 h 46"/>
              <a:gd name="T68" fmla="*/ 22 w 34"/>
              <a:gd name="T69" fmla="*/ 10 h 46"/>
              <a:gd name="T70" fmla="*/ 22 w 34"/>
              <a:gd name="T71" fmla="*/ 8 h 46"/>
              <a:gd name="T72" fmla="*/ 23 w 34"/>
              <a:gd name="T73" fmla="*/ 9 h 46"/>
              <a:gd name="T74" fmla="*/ 22 w 34"/>
              <a:gd name="T75" fmla="*/ 13 h 46"/>
              <a:gd name="T76" fmla="*/ 23 w 34"/>
              <a:gd name="T77" fmla="*/ 19 h 46"/>
              <a:gd name="T78" fmla="*/ 32 w 34"/>
              <a:gd name="T79" fmla="*/ 23 h 46"/>
              <a:gd name="T80" fmla="*/ 8 w 34"/>
              <a:gd name="T81" fmla="*/ 9 h 46"/>
              <a:gd name="T82" fmla="*/ 17 w 34"/>
              <a:gd name="T83" fmla="*/ 10 h 46"/>
              <a:gd name="T84" fmla="*/ 17 w 34"/>
              <a:gd name="T85" fmla="*/ 22 h 46"/>
              <a:gd name="T86" fmla="*/ 10 w 34"/>
              <a:gd name="T87" fmla="*/ 14 h 46"/>
              <a:gd name="T88" fmla="*/ 25 w 34"/>
              <a:gd name="T89" fmla="*/ 34 h 46"/>
              <a:gd name="T90" fmla="*/ 9 w 34"/>
              <a:gd name="T91" fmla="*/ 5 h 46"/>
              <a:gd name="T92" fmla="*/ 8 w 34"/>
              <a:gd name="T93" fmla="*/ 5 h 46"/>
              <a:gd name="T94" fmla="*/ 29 w 34"/>
              <a:gd name="T95" fmla="*/ 41 h 46"/>
              <a:gd name="T96" fmla="*/ 15 w 34"/>
              <a:gd name="T97" fmla="*/ 45 h 46"/>
              <a:gd name="T98" fmla="*/ 31 w 34"/>
              <a:gd name="T99" fmla="*/ 42 h 46"/>
              <a:gd name="T100" fmla="*/ 15 w 34"/>
              <a:gd name="T101" fmla="*/ 43 h 46"/>
              <a:gd name="T102" fmla="*/ 30 w 34"/>
              <a:gd name="T103" fmla="*/ 4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" h="46">
                <a:moveTo>
                  <a:pt x="20" y="11"/>
                </a:moveTo>
                <a:cubicBezTo>
                  <a:pt x="20" y="12"/>
                  <a:pt x="19" y="12"/>
                  <a:pt x="2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0" y="12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9"/>
                </a:cubicBezTo>
                <a:cubicBezTo>
                  <a:pt x="21" y="10"/>
                  <a:pt x="21" y="10"/>
                  <a:pt x="21" y="10"/>
                </a:cubicBezTo>
                <a:close/>
                <a:moveTo>
                  <a:pt x="20" y="11"/>
                </a:moveTo>
                <a:cubicBezTo>
                  <a:pt x="20" y="12"/>
                  <a:pt x="20" y="12"/>
                  <a:pt x="21" y="12"/>
                </a:cubicBezTo>
                <a:cubicBezTo>
                  <a:pt x="21" y="12"/>
                  <a:pt x="21" y="12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0"/>
                </a:cubicBezTo>
                <a:cubicBezTo>
                  <a:pt x="20" y="11"/>
                  <a:pt x="20" y="10"/>
                  <a:pt x="19" y="11"/>
                </a:cubicBezTo>
                <a:cubicBezTo>
                  <a:pt x="20" y="11"/>
                  <a:pt x="20" y="11"/>
                  <a:pt x="20" y="11"/>
                </a:cubicBezTo>
                <a:close/>
                <a:moveTo>
                  <a:pt x="18" y="22"/>
                </a:move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2"/>
                  <a:pt x="18" y="22"/>
                </a:cubicBezTo>
                <a:close/>
                <a:moveTo>
                  <a:pt x="16" y="16"/>
                </a:moveTo>
                <a:cubicBezTo>
                  <a:pt x="16" y="17"/>
                  <a:pt x="16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6"/>
                  <a:pt x="16" y="17"/>
                  <a:pt x="16" y="16"/>
                </a:cubicBezTo>
                <a:close/>
                <a:moveTo>
                  <a:pt x="5" y="23"/>
                </a:move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3"/>
                  <a:pt x="6" y="23"/>
                </a:cubicBezTo>
                <a:cubicBezTo>
                  <a:pt x="6" y="24"/>
                  <a:pt x="5" y="24"/>
                  <a:pt x="5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5"/>
                </a:cubicBezTo>
                <a:cubicBezTo>
                  <a:pt x="7" y="24"/>
                  <a:pt x="6" y="24"/>
                  <a:pt x="7" y="23"/>
                </a:cubicBezTo>
                <a:cubicBezTo>
                  <a:pt x="7" y="23"/>
                  <a:pt x="6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8" y="22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9" y="22"/>
                  <a:pt x="9" y="23"/>
                  <a:pt x="10" y="23"/>
                </a:cubicBezTo>
                <a:cubicBezTo>
                  <a:pt x="10" y="23"/>
                  <a:pt x="11" y="24"/>
                  <a:pt x="12" y="24"/>
                </a:cubicBezTo>
                <a:cubicBezTo>
                  <a:pt x="12" y="24"/>
                  <a:pt x="13" y="24"/>
                  <a:pt x="13" y="25"/>
                </a:cubicBezTo>
                <a:cubicBezTo>
                  <a:pt x="13" y="24"/>
                  <a:pt x="13" y="24"/>
                  <a:pt x="12" y="24"/>
                </a:cubicBezTo>
                <a:cubicBezTo>
                  <a:pt x="13" y="24"/>
                  <a:pt x="14" y="24"/>
                  <a:pt x="14" y="25"/>
                </a:cubicBezTo>
                <a:cubicBezTo>
                  <a:pt x="15" y="25"/>
                  <a:pt x="17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5"/>
                  <a:pt x="18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7"/>
                  <a:pt x="20" y="28"/>
                  <a:pt x="21" y="28"/>
                </a:cubicBezTo>
                <a:cubicBezTo>
                  <a:pt x="22" y="29"/>
                  <a:pt x="22" y="31"/>
                  <a:pt x="23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4" y="31"/>
                  <a:pt x="24" y="30"/>
                  <a:pt x="24" y="30"/>
                </a:cubicBezTo>
                <a:cubicBezTo>
                  <a:pt x="24" y="30"/>
                  <a:pt x="24" y="30"/>
                  <a:pt x="24" y="29"/>
                </a:cubicBezTo>
                <a:cubicBezTo>
                  <a:pt x="25" y="29"/>
                  <a:pt x="25" y="28"/>
                  <a:pt x="24" y="27"/>
                </a:cubicBezTo>
                <a:cubicBezTo>
                  <a:pt x="25" y="27"/>
                  <a:pt x="24" y="25"/>
                  <a:pt x="24" y="24"/>
                </a:cubicBezTo>
                <a:cubicBezTo>
                  <a:pt x="24" y="24"/>
                  <a:pt x="22" y="24"/>
                  <a:pt x="22" y="24"/>
                </a:cubicBezTo>
                <a:cubicBezTo>
                  <a:pt x="22" y="25"/>
                  <a:pt x="22" y="24"/>
                  <a:pt x="22" y="24"/>
                </a:cubicBezTo>
                <a:cubicBezTo>
                  <a:pt x="21" y="23"/>
                  <a:pt x="20" y="24"/>
                  <a:pt x="20" y="24"/>
                </a:cubicBezTo>
                <a:cubicBezTo>
                  <a:pt x="20" y="24"/>
                  <a:pt x="18" y="24"/>
                  <a:pt x="19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5" y="23"/>
                  <a:pt x="16" y="24"/>
                  <a:pt x="15" y="24"/>
                </a:cubicBezTo>
                <a:cubicBezTo>
                  <a:pt x="15" y="24"/>
                  <a:pt x="14" y="23"/>
                  <a:pt x="14" y="23"/>
                </a:cubicBezTo>
                <a:cubicBezTo>
                  <a:pt x="15" y="22"/>
                  <a:pt x="16" y="21"/>
                  <a:pt x="16" y="22"/>
                </a:cubicBezTo>
                <a:cubicBezTo>
                  <a:pt x="16" y="22"/>
                  <a:pt x="16" y="22"/>
                  <a:pt x="16" y="21"/>
                </a:cubicBezTo>
                <a:cubicBezTo>
                  <a:pt x="16" y="20"/>
                  <a:pt x="15" y="19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7" y="18"/>
                  <a:pt x="16" y="17"/>
                </a:cubicBezTo>
                <a:cubicBezTo>
                  <a:pt x="16" y="17"/>
                  <a:pt x="16" y="18"/>
                  <a:pt x="16" y="18"/>
                </a:cubicBezTo>
                <a:cubicBezTo>
                  <a:pt x="16" y="18"/>
                  <a:pt x="16" y="18"/>
                  <a:pt x="16" y="17"/>
                </a:cubicBezTo>
                <a:cubicBezTo>
                  <a:pt x="16" y="18"/>
                  <a:pt x="15" y="18"/>
                  <a:pt x="15" y="18"/>
                </a:cubicBezTo>
                <a:cubicBezTo>
                  <a:pt x="15" y="18"/>
                  <a:pt x="16" y="17"/>
                  <a:pt x="16" y="16"/>
                </a:cubicBezTo>
                <a:cubicBezTo>
                  <a:pt x="16" y="16"/>
                  <a:pt x="15" y="16"/>
                  <a:pt x="14" y="15"/>
                </a:cubicBezTo>
                <a:cubicBezTo>
                  <a:pt x="14" y="16"/>
                  <a:pt x="15" y="16"/>
                  <a:pt x="14" y="16"/>
                </a:cubicBezTo>
                <a:cubicBezTo>
                  <a:pt x="14" y="16"/>
                  <a:pt x="13" y="16"/>
                  <a:pt x="13" y="16"/>
                </a:cubicBezTo>
                <a:cubicBezTo>
                  <a:pt x="13" y="16"/>
                  <a:pt x="13" y="17"/>
                  <a:pt x="14" y="17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3" y="18"/>
                  <a:pt x="13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1" y="18"/>
                  <a:pt x="12" y="17"/>
                  <a:pt x="12" y="16"/>
                </a:cubicBezTo>
                <a:cubicBezTo>
                  <a:pt x="12" y="16"/>
                  <a:pt x="12" y="17"/>
                  <a:pt x="12" y="17"/>
                </a:cubicBezTo>
                <a:cubicBezTo>
                  <a:pt x="12" y="17"/>
                  <a:pt x="12" y="16"/>
                  <a:pt x="12" y="16"/>
                </a:cubicBezTo>
                <a:cubicBezTo>
                  <a:pt x="12" y="16"/>
                  <a:pt x="12" y="16"/>
                  <a:pt x="11" y="16"/>
                </a:cubicBezTo>
                <a:cubicBezTo>
                  <a:pt x="12" y="16"/>
                  <a:pt x="11" y="16"/>
                  <a:pt x="12" y="16"/>
                </a:cubicBezTo>
                <a:cubicBezTo>
                  <a:pt x="11" y="15"/>
                  <a:pt x="12" y="15"/>
                  <a:pt x="11" y="15"/>
                </a:cubicBezTo>
                <a:cubicBezTo>
                  <a:pt x="12" y="14"/>
                  <a:pt x="12" y="15"/>
                  <a:pt x="13" y="15"/>
                </a:cubicBezTo>
                <a:cubicBezTo>
                  <a:pt x="13" y="15"/>
                  <a:pt x="13" y="15"/>
                  <a:pt x="12" y="16"/>
                </a:cubicBezTo>
                <a:cubicBezTo>
                  <a:pt x="13" y="15"/>
                  <a:pt x="13" y="16"/>
                  <a:pt x="14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4" y="15"/>
                  <a:pt x="14" y="15"/>
                </a:cubicBezTo>
                <a:cubicBezTo>
                  <a:pt x="14" y="14"/>
                  <a:pt x="13" y="15"/>
                  <a:pt x="13" y="14"/>
                </a:cubicBezTo>
                <a:cubicBezTo>
                  <a:pt x="13" y="14"/>
                  <a:pt x="14" y="15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5" y="12"/>
                  <a:pt x="16" y="11"/>
                  <a:pt x="15" y="9"/>
                </a:cubicBezTo>
                <a:cubicBezTo>
                  <a:pt x="15" y="9"/>
                  <a:pt x="15" y="10"/>
                  <a:pt x="15" y="10"/>
                </a:cubicBezTo>
                <a:cubicBezTo>
                  <a:pt x="15" y="10"/>
                  <a:pt x="15" y="10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4" y="9"/>
                </a:cubicBezTo>
                <a:cubicBezTo>
                  <a:pt x="14" y="9"/>
                  <a:pt x="14" y="10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8"/>
                  <a:pt x="13" y="9"/>
                </a:cubicBezTo>
                <a:cubicBezTo>
                  <a:pt x="13" y="9"/>
                  <a:pt x="13" y="8"/>
                  <a:pt x="13" y="8"/>
                </a:cubicBezTo>
                <a:cubicBezTo>
                  <a:pt x="13" y="9"/>
                  <a:pt x="12" y="8"/>
                  <a:pt x="12" y="8"/>
                </a:cubicBezTo>
                <a:cubicBezTo>
                  <a:pt x="12" y="8"/>
                  <a:pt x="12" y="8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1" y="11"/>
                  <a:pt x="11" y="11"/>
                  <a:pt x="1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2" y="12"/>
                  <a:pt x="12" y="13"/>
                </a:cubicBezTo>
                <a:cubicBezTo>
                  <a:pt x="12" y="12"/>
                  <a:pt x="13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0" y="14"/>
                  <a:pt x="11" y="15"/>
                  <a:pt x="11" y="15"/>
                </a:cubicBezTo>
                <a:cubicBezTo>
                  <a:pt x="11" y="15"/>
                  <a:pt x="10" y="15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5"/>
                  <a:pt x="11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7"/>
                  <a:pt x="10" y="16"/>
                </a:cubicBezTo>
                <a:cubicBezTo>
                  <a:pt x="10" y="16"/>
                  <a:pt x="10" y="16"/>
                  <a:pt x="11" y="17"/>
                </a:cubicBezTo>
                <a:cubicBezTo>
                  <a:pt x="10" y="17"/>
                  <a:pt x="10" y="16"/>
                  <a:pt x="10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9" y="17"/>
                  <a:pt x="9" y="18"/>
                </a:cubicBezTo>
                <a:cubicBezTo>
                  <a:pt x="9" y="19"/>
                  <a:pt x="7" y="19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1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lose/>
                <a:moveTo>
                  <a:pt x="2" y="19"/>
                </a:moveTo>
                <a:cubicBezTo>
                  <a:pt x="2" y="23"/>
                  <a:pt x="4" y="27"/>
                  <a:pt x="7" y="31"/>
                </a:cubicBezTo>
                <a:cubicBezTo>
                  <a:pt x="10" y="34"/>
                  <a:pt x="14" y="35"/>
                  <a:pt x="18" y="35"/>
                </a:cubicBezTo>
                <a:cubicBezTo>
                  <a:pt x="22" y="35"/>
                  <a:pt x="26" y="34"/>
                  <a:pt x="29" y="31"/>
                </a:cubicBezTo>
                <a:cubicBezTo>
                  <a:pt x="32" y="27"/>
                  <a:pt x="34" y="23"/>
                  <a:pt x="34" y="19"/>
                </a:cubicBezTo>
                <a:cubicBezTo>
                  <a:pt x="34" y="15"/>
                  <a:pt x="32" y="11"/>
                  <a:pt x="29" y="8"/>
                </a:cubicBezTo>
                <a:cubicBezTo>
                  <a:pt x="26" y="5"/>
                  <a:pt x="22" y="4"/>
                  <a:pt x="18" y="4"/>
                </a:cubicBezTo>
                <a:cubicBezTo>
                  <a:pt x="14" y="4"/>
                  <a:pt x="10" y="5"/>
                  <a:pt x="7" y="8"/>
                </a:cubicBezTo>
                <a:cubicBezTo>
                  <a:pt x="4" y="11"/>
                  <a:pt x="2" y="15"/>
                  <a:pt x="2" y="19"/>
                </a:cubicBezTo>
                <a:close/>
                <a:moveTo>
                  <a:pt x="29" y="11"/>
                </a:moveTo>
                <a:cubicBezTo>
                  <a:pt x="29" y="11"/>
                  <a:pt x="30" y="11"/>
                  <a:pt x="30" y="11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29" y="12"/>
                  <a:pt x="29" y="11"/>
                </a:cubicBezTo>
                <a:close/>
                <a:moveTo>
                  <a:pt x="30" y="14"/>
                </a:moveTo>
                <a:cubicBezTo>
                  <a:pt x="30" y="14"/>
                  <a:pt x="31" y="13"/>
                  <a:pt x="31" y="13"/>
                </a:cubicBezTo>
                <a:cubicBezTo>
                  <a:pt x="32" y="15"/>
                  <a:pt x="33" y="17"/>
                  <a:pt x="33" y="19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2" y="20"/>
                  <a:pt x="32" y="19"/>
                </a:cubicBezTo>
                <a:cubicBezTo>
                  <a:pt x="32" y="19"/>
                  <a:pt x="32" y="19"/>
                  <a:pt x="32" y="18"/>
                </a:cubicBezTo>
                <a:cubicBezTo>
                  <a:pt x="30" y="17"/>
                  <a:pt x="32" y="15"/>
                  <a:pt x="31" y="14"/>
                </a:cubicBezTo>
                <a:cubicBezTo>
                  <a:pt x="31" y="14"/>
                  <a:pt x="31" y="14"/>
                  <a:pt x="30" y="14"/>
                </a:cubicBezTo>
                <a:cubicBezTo>
                  <a:pt x="29" y="14"/>
                  <a:pt x="28" y="14"/>
                  <a:pt x="27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8" y="13"/>
                  <a:pt x="29" y="13"/>
                  <a:pt x="30" y="14"/>
                </a:cubicBezTo>
                <a:close/>
                <a:moveTo>
                  <a:pt x="23" y="6"/>
                </a:moveTo>
                <a:cubicBezTo>
                  <a:pt x="23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lose/>
                <a:moveTo>
                  <a:pt x="18" y="5"/>
                </a:moveTo>
                <a:cubicBezTo>
                  <a:pt x="19" y="5"/>
                  <a:pt x="20" y="5"/>
                  <a:pt x="21" y="5"/>
                </a:cubicBezTo>
                <a:cubicBezTo>
                  <a:pt x="20" y="6"/>
                  <a:pt x="21" y="8"/>
                  <a:pt x="20" y="9"/>
                </a:cubicBezTo>
                <a:cubicBezTo>
                  <a:pt x="20" y="9"/>
                  <a:pt x="21" y="9"/>
                  <a:pt x="21" y="10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9"/>
                  <a:pt x="22" y="9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1" y="6"/>
                  <a:pt x="22" y="7"/>
                </a:cubicBezTo>
                <a:cubicBezTo>
                  <a:pt x="22" y="7"/>
                  <a:pt x="22" y="7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3" y="8"/>
                  <a:pt x="23" y="7"/>
                  <a:pt x="23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9"/>
                  <a:pt x="23" y="8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2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2" y="10"/>
                </a:cubicBezTo>
                <a:cubicBezTo>
                  <a:pt x="21" y="11"/>
                  <a:pt x="21" y="12"/>
                  <a:pt x="21" y="12"/>
                </a:cubicBezTo>
                <a:cubicBezTo>
                  <a:pt x="21" y="13"/>
                  <a:pt x="21" y="12"/>
                  <a:pt x="22" y="13"/>
                </a:cubicBezTo>
                <a:cubicBezTo>
                  <a:pt x="22" y="13"/>
                  <a:pt x="21" y="13"/>
                  <a:pt x="21" y="13"/>
                </a:cubicBezTo>
                <a:cubicBezTo>
                  <a:pt x="21" y="14"/>
                  <a:pt x="21" y="14"/>
                  <a:pt x="22" y="15"/>
                </a:cubicBezTo>
                <a:cubicBezTo>
                  <a:pt x="22" y="15"/>
                  <a:pt x="22" y="14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6"/>
                  <a:pt x="22" y="17"/>
                  <a:pt x="23" y="19"/>
                </a:cubicBezTo>
                <a:cubicBezTo>
                  <a:pt x="25" y="20"/>
                  <a:pt x="25" y="18"/>
                  <a:pt x="27" y="18"/>
                </a:cubicBezTo>
                <a:cubicBezTo>
                  <a:pt x="27" y="18"/>
                  <a:pt x="27" y="19"/>
                  <a:pt x="27" y="19"/>
                </a:cubicBezTo>
                <a:cubicBezTo>
                  <a:pt x="28" y="19"/>
                  <a:pt x="29" y="20"/>
                  <a:pt x="29" y="21"/>
                </a:cubicBezTo>
                <a:cubicBezTo>
                  <a:pt x="30" y="21"/>
                  <a:pt x="31" y="22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5"/>
                  <a:pt x="30" y="27"/>
                  <a:pt x="28" y="29"/>
                </a:cubicBezTo>
                <a:cubicBezTo>
                  <a:pt x="26" y="32"/>
                  <a:pt x="22" y="34"/>
                  <a:pt x="18" y="34"/>
                </a:cubicBezTo>
                <a:cubicBezTo>
                  <a:pt x="15" y="34"/>
                  <a:pt x="11" y="32"/>
                  <a:pt x="8" y="29"/>
                </a:cubicBezTo>
                <a:cubicBezTo>
                  <a:pt x="5" y="27"/>
                  <a:pt x="4" y="23"/>
                  <a:pt x="4" y="19"/>
                </a:cubicBezTo>
                <a:cubicBezTo>
                  <a:pt x="4" y="16"/>
                  <a:pt x="5" y="12"/>
                  <a:pt x="8" y="9"/>
                </a:cubicBezTo>
                <a:cubicBezTo>
                  <a:pt x="11" y="6"/>
                  <a:pt x="15" y="5"/>
                  <a:pt x="18" y="5"/>
                </a:cubicBezTo>
                <a:close/>
                <a:moveTo>
                  <a:pt x="10" y="15"/>
                </a:moveTo>
                <a:cubicBezTo>
                  <a:pt x="10" y="15"/>
                  <a:pt x="10" y="15"/>
                  <a:pt x="10" y="16"/>
                </a:cubicBezTo>
                <a:cubicBezTo>
                  <a:pt x="10" y="15"/>
                  <a:pt x="10" y="15"/>
                  <a:pt x="10" y="15"/>
                </a:cubicBezTo>
                <a:close/>
                <a:moveTo>
                  <a:pt x="17" y="10"/>
                </a:moveTo>
                <a:cubicBezTo>
                  <a:pt x="17" y="11"/>
                  <a:pt x="18" y="10"/>
                  <a:pt x="18" y="10"/>
                </a:cubicBezTo>
                <a:cubicBezTo>
                  <a:pt x="17" y="9"/>
                  <a:pt x="17" y="10"/>
                  <a:pt x="16" y="10"/>
                </a:cubicBezTo>
                <a:cubicBezTo>
                  <a:pt x="16" y="11"/>
                  <a:pt x="17" y="11"/>
                  <a:pt x="17" y="10"/>
                </a:cubicBezTo>
                <a:close/>
                <a:moveTo>
                  <a:pt x="16" y="23"/>
                </a:moveTo>
                <a:cubicBezTo>
                  <a:pt x="16" y="22"/>
                  <a:pt x="17" y="23"/>
                  <a:pt x="17" y="22"/>
                </a:cubicBezTo>
                <a:cubicBezTo>
                  <a:pt x="17" y="22"/>
                  <a:pt x="16" y="22"/>
                  <a:pt x="16" y="23"/>
                </a:cubicBezTo>
                <a:close/>
                <a:moveTo>
                  <a:pt x="10" y="15"/>
                </a:moveTo>
                <a:cubicBezTo>
                  <a:pt x="10" y="14"/>
                  <a:pt x="11" y="14"/>
                  <a:pt x="11" y="13"/>
                </a:cubicBezTo>
                <a:cubicBezTo>
                  <a:pt x="11" y="13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5"/>
                </a:cubicBezTo>
                <a:close/>
                <a:moveTo>
                  <a:pt x="31" y="42"/>
                </a:move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3" y="36"/>
                  <a:pt x="20" y="36"/>
                  <a:pt x="17" y="36"/>
                </a:cubicBezTo>
                <a:cubicBezTo>
                  <a:pt x="12" y="36"/>
                  <a:pt x="6" y="33"/>
                  <a:pt x="3" y="28"/>
                </a:cubicBezTo>
                <a:cubicBezTo>
                  <a:pt x="2" y="25"/>
                  <a:pt x="1" y="23"/>
                  <a:pt x="1" y="20"/>
                </a:cubicBezTo>
                <a:cubicBezTo>
                  <a:pt x="1" y="14"/>
                  <a:pt x="4" y="9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9" y="5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6" y="0"/>
                  <a:pt x="6" y="0"/>
                </a:cubicBezTo>
                <a:cubicBezTo>
                  <a:pt x="6" y="0"/>
                  <a:pt x="6" y="1"/>
                  <a:pt x="6" y="1"/>
                </a:cubicBezTo>
                <a:cubicBezTo>
                  <a:pt x="8" y="5"/>
                  <a:pt x="8" y="5"/>
                  <a:pt x="8" y="5"/>
                </a:cubicBezTo>
                <a:cubicBezTo>
                  <a:pt x="3" y="8"/>
                  <a:pt x="0" y="14"/>
                  <a:pt x="0" y="20"/>
                </a:cubicBezTo>
                <a:cubicBezTo>
                  <a:pt x="0" y="23"/>
                  <a:pt x="0" y="26"/>
                  <a:pt x="2" y="29"/>
                </a:cubicBezTo>
                <a:cubicBezTo>
                  <a:pt x="5" y="34"/>
                  <a:pt x="11" y="38"/>
                  <a:pt x="17" y="38"/>
                </a:cubicBezTo>
                <a:cubicBezTo>
                  <a:pt x="20" y="38"/>
                  <a:pt x="23" y="37"/>
                  <a:pt x="26" y="36"/>
                </a:cubicBezTo>
                <a:cubicBezTo>
                  <a:pt x="29" y="41"/>
                  <a:pt x="29" y="41"/>
                  <a:pt x="29" y="41"/>
                </a:cubicBezTo>
                <a:cubicBezTo>
                  <a:pt x="27" y="41"/>
                  <a:pt x="25" y="41"/>
                  <a:pt x="23" y="41"/>
                </a:cubicBezTo>
                <a:cubicBezTo>
                  <a:pt x="20" y="41"/>
                  <a:pt x="18" y="41"/>
                  <a:pt x="17" y="41"/>
                </a:cubicBezTo>
                <a:cubicBezTo>
                  <a:pt x="16" y="41"/>
                  <a:pt x="15" y="42"/>
                  <a:pt x="15" y="42"/>
                </a:cubicBezTo>
                <a:cubicBezTo>
                  <a:pt x="14" y="42"/>
                  <a:pt x="14" y="42"/>
                  <a:pt x="13" y="43"/>
                </a:cubicBezTo>
                <a:cubicBezTo>
                  <a:pt x="14" y="44"/>
                  <a:pt x="14" y="44"/>
                  <a:pt x="15" y="45"/>
                </a:cubicBezTo>
                <a:cubicBezTo>
                  <a:pt x="16" y="45"/>
                  <a:pt x="19" y="46"/>
                  <a:pt x="23" y="46"/>
                </a:cubicBezTo>
                <a:cubicBezTo>
                  <a:pt x="25" y="46"/>
                  <a:pt x="27" y="45"/>
                  <a:pt x="29" y="45"/>
                </a:cubicBezTo>
                <a:cubicBezTo>
                  <a:pt x="30" y="45"/>
                  <a:pt x="30" y="45"/>
                  <a:pt x="31" y="45"/>
                </a:cubicBezTo>
                <a:cubicBezTo>
                  <a:pt x="31" y="44"/>
                  <a:pt x="32" y="44"/>
                  <a:pt x="32" y="43"/>
                </a:cubicBezTo>
                <a:cubicBezTo>
                  <a:pt x="32" y="43"/>
                  <a:pt x="32" y="42"/>
                  <a:pt x="31" y="42"/>
                </a:cubicBezTo>
                <a:close/>
                <a:moveTo>
                  <a:pt x="28" y="44"/>
                </a:moveTo>
                <a:cubicBezTo>
                  <a:pt x="27" y="44"/>
                  <a:pt x="25" y="44"/>
                  <a:pt x="23" y="44"/>
                </a:cubicBezTo>
                <a:cubicBezTo>
                  <a:pt x="20" y="44"/>
                  <a:pt x="18" y="44"/>
                  <a:pt x="17" y="44"/>
                </a:cubicBezTo>
                <a:cubicBezTo>
                  <a:pt x="16" y="44"/>
                  <a:pt x="16" y="43"/>
                  <a:pt x="15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6" y="43"/>
                  <a:pt x="16" y="43"/>
                  <a:pt x="17" y="43"/>
                </a:cubicBezTo>
                <a:cubicBezTo>
                  <a:pt x="19" y="42"/>
                  <a:pt x="21" y="42"/>
                  <a:pt x="23" y="42"/>
                </a:cubicBezTo>
                <a:cubicBezTo>
                  <a:pt x="25" y="42"/>
                  <a:pt x="27" y="42"/>
                  <a:pt x="29" y="43"/>
                </a:cubicBezTo>
                <a:cubicBezTo>
                  <a:pt x="29" y="43"/>
                  <a:pt x="30" y="43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29" y="44"/>
                  <a:pt x="28" y="44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44618" y="3306465"/>
            <a:ext cx="121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8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746003" y="3118228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216011" y="3306465"/>
            <a:ext cx="1212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8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217396" y="3118228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95" name="Group 10"/>
          <p:cNvGrpSpPr>
            <a:grpSpLocks noChangeAspect="1"/>
          </p:cNvGrpSpPr>
          <p:nvPr/>
        </p:nvGrpSpPr>
        <p:grpSpPr bwMode="auto">
          <a:xfrm>
            <a:off x="7478419" y="2690624"/>
            <a:ext cx="527538" cy="427731"/>
            <a:chOff x="3786" y="2114"/>
            <a:chExt cx="111" cy="90"/>
          </a:xfrm>
          <a:solidFill>
            <a:srgbClr val="E76F71"/>
          </a:solidFill>
        </p:grpSpPr>
        <p:sp>
          <p:nvSpPr>
            <p:cNvPr id="96" name="Freeform 11"/>
            <p:cNvSpPr>
              <a:spLocks/>
            </p:cNvSpPr>
            <p:nvPr/>
          </p:nvSpPr>
          <p:spPr bwMode="auto">
            <a:xfrm>
              <a:off x="3829" y="2114"/>
              <a:ext cx="68" cy="72"/>
            </a:xfrm>
            <a:custGeom>
              <a:avLst/>
              <a:gdLst>
                <a:gd name="T0" fmla="*/ 0 w 68"/>
                <a:gd name="T1" fmla="*/ 36 h 72"/>
                <a:gd name="T2" fmla="*/ 5 w 68"/>
                <a:gd name="T3" fmla="*/ 36 h 72"/>
                <a:gd name="T4" fmla="*/ 5 w 68"/>
                <a:gd name="T5" fmla="*/ 21 h 72"/>
                <a:gd name="T6" fmla="*/ 38 w 68"/>
                <a:gd name="T7" fmla="*/ 21 h 72"/>
                <a:gd name="T8" fmla="*/ 38 w 68"/>
                <a:gd name="T9" fmla="*/ 13 h 72"/>
                <a:gd name="T10" fmla="*/ 60 w 68"/>
                <a:gd name="T11" fmla="*/ 36 h 72"/>
                <a:gd name="T12" fmla="*/ 38 w 68"/>
                <a:gd name="T13" fmla="*/ 61 h 72"/>
                <a:gd name="T14" fmla="*/ 38 w 68"/>
                <a:gd name="T15" fmla="*/ 54 h 72"/>
                <a:gd name="T16" fmla="*/ 22 w 68"/>
                <a:gd name="T17" fmla="*/ 54 h 72"/>
                <a:gd name="T18" fmla="*/ 22 w 68"/>
                <a:gd name="T19" fmla="*/ 56 h 72"/>
                <a:gd name="T20" fmla="*/ 32 w 68"/>
                <a:gd name="T21" fmla="*/ 56 h 72"/>
                <a:gd name="T22" fmla="*/ 32 w 68"/>
                <a:gd name="T23" fmla="*/ 72 h 72"/>
                <a:gd name="T24" fmla="*/ 35 w 68"/>
                <a:gd name="T25" fmla="*/ 69 h 72"/>
                <a:gd name="T26" fmla="*/ 68 w 68"/>
                <a:gd name="T27" fmla="*/ 36 h 72"/>
                <a:gd name="T28" fmla="*/ 32 w 68"/>
                <a:gd name="T29" fmla="*/ 0 h 72"/>
                <a:gd name="T30" fmla="*/ 32 w 68"/>
                <a:gd name="T31" fmla="*/ 15 h 72"/>
                <a:gd name="T32" fmla="*/ 0 w 68"/>
                <a:gd name="T33" fmla="*/ 15 h 72"/>
                <a:gd name="T34" fmla="*/ 0 w 68"/>
                <a:gd name="T3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72">
                  <a:moveTo>
                    <a:pt x="0" y="36"/>
                  </a:moveTo>
                  <a:lnTo>
                    <a:pt x="5" y="36"/>
                  </a:lnTo>
                  <a:lnTo>
                    <a:pt x="5" y="21"/>
                  </a:lnTo>
                  <a:lnTo>
                    <a:pt x="38" y="21"/>
                  </a:lnTo>
                  <a:lnTo>
                    <a:pt x="38" y="13"/>
                  </a:lnTo>
                  <a:lnTo>
                    <a:pt x="60" y="36"/>
                  </a:lnTo>
                  <a:lnTo>
                    <a:pt x="38" y="61"/>
                  </a:lnTo>
                  <a:lnTo>
                    <a:pt x="38" y="54"/>
                  </a:lnTo>
                  <a:lnTo>
                    <a:pt x="22" y="54"/>
                  </a:lnTo>
                  <a:lnTo>
                    <a:pt x="22" y="56"/>
                  </a:lnTo>
                  <a:lnTo>
                    <a:pt x="32" y="56"/>
                  </a:lnTo>
                  <a:lnTo>
                    <a:pt x="32" y="72"/>
                  </a:lnTo>
                  <a:lnTo>
                    <a:pt x="35" y="69"/>
                  </a:lnTo>
                  <a:lnTo>
                    <a:pt x="68" y="36"/>
                  </a:lnTo>
                  <a:lnTo>
                    <a:pt x="32" y="0"/>
                  </a:lnTo>
                  <a:lnTo>
                    <a:pt x="32" y="15"/>
                  </a:lnTo>
                  <a:lnTo>
                    <a:pt x="0" y="15"/>
                  </a:lnTo>
                  <a:lnTo>
                    <a:pt x="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2"/>
            <p:cNvSpPr>
              <a:spLocks noEditPoints="1"/>
            </p:cNvSpPr>
            <p:nvPr/>
          </p:nvSpPr>
          <p:spPr bwMode="auto">
            <a:xfrm>
              <a:off x="3786" y="2132"/>
              <a:ext cx="68" cy="72"/>
            </a:xfrm>
            <a:custGeom>
              <a:avLst/>
              <a:gdLst>
                <a:gd name="T0" fmla="*/ 32 w 68"/>
                <a:gd name="T1" fmla="*/ 5 h 72"/>
                <a:gd name="T2" fmla="*/ 35 w 68"/>
                <a:gd name="T3" fmla="*/ 0 h 72"/>
                <a:gd name="T4" fmla="*/ 35 w 68"/>
                <a:gd name="T5" fmla="*/ 15 h 72"/>
                <a:gd name="T6" fmla="*/ 68 w 68"/>
                <a:gd name="T7" fmla="*/ 15 h 72"/>
                <a:gd name="T8" fmla="*/ 68 w 68"/>
                <a:gd name="T9" fmla="*/ 56 h 72"/>
                <a:gd name="T10" fmla="*/ 35 w 68"/>
                <a:gd name="T11" fmla="*/ 56 h 72"/>
                <a:gd name="T12" fmla="*/ 35 w 68"/>
                <a:gd name="T13" fmla="*/ 72 h 72"/>
                <a:gd name="T14" fmla="*/ 0 w 68"/>
                <a:gd name="T15" fmla="*/ 36 h 72"/>
                <a:gd name="T16" fmla="*/ 32 w 68"/>
                <a:gd name="T17" fmla="*/ 5 h 72"/>
                <a:gd name="T18" fmla="*/ 32 w 68"/>
                <a:gd name="T19" fmla="*/ 5 h 72"/>
                <a:gd name="T20" fmla="*/ 7 w 68"/>
                <a:gd name="T21" fmla="*/ 36 h 72"/>
                <a:gd name="T22" fmla="*/ 32 w 68"/>
                <a:gd name="T23" fmla="*/ 61 h 72"/>
                <a:gd name="T24" fmla="*/ 32 w 68"/>
                <a:gd name="T25" fmla="*/ 54 h 72"/>
                <a:gd name="T26" fmla="*/ 63 w 68"/>
                <a:gd name="T27" fmla="*/ 54 h 72"/>
                <a:gd name="T28" fmla="*/ 63 w 68"/>
                <a:gd name="T29" fmla="*/ 20 h 72"/>
                <a:gd name="T30" fmla="*/ 32 w 68"/>
                <a:gd name="T31" fmla="*/ 20 h 72"/>
                <a:gd name="T32" fmla="*/ 32 w 68"/>
                <a:gd name="T33" fmla="*/ 13 h 72"/>
                <a:gd name="T34" fmla="*/ 7 w 68"/>
                <a:gd name="T35" fmla="*/ 36 h 72"/>
                <a:gd name="T36" fmla="*/ 7 w 68"/>
                <a:gd name="T37" fmla="*/ 36 h 72"/>
                <a:gd name="T38" fmla="*/ 32 w 68"/>
                <a:gd name="T39" fmla="*/ 8 h 72"/>
                <a:gd name="T40" fmla="*/ 32 w 68"/>
                <a:gd name="T41" fmla="*/ 8 h 72"/>
                <a:gd name="T42" fmla="*/ 32 w 68"/>
                <a:gd name="T43" fmla="*/ 8 h 72"/>
                <a:gd name="T44" fmla="*/ 32 w 68"/>
                <a:gd name="T45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72">
                  <a:moveTo>
                    <a:pt x="32" y="5"/>
                  </a:moveTo>
                  <a:lnTo>
                    <a:pt x="35" y="0"/>
                  </a:lnTo>
                  <a:lnTo>
                    <a:pt x="35" y="15"/>
                  </a:lnTo>
                  <a:lnTo>
                    <a:pt x="68" y="15"/>
                  </a:lnTo>
                  <a:lnTo>
                    <a:pt x="68" y="56"/>
                  </a:lnTo>
                  <a:lnTo>
                    <a:pt x="35" y="56"/>
                  </a:lnTo>
                  <a:lnTo>
                    <a:pt x="35" y="72"/>
                  </a:lnTo>
                  <a:lnTo>
                    <a:pt x="0" y="36"/>
                  </a:lnTo>
                  <a:lnTo>
                    <a:pt x="32" y="5"/>
                  </a:lnTo>
                  <a:lnTo>
                    <a:pt x="32" y="5"/>
                  </a:lnTo>
                  <a:close/>
                  <a:moveTo>
                    <a:pt x="7" y="36"/>
                  </a:moveTo>
                  <a:lnTo>
                    <a:pt x="32" y="61"/>
                  </a:lnTo>
                  <a:lnTo>
                    <a:pt x="32" y="54"/>
                  </a:lnTo>
                  <a:lnTo>
                    <a:pt x="63" y="54"/>
                  </a:lnTo>
                  <a:lnTo>
                    <a:pt x="63" y="20"/>
                  </a:lnTo>
                  <a:lnTo>
                    <a:pt x="32" y="20"/>
                  </a:lnTo>
                  <a:lnTo>
                    <a:pt x="32" y="13"/>
                  </a:lnTo>
                  <a:lnTo>
                    <a:pt x="7" y="36"/>
                  </a:lnTo>
                  <a:lnTo>
                    <a:pt x="7" y="36"/>
                  </a:lnTo>
                  <a:close/>
                  <a:moveTo>
                    <a:pt x="32" y="8"/>
                  </a:moveTo>
                  <a:lnTo>
                    <a:pt x="32" y="8"/>
                  </a:lnTo>
                  <a:lnTo>
                    <a:pt x="32" y="8"/>
                  </a:ln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9" name="文本框 98"/>
          <p:cNvSpPr txBox="1"/>
          <p:nvPr/>
        </p:nvSpPr>
        <p:spPr>
          <a:xfrm>
            <a:off x="5475362" y="5185717"/>
            <a:ext cx="1428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8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476747" y="4997480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1" name="Freeform 16"/>
          <p:cNvSpPr>
            <a:spLocks noEditPoints="1"/>
          </p:cNvSpPr>
          <p:nvPr/>
        </p:nvSpPr>
        <p:spPr bwMode="auto">
          <a:xfrm>
            <a:off x="5927035" y="4681080"/>
            <a:ext cx="246298" cy="341296"/>
          </a:xfrm>
          <a:custGeom>
            <a:avLst/>
            <a:gdLst>
              <a:gd name="T0" fmla="*/ 39 w 70"/>
              <a:gd name="T1" fmla="*/ 0 h 97"/>
              <a:gd name="T2" fmla="*/ 0 w 70"/>
              <a:gd name="T3" fmla="*/ 0 h 97"/>
              <a:gd name="T4" fmla="*/ 0 w 70"/>
              <a:gd name="T5" fmla="*/ 97 h 97"/>
              <a:gd name="T6" fmla="*/ 70 w 70"/>
              <a:gd name="T7" fmla="*/ 97 h 97"/>
              <a:gd name="T8" fmla="*/ 70 w 70"/>
              <a:gd name="T9" fmla="*/ 30 h 97"/>
              <a:gd name="T10" fmla="*/ 39 w 70"/>
              <a:gd name="T11" fmla="*/ 0 h 97"/>
              <a:gd name="T12" fmla="*/ 39 w 70"/>
              <a:gd name="T13" fmla="*/ 5 h 97"/>
              <a:gd name="T14" fmla="*/ 62 w 70"/>
              <a:gd name="T15" fmla="*/ 30 h 97"/>
              <a:gd name="T16" fmla="*/ 39 w 70"/>
              <a:gd name="T17" fmla="*/ 30 h 97"/>
              <a:gd name="T18" fmla="*/ 39 w 70"/>
              <a:gd name="T19" fmla="*/ 5 h 97"/>
              <a:gd name="T20" fmla="*/ 67 w 70"/>
              <a:gd name="T21" fmla="*/ 92 h 97"/>
              <a:gd name="T22" fmla="*/ 3 w 70"/>
              <a:gd name="T23" fmla="*/ 92 h 97"/>
              <a:gd name="T24" fmla="*/ 3 w 70"/>
              <a:gd name="T25" fmla="*/ 2 h 97"/>
              <a:gd name="T26" fmla="*/ 36 w 70"/>
              <a:gd name="T27" fmla="*/ 2 h 97"/>
              <a:gd name="T28" fmla="*/ 36 w 70"/>
              <a:gd name="T29" fmla="*/ 33 h 97"/>
              <a:gd name="T30" fmla="*/ 67 w 70"/>
              <a:gd name="T31" fmla="*/ 33 h 97"/>
              <a:gd name="T32" fmla="*/ 67 w 70"/>
              <a:gd name="T33" fmla="*/ 92 h 97"/>
              <a:gd name="T34" fmla="*/ 5 w 70"/>
              <a:gd name="T35" fmla="*/ 40 h 97"/>
              <a:gd name="T36" fmla="*/ 62 w 70"/>
              <a:gd name="T37" fmla="*/ 40 h 97"/>
              <a:gd name="T38" fmla="*/ 62 w 70"/>
              <a:gd name="T39" fmla="*/ 38 h 97"/>
              <a:gd name="T40" fmla="*/ 5 w 70"/>
              <a:gd name="T41" fmla="*/ 38 h 97"/>
              <a:gd name="T42" fmla="*/ 5 w 70"/>
              <a:gd name="T43" fmla="*/ 40 h 97"/>
              <a:gd name="T44" fmla="*/ 5 w 70"/>
              <a:gd name="T45" fmla="*/ 46 h 97"/>
              <a:gd name="T46" fmla="*/ 62 w 70"/>
              <a:gd name="T47" fmla="*/ 46 h 97"/>
              <a:gd name="T48" fmla="*/ 62 w 70"/>
              <a:gd name="T49" fmla="*/ 43 h 97"/>
              <a:gd name="T50" fmla="*/ 5 w 70"/>
              <a:gd name="T51" fmla="*/ 43 h 97"/>
              <a:gd name="T52" fmla="*/ 5 w 70"/>
              <a:gd name="T53" fmla="*/ 46 h 97"/>
              <a:gd name="T54" fmla="*/ 5 w 70"/>
              <a:gd name="T55" fmla="*/ 51 h 97"/>
              <a:gd name="T56" fmla="*/ 62 w 70"/>
              <a:gd name="T57" fmla="*/ 51 h 97"/>
              <a:gd name="T58" fmla="*/ 62 w 70"/>
              <a:gd name="T59" fmla="*/ 48 h 97"/>
              <a:gd name="T60" fmla="*/ 5 w 70"/>
              <a:gd name="T61" fmla="*/ 48 h 97"/>
              <a:gd name="T62" fmla="*/ 5 w 70"/>
              <a:gd name="T63" fmla="*/ 51 h 97"/>
              <a:gd name="T64" fmla="*/ 5 w 70"/>
              <a:gd name="T65" fmla="*/ 56 h 97"/>
              <a:gd name="T66" fmla="*/ 62 w 70"/>
              <a:gd name="T67" fmla="*/ 56 h 97"/>
              <a:gd name="T68" fmla="*/ 62 w 70"/>
              <a:gd name="T69" fmla="*/ 53 h 97"/>
              <a:gd name="T70" fmla="*/ 5 w 70"/>
              <a:gd name="T71" fmla="*/ 53 h 97"/>
              <a:gd name="T72" fmla="*/ 5 w 70"/>
              <a:gd name="T73" fmla="*/ 56 h 97"/>
              <a:gd name="T74" fmla="*/ 5 w 70"/>
              <a:gd name="T75" fmla="*/ 61 h 97"/>
              <a:gd name="T76" fmla="*/ 62 w 70"/>
              <a:gd name="T77" fmla="*/ 61 h 97"/>
              <a:gd name="T78" fmla="*/ 62 w 70"/>
              <a:gd name="T79" fmla="*/ 58 h 97"/>
              <a:gd name="T80" fmla="*/ 5 w 70"/>
              <a:gd name="T81" fmla="*/ 58 h 97"/>
              <a:gd name="T82" fmla="*/ 5 w 70"/>
              <a:gd name="T83" fmla="*/ 61 h 97"/>
              <a:gd name="T84" fmla="*/ 5 w 70"/>
              <a:gd name="T85" fmla="*/ 66 h 97"/>
              <a:gd name="T86" fmla="*/ 62 w 70"/>
              <a:gd name="T87" fmla="*/ 66 h 97"/>
              <a:gd name="T88" fmla="*/ 62 w 70"/>
              <a:gd name="T89" fmla="*/ 63 h 97"/>
              <a:gd name="T90" fmla="*/ 5 w 70"/>
              <a:gd name="T91" fmla="*/ 63 h 97"/>
              <a:gd name="T92" fmla="*/ 5 w 70"/>
              <a:gd name="T93" fmla="*/ 66 h 97"/>
              <a:gd name="T94" fmla="*/ 5 w 70"/>
              <a:gd name="T95" fmla="*/ 71 h 97"/>
              <a:gd name="T96" fmla="*/ 62 w 70"/>
              <a:gd name="T97" fmla="*/ 71 h 97"/>
              <a:gd name="T98" fmla="*/ 62 w 70"/>
              <a:gd name="T99" fmla="*/ 69 h 97"/>
              <a:gd name="T100" fmla="*/ 5 w 70"/>
              <a:gd name="T101" fmla="*/ 69 h 97"/>
              <a:gd name="T102" fmla="*/ 5 w 70"/>
              <a:gd name="T103" fmla="*/ 71 h 97"/>
              <a:gd name="T104" fmla="*/ 5 w 70"/>
              <a:gd name="T105" fmla="*/ 76 h 97"/>
              <a:gd name="T106" fmla="*/ 62 w 70"/>
              <a:gd name="T107" fmla="*/ 76 h 97"/>
              <a:gd name="T108" fmla="*/ 62 w 70"/>
              <a:gd name="T109" fmla="*/ 74 h 97"/>
              <a:gd name="T110" fmla="*/ 5 w 70"/>
              <a:gd name="T111" fmla="*/ 74 h 97"/>
              <a:gd name="T112" fmla="*/ 5 w 70"/>
              <a:gd name="T113" fmla="*/ 7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0" h="97">
                <a:moveTo>
                  <a:pt x="39" y="0"/>
                </a:moveTo>
                <a:lnTo>
                  <a:pt x="0" y="0"/>
                </a:lnTo>
                <a:lnTo>
                  <a:pt x="0" y="97"/>
                </a:lnTo>
                <a:lnTo>
                  <a:pt x="70" y="97"/>
                </a:lnTo>
                <a:lnTo>
                  <a:pt x="70" y="30"/>
                </a:lnTo>
                <a:lnTo>
                  <a:pt x="39" y="0"/>
                </a:lnTo>
                <a:close/>
                <a:moveTo>
                  <a:pt x="39" y="5"/>
                </a:moveTo>
                <a:lnTo>
                  <a:pt x="62" y="30"/>
                </a:lnTo>
                <a:lnTo>
                  <a:pt x="39" y="30"/>
                </a:lnTo>
                <a:lnTo>
                  <a:pt x="39" y="5"/>
                </a:lnTo>
                <a:close/>
                <a:moveTo>
                  <a:pt x="67" y="92"/>
                </a:moveTo>
                <a:lnTo>
                  <a:pt x="3" y="92"/>
                </a:lnTo>
                <a:lnTo>
                  <a:pt x="3" y="2"/>
                </a:lnTo>
                <a:lnTo>
                  <a:pt x="36" y="2"/>
                </a:lnTo>
                <a:lnTo>
                  <a:pt x="36" y="33"/>
                </a:lnTo>
                <a:lnTo>
                  <a:pt x="67" y="33"/>
                </a:lnTo>
                <a:lnTo>
                  <a:pt x="67" y="92"/>
                </a:lnTo>
                <a:close/>
                <a:moveTo>
                  <a:pt x="5" y="40"/>
                </a:moveTo>
                <a:lnTo>
                  <a:pt x="62" y="40"/>
                </a:lnTo>
                <a:lnTo>
                  <a:pt x="62" y="38"/>
                </a:lnTo>
                <a:lnTo>
                  <a:pt x="5" y="38"/>
                </a:lnTo>
                <a:lnTo>
                  <a:pt x="5" y="40"/>
                </a:lnTo>
                <a:close/>
                <a:moveTo>
                  <a:pt x="5" y="46"/>
                </a:moveTo>
                <a:lnTo>
                  <a:pt x="62" y="46"/>
                </a:lnTo>
                <a:lnTo>
                  <a:pt x="62" y="43"/>
                </a:lnTo>
                <a:lnTo>
                  <a:pt x="5" y="43"/>
                </a:lnTo>
                <a:lnTo>
                  <a:pt x="5" y="46"/>
                </a:lnTo>
                <a:close/>
                <a:moveTo>
                  <a:pt x="5" y="51"/>
                </a:moveTo>
                <a:lnTo>
                  <a:pt x="62" y="51"/>
                </a:lnTo>
                <a:lnTo>
                  <a:pt x="62" y="48"/>
                </a:lnTo>
                <a:lnTo>
                  <a:pt x="5" y="48"/>
                </a:lnTo>
                <a:lnTo>
                  <a:pt x="5" y="51"/>
                </a:lnTo>
                <a:close/>
                <a:moveTo>
                  <a:pt x="5" y="56"/>
                </a:moveTo>
                <a:lnTo>
                  <a:pt x="62" y="56"/>
                </a:lnTo>
                <a:lnTo>
                  <a:pt x="62" y="53"/>
                </a:lnTo>
                <a:lnTo>
                  <a:pt x="5" y="53"/>
                </a:lnTo>
                <a:lnTo>
                  <a:pt x="5" y="56"/>
                </a:lnTo>
                <a:close/>
                <a:moveTo>
                  <a:pt x="5" y="61"/>
                </a:moveTo>
                <a:lnTo>
                  <a:pt x="62" y="61"/>
                </a:lnTo>
                <a:lnTo>
                  <a:pt x="62" y="58"/>
                </a:lnTo>
                <a:lnTo>
                  <a:pt x="5" y="58"/>
                </a:lnTo>
                <a:lnTo>
                  <a:pt x="5" y="61"/>
                </a:lnTo>
                <a:close/>
                <a:moveTo>
                  <a:pt x="5" y="66"/>
                </a:moveTo>
                <a:lnTo>
                  <a:pt x="62" y="66"/>
                </a:lnTo>
                <a:lnTo>
                  <a:pt x="62" y="63"/>
                </a:lnTo>
                <a:lnTo>
                  <a:pt x="5" y="63"/>
                </a:lnTo>
                <a:lnTo>
                  <a:pt x="5" y="66"/>
                </a:lnTo>
                <a:close/>
                <a:moveTo>
                  <a:pt x="5" y="71"/>
                </a:moveTo>
                <a:lnTo>
                  <a:pt x="62" y="71"/>
                </a:lnTo>
                <a:lnTo>
                  <a:pt x="62" y="69"/>
                </a:lnTo>
                <a:lnTo>
                  <a:pt x="5" y="69"/>
                </a:lnTo>
                <a:lnTo>
                  <a:pt x="5" y="71"/>
                </a:lnTo>
                <a:close/>
                <a:moveTo>
                  <a:pt x="5" y="76"/>
                </a:moveTo>
                <a:lnTo>
                  <a:pt x="62" y="76"/>
                </a:lnTo>
                <a:lnTo>
                  <a:pt x="62" y="74"/>
                </a:lnTo>
                <a:lnTo>
                  <a:pt x="5" y="74"/>
                </a:lnTo>
                <a:lnTo>
                  <a:pt x="5" y="76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5475362" y="1710808"/>
            <a:ext cx="1428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8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476747" y="1522571"/>
            <a:ext cx="1146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106" name="Group 4"/>
          <p:cNvGrpSpPr>
            <a:grpSpLocks noChangeAspect="1"/>
          </p:cNvGrpSpPr>
          <p:nvPr/>
        </p:nvGrpSpPr>
        <p:grpSpPr bwMode="auto">
          <a:xfrm>
            <a:off x="5879723" y="1196627"/>
            <a:ext cx="339110" cy="329515"/>
            <a:chOff x="3787" y="2110"/>
            <a:chExt cx="106" cy="103"/>
          </a:xfrm>
          <a:solidFill>
            <a:srgbClr val="663A77"/>
          </a:solidFill>
        </p:grpSpPr>
        <p:sp>
          <p:nvSpPr>
            <p:cNvPr id="107" name="Freeform 5"/>
            <p:cNvSpPr>
              <a:spLocks noEditPoints="1"/>
            </p:cNvSpPr>
            <p:nvPr/>
          </p:nvSpPr>
          <p:spPr bwMode="auto">
            <a:xfrm>
              <a:off x="3823" y="2117"/>
              <a:ext cx="34" cy="33"/>
            </a:xfrm>
            <a:custGeom>
              <a:avLst/>
              <a:gdLst>
                <a:gd name="T0" fmla="*/ 1 w 13"/>
                <a:gd name="T1" fmla="*/ 8 h 13"/>
                <a:gd name="T2" fmla="*/ 1 w 13"/>
                <a:gd name="T3" fmla="*/ 7 h 13"/>
                <a:gd name="T4" fmla="*/ 1 w 13"/>
                <a:gd name="T5" fmla="*/ 7 h 13"/>
                <a:gd name="T6" fmla="*/ 0 w 13"/>
                <a:gd name="T7" fmla="*/ 6 h 13"/>
                <a:gd name="T8" fmla="*/ 0 w 13"/>
                <a:gd name="T9" fmla="*/ 6 h 13"/>
                <a:gd name="T10" fmla="*/ 0 w 13"/>
                <a:gd name="T11" fmla="*/ 5 h 13"/>
                <a:gd name="T12" fmla="*/ 1 w 13"/>
                <a:gd name="T13" fmla="*/ 4 h 13"/>
                <a:gd name="T14" fmla="*/ 1 w 13"/>
                <a:gd name="T15" fmla="*/ 4 h 13"/>
                <a:gd name="T16" fmla="*/ 1 w 13"/>
                <a:gd name="T17" fmla="*/ 3 h 13"/>
                <a:gd name="T18" fmla="*/ 1 w 13"/>
                <a:gd name="T19" fmla="*/ 3 h 13"/>
                <a:gd name="T20" fmla="*/ 6 w 13"/>
                <a:gd name="T21" fmla="*/ 0 h 13"/>
                <a:gd name="T22" fmla="*/ 6 w 13"/>
                <a:gd name="T23" fmla="*/ 0 h 13"/>
                <a:gd name="T24" fmla="*/ 12 w 13"/>
                <a:gd name="T25" fmla="*/ 3 h 13"/>
                <a:gd name="T26" fmla="*/ 12 w 13"/>
                <a:gd name="T27" fmla="*/ 3 h 13"/>
                <a:gd name="T28" fmla="*/ 12 w 13"/>
                <a:gd name="T29" fmla="*/ 4 h 13"/>
                <a:gd name="T30" fmla="*/ 12 w 13"/>
                <a:gd name="T31" fmla="*/ 4 h 13"/>
                <a:gd name="T32" fmla="*/ 13 w 13"/>
                <a:gd name="T33" fmla="*/ 5 h 13"/>
                <a:gd name="T34" fmla="*/ 13 w 13"/>
                <a:gd name="T35" fmla="*/ 5 h 13"/>
                <a:gd name="T36" fmla="*/ 13 w 13"/>
                <a:gd name="T37" fmla="*/ 6 h 13"/>
                <a:gd name="T38" fmla="*/ 12 w 13"/>
                <a:gd name="T39" fmla="*/ 7 h 13"/>
                <a:gd name="T40" fmla="*/ 12 w 13"/>
                <a:gd name="T41" fmla="*/ 7 h 13"/>
                <a:gd name="T42" fmla="*/ 12 w 13"/>
                <a:gd name="T43" fmla="*/ 8 h 13"/>
                <a:gd name="T44" fmla="*/ 12 w 13"/>
                <a:gd name="T45" fmla="*/ 8 h 13"/>
                <a:gd name="T46" fmla="*/ 6 w 13"/>
                <a:gd name="T47" fmla="*/ 13 h 13"/>
                <a:gd name="T48" fmla="*/ 6 w 13"/>
                <a:gd name="T49" fmla="*/ 13 h 13"/>
                <a:gd name="T50" fmla="*/ 1 w 13"/>
                <a:gd name="T51" fmla="*/ 8 h 13"/>
                <a:gd name="T52" fmla="*/ 10 w 13"/>
                <a:gd name="T53" fmla="*/ 7 h 13"/>
                <a:gd name="T54" fmla="*/ 11 w 13"/>
                <a:gd name="T55" fmla="*/ 6 h 13"/>
                <a:gd name="T56" fmla="*/ 11 w 13"/>
                <a:gd name="T57" fmla="*/ 6 h 13"/>
                <a:gd name="T58" fmla="*/ 11 w 13"/>
                <a:gd name="T59" fmla="*/ 6 h 13"/>
                <a:gd name="T60" fmla="*/ 11 w 13"/>
                <a:gd name="T61" fmla="*/ 6 h 13"/>
                <a:gd name="T62" fmla="*/ 11 w 13"/>
                <a:gd name="T63" fmla="*/ 5 h 13"/>
                <a:gd name="T64" fmla="*/ 11 w 13"/>
                <a:gd name="T65" fmla="*/ 5 h 13"/>
                <a:gd name="T66" fmla="*/ 11 w 13"/>
                <a:gd name="T67" fmla="*/ 5 h 13"/>
                <a:gd name="T68" fmla="*/ 11 w 13"/>
                <a:gd name="T69" fmla="*/ 5 h 13"/>
                <a:gd name="T70" fmla="*/ 10 w 13"/>
                <a:gd name="T71" fmla="*/ 4 h 13"/>
                <a:gd name="T72" fmla="*/ 6 w 13"/>
                <a:gd name="T73" fmla="*/ 1 h 13"/>
                <a:gd name="T74" fmla="*/ 6 w 13"/>
                <a:gd name="T75" fmla="*/ 1 h 13"/>
                <a:gd name="T76" fmla="*/ 2 w 13"/>
                <a:gd name="T77" fmla="*/ 4 h 13"/>
                <a:gd name="T78" fmla="*/ 2 w 13"/>
                <a:gd name="T79" fmla="*/ 4 h 13"/>
                <a:gd name="T80" fmla="*/ 2 w 13"/>
                <a:gd name="T81" fmla="*/ 5 h 13"/>
                <a:gd name="T82" fmla="*/ 2 w 13"/>
                <a:gd name="T83" fmla="*/ 5 h 13"/>
                <a:gd name="T84" fmla="*/ 2 w 13"/>
                <a:gd name="T85" fmla="*/ 5 h 13"/>
                <a:gd name="T86" fmla="*/ 2 w 13"/>
                <a:gd name="T87" fmla="*/ 5 h 13"/>
                <a:gd name="T88" fmla="*/ 2 w 13"/>
                <a:gd name="T89" fmla="*/ 6 h 13"/>
                <a:gd name="T90" fmla="*/ 2 w 13"/>
                <a:gd name="T91" fmla="*/ 6 h 13"/>
                <a:gd name="T92" fmla="*/ 2 w 13"/>
                <a:gd name="T93" fmla="*/ 6 h 13"/>
                <a:gd name="T94" fmla="*/ 2 w 13"/>
                <a:gd name="T95" fmla="*/ 6 h 13"/>
                <a:gd name="T96" fmla="*/ 2 w 13"/>
                <a:gd name="T97" fmla="*/ 7 h 13"/>
                <a:gd name="T98" fmla="*/ 6 w 13"/>
                <a:gd name="T99" fmla="*/ 12 h 13"/>
                <a:gd name="T100" fmla="*/ 6 w 13"/>
                <a:gd name="T101" fmla="*/ 12 h 13"/>
                <a:gd name="T102" fmla="*/ 10 w 13"/>
                <a:gd name="T103" fmla="*/ 7 h 13"/>
                <a:gd name="T104" fmla="*/ 11 w 13"/>
                <a:gd name="T105" fmla="*/ 6 h 13"/>
                <a:gd name="T106" fmla="*/ 11 w 13"/>
                <a:gd name="T107" fmla="*/ 6 h 13"/>
                <a:gd name="T108" fmla="*/ 11 w 13"/>
                <a:gd name="T109" fmla="*/ 6 h 13"/>
                <a:gd name="T110" fmla="*/ 11 w 13"/>
                <a:gd name="T111" fmla="*/ 6 h 13"/>
                <a:gd name="T112" fmla="*/ 11 w 13"/>
                <a:gd name="T113" fmla="*/ 5 h 13"/>
                <a:gd name="T114" fmla="*/ 11 w 13"/>
                <a:gd name="T115" fmla="*/ 4 h 13"/>
                <a:gd name="T116" fmla="*/ 11 w 13"/>
                <a:gd name="T11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" h="13">
                  <a:moveTo>
                    <a:pt x="1" y="8"/>
                  </a:move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1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0"/>
                    <a:pt x="9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2" y="10"/>
                    <a:pt x="1" y="8"/>
                  </a:cubicBezTo>
                  <a:close/>
                  <a:moveTo>
                    <a:pt x="10" y="7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8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9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9"/>
                    <a:pt x="10" y="7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11" y="5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1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3813" y="2152"/>
              <a:ext cx="54" cy="49"/>
            </a:xfrm>
            <a:custGeom>
              <a:avLst/>
              <a:gdLst>
                <a:gd name="T0" fmla="*/ 21 w 21"/>
                <a:gd name="T1" fmla="*/ 4 h 19"/>
                <a:gd name="T2" fmla="*/ 21 w 21"/>
                <a:gd name="T3" fmla="*/ 4 h 19"/>
                <a:gd name="T4" fmla="*/ 21 w 21"/>
                <a:gd name="T5" fmla="*/ 4 h 19"/>
                <a:gd name="T6" fmla="*/ 19 w 21"/>
                <a:gd name="T7" fmla="*/ 2 h 19"/>
                <a:gd name="T8" fmla="*/ 10 w 21"/>
                <a:gd name="T9" fmla="*/ 0 h 19"/>
                <a:gd name="T10" fmla="*/ 4 w 21"/>
                <a:gd name="T11" fmla="*/ 0 h 19"/>
                <a:gd name="T12" fmla="*/ 1 w 21"/>
                <a:gd name="T13" fmla="*/ 2 h 19"/>
                <a:gd name="T14" fmla="*/ 0 w 21"/>
                <a:gd name="T15" fmla="*/ 4 h 19"/>
                <a:gd name="T16" fmla="*/ 0 w 21"/>
                <a:gd name="T17" fmla="*/ 4 h 19"/>
                <a:gd name="T18" fmla="*/ 0 w 21"/>
                <a:gd name="T19" fmla="*/ 16 h 19"/>
                <a:gd name="T20" fmla="*/ 3 w 21"/>
                <a:gd name="T21" fmla="*/ 19 h 19"/>
                <a:gd name="T22" fmla="*/ 3 w 21"/>
                <a:gd name="T23" fmla="*/ 19 h 19"/>
                <a:gd name="T24" fmla="*/ 5 w 21"/>
                <a:gd name="T25" fmla="*/ 18 h 19"/>
                <a:gd name="T26" fmla="*/ 8 w 21"/>
                <a:gd name="T27" fmla="*/ 19 h 19"/>
                <a:gd name="T28" fmla="*/ 8 w 21"/>
                <a:gd name="T29" fmla="*/ 19 h 19"/>
                <a:gd name="T30" fmla="*/ 13 w 21"/>
                <a:gd name="T31" fmla="*/ 19 h 19"/>
                <a:gd name="T32" fmla="*/ 15 w 21"/>
                <a:gd name="T33" fmla="*/ 19 h 19"/>
                <a:gd name="T34" fmla="*/ 16 w 21"/>
                <a:gd name="T35" fmla="*/ 18 h 19"/>
                <a:gd name="T36" fmla="*/ 16 w 21"/>
                <a:gd name="T37" fmla="*/ 18 h 19"/>
                <a:gd name="T38" fmla="*/ 18 w 21"/>
                <a:gd name="T39" fmla="*/ 19 h 19"/>
                <a:gd name="T40" fmla="*/ 21 w 21"/>
                <a:gd name="T41" fmla="*/ 16 h 19"/>
                <a:gd name="T42" fmla="*/ 21 w 21"/>
                <a:gd name="T43" fmla="*/ 4 h 19"/>
                <a:gd name="T44" fmla="*/ 3 w 21"/>
                <a:gd name="T45" fmla="*/ 17 h 19"/>
                <a:gd name="T46" fmla="*/ 1 w 21"/>
                <a:gd name="T47" fmla="*/ 16 h 19"/>
                <a:gd name="T48" fmla="*/ 1 w 21"/>
                <a:gd name="T49" fmla="*/ 8 h 19"/>
                <a:gd name="T50" fmla="*/ 3 w 21"/>
                <a:gd name="T51" fmla="*/ 13 h 19"/>
                <a:gd name="T52" fmla="*/ 4 w 21"/>
                <a:gd name="T53" fmla="*/ 15 h 19"/>
                <a:gd name="T54" fmla="*/ 4 w 21"/>
                <a:gd name="T55" fmla="*/ 16 h 19"/>
                <a:gd name="T56" fmla="*/ 3 w 21"/>
                <a:gd name="T57" fmla="*/ 17 h 19"/>
                <a:gd name="T58" fmla="*/ 14 w 21"/>
                <a:gd name="T59" fmla="*/ 18 h 19"/>
                <a:gd name="T60" fmla="*/ 13 w 21"/>
                <a:gd name="T61" fmla="*/ 18 h 19"/>
                <a:gd name="T62" fmla="*/ 8 w 21"/>
                <a:gd name="T63" fmla="*/ 18 h 19"/>
                <a:gd name="T64" fmla="*/ 6 w 21"/>
                <a:gd name="T65" fmla="*/ 17 h 19"/>
                <a:gd name="T66" fmla="*/ 5 w 21"/>
                <a:gd name="T67" fmla="*/ 12 h 19"/>
                <a:gd name="T68" fmla="*/ 2 w 21"/>
                <a:gd name="T69" fmla="*/ 5 h 19"/>
                <a:gd name="T70" fmla="*/ 1 w 21"/>
                <a:gd name="T71" fmla="*/ 4 h 19"/>
                <a:gd name="T72" fmla="*/ 1 w 21"/>
                <a:gd name="T73" fmla="*/ 4 h 19"/>
                <a:gd name="T74" fmla="*/ 2 w 21"/>
                <a:gd name="T75" fmla="*/ 3 h 19"/>
                <a:gd name="T76" fmla="*/ 10 w 21"/>
                <a:gd name="T77" fmla="*/ 1 h 19"/>
                <a:gd name="T78" fmla="*/ 10 w 21"/>
                <a:gd name="T79" fmla="*/ 1 h 19"/>
                <a:gd name="T80" fmla="*/ 16 w 21"/>
                <a:gd name="T81" fmla="*/ 2 h 19"/>
                <a:gd name="T82" fmla="*/ 19 w 21"/>
                <a:gd name="T83" fmla="*/ 3 h 19"/>
                <a:gd name="T84" fmla="*/ 19 w 21"/>
                <a:gd name="T85" fmla="*/ 4 h 19"/>
                <a:gd name="T86" fmla="*/ 19 w 21"/>
                <a:gd name="T87" fmla="*/ 5 h 19"/>
                <a:gd name="T88" fmla="*/ 16 w 21"/>
                <a:gd name="T89" fmla="*/ 12 h 19"/>
                <a:gd name="T90" fmla="*/ 15 w 21"/>
                <a:gd name="T91" fmla="*/ 17 h 19"/>
                <a:gd name="T92" fmla="*/ 14 w 21"/>
                <a:gd name="T93" fmla="*/ 18 h 19"/>
                <a:gd name="T94" fmla="*/ 18 w 21"/>
                <a:gd name="T95" fmla="*/ 17 h 19"/>
                <a:gd name="T96" fmla="*/ 17 w 21"/>
                <a:gd name="T97" fmla="*/ 17 h 19"/>
                <a:gd name="T98" fmla="*/ 17 w 21"/>
                <a:gd name="T99" fmla="*/ 16 h 19"/>
                <a:gd name="T100" fmla="*/ 17 w 21"/>
                <a:gd name="T101" fmla="*/ 16 h 19"/>
                <a:gd name="T102" fmla="*/ 17 w 21"/>
                <a:gd name="T103" fmla="*/ 13 h 19"/>
                <a:gd name="T104" fmla="*/ 19 w 21"/>
                <a:gd name="T105" fmla="*/ 8 h 19"/>
                <a:gd name="T106" fmla="*/ 20 w 21"/>
                <a:gd name="T107" fmla="*/ 16 h 19"/>
                <a:gd name="T108" fmla="*/ 18 w 21"/>
                <a:gd name="T10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19">
                  <a:moveTo>
                    <a:pt x="2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2"/>
                    <a:pt x="19" y="2"/>
                  </a:cubicBezTo>
                  <a:cubicBezTo>
                    <a:pt x="17" y="0"/>
                    <a:pt x="13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8"/>
                    <a:pt x="5" y="18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5" y="19"/>
                    <a:pt x="15" y="19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20" y="19"/>
                    <a:pt x="21" y="17"/>
                    <a:pt x="21" y="16"/>
                  </a:cubicBezTo>
                  <a:lnTo>
                    <a:pt x="21" y="4"/>
                  </a:lnTo>
                  <a:close/>
                  <a:moveTo>
                    <a:pt x="3" y="17"/>
                  </a:moveTo>
                  <a:cubicBezTo>
                    <a:pt x="2" y="17"/>
                    <a:pt x="1" y="16"/>
                    <a:pt x="1" y="1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3" y="12"/>
                    <a:pt x="3" y="13"/>
                  </a:cubicBezTo>
                  <a:cubicBezTo>
                    <a:pt x="3" y="14"/>
                    <a:pt x="4" y="14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ubicBezTo>
                    <a:pt x="4" y="17"/>
                    <a:pt x="3" y="17"/>
                    <a:pt x="3" y="17"/>
                  </a:cubicBezTo>
                  <a:close/>
                  <a:moveTo>
                    <a:pt x="14" y="18"/>
                  </a:moveTo>
                  <a:cubicBezTo>
                    <a:pt x="14" y="18"/>
                    <a:pt x="14" y="18"/>
                    <a:pt x="1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6" y="18"/>
                    <a:pt x="6" y="18"/>
                    <a:pt x="6" y="17"/>
                  </a:cubicBezTo>
                  <a:cubicBezTo>
                    <a:pt x="5" y="16"/>
                    <a:pt x="5" y="14"/>
                    <a:pt x="5" y="12"/>
                  </a:cubicBezTo>
                  <a:cubicBezTo>
                    <a:pt x="4" y="11"/>
                    <a:pt x="2" y="6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4" y="2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4" y="1"/>
                    <a:pt x="16" y="2"/>
                  </a:cubicBezTo>
                  <a:cubicBezTo>
                    <a:pt x="17" y="2"/>
                    <a:pt x="18" y="3"/>
                    <a:pt x="19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19" y="5"/>
                  </a:cubicBezTo>
                  <a:cubicBezTo>
                    <a:pt x="19" y="6"/>
                    <a:pt x="16" y="10"/>
                    <a:pt x="16" y="12"/>
                  </a:cubicBezTo>
                  <a:cubicBezTo>
                    <a:pt x="15" y="14"/>
                    <a:pt x="15" y="16"/>
                    <a:pt x="15" y="17"/>
                  </a:cubicBezTo>
                  <a:cubicBezTo>
                    <a:pt x="15" y="17"/>
                    <a:pt x="14" y="17"/>
                    <a:pt x="14" y="18"/>
                  </a:cubicBezTo>
                  <a:close/>
                  <a:moveTo>
                    <a:pt x="18" y="17"/>
                  </a:moveTo>
                  <a:cubicBezTo>
                    <a:pt x="18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4"/>
                    <a:pt x="17" y="13"/>
                  </a:cubicBezTo>
                  <a:cubicBezTo>
                    <a:pt x="17" y="12"/>
                    <a:pt x="19" y="10"/>
                    <a:pt x="19" y="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19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7"/>
            <p:cNvSpPr>
              <a:spLocks noEditPoints="1"/>
            </p:cNvSpPr>
            <p:nvPr/>
          </p:nvSpPr>
          <p:spPr bwMode="auto">
            <a:xfrm>
              <a:off x="3787" y="2110"/>
              <a:ext cx="106" cy="103"/>
            </a:xfrm>
            <a:custGeom>
              <a:avLst/>
              <a:gdLst>
                <a:gd name="T0" fmla="*/ 0 w 41"/>
                <a:gd name="T1" fmla="*/ 20 h 41"/>
                <a:gd name="T2" fmla="*/ 20 w 41"/>
                <a:gd name="T3" fmla="*/ 0 h 41"/>
                <a:gd name="T4" fmla="*/ 20 w 41"/>
                <a:gd name="T5" fmla="*/ 0 h 41"/>
                <a:gd name="T6" fmla="*/ 41 w 41"/>
                <a:gd name="T7" fmla="*/ 20 h 41"/>
                <a:gd name="T8" fmla="*/ 41 w 41"/>
                <a:gd name="T9" fmla="*/ 20 h 41"/>
                <a:gd name="T10" fmla="*/ 20 w 41"/>
                <a:gd name="T11" fmla="*/ 41 h 41"/>
                <a:gd name="T12" fmla="*/ 20 w 41"/>
                <a:gd name="T13" fmla="*/ 41 h 41"/>
                <a:gd name="T14" fmla="*/ 0 w 41"/>
                <a:gd name="T15" fmla="*/ 20 h 41"/>
                <a:gd name="T16" fmla="*/ 2 w 41"/>
                <a:gd name="T17" fmla="*/ 20 h 41"/>
                <a:gd name="T18" fmla="*/ 20 w 41"/>
                <a:gd name="T19" fmla="*/ 39 h 41"/>
                <a:gd name="T20" fmla="*/ 20 w 41"/>
                <a:gd name="T21" fmla="*/ 39 h 41"/>
                <a:gd name="T22" fmla="*/ 39 w 41"/>
                <a:gd name="T23" fmla="*/ 20 h 41"/>
                <a:gd name="T24" fmla="*/ 39 w 41"/>
                <a:gd name="T25" fmla="*/ 20 h 41"/>
                <a:gd name="T26" fmla="*/ 20 w 41"/>
                <a:gd name="T27" fmla="*/ 1 h 41"/>
                <a:gd name="T28" fmla="*/ 20 w 41"/>
                <a:gd name="T29" fmla="*/ 1 h 41"/>
                <a:gd name="T30" fmla="*/ 2 w 41"/>
                <a:gd name="T3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41">
                  <a:moveTo>
                    <a:pt x="0" y="20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31"/>
                    <a:pt x="32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1"/>
                    <a:pt x="0" y="20"/>
                  </a:cubicBezTo>
                  <a:close/>
                  <a:moveTo>
                    <a:pt x="2" y="20"/>
                  </a:moveTo>
                  <a:cubicBezTo>
                    <a:pt x="2" y="31"/>
                    <a:pt x="1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31" y="39"/>
                    <a:pt x="39" y="31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0"/>
                    <a:pt x="31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0" y="1"/>
                    <a:pt x="2" y="1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5388778" y="2995453"/>
            <a:ext cx="1289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立体球四项聚合关系图表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5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椭圆 1069"/>
          <p:cNvSpPr/>
          <p:nvPr/>
        </p:nvSpPr>
        <p:spPr>
          <a:xfrm>
            <a:off x="2775252" y="4182180"/>
            <a:ext cx="7015106" cy="2573098"/>
          </a:xfrm>
          <a:prstGeom prst="ellipse">
            <a:avLst/>
          </a:prstGeom>
          <a:gradFill flip="none" rotWithShape="1">
            <a:gsLst>
              <a:gs pos="45000">
                <a:schemeClr val="tx1">
                  <a:alpha val="50000"/>
                </a:schemeClr>
              </a:gs>
              <a:gs pos="18000">
                <a:schemeClr val="tx1">
                  <a:alpha val="89000"/>
                </a:scheme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3875870" y="4257646"/>
            <a:ext cx="4451044" cy="1544784"/>
          </a:xfrm>
          <a:custGeom>
            <a:avLst/>
            <a:gdLst>
              <a:gd name="connsiteX0" fmla="*/ 0 w 5388800"/>
              <a:gd name="connsiteY0" fmla="*/ 0 h 1870242"/>
              <a:gd name="connsiteX1" fmla="*/ 48476 w 5388800"/>
              <a:gd name="connsiteY1" fmla="*/ 22961 h 1870242"/>
              <a:gd name="connsiteX2" fmla="*/ 2694400 w 5388800"/>
              <a:gd name="connsiteY2" fmla="*/ 427778 h 1870242"/>
              <a:gd name="connsiteX3" fmla="*/ 5340324 w 5388800"/>
              <a:gd name="connsiteY3" fmla="*/ 22961 h 1870242"/>
              <a:gd name="connsiteX4" fmla="*/ 5388800 w 5388800"/>
              <a:gd name="connsiteY4" fmla="*/ 0 h 1870242"/>
              <a:gd name="connsiteX5" fmla="*/ 5348075 w 5388800"/>
              <a:gd name="connsiteY5" fmla="*/ 111268 h 1870242"/>
              <a:gd name="connsiteX6" fmla="*/ 2694400 w 5388800"/>
              <a:gd name="connsiteY6" fmla="*/ 1870242 h 1870242"/>
              <a:gd name="connsiteX7" fmla="*/ 40725 w 5388800"/>
              <a:gd name="connsiteY7" fmla="*/ 111268 h 187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8800" h="1870242">
                <a:moveTo>
                  <a:pt x="0" y="0"/>
                </a:moveTo>
                <a:lnTo>
                  <a:pt x="48476" y="22961"/>
                </a:lnTo>
                <a:cubicBezTo>
                  <a:pt x="621900" y="267199"/>
                  <a:pt x="1592980" y="427778"/>
                  <a:pt x="2694400" y="427778"/>
                </a:cubicBezTo>
                <a:cubicBezTo>
                  <a:pt x="3795820" y="427778"/>
                  <a:pt x="4766901" y="267199"/>
                  <a:pt x="5340324" y="22961"/>
                </a:cubicBezTo>
                <a:lnTo>
                  <a:pt x="5388800" y="0"/>
                </a:lnTo>
                <a:lnTo>
                  <a:pt x="5348075" y="111268"/>
                </a:lnTo>
                <a:cubicBezTo>
                  <a:pt x="4910867" y="1144943"/>
                  <a:pt x="3887335" y="1870242"/>
                  <a:pt x="2694400" y="1870242"/>
                </a:cubicBezTo>
                <a:cubicBezTo>
                  <a:pt x="1501465" y="1870242"/>
                  <a:pt x="477933" y="1144943"/>
                  <a:pt x="40725" y="111268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3717116" y="3012139"/>
            <a:ext cx="4757647" cy="1602019"/>
          </a:xfrm>
          <a:custGeom>
            <a:avLst/>
            <a:gdLst>
              <a:gd name="connsiteX0" fmla="*/ 46543 w 5760000"/>
              <a:gd name="connsiteY0" fmla="*/ 0 h 1939535"/>
              <a:gd name="connsiteX1" fmla="*/ 74247 w 5760000"/>
              <a:gd name="connsiteY1" fmla="*/ 16549 h 1939535"/>
              <a:gd name="connsiteX2" fmla="*/ 2880000 w 5760000"/>
              <a:gd name="connsiteY2" fmla="*/ 497070 h 1939535"/>
              <a:gd name="connsiteX3" fmla="*/ 5685754 w 5760000"/>
              <a:gd name="connsiteY3" fmla="*/ 16549 h 1939535"/>
              <a:gd name="connsiteX4" fmla="*/ 5713457 w 5760000"/>
              <a:gd name="connsiteY4" fmla="*/ 0 h 1939535"/>
              <a:gd name="connsiteX5" fmla="*/ 5745131 w 5760000"/>
              <a:gd name="connsiteY5" fmla="*/ 207536 h 1939535"/>
              <a:gd name="connsiteX6" fmla="*/ 5760000 w 5760000"/>
              <a:gd name="connsiteY6" fmla="*/ 501999 h 1939535"/>
              <a:gd name="connsiteX7" fmla="*/ 5630521 w 5760000"/>
              <a:gd name="connsiteY7" fmla="*/ 1358423 h 1939535"/>
              <a:gd name="connsiteX8" fmla="*/ 5574400 w 5760000"/>
              <a:gd name="connsiteY8" fmla="*/ 1511757 h 1939535"/>
              <a:gd name="connsiteX9" fmla="*/ 5525924 w 5760000"/>
              <a:gd name="connsiteY9" fmla="*/ 1534718 h 1939535"/>
              <a:gd name="connsiteX10" fmla="*/ 2880000 w 5760000"/>
              <a:gd name="connsiteY10" fmla="*/ 1939535 h 1939535"/>
              <a:gd name="connsiteX11" fmla="*/ 234077 w 5760000"/>
              <a:gd name="connsiteY11" fmla="*/ 1534718 h 1939535"/>
              <a:gd name="connsiteX12" fmla="*/ 185600 w 5760000"/>
              <a:gd name="connsiteY12" fmla="*/ 1511757 h 1939535"/>
              <a:gd name="connsiteX13" fmla="*/ 129479 w 5760000"/>
              <a:gd name="connsiteY13" fmla="*/ 1358423 h 1939535"/>
              <a:gd name="connsiteX14" fmla="*/ 0 w 5760000"/>
              <a:gd name="connsiteY14" fmla="*/ 501999 h 1939535"/>
              <a:gd name="connsiteX15" fmla="*/ 14869 w 5760000"/>
              <a:gd name="connsiteY15" fmla="*/ 207536 h 1939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760000" h="1939535">
                <a:moveTo>
                  <a:pt x="46543" y="0"/>
                </a:moveTo>
                <a:lnTo>
                  <a:pt x="74247" y="16549"/>
                </a:lnTo>
                <a:cubicBezTo>
                  <a:pt x="614587" y="302769"/>
                  <a:pt x="1668438" y="497070"/>
                  <a:pt x="2880000" y="497070"/>
                </a:cubicBezTo>
                <a:cubicBezTo>
                  <a:pt x="4091562" y="497070"/>
                  <a:pt x="5145413" y="302769"/>
                  <a:pt x="5685754" y="16549"/>
                </a:cubicBezTo>
                <a:lnTo>
                  <a:pt x="5713457" y="0"/>
                </a:lnTo>
                <a:lnTo>
                  <a:pt x="5745131" y="207536"/>
                </a:lnTo>
                <a:cubicBezTo>
                  <a:pt x="5754963" y="304353"/>
                  <a:pt x="5760000" y="402588"/>
                  <a:pt x="5760000" y="501999"/>
                </a:cubicBezTo>
                <a:cubicBezTo>
                  <a:pt x="5760000" y="800233"/>
                  <a:pt x="5714669" y="1087879"/>
                  <a:pt x="5630521" y="1358423"/>
                </a:cubicBezTo>
                <a:lnTo>
                  <a:pt x="5574400" y="1511757"/>
                </a:lnTo>
                <a:lnTo>
                  <a:pt x="5525924" y="1534718"/>
                </a:lnTo>
                <a:cubicBezTo>
                  <a:pt x="4952501" y="1778956"/>
                  <a:pt x="3981420" y="1939535"/>
                  <a:pt x="2880000" y="1939535"/>
                </a:cubicBezTo>
                <a:cubicBezTo>
                  <a:pt x="1778580" y="1939535"/>
                  <a:pt x="807500" y="1778956"/>
                  <a:pt x="234077" y="1534718"/>
                </a:cubicBezTo>
                <a:lnTo>
                  <a:pt x="185600" y="1511757"/>
                </a:lnTo>
                <a:lnTo>
                  <a:pt x="129479" y="1358423"/>
                </a:lnTo>
                <a:cubicBezTo>
                  <a:pt x="45332" y="1087879"/>
                  <a:pt x="0" y="800233"/>
                  <a:pt x="0" y="501999"/>
                </a:cubicBezTo>
                <a:cubicBezTo>
                  <a:pt x="0" y="402588"/>
                  <a:pt x="5037" y="304353"/>
                  <a:pt x="14869" y="207536"/>
                </a:cubicBez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3754232" y="2010564"/>
            <a:ext cx="4681017" cy="1419460"/>
          </a:xfrm>
          <a:custGeom>
            <a:avLst/>
            <a:gdLst>
              <a:gd name="connsiteX0" fmla="*/ 5139639 w 5667225"/>
              <a:gd name="connsiteY0" fmla="*/ 0 h 1718514"/>
              <a:gd name="connsiteX1" fmla="*/ 5162027 w 5667225"/>
              <a:gd name="connsiteY1" fmla="*/ 28143 h 1718514"/>
              <a:gd name="connsiteX2" fmla="*/ 5655101 w 5667225"/>
              <a:gd name="connsiteY2" fmla="*/ 1143023 h 1718514"/>
              <a:gd name="connsiteX3" fmla="*/ 5667225 w 5667225"/>
              <a:gd name="connsiteY3" fmla="*/ 1222461 h 1718514"/>
              <a:gd name="connsiteX4" fmla="*/ 5532121 w 5667225"/>
              <a:gd name="connsiteY4" fmla="*/ 1290557 h 1718514"/>
              <a:gd name="connsiteX5" fmla="*/ 2833612 w 5667225"/>
              <a:gd name="connsiteY5" fmla="*/ 1718514 h 1718514"/>
              <a:gd name="connsiteX6" fmla="*/ 135103 w 5667225"/>
              <a:gd name="connsiteY6" fmla="*/ 1290557 h 1718514"/>
              <a:gd name="connsiteX7" fmla="*/ 0 w 5667225"/>
              <a:gd name="connsiteY7" fmla="*/ 1222461 h 1718514"/>
              <a:gd name="connsiteX8" fmla="*/ 12123 w 5667225"/>
              <a:gd name="connsiteY8" fmla="*/ 1143023 h 1718514"/>
              <a:gd name="connsiteX9" fmla="*/ 505198 w 5667225"/>
              <a:gd name="connsiteY9" fmla="*/ 28143 h 1718514"/>
              <a:gd name="connsiteX10" fmla="*/ 527586 w 5667225"/>
              <a:gd name="connsiteY10" fmla="*/ 0 h 1718514"/>
              <a:gd name="connsiteX11" fmla="*/ 577323 w 5667225"/>
              <a:gd name="connsiteY11" fmla="*/ 15747 h 1718514"/>
              <a:gd name="connsiteX12" fmla="*/ 2833612 w 5667225"/>
              <a:gd name="connsiteY12" fmla="*/ 284676 h 1718514"/>
              <a:gd name="connsiteX13" fmla="*/ 5089902 w 5667225"/>
              <a:gd name="connsiteY13" fmla="*/ 15747 h 171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67225" h="1718514">
                <a:moveTo>
                  <a:pt x="5139639" y="0"/>
                </a:moveTo>
                <a:lnTo>
                  <a:pt x="5162027" y="28143"/>
                </a:lnTo>
                <a:cubicBezTo>
                  <a:pt x="5400087" y="354547"/>
                  <a:pt x="5571180" y="732908"/>
                  <a:pt x="5655101" y="1143023"/>
                </a:cubicBezTo>
                <a:lnTo>
                  <a:pt x="5667225" y="1222461"/>
                </a:lnTo>
                <a:lnTo>
                  <a:pt x="5532121" y="1290557"/>
                </a:lnTo>
                <a:cubicBezTo>
                  <a:pt x="4966678" y="1547742"/>
                  <a:pt x="3969452" y="1718514"/>
                  <a:pt x="2833612" y="1718514"/>
                </a:cubicBezTo>
                <a:cubicBezTo>
                  <a:pt x="1697773" y="1718514"/>
                  <a:pt x="700546" y="1547742"/>
                  <a:pt x="135103" y="1290557"/>
                </a:cubicBezTo>
                <a:lnTo>
                  <a:pt x="0" y="1222461"/>
                </a:lnTo>
                <a:lnTo>
                  <a:pt x="12123" y="1143023"/>
                </a:lnTo>
                <a:cubicBezTo>
                  <a:pt x="96045" y="732908"/>
                  <a:pt x="267138" y="354547"/>
                  <a:pt x="505198" y="28143"/>
                </a:cubicBezTo>
                <a:lnTo>
                  <a:pt x="527586" y="0"/>
                </a:lnTo>
                <a:lnTo>
                  <a:pt x="577323" y="15747"/>
                </a:lnTo>
                <a:cubicBezTo>
                  <a:pt x="1154757" y="181905"/>
                  <a:pt x="1952476" y="284676"/>
                  <a:pt x="2833612" y="284676"/>
                </a:cubicBezTo>
                <a:cubicBezTo>
                  <a:pt x="3714748" y="284676"/>
                  <a:pt x="4512467" y="181905"/>
                  <a:pt x="5089902" y="1574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4187357" y="1059204"/>
            <a:ext cx="3809464" cy="1190431"/>
          </a:xfrm>
          <a:custGeom>
            <a:avLst/>
            <a:gdLst>
              <a:gd name="connsiteX0" fmla="*/ 2306025 w 4612051"/>
              <a:gd name="connsiteY0" fmla="*/ 0 h 1441233"/>
              <a:gd name="connsiteX1" fmla="*/ 4483730 w 4612051"/>
              <a:gd name="connsiteY1" fmla="*/ 995254 h 1441233"/>
              <a:gd name="connsiteX2" fmla="*/ 4612051 w 4612051"/>
              <a:gd name="connsiteY2" fmla="*/ 1156557 h 1441233"/>
              <a:gd name="connsiteX3" fmla="*/ 4562315 w 4612051"/>
              <a:gd name="connsiteY3" fmla="*/ 1172304 h 1441233"/>
              <a:gd name="connsiteX4" fmla="*/ 2306025 w 4612051"/>
              <a:gd name="connsiteY4" fmla="*/ 1441233 h 1441233"/>
              <a:gd name="connsiteX5" fmla="*/ 49736 w 4612051"/>
              <a:gd name="connsiteY5" fmla="*/ 1172304 h 1441233"/>
              <a:gd name="connsiteX6" fmla="*/ 0 w 4612051"/>
              <a:gd name="connsiteY6" fmla="*/ 1156557 h 1441233"/>
              <a:gd name="connsiteX7" fmla="*/ 128321 w 4612051"/>
              <a:gd name="connsiteY7" fmla="*/ 995254 h 1441233"/>
              <a:gd name="connsiteX8" fmla="*/ 2306025 w 4612051"/>
              <a:gd name="connsiteY8" fmla="*/ 0 h 1441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12051" h="1441233">
                <a:moveTo>
                  <a:pt x="2306025" y="0"/>
                </a:moveTo>
                <a:cubicBezTo>
                  <a:pt x="3175874" y="0"/>
                  <a:pt x="3955654" y="385630"/>
                  <a:pt x="4483730" y="995254"/>
                </a:cubicBezTo>
                <a:lnTo>
                  <a:pt x="4612051" y="1156557"/>
                </a:lnTo>
                <a:lnTo>
                  <a:pt x="4562315" y="1172304"/>
                </a:lnTo>
                <a:cubicBezTo>
                  <a:pt x="3984880" y="1338462"/>
                  <a:pt x="3187161" y="1441233"/>
                  <a:pt x="2306025" y="1441233"/>
                </a:cubicBezTo>
                <a:cubicBezTo>
                  <a:pt x="1424889" y="1441233"/>
                  <a:pt x="627171" y="1338462"/>
                  <a:pt x="49736" y="1172304"/>
                </a:cubicBezTo>
                <a:lnTo>
                  <a:pt x="0" y="1156557"/>
                </a:lnTo>
                <a:lnTo>
                  <a:pt x="128321" y="995254"/>
                </a:lnTo>
                <a:cubicBezTo>
                  <a:pt x="656397" y="385630"/>
                  <a:pt x="1436177" y="0"/>
                  <a:pt x="2306025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93" name="图片 92"/>
          <p:cNvPicPr>
            <a:picLocks noChangeAspect="1"/>
          </p:cNvPicPr>
          <p:nvPr/>
        </p:nvPicPr>
        <p:blipFill>
          <a:blip r:embed="rId2"/>
          <a:srcRect r="1893"/>
          <a:stretch>
            <a:fillRect/>
          </a:stretch>
        </p:blipFill>
        <p:spPr>
          <a:xfrm>
            <a:off x="4084378" y="1294543"/>
            <a:ext cx="4396855" cy="4345737"/>
          </a:xfrm>
          <a:custGeom>
            <a:avLst/>
            <a:gdLst>
              <a:gd name="connsiteX0" fmla="*/ 1164281 w 5323194"/>
              <a:gd name="connsiteY0" fmla="*/ 0 h 5261304"/>
              <a:gd name="connsiteX1" fmla="*/ 3722108 w 5323194"/>
              <a:gd name="connsiteY1" fmla="*/ 0 h 5261304"/>
              <a:gd name="connsiteX2" fmla="*/ 3815973 w 5323194"/>
              <a:gd name="connsiteY2" fmla="*/ 45218 h 5261304"/>
              <a:gd name="connsiteX3" fmla="*/ 5323194 w 5323194"/>
              <a:gd name="connsiteY3" fmla="*/ 2577617 h 5261304"/>
              <a:gd name="connsiteX4" fmla="*/ 3564220 w 5323194"/>
              <a:gd name="connsiteY4" fmla="*/ 5231292 h 5261304"/>
              <a:gd name="connsiteX5" fmla="*/ 3482222 w 5323194"/>
              <a:gd name="connsiteY5" fmla="*/ 5261304 h 5261304"/>
              <a:gd name="connsiteX6" fmla="*/ 1404167 w 5323194"/>
              <a:gd name="connsiteY6" fmla="*/ 5261304 h 5261304"/>
              <a:gd name="connsiteX7" fmla="*/ 1322168 w 5323194"/>
              <a:gd name="connsiteY7" fmla="*/ 5231292 h 5261304"/>
              <a:gd name="connsiteX8" fmla="*/ 55053 w 5323194"/>
              <a:gd name="connsiteY8" fmla="*/ 4187853 h 5261304"/>
              <a:gd name="connsiteX9" fmla="*/ 0 w 5323194"/>
              <a:gd name="connsiteY9" fmla="*/ 4097233 h 5261304"/>
              <a:gd name="connsiteX10" fmla="*/ 0 w 5323194"/>
              <a:gd name="connsiteY10" fmla="*/ 1058001 h 5261304"/>
              <a:gd name="connsiteX11" fmla="*/ 55053 w 5323194"/>
              <a:gd name="connsiteY11" fmla="*/ 967382 h 5261304"/>
              <a:gd name="connsiteX12" fmla="*/ 1070415 w 5323194"/>
              <a:gd name="connsiteY12" fmla="*/ 45218 h 5261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23194" h="5261304">
                <a:moveTo>
                  <a:pt x="1164281" y="0"/>
                </a:moveTo>
                <a:lnTo>
                  <a:pt x="3722108" y="0"/>
                </a:lnTo>
                <a:lnTo>
                  <a:pt x="3815973" y="45218"/>
                </a:lnTo>
                <a:cubicBezTo>
                  <a:pt x="4713742" y="532915"/>
                  <a:pt x="5323194" y="1484093"/>
                  <a:pt x="5323194" y="2577617"/>
                </a:cubicBezTo>
                <a:cubicBezTo>
                  <a:pt x="5323194" y="3770552"/>
                  <a:pt x="4597895" y="4794085"/>
                  <a:pt x="3564220" y="5231292"/>
                </a:cubicBezTo>
                <a:lnTo>
                  <a:pt x="3482222" y="5261304"/>
                </a:lnTo>
                <a:lnTo>
                  <a:pt x="1404167" y="5261304"/>
                </a:lnTo>
                <a:lnTo>
                  <a:pt x="1322168" y="5231292"/>
                </a:lnTo>
                <a:cubicBezTo>
                  <a:pt x="805331" y="5012689"/>
                  <a:pt x="365587" y="4647504"/>
                  <a:pt x="55053" y="4187853"/>
                </a:cubicBezTo>
                <a:lnTo>
                  <a:pt x="0" y="4097233"/>
                </a:lnTo>
                <a:lnTo>
                  <a:pt x="0" y="1058001"/>
                </a:lnTo>
                <a:lnTo>
                  <a:pt x="55053" y="967382"/>
                </a:lnTo>
                <a:cubicBezTo>
                  <a:pt x="313831" y="584339"/>
                  <a:pt x="662339" y="266898"/>
                  <a:pt x="1070415" y="45218"/>
                </a:cubicBezTo>
                <a:close/>
              </a:path>
            </a:pathLst>
          </a:custGeom>
        </p:spPr>
      </p:pic>
      <p:grpSp>
        <p:nvGrpSpPr>
          <p:cNvPr id="24" name="Group 35"/>
          <p:cNvGrpSpPr>
            <a:grpSpLocks noChangeAspect="1"/>
          </p:cNvGrpSpPr>
          <p:nvPr/>
        </p:nvGrpSpPr>
        <p:grpSpPr bwMode="auto">
          <a:xfrm>
            <a:off x="3929494" y="1072328"/>
            <a:ext cx="4481337" cy="4345538"/>
            <a:chOff x="3477" y="1809"/>
            <a:chExt cx="726" cy="704"/>
          </a:xfrm>
          <a:solidFill>
            <a:schemeClr val="bg1">
              <a:lumMod val="85000"/>
              <a:alpha val="76000"/>
            </a:schemeClr>
          </a:solidFill>
        </p:grpSpPr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3928" y="1833"/>
              <a:ext cx="15" cy="12"/>
            </a:xfrm>
            <a:custGeom>
              <a:avLst/>
              <a:gdLst>
                <a:gd name="T0" fmla="*/ 5 w 6"/>
                <a:gd name="T1" fmla="*/ 0 h 5"/>
                <a:gd name="T2" fmla="*/ 0 w 6"/>
                <a:gd name="T3" fmla="*/ 0 h 5"/>
                <a:gd name="T4" fmla="*/ 0 w 6"/>
                <a:gd name="T5" fmla="*/ 3 h 5"/>
                <a:gd name="T6" fmla="*/ 0 w 6"/>
                <a:gd name="T7" fmla="*/ 4 h 5"/>
                <a:gd name="T8" fmla="*/ 0 w 6"/>
                <a:gd name="T9" fmla="*/ 5 h 5"/>
                <a:gd name="T10" fmla="*/ 1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5 h 5"/>
                <a:gd name="T18" fmla="*/ 6 w 6"/>
                <a:gd name="T19" fmla="*/ 5 h 5"/>
                <a:gd name="T20" fmla="*/ 6 w 6"/>
                <a:gd name="T21" fmla="*/ 4 h 5"/>
                <a:gd name="T22" fmla="*/ 6 w 6"/>
                <a:gd name="T23" fmla="*/ 3 h 5"/>
                <a:gd name="T24" fmla="*/ 6 w 6"/>
                <a:gd name="T25" fmla="*/ 3 h 5"/>
                <a:gd name="T26" fmla="*/ 5 w 6"/>
                <a:gd name="T27" fmla="*/ 2 h 5"/>
                <a:gd name="T28" fmla="*/ 5 w 6"/>
                <a:gd name="T29" fmla="*/ 2 h 5"/>
                <a:gd name="T30" fmla="*/ 5 w 6"/>
                <a:gd name="T31" fmla="*/ 1 h 5"/>
                <a:gd name="T32" fmla="*/ 5 w 6"/>
                <a:gd name="T3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3928" y="1840"/>
              <a:ext cx="34" cy="33"/>
            </a:xfrm>
            <a:custGeom>
              <a:avLst/>
              <a:gdLst>
                <a:gd name="T0" fmla="*/ 7 w 14"/>
                <a:gd name="T1" fmla="*/ 0 h 14"/>
                <a:gd name="T2" fmla="*/ 6 w 14"/>
                <a:gd name="T3" fmla="*/ 0 h 14"/>
                <a:gd name="T4" fmla="*/ 6 w 14"/>
                <a:gd name="T5" fmla="*/ 1 h 14"/>
                <a:gd name="T6" fmla="*/ 6 w 14"/>
                <a:gd name="T7" fmla="*/ 2 h 14"/>
                <a:gd name="T8" fmla="*/ 6 w 14"/>
                <a:gd name="T9" fmla="*/ 2 h 14"/>
                <a:gd name="T10" fmla="*/ 6 w 14"/>
                <a:gd name="T11" fmla="*/ 2 h 14"/>
                <a:gd name="T12" fmla="*/ 5 w 14"/>
                <a:gd name="T13" fmla="*/ 3 h 14"/>
                <a:gd name="T14" fmla="*/ 5 w 14"/>
                <a:gd name="T15" fmla="*/ 3 h 14"/>
                <a:gd name="T16" fmla="*/ 4 w 14"/>
                <a:gd name="T17" fmla="*/ 3 h 14"/>
                <a:gd name="T18" fmla="*/ 4 w 14"/>
                <a:gd name="T19" fmla="*/ 3 h 14"/>
                <a:gd name="T20" fmla="*/ 3 w 14"/>
                <a:gd name="T21" fmla="*/ 3 h 14"/>
                <a:gd name="T22" fmla="*/ 3 w 14"/>
                <a:gd name="T23" fmla="*/ 4 h 14"/>
                <a:gd name="T24" fmla="*/ 3 w 14"/>
                <a:gd name="T25" fmla="*/ 4 h 14"/>
                <a:gd name="T26" fmla="*/ 3 w 14"/>
                <a:gd name="T27" fmla="*/ 4 h 14"/>
                <a:gd name="T28" fmla="*/ 3 w 14"/>
                <a:gd name="T29" fmla="*/ 4 h 14"/>
                <a:gd name="T30" fmla="*/ 2 w 14"/>
                <a:gd name="T31" fmla="*/ 4 h 14"/>
                <a:gd name="T32" fmla="*/ 1 w 14"/>
                <a:gd name="T33" fmla="*/ 4 h 14"/>
                <a:gd name="T34" fmla="*/ 0 w 14"/>
                <a:gd name="T35" fmla="*/ 5 h 14"/>
                <a:gd name="T36" fmla="*/ 0 w 14"/>
                <a:gd name="T37" fmla="*/ 6 h 14"/>
                <a:gd name="T38" fmla="*/ 0 w 14"/>
                <a:gd name="T39" fmla="*/ 6 h 14"/>
                <a:gd name="T40" fmla="*/ 0 w 14"/>
                <a:gd name="T41" fmla="*/ 9 h 14"/>
                <a:gd name="T42" fmla="*/ 1 w 14"/>
                <a:gd name="T43" fmla="*/ 9 h 14"/>
                <a:gd name="T44" fmla="*/ 1 w 14"/>
                <a:gd name="T45" fmla="*/ 9 h 14"/>
                <a:gd name="T46" fmla="*/ 1 w 14"/>
                <a:gd name="T47" fmla="*/ 9 h 14"/>
                <a:gd name="T48" fmla="*/ 1 w 14"/>
                <a:gd name="T49" fmla="*/ 9 h 14"/>
                <a:gd name="T50" fmla="*/ 1 w 14"/>
                <a:gd name="T51" fmla="*/ 11 h 14"/>
                <a:gd name="T52" fmla="*/ 2 w 14"/>
                <a:gd name="T53" fmla="*/ 11 h 14"/>
                <a:gd name="T54" fmla="*/ 3 w 14"/>
                <a:gd name="T55" fmla="*/ 11 h 14"/>
                <a:gd name="T56" fmla="*/ 3 w 14"/>
                <a:gd name="T57" fmla="*/ 11 h 14"/>
                <a:gd name="T58" fmla="*/ 3 w 14"/>
                <a:gd name="T59" fmla="*/ 11 h 14"/>
                <a:gd name="T60" fmla="*/ 3 w 14"/>
                <a:gd name="T61" fmla="*/ 13 h 14"/>
                <a:gd name="T62" fmla="*/ 5 w 14"/>
                <a:gd name="T63" fmla="*/ 13 h 14"/>
                <a:gd name="T64" fmla="*/ 6 w 14"/>
                <a:gd name="T65" fmla="*/ 14 h 14"/>
                <a:gd name="T66" fmla="*/ 7 w 14"/>
                <a:gd name="T67" fmla="*/ 14 h 14"/>
                <a:gd name="T68" fmla="*/ 9 w 14"/>
                <a:gd name="T69" fmla="*/ 13 h 14"/>
                <a:gd name="T70" fmla="*/ 10 w 14"/>
                <a:gd name="T71" fmla="*/ 13 h 14"/>
                <a:gd name="T72" fmla="*/ 10 w 14"/>
                <a:gd name="T73" fmla="*/ 12 h 14"/>
                <a:gd name="T74" fmla="*/ 11 w 14"/>
                <a:gd name="T75" fmla="*/ 12 h 14"/>
                <a:gd name="T76" fmla="*/ 12 w 14"/>
                <a:gd name="T77" fmla="*/ 12 h 14"/>
                <a:gd name="T78" fmla="*/ 13 w 14"/>
                <a:gd name="T79" fmla="*/ 8 h 14"/>
                <a:gd name="T80" fmla="*/ 13 w 14"/>
                <a:gd name="T81" fmla="*/ 7 h 14"/>
                <a:gd name="T82" fmla="*/ 12 w 14"/>
                <a:gd name="T83" fmla="*/ 5 h 14"/>
                <a:gd name="T84" fmla="*/ 12 w 14"/>
                <a:gd name="T85" fmla="*/ 5 h 14"/>
                <a:gd name="T86" fmla="*/ 12 w 14"/>
                <a:gd name="T87" fmla="*/ 5 h 14"/>
                <a:gd name="T88" fmla="*/ 13 w 14"/>
                <a:gd name="T89" fmla="*/ 4 h 14"/>
                <a:gd name="T90" fmla="*/ 13 w 14"/>
                <a:gd name="T91" fmla="*/ 2 h 14"/>
                <a:gd name="T92" fmla="*/ 13 w 14"/>
                <a:gd name="T93" fmla="*/ 2 h 14"/>
                <a:gd name="T94" fmla="*/ 12 w 14"/>
                <a:gd name="T95" fmla="*/ 2 h 14"/>
                <a:gd name="T96" fmla="*/ 12 w 14"/>
                <a:gd name="T97" fmla="*/ 1 h 14"/>
                <a:gd name="T98" fmla="*/ 11 w 14"/>
                <a:gd name="T99" fmla="*/ 1 h 14"/>
                <a:gd name="T100" fmla="*/ 8 w 14"/>
                <a:gd name="T101" fmla="*/ 0 h 14"/>
                <a:gd name="T102" fmla="*/ 8 w 14"/>
                <a:gd name="T103" fmla="*/ 0 h 14"/>
                <a:gd name="T104" fmla="*/ 7 w 14"/>
                <a:gd name="T105" fmla="*/ 0 h 14"/>
                <a:gd name="T106" fmla="*/ 7 w 14"/>
                <a:gd name="T107" fmla="*/ 0 h 14"/>
                <a:gd name="T108" fmla="*/ 7 w 14"/>
                <a:gd name="T10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4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8"/>
            <p:cNvSpPr>
              <a:spLocks/>
            </p:cNvSpPr>
            <p:nvPr/>
          </p:nvSpPr>
          <p:spPr bwMode="auto">
            <a:xfrm>
              <a:off x="3959" y="1847"/>
              <a:ext cx="22" cy="19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1 h 8"/>
                <a:gd name="T4" fmla="*/ 0 w 9"/>
                <a:gd name="T5" fmla="*/ 2 h 8"/>
                <a:gd name="T6" fmla="*/ 1 w 9"/>
                <a:gd name="T7" fmla="*/ 3 h 8"/>
                <a:gd name="T8" fmla="*/ 2 w 9"/>
                <a:gd name="T9" fmla="*/ 4 h 8"/>
                <a:gd name="T10" fmla="*/ 3 w 9"/>
                <a:gd name="T11" fmla="*/ 5 h 8"/>
                <a:gd name="T12" fmla="*/ 3 w 9"/>
                <a:gd name="T13" fmla="*/ 6 h 8"/>
                <a:gd name="T14" fmla="*/ 4 w 9"/>
                <a:gd name="T15" fmla="*/ 6 h 8"/>
                <a:gd name="T16" fmla="*/ 4 w 9"/>
                <a:gd name="T17" fmla="*/ 6 h 8"/>
                <a:gd name="T18" fmla="*/ 4 w 9"/>
                <a:gd name="T19" fmla="*/ 7 h 8"/>
                <a:gd name="T20" fmla="*/ 4 w 9"/>
                <a:gd name="T21" fmla="*/ 7 h 8"/>
                <a:gd name="T22" fmla="*/ 6 w 9"/>
                <a:gd name="T23" fmla="*/ 7 h 8"/>
                <a:gd name="T24" fmla="*/ 6 w 9"/>
                <a:gd name="T25" fmla="*/ 8 h 8"/>
                <a:gd name="T26" fmla="*/ 9 w 9"/>
                <a:gd name="T27" fmla="*/ 6 h 8"/>
                <a:gd name="T28" fmla="*/ 9 w 9"/>
                <a:gd name="T29" fmla="*/ 3 h 8"/>
                <a:gd name="T30" fmla="*/ 9 w 9"/>
                <a:gd name="T31" fmla="*/ 2 h 8"/>
                <a:gd name="T32" fmla="*/ 9 w 9"/>
                <a:gd name="T33" fmla="*/ 1 h 8"/>
                <a:gd name="T34" fmla="*/ 8 w 9"/>
                <a:gd name="T35" fmla="*/ 1 h 8"/>
                <a:gd name="T36" fmla="*/ 7 w 9"/>
                <a:gd name="T37" fmla="*/ 1 h 8"/>
                <a:gd name="T38" fmla="*/ 7 w 9"/>
                <a:gd name="T39" fmla="*/ 1 h 8"/>
                <a:gd name="T40" fmla="*/ 7 w 9"/>
                <a:gd name="T41" fmla="*/ 1 h 8"/>
                <a:gd name="T42" fmla="*/ 8 w 9"/>
                <a:gd name="T43" fmla="*/ 0 h 8"/>
                <a:gd name="T44" fmla="*/ 7 w 9"/>
                <a:gd name="T45" fmla="*/ 0 h 8"/>
                <a:gd name="T46" fmla="*/ 5 w 9"/>
                <a:gd name="T47" fmla="*/ 0 h 8"/>
                <a:gd name="T48" fmla="*/ 4 w 9"/>
                <a:gd name="T4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8" y="7"/>
                    <a:pt x="9" y="6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3959" y="1864"/>
              <a:ext cx="22" cy="14"/>
            </a:xfrm>
            <a:custGeom>
              <a:avLst/>
              <a:gdLst>
                <a:gd name="T0" fmla="*/ 6 w 9"/>
                <a:gd name="T1" fmla="*/ 0 h 6"/>
                <a:gd name="T2" fmla="*/ 4 w 9"/>
                <a:gd name="T3" fmla="*/ 0 h 6"/>
                <a:gd name="T4" fmla="*/ 1 w 9"/>
                <a:gd name="T5" fmla="*/ 0 h 6"/>
                <a:gd name="T6" fmla="*/ 0 w 9"/>
                <a:gd name="T7" fmla="*/ 1 h 6"/>
                <a:gd name="T8" fmla="*/ 0 w 9"/>
                <a:gd name="T9" fmla="*/ 2 h 6"/>
                <a:gd name="T10" fmla="*/ 0 w 9"/>
                <a:gd name="T11" fmla="*/ 2 h 6"/>
                <a:gd name="T12" fmla="*/ 0 w 9"/>
                <a:gd name="T13" fmla="*/ 5 h 6"/>
                <a:gd name="T14" fmla="*/ 3 w 9"/>
                <a:gd name="T15" fmla="*/ 5 h 6"/>
                <a:gd name="T16" fmla="*/ 3 w 9"/>
                <a:gd name="T17" fmla="*/ 6 h 6"/>
                <a:gd name="T18" fmla="*/ 8 w 9"/>
                <a:gd name="T19" fmla="*/ 6 h 6"/>
                <a:gd name="T20" fmla="*/ 8 w 9"/>
                <a:gd name="T21" fmla="*/ 6 h 6"/>
                <a:gd name="T22" fmla="*/ 9 w 9"/>
                <a:gd name="T23" fmla="*/ 6 h 6"/>
                <a:gd name="T24" fmla="*/ 9 w 9"/>
                <a:gd name="T25" fmla="*/ 5 h 6"/>
                <a:gd name="T26" fmla="*/ 9 w 9"/>
                <a:gd name="T27" fmla="*/ 5 h 6"/>
                <a:gd name="T28" fmla="*/ 9 w 9"/>
                <a:gd name="T29" fmla="*/ 3 h 6"/>
                <a:gd name="T30" fmla="*/ 7 w 9"/>
                <a:gd name="T31" fmla="*/ 2 h 6"/>
                <a:gd name="T32" fmla="*/ 7 w 9"/>
                <a:gd name="T33" fmla="*/ 2 h 6"/>
                <a:gd name="T34" fmla="*/ 7 w 9"/>
                <a:gd name="T35" fmla="*/ 2 h 6"/>
                <a:gd name="T36" fmla="*/ 6 w 9"/>
                <a:gd name="T37" fmla="*/ 2 h 6"/>
                <a:gd name="T38" fmla="*/ 6 w 9"/>
                <a:gd name="T39" fmla="*/ 1 h 6"/>
                <a:gd name="T40" fmla="*/ 6 w 9"/>
                <a:gd name="T41" fmla="*/ 1 h 6"/>
                <a:gd name="T42" fmla="*/ 6 w 9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6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0"/>
            <p:cNvSpPr>
              <a:spLocks/>
            </p:cNvSpPr>
            <p:nvPr/>
          </p:nvSpPr>
          <p:spPr bwMode="auto">
            <a:xfrm>
              <a:off x="3764" y="1809"/>
              <a:ext cx="81" cy="57"/>
            </a:xfrm>
            <a:custGeom>
              <a:avLst/>
              <a:gdLst>
                <a:gd name="T0" fmla="*/ 14 w 34"/>
                <a:gd name="T1" fmla="*/ 1 h 24"/>
                <a:gd name="T2" fmla="*/ 2 w 34"/>
                <a:gd name="T3" fmla="*/ 2 h 24"/>
                <a:gd name="T4" fmla="*/ 2 w 34"/>
                <a:gd name="T5" fmla="*/ 5 h 24"/>
                <a:gd name="T6" fmla="*/ 4 w 34"/>
                <a:gd name="T7" fmla="*/ 6 h 24"/>
                <a:gd name="T8" fmla="*/ 4 w 34"/>
                <a:gd name="T9" fmla="*/ 9 h 24"/>
                <a:gd name="T10" fmla="*/ 4 w 34"/>
                <a:gd name="T11" fmla="*/ 12 h 24"/>
                <a:gd name="T12" fmla="*/ 3 w 34"/>
                <a:gd name="T13" fmla="*/ 13 h 24"/>
                <a:gd name="T14" fmla="*/ 0 w 34"/>
                <a:gd name="T15" fmla="*/ 15 h 24"/>
                <a:gd name="T16" fmla="*/ 0 w 34"/>
                <a:gd name="T17" fmla="*/ 18 h 24"/>
                <a:gd name="T18" fmla="*/ 2 w 34"/>
                <a:gd name="T19" fmla="*/ 20 h 24"/>
                <a:gd name="T20" fmla="*/ 5 w 34"/>
                <a:gd name="T21" fmla="*/ 24 h 24"/>
                <a:gd name="T22" fmla="*/ 11 w 34"/>
                <a:gd name="T23" fmla="*/ 24 h 24"/>
                <a:gd name="T24" fmla="*/ 13 w 34"/>
                <a:gd name="T25" fmla="*/ 22 h 24"/>
                <a:gd name="T26" fmla="*/ 14 w 34"/>
                <a:gd name="T27" fmla="*/ 19 h 24"/>
                <a:gd name="T28" fmla="*/ 15 w 34"/>
                <a:gd name="T29" fmla="*/ 18 h 24"/>
                <a:gd name="T30" fmla="*/ 16 w 34"/>
                <a:gd name="T31" fmla="*/ 18 h 24"/>
                <a:gd name="T32" fmla="*/ 17 w 34"/>
                <a:gd name="T33" fmla="*/ 18 h 24"/>
                <a:gd name="T34" fmla="*/ 21 w 34"/>
                <a:gd name="T35" fmla="*/ 17 h 24"/>
                <a:gd name="T36" fmla="*/ 21 w 34"/>
                <a:gd name="T37" fmla="*/ 16 h 24"/>
                <a:gd name="T38" fmla="*/ 22 w 34"/>
                <a:gd name="T39" fmla="*/ 16 h 24"/>
                <a:gd name="T40" fmla="*/ 25 w 34"/>
                <a:gd name="T41" fmla="*/ 14 h 24"/>
                <a:gd name="T42" fmla="*/ 28 w 34"/>
                <a:gd name="T43" fmla="*/ 14 h 24"/>
                <a:gd name="T44" fmla="*/ 29 w 34"/>
                <a:gd name="T45" fmla="*/ 12 h 24"/>
                <a:gd name="T46" fmla="*/ 29 w 34"/>
                <a:gd name="T47" fmla="*/ 12 h 24"/>
                <a:gd name="T48" fmla="*/ 31 w 34"/>
                <a:gd name="T49" fmla="*/ 11 h 24"/>
                <a:gd name="T50" fmla="*/ 31 w 34"/>
                <a:gd name="T51" fmla="*/ 9 h 24"/>
                <a:gd name="T52" fmla="*/ 31 w 34"/>
                <a:gd name="T53" fmla="*/ 7 h 24"/>
                <a:gd name="T54" fmla="*/ 33 w 34"/>
                <a:gd name="T55" fmla="*/ 5 h 24"/>
                <a:gd name="T56" fmla="*/ 34 w 34"/>
                <a:gd name="T57" fmla="*/ 3 h 24"/>
                <a:gd name="T58" fmla="*/ 34 w 34"/>
                <a:gd name="T59" fmla="*/ 2 h 24"/>
                <a:gd name="T60" fmla="*/ 32 w 34"/>
                <a:gd name="T61" fmla="*/ 0 h 24"/>
                <a:gd name="T62" fmla="*/ 27 w 34"/>
                <a:gd name="T6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" h="24">
                  <a:moveTo>
                    <a:pt x="27" y="0"/>
                  </a:moveTo>
                  <a:cubicBezTo>
                    <a:pt x="23" y="0"/>
                    <a:pt x="18" y="0"/>
                    <a:pt x="14" y="1"/>
                  </a:cubicBezTo>
                  <a:cubicBezTo>
                    <a:pt x="10" y="1"/>
                    <a:pt x="6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4" y="22"/>
                    <a:pt x="5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3" y="24"/>
                    <a:pt x="13" y="23"/>
                    <a:pt x="13" y="22"/>
                  </a:cubicBezTo>
                  <a:cubicBezTo>
                    <a:pt x="13" y="22"/>
                    <a:pt x="14" y="21"/>
                    <a:pt x="14" y="21"/>
                  </a:cubicBezTo>
                  <a:cubicBezTo>
                    <a:pt x="14" y="20"/>
                    <a:pt x="14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4" y="15"/>
                  </a:cubicBezTo>
                  <a:cubicBezTo>
                    <a:pt x="24" y="15"/>
                    <a:pt x="25" y="14"/>
                    <a:pt x="25" y="14"/>
                  </a:cubicBezTo>
                  <a:cubicBezTo>
                    <a:pt x="25" y="14"/>
                    <a:pt x="26" y="14"/>
                    <a:pt x="26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1" y="12"/>
                    <a:pt x="31" y="11"/>
                  </a:cubicBezTo>
                  <a:cubicBezTo>
                    <a:pt x="32" y="11"/>
                    <a:pt x="32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8"/>
                    <a:pt x="31" y="7"/>
                    <a:pt x="31" y="7"/>
                  </a:cubicBezTo>
                  <a:cubicBezTo>
                    <a:pt x="31" y="6"/>
                    <a:pt x="31" y="6"/>
                    <a:pt x="32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4" y="1"/>
                    <a:pt x="33" y="1"/>
                  </a:cubicBezTo>
                  <a:cubicBezTo>
                    <a:pt x="33" y="0"/>
                    <a:pt x="33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9" y="0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41"/>
            <p:cNvSpPr>
              <a:spLocks noEditPoints="1"/>
            </p:cNvSpPr>
            <p:nvPr/>
          </p:nvSpPr>
          <p:spPr bwMode="auto">
            <a:xfrm>
              <a:off x="3902" y="1838"/>
              <a:ext cx="301" cy="585"/>
            </a:xfrm>
            <a:custGeom>
              <a:avLst/>
              <a:gdLst>
                <a:gd name="T0" fmla="*/ 51 w 126"/>
                <a:gd name="T1" fmla="*/ 38 h 245"/>
                <a:gd name="T2" fmla="*/ 34 w 126"/>
                <a:gd name="T3" fmla="*/ 3 h 245"/>
                <a:gd name="T4" fmla="*/ 35 w 126"/>
                <a:gd name="T5" fmla="*/ 9 h 245"/>
                <a:gd name="T6" fmla="*/ 34 w 126"/>
                <a:gd name="T7" fmla="*/ 18 h 245"/>
                <a:gd name="T8" fmla="*/ 22 w 126"/>
                <a:gd name="T9" fmla="*/ 26 h 245"/>
                <a:gd name="T10" fmla="*/ 39 w 126"/>
                <a:gd name="T11" fmla="*/ 42 h 245"/>
                <a:gd name="T12" fmla="*/ 48 w 126"/>
                <a:gd name="T13" fmla="*/ 45 h 245"/>
                <a:gd name="T14" fmla="*/ 59 w 126"/>
                <a:gd name="T15" fmla="*/ 54 h 245"/>
                <a:gd name="T16" fmla="*/ 58 w 126"/>
                <a:gd name="T17" fmla="*/ 43 h 245"/>
                <a:gd name="T18" fmla="*/ 65 w 126"/>
                <a:gd name="T19" fmla="*/ 49 h 245"/>
                <a:gd name="T20" fmla="*/ 67 w 126"/>
                <a:gd name="T21" fmla="*/ 34 h 245"/>
                <a:gd name="T22" fmla="*/ 74 w 126"/>
                <a:gd name="T23" fmla="*/ 44 h 245"/>
                <a:gd name="T24" fmla="*/ 78 w 126"/>
                <a:gd name="T25" fmla="*/ 55 h 245"/>
                <a:gd name="T26" fmla="*/ 85 w 126"/>
                <a:gd name="T27" fmla="*/ 56 h 245"/>
                <a:gd name="T28" fmla="*/ 90 w 126"/>
                <a:gd name="T29" fmla="*/ 63 h 245"/>
                <a:gd name="T30" fmla="*/ 80 w 126"/>
                <a:gd name="T31" fmla="*/ 65 h 245"/>
                <a:gd name="T32" fmla="*/ 71 w 126"/>
                <a:gd name="T33" fmla="*/ 66 h 245"/>
                <a:gd name="T34" fmla="*/ 64 w 126"/>
                <a:gd name="T35" fmla="*/ 63 h 245"/>
                <a:gd name="T36" fmla="*/ 56 w 126"/>
                <a:gd name="T37" fmla="*/ 58 h 245"/>
                <a:gd name="T38" fmla="*/ 48 w 126"/>
                <a:gd name="T39" fmla="*/ 53 h 245"/>
                <a:gd name="T40" fmla="*/ 32 w 126"/>
                <a:gd name="T41" fmla="*/ 54 h 245"/>
                <a:gd name="T42" fmla="*/ 24 w 126"/>
                <a:gd name="T43" fmla="*/ 58 h 245"/>
                <a:gd name="T44" fmla="*/ 14 w 126"/>
                <a:gd name="T45" fmla="*/ 72 h 245"/>
                <a:gd name="T46" fmla="*/ 6 w 126"/>
                <a:gd name="T47" fmla="*/ 80 h 245"/>
                <a:gd name="T48" fmla="*/ 1 w 126"/>
                <a:gd name="T49" fmla="*/ 96 h 245"/>
                <a:gd name="T50" fmla="*/ 1 w 126"/>
                <a:gd name="T51" fmla="*/ 109 h 245"/>
                <a:gd name="T52" fmla="*/ 9 w 126"/>
                <a:gd name="T53" fmla="*/ 120 h 245"/>
                <a:gd name="T54" fmla="*/ 21 w 126"/>
                <a:gd name="T55" fmla="*/ 132 h 245"/>
                <a:gd name="T56" fmla="*/ 33 w 126"/>
                <a:gd name="T57" fmla="*/ 138 h 245"/>
                <a:gd name="T58" fmla="*/ 43 w 126"/>
                <a:gd name="T59" fmla="*/ 139 h 245"/>
                <a:gd name="T60" fmla="*/ 57 w 126"/>
                <a:gd name="T61" fmla="*/ 135 h 245"/>
                <a:gd name="T62" fmla="*/ 67 w 126"/>
                <a:gd name="T63" fmla="*/ 140 h 245"/>
                <a:gd name="T64" fmla="*/ 68 w 126"/>
                <a:gd name="T65" fmla="*/ 153 h 245"/>
                <a:gd name="T66" fmla="*/ 76 w 126"/>
                <a:gd name="T67" fmla="*/ 168 h 245"/>
                <a:gd name="T68" fmla="*/ 77 w 126"/>
                <a:gd name="T69" fmla="*/ 181 h 245"/>
                <a:gd name="T70" fmla="*/ 71 w 126"/>
                <a:gd name="T71" fmla="*/ 194 h 245"/>
                <a:gd name="T72" fmla="*/ 71 w 126"/>
                <a:gd name="T73" fmla="*/ 214 h 245"/>
                <a:gd name="T74" fmla="*/ 72 w 126"/>
                <a:gd name="T75" fmla="*/ 234 h 245"/>
                <a:gd name="T76" fmla="*/ 81 w 126"/>
                <a:gd name="T77" fmla="*/ 242 h 245"/>
                <a:gd name="T78" fmla="*/ 97 w 126"/>
                <a:gd name="T79" fmla="*/ 232 h 245"/>
                <a:gd name="T80" fmla="*/ 100 w 126"/>
                <a:gd name="T81" fmla="*/ 221 h 245"/>
                <a:gd name="T82" fmla="*/ 108 w 126"/>
                <a:gd name="T83" fmla="*/ 206 h 245"/>
                <a:gd name="T84" fmla="*/ 119 w 126"/>
                <a:gd name="T85" fmla="*/ 181 h 245"/>
                <a:gd name="T86" fmla="*/ 122 w 126"/>
                <a:gd name="T87" fmla="*/ 158 h 245"/>
                <a:gd name="T88" fmla="*/ 124 w 126"/>
                <a:gd name="T89" fmla="*/ 142 h 245"/>
                <a:gd name="T90" fmla="*/ 122 w 126"/>
                <a:gd name="T91" fmla="*/ 116 h 245"/>
                <a:gd name="T92" fmla="*/ 116 w 126"/>
                <a:gd name="T93" fmla="*/ 107 h 245"/>
                <a:gd name="T94" fmla="*/ 106 w 126"/>
                <a:gd name="T95" fmla="*/ 90 h 245"/>
                <a:gd name="T96" fmla="*/ 99 w 126"/>
                <a:gd name="T97" fmla="*/ 76 h 245"/>
                <a:gd name="T98" fmla="*/ 103 w 126"/>
                <a:gd name="T99" fmla="*/ 82 h 245"/>
                <a:gd name="T100" fmla="*/ 111 w 126"/>
                <a:gd name="T101" fmla="*/ 95 h 245"/>
                <a:gd name="T102" fmla="*/ 116 w 126"/>
                <a:gd name="T103" fmla="*/ 105 h 245"/>
                <a:gd name="T104" fmla="*/ 118 w 126"/>
                <a:gd name="T105" fmla="*/ 84 h 245"/>
                <a:gd name="T106" fmla="*/ 115 w 126"/>
                <a:gd name="T107" fmla="*/ 77 h 245"/>
                <a:gd name="T108" fmla="*/ 110 w 126"/>
                <a:gd name="T109" fmla="*/ 69 h 245"/>
                <a:gd name="T110" fmla="*/ 106 w 126"/>
                <a:gd name="T111" fmla="*/ 62 h 245"/>
                <a:gd name="T112" fmla="*/ 99 w 126"/>
                <a:gd name="T113" fmla="*/ 52 h 245"/>
                <a:gd name="T114" fmla="*/ 80 w 126"/>
                <a:gd name="T115" fmla="*/ 31 h 245"/>
                <a:gd name="T116" fmla="*/ 62 w 126"/>
                <a:gd name="T117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" h="245">
                  <a:moveTo>
                    <a:pt x="49" y="38"/>
                  </a:moveTo>
                  <a:cubicBezTo>
                    <a:pt x="49" y="38"/>
                    <a:pt x="49" y="38"/>
                    <a:pt x="49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7" y="37"/>
                    <a:pt x="46" y="36"/>
                    <a:pt x="46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1" y="38"/>
                  </a:cubicBezTo>
                  <a:cubicBezTo>
                    <a:pt x="51" y="38"/>
                    <a:pt x="52" y="38"/>
                    <a:pt x="52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moveTo>
                    <a:pt x="34" y="0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6"/>
                    <a:pt x="35" y="6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4"/>
                    <a:pt x="36" y="14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6"/>
                    <a:pt x="38" y="17"/>
                    <a:pt x="39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9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8" y="20"/>
                    <a:pt x="28" y="20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1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6"/>
                    <a:pt x="21" y="27"/>
                    <a:pt x="20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1" y="31"/>
                    <a:pt x="23" y="33"/>
                    <a:pt x="25" y="34"/>
                  </a:cubicBezTo>
                  <a:cubicBezTo>
                    <a:pt x="25" y="35"/>
                    <a:pt x="26" y="36"/>
                    <a:pt x="27" y="36"/>
                  </a:cubicBezTo>
                  <a:cubicBezTo>
                    <a:pt x="29" y="39"/>
                    <a:pt x="31" y="42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4" y="44"/>
                    <a:pt x="34" y="43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40" y="42"/>
                    <a:pt x="40" y="41"/>
                  </a:cubicBezTo>
                  <a:cubicBezTo>
                    <a:pt x="40" y="41"/>
                    <a:pt x="41" y="40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2" y="40"/>
                    <a:pt x="42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41"/>
                    <a:pt x="43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52" y="46"/>
                    <a:pt x="52" y="46"/>
                    <a:pt x="53" y="47"/>
                  </a:cubicBezTo>
                  <a:cubicBezTo>
                    <a:pt x="54" y="47"/>
                    <a:pt x="54" y="48"/>
                    <a:pt x="54" y="48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60" y="52"/>
                    <a:pt x="60" y="52"/>
                    <a:pt x="60" y="51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4"/>
                    <a:pt x="59" y="44"/>
                    <a:pt x="59" y="44"/>
                  </a:cubicBezTo>
                  <a:cubicBezTo>
                    <a:pt x="59" y="44"/>
                    <a:pt x="59" y="44"/>
                    <a:pt x="59" y="44"/>
                  </a:cubicBezTo>
                  <a:cubicBezTo>
                    <a:pt x="58" y="43"/>
                    <a:pt x="57" y="43"/>
                    <a:pt x="56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3"/>
                    <a:pt x="58" y="43"/>
                    <a:pt x="58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5"/>
                    <a:pt x="62" y="46"/>
                    <a:pt x="62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5" y="48"/>
                    <a:pt x="65" y="48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66" y="50"/>
                    <a:pt x="66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8" y="50"/>
                    <a:pt x="69" y="49"/>
                  </a:cubicBezTo>
                  <a:cubicBezTo>
                    <a:pt x="69" y="49"/>
                    <a:pt x="69" y="49"/>
                    <a:pt x="69" y="48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0" y="47"/>
                    <a:pt x="70" y="46"/>
                    <a:pt x="70" y="44"/>
                  </a:cubicBezTo>
                  <a:cubicBezTo>
                    <a:pt x="70" y="42"/>
                    <a:pt x="69" y="40"/>
                    <a:pt x="67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37"/>
                    <a:pt x="66" y="37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5"/>
                    <a:pt x="66" y="35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8" y="34"/>
                    <a:pt x="69" y="35"/>
                    <a:pt x="70" y="35"/>
                  </a:cubicBezTo>
                  <a:cubicBezTo>
                    <a:pt x="71" y="36"/>
                    <a:pt x="71" y="36"/>
                    <a:pt x="72" y="36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7"/>
                    <a:pt x="74" y="37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8"/>
                    <a:pt x="74" y="39"/>
                    <a:pt x="75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76" y="40"/>
                    <a:pt x="77" y="40"/>
                    <a:pt x="78" y="41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8" y="42"/>
                    <a:pt x="79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5" y="43"/>
                    <a:pt x="74" y="43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73" y="46"/>
                    <a:pt x="73" y="48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50"/>
                    <a:pt x="74" y="50"/>
                    <a:pt x="75" y="50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6" y="53"/>
                    <a:pt x="77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3"/>
                    <a:pt x="78" y="53"/>
                    <a:pt x="78" y="53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55"/>
                    <a:pt x="80" y="55"/>
                    <a:pt x="81" y="55"/>
                  </a:cubicBezTo>
                  <a:cubicBezTo>
                    <a:pt x="81" y="56"/>
                    <a:pt x="82" y="56"/>
                    <a:pt x="83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6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6"/>
                    <a:pt x="85" y="56"/>
                    <a:pt x="85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9"/>
                    <a:pt x="87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6"/>
                    <a:pt x="89" y="66"/>
                    <a:pt x="89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7"/>
                    <a:pt x="87" y="67"/>
                    <a:pt x="87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4" y="66"/>
                    <a:pt x="83" y="66"/>
                    <a:pt x="83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9" y="64"/>
                    <a:pt x="78" y="64"/>
                  </a:cubicBezTo>
                  <a:cubicBezTo>
                    <a:pt x="78" y="63"/>
                    <a:pt x="77" y="63"/>
                    <a:pt x="77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65"/>
                    <a:pt x="76" y="66"/>
                    <a:pt x="75" y="67"/>
                  </a:cubicBezTo>
                  <a:cubicBezTo>
                    <a:pt x="75" y="67"/>
                    <a:pt x="75" y="67"/>
                    <a:pt x="74" y="67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5" y="63"/>
                    <a:pt x="65" y="63"/>
                    <a:pt x="64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9" y="61"/>
                    <a:pt x="59" y="61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0"/>
                    <a:pt x="57" y="60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5" y="55"/>
                    <a:pt x="55" y="54"/>
                    <a:pt x="54" y="54"/>
                  </a:cubicBezTo>
                  <a:cubicBezTo>
                    <a:pt x="54" y="53"/>
                    <a:pt x="53" y="53"/>
                    <a:pt x="52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49" y="51"/>
                    <a:pt x="48" y="52"/>
                    <a:pt x="48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1" y="53"/>
                    <a:pt x="40" y="53"/>
                    <a:pt x="39" y="53"/>
                  </a:cubicBezTo>
                  <a:cubicBezTo>
                    <a:pt x="39" y="53"/>
                    <a:pt x="38" y="53"/>
                    <a:pt x="38" y="53"/>
                  </a:cubicBezTo>
                  <a:cubicBezTo>
                    <a:pt x="37" y="53"/>
                    <a:pt x="37" y="53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1" y="56"/>
                  </a:cubicBezTo>
                  <a:cubicBezTo>
                    <a:pt x="31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9" y="55"/>
                    <a:pt x="28" y="55"/>
                    <a:pt x="27" y="55"/>
                  </a:cubicBezTo>
                  <a:cubicBezTo>
                    <a:pt x="27" y="55"/>
                    <a:pt x="27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6"/>
                    <a:pt x="25" y="56"/>
                    <a:pt x="24" y="57"/>
                  </a:cubicBezTo>
                  <a:cubicBezTo>
                    <a:pt x="24" y="57"/>
                    <a:pt x="24" y="57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20" y="60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7" y="62"/>
                    <a:pt x="17" y="64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6"/>
                    <a:pt x="16" y="67"/>
                    <a:pt x="1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6" y="70"/>
                    <a:pt x="16" y="71"/>
                    <a:pt x="15" y="71"/>
                  </a:cubicBezTo>
                  <a:cubicBezTo>
                    <a:pt x="15" y="72"/>
                    <a:pt x="14" y="72"/>
                    <a:pt x="14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5"/>
                    <a:pt x="7" y="77"/>
                    <a:pt x="7" y="78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5"/>
                    <a:pt x="4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2" y="89"/>
                    <a:pt x="1" y="90"/>
                  </a:cubicBezTo>
                  <a:cubicBezTo>
                    <a:pt x="1" y="90"/>
                    <a:pt x="1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5"/>
                    <a:pt x="0" y="96"/>
                  </a:cubicBezTo>
                  <a:cubicBezTo>
                    <a:pt x="1" y="96"/>
                    <a:pt x="1" y="96"/>
                    <a:pt x="1" y="96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2" y="100"/>
                    <a:pt x="3" y="100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1"/>
                    <a:pt x="4" y="101"/>
                  </a:cubicBezTo>
                  <a:cubicBezTo>
                    <a:pt x="4" y="101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4"/>
                    <a:pt x="4" y="105"/>
                    <a:pt x="3" y="106"/>
                  </a:cubicBezTo>
                  <a:cubicBezTo>
                    <a:pt x="3" y="106"/>
                    <a:pt x="3" y="107"/>
                    <a:pt x="2" y="107"/>
                  </a:cubicBezTo>
                  <a:cubicBezTo>
                    <a:pt x="2" y="108"/>
                    <a:pt x="1" y="108"/>
                    <a:pt x="1" y="10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3"/>
                    <a:pt x="3" y="113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4" y="114"/>
                    <a:pt x="4" y="115"/>
                    <a:pt x="5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5" y="117"/>
                    <a:pt x="5" y="117"/>
                    <a:pt x="6" y="118"/>
                  </a:cubicBezTo>
                  <a:cubicBezTo>
                    <a:pt x="6" y="118"/>
                    <a:pt x="7" y="118"/>
                    <a:pt x="7" y="118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8" y="119"/>
                    <a:pt x="9" y="120"/>
                    <a:pt x="9" y="120"/>
                  </a:cubicBezTo>
                  <a:cubicBezTo>
                    <a:pt x="11" y="121"/>
                    <a:pt x="11" y="123"/>
                    <a:pt x="11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26"/>
                    <a:pt x="11" y="129"/>
                    <a:pt x="13" y="129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4" y="131"/>
                    <a:pt x="14" y="131"/>
                    <a:pt x="14" y="131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1" y="133"/>
                    <a:pt x="21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3" y="136"/>
                    <a:pt x="24" y="136"/>
                  </a:cubicBezTo>
                  <a:cubicBezTo>
                    <a:pt x="25" y="136"/>
                    <a:pt x="26" y="137"/>
                    <a:pt x="26" y="13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27" y="139"/>
                    <a:pt x="28" y="139"/>
                    <a:pt x="28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1" y="138"/>
                    <a:pt x="31" y="138"/>
                    <a:pt x="32" y="138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4" y="136"/>
                    <a:pt x="34" y="136"/>
                  </a:cubicBezTo>
                  <a:cubicBezTo>
                    <a:pt x="34" y="136"/>
                    <a:pt x="35" y="137"/>
                    <a:pt x="35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8"/>
                    <a:pt x="37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9" y="138"/>
                    <a:pt x="39" y="138"/>
                    <a:pt x="39" y="139"/>
                  </a:cubicBezTo>
                  <a:cubicBezTo>
                    <a:pt x="40" y="139"/>
                    <a:pt x="41" y="139"/>
                    <a:pt x="42" y="139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6" y="139"/>
                    <a:pt x="46" y="139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47" y="136"/>
                    <a:pt x="47" y="136"/>
                    <a:pt x="48" y="135"/>
                  </a:cubicBezTo>
                  <a:cubicBezTo>
                    <a:pt x="48" y="134"/>
                    <a:pt x="48" y="134"/>
                    <a:pt x="49" y="134"/>
                  </a:cubicBezTo>
                  <a:cubicBezTo>
                    <a:pt x="49" y="134"/>
                    <a:pt x="49" y="133"/>
                    <a:pt x="50" y="133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51" y="133"/>
                    <a:pt x="51" y="133"/>
                    <a:pt x="51" y="133"/>
                  </a:cubicBezTo>
                  <a:cubicBezTo>
                    <a:pt x="54" y="133"/>
                    <a:pt x="54" y="133"/>
                    <a:pt x="54" y="133"/>
                  </a:cubicBezTo>
                  <a:cubicBezTo>
                    <a:pt x="55" y="133"/>
                    <a:pt x="56" y="134"/>
                    <a:pt x="57" y="135"/>
                  </a:cubicBezTo>
                  <a:cubicBezTo>
                    <a:pt x="57" y="136"/>
                    <a:pt x="57" y="136"/>
                    <a:pt x="58" y="136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6"/>
                    <a:pt x="60" y="136"/>
                    <a:pt x="60" y="136"/>
                  </a:cubicBezTo>
                  <a:cubicBezTo>
                    <a:pt x="60" y="137"/>
                    <a:pt x="60" y="137"/>
                    <a:pt x="60" y="137"/>
                  </a:cubicBezTo>
                  <a:cubicBezTo>
                    <a:pt x="60" y="138"/>
                    <a:pt x="60" y="138"/>
                    <a:pt x="60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2" y="138"/>
                    <a:pt x="62" y="138"/>
                    <a:pt x="63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5" y="139"/>
                    <a:pt x="65" y="139"/>
                    <a:pt x="65" y="139"/>
                  </a:cubicBezTo>
                  <a:cubicBezTo>
                    <a:pt x="66" y="139"/>
                    <a:pt x="66" y="139"/>
                    <a:pt x="67" y="140"/>
                  </a:cubicBezTo>
                  <a:cubicBezTo>
                    <a:pt x="67" y="140"/>
                    <a:pt x="68" y="140"/>
                    <a:pt x="68" y="141"/>
                  </a:cubicBezTo>
                  <a:cubicBezTo>
                    <a:pt x="69" y="141"/>
                    <a:pt x="70" y="143"/>
                    <a:pt x="70" y="144"/>
                  </a:cubicBezTo>
                  <a:cubicBezTo>
                    <a:pt x="70" y="145"/>
                    <a:pt x="70" y="145"/>
                    <a:pt x="69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8"/>
                    <a:pt x="68" y="148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8" y="149"/>
                    <a:pt x="68" y="149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7" y="151"/>
                    <a:pt x="67" y="151"/>
                    <a:pt x="67" y="151"/>
                  </a:cubicBezTo>
                  <a:cubicBezTo>
                    <a:pt x="67" y="152"/>
                    <a:pt x="67" y="152"/>
                    <a:pt x="67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2"/>
                    <a:pt x="68" y="152"/>
                    <a:pt x="68" y="152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68" y="154"/>
                    <a:pt x="68" y="154"/>
                    <a:pt x="68" y="154"/>
                  </a:cubicBezTo>
                  <a:cubicBezTo>
                    <a:pt x="68" y="154"/>
                    <a:pt x="69" y="155"/>
                    <a:pt x="70" y="155"/>
                  </a:cubicBezTo>
                  <a:cubicBezTo>
                    <a:pt x="70" y="155"/>
                    <a:pt x="70" y="155"/>
                    <a:pt x="70" y="155"/>
                  </a:cubicBezTo>
                  <a:cubicBezTo>
                    <a:pt x="70" y="156"/>
                    <a:pt x="71" y="156"/>
                    <a:pt x="71" y="157"/>
                  </a:cubicBezTo>
                  <a:cubicBezTo>
                    <a:pt x="71" y="157"/>
                    <a:pt x="71" y="157"/>
                    <a:pt x="72" y="158"/>
                  </a:cubicBezTo>
                  <a:cubicBezTo>
                    <a:pt x="72" y="159"/>
                    <a:pt x="72" y="159"/>
                    <a:pt x="73" y="160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3" y="161"/>
                    <a:pt x="73" y="162"/>
                    <a:pt x="73" y="162"/>
                  </a:cubicBezTo>
                  <a:cubicBezTo>
                    <a:pt x="73" y="163"/>
                    <a:pt x="73" y="163"/>
                    <a:pt x="74" y="164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5"/>
                    <a:pt x="76" y="166"/>
                    <a:pt x="76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76" y="167"/>
                    <a:pt x="76" y="167"/>
                    <a:pt x="76" y="168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77" y="173"/>
                    <a:pt x="77" y="173"/>
                    <a:pt x="77" y="173"/>
                  </a:cubicBezTo>
                  <a:cubicBezTo>
                    <a:pt x="77" y="174"/>
                    <a:pt x="77" y="174"/>
                    <a:pt x="77" y="174"/>
                  </a:cubicBezTo>
                  <a:cubicBezTo>
                    <a:pt x="77" y="174"/>
                    <a:pt x="77" y="176"/>
                    <a:pt x="77" y="176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7" y="182"/>
                    <a:pt x="77" y="182"/>
                    <a:pt x="77" y="183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77" y="183"/>
                    <a:pt x="76" y="184"/>
                    <a:pt x="76" y="184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4" y="186"/>
                    <a:pt x="74" y="186"/>
                    <a:pt x="74" y="187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4" y="188"/>
                    <a:pt x="74" y="188"/>
                    <a:pt x="74" y="188"/>
                  </a:cubicBezTo>
                  <a:cubicBezTo>
                    <a:pt x="73" y="187"/>
                    <a:pt x="73" y="187"/>
                    <a:pt x="73" y="187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1" y="193"/>
                    <a:pt x="71" y="193"/>
                    <a:pt x="71" y="193"/>
                  </a:cubicBezTo>
                  <a:cubicBezTo>
                    <a:pt x="71" y="194"/>
                    <a:pt x="71" y="194"/>
                    <a:pt x="71" y="194"/>
                  </a:cubicBezTo>
                  <a:cubicBezTo>
                    <a:pt x="71" y="195"/>
                    <a:pt x="71" y="195"/>
                    <a:pt x="71" y="195"/>
                  </a:cubicBezTo>
                  <a:cubicBezTo>
                    <a:pt x="70" y="196"/>
                    <a:pt x="70" y="196"/>
                    <a:pt x="70" y="196"/>
                  </a:cubicBezTo>
                  <a:cubicBezTo>
                    <a:pt x="70" y="197"/>
                    <a:pt x="70" y="197"/>
                    <a:pt x="70" y="197"/>
                  </a:cubicBezTo>
                  <a:cubicBezTo>
                    <a:pt x="70" y="198"/>
                    <a:pt x="70" y="198"/>
                    <a:pt x="70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9" y="211"/>
                    <a:pt x="69" y="211"/>
                    <a:pt x="69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2"/>
                    <a:pt x="70" y="212"/>
                    <a:pt x="70" y="212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13"/>
                    <a:pt x="70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4"/>
                    <a:pt x="71" y="214"/>
                    <a:pt x="71" y="214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217"/>
                    <a:pt x="71" y="217"/>
                    <a:pt x="71" y="218"/>
                  </a:cubicBezTo>
                  <a:cubicBezTo>
                    <a:pt x="71" y="218"/>
                    <a:pt x="71" y="218"/>
                    <a:pt x="71" y="218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72" y="232"/>
                    <a:pt x="72" y="233"/>
                    <a:pt x="72" y="234"/>
                  </a:cubicBezTo>
                  <a:cubicBezTo>
                    <a:pt x="73" y="235"/>
                    <a:pt x="73" y="236"/>
                    <a:pt x="72" y="236"/>
                  </a:cubicBezTo>
                  <a:cubicBezTo>
                    <a:pt x="72" y="237"/>
                    <a:pt x="72" y="237"/>
                    <a:pt x="71" y="238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9"/>
                    <a:pt x="69" y="239"/>
                    <a:pt x="69" y="239"/>
                  </a:cubicBezTo>
                  <a:cubicBezTo>
                    <a:pt x="68" y="239"/>
                    <a:pt x="68" y="239"/>
                    <a:pt x="67" y="239"/>
                  </a:cubicBezTo>
                  <a:cubicBezTo>
                    <a:pt x="67" y="240"/>
                    <a:pt x="67" y="241"/>
                    <a:pt x="67" y="242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4"/>
                    <a:pt x="68" y="245"/>
                  </a:cubicBezTo>
                  <a:cubicBezTo>
                    <a:pt x="68" y="245"/>
                    <a:pt x="69" y="245"/>
                    <a:pt x="69" y="245"/>
                  </a:cubicBezTo>
                  <a:cubicBezTo>
                    <a:pt x="70" y="245"/>
                    <a:pt x="70" y="245"/>
                    <a:pt x="71" y="245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4" y="244"/>
                    <a:pt x="75" y="244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8" y="244"/>
                    <a:pt x="80" y="243"/>
                    <a:pt x="81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3"/>
                    <a:pt x="84" y="242"/>
                    <a:pt x="85" y="242"/>
                  </a:cubicBezTo>
                  <a:cubicBezTo>
                    <a:pt x="85" y="241"/>
                    <a:pt x="85" y="241"/>
                    <a:pt x="85" y="241"/>
                  </a:cubicBezTo>
                  <a:cubicBezTo>
                    <a:pt x="85" y="240"/>
                    <a:pt x="86" y="240"/>
                    <a:pt x="87" y="240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9"/>
                    <a:pt x="87" y="239"/>
                    <a:pt x="87" y="239"/>
                  </a:cubicBezTo>
                  <a:cubicBezTo>
                    <a:pt x="87" y="236"/>
                    <a:pt x="88" y="234"/>
                    <a:pt x="90" y="233"/>
                  </a:cubicBezTo>
                  <a:cubicBezTo>
                    <a:pt x="90" y="233"/>
                    <a:pt x="91" y="232"/>
                    <a:pt x="93" y="232"/>
                  </a:cubicBezTo>
                  <a:cubicBezTo>
                    <a:pt x="93" y="232"/>
                    <a:pt x="93" y="232"/>
                    <a:pt x="93" y="232"/>
                  </a:cubicBezTo>
                  <a:cubicBezTo>
                    <a:pt x="94" y="232"/>
                    <a:pt x="94" y="232"/>
                    <a:pt x="95" y="232"/>
                  </a:cubicBezTo>
                  <a:cubicBezTo>
                    <a:pt x="95" y="232"/>
                    <a:pt x="95" y="232"/>
                    <a:pt x="96" y="232"/>
                  </a:cubicBezTo>
                  <a:cubicBezTo>
                    <a:pt x="96" y="232"/>
                    <a:pt x="97" y="232"/>
                    <a:pt x="97" y="232"/>
                  </a:cubicBezTo>
                  <a:cubicBezTo>
                    <a:pt x="99" y="232"/>
                    <a:pt x="99" y="231"/>
                    <a:pt x="99" y="231"/>
                  </a:cubicBezTo>
                  <a:cubicBezTo>
                    <a:pt x="99" y="230"/>
                    <a:pt x="99" y="229"/>
                    <a:pt x="99" y="2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99" y="226"/>
                    <a:pt x="99" y="226"/>
                    <a:pt x="99" y="226"/>
                  </a:cubicBezTo>
                  <a:cubicBezTo>
                    <a:pt x="99" y="225"/>
                    <a:pt x="99" y="225"/>
                    <a:pt x="98" y="225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7" y="224"/>
                    <a:pt x="98" y="223"/>
                    <a:pt x="98" y="223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99" y="222"/>
                    <a:pt x="99" y="222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99" y="221"/>
                    <a:pt x="99" y="221"/>
                    <a:pt x="99" y="221"/>
                  </a:cubicBezTo>
                  <a:cubicBezTo>
                    <a:pt x="100" y="221"/>
                    <a:pt x="100" y="221"/>
                    <a:pt x="100" y="221"/>
                  </a:cubicBezTo>
                  <a:cubicBezTo>
                    <a:pt x="100" y="220"/>
                    <a:pt x="100" y="220"/>
                    <a:pt x="100" y="220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01" y="219"/>
                    <a:pt x="102" y="219"/>
                    <a:pt x="102" y="219"/>
                  </a:cubicBezTo>
                  <a:cubicBezTo>
                    <a:pt x="103" y="219"/>
                    <a:pt x="104" y="218"/>
                    <a:pt x="105" y="216"/>
                  </a:cubicBezTo>
                  <a:cubicBezTo>
                    <a:pt x="105" y="215"/>
                    <a:pt x="105" y="213"/>
                    <a:pt x="105" y="212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5" y="211"/>
                    <a:pt x="105" y="210"/>
                    <a:pt x="105" y="209"/>
                  </a:cubicBezTo>
                  <a:cubicBezTo>
                    <a:pt x="105" y="209"/>
                    <a:pt x="105" y="209"/>
                    <a:pt x="105" y="209"/>
                  </a:cubicBezTo>
                  <a:cubicBezTo>
                    <a:pt x="106" y="210"/>
                    <a:pt x="106" y="210"/>
                    <a:pt x="106" y="210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06" y="208"/>
                    <a:pt x="106" y="207"/>
                    <a:pt x="106" y="207"/>
                  </a:cubicBezTo>
                  <a:cubicBezTo>
                    <a:pt x="107" y="206"/>
                    <a:pt x="107" y="206"/>
                    <a:pt x="108" y="206"/>
                  </a:cubicBezTo>
                  <a:cubicBezTo>
                    <a:pt x="108" y="205"/>
                    <a:pt x="108" y="205"/>
                    <a:pt x="108" y="205"/>
                  </a:cubicBezTo>
                  <a:cubicBezTo>
                    <a:pt x="109" y="205"/>
                    <a:pt x="109" y="205"/>
                    <a:pt x="110" y="204"/>
                  </a:cubicBezTo>
                  <a:cubicBezTo>
                    <a:pt x="110" y="204"/>
                    <a:pt x="110" y="203"/>
                    <a:pt x="110" y="202"/>
                  </a:cubicBezTo>
                  <a:cubicBezTo>
                    <a:pt x="110" y="201"/>
                    <a:pt x="110" y="201"/>
                    <a:pt x="110" y="201"/>
                  </a:cubicBezTo>
                  <a:cubicBezTo>
                    <a:pt x="110" y="200"/>
                    <a:pt x="110" y="200"/>
                    <a:pt x="110" y="200"/>
                  </a:cubicBezTo>
                  <a:cubicBezTo>
                    <a:pt x="111" y="199"/>
                    <a:pt x="111" y="199"/>
                    <a:pt x="112" y="198"/>
                  </a:cubicBezTo>
                  <a:cubicBezTo>
                    <a:pt x="113" y="197"/>
                    <a:pt x="114" y="196"/>
                    <a:pt x="116" y="195"/>
                  </a:cubicBezTo>
                  <a:cubicBezTo>
                    <a:pt x="116" y="194"/>
                    <a:pt x="116" y="194"/>
                    <a:pt x="117" y="194"/>
                  </a:cubicBezTo>
                  <a:cubicBezTo>
                    <a:pt x="117" y="193"/>
                    <a:pt x="118" y="193"/>
                    <a:pt x="118" y="192"/>
                  </a:cubicBezTo>
                  <a:cubicBezTo>
                    <a:pt x="118" y="191"/>
                    <a:pt x="118" y="191"/>
                    <a:pt x="118" y="190"/>
                  </a:cubicBezTo>
                  <a:cubicBezTo>
                    <a:pt x="118" y="189"/>
                    <a:pt x="118" y="189"/>
                    <a:pt x="118" y="188"/>
                  </a:cubicBezTo>
                  <a:cubicBezTo>
                    <a:pt x="117" y="187"/>
                    <a:pt x="117" y="186"/>
                    <a:pt x="118" y="185"/>
                  </a:cubicBezTo>
                  <a:cubicBezTo>
                    <a:pt x="118" y="184"/>
                    <a:pt x="118" y="182"/>
                    <a:pt x="118" y="181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20" y="180"/>
                    <a:pt x="120" y="180"/>
                    <a:pt x="120" y="180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21" y="176"/>
                    <a:pt x="121" y="173"/>
                    <a:pt x="120" y="171"/>
                  </a:cubicBezTo>
                  <a:cubicBezTo>
                    <a:pt x="120" y="169"/>
                    <a:pt x="120" y="168"/>
                    <a:pt x="120" y="166"/>
                  </a:cubicBezTo>
                  <a:cubicBezTo>
                    <a:pt x="120" y="164"/>
                    <a:pt x="120" y="162"/>
                    <a:pt x="121" y="161"/>
                  </a:cubicBezTo>
                  <a:cubicBezTo>
                    <a:pt x="121" y="160"/>
                    <a:pt x="121" y="159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3" y="158"/>
                    <a:pt x="123" y="158"/>
                    <a:pt x="123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5"/>
                    <a:pt x="123" y="155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5" y="155"/>
                    <a:pt x="125" y="155"/>
                    <a:pt x="125" y="155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49"/>
                    <a:pt x="124" y="149"/>
                    <a:pt x="124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3" y="148"/>
                    <a:pt x="123" y="148"/>
                    <a:pt x="123" y="147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4"/>
                    <a:pt x="123" y="143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39"/>
                    <a:pt x="125" y="139"/>
                    <a:pt x="125" y="138"/>
                  </a:cubicBezTo>
                  <a:cubicBezTo>
                    <a:pt x="125" y="138"/>
                    <a:pt x="125" y="137"/>
                    <a:pt x="125" y="137"/>
                  </a:cubicBezTo>
                  <a:cubicBezTo>
                    <a:pt x="125" y="136"/>
                    <a:pt x="125" y="136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5"/>
                    <a:pt x="126" y="124"/>
                  </a:cubicBezTo>
                  <a:cubicBezTo>
                    <a:pt x="125" y="123"/>
                    <a:pt x="124" y="122"/>
                    <a:pt x="122" y="121"/>
                  </a:cubicBezTo>
                  <a:cubicBezTo>
                    <a:pt x="122" y="121"/>
                    <a:pt x="122" y="120"/>
                    <a:pt x="122" y="120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0" y="114"/>
                    <a:pt x="120" y="114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2"/>
                    <a:pt x="119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0"/>
                    <a:pt x="118" y="109"/>
                    <a:pt x="117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3" y="104"/>
                    <a:pt x="113" y="104"/>
                    <a:pt x="113" y="104"/>
                  </a:cubicBezTo>
                  <a:cubicBezTo>
                    <a:pt x="112" y="102"/>
                    <a:pt x="111" y="101"/>
                    <a:pt x="112" y="9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10" y="96"/>
                    <a:pt x="110" y="95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8" y="93"/>
                    <a:pt x="108" y="93"/>
                    <a:pt x="108" y="92"/>
                  </a:cubicBezTo>
                  <a:cubicBezTo>
                    <a:pt x="107" y="92"/>
                    <a:pt x="107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87"/>
                    <a:pt x="104" y="87"/>
                    <a:pt x="103" y="86"/>
                  </a:cubicBezTo>
                  <a:cubicBezTo>
                    <a:pt x="102" y="84"/>
                    <a:pt x="101" y="83"/>
                    <a:pt x="100" y="81"/>
                  </a:cubicBezTo>
                  <a:cubicBezTo>
                    <a:pt x="99" y="80"/>
                    <a:pt x="99" y="80"/>
                    <a:pt x="99" y="80"/>
                  </a:cubicBezTo>
                  <a:cubicBezTo>
                    <a:pt x="98" y="78"/>
                    <a:pt x="97" y="76"/>
                    <a:pt x="95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4"/>
                    <a:pt x="98" y="75"/>
                    <a:pt x="98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8"/>
                    <a:pt x="101" y="78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2"/>
                    <a:pt x="103" y="82"/>
                    <a:pt x="103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5"/>
                    <a:pt x="104" y="85"/>
                    <a:pt x="105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6" y="85"/>
                    <a:pt x="106" y="86"/>
                    <a:pt x="107" y="86"/>
                  </a:cubicBezTo>
                  <a:cubicBezTo>
                    <a:pt x="107" y="87"/>
                    <a:pt x="107" y="87"/>
                    <a:pt x="107" y="88"/>
                  </a:cubicBezTo>
                  <a:cubicBezTo>
                    <a:pt x="107" y="88"/>
                    <a:pt x="107" y="8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0" y="94"/>
                    <a:pt x="110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7"/>
                    <a:pt x="112" y="97"/>
                    <a:pt x="112" y="98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13" y="99"/>
                    <a:pt x="114" y="99"/>
                    <a:pt x="114" y="99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01"/>
                    <a:pt x="114" y="102"/>
                    <a:pt x="115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5"/>
                    <a:pt x="116" y="105"/>
                    <a:pt x="116" y="105"/>
                  </a:cubicBezTo>
                  <a:cubicBezTo>
                    <a:pt x="116" y="106"/>
                    <a:pt x="116" y="106"/>
                    <a:pt x="117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7" y="107"/>
                    <a:pt x="117" y="108"/>
                    <a:pt x="118" y="108"/>
                  </a:cubicBezTo>
                  <a:cubicBezTo>
                    <a:pt x="118" y="109"/>
                    <a:pt x="119" y="110"/>
                    <a:pt x="120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2" y="109"/>
                    <a:pt x="122" y="109"/>
                    <a:pt x="122" y="109"/>
                  </a:cubicBezTo>
                  <a:cubicBezTo>
                    <a:pt x="121" y="106"/>
                    <a:pt x="120" y="102"/>
                    <a:pt x="119" y="97"/>
                  </a:cubicBezTo>
                  <a:cubicBezTo>
                    <a:pt x="118" y="95"/>
                    <a:pt x="118" y="93"/>
                    <a:pt x="118" y="91"/>
                  </a:cubicBezTo>
                  <a:cubicBezTo>
                    <a:pt x="118" y="90"/>
                    <a:pt x="118" y="90"/>
                    <a:pt x="118" y="89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119" y="87"/>
                    <a:pt x="119" y="87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19" y="86"/>
                    <a:pt x="119" y="85"/>
                    <a:pt x="119" y="85"/>
                  </a:cubicBezTo>
                  <a:cubicBezTo>
                    <a:pt x="119" y="85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7" y="84"/>
                    <a:pt x="118" y="84"/>
                    <a:pt x="118" y="83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15" y="76"/>
                    <a:pt x="115" y="76"/>
                    <a:pt x="115" y="76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5"/>
                    <a:pt x="113" y="75"/>
                    <a:pt x="113" y="75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1"/>
                  </a:cubicBezTo>
                  <a:cubicBezTo>
                    <a:pt x="111" y="71"/>
                    <a:pt x="111" y="70"/>
                    <a:pt x="111" y="70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65"/>
                    <a:pt x="107" y="64"/>
                    <a:pt x="107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6" y="62"/>
                    <a:pt x="106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3" y="57"/>
                    <a:pt x="102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0" y="56"/>
                    <a:pt x="100" y="55"/>
                    <a:pt x="100" y="55"/>
                  </a:cubicBezTo>
                  <a:cubicBezTo>
                    <a:pt x="100" y="54"/>
                    <a:pt x="100" y="54"/>
                    <a:pt x="100" y="5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9" y="52"/>
                    <a:pt x="99" y="51"/>
                    <a:pt x="98" y="51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0"/>
                    <a:pt x="96" y="50"/>
                    <a:pt x="95" y="49"/>
                  </a:cubicBezTo>
                  <a:cubicBezTo>
                    <a:pt x="95" y="49"/>
                    <a:pt x="95" y="48"/>
                    <a:pt x="95" y="48"/>
                  </a:cubicBezTo>
                  <a:cubicBezTo>
                    <a:pt x="95" y="47"/>
                    <a:pt x="94" y="47"/>
                    <a:pt x="94" y="46"/>
                  </a:cubicBezTo>
                  <a:cubicBezTo>
                    <a:pt x="94" y="45"/>
                    <a:pt x="93" y="45"/>
                    <a:pt x="92" y="44"/>
                  </a:cubicBezTo>
                  <a:cubicBezTo>
                    <a:pt x="91" y="44"/>
                    <a:pt x="91" y="43"/>
                    <a:pt x="91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42"/>
                    <a:pt x="90" y="42"/>
                    <a:pt x="90" y="41"/>
                  </a:cubicBezTo>
                  <a:cubicBezTo>
                    <a:pt x="89" y="41"/>
                    <a:pt x="89" y="41"/>
                    <a:pt x="88" y="40"/>
                  </a:cubicBezTo>
                  <a:cubicBezTo>
                    <a:pt x="87" y="39"/>
                    <a:pt x="86" y="38"/>
                    <a:pt x="85" y="38"/>
                  </a:cubicBezTo>
                  <a:cubicBezTo>
                    <a:pt x="83" y="36"/>
                    <a:pt x="82" y="34"/>
                    <a:pt x="80" y="3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31"/>
                    <a:pt x="77" y="30"/>
                    <a:pt x="76" y="29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5" y="27"/>
                    <a:pt x="75" y="26"/>
                    <a:pt x="73" y="26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1" y="25"/>
                    <a:pt x="71" y="25"/>
                  </a:cubicBezTo>
                  <a:cubicBezTo>
                    <a:pt x="70" y="24"/>
                    <a:pt x="69" y="23"/>
                    <a:pt x="69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5" y="21"/>
                  </a:cubicBezTo>
                  <a:cubicBezTo>
                    <a:pt x="65" y="20"/>
                    <a:pt x="64" y="19"/>
                    <a:pt x="64" y="19"/>
                  </a:cubicBezTo>
                  <a:cubicBezTo>
                    <a:pt x="63" y="18"/>
                    <a:pt x="63" y="18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1" y="17"/>
                    <a:pt x="61" y="17"/>
                    <a:pt x="60" y="17"/>
                  </a:cubicBezTo>
                  <a:cubicBezTo>
                    <a:pt x="60" y="16"/>
                    <a:pt x="59" y="16"/>
                    <a:pt x="59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4"/>
                    <a:pt x="58" y="14"/>
                    <a:pt x="57" y="14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4"/>
                    <a:pt x="56" y="13"/>
                    <a:pt x="56" y="13"/>
                  </a:cubicBezTo>
                  <a:cubicBezTo>
                    <a:pt x="54" y="11"/>
                    <a:pt x="52" y="10"/>
                    <a:pt x="49" y="8"/>
                  </a:cubicBezTo>
                  <a:cubicBezTo>
                    <a:pt x="47" y="7"/>
                    <a:pt x="44" y="6"/>
                    <a:pt x="42" y="4"/>
                  </a:cubicBezTo>
                  <a:cubicBezTo>
                    <a:pt x="40" y="3"/>
                    <a:pt x="38" y="2"/>
                    <a:pt x="36" y="1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>
              <a:spLocks noEditPoints="1"/>
            </p:cNvSpPr>
            <p:nvPr/>
          </p:nvSpPr>
          <p:spPr bwMode="auto">
            <a:xfrm>
              <a:off x="3477" y="1838"/>
              <a:ext cx="322" cy="675"/>
            </a:xfrm>
            <a:custGeom>
              <a:avLst/>
              <a:gdLst>
                <a:gd name="T0" fmla="*/ 3 w 135"/>
                <a:gd name="T1" fmla="*/ 78 h 283"/>
                <a:gd name="T2" fmla="*/ 0 w 135"/>
                <a:gd name="T3" fmla="*/ 85 h 283"/>
                <a:gd name="T4" fmla="*/ 9 w 135"/>
                <a:gd name="T5" fmla="*/ 113 h 283"/>
                <a:gd name="T6" fmla="*/ 14 w 135"/>
                <a:gd name="T7" fmla="*/ 116 h 283"/>
                <a:gd name="T8" fmla="*/ 18 w 135"/>
                <a:gd name="T9" fmla="*/ 128 h 283"/>
                <a:gd name="T10" fmla="*/ 25 w 135"/>
                <a:gd name="T11" fmla="*/ 137 h 283"/>
                <a:gd name="T12" fmla="*/ 22 w 135"/>
                <a:gd name="T13" fmla="*/ 150 h 283"/>
                <a:gd name="T14" fmla="*/ 20 w 135"/>
                <a:gd name="T15" fmla="*/ 166 h 283"/>
                <a:gd name="T16" fmla="*/ 29 w 135"/>
                <a:gd name="T17" fmla="*/ 180 h 283"/>
                <a:gd name="T18" fmla="*/ 32 w 135"/>
                <a:gd name="T19" fmla="*/ 192 h 283"/>
                <a:gd name="T20" fmla="*/ 42 w 135"/>
                <a:gd name="T21" fmla="*/ 204 h 283"/>
                <a:gd name="T22" fmla="*/ 48 w 135"/>
                <a:gd name="T23" fmla="*/ 208 h 283"/>
                <a:gd name="T24" fmla="*/ 51 w 135"/>
                <a:gd name="T25" fmla="*/ 218 h 283"/>
                <a:gd name="T26" fmla="*/ 54 w 135"/>
                <a:gd name="T27" fmla="*/ 238 h 283"/>
                <a:gd name="T28" fmla="*/ 57 w 135"/>
                <a:gd name="T29" fmla="*/ 253 h 283"/>
                <a:gd name="T30" fmla="*/ 66 w 135"/>
                <a:gd name="T31" fmla="*/ 265 h 283"/>
                <a:gd name="T32" fmla="*/ 74 w 135"/>
                <a:gd name="T33" fmla="*/ 278 h 283"/>
                <a:gd name="T34" fmla="*/ 80 w 135"/>
                <a:gd name="T35" fmla="*/ 283 h 283"/>
                <a:gd name="T36" fmla="*/ 84 w 135"/>
                <a:gd name="T37" fmla="*/ 275 h 283"/>
                <a:gd name="T38" fmla="*/ 79 w 135"/>
                <a:gd name="T39" fmla="*/ 262 h 283"/>
                <a:gd name="T40" fmla="*/ 85 w 135"/>
                <a:gd name="T41" fmla="*/ 255 h 283"/>
                <a:gd name="T42" fmla="*/ 90 w 135"/>
                <a:gd name="T43" fmla="*/ 244 h 283"/>
                <a:gd name="T44" fmla="*/ 98 w 135"/>
                <a:gd name="T45" fmla="*/ 224 h 283"/>
                <a:gd name="T46" fmla="*/ 111 w 135"/>
                <a:gd name="T47" fmla="*/ 217 h 283"/>
                <a:gd name="T48" fmla="*/ 119 w 135"/>
                <a:gd name="T49" fmla="*/ 210 h 283"/>
                <a:gd name="T50" fmla="*/ 124 w 135"/>
                <a:gd name="T51" fmla="*/ 188 h 283"/>
                <a:gd name="T52" fmla="*/ 134 w 135"/>
                <a:gd name="T53" fmla="*/ 178 h 283"/>
                <a:gd name="T54" fmla="*/ 133 w 135"/>
                <a:gd name="T55" fmla="*/ 166 h 283"/>
                <a:gd name="T56" fmla="*/ 120 w 135"/>
                <a:gd name="T57" fmla="*/ 159 h 283"/>
                <a:gd name="T58" fmla="*/ 104 w 135"/>
                <a:gd name="T59" fmla="*/ 156 h 283"/>
                <a:gd name="T60" fmla="*/ 91 w 135"/>
                <a:gd name="T61" fmla="*/ 153 h 283"/>
                <a:gd name="T62" fmla="*/ 95 w 135"/>
                <a:gd name="T63" fmla="*/ 146 h 283"/>
                <a:gd name="T64" fmla="*/ 85 w 135"/>
                <a:gd name="T65" fmla="*/ 136 h 283"/>
                <a:gd name="T66" fmla="*/ 70 w 135"/>
                <a:gd name="T67" fmla="*/ 129 h 283"/>
                <a:gd name="T68" fmla="*/ 60 w 135"/>
                <a:gd name="T69" fmla="*/ 123 h 283"/>
                <a:gd name="T70" fmla="*/ 44 w 135"/>
                <a:gd name="T71" fmla="*/ 117 h 283"/>
                <a:gd name="T72" fmla="*/ 32 w 135"/>
                <a:gd name="T73" fmla="*/ 120 h 283"/>
                <a:gd name="T74" fmla="*/ 29 w 135"/>
                <a:gd name="T75" fmla="*/ 125 h 283"/>
                <a:gd name="T76" fmla="*/ 20 w 135"/>
                <a:gd name="T77" fmla="*/ 120 h 283"/>
                <a:gd name="T78" fmla="*/ 19 w 135"/>
                <a:gd name="T79" fmla="*/ 106 h 283"/>
                <a:gd name="T80" fmla="*/ 18 w 135"/>
                <a:gd name="T81" fmla="*/ 99 h 283"/>
                <a:gd name="T82" fmla="*/ 14 w 135"/>
                <a:gd name="T83" fmla="*/ 94 h 283"/>
                <a:gd name="T84" fmla="*/ 7 w 135"/>
                <a:gd name="T85" fmla="*/ 96 h 283"/>
                <a:gd name="T86" fmla="*/ 10 w 135"/>
                <a:gd name="T87" fmla="*/ 89 h 283"/>
                <a:gd name="T88" fmla="*/ 15 w 135"/>
                <a:gd name="T89" fmla="*/ 79 h 283"/>
                <a:gd name="T90" fmla="*/ 27 w 135"/>
                <a:gd name="T91" fmla="*/ 71 h 283"/>
                <a:gd name="T92" fmla="*/ 32 w 135"/>
                <a:gd name="T93" fmla="*/ 82 h 283"/>
                <a:gd name="T94" fmla="*/ 39 w 135"/>
                <a:gd name="T95" fmla="*/ 69 h 283"/>
                <a:gd name="T96" fmla="*/ 43 w 135"/>
                <a:gd name="T97" fmla="*/ 63 h 283"/>
                <a:gd name="T98" fmla="*/ 56 w 135"/>
                <a:gd name="T99" fmla="*/ 55 h 283"/>
                <a:gd name="T100" fmla="*/ 68 w 135"/>
                <a:gd name="T101" fmla="*/ 45 h 283"/>
                <a:gd name="T102" fmla="*/ 74 w 135"/>
                <a:gd name="T103" fmla="*/ 37 h 283"/>
                <a:gd name="T104" fmla="*/ 83 w 135"/>
                <a:gd name="T105" fmla="*/ 31 h 283"/>
                <a:gd name="T106" fmla="*/ 80 w 135"/>
                <a:gd name="T107" fmla="*/ 29 h 283"/>
                <a:gd name="T108" fmla="*/ 96 w 135"/>
                <a:gd name="T109" fmla="*/ 24 h 283"/>
                <a:gd name="T110" fmla="*/ 102 w 135"/>
                <a:gd name="T111" fmla="*/ 11 h 283"/>
                <a:gd name="T112" fmla="*/ 96 w 135"/>
                <a:gd name="T113" fmla="*/ 8 h 283"/>
                <a:gd name="T114" fmla="*/ 80 w 135"/>
                <a:gd name="T115" fmla="*/ 18 h 283"/>
                <a:gd name="T116" fmla="*/ 72 w 135"/>
                <a:gd name="T117" fmla="*/ 18 h 283"/>
                <a:gd name="T118" fmla="*/ 76 w 135"/>
                <a:gd name="T119" fmla="*/ 9 h 283"/>
                <a:gd name="T120" fmla="*/ 86 w 135"/>
                <a:gd name="T121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5" h="283">
                  <a:moveTo>
                    <a:pt x="71" y="39"/>
                  </a:move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moveTo>
                    <a:pt x="96" y="12"/>
                  </a:moveTo>
                  <a:cubicBezTo>
                    <a:pt x="96" y="12"/>
                    <a:pt x="96" y="12"/>
                    <a:pt x="96" y="12"/>
                  </a:cubicBezTo>
                  <a:moveTo>
                    <a:pt x="86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2" y="5"/>
                    <a:pt x="63" y="10"/>
                    <a:pt x="56" y="16"/>
                  </a:cubicBezTo>
                  <a:cubicBezTo>
                    <a:pt x="39" y="28"/>
                    <a:pt x="25" y="41"/>
                    <a:pt x="14" y="57"/>
                  </a:cubicBezTo>
                  <a:cubicBezTo>
                    <a:pt x="9" y="63"/>
                    <a:pt x="5" y="69"/>
                    <a:pt x="1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80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83"/>
                    <a:pt x="2" y="83"/>
                    <a:pt x="2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1" y="85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3" y="108"/>
                    <a:pt x="4" y="108"/>
                    <a:pt x="4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9"/>
                    <a:pt x="6" y="109"/>
                    <a:pt x="6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5" y="110"/>
                    <a:pt x="6" y="110"/>
                    <a:pt x="6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8" y="112"/>
                    <a:pt x="8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1" y="113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7"/>
                    <a:pt x="14" y="118"/>
                    <a:pt x="15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17" y="122"/>
                    <a:pt x="17" y="123"/>
                    <a:pt x="17" y="124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7"/>
                    <a:pt x="17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24" y="132"/>
                    <a:pt x="25" y="132"/>
                    <a:pt x="25" y="132"/>
                  </a:cubicBezTo>
                  <a:cubicBezTo>
                    <a:pt x="25" y="132"/>
                    <a:pt x="25" y="132"/>
                    <a:pt x="25" y="132"/>
                  </a:cubicBezTo>
                  <a:cubicBezTo>
                    <a:pt x="26" y="133"/>
                    <a:pt x="26" y="134"/>
                    <a:pt x="26" y="135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25" y="137"/>
                    <a:pt x="25" y="137"/>
                    <a:pt x="25" y="137"/>
                  </a:cubicBezTo>
                  <a:cubicBezTo>
                    <a:pt x="27" y="136"/>
                    <a:pt x="27" y="136"/>
                    <a:pt x="27" y="136"/>
                  </a:cubicBezTo>
                  <a:cubicBezTo>
                    <a:pt x="27" y="136"/>
                    <a:pt x="27" y="137"/>
                    <a:pt x="27" y="138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7"/>
                    <a:pt x="24" y="147"/>
                    <a:pt x="24" y="148"/>
                  </a:cubicBezTo>
                  <a:cubicBezTo>
                    <a:pt x="23" y="148"/>
                    <a:pt x="23" y="149"/>
                    <a:pt x="23" y="149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4"/>
                    <a:pt x="21" y="154"/>
                    <a:pt x="21" y="154"/>
                  </a:cubicBezTo>
                  <a:cubicBezTo>
                    <a:pt x="21" y="155"/>
                    <a:pt x="21" y="156"/>
                    <a:pt x="22" y="156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1" y="158"/>
                    <a:pt x="21" y="158"/>
                    <a:pt x="21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0" y="168"/>
                    <a:pt x="21" y="168"/>
                  </a:cubicBezTo>
                  <a:cubicBezTo>
                    <a:pt x="21" y="168"/>
                    <a:pt x="21" y="168"/>
                    <a:pt x="22" y="169"/>
                  </a:cubicBezTo>
                  <a:cubicBezTo>
                    <a:pt x="23" y="169"/>
                    <a:pt x="24" y="171"/>
                    <a:pt x="24" y="172"/>
                  </a:cubicBezTo>
                  <a:cubicBezTo>
                    <a:pt x="24" y="172"/>
                    <a:pt x="25" y="173"/>
                    <a:pt x="25" y="173"/>
                  </a:cubicBezTo>
                  <a:cubicBezTo>
                    <a:pt x="25" y="174"/>
                    <a:pt x="25" y="174"/>
                    <a:pt x="26" y="175"/>
                  </a:cubicBezTo>
                  <a:cubicBezTo>
                    <a:pt x="26" y="175"/>
                    <a:pt x="26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8"/>
                    <a:pt x="27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80"/>
                    <a:pt x="28" y="180"/>
                    <a:pt x="29" y="180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1" y="186"/>
                    <a:pt x="31" y="187"/>
                  </a:cubicBezTo>
                  <a:cubicBezTo>
                    <a:pt x="31" y="188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3"/>
                    <a:pt x="33" y="193"/>
                    <a:pt x="34" y="194"/>
                  </a:cubicBezTo>
                  <a:cubicBezTo>
                    <a:pt x="34" y="194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6"/>
                    <a:pt x="34" y="196"/>
                    <a:pt x="35" y="197"/>
                  </a:cubicBezTo>
                  <a:cubicBezTo>
                    <a:pt x="35" y="197"/>
                    <a:pt x="35" y="197"/>
                    <a:pt x="35" y="197"/>
                  </a:cubicBezTo>
                  <a:cubicBezTo>
                    <a:pt x="36" y="197"/>
                    <a:pt x="36" y="198"/>
                    <a:pt x="36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41" y="199"/>
                    <a:pt x="41" y="199"/>
                    <a:pt x="41" y="199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2"/>
                    <a:pt x="41" y="202"/>
                    <a:pt x="41" y="202"/>
                  </a:cubicBezTo>
                  <a:cubicBezTo>
                    <a:pt x="41" y="203"/>
                    <a:pt x="42" y="204"/>
                    <a:pt x="42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5" y="204"/>
                    <a:pt x="45" y="204"/>
                    <a:pt x="46" y="204"/>
                  </a:cubicBezTo>
                  <a:cubicBezTo>
                    <a:pt x="46" y="205"/>
                    <a:pt x="46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7" y="205"/>
                    <a:pt x="47" y="205"/>
                    <a:pt x="47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8" y="205"/>
                    <a:pt x="48" y="205"/>
                    <a:pt x="48" y="205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49" y="207"/>
                    <a:pt x="49" y="207"/>
                    <a:pt x="48" y="208"/>
                  </a:cubicBezTo>
                  <a:cubicBezTo>
                    <a:pt x="48" y="209"/>
                    <a:pt x="48" y="210"/>
                    <a:pt x="48" y="210"/>
                  </a:cubicBezTo>
                  <a:cubicBezTo>
                    <a:pt x="48" y="211"/>
                    <a:pt x="48" y="211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4"/>
                    <a:pt x="49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6"/>
                    <a:pt x="50" y="216"/>
                  </a:cubicBezTo>
                  <a:cubicBezTo>
                    <a:pt x="50" y="216"/>
                    <a:pt x="50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51" y="217"/>
                    <a:pt x="51" y="217"/>
                    <a:pt x="51" y="218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1" y="219"/>
                    <a:pt x="51" y="219"/>
                    <a:pt x="51" y="219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3" y="220"/>
                    <a:pt x="53" y="220"/>
                    <a:pt x="53" y="220"/>
                  </a:cubicBezTo>
                  <a:cubicBezTo>
                    <a:pt x="53" y="220"/>
                    <a:pt x="53" y="221"/>
                    <a:pt x="53" y="221"/>
                  </a:cubicBezTo>
                  <a:cubicBezTo>
                    <a:pt x="53" y="222"/>
                    <a:pt x="53" y="222"/>
                    <a:pt x="53" y="223"/>
                  </a:cubicBezTo>
                  <a:cubicBezTo>
                    <a:pt x="53" y="223"/>
                    <a:pt x="53" y="224"/>
                    <a:pt x="53" y="225"/>
                  </a:cubicBezTo>
                  <a:cubicBezTo>
                    <a:pt x="53" y="236"/>
                    <a:pt x="53" y="236"/>
                    <a:pt x="53" y="236"/>
                  </a:cubicBezTo>
                  <a:cubicBezTo>
                    <a:pt x="53" y="237"/>
                    <a:pt x="53" y="237"/>
                    <a:pt x="53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7"/>
                    <a:pt x="54" y="237"/>
                    <a:pt x="54" y="237"/>
                  </a:cubicBezTo>
                  <a:cubicBezTo>
                    <a:pt x="54" y="238"/>
                    <a:pt x="54" y="238"/>
                    <a:pt x="54" y="238"/>
                  </a:cubicBezTo>
                  <a:cubicBezTo>
                    <a:pt x="54" y="239"/>
                    <a:pt x="54" y="239"/>
                    <a:pt x="55" y="240"/>
                  </a:cubicBezTo>
                  <a:cubicBezTo>
                    <a:pt x="55" y="240"/>
                    <a:pt x="55" y="240"/>
                    <a:pt x="55" y="240"/>
                  </a:cubicBezTo>
                  <a:cubicBezTo>
                    <a:pt x="56" y="240"/>
                    <a:pt x="56" y="241"/>
                    <a:pt x="56" y="241"/>
                  </a:cubicBezTo>
                  <a:cubicBezTo>
                    <a:pt x="56" y="242"/>
                    <a:pt x="56" y="243"/>
                    <a:pt x="56" y="244"/>
                  </a:cubicBezTo>
                  <a:cubicBezTo>
                    <a:pt x="56" y="245"/>
                    <a:pt x="56" y="245"/>
                    <a:pt x="56" y="246"/>
                  </a:cubicBezTo>
                  <a:cubicBezTo>
                    <a:pt x="56" y="247"/>
                    <a:pt x="56" y="247"/>
                    <a:pt x="56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9"/>
                  </a:cubicBezTo>
                  <a:cubicBezTo>
                    <a:pt x="57" y="249"/>
                    <a:pt x="57" y="249"/>
                    <a:pt x="57" y="250"/>
                  </a:cubicBezTo>
                  <a:cubicBezTo>
                    <a:pt x="57" y="250"/>
                    <a:pt x="57" y="251"/>
                    <a:pt x="57" y="251"/>
                  </a:cubicBezTo>
                  <a:cubicBezTo>
                    <a:pt x="57" y="251"/>
                    <a:pt x="57" y="252"/>
                    <a:pt x="57" y="252"/>
                  </a:cubicBezTo>
                  <a:cubicBezTo>
                    <a:pt x="57" y="253"/>
                    <a:pt x="57" y="253"/>
                    <a:pt x="57" y="253"/>
                  </a:cubicBezTo>
                  <a:cubicBezTo>
                    <a:pt x="57" y="255"/>
                    <a:pt x="58" y="257"/>
                    <a:pt x="59" y="258"/>
                  </a:cubicBezTo>
                  <a:cubicBezTo>
                    <a:pt x="59" y="258"/>
                    <a:pt x="59" y="258"/>
                    <a:pt x="59" y="258"/>
                  </a:cubicBezTo>
                  <a:cubicBezTo>
                    <a:pt x="61" y="259"/>
                    <a:pt x="61" y="259"/>
                    <a:pt x="61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2" y="261"/>
                    <a:pt x="62" y="261"/>
                    <a:pt x="62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2"/>
                    <a:pt x="63" y="262"/>
                    <a:pt x="63" y="262"/>
                  </a:cubicBezTo>
                  <a:cubicBezTo>
                    <a:pt x="63" y="263"/>
                    <a:pt x="63" y="263"/>
                    <a:pt x="64" y="263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64" y="265"/>
                    <a:pt x="65" y="265"/>
                    <a:pt x="65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5"/>
                    <a:pt x="66" y="265"/>
                    <a:pt x="66" y="265"/>
                  </a:cubicBezTo>
                  <a:cubicBezTo>
                    <a:pt x="66" y="267"/>
                    <a:pt x="66" y="268"/>
                    <a:pt x="67" y="269"/>
                  </a:cubicBezTo>
                  <a:cubicBezTo>
                    <a:pt x="67" y="269"/>
                    <a:pt x="68" y="269"/>
                    <a:pt x="68" y="270"/>
                  </a:cubicBezTo>
                  <a:cubicBezTo>
                    <a:pt x="69" y="270"/>
                    <a:pt x="70" y="271"/>
                    <a:pt x="70" y="272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3"/>
                  </a:cubicBezTo>
                  <a:cubicBezTo>
                    <a:pt x="70" y="273"/>
                    <a:pt x="70" y="273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4"/>
                    <a:pt x="70" y="274"/>
                  </a:cubicBezTo>
                  <a:cubicBezTo>
                    <a:pt x="70" y="274"/>
                    <a:pt x="70" y="275"/>
                    <a:pt x="71" y="275"/>
                  </a:cubicBezTo>
                  <a:cubicBezTo>
                    <a:pt x="72" y="276"/>
                    <a:pt x="72" y="276"/>
                    <a:pt x="72" y="276"/>
                  </a:cubicBezTo>
                  <a:cubicBezTo>
                    <a:pt x="72" y="276"/>
                    <a:pt x="72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4" y="278"/>
                  </a:cubicBezTo>
                  <a:cubicBezTo>
                    <a:pt x="74" y="279"/>
                    <a:pt x="74" y="279"/>
                    <a:pt x="74" y="279"/>
                  </a:cubicBezTo>
                  <a:cubicBezTo>
                    <a:pt x="75" y="280"/>
                    <a:pt x="76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0"/>
                    <a:pt x="77" y="280"/>
                    <a:pt x="77" y="280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79" y="281"/>
                    <a:pt x="79" y="281"/>
                    <a:pt x="79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1"/>
                    <a:pt x="80" y="281"/>
                    <a:pt x="80" y="281"/>
                  </a:cubicBezTo>
                  <a:cubicBezTo>
                    <a:pt x="80" y="283"/>
                    <a:pt x="80" y="283"/>
                    <a:pt x="80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1" y="283"/>
                    <a:pt x="81" y="283"/>
                  </a:cubicBezTo>
                  <a:cubicBezTo>
                    <a:pt x="81" y="283"/>
                    <a:pt x="82" y="283"/>
                    <a:pt x="82" y="283"/>
                  </a:cubicBezTo>
                  <a:cubicBezTo>
                    <a:pt x="83" y="283"/>
                    <a:pt x="84" y="283"/>
                    <a:pt x="84" y="282"/>
                  </a:cubicBezTo>
                  <a:cubicBezTo>
                    <a:pt x="85" y="282"/>
                    <a:pt x="85" y="281"/>
                    <a:pt x="85" y="281"/>
                  </a:cubicBezTo>
                  <a:cubicBezTo>
                    <a:pt x="84" y="280"/>
                    <a:pt x="84" y="280"/>
                    <a:pt x="84" y="279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3" y="278"/>
                    <a:pt x="83" y="278"/>
                    <a:pt x="83" y="278"/>
                  </a:cubicBezTo>
                  <a:cubicBezTo>
                    <a:pt x="84" y="278"/>
                    <a:pt x="84" y="278"/>
                    <a:pt x="84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8"/>
                    <a:pt x="85" y="278"/>
                    <a:pt x="85" y="278"/>
                  </a:cubicBezTo>
                  <a:cubicBezTo>
                    <a:pt x="85" y="277"/>
                    <a:pt x="85" y="277"/>
                    <a:pt x="85" y="276"/>
                  </a:cubicBezTo>
                  <a:cubicBezTo>
                    <a:pt x="85" y="276"/>
                    <a:pt x="85" y="275"/>
                    <a:pt x="84" y="275"/>
                  </a:cubicBezTo>
                  <a:cubicBezTo>
                    <a:pt x="84" y="274"/>
                    <a:pt x="83" y="274"/>
                    <a:pt x="82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1"/>
                    <a:pt x="82" y="270"/>
                    <a:pt x="82" y="270"/>
                  </a:cubicBezTo>
                  <a:cubicBezTo>
                    <a:pt x="82" y="270"/>
                    <a:pt x="81" y="269"/>
                    <a:pt x="81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0" y="268"/>
                    <a:pt x="80" y="267"/>
                    <a:pt x="80" y="266"/>
                  </a:cubicBezTo>
                  <a:cubicBezTo>
                    <a:pt x="80" y="266"/>
                    <a:pt x="80" y="265"/>
                    <a:pt x="80" y="265"/>
                  </a:cubicBezTo>
                  <a:cubicBezTo>
                    <a:pt x="80" y="264"/>
                    <a:pt x="80" y="263"/>
                    <a:pt x="80" y="263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2"/>
                    <a:pt x="79" y="262"/>
                    <a:pt x="79" y="262"/>
                  </a:cubicBezTo>
                  <a:cubicBezTo>
                    <a:pt x="79" y="261"/>
                    <a:pt x="79" y="261"/>
                    <a:pt x="79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8" y="260"/>
                    <a:pt x="78" y="260"/>
                    <a:pt x="78" y="260"/>
                  </a:cubicBezTo>
                  <a:cubicBezTo>
                    <a:pt x="79" y="260"/>
                    <a:pt x="79" y="260"/>
                    <a:pt x="79" y="260"/>
                  </a:cubicBezTo>
                  <a:cubicBezTo>
                    <a:pt x="80" y="259"/>
                    <a:pt x="80" y="258"/>
                    <a:pt x="81" y="257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5"/>
                    <a:pt x="81" y="255"/>
                  </a:cubicBezTo>
                  <a:cubicBezTo>
                    <a:pt x="82" y="255"/>
                    <a:pt x="82" y="255"/>
                    <a:pt x="82" y="255"/>
                  </a:cubicBezTo>
                  <a:cubicBezTo>
                    <a:pt x="82" y="255"/>
                    <a:pt x="83" y="255"/>
                    <a:pt x="83" y="255"/>
                  </a:cubicBezTo>
                  <a:cubicBezTo>
                    <a:pt x="85" y="256"/>
                    <a:pt x="85" y="256"/>
                    <a:pt x="85" y="256"/>
                  </a:cubicBezTo>
                  <a:cubicBezTo>
                    <a:pt x="85" y="255"/>
                    <a:pt x="85" y="255"/>
                    <a:pt x="85" y="255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5" y="254"/>
                    <a:pt x="85" y="254"/>
                    <a:pt x="85" y="254"/>
                  </a:cubicBezTo>
                  <a:cubicBezTo>
                    <a:pt x="86" y="254"/>
                    <a:pt x="86" y="254"/>
                    <a:pt x="86" y="254"/>
                  </a:cubicBezTo>
                  <a:cubicBezTo>
                    <a:pt x="87" y="254"/>
                    <a:pt x="88" y="253"/>
                    <a:pt x="89" y="252"/>
                  </a:cubicBezTo>
                  <a:cubicBezTo>
                    <a:pt x="90" y="251"/>
                    <a:pt x="89" y="250"/>
                    <a:pt x="88" y="249"/>
                  </a:cubicBezTo>
                  <a:cubicBezTo>
                    <a:pt x="88" y="248"/>
                    <a:pt x="88" y="248"/>
                    <a:pt x="88" y="247"/>
                  </a:cubicBezTo>
                  <a:cubicBezTo>
                    <a:pt x="88" y="246"/>
                    <a:pt x="88" y="246"/>
                    <a:pt x="88" y="246"/>
                  </a:cubicBezTo>
                  <a:cubicBezTo>
                    <a:pt x="87" y="246"/>
                    <a:pt x="87" y="246"/>
                    <a:pt x="87" y="246"/>
                  </a:cubicBezTo>
                  <a:cubicBezTo>
                    <a:pt x="86" y="246"/>
                    <a:pt x="86" y="246"/>
                    <a:pt x="86" y="246"/>
                  </a:cubicBezTo>
                  <a:cubicBezTo>
                    <a:pt x="85" y="246"/>
                    <a:pt x="85" y="246"/>
                    <a:pt x="85" y="246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90" y="244"/>
                    <a:pt x="90" y="244"/>
                    <a:pt x="90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1" y="244"/>
                    <a:pt x="91" y="244"/>
                    <a:pt x="91" y="244"/>
                  </a:cubicBezTo>
                  <a:cubicBezTo>
                    <a:pt x="92" y="244"/>
                    <a:pt x="92" y="244"/>
                    <a:pt x="92" y="244"/>
                  </a:cubicBezTo>
                  <a:cubicBezTo>
                    <a:pt x="92" y="243"/>
                    <a:pt x="92" y="243"/>
                    <a:pt x="92" y="243"/>
                  </a:cubicBezTo>
                  <a:cubicBezTo>
                    <a:pt x="92" y="242"/>
                    <a:pt x="92" y="242"/>
                    <a:pt x="92" y="242"/>
                  </a:cubicBezTo>
                  <a:cubicBezTo>
                    <a:pt x="92" y="241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2" y="240"/>
                    <a:pt x="92" y="240"/>
                  </a:cubicBezTo>
                  <a:cubicBezTo>
                    <a:pt x="92" y="240"/>
                    <a:pt x="93" y="240"/>
                    <a:pt x="93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95" y="238"/>
                    <a:pt x="96" y="237"/>
                    <a:pt x="97" y="236"/>
                  </a:cubicBezTo>
                  <a:cubicBezTo>
                    <a:pt x="98" y="235"/>
                    <a:pt x="98" y="234"/>
                    <a:pt x="98" y="233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99" y="224"/>
                    <a:pt x="99" y="224"/>
                    <a:pt x="99" y="224"/>
                  </a:cubicBezTo>
                  <a:cubicBezTo>
                    <a:pt x="99" y="223"/>
                    <a:pt x="99" y="223"/>
                    <a:pt x="99" y="223"/>
                  </a:cubicBezTo>
                  <a:cubicBezTo>
                    <a:pt x="99" y="223"/>
                    <a:pt x="99" y="222"/>
                    <a:pt x="100" y="222"/>
                  </a:cubicBezTo>
                  <a:cubicBezTo>
                    <a:pt x="100" y="221"/>
                    <a:pt x="100" y="221"/>
                    <a:pt x="101" y="220"/>
                  </a:cubicBezTo>
                  <a:cubicBezTo>
                    <a:pt x="101" y="220"/>
                    <a:pt x="101" y="220"/>
                    <a:pt x="101" y="220"/>
                  </a:cubicBezTo>
                  <a:cubicBezTo>
                    <a:pt x="101" y="219"/>
                    <a:pt x="101" y="219"/>
                    <a:pt x="103" y="218"/>
                  </a:cubicBezTo>
                  <a:cubicBezTo>
                    <a:pt x="103" y="218"/>
                    <a:pt x="104" y="218"/>
                    <a:pt x="105" y="218"/>
                  </a:cubicBezTo>
                  <a:cubicBezTo>
                    <a:pt x="105" y="218"/>
                    <a:pt x="106" y="218"/>
                    <a:pt x="106" y="218"/>
                  </a:cubicBezTo>
                  <a:cubicBezTo>
                    <a:pt x="107" y="218"/>
                    <a:pt x="107" y="218"/>
                    <a:pt x="108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10" y="218"/>
                    <a:pt x="111" y="218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1" y="217"/>
                    <a:pt x="111" y="217"/>
                    <a:pt x="111" y="217"/>
                  </a:cubicBezTo>
                  <a:cubicBezTo>
                    <a:pt x="112" y="217"/>
                    <a:pt x="112" y="217"/>
                    <a:pt x="112" y="217"/>
                  </a:cubicBezTo>
                  <a:cubicBezTo>
                    <a:pt x="112" y="216"/>
                    <a:pt x="112" y="216"/>
                    <a:pt x="112" y="216"/>
                  </a:cubicBezTo>
                  <a:cubicBezTo>
                    <a:pt x="112" y="215"/>
                    <a:pt x="112" y="215"/>
                    <a:pt x="112" y="215"/>
                  </a:cubicBezTo>
                  <a:cubicBezTo>
                    <a:pt x="112" y="215"/>
                    <a:pt x="112" y="214"/>
                    <a:pt x="112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4" y="213"/>
                  </a:cubicBezTo>
                  <a:cubicBezTo>
                    <a:pt x="114" y="213"/>
                    <a:pt x="115" y="213"/>
                    <a:pt x="115" y="213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6" y="212"/>
                    <a:pt x="116" y="212"/>
                    <a:pt x="116" y="212"/>
                  </a:cubicBezTo>
                  <a:cubicBezTo>
                    <a:pt x="117" y="212"/>
                    <a:pt x="118" y="212"/>
                    <a:pt x="118" y="211"/>
                  </a:cubicBezTo>
                  <a:cubicBezTo>
                    <a:pt x="118" y="211"/>
                    <a:pt x="119" y="210"/>
                    <a:pt x="119" y="210"/>
                  </a:cubicBezTo>
                  <a:cubicBezTo>
                    <a:pt x="119" y="209"/>
                    <a:pt x="119" y="208"/>
                    <a:pt x="120" y="207"/>
                  </a:cubicBezTo>
                  <a:cubicBezTo>
                    <a:pt x="120" y="207"/>
                    <a:pt x="121" y="207"/>
                    <a:pt x="121" y="207"/>
                  </a:cubicBezTo>
                  <a:cubicBezTo>
                    <a:pt x="123" y="206"/>
                    <a:pt x="124" y="205"/>
                    <a:pt x="124" y="204"/>
                  </a:cubicBezTo>
                  <a:cubicBezTo>
                    <a:pt x="123" y="203"/>
                    <a:pt x="123" y="201"/>
                    <a:pt x="123" y="199"/>
                  </a:cubicBezTo>
                  <a:cubicBezTo>
                    <a:pt x="123" y="199"/>
                    <a:pt x="123" y="198"/>
                    <a:pt x="123" y="197"/>
                  </a:cubicBezTo>
                  <a:cubicBezTo>
                    <a:pt x="123" y="191"/>
                    <a:pt x="123" y="191"/>
                    <a:pt x="123" y="191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3" y="190"/>
                    <a:pt x="123" y="190"/>
                    <a:pt x="123" y="190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9"/>
                    <a:pt x="122" y="189"/>
                    <a:pt x="122" y="189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5" y="188"/>
                    <a:pt x="125" y="188"/>
                    <a:pt x="125" y="188"/>
                  </a:cubicBezTo>
                  <a:cubicBezTo>
                    <a:pt x="126" y="188"/>
                    <a:pt x="126" y="187"/>
                    <a:pt x="126" y="187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27" y="185"/>
                    <a:pt x="127" y="185"/>
                    <a:pt x="127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9" y="184"/>
                    <a:pt x="129" y="183"/>
                  </a:cubicBezTo>
                  <a:cubicBezTo>
                    <a:pt x="129" y="183"/>
                    <a:pt x="130" y="182"/>
                    <a:pt x="130" y="182"/>
                  </a:cubicBezTo>
                  <a:cubicBezTo>
                    <a:pt x="131" y="180"/>
                    <a:pt x="132" y="179"/>
                    <a:pt x="133" y="179"/>
                  </a:cubicBezTo>
                  <a:cubicBezTo>
                    <a:pt x="134" y="178"/>
                    <a:pt x="134" y="178"/>
                    <a:pt x="134" y="178"/>
                  </a:cubicBezTo>
                  <a:cubicBezTo>
                    <a:pt x="135" y="177"/>
                    <a:pt x="135" y="176"/>
                    <a:pt x="135" y="176"/>
                  </a:cubicBezTo>
                  <a:cubicBezTo>
                    <a:pt x="135" y="176"/>
                    <a:pt x="135" y="176"/>
                    <a:pt x="135" y="176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3" y="174"/>
                    <a:pt x="133" y="174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5"/>
                    <a:pt x="132" y="165"/>
                    <a:pt x="131" y="165"/>
                  </a:cubicBezTo>
                  <a:cubicBezTo>
                    <a:pt x="131" y="165"/>
                    <a:pt x="131" y="165"/>
                    <a:pt x="130" y="165"/>
                  </a:cubicBezTo>
                  <a:cubicBezTo>
                    <a:pt x="128" y="165"/>
                    <a:pt x="128" y="164"/>
                    <a:pt x="127" y="164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3"/>
                    <a:pt x="126" y="163"/>
                    <a:pt x="126" y="163"/>
                  </a:cubicBezTo>
                  <a:cubicBezTo>
                    <a:pt x="126" y="162"/>
                    <a:pt x="125" y="162"/>
                    <a:pt x="125" y="162"/>
                  </a:cubicBezTo>
                  <a:cubicBezTo>
                    <a:pt x="124" y="162"/>
                    <a:pt x="124" y="162"/>
                    <a:pt x="124" y="162"/>
                  </a:cubicBezTo>
                  <a:cubicBezTo>
                    <a:pt x="123" y="161"/>
                    <a:pt x="123" y="161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59"/>
                    <a:pt x="121" y="159"/>
                    <a:pt x="121" y="159"/>
                  </a:cubicBezTo>
                  <a:cubicBezTo>
                    <a:pt x="121" y="159"/>
                    <a:pt x="121" y="159"/>
                    <a:pt x="121" y="159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9" y="159"/>
                    <a:pt x="119" y="159"/>
                    <a:pt x="119" y="159"/>
                  </a:cubicBezTo>
                  <a:cubicBezTo>
                    <a:pt x="118" y="159"/>
                    <a:pt x="118" y="159"/>
                    <a:pt x="118" y="159"/>
                  </a:cubicBezTo>
                  <a:cubicBezTo>
                    <a:pt x="117" y="159"/>
                    <a:pt x="117" y="159"/>
                    <a:pt x="117" y="159"/>
                  </a:cubicBezTo>
                  <a:cubicBezTo>
                    <a:pt x="117" y="159"/>
                    <a:pt x="116" y="159"/>
                    <a:pt x="116" y="159"/>
                  </a:cubicBezTo>
                  <a:cubicBezTo>
                    <a:pt x="115" y="159"/>
                    <a:pt x="115" y="158"/>
                    <a:pt x="115" y="158"/>
                  </a:cubicBezTo>
                  <a:cubicBezTo>
                    <a:pt x="115" y="157"/>
                    <a:pt x="114" y="157"/>
                    <a:pt x="112" y="157"/>
                  </a:cubicBezTo>
                  <a:cubicBezTo>
                    <a:pt x="112" y="157"/>
                    <a:pt x="111" y="157"/>
                    <a:pt x="110" y="157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8"/>
                    <a:pt x="108" y="158"/>
                    <a:pt x="108" y="158"/>
                  </a:cubicBezTo>
                  <a:cubicBezTo>
                    <a:pt x="108" y="157"/>
                    <a:pt x="108" y="156"/>
                    <a:pt x="107" y="156"/>
                  </a:cubicBezTo>
                  <a:cubicBezTo>
                    <a:pt x="106" y="156"/>
                    <a:pt x="106" y="156"/>
                    <a:pt x="105" y="156"/>
                  </a:cubicBezTo>
                  <a:cubicBezTo>
                    <a:pt x="105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5"/>
                    <a:pt x="103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02" y="154"/>
                    <a:pt x="101" y="153"/>
                    <a:pt x="101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96" y="153"/>
                    <a:pt x="96" y="153"/>
                    <a:pt x="96" y="153"/>
                  </a:cubicBezTo>
                  <a:cubicBezTo>
                    <a:pt x="94" y="153"/>
                    <a:pt x="94" y="153"/>
                    <a:pt x="94" y="153"/>
                  </a:cubicBezTo>
                  <a:cubicBezTo>
                    <a:pt x="93" y="153"/>
                    <a:pt x="93" y="153"/>
                    <a:pt x="92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1" y="152"/>
                    <a:pt x="92" y="151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5" y="151"/>
                    <a:pt x="95" y="151"/>
                    <a:pt x="95" y="151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0"/>
                    <a:pt x="96" y="150"/>
                    <a:pt x="96" y="149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6" y="148"/>
                    <a:pt x="96" y="147"/>
                    <a:pt x="95" y="146"/>
                  </a:cubicBezTo>
                  <a:cubicBezTo>
                    <a:pt x="94" y="145"/>
                    <a:pt x="93" y="144"/>
                    <a:pt x="92" y="144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0" y="143"/>
                    <a:pt x="90" y="143"/>
                    <a:pt x="90" y="143"/>
                  </a:cubicBezTo>
                  <a:cubicBezTo>
                    <a:pt x="90" y="142"/>
                    <a:pt x="90" y="142"/>
                    <a:pt x="90" y="142"/>
                  </a:cubicBezTo>
                  <a:cubicBezTo>
                    <a:pt x="89" y="141"/>
                    <a:pt x="88" y="141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8"/>
                  </a:cubicBezTo>
                  <a:cubicBezTo>
                    <a:pt x="86" y="137"/>
                    <a:pt x="86" y="137"/>
                    <a:pt x="85" y="136"/>
                  </a:cubicBezTo>
                  <a:cubicBezTo>
                    <a:pt x="84" y="136"/>
                    <a:pt x="84" y="136"/>
                    <a:pt x="84" y="136"/>
                  </a:cubicBezTo>
                  <a:cubicBezTo>
                    <a:pt x="84" y="135"/>
                    <a:pt x="83" y="135"/>
                    <a:pt x="83" y="135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1" y="133"/>
                    <a:pt x="81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7" y="132"/>
                    <a:pt x="77" y="132"/>
                    <a:pt x="77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4" y="132"/>
                    <a:pt x="74" y="132"/>
                    <a:pt x="73" y="131"/>
                  </a:cubicBezTo>
                  <a:cubicBezTo>
                    <a:pt x="72" y="131"/>
                    <a:pt x="72" y="131"/>
                    <a:pt x="72" y="131"/>
                  </a:cubicBezTo>
                  <a:cubicBezTo>
                    <a:pt x="72" y="130"/>
                    <a:pt x="72" y="130"/>
                    <a:pt x="72" y="130"/>
                  </a:cubicBezTo>
                  <a:cubicBezTo>
                    <a:pt x="72" y="130"/>
                    <a:pt x="72" y="129"/>
                    <a:pt x="71" y="129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7"/>
                  </a:cubicBezTo>
                  <a:cubicBezTo>
                    <a:pt x="69" y="126"/>
                    <a:pt x="68" y="126"/>
                    <a:pt x="68" y="126"/>
                  </a:cubicBezTo>
                  <a:cubicBezTo>
                    <a:pt x="67" y="126"/>
                    <a:pt x="66" y="126"/>
                    <a:pt x="66" y="126"/>
                  </a:cubicBezTo>
                  <a:cubicBezTo>
                    <a:pt x="65" y="126"/>
                    <a:pt x="65" y="126"/>
                    <a:pt x="65" y="126"/>
                  </a:cubicBezTo>
                  <a:cubicBezTo>
                    <a:pt x="64" y="126"/>
                    <a:pt x="64" y="126"/>
                    <a:pt x="63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6" y="123"/>
                    <a:pt x="66" y="123"/>
                    <a:pt x="66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1" y="122"/>
                    <a:pt x="61" y="122"/>
                    <a:pt x="61" y="122"/>
                  </a:cubicBezTo>
                  <a:cubicBezTo>
                    <a:pt x="60" y="122"/>
                    <a:pt x="60" y="122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60" y="123"/>
                    <a:pt x="60" y="123"/>
                    <a:pt x="60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3"/>
                    <a:pt x="57" y="122"/>
                    <a:pt x="57" y="121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20"/>
                    <a:pt x="55" y="121"/>
                    <a:pt x="54" y="121"/>
                  </a:cubicBezTo>
                  <a:cubicBezTo>
                    <a:pt x="53" y="121"/>
                    <a:pt x="52" y="120"/>
                    <a:pt x="52" y="120"/>
                  </a:cubicBezTo>
                  <a:cubicBezTo>
                    <a:pt x="51" y="120"/>
                    <a:pt x="50" y="119"/>
                    <a:pt x="50" y="119"/>
                  </a:cubicBezTo>
                  <a:cubicBezTo>
                    <a:pt x="49" y="119"/>
                    <a:pt x="49" y="118"/>
                    <a:pt x="48" y="118"/>
                  </a:cubicBezTo>
                  <a:cubicBezTo>
                    <a:pt x="47" y="118"/>
                    <a:pt x="46" y="117"/>
                    <a:pt x="46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3" y="117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2" y="117"/>
                    <a:pt x="40" y="117"/>
                    <a:pt x="39" y="117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7" y="119"/>
                    <a:pt x="36" y="119"/>
                    <a:pt x="35" y="120"/>
                  </a:cubicBezTo>
                  <a:cubicBezTo>
                    <a:pt x="35" y="120"/>
                    <a:pt x="35" y="120"/>
                    <a:pt x="34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1" y="122"/>
                    <a:pt x="32" y="122"/>
                    <a:pt x="32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6"/>
                    <a:pt x="32" y="126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0" y="125"/>
                    <a:pt x="30" y="125"/>
                    <a:pt x="29" y="125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4"/>
                    <a:pt x="29" y="124"/>
                    <a:pt x="29" y="124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22"/>
                    <a:pt x="27" y="122"/>
                    <a:pt x="27" y="122"/>
                  </a:cubicBezTo>
                  <a:cubicBezTo>
                    <a:pt x="26" y="122"/>
                    <a:pt x="26" y="122"/>
                    <a:pt x="25" y="122"/>
                  </a:cubicBezTo>
                  <a:cubicBezTo>
                    <a:pt x="25" y="122"/>
                    <a:pt x="25" y="122"/>
                    <a:pt x="25" y="122"/>
                  </a:cubicBezTo>
                  <a:cubicBezTo>
                    <a:pt x="24" y="123"/>
                    <a:pt x="23" y="123"/>
                    <a:pt x="23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22" y="122"/>
                    <a:pt x="21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1"/>
                    <a:pt x="20" y="120"/>
                    <a:pt x="20" y="120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19" y="119"/>
                    <a:pt x="19" y="119"/>
                    <a:pt x="19" y="118"/>
                  </a:cubicBezTo>
                  <a:cubicBezTo>
                    <a:pt x="19" y="118"/>
                    <a:pt x="19" y="118"/>
                    <a:pt x="19" y="117"/>
                  </a:cubicBezTo>
                  <a:cubicBezTo>
                    <a:pt x="19" y="117"/>
                    <a:pt x="19" y="117"/>
                    <a:pt x="19" y="117"/>
                  </a:cubicBezTo>
                  <a:cubicBezTo>
                    <a:pt x="19" y="117"/>
                    <a:pt x="20" y="117"/>
                    <a:pt x="20" y="117"/>
                  </a:cubicBezTo>
                  <a:cubicBezTo>
                    <a:pt x="21" y="117"/>
                    <a:pt x="22" y="116"/>
                    <a:pt x="23" y="115"/>
                  </a:cubicBezTo>
                  <a:cubicBezTo>
                    <a:pt x="24" y="114"/>
                    <a:pt x="23" y="113"/>
                    <a:pt x="23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2"/>
                    <a:pt x="22" y="111"/>
                    <a:pt x="22" y="111"/>
                  </a:cubicBezTo>
                  <a:cubicBezTo>
                    <a:pt x="22" y="110"/>
                    <a:pt x="22" y="109"/>
                    <a:pt x="22" y="109"/>
                  </a:cubicBezTo>
                  <a:cubicBezTo>
                    <a:pt x="22" y="108"/>
                    <a:pt x="22" y="107"/>
                    <a:pt x="22" y="107"/>
                  </a:cubicBezTo>
                  <a:cubicBezTo>
                    <a:pt x="22" y="107"/>
                    <a:pt x="21" y="106"/>
                    <a:pt x="20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7" y="101"/>
                    <a:pt x="17" y="100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20" y="99"/>
                    <a:pt x="21" y="99"/>
                    <a:pt x="22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19" y="91"/>
                    <a:pt x="18" y="91"/>
                    <a:pt x="18" y="92"/>
                  </a:cubicBezTo>
                  <a:cubicBezTo>
                    <a:pt x="16" y="92"/>
                    <a:pt x="16" y="93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3" y="96"/>
                    <a:pt x="12" y="97"/>
                    <a:pt x="12" y="9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0" y="98"/>
                    <a:pt x="9" y="99"/>
                    <a:pt x="9" y="100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7"/>
                    <a:pt x="9" y="97"/>
                    <a:pt x="9" y="97"/>
                  </a:cubicBezTo>
                  <a:cubicBezTo>
                    <a:pt x="9" y="96"/>
                    <a:pt x="8" y="96"/>
                    <a:pt x="8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9"/>
                    <a:pt x="10" y="89"/>
                  </a:cubicBezTo>
                  <a:cubicBezTo>
                    <a:pt x="10" y="89"/>
                    <a:pt x="10" y="89"/>
                    <a:pt x="10" y="89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6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3" y="83"/>
                    <a:pt x="13" y="82"/>
                    <a:pt x="13" y="82"/>
                  </a:cubicBezTo>
                  <a:cubicBezTo>
                    <a:pt x="13" y="82"/>
                    <a:pt x="13" y="82"/>
                    <a:pt x="13" y="82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6" y="79"/>
                    <a:pt x="16" y="78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7" y="77"/>
                    <a:pt x="17" y="76"/>
                    <a:pt x="18" y="76"/>
                  </a:cubicBezTo>
                  <a:cubicBezTo>
                    <a:pt x="19" y="75"/>
                    <a:pt x="20" y="74"/>
                    <a:pt x="20" y="73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1" y="72"/>
                    <a:pt x="21" y="72"/>
                    <a:pt x="21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73"/>
                    <a:pt x="23" y="73"/>
                    <a:pt x="23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3"/>
                    <a:pt x="26" y="72"/>
                    <a:pt x="27" y="72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8" y="71"/>
                    <a:pt x="29" y="70"/>
                    <a:pt x="30" y="70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2" y="71"/>
                    <a:pt x="33" y="72"/>
                    <a:pt x="33" y="73"/>
                  </a:cubicBezTo>
                  <a:cubicBezTo>
                    <a:pt x="33" y="75"/>
                    <a:pt x="33" y="76"/>
                    <a:pt x="33" y="77"/>
                  </a:cubicBezTo>
                  <a:cubicBezTo>
                    <a:pt x="32" y="77"/>
                    <a:pt x="32" y="77"/>
                    <a:pt x="32" y="77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2" y="80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6" y="82"/>
                    <a:pt x="36" y="79"/>
                    <a:pt x="36" y="78"/>
                  </a:cubicBezTo>
                  <a:cubicBezTo>
                    <a:pt x="36" y="77"/>
                    <a:pt x="36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4"/>
                    <a:pt x="37" y="73"/>
                    <a:pt x="38" y="73"/>
                  </a:cubicBezTo>
                  <a:cubicBezTo>
                    <a:pt x="38" y="73"/>
                    <a:pt x="38" y="73"/>
                    <a:pt x="38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0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9"/>
                    <a:pt x="42" y="69"/>
                    <a:pt x="4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2" y="68"/>
                    <a:pt x="43" y="67"/>
                    <a:pt x="43" y="67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5" y="66"/>
                    <a:pt x="45" y="65"/>
                    <a:pt x="44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5" y="63"/>
                    <a:pt x="45" y="63"/>
                    <a:pt x="45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7" y="63"/>
                    <a:pt x="47" y="63"/>
                    <a:pt x="47" y="62"/>
                  </a:cubicBezTo>
                  <a:cubicBezTo>
                    <a:pt x="48" y="62"/>
                    <a:pt x="48" y="61"/>
                    <a:pt x="49" y="60"/>
                  </a:cubicBezTo>
                  <a:cubicBezTo>
                    <a:pt x="50" y="60"/>
                    <a:pt x="50" y="59"/>
                    <a:pt x="51" y="5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2" y="59"/>
                    <a:pt x="53" y="59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4" y="57"/>
                    <a:pt x="54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6" y="56"/>
                    <a:pt x="56" y="56"/>
                    <a:pt x="56" y="55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52"/>
                    <a:pt x="57" y="52"/>
                    <a:pt x="57" y="51"/>
                  </a:cubicBezTo>
                  <a:cubicBezTo>
                    <a:pt x="58" y="50"/>
                    <a:pt x="59" y="48"/>
                    <a:pt x="61" y="47"/>
                  </a:cubicBezTo>
                  <a:cubicBezTo>
                    <a:pt x="61" y="47"/>
                    <a:pt x="61" y="47"/>
                    <a:pt x="61" y="47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6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6"/>
                    <a:pt x="78" y="35"/>
                    <a:pt x="78" y="35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1" y="35"/>
                    <a:pt x="82" y="34"/>
                    <a:pt x="82" y="34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3" y="32"/>
                    <a:pt x="83" y="31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7" y="30"/>
                    <a:pt x="77" y="30"/>
                    <a:pt x="77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79" y="29"/>
                    <a:pt x="79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7" y="23"/>
                    <a:pt x="97" y="23"/>
                    <a:pt x="98" y="23"/>
                  </a:cubicBezTo>
                  <a:cubicBezTo>
                    <a:pt x="98" y="23"/>
                    <a:pt x="99" y="23"/>
                    <a:pt x="99" y="23"/>
                  </a:cubicBezTo>
                  <a:cubicBezTo>
                    <a:pt x="100" y="23"/>
                    <a:pt x="100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2"/>
                    <a:pt x="103" y="22"/>
                  </a:cubicBezTo>
                  <a:cubicBezTo>
                    <a:pt x="104" y="21"/>
                    <a:pt x="104" y="21"/>
                    <a:pt x="104" y="20"/>
                  </a:cubicBezTo>
                  <a:cubicBezTo>
                    <a:pt x="103" y="19"/>
                    <a:pt x="103" y="18"/>
                    <a:pt x="103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2" y="17"/>
                    <a:pt x="102" y="17"/>
                    <a:pt x="102" y="16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11"/>
                    <a:pt x="100" y="12"/>
                    <a:pt x="99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7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9"/>
                    <a:pt x="88" y="9"/>
                  </a:cubicBezTo>
                  <a:cubicBezTo>
                    <a:pt x="88" y="10"/>
                    <a:pt x="88" y="11"/>
                    <a:pt x="87" y="11"/>
                  </a:cubicBezTo>
                  <a:cubicBezTo>
                    <a:pt x="87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2" y="14"/>
                    <a:pt x="82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6"/>
                    <a:pt x="80" y="16"/>
                    <a:pt x="80" y="17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78" y="18"/>
                    <a:pt x="77" y="19"/>
                    <a:pt x="76" y="19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1"/>
                    <a:pt x="74" y="21"/>
                    <a:pt x="74" y="21"/>
                  </a:cubicBezTo>
                  <a:cubicBezTo>
                    <a:pt x="73" y="21"/>
                    <a:pt x="73" y="22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3" y="22"/>
                    <a:pt x="73" y="21"/>
                  </a:cubicBezTo>
                  <a:cubicBezTo>
                    <a:pt x="73" y="20"/>
                    <a:pt x="73" y="19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6"/>
                    <a:pt x="72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3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2" y="8"/>
                    <a:pt x="82" y="8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6" y="7"/>
                    <a:pt x="86" y="7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8" y="5"/>
                    <a:pt x="88" y="5"/>
                    <a:pt x="88" y="4"/>
                  </a:cubicBezTo>
                  <a:cubicBezTo>
                    <a:pt x="89" y="3"/>
                    <a:pt x="89" y="2"/>
                    <a:pt x="89" y="2"/>
                  </a:cubicBezTo>
                  <a:cubicBezTo>
                    <a:pt x="88" y="0"/>
                    <a:pt x="87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>
              <a:spLocks noEditPoints="1"/>
            </p:cNvSpPr>
            <p:nvPr/>
          </p:nvSpPr>
          <p:spPr bwMode="auto">
            <a:xfrm>
              <a:off x="4164" y="2301"/>
              <a:ext cx="31" cy="55"/>
            </a:xfrm>
            <a:custGeom>
              <a:avLst/>
              <a:gdLst>
                <a:gd name="T0" fmla="*/ 12 w 13"/>
                <a:gd name="T1" fmla="*/ 0 h 23"/>
                <a:gd name="T2" fmla="*/ 12 w 13"/>
                <a:gd name="T3" fmla="*/ 0 h 23"/>
                <a:gd name="T4" fmla="*/ 12 w 13"/>
                <a:gd name="T5" fmla="*/ 0 h 23"/>
                <a:gd name="T6" fmla="*/ 12 w 13"/>
                <a:gd name="T7" fmla="*/ 0 h 23"/>
                <a:gd name="T8" fmla="*/ 9 w 13"/>
                <a:gd name="T9" fmla="*/ 0 h 23"/>
                <a:gd name="T10" fmla="*/ 7 w 13"/>
                <a:gd name="T11" fmla="*/ 2 h 23"/>
                <a:gd name="T12" fmla="*/ 6 w 13"/>
                <a:gd name="T13" fmla="*/ 4 h 23"/>
                <a:gd name="T14" fmla="*/ 5 w 13"/>
                <a:gd name="T15" fmla="*/ 6 h 23"/>
                <a:gd name="T16" fmla="*/ 5 w 13"/>
                <a:gd name="T17" fmla="*/ 6 h 23"/>
                <a:gd name="T18" fmla="*/ 4 w 13"/>
                <a:gd name="T19" fmla="*/ 7 h 23"/>
                <a:gd name="T20" fmla="*/ 3 w 13"/>
                <a:gd name="T21" fmla="*/ 9 h 23"/>
                <a:gd name="T22" fmla="*/ 3 w 13"/>
                <a:gd name="T23" fmla="*/ 9 h 23"/>
                <a:gd name="T24" fmla="*/ 3 w 13"/>
                <a:gd name="T25" fmla="*/ 10 h 23"/>
                <a:gd name="T26" fmla="*/ 2 w 13"/>
                <a:gd name="T27" fmla="*/ 14 h 23"/>
                <a:gd name="T28" fmla="*/ 2 w 13"/>
                <a:gd name="T29" fmla="*/ 14 h 23"/>
                <a:gd name="T30" fmla="*/ 1 w 13"/>
                <a:gd name="T31" fmla="*/ 14 h 23"/>
                <a:gd name="T32" fmla="*/ 0 w 13"/>
                <a:gd name="T33" fmla="*/ 19 h 23"/>
                <a:gd name="T34" fmla="*/ 1 w 13"/>
                <a:gd name="T35" fmla="*/ 21 h 23"/>
                <a:gd name="T36" fmla="*/ 0 w 13"/>
                <a:gd name="T37" fmla="*/ 22 h 23"/>
                <a:gd name="T38" fmla="*/ 1 w 13"/>
                <a:gd name="T39" fmla="*/ 23 h 23"/>
                <a:gd name="T40" fmla="*/ 2 w 13"/>
                <a:gd name="T41" fmla="*/ 23 h 23"/>
                <a:gd name="T42" fmla="*/ 6 w 13"/>
                <a:gd name="T43" fmla="*/ 19 h 23"/>
                <a:gd name="T44" fmla="*/ 6 w 13"/>
                <a:gd name="T45" fmla="*/ 18 h 23"/>
                <a:gd name="T46" fmla="*/ 7 w 13"/>
                <a:gd name="T47" fmla="*/ 18 h 23"/>
                <a:gd name="T48" fmla="*/ 7 w 13"/>
                <a:gd name="T49" fmla="*/ 16 h 23"/>
                <a:gd name="T50" fmla="*/ 7 w 13"/>
                <a:gd name="T51" fmla="*/ 14 h 23"/>
                <a:gd name="T52" fmla="*/ 7 w 13"/>
                <a:gd name="T53" fmla="*/ 14 h 23"/>
                <a:gd name="T54" fmla="*/ 7 w 13"/>
                <a:gd name="T55" fmla="*/ 13 h 23"/>
                <a:gd name="T56" fmla="*/ 7 w 13"/>
                <a:gd name="T57" fmla="*/ 12 h 23"/>
                <a:gd name="T58" fmla="*/ 7 w 13"/>
                <a:gd name="T59" fmla="*/ 12 h 23"/>
                <a:gd name="T60" fmla="*/ 8 w 13"/>
                <a:gd name="T61" fmla="*/ 10 h 23"/>
                <a:gd name="T62" fmla="*/ 8 w 13"/>
                <a:gd name="T63" fmla="*/ 10 h 23"/>
                <a:gd name="T64" fmla="*/ 8 w 13"/>
                <a:gd name="T65" fmla="*/ 9 h 23"/>
                <a:gd name="T66" fmla="*/ 8 w 13"/>
                <a:gd name="T67" fmla="*/ 9 h 23"/>
                <a:gd name="T68" fmla="*/ 9 w 13"/>
                <a:gd name="T69" fmla="*/ 9 h 23"/>
                <a:gd name="T70" fmla="*/ 12 w 13"/>
                <a:gd name="T71" fmla="*/ 2 h 23"/>
                <a:gd name="T72" fmla="*/ 12 w 13"/>
                <a:gd name="T73" fmla="*/ 3 h 23"/>
                <a:gd name="T74" fmla="*/ 11 w 13"/>
                <a:gd name="T75" fmla="*/ 3 h 23"/>
                <a:gd name="T76" fmla="*/ 11 w 13"/>
                <a:gd name="T77" fmla="*/ 2 h 23"/>
                <a:gd name="T78" fmla="*/ 10 w 13"/>
                <a:gd name="T79" fmla="*/ 1 h 23"/>
                <a:gd name="T80" fmla="*/ 10 w 13"/>
                <a:gd name="T81" fmla="*/ 0 h 23"/>
                <a:gd name="T82" fmla="*/ 9 w 13"/>
                <a:gd name="T8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" h="23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9" y="0"/>
                  </a:moveTo>
                  <a:cubicBezTo>
                    <a:pt x="9" y="1"/>
                    <a:pt x="8" y="1"/>
                    <a:pt x="7" y="2"/>
                  </a:cubicBezTo>
                  <a:cubicBezTo>
                    <a:pt x="7" y="3"/>
                    <a:pt x="6" y="3"/>
                    <a:pt x="6" y="4"/>
                  </a:cubicBezTo>
                  <a:cubicBezTo>
                    <a:pt x="5" y="4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5" y="23"/>
                    <a:pt x="5" y="20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8"/>
                    <a:pt x="13" y="5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4"/>
            <p:cNvSpPr>
              <a:spLocks/>
            </p:cNvSpPr>
            <p:nvPr/>
          </p:nvSpPr>
          <p:spPr bwMode="auto">
            <a:xfrm>
              <a:off x="4188" y="2298"/>
              <a:ext cx="7" cy="10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0 w 3"/>
                <a:gd name="T5" fmla="*/ 2 h 4"/>
                <a:gd name="T6" fmla="*/ 1 w 3"/>
                <a:gd name="T7" fmla="*/ 3 h 4"/>
                <a:gd name="T8" fmla="*/ 1 w 3"/>
                <a:gd name="T9" fmla="*/ 4 h 4"/>
                <a:gd name="T10" fmla="*/ 2 w 3"/>
                <a:gd name="T11" fmla="*/ 4 h 4"/>
                <a:gd name="T12" fmla="*/ 2 w 3"/>
                <a:gd name="T13" fmla="*/ 3 h 4"/>
                <a:gd name="T14" fmla="*/ 3 w 3"/>
                <a:gd name="T15" fmla="*/ 2 h 4"/>
                <a:gd name="T16" fmla="*/ 2 w 3"/>
                <a:gd name="T17" fmla="*/ 1 h 4"/>
                <a:gd name="T18" fmla="*/ 2 w 3"/>
                <a:gd name="T19" fmla="*/ 1 h 4"/>
                <a:gd name="T20" fmla="*/ 1 w 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3" name="椭圆 62"/>
          <p:cNvSpPr/>
          <p:nvPr/>
        </p:nvSpPr>
        <p:spPr>
          <a:xfrm>
            <a:off x="3713220" y="1044780"/>
            <a:ext cx="4757648" cy="4757650"/>
          </a:xfrm>
          <a:prstGeom prst="ellipse">
            <a:avLst/>
          </a:prstGeom>
          <a:gradFill flip="none" rotWithShape="1">
            <a:gsLst>
              <a:gs pos="75000">
                <a:srgbClr val="000000">
                  <a:alpha val="32000"/>
                </a:srgbClr>
              </a:gs>
              <a:gs pos="59000">
                <a:schemeClr val="tx1">
                  <a:alpha val="9000"/>
                </a:schemeClr>
              </a:gs>
              <a:gs pos="0">
                <a:schemeClr val="bg1">
                  <a:lumMod val="95000"/>
                  <a:alpha val="0"/>
                </a:schemeClr>
              </a:gs>
              <a:gs pos="100000">
                <a:schemeClr val="tx1"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329989" y="1257506"/>
            <a:ext cx="3550574" cy="2501503"/>
          </a:xfrm>
          <a:prstGeom prst="ellipse">
            <a:avLst/>
          </a:prstGeom>
          <a:solidFill>
            <a:schemeClr val="bg1">
              <a:lumMod val="95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5" name="Group 78"/>
          <p:cNvGrpSpPr>
            <a:grpSpLocks noChangeAspect="1"/>
          </p:cNvGrpSpPr>
          <p:nvPr/>
        </p:nvGrpSpPr>
        <p:grpSpPr bwMode="auto">
          <a:xfrm>
            <a:off x="5873399" y="4995254"/>
            <a:ext cx="455986" cy="275312"/>
            <a:chOff x="3787" y="2128"/>
            <a:chExt cx="106" cy="64"/>
          </a:xfrm>
        </p:grpSpPr>
        <p:sp>
          <p:nvSpPr>
            <p:cNvPr id="1024" name="AutoShape 77"/>
            <p:cNvSpPr>
              <a:spLocks noChangeAspect="1" noChangeArrowheads="1" noTextEdit="1"/>
            </p:cNvSpPr>
            <p:nvPr/>
          </p:nvSpPr>
          <p:spPr bwMode="auto">
            <a:xfrm>
              <a:off x="3787" y="2128"/>
              <a:ext cx="106" cy="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5" name="Freeform 79"/>
            <p:cNvSpPr>
              <a:spLocks/>
            </p:cNvSpPr>
            <p:nvPr/>
          </p:nvSpPr>
          <p:spPr bwMode="auto">
            <a:xfrm>
              <a:off x="3837" y="2155"/>
              <a:ext cx="11" cy="40"/>
            </a:xfrm>
            <a:custGeom>
              <a:avLst/>
              <a:gdLst>
                <a:gd name="T0" fmla="*/ 0 w 11"/>
                <a:gd name="T1" fmla="*/ 0 h 40"/>
                <a:gd name="T2" fmla="*/ 0 w 11"/>
                <a:gd name="T3" fmla="*/ 40 h 40"/>
                <a:gd name="T4" fmla="*/ 3 w 11"/>
                <a:gd name="T5" fmla="*/ 40 h 40"/>
                <a:gd name="T6" fmla="*/ 11 w 11"/>
                <a:gd name="T7" fmla="*/ 40 h 40"/>
                <a:gd name="T8" fmla="*/ 11 w 11"/>
                <a:gd name="T9" fmla="*/ 10 h 40"/>
                <a:gd name="T10" fmla="*/ 3 w 11"/>
                <a:gd name="T11" fmla="*/ 2 h 40"/>
                <a:gd name="T12" fmla="*/ 0 w 11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0">
                  <a:moveTo>
                    <a:pt x="0" y="0"/>
                  </a:moveTo>
                  <a:lnTo>
                    <a:pt x="0" y="40"/>
                  </a:lnTo>
                  <a:lnTo>
                    <a:pt x="3" y="40"/>
                  </a:lnTo>
                  <a:lnTo>
                    <a:pt x="11" y="40"/>
                  </a:lnTo>
                  <a:lnTo>
                    <a:pt x="11" y="10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6" name="Freeform 80"/>
            <p:cNvSpPr>
              <a:spLocks/>
            </p:cNvSpPr>
            <p:nvPr/>
          </p:nvSpPr>
          <p:spPr bwMode="auto">
            <a:xfrm>
              <a:off x="3820" y="2147"/>
              <a:ext cx="12" cy="48"/>
            </a:xfrm>
            <a:custGeom>
              <a:avLst/>
              <a:gdLst>
                <a:gd name="T0" fmla="*/ 0 w 12"/>
                <a:gd name="T1" fmla="*/ 13 h 48"/>
                <a:gd name="T2" fmla="*/ 0 w 12"/>
                <a:gd name="T3" fmla="*/ 48 h 48"/>
                <a:gd name="T4" fmla="*/ 12 w 12"/>
                <a:gd name="T5" fmla="*/ 48 h 48"/>
                <a:gd name="T6" fmla="*/ 12 w 12"/>
                <a:gd name="T7" fmla="*/ 0 h 48"/>
                <a:gd name="T8" fmla="*/ 12 w 12"/>
                <a:gd name="T9" fmla="*/ 0 h 48"/>
                <a:gd name="T10" fmla="*/ 0 w 12"/>
                <a:gd name="T11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8">
                  <a:moveTo>
                    <a:pt x="0" y="13"/>
                  </a:moveTo>
                  <a:lnTo>
                    <a:pt x="0" y="48"/>
                  </a:lnTo>
                  <a:lnTo>
                    <a:pt x="12" y="48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7" name="Freeform 81"/>
            <p:cNvSpPr>
              <a:spLocks/>
            </p:cNvSpPr>
            <p:nvPr/>
          </p:nvSpPr>
          <p:spPr bwMode="auto">
            <a:xfrm>
              <a:off x="3805" y="2163"/>
              <a:ext cx="10" cy="32"/>
            </a:xfrm>
            <a:custGeom>
              <a:avLst/>
              <a:gdLst>
                <a:gd name="T0" fmla="*/ 0 w 10"/>
                <a:gd name="T1" fmla="*/ 32 h 32"/>
                <a:gd name="T2" fmla="*/ 10 w 10"/>
                <a:gd name="T3" fmla="*/ 32 h 32"/>
                <a:gd name="T4" fmla="*/ 10 w 10"/>
                <a:gd name="T5" fmla="*/ 0 h 32"/>
                <a:gd name="T6" fmla="*/ 0 w 10"/>
                <a:gd name="T7" fmla="*/ 13 h 32"/>
                <a:gd name="T8" fmla="*/ 0 w 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2">
                  <a:moveTo>
                    <a:pt x="0" y="32"/>
                  </a:moveTo>
                  <a:lnTo>
                    <a:pt x="10" y="32"/>
                  </a:lnTo>
                  <a:lnTo>
                    <a:pt x="10" y="0"/>
                  </a:lnTo>
                  <a:lnTo>
                    <a:pt x="0" y="1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8" name="Freeform 82"/>
            <p:cNvSpPr>
              <a:spLocks/>
            </p:cNvSpPr>
            <p:nvPr/>
          </p:nvSpPr>
          <p:spPr bwMode="auto">
            <a:xfrm>
              <a:off x="3789" y="2179"/>
              <a:ext cx="11" cy="16"/>
            </a:xfrm>
            <a:custGeom>
              <a:avLst/>
              <a:gdLst>
                <a:gd name="T0" fmla="*/ 0 w 11"/>
                <a:gd name="T1" fmla="*/ 16 h 16"/>
                <a:gd name="T2" fmla="*/ 11 w 11"/>
                <a:gd name="T3" fmla="*/ 16 h 16"/>
                <a:gd name="T4" fmla="*/ 11 w 11"/>
                <a:gd name="T5" fmla="*/ 0 h 16"/>
                <a:gd name="T6" fmla="*/ 0 w 11"/>
                <a:gd name="T7" fmla="*/ 13 h 16"/>
                <a:gd name="T8" fmla="*/ 0 w 1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0" y="16"/>
                  </a:moveTo>
                  <a:lnTo>
                    <a:pt x="11" y="16"/>
                  </a:lnTo>
                  <a:lnTo>
                    <a:pt x="11" y="0"/>
                  </a:lnTo>
                  <a:lnTo>
                    <a:pt x="0" y="13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9" name="Freeform 83"/>
            <p:cNvSpPr>
              <a:spLocks/>
            </p:cNvSpPr>
            <p:nvPr/>
          </p:nvSpPr>
          <p:spPr bwMode="auto">
            <a:xfrm>
              <a:off x="3784" y="2123"/>
              <a:ext cx="107" cy="66"/>
            </a:xfrm>
            <a:custGeom>
              <a:avLst/>
              <a:gdLst>
                <a:gd name="T0" fmla="*/ 41 w 42"/>
                <a:gd name="T1" fmla="*/ 1 h 25"/>
                <a:gd name="T2" fmla="*/ 41 w 42"/>
                <a:gd name="T3" fmla="*/ 1 h 25"/>
                <a:gd name="T4" fmla="*/ 38 w 42"/>
                <a:gd name="T5" fmla="*/ 1 h 25"/>
                <a:gd name="T6" fmla="*/ 38 w 42"/>
                <a:gd name="T7" fmla="*/ 1 h 25"/>
                <a:gd name="T8" fmla="*/ 38 w 42"/>
                <a:gd name="T9" fmla="*/ 3 h 25"/>
                <a:gd name="T10" fmla="*/ 38 w 42"/>
                <a:gd name="T11" fmla="*/ 3 h 25"/>
                <a:gd name="T12" fmla="*/ 38 w 42"/>
                <a:gd name="T13" fmla="*/ 3 h 25"/>
                <a:gd name="T14" fmla="*/ 26 w 42"/>
                <a:gd name="T15" fmla="*/ 15 h 25"/>
                <a:gd name="T16" fmla="*/ 22 w 42"/>
                <a:gd name="T17" fmla="*/ 10 h 25"/>
                <a:gd name="T18" fmla="*/ 19 w 42"/>
                <a:gd name="T19" fmla="*/ 7 h 25"/>
                <a:gd name="T20" fmla="*/ 0 w 42"/>
                <a:gd name="T21" fmla="*/ 24 h 25"/>
                <a:gd name="T22" fmla="*/ 1 w 42"/>
                <a:gd name="T23" fmla="*/ 25 h 25"/>
                <a:gd name="T24" fmla="*/ 19 w 42"/>
                <a:gd name="T25" fmla="*/ 8 h 25"/>
                <a:gd name="T26" fmla="*/ 22 w 42"/>
                <a:gd name="T27" fmla="*/ 12 h 25"/>
                <a:gd name="T28" fmla="*/ 26 w 42"/>
                <a:gd name="T29" fmla="*/ 16 h 25"/>
                <a:gd name="T30" fmla="*/ 39 w 42"/>
                <a:gd name="T31" fmla="*/ 4 h 25"/>
                <a:gd name="T32" fmla="*/ 40 w 42"/>
                <a:gd name="T33" fmla="*/ 5 h 25"/>
                <a:gd name="T34" fmla="*/ 40 w 42"/>
                <a:gd name="T35" fmla="*/ 5 h 25"/>
                <a:gd name="T36" fmla="*/ 41 w 42"/>
                <a:gd name="T37" fmla="*/ 5 h 25"/>
                <a:gd name="T38" fmla="*/ 41 w 42"/>
                <a:gd name="T39" fmla="*/ 4 h 25"/>
                <a:gd name="T40" fmla="*/ 42 w 42"/>
                <a:gd name="T41" fmla="*/ 2 h 25"/>
                <a:gd name="T42" fmla="*/ 42 w 42"/>
                <a:gd name="T43" fmla="*/ 2 h 25"/>
                <a:gd name="T44" fmla="*/ 41 w 42"/>
                <a:gd name="T45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25"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1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2"/>
                    <a:pt x="37" y="2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6"/>
                    <a:pt x="41" y="5"/>
                    <a:pt x="41" y="5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2" y="4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2" y="0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0" name="Freeform 84"/>
            <p:cNvSpPr>
              <a:spLocks/>
            </p:cNvSpPr>
            <p:nvPr/>
          </p:nvSpPr>
          <p:spPr bwMode="auto">
            <a:xfrm>
              <a:off x="3870" y="2139"/>
              <a:ext cx="10" cy="56"/>
            </a:xfrm>
            <a:custGeom>
              <a:avLst/>
              <a:gdLst>
                <a:gd name="T0" fmla="*/ 0 w 10"/>
                <a:gd name="T1" fmla="*/ 56 h 56"/>
                <a:gd name="T2" fmla="*/ 10 w 10"/>
                <a:gd name="T3" fmla="*/ 56 h 56"/>
                <a:gd name="T4" fmla="*/ 10 w 10"/>
                <a:gd name="T5" fmla="*/ 0 h 56"/>
                <a:gd name="T6" fmla="*/ 0 w 10"/>
                <a:gd name="T7" fmla="*/ 10 h 56"/>
                <a:gd name="T8" fmla="*/ 0 w 10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6">
                  <a:moveTo>
                    <a:pt x="0" y="56"/>
                  </a:moveTo>
                  <a:lnTo>
                    <a:pt x="10" y="56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8" name="Freeform 85"/>
            <p:cNvSpPr>
              <a:spLocks/>
            </p:cNvSpPr>
            <p:nvPr/>
          </p:nvSpPr>
          <p:spPr bwMode="auto">
            <a:xfrm>
              <a:off x="3853" y="2155"/>
              <a:ext cx="12" cy="40"/>
            </a:xfrm>
            <a:custGeom>
              <a:avLst/>
              <a:gdLst>
                <a:gd name="T0" fmla="*/ 0 w 12"/>
                <a:gd name="T1" fmla="*/ 40 h 40"/>
                <a:gd name="T2" fmla="*/ 12 w 12"/>
                <a:gd name="T3" fmla="*/ 40 h 40"/>
                <a:gd name="T4" fmla="*/ 12 w 12"/>
                <a:gd name="T5" fmla="*/ 0 h 40"/>
                <a:gd name="T6" fmla="*/ 0 w 12"/>
                <a:gd name="T7" fmla="*/ 10 h 40"/>
                <a:gd name="T8" fmla="*/ 0 w 12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0">
                  <a:moveTo>
                    <a:pt x="0" y="40"/>
                  </a:moveTo>
                  <a:lnTo>
                    <a:pt x="12" y="40"/>
                  </a:lnTo>
                  <a:lnTo>
                    <a:pt x="12" y="0"/>
                  </a:lnTo>
                  <a:lnTo>
                    <a:pt x="0" y="1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40" name="Group 88"/>
          <p:cNvGrpSpPr>
            <a:grpSpLocks noChangeAspect="1"/>
          </p:cNvGrpSpPr>
          <p:nvPr/>
        </p:nvGrpSpPr>
        <p:grpSpPr bwMode="auto">
          <a:xfrm>
            <a:off x="5923483" y="3762073"/>
            <a:ext cx="337533" cy="520766"/>
            <a:chOff x="3805" y="2107"/>
            <a:chExt cx="70" cy="108"/>
          </a:xfrm>
        </p:grpSpPr>
        <p:sp>
          <p:nvSpPr>
            <p:cNvPr id="1045" name="AutoShape 87"/>
            <p:cNvSpPr>
              <a:spLocks noChangeAspect="1" noChangeArrowheads="1" noTextEdit="1"/>
            </p:cNvSpPr>
            <p:nvPr/>
          </p:nvSpPr>
          <p:spPr bwMode="auto">
            <a:xfrm>
              <a:off x="3805" y="2107"/>
              <a:ext cx="7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 89"/>
            <p:cNvSpPr>
              <a:spLocks noEditPoints="1"/>
            </p:cNvSpPr>
            <p:nvPr/>
          </p:nvSpPr>
          <p:spPr bwMode="auto">
            <a:xfrm>
              <a:off x="3808" y="2107"/>
              <a:ext cx="67" cy="108"/>
            </a:xfrm>
            <a:custGeom>
              <a:avLst/>
              <a:gdLst>
                <a:gd name="T0" fmla="*/ 11 w 26"/>
                <a:gd name="T1" fmla="*/ 43 h 43"/>
                <a:gd name="T2" fmla="*/ 7 w 26"/>
                <a:gd name="T3" fmla="*/ 39 h 43"/>
                <a:gd name="T4" fmla="*/ 7 w 26"/>
                <a:gd name="T5" fmla="*/ 38 h 43"/>
                <a:gd name="T6" fmla="*/ 8 w 26"/>
                <a:gd name="T7" fmla="*/ 37 h 43"/>
                <a:gd name="T8" fmla="*/ 8 w 26"/>
                <a:gd name="T9" fmla="*/ 36 h 43"/>
                <a:gd name="T10" fmla="*/ 7 w 26"/>
                <a:gd name="T11" fmla="*/ 35 h 43"/>
                <a:gd name="T12" fmla="*/ 8 w 26"/>
                <a:gd name="T13" fmla="*/ 34 h 43"/>
                <a:gd name="T14" fmla="*/ 7 w 26"/>
                <a:gd name="T15" fmla="*/ 34 h 43"/>
                <a:gd name="T16" fmla="*/ 6 w 26"/>
                <a:gd name="T17" fmla="*/ 28 h 43"/>
                <a:gd name="T18" fmla="*/ 2 w 26"/>
                <a:gd name="T19" fmla="*/ 19 h 43"/>
                <a:gd name="T20" fmla="*/ 26 w 26"/>
                <a:gd name="T21" fmla="*/ 13 h 43"/>
                <a:gd name="T22" fmla="*/ 22 w 26"/>
                <a:gd name="T23" fmla="*/ 23 h 43"/>
                <a:gd name="T24" fmla="*/ 19 w 26"/>
                <a:gd name="T25" fmla="*/ 32 h 43"/>
                <a:gd name="T26" fmla="*/ 18 w 26"/>
                <a:gd name="T27" fmla="*/ 33 h 43"/>
                <a:gd name="T28" fmla="*/ 19 w 26"/>
                <a:gd name="T29" fmla="*/ 35 h 43"/>
                <a:gd name="T30" fmla="*/ 18 w 26"/>
                <a:gd name="T31" fmla="*/ 35 h 43"/>
                <a:gd name="T32" fmla="*/ 19 w 26"/>
                <a:gd name="T33" fmla="*/ 36 h 43"/>
                <a:gd name="T34" fmla="*/ 19 w 26"/>
                <a:gd name="T35" fmla="*/ 36 h 43"/>
                <a:gd name="T36" fmla="*/ 18 w 26"/>
                <a:gd name="T37" fmla="*/ 37 h 43"/>
                <a:gd name="T38" fmla="*/ 19 w 26"/>
                <a:gd name="T39" fmla="*/ 38 h 43"/>
                <a:gd name="T40" fmla="*/ 18 w 26"/>
                <a:gd name="T41" fmla="*/ 38 h 43"/>
                <a:gd name="T42" fmla="*/ 19 w 26"/>
                <a:gd name="T43" fmla="*/ 40 h 43"/>
                <a:gd name="T44" fmla="*/ 8 w 26"/>
                <a:gd name="T45" fmla="*/ 39 h 43"/>
                <a:gd name="T46" fmla="*/ 13 w 26"/>
                <a:gd name="T47" fmla="*/ 43 h 43"/>
                <a:gd name="T48" fmla="*/ 15 w 26"/>
                <a:gd name="T49" fmla="*/ 42 h 43"/>
                <a:gd name="T50" fmla="*/ 18 w 26"/>
                <a:gd name="T51" fmla="*/ 39 h 43"/>
                <a:gd name="T52" fmla="*/ 18 w 26"/>
                <a:gd name="T53" fmla="*/ 38 h 43"/>
                <a:gd name="T54" fmla="*/ 18 w 26"/>
                <a:gd name="T55" fmla="*/ 38 h 43"/>
                <a:gd name="T56" fmla="*/ 18 w 26"/>
                <a:gd name="T57" fmla="*/ 37 h 43"/>
                <a:gd name="T58" fmla="*/ 18 w 26"/>
                <a:gd name="T59" fmla="*/ 37 h 43"/>
                <a:gd name="T60" fmla="*/ 18 w 26"/>
                <a:gd name="T61" fmla="*/ 36 h 43"/>
                <a:gd name="T62" fmla="*/ 18 w 26"/>
                <a:gd name="T63" fmla="*/ 36 h 43"/>
                <a:gd name="T64" fmla="*/ 18 w 26"/>
                <a:gd name="T65" fmla="*/ 36 h 43"/>
                <a:gd name="T66" fmla="*/ 18 w 26"/>
                <a:gd name="T67" fmla="*/ 35 h 43"/>
                <a:gd name="T68" fmla="*/ 18 w 26"/>
                <a:gd name="T69" fmla="*/ 34 h 43"/>
                <a:gd name="T70" fmla="*/ 18 w 26"/>
                <a:gd name="T71" fmla="*/ 34 h 43"/>
                <a:gd name="T72" fmla="*/ 18 w 26"/>
                <a:gd name="T73" fmla="*/ 34 h 43"/>
                <a:gd name="T74" fmla="*/ 18 w 26"/>
                <a:gd name="T75" fmla="*/ 32 h 43"/>
                <a:gd name="T76" fmla="*/ 20 w 26"/>
                <a:gd name="T77" fmla="*/ 30 h 43"/>
                <a:gd name="T78" fmla="*/ 22 w 26"/>
                <a:gd name="T79" fmla="*/ 23 h 43"/>
                <a:gd name="T80" fmla="*/ 13 w 26"/>
                <a:gd name="T81" fmla="*/ 0 h 43"/>
                <a:gd name="T82" fmla="*/ 4 w 26"/>
                <a:gd name="T83" fmla="*/ 23 h 43"/>
                <a:gd name="T84" fmla="*/ 6 w 26"/>
                <a:gd name="T85" fmla="*/ 30 h 43"/>
                <a:gd name="T86" fmla="*/ 8 w 26"/>
                <a:gd name="T87" fmla="*/ 33 h 43"/>
                <a:gd name="T88" fmla="*/ 8 w 26"/>
                <a:gd name="T89" fmla="*/ 35 h 43"/>
                <a:gd name="T90" fmla="*/ 8 w 26"/>
                <a:gd name="T91" fmla="*/ 35 h 43"/>
                <a:gd name="T92" fmla="*/ 8 w 26"/>
                <a:gd name="T93" fmla="*/ 35 h 43"/>
                <a:gd name="T94" fmla="*/ 8 w 26"/>
                <a:gd name="T95" fmla="*/ 36 h 43"/>
                <a:gd name="T96" fmla="*/ 8 w 26"/>
                <a:gd name="T97" fmla="*/ 36 h 43"/>
                <a:gd name="T98" fmla="*/ 8 w 26"/>
                <a:gd name="T99" fmla="*/ 37 h 43"/>
                <a:gd name="T100" fmla="*/ 8 w 26"/>
                <a:gd name="T101" fmla="*/ 38 h 43"/>
                <a:gd name="T102" fmla="*/ 8 w 26"/>
                <a:gd name="T103" fmla="*/ 38 h 43"/>
                <a:gd name="T104" fmla="*/ 8 w 26"/>
                <a:gd name="T105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" h="43">
                  <a:moveTo>
                    <a:pt x="13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1"/>
                    <a:pt x="6" y="30"/>
                    <a:pt x="6" y="30"/>
                  </a:cubicBezTo>
                  <a:cubicBezTo>
                    <a:pt x="6" y="30"/>
                    <a:pt x="6" y="29"/>
                    <a:pt x="6" y="28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2"/>
                    <a:pt x="3" y="21"/>
                    <a:pt x="2" y="19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ubicBezTo>
                    <a:pt x="26" y="15"/>
                    <a:pt x="25" y="18"/>
                    <a:pt x="24" y="20"/>
                  </a:cubicBezTo>
                  <a:cubicBezTo>
                    <a:pt x="23" y="21"/>
                    <a:pt x="23" y="22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0" y="26"/>
                    <a:pt x="20" y="27"/>
                  </a:cubicBezTo>
                  <a:cubicBezTo>
                    <a:pt x="20" y="29"/>
                    <a:pt x="20" y="30"/>
                    <a:pt x="20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3"/>
                    <a:pt x="13" y="43"/>
                  </a:cubicBezTo>
                  <a:moveTo>
                    <a:pt x="8" y="39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2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1"/>
                    <a:pt x="20" y="30"/>
                    <a:pt x="20" y="30"/>
                  </a:cubicBezTo>
                  <a:cubicBezTo>
                    <a:pt x="20" y="30"/>
                    <a:pt x="20" y="29"/>
                    <a:pt x="20" y="27"/>
                  </a:cubicBezTo>
                  <a:cubicBezTo>
                    <a:pt x="20" y="26"/>
                    <a:pt x="21" y="24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2"/>
                    <a:pt x="23" y="21"/>
                    <a:pt x="23" y="19"/>
                  </a:cubicBezTo>
                  <a:cubicBezTo>
                    <a:pt x="25" y="17"/>
                    <a:pt x="25" y="15"/>
                    <a:pt x="25" y="13"/>
                  </a:cubicBezTo>
                  <a:cubicBezTo>
                    <a:pt x="25" y="6"/>
                    <a:pt x="20" y="0"/>
                    <a:pt x="13" y="0"/>
                  </a:cubicBezTo>
                  <a:cubicBezTo>
                    <a:pt x="6" y="0"/>
                    <a:pt x="1" y="6"/>
                    <a:pt x="1" y="13"/>
                  </a:cubicBezTo>
                  <a:cubicBezTo>
                    <a:pt x="1" y="15"/>
                    <a:pt x="1" y="17"/>
                    <a:pt x="2" y="19"/>
                  </a:cubicBezTo>
                  <a:cubicBezTo>
                    <a:pt x="3" y="21"/>
                    <a:pt x="4" y="22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4"/>
                    <a:pt x="6" y="26"/>
                    <a:pt x="6" y="28"/>
                  </a:cubicBezTo>
                  <a:cubicBezTo>
                    <a:pt x="6" y="29"/>
                    <a:pt x="6" y="30"/>
                    <a:pt x="6" y="30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7" name="Freeform 90"/>
            <p:cNvSpPr>
              <a:spLocks/>
            </p:cNvSpPr>
            <p:nvPr/>
          </p:nvSpPr>
          <p:spPr bwMode="auto">
            <a:xfrm>
              <a:off x="3823" y="2142"/>
              <a:ext cx="36" cy="53"/>
            </a:xfrm>
            <a:custGeom>
              <a:avLst/>
              <a:gdLst>
                <a:gd name="T0" fmla="*/ 9 w 14"/>
                <a:gd name="T1" fmla="*/ 21 h 21"/>
                <a:gd name="T2" fmla="*/ 9 w 14"/>
                <a:gd name="T3" fmla="*/ 21 h 21"/>
                <a:gd name="T4" fmla="*/ 8 w 14"/>
                <a:gd name="T5" fmla="*/ 21 h 21"/>
                <a:gd name="T6" fmla="*/ 13 w 14"/>
                <a:gd name="T7" fmla="*/ 1 h 21"/>
                <a:gd name="T8" fmla="*/ 1 w 14"/>
                <a:gd name="T9" fmla="*/ 2 h 21"/>
                <a:gd name="T10" fmla="*/ 6 w 14"/>
                <a:gd name="T11" fmla="*/ 21 h 21"/>
                <a:gd name="T12" fmla="*/ 5 w 14"/>
                <a:gd name="T13" fmla="*/ 21 h 21"/>
                <a:gd name="T14" fmla="*/ 5 w 14"/>
                <a:gd name="T15" fmla="*/ 21 h 21"/>
                <a:gd name="T16" fmla="*/ 0 w 14"/>
                <a:gd name="T17" fmla="*/ 0 h 21"/>
                <a:gd name="T18" fmla="*/ 1 w 14"/>
                <a:gd name="T19" fmla="*/ 0 h 21"/>
                <a:gd name="T20" fmla="*/ 13 w 14"/>
                <a:gd name="T21" fmla="*/ 0 h 21"/>
                <a:gd name="T22" fmla="*/ 14 w 14"/>
                <a:gd name="T23" fmla="*/ 0 h 21"/>
                <a:gd name="T24" fmla="*/ 9 w 14"/>
                <a:gd name="T25" fmla="*/ 21 h 21"/>
                <a:gd name="T26" fmla="*/ 9 w 14"/>
                <a:gd name="T2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21"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6"/>
                    <a:pt x="3" y="3"/>
                    <a:pt x="1" y="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6" y="6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7" name="Freeform 91"/>
            <p:cNvSpPr>
              <a:spLocks/>
            </p:cNvSpPr>
            <p:nvPr/>
          </p:nvSpPr>
          <p:spPr bwMode="auto">
            <a:xfrm>
              <a:off x="3841" y="2150"/>
              <a:ext cx="0" cy="48"/>
            </a:xfrm>
            <a:custGeom>
              <a:avLst/>
              <a:gdLst>
                <a:gd name="T0" fmla="*/ 48 h 48"/>
                <a:gd name="T1" fmla="*/ 45 h 48"/>
                <a:gd name="T2" fmla="*/ 0 h 48"/>
                <a:gd name="T3" fmla="*/ 0 h 48"/>
                <a:gd name="T4" fmla="*/ 0 h 48"/>
                <a:gd name="T5" fmla="*/ 45 h 48"/>
                <a:gd name="T6" fmla="*/ 48 h 4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8">
                  <a:moveTo>
                    <a:pt x="0" y="48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8" name="Freeform 92"/>
            <p:cNvSpPr>
              <a:spLocks/>
            </p:cNvSpPr>
            <p:nvPr/>
          </p:nvSpPr>
          <p:spPr bwMode="auto">
            <a:xfrm>
              <a:off x="3841" y="2150"/>
              <a:ext cx="0" cy="48"/>
            </a:xfrm>
            <a:custGeom>
              <a:avLst/>
              <a:gdLst>
                <a:gd name="T0" fmla="*/ 48 h 48"/>
                <a:gd name="T1" fmla="*/ 45 h 48"/>
                <a:gd name="T2" fmla="*/ 0 h 48"/>
                <a:gd name="T3" fmla="*/ 0 h 48"/>
                <a:gd name="T4" fmla="*/ 0 h 48"/>
                <a:gd name="T5" fmla="*/ 45 h 48"/>
                <a:gd name="T6" fmla="*/ 48 h 4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48">
                  <a:moveTo>
                    <a:pt x="0" y="48"/>
                  </a:moveTo>
                  <a:lnTo>
                    <a:pt x="0" y="4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5"/>
                  </a:lnTo>
                  <a:lnTo>
                    <a:pt x="0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9" name="Freeform 93"/>
            <p:cNvSpPr>
              <a:spLocks/>
            </p:cNvSpPr>
            <p:nvPr/>
          </p:nvSpPr>
          <p:spPr bwMode="auto">
            <a:xfrm>
              <a:off x="3826" y="2188"/>
              <a:ext cx="31" cy="27"/>
            </a:xfrm>
            <a:custGeom>
              <a:avLst/>
              <a:gdLst>
                <a:gd name="T0" fmla="*/ 12 w 12"/>
                <a:gd name="T1" fmla="*/ 2 h 11"/>
                <a:gd name="T2" fmla="*/ 11 w 12"/>
                <a:gd name="T3" fmla="*/ 2 h 11"/>
                <a:gd name="T4" fmla="*/ 11 w 12"/>
                <a:gd name="T5" fmla="*/ 1 h 11"/>
                <a:gd name="T6" fmla="*/ 12 w 12"/>
                <a:gd name="T7" fmla="*/ 0 h 11"/>
                <a:gd name="T8" fmla="*/ 0 w 12"/>
                <a:gd name="T9" fmla="*/ 1 h 11"/>
                <a:gd name="T10" fmla="*/ 1 w 12"/>
                <a:gd name="T11" fmla="*/ 2 h 11"/>
                <a:gd name="T12" fmla="*/ 0 w 12"/>
                <a:gd name="T13" fmla="*/ 2 h 11"/>
                <a:gd name="T14" fmla="*/ 0 w 12"/>
                <a:gd name="T15" fmla="*/ 3 h 11"/>
                <a:gd name="T16" fmla="*/ 1 w 12"/>
                <a:gd name="T17" fmla="*/ 3 h 11"/>
                <a:gd name="T18" fmla="*/ 1 w 12"/>
                <a:gd name="T19" fmla="*/ 4 h 11"/>
                <a:gd name="T20" fmla="*/ 1 w 12"/>
                <a:gd name="T21" fmla="*/ 4 h 11"/>
                <a:gd name="T22" fmla="*/ 0 w 12"/>
                <a:gd name="T23" fmla="*/ 5 h 11"/>
                <a:gd name="T24" fmla="*/ 1 w 12"/>
                <a:gd name="T25" fmla="*/ 5 h 11"/>
                <a:gd name="T26" fmla="*/ 1 w 12"/>
                <a:gd name="T27" fmla="*/ 5 h 11"/>
                <a:gd name="T28" fmla="*/ 0 w 12"/>
                <a:gd name="T29" fmla="*/ 6 h 11"/>
                <a:gd name="T30" fmla="*/ 1 w 12"/>
                <a:gd name="T31" fmla="*/ 6 h 11"/>
                <a:gd name="T32" fmla="*/ 0 w 12"/>
                <a:gd name="T33" fmla="*/ 7 h 11"/>
                <a:gd name="T34" fmla="*/ 0 w 12"/>
                <a:gd name="T35" fmla="*/ 7 h 11"/>
                <a:gd name="T36" fmla="*/ 0 w 12"/>
                <a:gd name="T37" fmla="*/ 7 h 11"/>
                <a:gd name="T38" fmla="*/ 6 w 12"/>
                <a:gd name="T39" fmla="*/ 11 h 11"/>
                <a:gd name="T40" fmla="*/ 8 w 12"/>
                <a:gd name="T41" fmla="*/ 11 h 11"/>
                <a:gd name="T42" fmla="*/ 12 w 12"/>
                <a:gd name="T43" fmla="*/ 7 h 11"/>
                <a:gd name="T44" fmla="*/ 11 w 12"/>
                <a:gd name="T45" fmla="*/ 6 h 11"/>
                <a:gd name="T46" fmla="*/ 11 w 12"/>
                <a:gd name="T47" fmla="*/ 6 h 11"/>
                <a:gd name="T48" fmla="*/ 12 w 12"/>
                <a:gd name="T49" fmla="*/ 6 h 11"/>
                <a:gd name="T50" fmla="*/ 12 w 12"/>
                <a:gd name="T51" fmla="*/ 5 h 11"/>
                <a:gd name="T52" fmla="*/ 11 w 12"/>
                <a:gd name="T53" fmla="*/ 5 h 11"/>
                <a:gd name="T54" fmla="*/ 12 w 12"/>
                <a:gd name="T55" fmla="*/ 4 h 11"/>
                <a:gd name="T56" fmla="*/ 12 w 12"/>
                <a:gd name="T57" fmla="*/ 4 h 11"/>
                <a:gd name="T58" fmla="*/ 11 w 12"/>
                <a:gd name="T59" fmla="*/ 3 h 11"/>
                <a:gd name="T60" fmla="*/ 11 w 12"/>
                <a:gd name="T61" fmla="*/ 3 h 11"/>
                <a:gd name="T62" fmla="*/ 12 w 12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1" name="Group 106"/>
          <p:cNvGrpSpPr>
            <a:grpSpLocks noChangeAspect="1"/>
          </p:cNvGrpSpPr>
          <p:nvPr/>
        </p:nvGrpSpPr>
        <p:grpSpPr bwMode="auto">
          <a:xfrm>
            <a:off x="5922364" y="2601685"/>
            <a:ext cx="352608" cy="415895"/>
            <a:chOff x="3801" y="2114"/>
            <a:chExt cx="78" cy="92"/>
          </a:xfrm>
        </p:grpSpPr>
        <p:sp>
          <p:nvSpPr>
            <p:cNvPr id="1062" name="AutoShape 105"/>
            <p:cNvSpPr>
              <a:spLocks noChangeAspect="1" noChangeArrowheads="1" noTextEdit="1"/>
            </p:cNvSpPr>
            <p:nvPr/>
          </p:nvSpPr>
          <p:spPr bwMode="auto">
            <a:xfrm>
              <a:off x="3801" y="2114"/>
              <a:ext cx="78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 107"/>
            <p:cNvSpPr>
              <a:spLocks/>
            </p:cNvSpPr>
            <p:nvPr/>
          </p:nvSpPr>
          <p:spPr bwMode="auto">
            <a:xfrm>
              <a:off x="3822" y="2116"/>
              <a:ext cx="34" cy="34"/>
            </a:xfrm>
            <a:custGeom>
              <a:avLst/>
              <a:gdLst>
                <a:gd name="T0" fmla="*/ 6 w 13"/>
                <a:gd name="T1" fmla="*/ 13 h 13"/>
                <a:gd name="T2" fmla="*/ 7 w 13"/>
                <a:gd name="T3" fmla="*/ 13 h 13"/>
                <a:gd name="T4" fmla="*/ 13 w 13"/>
                <a:gd name="T5" fmla="*/ 6 h 13"/>
                <a:gd name="T6" fmla="*/ 7 w 13"/>
                <a:gd name="T7" fmla="*/ 0 h 13"/>
                <a:gd name="T8" fmla="*/ 6 w 13"/>
                <a:gd name="T9" fmla="*/ 0 h 13"/>
                <a:gd name="T10" fmla="*/ 0 w 13"/>
                <a:gd name="T11" fmla="*/ 6 h 13"/>
                <a:gd name="T12" fmla="*/ 6 w 13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6" y="13"/>
                  </a:moveTo>
                  <a:cubicBezTo>
                    <a:pt x="6" y="13"/>
                    <a:pt x="7" y="13"/>
                    <a:pt x="7" y="13"/>
                  </a:cubicBezTo>
                  <a:cubicBezTo>
                    <a:pt x="10" y="13"/>
                    <a:pt x="13" y="10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 108"/>
            <p:cNvSpPr>
              <a:spLocks/>
            </p:cNvSpPr>
            <p:nvPr/>
          </p:nvSpPr>
          <p:spPr bwMode="auto">
            <a:xfrm>
              <a:off x="3798" y="2155"/>
              <a:ext cx="81" cy="53"/>
            </a:xfrm>
            <a:custGeom>
              <a:avLst/>
              <a:gdLst>
                <a:gd name="T0" fmla="*/ 30 w 31"/>
                <a:gd name="T1" fmla="*/ 5 h 21"/>
                <a:gd name="T2" fmla="*/ 24 w 31"/>
                <a:gd name="T3" fmla="*/ 0 h 21"/>
                <a:gd name="T4" fmla="*/ 24 w 31"/>
                <a:gd name="T5" fmla="*/ 0 h 21"/>
                <a:gd name="T6" fmla="*/ 21 w 31"/>
                <a:gd name="T7" fmla="*/ 0 h 21"/>
                <a:gd name="T8" fmla="*/ 19 w 31"/>
                <a:gd name="T9" fmla="*/ 7 h 21"/>
                <a:gd name="T10" fmla="*/ 16 w 31"/>
                <a:gd name="T11" fmla="*/ 15 h 21"/>
                <a:gd name="T12" fmla="*/ 18 w 31"/>
                <a:gd name="T13" fmla="*/ 10 h 21"/>
                <a:gd name="T14" fmla="*/ 17 w 31"/>
                <a:gd name="T15" fmla="*/ 2 h 21"/>
                <a:gd name="T16" fmla="*/ 17 w 31"/>
                <a:gd name="T17" fmla="*/ 1 h 21"/>
                <a:gd name="T18" fmla="*/ 16 w 31"/>
                <a:gd name="T19" fmla="*/ 0 h 21"/>
                <a:gd name="T20" fmla="*/ 15 w 31"/>
                <a:gd name="T21" fmla="*/ 0 h 21"/>
                <a:gd name="T22" fmla="*/ 15 w 31"/>
                <a:gd name="T23" fmla="*/ 1 h 21"/>
                <a:gd name="T24" fmla="*/ 15 w 31"/>
                <a:gd name="T25" fmla="*/ 2 h 21"/>
                <a:gd name="T26" fmla="*/ 14 w 31"/>
                <a:gd name="T27" fmla="*/ 10 h 21"/>
                <a:gd name="T28" fmla="*/ 13 w 31"/>
                <a:gd name="T29" fmla="*/ 7 h 21"/>
                <a:gd name="T30" fmla="*/ 10 w 31"/>
                <a:gd name="T31" fmla="*/ 0 h 21"/>
                <a:gd name="T32" fmla="*/ 6 w 31"/>
                <a:gd name="T33" fmla="*/ 0 h 21"/>
                <a:gd name="T34" fmla="*/ 6 w 31"/>
                <a:gd name="T35" fmla="*/ 1 h 21"/>
                <a:gd name="T36" fmla="*/ 0 w 31"/>
                <a:gd name="T37" fmla="*/ 5 h 21"/>
                <a:gd name="T38" fmla="*/ 0 w 31"/>
                <a:gd name="T39" fmla="*/ 21 h 21"/>
                <a:gd name="T40" fmla="*/ 5 w 31"/>
                <a:gd name="T41" fmla="*/ 21 h 21"/>
                <a:gd name="T42" fmla="*/ 5 w 31"/>
                <a:gd name="T43" fmla="*/ 9 h 21"/>
                <a:gd name="T44" fmla="*/ 6 w 31"/>
                <a:gd name="T45" fmla="*/ 9 h 21"/>
                <a:gd name="T46" fmla="*/ 6 w 31"/>
                <a:gd name="T47" fmla="*/ 21 h 21"/>
                <a:gd name="T48" fmla="*/ 15 w 31"/>
                <a:gd name="T49" fmla="*/ 21 h 21"/>
                <a:gd name="T50" fmla="*/ 24 w 31"/>
                <a:gd name="T51" fmla="*/ 21 h 21"/>
                <a:gd name="T52" fmla="*/ 24 w 31"/>
                <a:gd name="T53" fmla="*/ 9 h 21"/>
                <a:gd name="T54" fmla="*/ 24 w 31"/>
                <a:gd name="T55" fmla="*/ 9 h 21"/>
                <a:gd name="T56" fmla="*/ 25 w 31"/>
                <a:gd name="T57" fmla="*/ 9 h 21"/>
                <a:gd name="T58" fmla="*/ 25 w 31"/>
                <a:gd name="T59" fmla="*/ 21 h 21"/>
                <a:gd name="T60" fmla="*/ 30 w 31"/>
                <a:gd name="T61" fmla="*/ 21 h 21"/>
                <a:gd name="T62" fmla="*/ 30 w 31"/>
                <a:gd name="T6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21">
                  <a:moveTo>
                    <a:pt x="30" y="5"/>
                  </a:moveTo>
                  <a:cubicBezTo>
                    <a:pt x="28" y="1"/>
                    <a:pt x="25" y="1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1" y="2"/>
                    <a:pt x="0" y="5"/>
                  </a:cubicBezTo>
                  <a:cubicBezTo>
                    <a:pt x="0" y="7"/>
                    <a:pt x="0" y="15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15"/>
                    <a:pt x="30" y="6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66" name="Group 111"/>
          <p:cNvGrpSpPr>
            <a:grpSpLocks noChangeAspect="1"/>
          </p:cNvGrpSpPr>
          <p:nvPr/>
        </p:nvGrpSpPr>
        <p:grpSpPr bwMode="auto">
          <a:xfrm>
            <a:off x="5996622" y="1669179"/>
            <a:ext cx="217307" cy="388050"/>
            <a:chOff x="3812" y="2110"/>
            <a:chExt cx="56" cy="100"/>
          </a:xfrm>
        </p:grpSpPr>
        <p:sp>
          <p:nvSpPr>
            <p:cNvPr id="1067" name="AutoShape 110"/>
            <p:cNvSpPr>
              <a:spLocks noChangeAspect="1" noChangeArrowheads="1" noTextEdit="1"/>
            </p:cNvSpPr>
            <p:nvPr/>
          </p:nvSpPr>
          <p:spPr bwMode="auto">
            <a:xfrm>
              <a:off x="3812" y="2110"/>
              <a:ext cx="56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8" name="Freeform 112"/>
            <p:cNvSpPr>
              <a:spLocks noEditPoints="1"/>
            </p:cNvSpPr>
            <p:nvPr/>
          </p:nvSpPr>
          <p:spPr bwMode="auto">
            <a:xfrm>
              <a:off x="3815" y="2112"/>
              <a:ext cx="53" cy="98"/>
            </a:xfrm>
            <a:custGeom>
              <a:avLst/>
              <a:gdLst>
                <a:gd name="T0" fmla="*/ 17 w 20"/>
                <a:gd name="T1" fmla="*/ 0 h 38"/>
                <a:gd name="T2" fmla="*/ 3 w 20"/>
                <a:gd name="T3" fmla="*/ 0 h 38"/>
                <a:gd name="T4" fmla="*/ 0 w 20"/>
                <a:gd name="T5" fmla="*/ 3 h 38"/>
                <a:gd name="T6" fmla="*/ 0 w 20"/>
                <a:gd name="T7" fmla="*/ 35 h 38"/>
                <a:gd name="T8" fmla="*/ 3 w 20"/>
                <a:gd name="T9" fmla="*/ 38 h 38"/>
                <a:gd name="T10" fmla="*/ 17 w 20"/>
                <a:gd name="T11" fmla="*/ 38 h 38"/>
                <a:gd name="T12" fmla="*/ 20 w 20"/>
                <a:gd name="T13" fmla="*/ 35 h 38"/>
                <a:gd name="T14" fmla="*/ 20 w 20"/>
                <a:gd name="T15" fmla="*/ 3 h 38"/>
                <a:gd name="T16" fmla="*/ 17 w 20"/>
                <a:gd name="T17" fmla="*/ 0 h 38"/>
                <a:gd name="T18" fmla="*/ 7 w 20"/>
                <a:gd name="T19" fmla="*/ 3 h 38"/>
                <a:gd name="T20" fmla="*/ 13 w 20"/>
                <a:gd name="T21" fmla="*/ 3 h 38"/>
                <a:gd name="T22" fmla="*/ 14 w 20"/>
                <a:gd name="T23" fmla="*/ 4 h 38"/>
                <a:gd name="T24" fmla="*/ 13 w 20"/>
                <a:gd name="T25" fmla="*/ 4 h 38"/>
                <a:gd name="T26" fmla="*/ 13 w 20"/>
                <a:gd name="T27" fmla="*/ 4 h 38"/>
                <a:gd name="T28" fmla="*/ 13 w 20"/>
                <a:gd name="T29" fmla="*/ 4 h 38"/>
                <a:gd name="T30" fmla="*/ 7 w 20"/>
                <a:gd name="T31" fmla="*/ 4 h 38"/>
                <a:gd name="T32" fmla="*/ 7 w 20"/>
                <a:gd name="T33" fmla="*/ 4 h 38"/>
                <a:gd name="T34" fmla="*/ 7 w 20"/>
                <a:gd name="T35" fmla="*/ 4 h 38"/>
                <a:gd name="T36" fmla="*/ 6 w 20"/>
                <a:gd name="T37" fmla="*/ 4 h 38"/>
                <a:gd name="T38" fmla="*/ 7 w 20"/>
                <a:gd name="T39" fmla="*/ 3 h 38"/>
                <a:gd name="T40" fmla="*/ 18 w 20"/>
                <a:gd name="T41" fmla="*/ 33 h 38"/>
                <a:gd name="T42" fmla="*/ 2 w 20"/>
                <a:gd name="T43" fmla="*/ 33 h 38"/>
                <a:gd name="T44" fmla="*/ 2 w 20"/>
                <a:gd name="T45" fmla="*/ 6 h 38"/>
                <a:gd name="T46" fmla="*/ 18 w 20"/>
                <a:gd name="T47" fmla="*/ 6 h 38"/>
                <a:gd name="T48" fmla="*/ 18 w 20"/>
                <a:gd name="T4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" h="38">
                  <a:moveTo>
                    <a:pt x="1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2" y="38"/>
                    <a:pt x="3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8" y="38"/>
                    <a:pt x="20" y="37"/>
                    <a:pt x="20" y="3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8" y="0"/>
                    <a:pt x="17" y="0"/>
                  </a:cubicBezTo>
                  <a:moveTo>
                    <a:pt x="7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18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33"/>
                    <a:pt x="18" y="33"/>
                    <a:pt x="18" y="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8" name="文本框 187"/>
          <p:cNvSpPr txBox="1"/>
          <p:nvPr/>
        </p:nvSpPr>
        <p:spPr>
          <a:xfrm>
            <a:off x="1869110" y="896644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B850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STEP01</a:t>
            </a:r>
            <a:endParaRPr lang="zh-CN" altLang="en-US" sz="2400" dirty="0">
              <a:solidFill>
                <a:srgbClr val="FFB850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89" name="文本框 188"/>
          <p:cNvSpPr txBox="1"/>
          <p:nvPr/>
        </p:nvSpPr>
        <p:spPr>
          <a:xfrm>
            <a:off x="1867222" y="1547098"/>
            <a:ext cx="1769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0" name="文本框 189"/>
          <p:cNvSpPr txBox="1"/>
          <p:nvPr/>
        </p:nvSpPr>
        <p:spPr>
          <a:xfrm>
            <a:off x="1703585" y="1306611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1871365" y="4870326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663A77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STEP04</a:t>
            </a:r>
            <a:endParaRPr lang="zh-CN" altLang="en-US" sz="2400" dirty="0">
              <a:solidFill>
                <a:srgbClr val="663A77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92" name="文本框 191"/>
          <p:cNvSpPr txBox="1"/>
          <p:nvPr/>
        </p:nvSpPr>
        <p:spPr>
          <a:xfrm>
            <a:off x="1869477" y="5520780"/>
            <a:ext cx="1769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" name="文本框 192"/>
          <p:cNvSpPr txBox="1"/>
          <p:nvPr/>
        </p:nvSpPr>
        <p:spPr>
          <a:xfrm>
            <a:off x="1705840" y="5280293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2" name="文本框 211"/>
          <p:cNvSpPr txBox="1"/>
          <p:nvPr/>
        </p:nvSpPr>
        <p:spPr>
          <a:xfrm>
            <a:off x="9096204" y="1672614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1ACB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STEP02</a:t>
            </a:r>
            <a:endParaRPr lang="zh-CN" altLang="en-US" sz="2400" dirty="0">
              <a:solidFill>
                <a:srgbClr val="01ACB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9094316" y="2323068"/>
            <a:ext cx="1769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8930679" y="2082581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15" name="文本框 214"/>
          <p:cNvSpPr txBox="1"/>
          <p:nvPr/>
        </p:nvSpPr>
        <p:spPr>
          <a:xfrm>
            <a:off x="9094924" y="3826749"/>
            <a:ext cx="1192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E76F71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STEP03</a:t>
            </a:r>
            <a:endParaRPr lang="zh-CN" altLang="en-US" sz="2400" dirty="0">
              <a:solidFill>
                <a:srgbClr val="E76F71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9093036" y="4477203"/>
            <a:ext cx="176960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8929399" y="4236716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92" name="组合 91"/>
          <p:cNvGrpSpPr/>
          <p:nvPr/>
        </p:nvGrpSpPr>
        <p:grpSpPr>
          <a:xfrm flipH="1" flipV="1">
            <a:off x="1955799" y="1318621"/>
            <a:ext cx="2393867" cy="447947"/>
            <a:chOff x="5246304" y="4593021"/>
            <a:chExt cx="2393867" cy="447947"/>
          </a:xfrm>
        </p:grpSpPr>
        <p:sp>
          <p:nvSpPr>
            <p:cNvPr id="94" name="椭圆 9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5335434" y="4686872"/>
              <a:ext cx="2304737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1971674" y="4852791"/>
            <a:ext cx="2181142" cy="447947"/>
            <a:chOff x="5246304" y="4593021"/>
            <a:chExt cx="2181142" cy="447947"/>
          </a:xfrm>
        </p:grpSpPr>
        <p:sp>
          <p:nvSpPr>
            <p:cNvPr id="101" name="椭圆 100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5335431" y="4686872"/>
              <a:ext cx="2092015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 flipV="1">
            <a:off x="8373570" y="2128633"/>
            <a:ext cx="2393867" cy="447947"/>
            <a:chOff x="5246304" y="4593021"/>
            <a:chExt cx="2393867" cy="447947"/>
          </a:xfrm>
        </p:grpSpPr>
        <p:sp>
          <p:nvSpPr>
            <p:cNvPr id="104" name="椭圆 10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5335434" y="4686872"/>
              <a:ext cx="2304737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487870" y="3798195"/>
            <a:ext cx="2288081" cy="447947"/>
            <a:chOff x="5246304" y="4593021"/>
            <a:chExt cx="2288081" cy="447947"/>
          </a:xfrm>
        </p:grpSpPr>
        <p:sp>
          <p:nvSpPr>
            <p:cNvPr id="107" name="椭圆 106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5335435" y="4686872"/>
              <a:ext cx="2198950" cy="354096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1905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创意地图并列关系图表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67245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/>
          <p:cNvSpPr/>
          <p:nvPr/>
        </p:nvSpPr>
        <p:spPr>
          <a:xfrm>
            <a:off x="3101365" y="4052433"/>
            <a:ext cx="2314248" cy="536715"/>
          </a:xfrm>
          <a:prstGeom prst="parallelogram">
            <a:avLst>
              <a:gd name="adj" fmla="val 97534"/>
            </a:avLst>
          </a:prstGeom>
          <a:gradFill>
            <a:gsLst>
              <a:gs pos="16000">
                <a:srgbClr val="844B9B"/>
              </a:gs>
              <a:gs pos="39000">
                <a:srgbClr val="663A77"/>
              </a:gs>
              <a:gs pos="0">
                <a:srgbClr val="8F52A8"/>
              </a:gs>
              <a:gs pos="100000">
                <a:srgbClr val="593268"/>
              </a:gs>
            </a:gsLst>
            <a:lin ang="5400000" scaled="1"/>
          </a:gradFill>
          <a:ln w="25400">
            <a:gradFill>
              <a:gsLst>
                <a:gs pos="0">
                  <a:srgbClr val="824A99"/>
                </a:gs>
                <a:gs pos="100000">
                  <a:srgbClr val="46285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1464699" y="5732591"/>
            <a:ext cx="2314248" cy="536715"/>
          </a:xfrm>
          <a:prstGeom prst="parallelogram">
            <a:avLst>
              <a:gd name="adj" fmla="val 97534"/>
            </a:avLst>
          </a:prstGeom>
          <a:gradFill flip="none" rotWithShape="1">
            <a:gsLst>
              <a:gs pos="100000">
                <a:srgbClr val="FFB850"/>
              </a:gs>
              <a:gs pos="0">
                <a:srgbClr val="FFCE85"/>
              </a:gs>
            </a:gsLst>
            <a:lin ang="5400000" scaled="1"/>
            <a:tileRect/>
          </a:gradFill>
          <a:ln w="25400">
            <a:gradFill flip="none" rotWithShape="1">
              <a:gsLst>
                <a:gs pos="0">
                  <a:srgbClr val="FFCD83"/>
                </a:gs>
                <a:gs pos="100000">
                  <a:srgbClr val="FFBB59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3633065" y="985093"/>
            <a:ext cx="1796114" cy="3043856"/>
          </a:xfrm>
          <a:custGeom>
            <a:avLst/>
            <a:gdLst>
              <a:gd name="connsiteX0" fmla="*/ 898348 w 1796114"/>
              <a:gd name="connsiteY0" fmla="*/ 0 h 3043856"/>
              <a:gd name="connsiteX1" fmla="*/ 1793101 w 1796114"/>
              <a:gd name="connsiteY1" fmla="*/ 894754 h 3043856"/>
              <a:gd name="connsiteX2" fmla="*/ 1796055 w 1796114"/>
              <a:gd name="connsiteY2" fmla="*/ 894754 h 3043856"/>
              <a:gd name="connsiteX3" fmla="*/ 1796055 w 1796114"/>
              <a:gd name="connsiteY3" fmla="*/ 896588 h 3043856"/>
              <a:gd name="connsiteX4" fmla="*/ 1796114 w 1796114"/>
              <a:gd name="connsiteY4" fmla="*/ 896588 h 3043856"/>
              <a:gd name="connsiteX5" fmla="*/ 1796114 w 1796114"/>
              <a:gd name="connsiteY5" fmla="*/ 1638635 h 3043856"/>
              <a:gd name="connsiteX6" fmla="*/ 1796114 w 1796114"/>
              <a:gd name="connsiteY6" fmla="*/ 1994753 h 3043856"/>
              <a:gd name="connsiteX7" fmla="*/ 1796114 w 1796114"/>
              <a:gd name="connsiteY7" fmla="*/ 2342751 h 3043856"/>
              <a:gd name="connsiteX8" fmla="*/ 1796114 w 1796114"/>
              <a:gd name="connsiteY8" fmla="*/ 2344732 h 3043856"/>
              <a:gd name="connsiteX9" fmla="*/ 1796114 w 1796114"/>
              <a:gd name="connsiteY9" fmla="*/ 2693304 h 3043856"/>
              <a:gd name="connsiteX10" fmla="*/ 1794829 w 1796114"/>
              <a:gd name="connsiteY10" fmla="*/ 2693304 h 3043856"/>
              <a:gd name="connsiteX11" fmla="*/ 1794829 w 1796114"/>
              <a:gd name="connsiteY11" fmla="*/ 3043856 h 3043856"/>
              <a:gd name="connsiteX12" fmla="*/ 0 w 1796114"/>
              <a:gd name="connsiteY12" fmla="*/ 3043856 h 3043856"/>
              <a:gd name="connsiteX13" fmla="*/ 0 w 1796114"/>
              <a:gd name="connsiteY13" fmla="*/ 2693304 h 3043856"/>
              <a:gd name="connsiteX14" fmla="*/ 1285 w 1796114"/>
              <a:gd name="connsiteY14" fmla="*/ 2693304 h 3043856"/>
              <a:gd name="connsiteX15" fmla="*/ 1285 w 1796114"/>
              <a:gd name="connsiteY15" fmla="*/ 2344732 h 3043856"/>
              <a:gd name="connsiteX16" fmla="*/ 467 w 1796114"/>
              <a:gd name="connsiteY16" fmla="*/ 2344732 h 3043856"/>
              <a:gd name="connsiteX17" fmla="*/ 467 w 1796114"/>
              <a:gd name="connsiteY17" fmla="*/ 1638635 h 3043856"/>
              <a:gd name="connsiteX18" fmla="*/ 468 w 1796114"/>
              <a:gd name="connsiteY18" fmla="*/ 1638635 h 3043856"/>
              <a:gd name="connsiteX19" fmla="*/ 468 w 1796114"/>
              <a:gd name="connsiteY19" fmla="*/ 940473 h 3043856"/>
              <a:gd name="connsiteX20" fmla="*/ 408 w 1796114"/>
              <a:gd name="connsiteY20" fmla="*/ 940473 h 3043856"/>
              <a:gd name="connsiteX21" fmla="*/ 408 w 1796114"/>
              <a:gd name="connsiteY21" fmla="*/ 894754 h 3043856"/>
              <a:gd name="connsiteX22" fmla="*/ 3593 w 1796114"/>
              <a:gd name="connsiteY22" fmla="*/ 894754 h 3043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96114" h="3043856">
                <a:moveTo>
                  <a:pt x="898348" y="0"/>
                </a:moveTo>
                <a:lnTo>
                  <a:pt x="1793101" y="894754"/>
                </a:lnTo>
                <a:lnTo>
                  <a:pt x="1796055" y="894754"/>
                </a:lnTo>
                <a:lnTo>
                  <a:pt x="1796055" y="896588"/>
                </a:lnTo>
                <a:lnTo>
                  <a:pt x="1796114" y="896588"/>
                </a:lnTo>
                <a:lnTo>
                  <a:pt x="1796114" y="1638635"/>
                </a:lnTo>
                <a:lnTo>
                  <a:pt x="1796114" y="1994753"/>
                </a:lnTo>
                <a:lnTo>
                  <a:pt x="1796114" y="2342751"/>
                </a:lnTo>
                <a:lnTo>
                  <a:pt x="1796114" y="2344732"/>
                </a:lnTo>
                <a:lnTo>
                  <a:pt x="1796114" y="2693304"/>
                </a:lnTo>
                <a:lnTo>
                  <a:pt x="1794829" y="2693304"/>
                </a:lnTo>
                <a:lnTo>
                  <a:pt x="1794829" y="3043856"/>
                </a:lnTo>
                <a:lnTo>
                  <a:pt x="0" y="3043856"/>
                </a:lnTo>
                <a:lnTo>
                  <a:pt x="0" y="2693304"/>
                </a:lnTo>
                <a:lnTo>
                  <a:pt x="1285" y="2693304"/>
                </a:lnTo>
                <a:lnTo>
                  <a:pt x="1285" y="2344732"/>
                </a:lnTo>
                <a:lnTo>
                  <a:pt x="467" y="2344732"/>
                </a:lnTo>
                <a:lnTo>
                  <a:pt x="467" y="1638635"/>
                </a:lnTo>
                <a:lnTo>
                  <a:pt x="468" y="1638635"/>
                </a:lnTo>
                <a:lnTo>
                  <a:pt x="468" y="940473"/>
                </a:lnTo>
                <a:lnTo>
                  <a:pt x="408" y="940473"/>
                </a:lnTo>
                <a:lnTo>
                  <a:pt x="408" y="894754"/>
                </a:lnTo>
                <a:lnTo>
                  <a:pt x="3593" y="894754"/>
                </a:lnTo>
                <a:close/>
              </a:path>
            </a:pathLst>
          </a:custGeom>
          <a:gradFill>
            <a:gsLst>
              <a:gs pos="58000">
                <a:srgbClr val="663A77"/>
              </a:gs>
              <a:gs pos="0">
                <a:srgbClr val="894EA0"/>
              </a:gs>
              <a:gs pos="100000">
                <a:srgbClr val="482955"/>
              </a:gs>
            </a:gsLst>
            <a:lin ang="5400000" scaled="1"/>
          </a:gradFill>
          <a:ln w="25400">
            <a:gradFill>
              <a:gsLst>
                <a:gs pos="0">
                  <a:srgbClr val="A06AB6"/>
                </a:gs>
                <a:gs pos="100000">
                  <a:srgbClr val="56316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2010983" y="5171915"/>
            <a:ext cx="2314248" cy="536715"/>
          </a:xfrm>
          <a:prstGeom prst="parallelogram">
            <a:avLst>
              <a:gd name="adj" fmla="val 97534"/>
            </a:avLst>
          </a:prstGeom>
          <a:gradFill flip="none" rotWithShape="1">
            <a:gsLst>
              <a:gs pos="0">
                <a:srgbClr val="01A9BB"/>
              </a:gs>
              <a:gs pos="100000">
                <a:srgbClr val="017581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01A9BB"/>
                </a:gs>
                <a:gs pos="100000">
                  <a:srgbClr val="01758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2558177" y="4611239"/>
            <a:ext cx="2314248" cy="536715"/>
          </a:xfrm>
          <a:prstGeom prst="parallelogram">
            <a:avLst>
              <a:gd name="adj" fmla="val 97534"/>
            </a:avLst>
          </a:prstGeom>
          <a:gradFill>
            <a:gsLst>
              <a:gs pos="45000">
                <a:srgbClr val="ED8F8F"/>
              </a:gs>
              <a:gs pos="0">
                <a:srgbClr val="EC8888"/>
              </a:gs>
              <a:gs pos="100000">
                <a:srgbClr val="E45656"/>
              </a:gs>
            </a:gsLst>
            <a:lin ang="5400000" scaled="1"/>
          </a:gradFill>
          <a:ln w="25400">
            <a:gradFill>
              <a:gsLst>
                <a:gs pos="0">
                  <a:srgbClr val="ED8F8F"/>
                </a:gs>
                <a:gs pos="100000">
                  <a:srgbClr val="E24C4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3091227" y="1893975"/>
            <a:ext cx="1796055" cy="2693303"/>
          </a:xfrm>
          <a:custGeom>
            <a:avLst/>
            <a:gdLst>
              <a:gd name="connsiteX0" fmla="*/ 897881 w 1796055"/>
              <a:gd name="connsiteY0" fmla="*/ 0 h 2693303"/>
              <a:gd name="connsiteX1" fmla="*/ 1792693 w 1796055"/>
              <a:gd name="connsiteY1" fmla="*/ 894811 h 2693303"/>
              <a:gd name="connsiteX2" fmla="*/ 1796055 w 1796055"/>
              <a:gd name="connsiteY2" fmla="*/ 894811 h 2693303"/>
              <a:gd name="connsiteX3" fmla="*/ 1796055 w 1796055"/>
              <a:gd name="connsiteY3" fmla="*/ 940530 h 2693303"/>
              <a:gd name="connsiteX4" fmla="*/ 1795648 w 1796055"/>
              <a:gd name="connsiteY4" fmla="*/ 940530 h 2693303"/>
              <a:gd name="connsiteX5" fmla="*/ 1795648 w 1796055"/>
              <a:gd name="connsiteY5" fmla="*/ 1638635 h 2693303"/>
              <a:gd name="connsiteX6" fmla="*/ 1795648 w 1796055"/>
              <a:gd name="connsiteY6" fmla="*/ 1994752 h 2693303"/>
              <a:gd name="connsiteX7" fmla="*/ 1795648 w 1796055"/>
              <a:gd name="connsiteY7" fmla="*/ 2342751 h 2693303"/>
              <a:gd name="connsiteX8" fmla="*/ 1795648 w 1796055"/>
              <a:gd name="connsiteY8" fmla="*/ 2344732 h 2693303"/>
              <a:gd name="connsiteX9" fmla="*/ 1795648 w 1796055"/>
              <a:gd name="connsiteY9" fmla="*/ 2693303 h 2693303"/>
              <a:gd name="connsiteX10" fmla="*/ 819 w 1796055"/>
              <a:gd name="connsiteY10" fmla="*/ 2693303 h 2693303"/>
              <a:gd name="connsiteX11" fmla="*/ 819 w 1796055"/>
              <a:gd name="connsiteY11" fmla="*/ 2344732 h 2693303"/>
              <a:gd name="connsiteX12" fmla="*/ 0 w 1796055"/>
              <a:gd name="connsiteY12" fmla="*/ 2344732 h 2693303"/>
              <a:gd name="connsiteX13" fmla="*/ 0 w 1796055"/>
              <a:gd name="connsiteY13" fmla="*/ 1638635 h 2693303"/>
              <a:gd name="connsiteX14" fmla="*/ 1 w 1796055"/>
              <a:gd name="connsiteY14" fmla="*/ 1638635 h 2693303"/>
              <a:gd name="connsiteX15" fmla="*/ 1 w 1796055"/>
              <a:gd name="connsiteY15" fmla="*/ 896588 h 2693303"/>
              <a:gd name="connsiteX16" fmla="*/ 408 w 1796055"/>
              <a:gd name="connsiteY16" fmla="*/ 896588 h 2693303"/>
              <a:gd name="connsiteX17" fmla="*/ 408 w 1796055"/>
              <a:gd name="connsiteY17" fmla="*/ 894811 h 2693303"/>
              <a:gd name="connsiteX18" fmla="*/ 3070 w 1796055"/>
              <a:gd name="connsiteY18" fmla="*/ 894811 h 2693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796055" h="2693303">
                <a:moveTo>
                  <a:pt x="897881" y="0"/>
                </a:moveTo>
                <a:lnTo>
                  <a:pt x="1792693" y="894811"/>
                </a:lnTo>
                <a:lnTo>
                  <a:pt x="1796055" y="894811"/>
                </a:lnTo>
                <a:lnTo>
                  <a:pt x="1796055" y="940530"/>
                </a:lnTo>
                <a:lnTo>
                  <a:pt x="1795648" y="940530"/>
                </a:lnTo>
                <a:lnTo>
                  <a:pt x="1795648" y="1638635"/>
                </a:lnTo>
                <a:lnTo>
                  <a:pt x="1795648" y="1994752"/>
                </a:lnTo>
                <a:lnTo>
                  <a:pt x="1795648" y="2342751"/>
                </a:lnTo>
                <a:lnTo>
                  <a:pt x="1795648" y="2344732"/>
                </a:lnTo>
                <a:lnTo>
                  <a:pt x="1795648" y="2693303"/>
                </a:lnTo>
                <a:lnTo>
                  <a:pt x="819" y="2693303"/>
                </a:lnTo>
                <a:lnTo>
                  <a:pt x="819" y="2344732"/>
                </a:lnTo>
                <a:lnTo>
                  <a:pt x="0" y="2344732"/>
                </a:lnTo>
                <a:lnTo>
                  <a:pt x="0" y="1638635"/>
                </a:lnTo>
                <a:lnTo>
                  <a:pt x="1" y="1638635"/>
                </a:lnTo>
                <a:lnTo>
                  <a:pt x="1" y="896588"/>
                </a:lnTo>
                <a:lnTo>
                  <a:pt x="408" y="896588"/>
                </a:lnTo>
                <a:lnTo>
                  <a:pt x="408" y="894811"/>
                </a:lnTo>
                <a:lnTo>
                  <a:pt x="3070" y="894811"/>
                </a:lnTo>
                <a:close/>
              </a:path>
            </a:pathLst>
          </a:custGeom>
          <a:gradFill>
            <a:gsLst>
              <a:gs pos="69000">
                <a:srgbClr val="E87071"/>
              </a:gs>
              <a:gs pos="46000">
                <a:srgbClr val="EC8888"/>
              </a:gs>
              <a:gs pos="0">
                <a:srgbClr val="ED8F8F"/>
              </a:gs>
              <a:gs pos="100000">
                <a:srgbClr val="E03C3C"/>
              </a:gs>
            </a:gsLst>
            <a:lin ang="5400000" scaled="1"/>
          </a:gradFill>
          <a:ln w="25400">
            <a:gradFill>
              <a:gsLst>
                <a:gs pos="0">
                  <a:srgbClr val="EF9F9F"/>
                </a:gs>
                <a:gs pos="100000">
                  <a:srgbClr val="E34F4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2546524" y="2803750"/>
            <a:ext cx="1796449" cy="2344731"/>
          </a:xfrm>
          <a:custGeom>
            <a:avLst/>
            <a:gdLst>
              <a:gd name="connsiteX0" fmla="*/ 897881 w 1796449"/>
              <a:gd name="connsiteY0" fmla="*/ 0 h 2344731"/>
              <a:gd name="connsiteX1" fmla="*/ 1793329 w 1796449"/>
              <a:gd name="connsiteY1" fmla="*/ 895447 h 2344731"/>
              <a:gd name="connsiteX2" fmla="*/ 1796449 w 1796449"/>
              <a:gd name="connsiteY2" fmla="*/ 895447 h 2344731"/>
              <a:gd name="connsiteX3" fmla="*/ 1796449 w 1796449"/>
              <a:gd name="connsiteY3" fmla="*/ 941166 h 2344731"/>
              <a:gd name="connsiteX4" fmla="*/ 1795648 w 1796449"/>
              <a:gd name="connsiteY4" fmla="*/ 941166 h 2344731"/>
              <a:gd name="connsiteX5" fmla="*/ 1795648 w 1796449"/>
              <a:gd name="connsiteY5" fmla="*/ 1638634 h 2344731"/>
              <a:gd name="connsiteX6" fmla="*/ 1795648 w 1796449"/>
              <a:gd name="connsiteY6" fmla="*/ 1994752 h 2344731"/>
              <a:gd name="connsiteX7" fmla="*/ 1795648 w 1796449"/>
              <a:gd name="connsiteY7" fmla="*/ 2344731 h 2344731"/>
              <a:gd name="connsiteX8" fmla="*/ 0 w 1796449"/>
              <a:gd name="connsiteY8" fmla="*/ 2344731 h 2344731"/>
              <a:gd name="connsiteX9" fmla="*/ 0 w 1796449"/>
              <a:gd name="connsiteY9" fmla="*/ 1638634 h 2344731"/>
              <a:gd name="connsiteX10" fmla="*/ 1 w 1796449"/>
              <a:gd name="connsiteY10" fmla="*/ 1638634 h 2344731"/>
              <a:gd name="connsiteX11" fmla="*/ 1 w 1796449"/>
              <a:gd name="connsiteY11" fmla="*/ 896588 h 2344731"/>
              <a:gd name="connsiteX12" fmla="*/ 802 w 1796449"/>
              <a:gd name="connsiteY12" fmla="*/ 896588 h 2344731"/>
              <a:gd name="connsiteX13" fmla="*/ 802 w 1796449"/>
              <a:gd name="connsiteY13" fmla="*/ 895447 h 2344731"/>
              <a:gd name="connsiteX14" fmla="*/ 2433 w 1796449"/>
              <a:gd name="connsiteY14" fmla="*/ 895447 h 2344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96449" h="2344731">
                <a:moveTo>
                  <a:pt x="897881" y="0"/>
                </a:moveTo>
                <a:lnTo>
                  <a:pt x="1793329" y="895447"/>
                </a:lnTo>
                <a:lnTo>
                  <a:pt x="1796449" y="895447"/>
                </a:lnTo>
                <a:lnTo>
                  <a:pt x="1796449" y="941166"/>
                </a:lnTo>
                <a:lnTo>
                  <a:pt x="1795648" y="941166"/>
                </a:lnTo>
                <a:lnTo>
                  <a:pt x="1795648" y="1638634"/>
                </a:lnTo>
                <a:lnTo>
                  <a:pt x="1795648" y="1994752"/>
                </a:lnTo>
                <a:lnTo>
                  <a:pt x="1795648" y="2344731"/>
                </a:lnTo>
                <a:lnTo>
                  <a:pt x="0" y="2344731"/>
                </a:lnTo>
                <a:lnTo>
                  <a:pt x="0" y="1638634"/>
                </a:lnTo>
                <a:lnTo>
                  <a:pt x="1" y="1638634"/>
                </a:lnTo>
                <a:lnTo>
                  <a:pt x="1" y="896588"/>
                </a:lnTo>
                <a:lnTo>
                  <a:pt x="802" y="896588"/>
                </a:lnTo>
                <a:lnTo>
                  <a:pt x="802" y="895447"/>
                </a:lnTo>
                <a:lnTo>
                  <a:pt x="2433" y="895447"/>
                </a:lnTo>
                <a:close/>
              </a:path>
            </a:pathLst>
          </a:custGeom>
          <a:gradFill flip="none" rotWithShape="1">
            <a:gsLst>
              <a:gs pos="65000">
                <a:srgbClr val="01ACBE"/>
              </a:gs>
              <a:gs pos="100000">
                <a:srgbClr val="018B99"/>
              </a:gs>
              <a:gs pos="0">
                <a:srgbClr val="01DEF5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0AE7FE"/>
                </a:gs>
                <a:gs pos="100000">
                  <a:srgbClr val="01879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1998189" y="3708061"/>
            <a:ext cx="1795647" cy="1994752"/>
          </a:xfrm>
          <a:custGeom>
            <a:avLst/>
            <a:gdLst>
              <a:gd name="connsiteX0" fmla="*/ 897881 w 1795647"/>
              <a:gd name="connsiteY0" fmla="*/ 0 h 1994752"/>
              <a:gd name="connsiteX1" fmla="*/ 1794085 w 1795647"/>
              <a:gd name="connsiteY1" fmla="*/ 896204 h 1994752"/>
              <a:gd name="connsiteX2" fmla="*/ 1795647 w 1795647"/>
              <a:gd name="connsiteY2" fmla="*/ 896204 h 1994752"/>
              <a:gd name="connsiteX3" fmla="*/ 1795647 w 1795647"/>
              <a:gd name="connsiteY3" fmla="*/ 896588 h 1994752"/>
              <a:gd name="connsiteX4" fmla="*/ 1795647 w 1795647"/>
              <a:gd name="connsiteY4" fmla="*/ 941923 h 1994752"/>
              <a:gd name="connsiteX5" fmla="*/ 1795647 w 1795647"/>
              <a:gd name="connsiteY5" fmla="*/ 1994752 h 1994752"/>
              <a:gd name="connsiteX6" fmla="*/ 0 w 1795647"/>
              <a:gd name="connsiteY6" fmla="*/ 1994752 h 1994752"/>
              <a:gd name="connsiteX7" fmla="*/ 0 w 1795647"/>
              <a:gd name="connsiteY7" fmla="*/ 941923 h 1994752"/>
              <a:gd name="connsiteX8" fmla="*/ 0 w 1795647"/>
              <a:gd name="connsiteY8" fmla="*/ 896588 h 1994752"/>
              <a:gd name="connsiteX9" fmla="*/ 0 w 1795647"/>
              <a:gd name="connsiteY9" fmla="*/ 896204 h 1994752"/>
              <a:gd name="connsiteX10" fmla="*/ 1675 w 1795647"/>
              <a:gd name="connsiteY10" fmla="*/ 896204 h 199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95647" h="1994752">
                <a:moveTo>
                  <a:pt x="897881" y="0"/>
                </a:moveTo>
                <a:lnTo>
                  <a:pt x="1794085" y="896204"/>
                </a:lnTo>
                <a:lnTo>
                  <a:pt x="1795647" y="896204"/>
                </a:lnTo>
                <a:lnTo>
                  <a:pt x="1795647" y="896588"/>
                </a:lnTo>
                <a:lnTo>
                  <a:pt x="1795647" y="941923"/>
                </a:lnTo>
                <a:lnTo>
                  <a:pt x="1795647" y="1994752"/>
                </a:lnTo>
                <a:lnTo>
                  <a:pt x="0" y="1994752"/>
                </a:lnTo>
                <a:lnTo>
                  <a:pt x="0" y="941923"/>
                </a:lnTo>
                <a:lnTo>
                  <a:pt x="0" y="896588"/>
                </a:lnTo>
                <a:lnTo>
                  <a:pt x="0" y="896204"/>
                </a:lnTo>
                <a:lnTo>
                  <a:pt x="1675" y="896204"/>
                </a:lnTo>
                <a:close/>
              </a:path>
            </a:pathLst>
          </a:custGeom>
          <a:gradFill flip="none" rotWithShape="1">
            <a:gsLst>
              <a:gs pos="73000">
                <a:srgbClr val="FFB850"/>
              </a:gs>
              <a:gs pos="47000">
                <a:srgbClr val="FFC671"/>
              </a:gs>
              <a:gs pos="100000">
                <a:srgbClr val="FF9801"/>
              </a:gs>
              <a:gs pos="0">
                <a:srgbClr val="FFC671"/>
              </a:gs>
            </a:gsLst>
            <a:lin ang="5400000" scaled="1"/>
            <a:tileRect/>
          </a:gradFill>
          <a:ln w="25400">
            <a:gradFill>
              <a:gsLst>
                <a:gs pos="0">
                  <a:srgbClr val="FFDFAF"/>
                </a:gs>
                <a:gs pos="100000">
                  <a:srgbClr val="FF9C0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 flipH="1" flipV="1">
            <a:off x="3274368" y="5726817"/>
            <a:ext cx="534098" cy="536715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FFB446">
                  <a:alpha val="20000"/>
                </a:srgbClr>
              </a:gs>
              <a:gs pos="42000">
                <a:srgbClr val="FFB446">
                  <a:alpha val="40000"/>
                </a:srgbClr>
              </a:gs>
              <a:gs pos="0">
                <a:srgbClr val="FFB446">
                  <a:alpha val="55000"/>
                </a:srgbClr>
              </a:gs>
              <a:gs pos="100000">
                <a:srgbClr val="FFB446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flipH="1" flipV="1">
            <a:off x="3697276" y="5162922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01ACBE">
                  <a:alpha val="25000"/>
                </a:srgbClr>
              </a:gs>
              <a:gs pos="36000">
                <a:srgbClr val="01ACBE">
                  <a:alpha val="50000"/>
                </a:srgbClr>
              </a:gs>
              <a:gs pos="0">
                <a:srgbClr val="01ACBE">
                  <a:alpha val="60000"/>
                </a:srgbClr>
              </a:gs>
              <a:gs pos="100000">
                <a:srgbClr val="01ACBE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任意多边形 32"/>
          <p:cNvSpPr/>
          <p:nvPr/>
        </p:nvSpPr>
        <p:spPr>
          <a:xfrm flipH="1" flipV="1">
            <a:off x="4248795" y="4603968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E87071">
                  <a:alpha val="30000"/>
                </a:srgbClr>
              </a:gs>
              <a:gs pos="36000">
                <a:srgbClr val="E87071">
                  <a:alpha val="50000"/>
                </a:srgbClr>
              </a:gs>
              <a:gs pos="0">
                <a:srgbClr val="E87071">
                  <a:alpha val="60000"/>
                </a:srgbClr>
              </a:gs>
              <a:gs pos="100000">
                <a:srgbClr val="E87071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811393" y="4975134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 flip="none" rotWithShape="1">
            <a:gsLst>
              <a:gs pos="59000">
                <a:srgbClr val="FFB446"/>
              </a:gs>
              <a:gs pos="32000">
                <a:srgbClr val="FFB446"/>
              </a:gs>
              <a:gs pos="100000">
                <a:srgbClr val="FFDFAF"/>
              </a:gs>
              <a:gs pos="0">
                <a:srgbClr val="FF9F1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H="1" flipV="1">
            <a:off x="4786488" y="4045977"/>
            <a:ext cx="661648" cy="664890"/>
          </a:xfrm>
          <a:custGeom>
            <a:avLst/>
            <a:gdLst>
              <a:gd name="connsiteX0" fmla="*/ 0 w 534098"/>
              <a:gd name="connsiteY0" fmla="*/ 0 h 536715"/>
              <a:gd name="connsiteX1" fmla="*/ 534098 w 534098"/>
              <a:gd name="connsiteY1" fmla="*/ 0 h 536715"/>
              <a:gd name="connsiteX2" fmla="*/ 10618 w 534098"/>
              <a:gd name="connsiteY2" fmla="*/ 536715 h 536715"/>
              <a:gd name="connsiteX3" fmla="*/ 0 w 534098"/>
              <a:gd name="connsiteY3" fmla="*/ 536715 h 53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098" h="536715">
                <a:moveTo>
                  <a:pt x="0" y="0"/>
                </a:moveTo>
                <a:lnTo>
                  <a:pt x="534098" y="0"/>
                </a:lnTo>
                <a:lnTo>
                  <a:pt x="10618" y="536715"/>
                </a:lnTo>
                <a:lnTo>
                  <a:pt x="0" y="536715"/>
                </a:lnTo>
                <a:close/>
              </a:path>
            </a:pathLst>
          </a:custGeom>
          <a:gradFill flip="none" rotWithShape="1">
            <a:gsLst>
              <a:gs pos="64000">
                <a:srgbClr val="663A77">
                  <a:alpha val="30000"/>
                </a:srgbClr>
              </a:gs>
              <a:gs pos="36000">
                <a:srgbClr val="663A77">
                  <a:alpha val="50000"/>
                </a:srgbClr>
              </a:gs>
              <a:gs pos="0">
                <a:srgbClr val="663A77"/>
              </a:gs>
              <a:gs pos="100000">
                <a:srgbClr val="663A77">
                  <a:alpha val="0"/>
                </a:srgbClr>
              </a:gs>
            </a:gsLst>
            <a:lin ang="16200000" scaled="1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32415" y="3003142"/>
            <a:ext cx="1227025" cy="830997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rPr>
              <a:t>02</a:t>
            </a:r>
            <a:endParaRPr lang="zh-CN" altLang="en-US" sz="4800" dirty="0">
              <a:solidFill>
                <a:prstClr val="white"/>
              </a:solidFill>
              <a:effectLst>
                <a:innerShdw blurRad="63500" dist="63500" dir="132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Hiragino Sans GB W6" panose="020B0600000000000000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3020" y="3613910"/>
            <a:ext cx="1107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rPr>
              <a:t>STEP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  <a:latin typeface="DokChampa" panose="020B0604020202020204" pitchFamily="34" charset="-34"/>
              <a:ea typeface="造字工房文研（非商用）常规体" pitchFamily="50" charset="-122"/>
              <a:cs typeface="DokChampa" panose="020B0604020202020204" pitchFamily="34" charset="-34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74879" y="3957537"/>
            <a:ext cx="1227025" cy="944964"/>
            <a:chOff x="2640639" y="3716907"/>
            <a:chExt cx="1227025" cy="944964"/>
          </a:xfrm>
        </p:grpSpPr>
        <p:sp>
          <p:nvSpPr>
            <p:cNvPr id="2" name="文本框 1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365733" y="2150476"/>
            <a:ext cx="1227025" cy="944964"/>
            <a:chOff x="2640639" y="3716907"/>
            <a:chExt cx="1227025" cy="944964"/>
          </a:xfrm>
        </p:grpSpPr>
        <p:sp>
          <p:nvSpPr>
            <p:cNvPr id="45" name="文本框 44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63500" dir="132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63500" dir="132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99133" y="1229602"/>
            <a:ext cx="1227025" cy="944964"/>
            <a:chOff x="2640639" y="3716907"/>
            <a:chExt cx="1227025" cy="944964"/>
          </a:xfrm>
        </p:grpSpPr>
        <p:sp>
          <p:nvSpPr>
            <p:cNvPr id="61" name="文本框 60"/>
            <p:cNvSpPr txBox="1"/>
            <p:nvPr/>
          </p:nvSpPr>
          <p:spPr>
            <a:xfrm>
              <a:off x="2640639" y="3716907"/>
              <a:ext cx="1227025" cy="830997"/>
            </a:xfrm>
            <a:prstGeom prst="rect">
              <a:avLst/>
            </a:prstGeom>
            <a:noFill/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4800" dirty="0">
                <a:solidFill>
                  <a:prstClr val="white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729023" y="4323317"/>
              <a:ext cx="11077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DokChampa" panose="020B0604020202020204" pitchFamily="34" charset="-34"/>
                  <a:ea typeface="造字工房文研（非商用）常规体" pitchFamily="50" charset="-122"/>
                  <a:cs typeface="DokChampa" panose="020B0604020202020204" pitchFamily="34" charset="-34"/>
                </a:rPr>
                <a:t>STEP</a:t>
              </a:r>
              <a:endParaRPr lang="zh-CN" altLang="en-US" sz="1600" dirty="0">
                <a:solidFill>
                  <a:prstClr val="white">
                    <a:lumMod val="95000"/>
                  </a:prstClr>
                </a:solidFill>
                <a:latin typeface="DokChampa" panose="020B0604020202020204" pitchFamily="34" charset="-34"/>
                <a:ea typeface="造字工房文研（非商用）常规体" pitchFamily="50" charset="-122"/>
                <a:cs typeface="DokChampa" panose="020B0604020202020204" pitchFamily="34" charset="-34"/>
              </a:endParaRP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4396426" y="5142826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157360" y="4989564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65560" y="4961386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7164980" y="5039817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 35"/>
          <p:cNvSpPr/>
          <p:nvPr/>
        </p:nvSpPr>
        <p:spPr>
          <a:xfrm>
            <a:off x="4355220" y="4051918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>
            <a:gsLst>
              <a:gs pos="44000">
                <a:srgbClr val="01ACBE"/>
              </a:gs>
              <a:gs pos="20000">
                <a:srgbClr val="0194A3"/>
              </a:gs>
              <a:gs pos="100000">
                <a:srgbClr val="01CFE5"/>
              </a:gs>
              <a:gs pos="0">
                <a:srgbClr val="01808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4949778" y="4221653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455670" y="4068453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7155090" y="4142058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7147470" y="4083646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4901591" y="3097766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>
            <a:gsLst>
              <a:gs pos="50000">
                <a:srgbClr val="EC8888"/>
              </a:gs>
              <a:gs pos="30000">
                <a:srgbClr val="E87071"/>
              </a:gs>
              <a:gs pos="100000">
                <a:srgbClr val="EF9F9F"/>
              </a:gs>
              <a:gs pos="0">
                <a:srgbClr val="E24A4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5483449" y="3276449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469131" y="3101295"/>
            <a:ext cx="77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7168551" y="3193303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/>
          <p:cNvSpPr txBox="1"/>
          <p:nvPr/>
        </p:nvSpPr>
        <p:spPr>
          <a:xfrm>
            <a:off x="7160931" y="3141073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5444403" y="2223973"/>
            <a:ext cx="836714" cy="554976"/>
          </a:xfrm>
          <a:custGeom>
            <a:avLst/>
            <a:gdLst>
              <a:gd name="connsiteX0" fmla="*/ 685611 w 1025811"/>
              <a:gd name="connsiteY0" fmla="*/ 0 h 680400"/>
              <a:gd name="connsiteX1" fmla="*/ 1025811 w 1025811"/>
              <a:gd name="connsiteY1" fmla="*/ 340200 h 680400"/>
              <a:gd name="connsiteX2" fmla="*/ 685611 w 1025811"/>
              <a:gd name="connsiteY2" fmla="*/ 680400 h 680400"/>
              <a:gd name="connsiteX3" fmla="*/ 678786 w 1025811"/>
              <a:gd name="connsiteY3" fmla="*/ 679712 h 680400"/>
              <a:gd name="connsiteX4" fmla="*/ 678786 w 1025811"/>
              <a:gd name="connsiteY4" fmla="*/ 680400 h 680400"/>
              <a:gd name="connsiteX5" fmla="*/ 0 w 1025811"/>
              <a:gd name="connsiteY5" fmla="*/ 680400 h 680400"/>
              <a:gd name="connsiteX6" fmla="*/ 0 w 1025811"/>
              <a:gd name="connsiteY6" fmla="*/ 1614 h 680400"/>
              <a:gd name="connsiteX7" fmla="*/ 669601 w 1025811"/>
              <a:gd name="connsiteY7" fmla="*/ 1614 h 68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5811" h="680400">
                <a:moveTo>
                  <a:pt x="685611" y="0"/>
                </a:moveTo>
                <a:cubicBezTo>
                  <a:pt x="873498" y="0"/>
                  <a:pt x="1025811" y="152313"/>
                  <a:pt x="1025811" y="340200"/>
                </a:cubicBezTo>
                <a:cubicBezTo>
                  <a:pt x="1025811" y="528087"/>
                  <a:pt x="873498" y="680400"/>
                  <a:pt x="685611" y="680400"/>
                </a:cubicBezTo>
                <a:lnTo>
                  <a:pt x="678786" y="679712"/>
                </a:lnTo>
                <a:lnTo>
                  <a:pt x="678786" y="680400"/>
                </a:lnTo>
                <a:lnTo>
                  <a:pt x="0" y="680400"/>
                </a:lnTo>
                <a:lnTo>
                  <a:pt x="0" y="1614"/>
                </a:lnTo>
                <a:lnTo>
                  <a:pt x="669601" y="1614"/>
                </a:lnTo>
                <a:close/>
              </a:path>
            </a:pathLst>
          </a:custGeom>
          <a:gradFill flip="none" rotWithShape="1">
            <a:gsLst>
              <a:gs pos="21000">
                <a:srgbClr val="5A336B"/>
              </a:gs>
              <a:gs pos="38000">
                <a:srgbClr val="714187"/>
              </a:gs>
              <a:gs pos="100000">
                <a:srgbClr val="8B50A6"/>
              </a:gs>
              <a:gs pos="0">
                <a:srgbClr val="4C2B5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6025457" y="2404217"/>
            <a:ext cx="128674" cy="201577"/>
          </a:xfrm>
          <a:custGeom>
            <a:avLst/>
            <a:gdLst>
              <a:gd name="connsiteX0" fmla="*/ 0 w 298365"/>
              <a:gd name="connsiteY0" fmla="*/ 0 h 596731"/>
              <a:gd name="connsiteX1" fmla="*/ 298365 w 298365"/>
              <a:gd name="connsiteY1" fmla="*/ 298366 h 596731"/>
              <a:gd name="connsiteX2" fmla="*/ 0 w 298365"/>
              <a:gd name="connsiteY2" fmla="*/ 596731 h 596731"/>
              <a:gd name="connsiteX3" fmla="*/ 0 w 298365"/>
              <a:gd name="connsiteY3" fmla="*/ 478802 h 596731"/>
              <a:gd name="connsiteX4" fmla="*/ 180436 w 298365"/>
              <a:gd name="connsiteY4" fmla="*/ 298366 h 596731"/>
              <a:gd name="connsiteX5" fmla="*/ 0 w 298365"/>
              <a:gd name="connsiteY5" fmla="*/ 117930 h 59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365" h="596731">
                <a:moveTo>
                  <a:pt x="0" y="0"/>
                </a:moveTo>
                <a:lnTo>
                  <a:pt x="298365" y="298366"/>
                </a:lnTo>
                <a:lnTo>
                  <a:pt x="0" y="596731"/>
                </a:lnTo>
                <a:lnTo>
                  <a:pt x="0" y="478802"/>
                </a:lnTo>
                <a:lnTo>
                  <a:pt x="180436" y="298366"/>
                </a:lnTo>
                <a:lnTo>
                  <a:pt x="0" y="1179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465177" y="2225815"/>
            <a:ext cx="738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149358" y="2307211"/>
            <a:ext cx="0" cy="45039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7141738" y="2248823"/>
            <a:ext cx="31853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529444" y="4140408"/>
            <a:ext cx="323135" cy="334675"/>
            <a:chOff x="9450388" y="2662238"/>
            <a:chExt cx="133350" cy="138112"/>
          </a:xfrm>
          <a:solidFill>
            <a:schemeClr val="bg1"/>
          </a:solidFill>
        </p:grpSpPr>
        <p:sp>
          <p:nvSpPr>
            <p:cNvPr id="49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Group 4"/>
          <p:cNvGrpSpPr>
            <a:grpSpLocks noChangeAspect="1"/>
          </p:cNvGrpSpPr>
          <p:nvPr/>
        </p:nvGrpSpPr>
        <p:grpSpPr bwMode="auto">
          <a:xfrm>
            <a:off x="3975285" y="5118247"/>
            <a:ext cx="340186" cy="263050"/>
            <a:chOff x="3494" y="1896"/>
            <a:chExt cx="688" cy="532"/>
          </a:xfrm>
          <a:solidFill>
            <a:schemeClr val="bg1"/>
          </a:solidFill>
        </p:grpSpPr>
        <p:sp>
          <p:nvSpPr>
            <p:cNvPr id="58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33509" y="3199020"/>
            <a:ext cx="357796" cy="358843"/>
            <a:chOff x="458010" y="4063526"/>
            <a:chExt cx="1087437" cy="1090612"/>
          </a:xfrm>
          <a:solidFill>
            <a:schemeClr val="bg1"/>
          </a:solidFill>
        </p:grpSpPr>
        <p:sp>
          <p:nvSpPr>
            <p:cNvPr id="66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Group 17"/>
          <p:cNvGrpSpPr>
            <a:grpSpLocks noChangeAspect="1"/>
          </p:cNvGrpSpPr>
          <p:nvPr/>
        </p:nvGrpSpPr>
        <p:grpSpPr bwMode="auto">
          <a:xfrm>
            <a:off x="5645112" y="2346655"/>
            <a:ext cx="305423" cy="327854"/>
            <a:chOff x="231" y="1205"/>
            <a:chExt cx="640" cy="687"/>
          </a:xfrm>
          <a:solidFill>
            <a:schemeClr val="bg1"/>
          </a:solidFill>
        </p:grpSpPr>
        <p:sp>
          <p:nvSpPr>
            <p:cNvPr id="89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四项层级关系图表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938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2381250" y="4922319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3A77"/>
              </a:gs>
              <a:gs pos="100000">
                <a:srgbClr val="40254B"/>
              </a:gs>
            </a:gsLst>
            <a:lin ang="4800000" scaled="0"/>
          </a:gradFill>
          <a:ln w="25400">
            <a:gradFill>
              <a:gsLst>
                <a:gs pos="0">
                  <a:srgbClr val="7F4995"/>
                </a:gs>
                <a:gs pos="100000">
                  <a:srgbClr val="40254B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22609" y="6213085"/>
            <a:ext cx="6301401" cy="439677"/>
          </a:xfrm>
          <a:prstGeom prst="ellipse">
            <a:avLst/>
          </a:prstGeom>
          <a:gradFill flip="none" rotWithShape="1">
            <a:gsLst>
              <a:gs pos="56000">
                <a:srgbClr val="989B89">
                  <a:alpha val="51000"/>
                </a:srgbClr>
              </a:gs>
              <a:gs pos="29000">
                <a:srgbClr val="9EA191">
                  <a:alpha val="86000"/>
                </a:srgbClr>
              </a:gs>
              <a:gs pos="0">
                <a:srgbClr val="9EA191"/>
              </a:gs>
              <a:gs pos="100000">
                <a:srgbClr val="9EA19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603561" y="5039006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29183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52822" y="5104657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E</a:t>
            </a:r>
            <a:endParaRPr lang="zh-CN" altLang="en-US" sz="2800" dirty="0">
              <a:solidFill>
                <a:srgbClr val="663A77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91937" y="5505188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891937" y="5505188"/>
            <a:ext cx="3320754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087413" y="5072499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92%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87799" y="5101516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64" name="任意多边形 63"/>
          <p:cNvSpPr>
            <a:spLocks noChangeAspect="1"/>
          </p:cNvSpPr>
          <p:nvPr/>
        </p:nvSpPr>
        <p:spPr>
          <a:xfrm flipH="1">
            <a:off x="4351187" y="479588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9000">
                <a:srgbClr val="382F28"/>
              </a:gs>
              <a:gs pos="0">
                <a:srgbClr val="4E403C"/>
              </a:gs>
              <a:gs pos="100000">
                <a:srgbClr val="42372F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43250" y="401109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AF92"/>
              </a:gs>
              <a:gs pos="100000">
                <a:srgbClr val="007662"/>
              </a:gs>
            </a:gsLst>
            <a:lin ang="10200000" scaled="0"/>
          </a:gradFill>
          <a:ln w="25400">
            <a:gradFill>
              <a:gsLst>
                <a:gs pos="0">
                  <a:srgbClr val="00C4A3"/>
                </a:gs>
                <a:gs pos="100000">
                  <a:srgbClr val="007662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891937" y="4597382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91937" y="4599362"/>
            <a:ext cx="2400913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15974" y="4127467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006453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65235" y="4193118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D</a:t>
            </a:r>
            <a:endParaRPr lang="zh-CN" altLang="en-US" sz="2800" dirty="0">
              <a:solidFill>
                <a:srgbClr val="00AF92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087413" y="4157505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87%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87799" y="4174224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63" name="任意多边形 62"/>
          <p:cNvSpPr>
            <a:spLocks noChangeAspect="1"/>
          </p:cNvSpPr>
          <p:nvPr/>
        </p:nvSpPr>
        <p:spPr>
          <a:xfrm>
            <a:off x="3117850" y="3909640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6000">
                <a:srgbClr val="00826C">
                  <a:alpha val="80000"/>
                </a:srgbClr>
              </a:gs>
              <a:gs pos="0">
                <a:srgbClr val="00826C"/>
              </a:gs>
              <a:gs pos="100000">
                <a:srgbClr val="009E84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81250" y="309923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87071"/>
              </a:gs>
              <a:gs pos="100000">
                <a:srgbClr val="E14747"/>
              </a:gs>
            </a:gsLst>
            <a:lin ang="4800000" scaled="0"/>
          </a:gradFill>
          <a:ln w="25400">
            <a:gradFill>
              <a:gsLst>
                <a:gs pos="100000">
                  <a:srgbClr val="E14747"/>
                </a:gs>
                <a:gs pos="0">
                  <a:srgbClr val="ED8F8F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91937" y="3685308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91937" y="3687288"/>
            <a:ext cx="2784179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603561" y="3212216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B31D1D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52822" y="3277867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E8707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C</a:t>
            </a:r>
            <a:endParaRPr lang="zh-CN" altLang="en-US" sz="2800" dirty="0">
              <a:solidFill>
                <a:srgbClr val="E87071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787799" y="3260759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087413" y="3254099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76%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flipH="1">
            <a:off x="4351187" y="3007891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4000">
                <a:srgbClr val="DD2B2B">
                  <a:alpha val="80000"/>
                </a:srgbClr>
              </a:gs>
              <a:gs pos="0">
                <a:srgbClr val="DD2B2B"/>
              </a:gs>
              <a:gs pos="100000">
                <a:srgbClr val="E87071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143250" y="2184833"/>
            <a:ext cx="6667500" cy="895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18B99"/>
              </a:gs>
              <a:gs pos="0">
                <a:srgbClr val="01ACBE"/>
              </a:gs>
            </a:gsLst>
            <a:lin ang="10200000" scaled="0"/>
            <a:tileRect/>
          </a:gradFill>
          <a:ln w="25400">
            <a:gradFill>
              <a:gsLst>
                <a:gs pos="0">
                  <a:srgbClr val="01B4C7"/>
                </a:gs>
                <a:gs pos="100000">
                  <a:srgbClr val="018B99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891937" y="2739127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91937" y="2741107"/>
            <a:ext cx="1302363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87413" y="2327914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52%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87799" y="2332755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31" name="椭圆 30"/>
          <p:cNvSpPr/>
          <p:nvPr/>
        </p:nvSpPr>
        <p:spPr>
          <a:xfrm>
            <a:off x="8915974" y="2271355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015D67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65235" y="2337006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B</a:t>
            </a:r>
            <a:endParaRPr lang="zh-CN" altLang="en-US" sz="2800" dirty="0">
              <a:solidFill>
                <a:srgbClr val="01ACBE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42" name="任意多边形 41"/>
          <p:cNvSpPr>
            <a:spLocks noChangeAspect="1"/>
          </p:cNvSpPr>
          <p:nvPr/>
        </p:nvSpPr>
        <p:spPr>
          <a:xfrm>
            <a:off x="3109612" y="207903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7000">
                <a:srgbClr val="016E79"/>
              </a:gs>
              <a:gs pos="0">
                <a:srgbClr val="016E79"/>
              </a:gs>
              <a:gs pos="100000">
                <a:srgbClr val="01ACBE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1250" y="1260908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850"/>
              </a:gs>
              <a:gs pos="100000">
                <a:srgbClr val="FFA41D"/>
              </a:gs>
            </a:gsLst>
            <a:lin ang="4800000" scaled="0"/>
          </a:gradFill>
          <a:ln w="25400">
            <a:gradFill>
              <a:gsLst>
                <a:gs pos="0">
                  <a:srgbClr val="FFCC81"/>
                </a:gs>
                <a:gs pos="100000">
                  <a:srgbClr val="FFAB2E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891937" y="1868890"/>
            <a:ext cx="4209515" cy="178085"/>
          </a:xfrm>
          <a:prstGeom prst="rect">
            <a:avLst/>
          </a:prstGeom>
          <a:solidFill>
            <a:srgbClr val="FBFBE2"/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937" y="1870870"/>
            <a:ext cx="2022179" cy="1780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innerShdw blurRad="381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87413" y="1463861"/>
            <a:ext cx="958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35%</a:t>
            </a:r>
            <a:endParaRPr lang="zh-CN" altLang="en-US" dirty="0">
              <a:solidFill>
                <a:srgbClr val="FBFBE1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87799" y="1448127"/>
            <a:ext cx="22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在此添加标题</a:t>
            </a:r>
          </a:p>
        </p:txBody>
      </p:sp>
      <p:sp>
        <p:nvSpPr>
          <p:cNvPr id="24" name="椭圆 23"/>
          <p:cNvSpPr/>
          <p:nvPr/>
        </p:nvSpPr>
        <p:spPr>
          <a:xfrm>
            <a:off x="2603561" y="1385535"/>
            <a:ext cx="648000" cy="648000"/>
          </a:xfrm>
          <a:prstGeom prst="ellipse">
            <a:avLst/>
          </a:prstGeom>
          <a:gradFill>
            <a:gsLst>
              <a:gs pos="39000">
                <a:srgbClr val="DEDEDE"/>
              </a:gs>
              <a:gs pos="100000">
                <a:schemeClr val="bg1"/>
              </a:gs>
              <a:gs pos="0">
                <a:srgbClr val="B4B6A8"/>
              </a:gs>
            </a:gsLst>
            <a:lin ang="4800000" scaled="0"/>
          </a:gradFill>
          <a:ln w="190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4800000" scaled="0"/>
            </a:gradFill>
          </a:ln>
          <a:effectLst>
            <a:outerShdw blurRad="88900" dist="63500" dir="4200000" algn="tl" rotWithShape="0">
              <a:srgbClr val="B069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52822" y="1451186"/>
            <a:ext cx="742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A</a:t>
            </a:r>
            <a:endParaRPr lang="zh-CN" altLang="en-US" sz="2800" dirty="0">
              <a:solidFill>
                <a:srgbClr val="FFB850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百分比对比关系图表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66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2444956" y="854785"/>
            <a:ext cx="4241848" cy="1627903"/>
            <a:chOff x="1684421" y="907548"/>
            <a:chExt cx="4675630" cy="1794376"/>
          </a:xfrm>
        </p:grpSpPr>
        <p:sp>
          <p:nvSpPr>
            <p:cNvPr id="9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684421" y="1010653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FFB850"/>
            </a:solidFill>
            <a:ln w="19050">
              <a:noFill/>
            </a:ln>
            <a:effectLst>
              <a:innerShdw blurRad="88900">
                <a:srgbClr val="D28008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F2006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776826" y="1118698"/>
              <a:ext cx="1372076" cy="1372076"/>
            </a:xfrm>
            <a:prstGeom prst="ellipse">
              <a:avLst/>
            </a:prstGeom>
            <a:solidFill>
              <a:srgbClr val="FFB850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102306" y="2571671"/>
            <a:ext cx="4535284" cy="1836572"/>
            <a:chOff x="1684421" y="677540"/>
            <a:chExt cx="4999074" cy="2024384"/>
          </a:xfrm>
        </p:grpSpPr>
        <p:sp>
          <p:nvSpPr>
            <p:cNvPr id="62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1684421" y="1010652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01ACBE"/>
            </a:solidFill>
            <a:ln w="22225">
              <a:noFill/>
            </a:ln>
            <a:effectLst>
              <a:innerShdw blurRad="88900">
                <a:srgbClr val="016A75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380A21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4776825" y="1118698"/>
              <a:ext cx="1372076" cy="1372076"/>
            </a:xfrm>
            <a:prstGeom prst="ellipse">
              <a:avLst/>
            </a:prstGeom>
            <a:solidFill>
              <a:srgbClr val="01ACBE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370042" y="677540"/>
              <a:ext cx="1313453" cy="1005257"/>
            </a:xfrm>
            <a:prstGeom prst="ellipse">
              <a:avLst/>
            </a:prstGeom>
            <a:gradFill flip="none" rotWithShape="1">
              <a:gsLst>
                <a:gs pos="32000">
                  <a:srgbClr val="FFFFFF">
                    <a:alpha val="17000"/>
                  </a:srgbClr>
                </a:gs>
                <a:gs pos="6000">
                  <a:schemeClr val="bg1">
                    <a:alpha val="7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931106" y="4477000"/>
            <a:ext cx="4535284" cy="1836572"/>
            <a:chOff x="1684421" y="677540"/>
            <a:chExt cx="4999074" cy="2024384"/>
          </a:xfrm>
        </p:grpSpPr>
        <p:sp>
          <p:nvSpPr>
            <p:cNvPr id="71" name="圆角矩形 8"/>
            <p:cNvSpPr/>
            <p:nvPr/>
          </p:nvSpPr>
          <p:spPr>
            <a:xfrm>
              <a:off x="1686652" y="1232963"/>
              <a:ext cx="3688623" cy="1399407"/>
            </a:xfrm>
            <a:custGeom>
              <a:avLst/>
              <a:gdLst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3688623 w 4267033"/>
                <a:gd name="connsiteY2" fmla="*/ 0 h 1588167"/>
                <a:gd name="connsiteX3" fmla="*/ 4267033 w 4267033"/>
                <a:gd name="connsiteY3" fmla="*/ 578410 h 1588167"/>
                <a:gd name="connsiteX4" fmla="*/ 4267033 w 4267033"/>
                <a:gd name="connsiteY4" fmla="*/ 1009757 h 1588167"/>
                <a:gd name="connsiteX5" fmla="*/ 3688623 w 4267033"/>
                <a:gd name="connsiteY5" fmla="*/ 1588167 h 1588167"/>
                <a:gd name="connsiteX6" fmla="*/ 578410 w 4267033"/>
                <a:gd name="connsiteY6" fmla="*/ 1588167 h 1588167"/>
                <a:gd name="connsiteX7" fmla="*/ 0 w 4267033"/>
                <a:gd name="connsiteY7" fmla="*/ 1009757 h 1588167"/>
                <a:gd name="connsiteX8" fmla="*/ 0 w 4267033"/>
                <a:gd name="connsiteY8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578410 h 1588167"/>
                <a:gd name="connsiteX3" fmla="*/ 4267033 w 4267033"/>
                <a:gd name="connsiteY3" fmla="*/ 1009757 h 1588167"/>
                <a:gd name="connsiteX4" fmla="*/ 3688623 w 4267033"/>
                <a:gd name="connsiteY4" fmla="*/ 1588167 h 1588167"/>
                <a:gd name="connsiteX5" fmla="*/ 578410 w 4267033"/>
                <a:gd name="connsiteY5" fmla="*/ 1588167 h 1588167"/>
                <a:gd name="connsiteX6" fmla="*/ 0 w 4267033"/>
                <a:gd name="connsiteY6" fmla="*/ 1009757 h 1588167"/>
                <a:gd name="connsiteX7" fmla="*/ 0 w 4267033"/>
                <a:gd name="connsiteY7" fmla="*/ 578410 h 1588167"/>
                <a:gd name="connsiteX0" fmla="*/ 0 w 4267033"/>
                <a:gd name="connsiteY0" fmla="*/ 578410 h 1588167"/>
                <a:gd name="connsiteX1" fmla="*/ 578410 w 4267033"/>
                <a:gd name="connsiteY1" fmla="*/ 0 h 1588167"/>
                <a:gd name="connsiteX2" fmla="*/ 4267033 w 4267033"/>
                <a:gd name="connsiteY2" fmla="*/ 1009757 h 1588167"/>
                <a:gd name="connsiteX3" fmla="*/ 3688623 w 4267033"/>
                <a:gd name="connsiteY3" fmla="*/ 1588167 h 1588167"/>
                <a:gd name="connsiteX4" fmla="*/ 578410 w 4267033"/>
                <a:gd name="connsiteY4" fmla="*/ 1588167 h 1588167"/>
                <a:gd name="connsiteX5" fmla="*/ 0 w 4267033"/>
                <a:gd name="connsiteY5" fmla="*/ 1009757 h 1588167"/>
                <a:gd name="connsiteX6" fmla="*/ 0 w 4267033"/>
                <a:gd name="connsiteY6" fmla="*/ 578410 h 1588167"/>
                <a:gd name="connsiteX0" fmla="*/ 0 w 3688623"/>
                <a:gd name="connsiteY0" fmla="*/ 578410 h 1588167"/>
                <a:gd name="connsiteX1" fmla="*/ 578410 w 3688623"/>
                <a:gd name="connsiteY1" fmla="*/ 0 h 1588167"/>
                <a:gd name="connsiteX2" fmla="*/ 3688623 w 3688623"/>
                <a:gd name="connsiteY2" fmla="*/ 1588167 h 1588167"/>
                <a:gd name="connsiteX3" fmla="*/ 578410 w 3688623"/>
                <a:gd name="connsiteY3" fmla="*/ 1588167 h 1588167"/>
                <a:gd name="connsiteX4" fmla="*/ 0 w 3688623"/>
                <a:gd name="connsiteY4" fmla="*/ 1009757 h 1588167"/>
                <a:gd name="connsiteX5" fmla="*/ 0 w 3688623"/>
                <a:gd name="connsiteY5" fmla="*/ 578410 h 1588167"/>
                <a:gd name="connsiteX0" fmla="*/ 0 w 3688623"/>
                <a:gd name="connsiteY0" fmla="*/ 660887 h 1670644"/>
                <a:gd name="connsiteX1" fmla="*/ 140088 w 3688623"/>
                <a:gd name="connsiteY1" fmla="*/ 271237 h 1670644"/>
                <a:gd name="connsiteX2" fmla="*/ 578410 w 3688623"/>
                <a:gd name="connsiteY2" fmla="*/ 82477 h 1670644"/>
                <a:gd name="connsiteX3" fmla="*/ 3688623 w 3688623"/>
                <a:gd name="connsiteY3" fmla="*/ 1670644 h 1670644"/>
                <a:gd name="connsiteX4" fmla="*/ 578410 w 3688623"/>
                <a:gd name="connsiteY4" fmla="*/ 1670644 h 1670644"/>
                <a:gd name="connsiteX5" fmla="*/ 0 w 3688623"/>
                <a:gd name="connsiteY5" fmla="*/ 1092234 h 1670644"/>
                <a:gd name="connsiteX6" fmla="*/ 0 w 3688623"/>
                <a:gd name="connsiteY6" fmla="*/ 660887 h 1670644"/>
                <a:gd name="connsiteX0" fmla="*/ 0 w 3688623"/>
                <a:gd name="connsiteY0" fmla="*/ 646577 h 1656334"/>
                <a:gd name="connsiteX1" fmla="*/ 140088 w 3688623"/>
                <a:gd name="connsiteY1" fmla="*/ 256927 h 1656334"/>
                <a:gd name="connsiteX2" fmla="*/ 578410 w 3688623"/>
                <a:gd name="connsiteY2" fmla="*/ 68167 h 1656334"/>
                <a:gd name="connsiteX3" fmla="*/ 3688623 w 3688623"/>
                <a:gd name="connsiteY3" fmla="*/ 1656334 h 1656334"/>
                <a:gd name="connsiteX4" fmla="*/ 578410 w 3688623"/>
                <a:gd name="connsiteY4" fmla="*/ 1656334 h 1656334"/>
                <a:gd name="connsiteX5" fmla="*/ 0 w 3688623"/>
                <a:gd name="connsiteY5" fmla="*/ 1077924 h 1656334"/>
                <a:gd name="connsiteX6" fmla="*/ 0 w 3688623"/>
                <a:gd name="connsiteY6" fmla="*/ 646577 h 1656334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  <a:gd name="connsiteX0" fmla="*/ 0 w 3688623"/>
                <a:gd name="connsiteY0" fmla="*/ 389650 h 1399407"/>
                <a:gd name="connsiteX1" fmla="*/ 140088 w 3688623"/>
                <a:gd name="connsiteY1" fmla="*/ 0 h 1399407"/>
                <a:gd name="connsiteX2" fmla="*/ 3688623 w 3688623"/>
                <a:gd name="connsiteY2" fmla="*/ 1399407 h 1399407"/>
                <a:gd name="connsiteX3" fmla="*/ 578410 w 3688623"/>
                <a:gd name="connsiteY3" fmla="*/ 1399407 h 1399407"/>
                <a:gd name="connsiteX4" fmla="*/ 0 w 3688623"/>
                <a:gd name="connsiteY4" fmla="*/ 820997 h 1399407"/>
                <a:gd name="connsiteX5" fmla="*/ 0 w 3688623"/>
                <a:gd name="connsiteY5" fmla="*/ 389650 h 1399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8623" h="1399407">
                  <a:moveTo>
                    <a:pt x="0" y="389650"/>
                  </a:moveTo>
                  <a:cubicBezTo>
                    <a:pt x="23348" y="252817"/>
                    <a:pt x="43686" y="96402"/>
                    <a:pt x="140088" y="0"/>
                  </a:cubicBezTo>
                  <a:cubicBezTo>
                    <a:pt x="841944" y="255379"/>
                    <a:pt x="3615569" y="1166173"/>
                    <a:pt x="3688623" y="1399407"/>
                  </a:cubicBezTo>
                  <a:lnTo>
                    <a:pt x="578410" y="1399407"/>
                  </a:lnTo>
                  <a:cubicBezTo>
                    <a:pt x="258963" y="1399407"/>
                    <a:pt x="0" y="1140444"/>
                    <a:pt x="0" y="820997"/>
                  </a:cubicBezTo>
                  <a:lnTo>
                    <a:pt x="0" y="389650"/>
                  </a:lnTo>
                  <a:close/>
                </a:path>
              </a:pathLst>
            </a:custGeom>
            <a:solidFill>
              <a:srgbClr val="FDFCFE"/>
            </a:solidFill>
            <a:ln>
              <a:noFill/>
            </a:ln>
            <a:effectLst>
              <a:outerShdw blurRad="152400" dist="76200" dir="8400000" algn="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684421" y="1010653"/>
              <a:ext cx="4267033" cy="1588167"/>
            </a:xfrm>
            <a:prstGeom prst="roundRect">
              <a:avLst>
                <a:gd name="adj" fmla="val 36420"/>
              </a:avLst>
            </a:prstGeom>
            <a:solidFill>
              <a:srgbClr val="FDFCF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1812673" y="1132697"/>
              <a:ext cx="4010527" cy="1372076"/>
            </a:xfrm>
            <a:prstGeom prst="roundRect">
              <a:avLst>
                <a:gd name="adj" fmla="val 36420"/>
              </a:avLst>
            </a:prstGeom>
            <a:solidFill>
              <a:srgbClr val="E87071"/>
            </a:solidFill>
            <a:ln w="22225">
              <a:noFill/>
            </a:ln>
            <a:effectLst>
              <a:innerShdw blurRad="114300">
                <a:srgbClr val="BF2F3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4574952" y="990563"/>
              <a:ext cx="1557034" cy="1692513"/>
            </a:xfrm>
            <a:custGeom>
              <a:avLst/>
              <a:gdLst>
                <a:gd name="connsiteX0" fmla="*/ 482868 w 1557034"/>
                <a:gd name="connsiteY0" fmla="*/ 0 h 1692513"/>
                <a:gd name="connsiteX1" fmla="*/ 398752 w 1557034"/>
                <a:gd name="connsiteY1" fmla="*/ 101950 h 1692513"/>
                <a:gd name="connsiteX2" fmla="*/ 245526 w 1557034"/>
                <a:gd name="connsiteY2" fmla="*/ 603576 h 1692513"/>
                <a:gd name="connsiteX3" fmla="*/ 1142714 w 1557034"/>
                <a:gd name="connsiteY3" fmla="*/ 1500764 h 1692513"/>
                <a:gd name="connsiteX4" fmla="*/ 1491940 w 1557034"/>
                <a:gd name="connsiteY4" fmla="*/ 1430259 h 1692513"/>
                <a:gd name="connsiteX5" fmla="*/ 1557034 w 1557034"/>
                <a:gd name="connsiteY5" fmla="*/ 1398901 h 1692513"/>
                <a:gd name="connsiteX6" fmla="*/ 1531596 w 1557034"/>
                <a:gd name="connsiteY6" fmla="*/ 1429733 h 1692513"/>
                <a:gd name="connsiteX7" fmla="*/ 897188 w 1557034"/>
                <a:gd name="connsiteY7" fmla="*/ 1692513 h 1692513"/>
                <a:gd name="connsiteX8" fmla="*/ 0 w 1557034"/>
                <a:gd name="connsiteY8" fmla="*/ 795325 h 1692513"/>
                <a:gd name="connsiteX9" fmla="*/ 469535 w 1557034"/>
                <a:gd name="connsiteY9" fmla="*/ 6423 h 169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7034" h="1692513">
                  <a:moveTo>
                    <a:pt x="482868" y="0"/>
                  </a:moveTo>
                  <a:lnTo>
                    <a:pt x="398752" y="101950"/>
                  </a:lnTo>
                  <a:cubicBezTo>
                    <a:pt x="302013" y="245142"/>
                    <a:pt x="245526" y="417763"/>
                    <a:pt x="245526" y="603576"/>
                  </a:cubicBezTo>
                  <a:cubicBezTo>
                    <a:pt x="245526" y="1099079"/>
                    <a:pt x="647211" y="1500764"/>
                    <a:pt x="1142714" y="1500764"/>
                  </a:cubicBezTo>
                  <a:cubicBezTo>
                    <a:pt x="1266590" y="1500764"/>
                    <a:pt x="1384602" y="1475659"/>
                    <a:pt x="1491940" y="1430259"/>
                  </a:cubicBezTo>
                  <a:lnTo>
                    <a:pt x="1557034" y="1398901"/>
                  </a:lnTo>
                  <a:lnTo>
                    <a:pt x="1531596" y="1429733"/>
                  </a:lnTo>
                  <a:cubicBezTo>
                    <a:pt x="1369237" y="1592092"/>
                    <a:pt x="1144940" y="1692513"/>
                    <a:pt x="897188" y="1692513"/>
                  </a:cubicBezTo>
                  <a:cubicBezTo>
                    <a:pt x="401685" y="1692513"/>
                    <a:pt x="0" y="1290828"/>
                    <a:pt x="0" y="795325"/>
                  </a:cubicBezTo>
                  <a:cubicBezTo>
                    <a:pt x="0" y="454667"/>
                    <a:pt x="189859" y="158352"/>
                    <a:pt x="469535" y="64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41300" dist="190500" dir="8400000" algn="tr" rotWithShape="0">
                <a:srgbClr val="181930">
                  <a:alpha val="29804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4565675" y="907548"/>
              <a:ext cx="1794376" cy="1794376"/>
            </a:xfrm>
            <a:prstGeom prst="ellipse">
              <a:avLst/>
            </a:prstGeom>
            <a:gradFill>
              <a:gsLst>
                <a:gs pos="20000">
                  <a:schemeClr val="bg1"/>
                </a:gs>
                <a:gs pos="92000">
                  <a:srgbClr val="C7C8C4"/>
                </a:gs>
              </a:gsLst>
              <a:lin ang="8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4776825" y="1118698"/>
              <a:ext cx="1372076" cy="1372076"/>
            </a:xfrm>
            <a:prstGeom prst="ellipse">
              <a:avLst/>
            </a:prstGeom>
            <a:solidFill>
              <a:srgbClr val="E87071"/>
            </a:solidFill>
            <a:ln w="15875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bg1"/>
                  </a:gs>
                </a:gsLst>
                <a:lin ang="8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5370042" y="677540"/>
              <a:ext cx="1313453" cy="1005257"/>
            </a:xfrm>
            <a:prstGeom prst="ellipse">
              <a:avLst/>
            </a:prstGeom>
            <a:gradFill flip="none" rotWithShape="1">
              <a:gsLst>
                <a:gs pos="32000">
                  <a:srgbClr val="FFFFFF">
                    <a:alpha val="17000"/>
                  </a:srgbClr>
                </a:gs>
                <a:gs pos="6000">
                  <a:schemeClr val="bg1">
                    <a:alpha val="7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783198" y="1133314"/>
              <a:ext cx="1314800" cy="771793"/>
            </a:xfrm>
            <a:custGeom>
              <a:avLst/>
              <a:gdLst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710447 w 1314800"/>
                <a:gd name="connsiteY3" fmla="*/ 771229 h 771793"/>
                <a:gd name="connsiteX4" fmla="*/ 686038 w 1314800"/>
                <a:gd name="connsiteY4" fmla="*/ 771793 h 771793"/>
                <a:gd name="connsiteX5" fmla="*/ 0 w 1314800"/>
                <a:gd name="connsiteY5" fmla="*/ 686038 h 771793"/>
                <a:gd name="connsiteX6" fmla="*/ 686038 w 1314800"/>
                <a:gd name="connsiteY6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  <a:gd name="connsiteX0" fmla="*/ 686038 w 1314800"/>
                <a:gd name="connsiteY0" fmla="*/ 0 h 771793"/>
                <a:gd name="connsiteX1" fmla="*/ 1254912 w 1314800"/>
                <a:gd name="connsiteY1" fmla="*/ 302468 h 771793"/>
                <a:gd name="connsiteX2" fmla="*/ 1314800 w 1314800"/>
                <a:gd name="connsiteY2" fmla="*/ 412803 h 771793"/>
                <a:gd name="connsiteX3" fmla="*/ 686038 w 1314800"/>
                <a:gd name="connsiteY3" fmla="*/ 771793 h 771793"/>
                <a:gd name="connsiteX4" fmla="*/ 0 w 1314800"/>
                <a:gd name="connsiteY4" fmla="*/ 686038 h 771793"/>
                <a:gd name="connsiteX5" fmla="*/ 686038 w 1314800"/>
                <a:gd name="connsiteY5" fmla="*/ 0 h 77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800" h="771793">
                  <a:moveTo>
                    <a:pt x="686038" y="0"/>
                  </a:moveTo>
                  <a:cubicBezTo>
                    <a:pt x="922843" y="0"/>
                    <a:pt x="1131626" y="119981"/>
                    <a:pt x="1254912" y="302468"/>
                  </a:cubicBezTo>
                  <a:lnTo>
                    <a:pt x="1314800" y="412803"/>
                  </a:lnTo>
                  <a:cubicBezTo>
                    <a:pt x="1219988" y="491024"/>
                    <a:pt x="928793" y="749877"/>
                    <a:pt x="686038" y="771793"/>
                  </a:cubicBezTo>
                  <a:cubicBezTo>
                    <a:pt x="371604" y="771793"/>
                    <a:pt x="57170" y="743208"/>
                    <a:pt x="0" y="686038"/>
                  </a:cubicBezTo>
                  <a:cubicBezTo>
                    <a:pt x="0" y="307150"/>
                    <a:pt x="307150" y="0"/>
                    <a:pt x="686038" y="0"/>
                  </a:cubicBez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4" name="椭圆 70"/>
          <p:cNvSpPr/>
          <p:nvPr/>
        </p:nvSpPr>
        <p:spPr>
          <a:xfrm>
            <a:off x="5627347" y="1127337"/>
            <a:ext cx="445289" cy="536732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305041" y="3134115"/>
            <a:ext cx="421293" cy="424166"/>
            <a:chOff x="3771900" y="3200400"/>
            <a:chExt cx="2011680" cy="2025396"/>
          </a:xfrm>
          <a:solidFill>
            <a:schemeClr val="bg1"/>
          </a:solidFill>
        </p:grpSpPr>
        <p:sp>
          <p:nvSpPr>
            <p:cNvPr id="86" name="任意多边形 85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133239" y="4952966"/>
            <a:ext cx="410211" cy="494496"/>
            <a:chOff x="4141788" y="809625"/>
            <a:chExt cx="3600450" cy="4340225"/>
          </a:xfrm>
          <a:solidFill>
            <a:schemeClr val="bg1"/>
          </a:solidFill>
        </p:grpSpPr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344930" y="1766691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72075" y="3031053"/>
            <a:ext cx="1937806" cy="1079105"/>
            <a:chOff x="4372075" y="2859603"/>
            <a:chExt cx="1937806" cy="1079105"/>
          </a:xfrm>
        </p:grpSpPr>
        <p:sp>
          <p:nvSpPr>
            <p:cNvPr id="95" name="文本框 94"/>
            <p:cNvSpPr txBox="1"/>
            <p:nvPr/>
          </p:nvSpPr>
          <p:spPr>
            <a:xfrm>
              <a:off x="437207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7004941" y="3731294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56296" y="5585494"/>
            <a:ext cx="1010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rPr>
              <a:t>TITTLE</a:t>
            </a:r>
            <a:endParaRPr lang="zh-CN" altLang="en-US" dirty="0">
              <a:solidFill>
                <a:prstClr val="white"/>
              </a:solidFill>
              <a:latin typeface="LiHei Pro" panose="020B0500000000000000" pitchFamily="34" charset="-122"/>
              <a:ea typeface="LiHei Pro" panose="020B0500000000000000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680435" y="1118022"/>
            <a:ext cx="1953046" cy="1079105"/>
            <a:chOff x="4356835" y="2859603"/>
            <a:chExt cx="1953046" cy="1079105"/>
          </a:xfrm>
        </p:grpSpPr>
        <p:sp>
          <p:nvSpPr>
            <p:cNvPr id="105" name="文本框 104"/>
            <p:cNvSpPr txBox="1"/>
            <p:nvPr/>
          </p:nvSpPr>
          <p:spPr>
            <a:xfrm>
              <a:off x="435683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228091" y="4960067"/>
            <a:ext cx="1937806" cy="1079105"/>
            <a:chOff x="4372075" y="2859603"/>
            <a:chExt cx="1937806" cy="1079105"/>
          </a:xfrm>
        </p:grpSpPr>
        <p:sp>
          <p:nvSpPr>
            <p:cNvPr id="116" name="文本框 115"/>
            <p:cNvSpPr txBox="1"/>
            <p:nvPr/>
          </p:nvSpPr>
          <p:spPr>
            <a:xfrm>
              <a:off x="4372075" y="2859603"/>
              <a:ext cx="913196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00" dirty="0">
                  <a:solidFill>
                    <a:prstClr val="white"/>
                  </a:solidFill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3400" dirty="0">
                <a:solidFill>
                  <a:prstClr val="white"/>
                </a:solidFill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5015754" y="2902322"/>
              <a:ext cx="123351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图表研究院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504156" y="3338544"/>
              <a:ext cx="180572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1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5019256" y="3143345"/>
              <a:ext cx="89816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杜小二制作</a:t>
              </a:r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圆环质感并列关系图表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26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5862346" y="1689525"/>
            <a:ext cx="1614100" cy="1184734"/>
          </a:xfrm>
          <a:custGeom>
            <a:avLst/>
            <a:gdLst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95300 w 1933575"/>
              <a:gd name="connsiteY3" fmla="*/ 609600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49262 w 1933575"/>
              <a:gd name="connsiteY3" fmla="*/ 60801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587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1419225">
                <a:moveTo>
                  <a:pt x="1933575" y="0"/>
                </a:moveTo>
                <a:lnTo>
                  <a:pt x="1095375" y="1419225"/>
                </a:lnTo>
                <a:lnTo>
                  <a:pt x="0" y="1400175"/>
                </a:lnTo>
                <a:lnTo>
                  <a:pt x="458787" y="614363"/>
                </a:lnTo>
                <a:lnTo>
                  <a:pt x="471487" y="142875"/>
                </a:lnTo>
                <a:lnTo>
                  <a:pt x="1933575" y="0"/>
                </a:lnTo>
                <a:close/>
              </a:path>
            </a:pathLst>
          </a:custGeom>
          <a:gradFill>
            <a:gsLst>
              <a:gs pos="59000">
                <a:srgbClr val="000000">
                  <a:alpha val="5000"/>
                </a:srgbClr>
              </a:gs>
              <a:gs pos="47000">
                <a:srgbClr val="000000">
                  <a:alpha val="10000"/>
                </a:srgbClr>
              </a:gs>
              <a:gs pos="31000">
                <a:srgbClr val="000000">
                  <a:alpha val="15000"/>
                </a:srgbClr>
              </a:gs>
              <a:gs pos="15000">
                <a:srgbClr val="000000">
                  <a:alpha val="20000"/>
                </a:srgbClr>
              </a:gs>
              <a:gs pos="0">
                <a:schemeClr val="tx1">
                  <a:alpha val="22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232470" y="1304753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119019" y="1287685"/>
            <a:ext cx="212706" cy="687655"/>
          </a:xfrm>
          <a:custGeom>
            <a:avLst/>
            <a:gdLst>
              <a:gd name="connsiteX0" fmla="*/ 88900 w 146050"/>
              <a:gd name="connsiteY0" fmla="*/ 0 h 565150"/>
              <a:gd name="connsiteX1" fmla="*/ 146050 w 146050"/>
              <a:gd name="connsiteY1" fmla="*/ 565150 h 565150"/>
              <a:gd name="connsiteX2" fmla="*/ 0 w 146050"/>
              <a:gd name="connsiteY2" fmla="*/ 552450 h 565150"/>
              <a:gd name="connsiteX3" fmla="*/ 88900 w 146050"/>
              <a:gd name="connsiteY3" fmla="*/ 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050" h="565150">
                <a:moveTo>
                  <a:pt x="88900" y="0"/>
                </a:moveTo>
                <a:lnTo>
                  <a:pt x="146050" y="565150"/>
                </a:lnTo>
                <a:lnTo>
                  <a:pt x="0" y="552450"/>
                </a:lnTo>
                <a:lnTo>
                  <a:pt x="889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36000">
                <a:schemeClr val="tx1">
                  <a:alpha val="30000"/>
                </a:schemeClr>
              </a:gs>
              <a:gs pos="69000">
                <a:srgbClr val="000000">
                  <a:alpha val="5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4100" y="1160638"/>
            <a:ext cx="3199575" cy="1045587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54099" y="1683323"/>
            <a:ext cx="3199575" cy="522903"/>
          </a:xfrm>
          <a:prstGeom prst="rect">
            <a:avLst/>
          </a:prstGeom>
          <a:solidFill>
            <a:srgbClr val="E68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2936419" y="1160637"/>
            <a:ext cx="3434932" cy="1441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V="1">
            <a:off x="2934893" y="2061010"/>
            <a:ext cx="3434932" cy="144116"/>
          </a:xfrm>
          <a:prstGeom prst="rect">
            <a:avLst/>
          </a:prstGeom>
        </p:spPr>
      </p:pic>
      <p:sp>
        <p:nvSpPr>
          <p:cNvPr id="20" name="任意多边形 19"/>
          <p:cNvSpPr/>
          <p:nvPr/>
        </p:nvSpPr>
        <p:spPr>
          <a:xfrm>
            <a:off x="3054098" y="1113061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539946" y="3030761"/>
            <a:ext cx="1775487" cy="829957"/>
          </a:xfrm>
          <a:custGeom>
            <a:avLst/>
            <a:gdLst>
              <a:gd name="connsiteX0" fmla="*/ 492787 w 1775487"/>
              <a:gd name="connsiteY0" fmla="*/ 0 h 829957"/>
              <a:gd name="connsiteX1" fmla="*/ 1775487 w 1775487"/>
              <a:gd name="connsiteY1" fmla="*/ 260350 h 829957"/>
              <a:gd name="connsiteX2" fmla="*/ 1737387 w 1775487"/>
              <a:gd name="connsiteY2" fmla="*/ 501650 h 829957"/>
              <a:gd name="connsiteX3" fmla="*/ 1534402 w 1775487"/>
              <a:gd name="connsiteY3" fmla="*/ 829957 h 829957"/>
              <a:gd name="connsiteX4" fmla="*/ 0 w 1775487"/>
              <a:gd name="connsiteY4" fmla="*/ 829957 h 82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487" h="829957">
                <a:moveTo>
                  <a:pt x="492787" y="0"/>
                </a:moveTo>
                <a:lnTo>
                  <a:pt x="1775487" y="260350"/>
                </a:lnTo>
                <a:lnTo>
                  <a:pt x="1737387" y="501650"/>
                </a:lnTo>
                <a:lnTo>
                  <a:pt x="1534402" y="829957"/>
                </a:lnTo>
                <a:lnTo>
                  <a:pt x="0" y="829957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H="1">
            <a:off x="5047931" y="2649007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862346" y="4376910"/>
            <a:ext cx="1614100" cy="1184734"/>
          </a:xfrm>
          <a:custGeom>
            <a:avLst/>
            <a:gdLst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95300 w 1933575"/>
              <a:gd name="connsiteY3" fmla="*/ 609600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95300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714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49262 w 1933575"/>
              <a:gd name="connsiteY3" fmla="*/ 60801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  <a:gd name="connsiteX0" fmla="*/ 1933575 w 1933575"/>
              <a:gd name="connsiteY0" fmla="*/ 0 h 1419225"/>
              <a:gd name="connsiteX1" fmla="*/ 1095375 w 1933575"/>
              <a:gd name="connsiteY1" fmla="*/ 1419225 h 1419225"/>
              <a:gd name="connsiteX2" fmla="*/ 0 w 1933575"/>
              <a:gd name="connsiteY2" fmla="*/ 1400175 h 1419225"/>
              <a:gd name="connsiteX3" fmla="*/ 458787 w 1933575"/>
              <a:gd name="connsiteY3" fmla="*/ 614363 h 1419225"/>
              <a:gd name="connsiteX4" fmla="*/ 471487 w 1933575"/>
              <a:gd name="connsiteY4" fmla="*/ 142875 h 1419225"/>
              <a:gd name="connsiteX5" fmla="*/ 1933575 w 1933575"/>
              <a:gd name="connsiteY5" fmla="*/ 0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33575" h="1419225">
                <a:moveTo>
                  <a:pt x="1933575" y="0"/>
                </a:moveTo>
                <a:lnTo>
                  <a:pt x="1095375" y="1419225"/>
                </a:lnTo>
                <a:lnTo>
                  <a:pt x="0" y="1400175"/>
                </a:lnTo>
                <a:lnTo>
                  <a:pt x="458787" y="614363"/>
                </a:lnTo>
                <a:lnTo>
                  <a:pt x="471487" y="142875"/>
                </a:lnTo>
                <a:lnTo>
                  <a:pt x="1933575" y="0"/>
                </a:lnTo>
                <a:close/>
              </a:path>
            </a:pathLst>
          </a:custGeom>
          <a:gradFill>
            <a:gsLst>
              <a:gs pos="59000">
                <a:srgbClr val="000000">
                  <a:alpha val="5000"/>
                </a:srgbClr>
              </a:gs>
              <a:gs pos="47000">
                <a:srgbClr val="000000">
                  <a:alpha val="10000"/>
                </a:srgbClr>
              </a:gs>
              <a:gs pos="31000">
                <a:srgbClr val="000000">
                  <a:alpha val="15000"/>
                </a:srgbClr>
              </a:gs>
              <a:gs pos="15000">
                <a:srgbClr val="000000">
                  <a:alpha val="20000"/>
                </a:srgbClr>
              </a:gs>
              <a:gs pos="0">
                <a:schemeClr val="tx1">
                  <a:alpha val="22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232470" y="3992138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任意多边形 97"/>
          <p:cNvSpPr/>
          <p:nvPr/>
        </p:nvSpPr>
        <p:spPr>
          <a:xfrm>
            <a:off x="6119019" y="4040120"/>
            <a:ext cx="212706" cy="687655"/>
          </a:xfrm>
          <a:custGeom>
            <a:avLst/>
            <a:gdLst>
              <a:gd name="connsiteX0" fmla="*/ 88900 w 146050"/>
              <a:gd name="connsiteY0" fmla="*/ 0 h 565150"/>
              <a:gd name="connsiteX1" fmla="*/ 146050 w 146050"/>
              <a:gd name="connsiteY1" fmla="*/ 565150 h 565150"/>
              <a:gd name="connsiteX2" fmla="*/ 0 w 146050"/>
              <a:gd name="connsiteY2" fmla="*/ 552450 h 565150"/>
              <a:gd name="connsiteX3" fmla="*/ 88900 w 146050"/>
              <a:gd name="connsiteY3" fmla="*/ 0 h 56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6050" h="565150">
                <a:moveTo>
                  <a:pt x="88900" y="0"/>
                </a:moveTo>
                <a:lnTo>
                  <a:pt x="146050" y="565150"/>
                </a:lnTo>
                <a:lnTo>
                  <a:pt x="0" y="552450"/>
                </a:lnTo>
                <a:lnTo>
                  <a:pt x="889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36000">
                <a:schemeClr val="tx1">
                  <a:alpha val="30000"/>
                </a:schemeClr>
              </a:gs>
              <a:gs pos="69000">
                <a:srgbClr val="000000">
                  <a:alpha val="5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054100" y="3848023"/>
            <a:ext cx="3199575" cy="1045587"/>
          </a:xfrm>
          <a:prstGeom prst="rect">
            <a:avLst/>
          </a:pr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159506" y="2201912"/>
            <a:ext cx="4094167" cy="1539030"/>
          </a:xfrm>
          <a:custGeom>
            <a:avLst/>
            <a:gdLst>
              <a:gd name="connsiteX0" fmla="*/ 1071657 w 4904516"/>
              <a:gd name="connsiteY0" fmla="*/ 0 h 1843647"/>
              <a:gd name="connsiteX1" fmla="*/ 4904516 w 4904516"/>
              <a:gd name="connsiteY1" fmla="*/ 0 h 1843647"/>
              <a:gd name="connsiteX2" fmla="*/ 3832859 w 4904516"/>
              <a:gd name="connsiteY2" fmla="*/ 1843647 h 1843647"/>
              <a:gd name="connsiteX3" fmla="*/ 0 w 4904516"/>
              <a:gd name="connsiteY3" fmla="*/ 1843647 h 184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516" h="1843647">
                <a:moveTo>
                  <a:pt x="1071657" y="0"/>
                </a:moveTo>
                <a:lnTo>
                  <a:pt x="4904516" y="0"/>
                </a:lnTo>
                <a:lnTo>
                  <a:pt x="3832859" y="1843647"/>
                </a:lnTo>
                <a:lnTo>
                  <a:pt x="0" y="1843647"/>
                </a:lnTo>
                <a:close/>
              </a:path>
            </a:pathLst>
          </a:custGeom>
          <a:gradFill>
            <a:gsLst>
              <a:gs pos="64000">
                <a:srgbClr val="000000">
                  <a:alpha val="4000"/>
                </a:srgbClr>
              </a:gs>
              <a:gs pos="45000">
                <a:srgbClr val="000000">
                  <a:alpha val="21000"/>
                </a:srgbClr>
              </a:gs>
              <a:gs pos="35000">
                <a:srgbClr val="000000">
                  <a:alpha val="28000"/>
                </a:srgbClr>
              </a:gs>
              <a:gs pos="18000">
                <a:srgbClr val="000000">
                  <a:alpha val="36000"/>
                </a:srgbClr>
              </a:gs>
              <a:gs pos="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4099" y="4370708"/>
            <a:ext cx="3199575" cy="522903"/>
          </a:xfrm>
          <a:prstGeom prst="rect">
            <a:avLst/>
          </a:prstGeom>
          <a:solidFill>
            <a:srgbClr val="DD2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2936419" y="3848022"/>
            <a:ext cx="3434932" cy="14411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V="1">
            <a:off x="2934893" y="4746014"/>
            <a:ext cx="3434932" cy="144116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>
          <a:xfrm>
            <a:off x="3054098" y="3800446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6256512" y="2504892"/>
            <a:ext cx="3199575" cy="1045587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6256513" y="3027577"/>
            <a:ext cx="3199575" cy="522903"/>
          </a:xfrm>
          <a:prstGeom prst="rect">
            <a:avLst/>
          </a:prstGeom>
          <a:solidFill>
            <a:srgbClr val="017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>
            <a:off x="6138835" y="2504891"/>
            <a:ext cx="3434932" cy="14411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6140362" y="3402883"/>
            <a:ext cx="3434932" cy="144116"/>
          </a:xfrm>
          <a:prstGeom prst="rect">
            <a:avLst/>
          </a:prstGeom>
        </p:spPr>
      </p:pic>
      <p:sp>
        <p:nvSpPr>
          <p:cNvPr id="40" name="任意多边形 39"/>
          <p:cNvSpPr/>
          <p:nvPr/>
        </p:nvSpPr>
        <p:spPr>
          <a:xfrm flipH="1">
            <a:off x="6295486" y="2457315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5012729" y="301425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4539946" y="5731818"/>
            <a:ext cx="1775487" cy="829957"/>
          </a:xfrm>
          <a:custGeom>
            <a:avLst/>
            <a:gdLst>
              <a:gd name="connsiteX0" fmla="*/ 492787 w 1775487"/>
              <a:gd name="connsiteY0" fmla="*/ 0 h 829957"/>
              <a:gd name="connsiteX1" fmla="*/ 1775487 w 1775487"/>
              <a:gd name="connsiteY1" fmla="*/ 260350 h 829957"/>
              <a:gd name="connsiteX2" fmla="*/ 1737387 w 1775487"/>
              <a:gd name="connsiteY2" fmla="*/ 501650 h 829957"/>
              <a:gd name="connsiteX3" fmla="*/ 1534402 w 1775487"/>
              <a:gd name="connsiteY3" fmla="*/ 829957 h 829957"/>
              <a:gd name="connsiteX4" fmla="*/ 0 w 1775487"/>
              <a:gd name="connsiteY4" fmla="*/ 829957 h 82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5487" h="829957">
                <a:moveTo>
                  <a:pt x="492787" y="0"/>
                </a:moveTo>
                <a:lnTo>
                  <a:pt x="1775487" y="260350"/>
                </a:lnTo>
                <a:lnTo>
                  <a:pt x="1737387" y="501650"/>
                </a:lnTo>
                <a:lnTo>
                  <a:pt x="1534402" y="829957"/>
                </a:lnTo>
                <a:lnTo>
                  <a:pt x="0" y="829957"/>
                </a:lnTo>
                <a:close/>
              </a:path>
            </a:pathLst>
          </a:custGeom>
          <a:gradFill>
            <a:gsLst>
              <a:gs pos="67000">
                <a:srgbClr val="000000">
                  <a:alpha val="4000"/>
                </a:srgbClr>
              </a:gs>
              <a:gs pos="50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95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flipH="1">
            <a:off x="5047931" y="5350064"/>
            <a:ext cx="1229786" cy="751651"/>
          </a:xfrm>
          <a:custGeom>
            <a:avLst/>
            <a:gdLst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1022983 w 1473194"/>
              <a:gd name="connsiteY5" fmla="*/ 900113 h 900423"/>
              <a:gd name="connsiteX6" fmla="*/ 0 w 1473194"/>
              <a:gd name="connsiteY6" fmla="*/ 900113 h 900423"/>
              <a:gd name="connsiteX0" fmla="*/ 0 w 1473194"/>
              <a:gd name="connsiteY0" fmla="*/ 0 h 900423"/>
              <a:gd name="connsiteX1" fmla="*/ 1022984 w 1473194"/>
              <a:gd name="connsiteY1" fmla="*/ 0 h 900423"/>
              <a:gd name="connsiteX2" fmla="*/ 1022984 w 1473194"/>
              <a:gd name="connsiteY2" fmla="*/ 2 h 900423"/>
              <a:gd name="connsiteX3" fmla="*/ 1473194 w 1473194"/>
              <a:gd name="connsiteY3" fmla="*/ 450212 h 900423"/>
              <a:gd name="connsiteX4" fmla="*/ 1022983 w 1473194"/>
              <a:gd name="connsiteY4" fmla="*/ 900423 h 900423"/>
              <a:gd name="connsiteX5" fmla="*/ 0 w 1473194"/>
              <a:gd name="connsiteY5" fmla="*/ 900113 h 900423"/>
              <a:gd name="connsiteX6" fmla="*/ 0 w 1473194"/>
              <a:gd name="connsiteY6" fmla="*/ 0 h 9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194" h="900423">
                <a:moveTo>
                  <a:pt x="0" y="0"/>
                </a:moveTo>
                <a:lnTo>
                  <a:pt x="1022984" y="0"/>
                </a:lnTo>
                <a:lnTo>
                  <a:pt x="1022984" y="2"/>
                </a:lnTo>
                <a:lnTo>
                  <a:pt x="1473194" y="450212"/>
                </a:lnTo>
                <a:lnTo>
                  <a:pt x="1022983" y="900423"/>
                </a:lnTo>
                <a:lnTo>
                  <a:pt x="0" y="90011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D4D6D6"/>
              </a:gs>
              <a:gs pos="41000">
                <a:srgbClr val="EFF1F1"/>
              </a:gs>
              <a:gs pos="0">
                <a:srgbClr val="F5F5F5"/>
              </a:gs>
            </a:gsLst>
            <a:lin ang="5400000" scaled="0"/>
            <a:tileRect/>
          </a:gradFill>
          <a:ln w="25400">
            <a:gradFill flip="none" rotWithShape="1">
              <a:gsLst>
                <a:gs pos="0">
                  <a:srgbClr val="F4F4F4"/>
                </a:gs>
                <a:gs pos="52000">
                  <a:srgbClr val="EEEEEE"/>
                </a:gs>
                <a:gs pos="100000">
                  <a:srgbClr val="EFF1F1"/>
                </a:gs>
              </a:gsLst>
              <a:lin ang="5400000" scaled="0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flipH="1">
            <a:off x="6256512" y="5205949"/>
            <a:ext cx="3199575" cy="1045587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flipH="1">
            <a:off x="6256512" y="5722253"/>
            <a:ext cx="3199575" cy="522903"/>
          </a:xfrm>
          <a:prstGeom prst="rect">
            <a:avLst/>
          </a:prstGeom>
          <a:solidFill>
            <a:srgbClr val="482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159506" y="4889297"/>
            <a:ext cx="4094167" cy="1539030"/>
          </a:xfrm>
          <a:custGeom>
            <a:avLst/>
            <a:gdLst>
              <a:gd name="connsiteX0" fmla="*/ 1071657 w 4904516"/>
              <a:gd name="connsiteY0" fmla="*/ 0 h 1843647"/>
              <a:gd name="connsiteX1" fmla="*/ 4904516 w 4904516"/>
              <a:gd name="connsiteY1" fmla="*/ 0 h 1843647"/>
              <a:gd name="connsiteX2" fmla="*/ 3832859 w 4904516"/>
              <a:gd name="connsiteY2" fmla="*/ 1843647 h 1843647"/>
              <a:gd name="connsiteX3" fmla="*/ 0 w 4904516"/>
              <a:gd name="connsiteY3" fmla="*/ 1843647 h 184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4516" h="1843647">
                <a:moveTo>
                  <a:pt x="1071657" y="0"/>
                </a:moveTo>
                <a:lnTo>
                  <a:pt x="4904516" y="0"/>
                </a:lnTo>
                <a:lnTo>
                  <a:pt x="3832859" y="1843647"/>
                </a:lnTo>
                <a:lnTo>
                  <a:pt x="0" y="1843647"/>
                </a:lnTo>
                <a:close/>
              </a:path>
            </a:pathLst>
          </a:custGeom>
          <a:gradFill>
            <a:gsLst>
              <a:gs pos="64000">
                <a:srgbClr val="000000">
                  <a:alpha val="4000"/>
                </a:srgbClr>
              </a:gs>
              <a:gs pos="45000">
                <a:srgbClr val="000000">
                  <a:alpha val="21000"/>
                </a:srgbClr>
              </a:gs>
              <a:gs pos="35000">
                <a:srgbClr val="000000">
                  <a:alpha val="28000"/>
                </a:srgbClr>
              </a:gs>
              <a:gs pos="18000">
                <a:srgbClr val="000000">
                  <a:alpha val="36000"/>
                </a:srgbClr>
              </a:gs>
              <a:gs pos="0">
                <a:schemeClr val="tx1">
                  <a:alpha val="53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680858" y="5198417"/>
            <a:ext cx="583418" cy="976182"/>
          </a:xfrm>
          <a:custGeom>
            <a:avLst/>
            <a:gdLst>
              <a:gd name="connsiteX0" fmla="*/ 579010 w 583418"/>
              <a:gd name="connsiteY0" fmla="*/ 0 h 976182"/>
              <a:gd name="connsiteX1" fmla="*/ 583418 w 583418"/>
              <a:gd name="connsiteY1" fmla="*/ 976182 h 976182"/>
              <a:gd name="connsiteX2" fmla="*/ 0 w 583418"/>
              <a:gd name="connsiteY2" fmla="*/ 976182 h 9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418" h="976182">
                <a:moveTo>
                  <a:pt x="579010" y="0"/>
                </a:moveTo>
                <a:lnTo>
                  <a:pt x="583418" y="976182"/>
                </a:lnTo>
                <a:lnTo>
                  <a:pt x="0" y="976182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>
            <a:off x="6138835" y="5205948"/>
            <a:ext cx="3434932" cy="144116"/>
          </a:xfrm>
          <a:prstGeom prst="rect">
            <a:avLst/>
          </a:prstGeom>
        </p:spPr>
      </p:pic>
      <p:sp>
        <p:nvSpPr>
          <p:cNvPr id="45" name="任意多边形 44"/>
          <p:cNvSpPr/>
          <p:nvPr/>
        </p:nvSpPr>
        <p:spPr>
          <a:xfrm>
            <a:off x="5680858" y="2497360"/>
            <a:ext cx="583418" cy="976182"/>
          </a:xfrm>
          <a:custGeom>
            <a:avLst/>
            <a:gdLst>
              <a:gd name="connsiteX0" fmla="*/ 579010 w 583418"/>
              <a:gd name="connsiteY0" fmla="*/ 0 h 976182"/>
              <a:gd name="connsiteX1" fmla="*/ 583418 w 583418"/>
              <a:gd name="connsiteY1" fmla="*/ 976182 h 976182"/>
              <a:gd name="connsiteX2" fmla="*/ 0 w 583418"/>
              <a:gd name="connsiteY2" fmla="*/ 976182 h 97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418" h="976182">
                <a:moveTo>
                  <a:pt x="579010" y="0"/>
                </a:moveTo>
                <a:lnTo>
                  <a:pt x="583418" y="976182"/>
                </a:lnTo>
                <a:lnTo>
                  <a:pt x="0" y="976182"/>
                </a:lnTo>
                <a:close/>
              </a:path>
            </a:pathLst>
          </a:custGeom>
          <a:gradFill>
            <a:gsLst>
              <a:gs pos="74000">
                <a:srgbClr val="000000">
                  <a:alpha val="4000"/>
                </a:srgbClr>
              </a:gs>
              <a:gs pos="58000">
                <a:srgbClr val="000000">
                  <a:alpha val="14000"/>
                </a:srgbClr>
              </a:gs>
              <a:gs pos="41000">
                <a:srgbClr val="000000">
                  <a:alpha val="14000"/>
                </a:srgbClr>
              </a:gs>
              <a:gs pos="21000">
                <a:srgbClr val="000000">
                  <a:alpha val="22000"/>
                </a:srgbClr>
              </a:gs>
              <a:gs pos="0">
                <a:schemeClr val="tx1">
                  <a:alpha val="35000"/>
                </a:schemeClr>
              </a:gs>
              <a:gs pos="100000">
                <a:schemeClr val="tx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任意多边形 55"/>
          <p:cNvSpPr/>
          <p:nvPr/>
        </p:nvSpPr>
        <p:spPr>
          <a:xfrm flipH="1">
            <a:off x="6295486" y="5158372"/>
            <a:ext cx="3160603" cy="39130"/>
          </a:xfrm>
          <a:custGeom>
            <a:avLst/>
            <a:gdLst>
              <a:gd name="connsiteX0" fmla="*/ 1893086 w 3786173"/>
              <a:gd name="connsiteY0" fmla="*/ 0 h 285622"/>
              <a:gd name="connsiteX1" fmla="*/ 3770581 w 3786173"/>
              <a:gd name="connsiteY1" fmla="*/ 259403 h 285622"/>
              <a:gd name="connsiteX2" fmla="*/ 3786173 w 3786173"/>
              <a:gd name="connsiteY2" fmla="*/ 285622 h 285622"/>
              <a:gd name="connsiteX3" fmla="*/ 0 w 3786173"/>
              <a:gd name="connsiteY3" fmla="*/ 285622 h 285622"/>
              <a:gd name="connsiteX4" fmla="*/ 15591 w 3786173"/>
              <a:gd name="connsiteY4" fmla="*/ 259403 h 285622"/>
              <a:gd name="connsiteX5" fmla="*/ 1893086 w 3786173"/>
              <a:gd name="connsiteY5" fmla="*/ 0 h 285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6173" h="285622">
                <a:moveTo>
                  <a:pt x="1893086" y="0"/>
                </a:moveTo>
                <a:cubicBezTo>
                  <a:pt x="2819199" y="0"/>
                  <a:pt x="3591881" y="111362"/>
                  <a:pt x="3770581" y="259403"/>
                </a:cubicBezTo>
                <a:lnTo>
                  <a:pt x="3786173" y="285622"/>
                </a:lnTo>
                <a:lnTo>
                  <a:pt x="0" y="285622"/>
                </a:lnTo>
                <a:lnTo>
                  <a:pt x="15591" y="259403"/>
                </a:lnTo>
                <a:cubicBezTo>
                  <a:pt x="194291" y="111362"/>
                  <a:pt x="966973" y="0"/>
                  <a:pt x="18930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>
                  <a:alpha val="0"/>
                </a:srgbClr>
              </a:gs>
              <a:gs pos="74000">
                <a:srgbClr val="FFFFFF">
                  <a:alpha val="52000"/>
                </a:srgbClr>
              </a:gs>
              <a:gs pos="51000">
                <a:srgbClr val="FFFFFF">
                  <a:alpha val="75000"/>
                </a:srgbClr>
              </a:gs>
              <a:gs pos="0">
                <a:srgbClr val="FFFF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5012729" y="571530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6168294" y="6107420"/>
            <a:ext cx="3434932" cy="144116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>
            <a:off x="6451548" y="4145786"/>
            <a:ext cx="429560" cy="444899"/>
            <a:chOff x="9450388" y="2662238"/>
            <a:chExt cx="133350" cy="138112"/>
          </a:xfrm>
          <a:solidFill>
            <a:srgbClr val="E87071"/>
          </a:solidFill>
        </p:grpSpPr>
        <p:sp>
          <p:nvSpPr>
            <p:cNvPr id="6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Group 4"/>
          <p:cNvGrpSpPr>
            <a:grpSpLocks noChangeAspect="1"/>
          </p:cNvGrpSpPr>
          <p:nvPr/>
        </p:nvGrpSpPr>
        <p:grpSpPr bwMode="auto">
          <a:xfrm>
            <a:off x="5561355" y="5541271"/>
            <a:ext cx="477509" cy="369236"/>
            <a:chOff x="3494" y="1896"/>
            <a:chExt cx="688" cy="532"/>
          </a:xfrm>
          <a:solidFill>
            <a:srgbClr val="651670"/>
          </a:solidFill>
        </p:grpSpPr>
        <p:sp>
          <p:nvSpPr>
            <p:cNvPr id="6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Group 17"/>
          <p:cNvGrpSpPr>
            <a:grpSpLocks noChangeAspect="1"/>
          </p:cNvGrpSpPr>
          <p:nvPr/>
        </p:nvGrpSpPr>
        <p:grpSpPr bwMode="auto">
          <a:xfrm>
            <a:off x="6516207" y="1427856"/>
            <a:ext cx="464482" cy="498592"/>
            <a:chOff x="231" y="1205"/>
            <a:chExt cx="640" cy="687"/>
          </a:xfrm>
          <a:solidFill>
            <a:srgbClr val="FFB850"/>
          </a:solidFill>
        </p:grpSpPr>
        <p:sp>
          <p:nvSpPr>
            <p:cNvPr id="7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3690156" y="1255488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690156" y="3936967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926300" y="2596265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6926300" y="5302554"/>
            <a:ext cx="1924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3488955" y="1650757"/>
            <a:ext cx="2335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488955" y="4347784"/>
            <a:ext cx="2335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708755" y="5719209"/>
            <a:ext cx="2335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708755" y="3004223"/>
            <a:ext cx="2335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90319" y="2414860"/>
            <a:ext cx="1181929" cy="1223784"/>
            <a:chOff x="4114169" y="2140000"/>
            <a:chExt cx="1181929" cy="1223784"/>
          </a:xfrm>
        </p:grpSpPr>
        <p:sp>
          <p:nvSpPr>
            <p:cNvPr id="9" name="文本框 8"/>
            <p:cNvSpPr txBox="1"/>
            <p:nvPr/>
          </p:nvSpPr>
          <p:spPr>
            <a:xfrm>
              <a:off x="4356702" y="2296256"/>
              <a:ext cx="9393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411416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06833" y="4000585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3767459" y="5114278"/>
            <a:ext cx="1204789" cy="1223784"/>
            <a:chOff x="4091309" y="2140000"/>
            <a:chExt cx="1204789" cy="1223784"/>
          </a:xfrm>
        </p:grpSpPr>
        <p:sp>
          <p:nvSpPr>
            <p:cNvPr id="90" name="文本框 89"/>
            <p:cNvSpPr txBox="1"/>
            <p:nvPr/>
          </p:nvSpPr>
          <p:spPr>
            <a:xfrm>
              <a:off x="4356702" y="2296256"/>
              <a:ext cx="9393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409130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490831" y="3764414"/>
            <a:ext cx="1193392" cy="1223784"/>
            <a:chOff x="4175129" y="2140000"/>
            <a:chExt cx="1193392" cy="1223784"/>
          </a:xfrm>
        </p:grpSpPr>
        <p:sp>
          <p:nvSpPr>
            <p:cNvPr id="93" name="文本框 92"/>
            <p:cNvSpPr txBox="1"/>
            <p:nvPr/>
          </p:nvSpPr>
          <p:spPr>
            <a:xfrm>
              <a:off x="4415487" y="2296256"/>
              <a:ext cx="953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417512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490831" y="1069528"/>
            <a:ext cx="1120969" cy="1223784"/>
            <a:chOff x="4175129" y="2140000"/>
            <a:chExt cx="1120969" cy="1223784"/>
          </a:xfrm>
        </p:grpSpPr>
        <p:sp>
          <p:nvSpPr>
            <p:cNvPr id="96" name="文本框 95"/>
            <p:cNvSpPr txBox="1"/>
            <p:nvPr/>
          </p:nvSpPr>
          <p:spPr>
            <a:xfrm>
              <a:off x="4405962" y="2296256"/>
              <a:ext cx="890136" cy="923330"/>
            </a:xfrm>
            <a:prstGeom prst="rect">
              <a:avLst/>
            </a:prstGeom>
            <a:noFill/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prstClr val="white"/>
                  </a:solidFill>
                  <a:effectLst>
                    <a:innerShdw blurRad="38100" dist="38100" dir="180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5400" dirty="0">
                <a:solidFill>
                  <a:prstClr val="white"/>
                </a:solidFill>
                <a:effectLst>
                  <a:innerShdw blurRad="38100" dist="38100" dir="180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175129" y="2140000"/>
              <a:ext cx="446276" cy="12237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700" dirty="0">
                  <a:solidFill>
                    <a:prstClr val="whit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  <a:cs typeface="DokChampa" panose="020B0604020202020204" pitchFamily="34" charset="-34"/>
                </a:rPr>
                <a:t>STEP</a:t>
              </a:r>
              <a:endParaRPr lang="zh-CN" altLang="en-US" sz="17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DokChampa" panose="020B0604020202020204" pitchFamily="34" charset="-34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51620" y="2807119"/>
            <a:ext cx="433514" cy="434780"/>
            <a:chOff x="458010" y="4063526"/>
            <a:chExt cx="1087437" cy="1090612"/>
          </a:xfrm>
          <a:solidFill>
            <a:srgbClr val="01ACBE"/>
          </a:solidFill>
        </p:grpSpPr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拟物钢笔并列关系图表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23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任意多边形 248"/>
          <p:cNvSpPr>
            <a:spLocks/>
          </p:cNvSpPr>
          <p:nvPr/>
        </p:nvSpPr>
        <p:spPr bwMode="auto">
          <a:xfrm>
            <a:off x="4341108" y="1643364"/>
            <a:ext cx="4546918" cy="886816"/>
          </a:xfrm>
          <a:custGeom>
            <a:avLst/>
            <a:gdLst>
              <a:gd name="connsiteX0" fmla="*/ 796 w 4546918"/>
              <a:gd name="connsiteY0" fmla="*/ 0 h 886816"/>
              <a:gd name="connsiteX1" fmla="*/ 1987487 w 4546918"/>
              <a:gd name="connsiteY1" fmla="*/ 0 h 886816"/>
              <a:gd name="connsiteX2" fmla="*/ 2238061 w 4546918"/>
              <a:gd name="connsiteY2" fmla="*/ 0 h 886816"/>
              <a:gd name="connsiteX3" fmla="*/ 4224752 w 4546918"/>
              <a:gd name="connsiteY3" fmla="*/ 0 h 886816"/>
              <a:gd name="connsiteX4" fmla="*/ 4546918 w 4546918"/>
              <a:gd name="connsiteY4" fmla="*/ 443408 h 886816"/>
              <a:gd name="connsiteX5" fmla="*/ 4224752 w 4546918"/>
              <a:gd name="connsiteY5" fmla="*/ 886816 h 886816"/>
              <a:gd name="connsiteX6" fmla="*/ 2238061 w 4546918"/>
              <a:gd name="connsiteY6" fmla="*/ 886816 h 886816"/>
              <a:gd name="connsiteX7" fmla="*/ 1969589 w 4546918"/>
              <a:gd name="connsiteY7" fmla="*/ 886816 h 886816"/>
              <a:gd name="connsiteX8" fmla="*/ 332606 w 4546918"/>
              <a:gd name="connsiteY8" fmla="*/ 886816 h 886816"/>
              <a:gd name="connsiteX9" fmla="*/ 0 w 4546918"/>
              <a:gd name="connsiteY9" fmla="*/ 886816 h 886816"/>
              <a:gd name="connsiteX10" fmla="*/ 75528 w 4546918"/>
              <a:gd name="connsiteY10" fmla="*/ 795275 h 886816"/>
              <a:gd name="connsiteX11" fmla="*/ 77419 w 4546918"/>
              <a:gd name="connsiteY11" fmla="*/ 791790 h 886816"/>
              <a:gd name="connsiteX12" fmla="*/ 90287 w 4546918"/>
              <a:gd name="connsiteY12" fmla="*/ 775964 h 886816"/>
              <a:gd name="connsiteX13" fmla="*/ 197676 w 4546918"/>
              <a:gd name="connsiteY13" fmla="*/ 443408 h 886816"/>
              <a:gd name="connsiteX14" fmla="*/ 796 w 4546918"/>
              <a:gd name="connsiteY14" fmla="*/ 0 h 88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546918" h="886816">
                <a:moveTo>
                  <a:pt x="796" y="0"/>
                </a:moveTo>
                <a:cubicBezTo>
                  <a:pt x="796" y="0"/>
                  <a:pt x="796" y="0"/>
                  <a:pt x="1987487" y="0"/>
                </a:cubicBezTo>
                <a:cubicBezTo>
                  <a:pt x="1987487" y="0"/>
                  <a:pt x="1987487" y="0"/>
                  <a:pt x="2238061" y="0"/>
                </a:cubicBezTo>
                <a:cubicBezTo>
                  <a:pt x="2238061" y="0"/>
                  <a:pt x="2238061" y="0"/>
                  <a:pt x="4224752" y="0"/>
                </a:cubicBezTo>
                <a:cubicBezTo>
                  <a:pt x="4403733" y="0"/>
                  <a:pt x="4546918" y="190032"/>
                  <a:pt x="4546918" y="443408"/>
                </a:cubicBezTo>
                <a:cubicBezTo>
                  <a:pt x="4546918" y="675669"/>
                  <a:pt x="4403733" y="886816"/>
                  <a:pt x="4224752" y="886816"/>
                </a:cubicBezTo>
                <a:cubicBezTo>
                  <a:pt x="4224752" y="886816"/>
                  <a:pt x="4224752" y="886816"/>
                  <a:pt x="2238061" y="886816"/>
                </a:cubicBezTo>
                <a:cubicBezTo>
                  <a:pt x="2238061" y="886816"/>
                  <a:pt x="2238061" y="886816"/>
                  <a:pt x="1969589" y="886816"/>
                </a:cubicBezTo>
                <a:cubicBezTo>
                  <a:pt x="1969589" y="886816"/>
                  <a:pt x="1969589" y="886816"/>
                  <a:pt x="332606" y="886816"/>
                </a:cubicBezTo>
                <a:lnTo>
                  <a:pt x="0" y="886816"/>
                </a:lnTo>
                <a:lnTo>
                  <a:pt x="75528" y="795275"/>
                </a:lnTo>
                <a:lnTo>
                  <a:pt x="77419" y="791790"/>
                </a:lnTo>
                <a:lnTo>
                  <a:pt x="90287" y="775964"/>
                </a:lnTo>
                <a:cubicBezTo>
                  <a:pt x="143981" y="702063"/>
                  <a:pt x="197676" y="591211"/>
                  <a:pt x="197676" y="443408"/>
                </a:cubicBezTo>
                <a:cubicBezTo>
                  <a:pt x="197676" y="168917"/>
                  <a:pt x="796" y="0"/>
                  <a:pt x="796" y="0"/>
                </a:cubicBezTo>
                <a:close/>
              </a:path>
            </a:pathLst>
          </a:custGeom>
          <a:solidFill>
            <a:srgbClr val="FEB750"/>
          </a:solidFill>
          <a:ln>
            <a:noFill/>
          </a:ln>
          <a:effectLst>
            <a:innerShdw blurRad="431800" dist="127000" dir="13500000">
              <a:srgbClr val="955901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1" name="任意多边形 250"/>
          <p:cNvSpPr>
            <a:spLocks/>
          </p:cNvSpPr>
          <p:nvPr/>
        </p:nvSpPr>
        <p:spPr bwMode="auto">
          <a:xfrm>
            <a:off x="4119880" y="1503025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18143" y="1186111"/>
            <a:ext cx="2130132" cy="2654056"/>
            <a:chOff x="7380501" y="2927402"/>
            <a:chExt cx="2311887" cy="2880512"/>
          </a:xfrm>
        </p:grpSpPr>
        <p:sp>
          <p:nvSpPr>
            <p:cNvPr id="40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8" name="椭圆 70"/>
          <p:cNvSpPr/>
          <p:nvPr/>
        </p:nvSpPr>
        <p:spPr>
          <a:xfrm>
            <a:off x="3520062" y="1620510"/>
            <a:ext cx="646164" cy="778858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EB7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033163" y="1819152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02" name="Freeform 11"/>
          <p:cNvSpPr>
            <a:spLocks/>
          </p:cNvSpPr>
          <p:nvPr/>
        </p:nvSpPr>
        <p:spPr bwMode="auto">
          <a:xfrm>
            <a:off x="4322101" y="3268479"/>
            <a:ext cx="4564020" cy="885505"/>
          </a:xfrm>
          <a:custGeom>
            <a:avLst/>
            <a:gdLst>
              <a:gd name="T0" fmla="*/ 237 w 255"/>
              <a:gd name="T1" fmla="*/ 0 h 42"/>
              <a:gd name="T2" fmla="*/ 126 w 255"/>
              <a:gd name="T3" fmla="*/ 0 h 42"/>
              <a:gd name="T4" fmla="*/ 112 w 255"/>
              <a:gd name="T5" fmla="*/ 0 h 42"/>
              <a:gd name="T6" fmla="*/ 1 w 255"/>
              <a:gd name="T7" fmla="*/ 0 h 42"/>
              <a:gd name="T8" fmla="*/ 12 w 255"/>
              <a:gd name="T9" fmla="*/ 21 h 42"/>
              <a:gd name="T10" fmla="*/ 0 w 255"/>
              <a:gd name="T11" fmla="*/ 42 h 42"/>
              <a:gd name="T12" fmla="*/ 111 w 255"/>
              <a:gd name="T13" fmla="*/ 42 h 42"/>
              <a:gd name="T14" fmla="*/ 126 w 255"/>
              <a:gd name="T15" fmla="*/ 42 h 42"/>
              <a:gd name="T16" fmla="*/ 237 w 255"/>
              <a:gd name="T17" fmla="*/ 42 h 42"/>
              <a:gd name="T18" fmla="*/ 255 w 255"/>
              <a:gd name="T19" fmla="*/ 21 h 42"/>
              <a:gd name="T20" fmla="*/ 237 w 255"/>
              <a:gd name="T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42">
                <a:moveTo>
                  <a:pt x="237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2" y="8"/>
                  <a:pt x="12" y="21"/>
                </a:cubicBezTo>
                <a:cubicBezTo>
                  <a:pt x="12" y="35"/>
                  <a:pt x="0" y="42"/>
                  <a:pt x="0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47" y="42"/>
                  <a:pt x="255" y="33"/>
                  <a:pt x="255" y="21"/>
                </a:cubicBezTo>
                <a:cubicBezTo>
                  <a:pt x="255" y="9"/>
                  <a:pt x="247" y="0"/>
                  <a:pt x="237" y="0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ffectLst>
            <a:innerShdw blurRad="558800" dist="127000" dir="13500000">
              <a:srgbClr val="9C2020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2" name="任意多边形 251"/>
          <p:cNvSpPr>
            <a:spLocks/>
          </p:cNvSpPr>
          <p:nvPr/>
        </p:nvSpPr>
        <p:spPr bwMode="auto">
          <a:xfrm>
            <a:off x="4119880" y="3130659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118143" y="2883418"/>
            <a:ext cx="2130132" cy="2654056"/>
            <a:chOff x="7380501" y="2927402"/>
            <a:chExt cx="2311887" cy="2880512"/>
          </a:xfrm>
        </p:grpSpPr>
        <p:sp>
          <p:nvSpPr>
            <p:cNvPr id="44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3543447" y="3266842"/>
            <a:ext cx="660866" cy="796652"/>
            <a:chOff x="4141787" y="809625"/>
            <a:chExt cx="3600451" cy="4340225"/>
          </a:xfrm>
          <a:solidFill>
            <a:srgbClr val="E46E6F"/>
          </a:solidFill>
        </p:grpSpPr>
        <p:sp>
          <p:nvSpPr>
            <p:cNvPr id="266" name="Freeform 7"/>
            <p:cNvSpPr>
              <a:spLocks/>
            </p:cNvSpPr>
            <p:nvPr/>
          </p:nvSpPr>
          <p:spPr bwMode="auto">
            <a:xfrm>
              <a:off x="4141787" y="1774826"/>
              <a:ext cx="3600451" cy="3375024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8"/>
            <p:cNvSpPr>
              <a:spLocks/>
            </p:cNvSpPr>
            <p:nvPr/>
          </p:nvSpPr>
          <p:spPr bwMode="auto">
            <a:xfrm>
              <a:off x="6021391" y="809625"/>
              <a:ext cx="792163" cy="1135064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0" name="文本框 269"/>
          <p:cNvSpPr txBox="1"/>
          <p:nvPr/>
        </p:nvSpPr>
        <p:spPr>
          <a:xfrm>
            <a:off x="5033163" y="3447869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312" name="Freeform 21"/>
          <p:cNvSpPr>
            <a:spLocks/>
          </p:cNvSpPr>
          <p:nvPr/>
        </p:nvSpPr>
        <p:spPr bwMode="auto">
          <a:xfrm>
            <a:off x="4322101" y="4972280"/>
            <a:ext cx="4564019" cy="886816"/>
          </a:xfrm>
          <a:custGeom>
            <a:avLst/>
            <a:gdLst>
              <a:gd name="T0" fmla="*/ 237 w 255"/>
              <a:gd name="T1" fmla="*/ 0 h 42"/>
              <a:gd name="T2" fmla="*/ 126 w 255"/>
              <a:gd name="T3" fmla="*/ 0 h 42"/>
              <a:gd name="T4" fmla="*/ 112 w 255"/>
              <a:gd name="T5" fmla="*/ 0 h 42"/>
              <a:gd name="T6" fmla="*/ 1 w 255"/>
              <a:gd name="T7" fmla="*/ 0 h 42"/>
              <a:gd name="T8" fmla="*/ 12 w 255"/>
              <a:gd name="T9" fmla="*/ 21 h 42"/>
              <a:gd name="T10" fmla="*/ 0 w 255"/>
              <a:gd name="T11" fmla="*/ 42 h 42"/>
              <a:gd name="T12" fmla="*/ 111 w 255"/>
              <a:gd name="T13" fmla="*/ 42 h 42"/>
              <a:gd name="T14" fmla="*/ 126 w 255"/>
              <a:gd name="T15" fmla="*/ 42 h 42"/>
              <a:gd name="T16" fmla="*/ 237 w 255"/>
              <a:gd name="T17" fmla="*/ 42 h 42"/>
              <a:gd name="T18" fmla="*/ 255 w 255"/>
              <a:gd name="T19" fmla="*/ 21 h 42"/>
              <a:gd name="T20" fmla="*/ 237 w 255"/>
              <a:gd name="T2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42">
                <a:moveTo>
                  <a:pt x="237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2" y="8"/>
                  <a:pt x="12" y="21"/>
                </a:cubicBezTo>
                <a:cubicBezTo>
                  <a:pt x="12" y="36"/>
                  <a:pt x="0" y="42"/>
                  <a:pt x="0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47" y="42"/>
                  <a:pt x="255" y="33"/>
                  <a:pt x="255" y="21"/>
                </a:cubicBezTo>
                <a:cubicBezTo>
                  <a:pt x="255" y="9"/>
                  <a:pt x="247" y="0"/>
                  <a:pt x="237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558800" dist="127000" dir="13500000">
              <a:srgbClr val="015D67"/>
            </a:inn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3" name="任意多边形 252"/>
          <p:cNvSpPr>
            <a:spLocks/>
          </p:cNvSpPr>
          <p:nvPr/>
        </p:nvSpPr>
        <p:spPr bwMode="auto">
          <a:xfrm>
            <a:off x="4119880" y="4835116"/>
            <a:ext cx="4905133" cy="1161143"/>
          </a:xfrm>
          <a:custGeom>
            <a:avLst/>
            <a:gdLst>
              <a:gd name="connsiteX0" fmla="*/ 77654 w 4905133"/>
              <a:gd name="connsiteY0" fmla="*/ 0 h 1161143"/>
              <a:gd name="connsiteX1" fmla="*/ 123900 w 4905133"/>
              <a:gd name="connsiteY1" fmla="*/ 0 h 1161143"/>
              <a:gd name="connsiteX2" fmla="*/ 1891845 w 4905133"/>
              <a:gd name="connsiteY2" fmla="*/ 0 h 1161143"/>
              <a:gd name="connsiteX3" fmla="*/ 2186852 w 4905133"/>
              <a:gd name="connsiteY3" fmla="*/ 0 h 1161143"/>
              <a:gd name="connsiteX4" fmla="*/ 4525838 w 4905133"/>
              <a:gd name="connsiteY4" fmla="*/ 0 h 1161143"/>
              <a:gd name="connsiteX5" fmla="*/ 4905133 w 4905133"/>
              <a:gd name="connsiteY5" fmla="*/ 580572 h 1161143"/>
              <a:gd name="connsiteX6" fmla="*/ 4525838 w 4905133"/>
              <a:gd name="connsiteY6" fmla="*/ 1161143 h 1161143"/>
              <a:gd name="connsiteX7" fmla="*/ 2186852 w 4905133"/>
              <a:gd name="connsiteY7" fmla="*/ 1161143 h 1161143"/>
              <a:gd name="connsiteX8" fmla="*/ 1870773 w 4905133"/>
              <a:gd name="connsiteY8" fmla="*/ 1161143 h 1161143"/>
              <a:gd name="connsiteX9" fmla="*/ 303835 w 4905133"/>
              <a:gd name="connsiteY9" fmla="*/ 1161143 h 1161143"/>
              <a:gd name="connsiteX10" fmla="*/ 0 w 4905133"/>
              <a:gd name="connsiteY10" fmla="*/ 1161143 h 1161143"/>
              <a:gd name="connsiteX11" fmla="*/ 0 w 4905133"/>
              <a:gd name="connsiteY11" fmla="*/ 1131131 h 1161143"/>
              <a:gd name="connsiteX12" fmla="*/ 15849 w 4905133"/>
              <a:gd name="connsiteY12" fmla="*/ 1126211 h 1161143"/>
              <a:gd name="connsiteX13" fmla="*/ 122750 w 4905133"/>
              <a:gd name="connsiteY13" fmla="*/ 1068187 h 1161143"/>
              <a:gd name="connsiteX14" fmla="*/ 176330 w 4905133"/>
              <a:gd name="connsiteY14" fmla="*/ 1023979 h 1161143"/>
              <a:gd name="connsiteX15" fmla="*/ 319643 w 4905133"/>
              <a:gd name="connsiteY15" fmla="*/ 1023979 h 1161143"/>
              <a:gd name="connsiteX16" fmla="*/ 2041682 w 4905133"/>
              <a:gd name="connsiteY16" fmla="*/ 1023979 h 1161143"/>
              <a:gd name="connsiteX17" fmla="*/ 2324103 w 4905133"/>
              <a:gd name="connsiteY17" fmla="*/ 1023979 h 1161143"/>
              <a:gd name="connsiteX18" fmla="*/ 4414020 w 4905133"/>
              <a:gd name="connsiteY18" fmla="*/ 1023979 h 1161143"/>
              <a:gd name="connsiteX19" fmla="*/ 4752925 w 4905133"/>
              <a:gd name="connsiteY19" fmla="*/ 580571 h 1161143"/>
              <a:gd name="connsiteX20" fmla="*/ 4414020 w 4905133"/>
              <a:gd name="connsiteY20" fmla="*/ 137163 h 1161143"/>
              <a:gd name="connsiteX21" fmla="*/ 2324103 w 4905133"/>
              <a:gd name="connsiteY21" fmla="*/ 137163 h 1161143"/>
              <a:gd name="connsiteX22" fmla="*/ 2060510 w 4905133"/>
              <a:gd name="connsiteY22" fmla="*/ 137163 h 1161143"/>
              <a:gd name="connsiteX23" fmla="*/ 283940 w 4905133"/>
              <a:gd name="connsiteY23" fmla="*/ 137163 h 1161143"/>
              <a:gd name="connsiteX24" fmla="*/ 245459 w 4905133"/>
              <a:gd name="connsiteY24" fmla="*/ 137163 h 1161143"/>
              <a:gd name="connsiteX25" fmla="*/ 215890 w 4905133"/>
              <a:gd name="connsiteY25" fmla="*/ 101325 h 1161143"/>
              <a:gd name="connsiteX26" fmla="*/ 122750 w 4905133"/>
              <a:gd name="connsiteY26" fmla="*/ 24478 h 1161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05133" h="1161143">
                <a:moveTo>
                  <a:pt x="77654" y="0"/>
                </a:moveTo>
                <a:lnTo>
                  <a:pt x="123900" y="0"/>
                </a:lnTo>
                <a:cubicBezTo>
                  <a:pt x="466525" y="0"/>
                  <a:pt x="1014725" y="0"/>
                  <a:pt x="1891845" y="0"/>
                </a:cubicBezTo>
                <a:cubicBezTo>
                  <a:pt x="1891845" y="0"/>
                  <a:pt x="1891845" y="0"/>
                  <a:pt x="2186852" y="0"/>
                </a:cubicBezTo>
                <a:cubicBezTo>
                  <a:pt x="2186852" y="0"/>
                  <a:pt x="2186852" y="0"/>
                  <a:pt x="4525838" y="0"/>
                </a:cubicBezTo>
                <a:cubicBezTo>
                  <a:pt x="4736558" y="0"/>
                  <a:pt x="4905133" y="248816"/>
                  <a:pt x="4905133" y="580572"/>
                </a:cubicBezTo>
                <a:cubicBezTo>
                  <a:pt x="4905133" y="884681"/>
                  <a:pt x="4736558" y="1161143"/>
                  <a:pt x="4525838" y="1161143"/>
                </a:cubicBezTo>
                <a:cubicBezTo>
                  <a:pt x="4525838" y="1161143"/>
                  <a:pt x="4525838" y="1161143"/>
                  <a:pt x="2186852" y="1161143"/>
                </a:cubicBezTo>
                <a:cubicBezTo>
                  <a:pt x="2186852" y="1161143"/>
                  <a:pt x="2186852" y="1161143"/>
                  <a:pt x="1870773" y="1161143"/>
                </a:cubicBezTo>
                <a:cubicBezTo>
                  <a:pt x="1870773" y="1161143"/>
                  <a:pt x="1870773" y="1161143"/>
                  <a:pt x="303835" y="1161143"/>
                </a:cubicBezTo>
                <a:lnTo>
                  <a:pt x="0" y="1161143"/>
                </a:lnTo>
                <a:lnTo>
                  <a:pt x="0" y="1131131"/>
                </a:lnTo>
                <a:lnTo>
                  <a:pt x="15849" y="1126211"/>
                </a:lnTo>
                <a:cubicBezTo>
                  <a:pt x="53495" y="1110288"/>
                  <a:pt x="89270" y="1090806"/>
                  <a:pt x="122750" y="1068187"/>
                </a:cubicBezTo>
                <a:lnTo>
                  <a:pt x="176330" y="1023979"/>
                </a:lnTo>
                <a:lnTo>
                  <a:pt x="319643" y="1023979"/>
                </a:lnTo>
                <a:cubicBezTo>
                  <a:pt x="2041682" y="1023979"/>
                  <a:pt x="2041682" y="1023979"/>
                  <a:pt x="2041682" y="1023979"/>
                </a:cubicBezTo>
                <a:cubicBezTo>
                  <a:pt x="2324103" y="1023979"/>
                  <a:pt x="2324103" y="1023979"/>
                  <a:pt x="2324103" y="1023979"/>
                </a:cubicBezTo>
                <a:cubicBezTo>
                  <a:pt x="4414020" y="1023979"/>
                  <a:pt x="4414020" y="1023979"/>
                  <a:pt x="4414020" y="1023979"/>
                </a:cubicBezTo>
                <a:cubicBezTo>
                  <a:pt x="4602300" y="1023979"/>
                  <a:pt x="4752925" y="812832"/>
                  <a:pt x="4752925" y="580571"/>
                </a:cubicBezTo>
                <a:cubicBezTo>
                  <a:pt x="4752925" y="327195"/>
                  <a:pt x="4602300" y="137163"/>
                  <a:pt x="4414020" y="137163"/>
                </a:cubicBezTo>
                <a:cubicBezTo>
                  <a:pt x="2324103" y="137163"/>
                  <a:pt x="2324103" y="137163"/>
                  <a:pt x="2324103" y="137163"/>
                </a:cubicBezTo>
                <a:cubicBezTo>
                  <a:pt x="2060510" y="137163"/>
                  <a:pt x="2060510" y="137163"/>
                  <a:pt x="2060510" y="137163"/>
                </a:cubicBezTo>
                <a:cubicBezTo>
                  <a:pt x="1080861" y="137163"/>
                  <a:pt x="560423" y="137163"/>
                  <a:pt x="283940" y="137163"/>
                </a:cubicBezTo>
                <a:lnTo>
                  <a:pt x="245459" y="137163"/>
                </a:lnTo>
                <a:lnTo>
                  <a:pt x="215890" y="101325"/>
                </a:lnTo>
                <a:cubicBezTo>
                  <a:pt x="187419" y="72853"/>
                  <a:pt x="156231" y="47097"/>
                  <a:pt x="122750" y="24478"/>
                </a:cubicBezTo>
                <a:close/>
              </a:path>
            </a:pathLst>
          </a:custGeom>
          <a:solidFill>
            <a:srgbClr val="E6E6E6"/>
          </a:solidFill>
          <a:ln>
            <a:solidFill>
              <a:srgbClr val="ECECEC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118143" y="4611756"/>
            <a:ext cx="2130132" cy="2654056"/>
            <a:chOff x="7380501" y="2927402"/>
            <a:chExt cx="2311887" cy="2880512"/>
          </a:xfrm>
        </p:grpSpPr>
        <p:sp>
          <p:nvSpPr>
            <p:cNvPr id="48" name="椭圆 50"/>
            <p:cNvSpPr/>
            <p:nvPr/>
          </p:nvSpPr>
          <p:spPr>
            <a:xfrm rot="18900000">
              <a:off x="7501948" y="2927402"/>
              <a:ext cx="2190440" cy="2880512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567583" y="3243359"/>
              <a:ext cx="1344545" cy="1344543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3520062" y="5129704"/>
            <a:ext cx="618124" cy="622340"/>
            <a:chOff x="3771900" y="3200403"/>
            <a:chExt cx="2011680" cy="2025393"/>
          </a:xfrm>
          <a:solidFill>
            <a:srgbClr val="01ACBE"/>
          </a:solidFill>
        </p:grpSpPr>
        <p:sp>
          <p:nvSpPr>
            <p:cNvPr id="261" name="任意多边形 260"/>
            <p:cNvSpPr/>
            <p:nvPr/>
          </p:nvSpPr>
          <p:spPr>
            <a:xfrm>
              <a:off x="3775164" y="3370221"/>
              <a:ext cx="770709" cy="796835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2" name="任意多边形 261"/>
            <p:cNvSpPr/>
            <p:nvPr/>
          </p:nvSpPr>
          <p:spPr>
            <a:xfrm>
              <a:off x="4704586" y="3200403"/>
              <a:ext cx="1078994" cy="937258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3" name="任意多边形 262"/>
            <p:cNvSpPr/>
            <p:nvPr/>
          </p:nvSpPr>
          <p:spPr>
            <a:xfrm>
              <a:off x="3771900" y="4279397"/>
              <a:ext cx="772670" cy="786382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4" name="任意多边形 263"/>
            <p:cNvSpPr/>
            <p:nvPr/>
          </p:nvSpPr>
          <p:spPr>
            <a:xfrm>
              <a:off x="4704586" y="4293110"/>
              <a:ext cx="1076203" cy="932686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1" name="文本框 270"/>
          <p:cNvSpPr txBox="1"/>
          <p:nvPr/>
        </p:nvSpPr>
        <p:spPr>
          <a:xfrm>
            <a:off x="5033163" y="5150840"/>
            <a:ext cx="2930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672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421120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265294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2425495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93017" y="1176508"/>
            <a:ext cx="2334506" cy="2908698"/>
            <a:chOff x="7380501" y="2927403"/>
            <a:chExt cx="2311885" cy="2880513"/>
          </a:xfrm>
        </p:grpSpPr>
        <p:sp>
          <p:nvSpPr>
            <p:cNvPr id="67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569154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B850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FFB850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352107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FFB850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4400" dirty="0">
              <a:solidFill>
                <a:srgbClr val="FFB850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53" name="任意多边形 152"/>
          <p:cNvSpPr/>
          <p:nvPr/>
        </p:nvSpPr>
        <p:spPr>
          <a:xfrm>
            <a:off x="4532746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482600" dist="228600" dir="81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任意多边形 153"/>
          <p:cNvSpPr/>
          <p:nvPr/>
        </p:nvSpPr>
        <p:spPr>
          <a:xfrm>
            <a:off x="4376920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任意多边形 155"/>
          <p:cNvSpPr/>
          <p:nvPr/>
        </p:nvSpPr>
        <p:spPr>
          <a:xfrm>
            <a:off x="4537121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205512" y="1176508"/>
            <a:ext cx="2334506" cy="2908698"/>
            <a:chOff x="7380501" y="2927403"/>
            <a:chExt cx="2311885" cy="2880513"/>
          </a:xfrm>
        </p:grpSpPr>
        <p:sp>
          <p:nvSpPr>
            <p:cNvPr id="86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9" name="文本框 158"/>
          <p:cNvSpPr txBox="1"/>
          <p:nvPr/>
        </p:nvSpPr>
        <p:spPr>
          <a:xfrm>
            <a:off x="4680780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1ACBE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01ACBE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4463734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01ACBE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4400" dirty="0">
              <a:solidFill>
                <a:srgbClr val="01ACBE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6635566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任意多边形 195"/>
          <p:cNvSpPr/>
          <p:nvPr/>
        </p:nvSpPr>
        <p:spPr>
          <a:xfrm>
            <a:off x="6479740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任意多边形 197"/>
          <p:cNvSpPr/>
          <p:nvPr/>
        </p:nvSpPr>
        <p:spPr>
          <a:xfrm>
            <a:off x="6639941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332056" y="1176508"/>
            <a:ext cx="2334506" cy="2908698"/>
            <a:chOff x="7380501" y="2927403"/>
            <a:chExt cx="2311885" cy="2880513"/>
          </a:xfrm>
        </p:grpSpPr>
        <p:sp>
          <p:nvSpPr>
            <p:cNvPr id="90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1" name="文本框 200"/>
          <p:cNvSpPr txBox="1"/>
          <p:nvPr/>
        </p:nvSpPr>
        <p:spPr>
          <a:xfrm>
            <a:off x="6783600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E87071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E87071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02" name="文本框 201"/>
          <p:cNvSpPr txBox="1"/>
          <p:nvPr/>
        </p:nvSpPr>
        <p:spPr>
          <a:xfrm>
            <a:off x="6566553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E87071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4400" dirty="0">
              <a:solidFill>
                <a:srgbClr val="E87071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209" name="任意多边形 208"/>
          <p:cNvSpPr/>
          <p:nvPr/>
        </p:nvSpPr>
        <p:spPr>
          <a:xfrm>
            <a:off x="8728527" y="254121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0" name="任意多边形 209"/>
          <p:cNvSpPr/>
          <p:nvPr/>
        </p:nvSpPr>
        <p:spPr>
          <a:xfrm>
            <a:off x="8572701" y="2541211"/>
            <a:ext cx="1275018" cy="3235474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2" name="任意多边形 211"/>
          <p:cNvSpPr/>
          <p:nvPr/>
        </p:nvSpPr>
        <p:spPr>
          <a:xfrm>
            <a:off x="8732902" y="2433851"/>
            <a:ext cx="964565" cy="3177764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8431911" y="1176508"/>
            <a:ext cx="2334506" cy="2908698"/>
            <a:chOff x="7380501" y="2927403"/>
            <a:chExt cx="2311885" cy="2880513"/>
          </a:xfrm>
        </p:grpSpPr>
        <p:sp>
          <p:nvSpPr>
            <p:cNvPr id="94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8876561" y="1566763"/>
            <a:ext cx="647582" cy="2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663A77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400" dirty="0">
              <a:solidFill>
                <a:srgbClr val="663A77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8659515" y="1759425"/>
            <a:ext cx="1081675" cy="6826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rgbClr val="663A77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4400" dirty="0">
              <a:solidFill>
                <a:srgbClr val="663A77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50197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752117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6860605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943324" y="2916221"/>
            <a:ext cx="553998" cy="2038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立体球创意目录页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059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4"/>
          <p:cNvGrpSpPr>
            <a:grpSpLocks noChangeAspect="1"/>
          </p:cNvGrpSpPr>
          <p:nvPr/>
        </p:nvGrpSpPr>
        <p:grpSpPr bwMode="auto">
          <a:xfrm>
            <a:off x="4430911" y="1936840"/>
            <a:ext cx="2957295" cy="2957295"/>
            <a:chOff x="2162" y="480"/>
            <a:chExt cx="3358" cy="3358"/>
          </a:xfrm>
          <a:solidFill>
            <a:schemeClr val="bg1"/>
          </a:solidFill>
        </p:grpSpPr>
        <p:sp>
          <p:nvSpPr>
            <p:cNvPr id="91" name="Freeform 5"/>
            <p:cNvSpPr>
              <a:spLocks noEditPoints="1"/>
            </p:cNvSpPr>
            <p:nvPr/>
          </p:nvSpPr>
          <p:spPr bwMode="auto">
            <a:xfrm>
              <a:off x="2252" y="570"/>
              <a:ext cx="3178" cy="3178"/>
            </a:xfrm>
            <a:custGeom>
              <a:avLst/>
              <a:gdLst>
                <a:gd name="T0" fmla="*/ 671 w 1342"/>
                <a:gd name="T1" fmla="*/ 1277 h 1342"/>
                <a:gd name="T2" fmla="*/ 65 w 1342"/>
                <a:gd name="T3" fmla="*/ 671 h 1342"/>
                <a:gd name="T4" fmla="*/ 671 w 1342"/>
                <a:gd name="T5" fmla="*/ 65 h 1342"/>
                <a:gd name="T6" fmla="*/ 1277 w 1342"/>
                <a:gd name="T7" fmla="*/ 671 h 1342"/>
                <a:gd name="T8" fmla="*/ 671 w 1342"/>
                <a:gd name="T9" fmla="*/ 1277 h 1342"/>
                <a:gd name="T10" fmla="*/ 671 w 1342"/>
                <a:gd name="T11" fmla="*/ 0 h 1342"/>
                <a:gd name="T12" fmla="*/ 0 w 1342"/>
                <a:gd name="T13" fmla="*/ 671 h 1342"/>
                <a:gd name="T14" fmla="*/ 671 w 1342"/>
                <a:gd name="T15" fmla="*/ 1342 h 1342"/>
                <a:gd name="T16" fmla="*/ 1342 w 1342"/>
                <a:gd name="T17" fmla="*/ 671 h 1342"/>
                <a:gd name="T18" fmla="*/ 671 w 1342"/>
                <a:gd name="T19" fmla="*/ 0 h 1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2" h="1342">
                  <a:moveTo>
                    <a:pt x="671" y="1277"/>
                  </a:moveTo>
                  <a:cubicBezTo>
                    <a:pt x="337" y="1277"/>
                    <a:pt x="65" y="1005"/>
                    <a:pt x="65" y="671"/>
                  </a:cubicBezTo>
                  <a:cubicBezTo>
                    <a:pt x="65" y="337"/>
                    <a:pt x="337" y="65"/>
                    <a:pt x="671" y="65"/>
                  </a:cubicBezTo>
                  <a:cubicBezTo>
                    <a:pt x="1005" y="65"/>
                    <a:pt x="1277" y="337"/>
                    <a:pt x="1277" y="671"/>
                  </a:cubicBezTo>
                  <a:cubicBezTo>
                    <a:pt x="1277" y="1005"/>
                    <a:pt x="1005" y="1277"/>
                    <a:pt x="671" y="1277"/>
                  </a:cubicBezTo>
                  <a:moveTo>
                    <a:pt x="671" y="0"/>
                  </a:moveTo>
                  <a:cubicBezTo>
                    <a:pt x="301" y="0"/>
                    <a:pt x="0" y="301"/>
                    <a:pt x="0" y="671"/>
                  </a:cubicBezTo>
                  <a:cubicBezTo>
                    <a:pt x="0" y="1041"/>
                    <a:pt x="301" y="1342"/>
                    <a:pt x="671" y="1342"/>
                  </a:cubicBezTo>
                  <a:cubicBezTo>
                    <a:pt x="1041" y="1342"/>
                    <a:pt x="1342" y="1041"/>
                    <a:pt x="1342" y="671"/>
                  </a:cubicBezTo>
                  <a:cubicBezTo>
                    <a:pt x="1342" y="301"/>
                    <a:pt x="1041" y="0"/>
                    <a:pt x="6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"/>
            <p:cNvSpPr>
              <a:spLocks noEditPoints="1"/>
            </p:cNvSpPr>
            <p:nvPr/>
          </p:nvSpPr>
          <p:spPr bwMode="auto">
            <a:xfrm>
              <a:off x="2162" y="480"/>
              <a:ext cx="3358" cy="3358"/>
            </a:xfrm>
            <a:custGeom>
              <a:avLst/>
              <a:gdLst>
                <a:gd name="T0" fmla="*/ 709 w 1418"/>
                <a:gd name="T1" fmla="*/ 1406 h 1418"/>
                <a:gd name="T2" fmla="*/ 13 w 1418"/>
                <a:gd name="T3" fmla="*/ 709 h 1418"/>
                <a:gd name="T4" fmla="*/ 709 w 1418"/>
                <a:gd name="T5" fmla="*/ 12 h 1418"/>
                <a:gd name="T6" fmla="*/ 1406 w 1418"/>
                <a:gd name="T7" fmla="*/ 709 h 1418"/>
                <a:gd name="T8" fmla="*/ 709 w 1418"/>
                <a:gd name="T9" fmla="*/ 1406 h 1418"/>
                <a:gd name="T10" fmla="*/ 709 w 1418"/>
                <a:gd name="T11" fmla="*/ 0 h 1418"/>
                <a:gd name="T12" fmla="*/ 0 w 1418"/>
                <a:gd name="T13" fmla="*/ 709 h 1418"/>
                <a:gd name="T14" fmla="*/ 709 w 1418"/>
                <a:gd name="T15" fmla="*/ 1418 h 1418"/>
                <a:gd name="T16" fmla="*/ 1418 w 1418"/>
                <a:gd name="T17" fmla="*/ 709 h 1418"/>
                <a:gd name="T18" fmla="*/ 709 w 1418"/>
                <a:gd name="T19" fmla="*/ 0 h 1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8" h="1418">
                  <a:moveTo>
                    <a:pt x="709" y="1406"/>
                  </a:moveTo>
                  <a:cubicBezTo>
                    <a:pt x="325" y="1406"/>
                    <a:pt x="13" y="1093"/>
                    <a:pt x="13" y="709"/>
                  </a:cubicBezTo>
                  <a:cubicBezTo>
                    <a:pt x="13" y="325"/>
                    <a:pt x="325" y="12"/>
                    <a:pt x="709" y="12"/>
                  </a:cubicBezTo>
                  <a:cubicBezTo>
                    <a:pt x="1093" y="12"/>
                    <a:pt x="1406" y="325"/>
                    <a:pt x="1406" y="709"/>
                  </a:cubicBezTo>
                  <a:cubicBezTo>
                    <a:pt x="1406" y="1093"/>
                    <a:pt x="1093" y="1406"/>
                    <a:pt x="709" y="1406"/>
                  </a:cubicBezTo>
                  <a:moveTo>
                    <a:pt x="709" y="0"/>
                  </a:moveTo>
                  <a:cubicBezTo>
                    <a:pt x="318" y="0"/>
                    <a:pt x="0" y="318"/>
                    <a:pt x="0" y="709"/>
                  </a:cubicBezTo>
                  <a:cubicBezTo>
                    <a:pt x="0" y="1100"/>
                    <a:pt x="318" y="1418"/>
                    <a:pt x="709" y="1418"/>
                  </a:cubicBezTo>
                  <a:cubicBezTo>
                    <a:pt x="1100" y="1418"/>
                    <a:pt x="1418" y="1100"/>
                    <a:pt x="1418" y="709"/>
                  </a:cubicBezTo>
                  <a:cubicBezTo>
                    <a:pt x="1418" y="318"/>
                    <a:pt x="1100" y="0"/>
                    <a:pt x="7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61222" y="534402"/>
            <a:ext cx="1877714" cy="2339553"/>
            <a:chOff x="7380501" y="2927403"/>
            <a:chExt cx="2311884" cy="2880513"/>
          </a:xfrm>
        </p:grpSpPr>
        <p:sp>
          <p:nvSpPr>
            <p:cNvPr id="14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08926" y="2615808"/>
            <a:ext cx="1877714" cy="2339553"/>
            <a:chOff x="7380501" y="2927403"/>
            <a:chExt cx="2311884" cy="2880513"/>
          </a:xfrm>
        </p:grpSpPr>
        <p:sp>
          <p:nvSpPr>
            <p:cNvPr id="22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388206" y="2615808"/>
            <a:ext cx="1877714" cy="2339553"/>
            <a:chOff x="7380501" y="2927403"/>
            <a:chExt cx="2311884" cy="2880513"/>
          </a:xfrm>
        </p:grpSpPr>
        <p:sp>
          <p:nvSpPr>
            <p:cNvPr id="30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61221" y="4811968"/>
            <a:ext cx="1877714" cy="2339553"/>
            <a:chOff x="7380501" y="2927403"/>
            <a:chExt cx="2311884" cy="2880513"/>
          </a:xfrm>
        </p:grpSpPr>
        <p:sp>
          <p:nvSpPr>
            <p:cNvPr id="34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rot="8100000">
            <a:off x="4240304" y="1997747"/>
            <a:ext cx="798446" cy="163155"/>
            <a:chOff x="8725719" y="1669670"/>
            <a:chExt cx="1424726" cy="291130"/>
          </a:xfrm>
        </p:grpSpPr>
        <p:sp>
          <p:nvSpPr>
            <p:cNvPr id="54" name="椭圆 53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8100000">
            <a:off x="6851067" y="4626028"/>
            <a:ext cx="798446" cy="163155"/>
            <a:chOff x="8725719" y="1669670"/>
            <a:chExt cx="1424726" cy="291130"/>
          </a:xfrm>
        </p:grpSpPr>
        <p:sp>
          <p:nvSpPr>
            <p:cNvPr id="62" name="椭圆 61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rot="13500000">
            <a:off x="6837017" y="1983804"/>
            <a:ext cx="798446" cy="163155"/>
            <a:chOff x="8725719" y="1669670"/>
            <a:chExt cx="1424726" cy="291130"/>
          </a:xfrm>
        </p:grpSpPr>
        <p:sp>
          <p:nvSpPr>
            <p:cNvPr id="88" name="椭圆 87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 rot="13500000">
            <a:off x="4208730" y="4594566"/>
            <a:ext cx="798446" cy="163155"/>
            <a:chOff x="8725719" y="1669670"/>
            <a:chExt cx="1424726" cy="291130"/>
          </a:xfrm>
        </p:grpSpPr>
        <p:sp>
          <p:nvSpPr>
            <p:cNvPr id="85" name="椭圆 84"/>
            <p:cNvSpPr/>
            <p:nvPr/>
          </p:nvSpPr>
          <p:spPr>
            <a:xfrm>
              <a:off x="8725719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9292517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9859315" y="1669670"/>
              <a:ext cx="291130" cy="291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6" name="任意多边形 115"/>
          <p:cNvSpPr/>
          <p:nvPr/>
        </p:nvSpPr>
        <p:spPr>
          <a:xfrm flipV="1">
            <a:off x="1730656" y="3075164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970302" y="2014385"/>
            <a:ext cx="2682025" cy="1254997"/>
            <a:chOff x="7015886" y="725479"/>
            <a:chExt cx="2682025" cy="1254997"/>
          </a:xfrm>
        </p:grpSpPr>
        <p:sp>
          <p:nvSpPr>
            <p:cNvPr id="119" name="文本框 118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 flipH="1">
            <a:off x="8857283" y="3427589"/>
            <a:ext cx="1249327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9093593" y="3801247"/>
            <a:ext cx="2682025" cy="1254997"/>
            <a:chOff x="7015886" y="725479"/>
            <a:chExt cx="2682025" cy="1254997"/>
          </a:xfrm>
        </p:grpSpPr>
        <p:sp>
          <p:nvSpPr>
            <p:cNvPr id="123" name="文本框 122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5" name="任意多边形 124"/>
          <p:cNvSpPr/>
          <p:nvPr/>
        </p:nvSpPr>
        <p:spPr>
          <a:xfrm flipV="1">
            <a:off x="1801220" y="5228848"/>
            <a:ext cx="328389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970302" y="4136321"/>
            <a:ext cx="2682025" cy="1254997"/>
            <a:chOff x="7015886" y="725479"/>
            <a:chExt cx="2682025" cy="1254997"/>
          </a:xfrm>
        </p:grpSpPr>
        <p:sp>
          <p:nvSpPr>
            <p:cNvPr id="127" name="文本框 126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" name="任意多边形 128"/>
          <p:cNvSpPr/>
          <p:nvPr/>
        </p:nvSpPr>
        <p:spPr>
          <a:xfrm flipH="1">
            <a:off x="6805380" y="1279566"/>
            <a:ext cx="3263129" cy="357465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9093593" y="1679425"/>
            <a:ext cx="2682025" cy="1254997"/>
            <a:chOff x="7015886" y="725479"/>
            <a:chExt cx="2682025" cy="1254997"/>
          </a:xfrm>
        </p:grpSpPr>
        <p:sp>
          <p:nvSpPr>
            <p:cNvPr id="131" name="文本框 130"/>
            <p:cNvSpPr txBox="1"/>
            <p:nvPr/>
          </p:nvSpPr>
          <p:spPr>
            <a:xfrm>
              <a:off x="7015886" y="725479"/>
              <a:ext cx="26820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在此添加标题</a:t>
              </a: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7037155" y="1026369"/>
              <a:ext cx="200660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4919663" y="2722563"/>
            <a:ext cx="2282067" cy="724537"/>
            <a:chOff x="4919663" y="2760663"/>
            <a:chExt cx="2282067" cy="724537"/>
          </a:xfrm>
        </p:grpSpPr>
        <p:sp>
          <p:nvSpPr>
            <p:cNvPr id="155" name="Oval 24"/>
            <p:cNvSpPr>
              <a:spLocks noChangeArrowheads="1"/>
            </p:cNvSpPr>
            <p:nvPr/>
          </p:nvSpPr>
          <p:spPr bwMode="auto">
            <a:xfrm>
              <a:off x="6242050" y="3028950"/>
              <a:ext cx="100013" cy="1016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Oval 25"/>
            <p:cNvSpPr>
              <a:spLocks noChangeArrowheads="1"/>
            </p:cNvSpPr>
            <p:nvPr/>
          </p:nvSpPr>
          <p:spPr bwMode="auto">
            <a:xfrm>
              <a:off x="6442075" y="3028950"/>
              <a:ext cx="101600" cy="1016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26"/>
            <p:cNvSpPr>
              <a:spLocks noChangeArrowheads="1"/>
            </p:cNvSpPr>
            <p:nvPr/>
          </p:nvSpPr>
          <p:spPr bwMode="auto">
            <a:xfrm>
              <a:off x="6643688" y="3028950"/>
              <a:ext cx="98425" cy="101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Oval 27"/>
            <p:cNvSpPr>
              <a:spLocks noChangeArrowheads="1"/>
            </p:cNvSpPr>
            <p:nvPr/>
          </p:nvSpPr>
          <p:spPr bwMode="auto">
            <a:xfrm>
              <a:off x="5865813" y="3287713"/>
              <a:ext cx="98425" cy="10001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28"/>
            <p:cNvSpPr>
              <a:spLocks noChangeArrowheads="1"/>
            </p:cNvSpPr>
            <p:nvPr/>
          </p:nvSpPr>
          <p:spPr bwMode="auto">
            <a:xfrm>
              <a:off x="5664200" y="3287713"/>
              <a:ext cx="98425" cy="1000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Oval 29"/>
            <p:cNvSpPr>
              <a:spLocks noChangeArrowheads="1"/>
            </p:cNvSpPr>
            <p:nvPr/>
          </p:nvSpPr>
          <p:spPr bwMode="auto">
            <a:xfrm>
              <a:off x="5465763" y="3287713"/>
              <a:ext cx="98425" cy="1000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0"/>
            <p:cNvSpPr>
              <a:spLocks/>
            </p:cNvSpPr>
            <p:nvPr/>
          </p:nvSpPr>
          <p:spPr bwMode="auto">
            <a:xfrm>
              <a:off x="4919663" y="2760663"/>
              <a:ext cx="528638" cy="584200"/>
            </a:xfrm>
            <a:custGeom>
              <a:avLst/>
              <a:gdLst>
                <a:gd name="T0" fmla="*/ 215 w 262"/>
                <a:gd name="T1" fmla="*/ 228 h 288"/>
                <a:gd name="T2" fmla="*/ 144 w 262"/>
                <a:gd name="T3" fmla="*/ 253 h 288"/>
                <a:gd name="T4" fmla="*/ 35 w 262"/>
                <a:gd name="T5" fmla="*/ 144 h 288"/>
                <a:gd name="T6" fmla="*/ 144 w 262"/>
                <a:gd name="T7" fmla="*/ 34 h 288"/>
                <a:gd name="T8" fmla="*/ 214 w 262"/>
                <a:gd name="T9" fmla="*/ 60 h 288"/>
                <a:gd name="T10" fmla="*/ 261 w 262"/>
                <a:gd name="T11" fmla="*/ 60 h 288"/>
                <a:gd name="T12" fmla="*/ 144 w 262"/>
                <a:gd name="T13" fmla="*/ 0 h 288"/>
                <a:gd name="T14" fmla="*/ 0 w 262"/>
                <a:gd name="T15" fmla="*/ 144 h 288"/>
                <a:gd name="T16" fmla="*/ 144 w 262"/>
                <a:gd name="T17" fmla="*/ 288 h 288"/>
                <a:gd name="T18" fmla="*/ 262 w 262"/>
                <a:gd name="T19" fmla="*/ 228 h 288"/>
                <a:gd name="T20" fmla="*/ 215 w 262"/>
                <a:gd name="T21" fmla="*/ 22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" h="288">
                  <a:moveTo>
                    <a:pt x="215" y="228"/>
                  </a:moveTo>
                  <a:cubicBezTo>
                    <a:pt x="196" y="244"/>
                    <a:pt x="171" y="253"/>
                    <a:pt x="144" y="253"/>
                  </a:cubicBezTo>
                  <a:cubicBezTo>
                    <a:pt x="84" y="253"/>
                    <a:pt x="35" y="204"/>
                    <a:pt x="35" y="144"/>
                  </a:cubicBezTo>
                  <a:cubicBezTo>
                    <a:pt x="35" y="83"/>
                    <a:pt x="84" y="34"/>
                    <a:pt x="144" y="34"/>
                  </a:cubicBezTo>
                  <a:cubicBezTo>
                    <a:pt x="171" y="34"/>
                    <a:pt x="195" y="44"/>
                    <a:pt x="214" y="60"/>
                  </a:cubicBezTo>
                  <a:cubicBezTo>
                    <a:pt x="261" y="60"/>
                    <a:pt x="261" y="60"/>
                    <a:pt x="261" y="60"/>
                  </a:cubicBezTo>
                  <a:cubicBezTo>
                    <a:pt x="235" y="23"/>
                    <a:pt x="192" y="0"/>
                    <a:pt x="144" y="0"/>
                  </a:cubicBezTo>
                  <a:cubicBezTo>
                    <a:pt x="64" y="0"/>
                    <a:pt x="0" y="64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193" y="288"/>
                    <a:pt x="235" y="264"/>
                    <a:pt x="262" y="228"/>
                  </a:cubicBezTo>
                  <a:lnTo>
                    <a:pt x="215" y="2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5270746" y="2895600"/>
              <a:ext cx="10193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输入标题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5919276" y="3146646"/>
              <a:ext cx="1282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输入标题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4919641" y="3421392"/>
            <a:ext cx="2073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5713341" y="980391"/>
            <a:ext cx="365268" cy="536356"/>
            <a:chOff x="3540" y="531"/>
            <a:chExt cx="348" cy="511"/>
          </a:xfrm>
          <a:solidFill>
            <a:srgbClr val="FFB850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11"/>
          <p:cNvGrpSpPr>
            <a:grpSpLocks noChangeAspect="1"/>
          </p:cNvGrpSpPr>
          <p:nvPr/>
        </p:nvGrpSpPr>
        <p:grpSpPr bwMode="auto">
          <a:xfrm>
            <a:off x="7813988" y="3135607"/>
            <a:ext cx="521662" cy="453436"/>
            <a:chOff x="4838" y="1902"/>
            <a:chExt cx="497" cy="432"/>
          </a:xfrm>
          <a:solidFill>
            <a:srgbClr val="663A77"/>
          </a:solidFill>
        </p:grpSpPr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18"/>
          <p:cNvSpPr>
            <a:spLocks noEditPoints="1"/>
          </p:cNvSpPr>
          <p:nvPr/>
        </p:nvSpPr>
        <p:spPr bwMode="auto">
          <a:xfrm>
            <a:off x="3515374" y="3161104"/>
            <a:ext cx="483792" cy="361068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8" name="Group 21"/>
          <p:cNvGrpSpPr>
            <a:grpSpLocks noChangeAspect="1"/>
          </p:cNvGrpSpPr>
          <p:nvPr/>
        </p:nvGrpSpPr>
        <p:grpSpPr bwMode="auto">
          <a:xfrm>
            <a:off x="5775527" y="5292279"/>
            <a:ext cx="287500" cy="521308"/>
            <a:chOff x="5127" y="3041"/>
            <a:chExt cx="166" cy="301"/>
          </a:xfrm>
          <a:solidFill>
            <a:srgbClr val="E87071"/>
          </a:solidFill>
        </p:grpSpPr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5127" y="3041"/>
              <a:ext cx="166" cy="213"/>
            </a:xfrm>
            <a:custGeom>
              <a:avLst/>
              <a:gdLst>
                <a:gd name="T0" fmla="*/ 49 w 68"/>
                <a:gd name="T1" fmla="*/ 88 h 89"/>
                <a:gd name="T2" fmla="*/ 52 w 68"/>
                <a:gd name="T3" fmla="*/ 89 h 89"/>
                <a:gd name="T4" fmla="*/ 52 w 68"/>
                <a:gd name="T5" fmla="*/ 83 h 89"/>
                <a:gd name="T6" fmla="*/ 68 w 68"/>
                <a:gd name="T7" fmla="*/ 33 h 89"/>
                <a:gd name="T8" fmla="*/ 34 w 68"/>
                <a:gd name="T9" fmla="*/ 0 h 89"/>
                <a:gd name="T10" fmla="*/ 0 w 68"/>
                <a:gd name="T11" fmla="*/ 33 h 89"/>
                <a:gd name="T12" fmla="*/ 16 w 68"/>
                <a:gd name="T13" fmla="*/ 83 h 89"/>
                <a:gd name="T14" fmla="*/ 16 w 68"/>
                <a:gd name="T15" fmla="*/ 89 h 89"/>
                <a:gd name="T16" fmla="*/ 18 w 68"/>
                <a:gd name="T17" fmla="*/ 88 h 89"/>
                <a:gd name="T18" fmla="*/ 49 w 68"/>
                <a:gd name="T19" fmla="*/ 88 h 89"/>
                <a:gd name="T20" fmla="*/ 11 w 68"/>
                <a:gd name="T21" fmla="*/ 37 h 89"/>
                <a:gd name="T22" fmla="*/ 9 w 68"/>
                <a:gd name="T23" fmla="*/ 39 h 89"/>
                <a:gd name="T24" fmla="*/ 7 w 68"/>
                <a:gd name="T25" fmla="*/ 37 h 89"/>
                <a:gd name="T26" fmla="*/ 7 w 68"/>
                <a:gd name="T27" fmla="*/ 26 h 89"/>
                <a:gd name="T28" fmla="*/ 9 w 68"/>
                <a:gd name="T29" fmla="*/ 24 h 89"/>
                <a:gd name="T30" fmla="*/ 11 w 68"/>
                <a:gd name="T31" fmla="*/ 26 h 89"/>
                <a:gd name="T32" fmla="*/ 11 w 68"/>
                <a:gd name="T33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89">
                  <a:moveTo>
                    <a:pt x="49" y="88"/>
                  </a:moveTo>
                  <a:cubicBezTo>
                    <a:pt x="50" y="88"/>
                    <a:pt x="51" y="88"/>
                    <a:pt x="52" y="89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2" y="73"/>
                    <a:pt x="68" y="41"/>
                    <a:pt x="68" y="33"/>
                  </a:cubicBezTo>
                  <a:cubicBezTo>
                    <a:pt x="68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41"/>
                    <a:pt x="15" y="74"/>
                    <a:pt x="16" y="83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88"/>
                    <a:pt x="17" y="88"/>
                    <a:pt x="18" y="88"/>
                  </a:cubicBezTo>
                  <a:lnTo>
                    <a:pt x="49" y="88"/>
                  </a:lnTo>
                  <a:close/>
                  <a:moveTo>
                    <a:pt x="11" y="37"/>
                  </a:moveTo>
                  <a:cubicBezTo>
                    <a:pt x="11" y="38"/>
                    <a:pt x="10" y="39"/>
                    <a:pt x="9" y="39"/>
                  </a:cubicBezTo>
                  <a:cubicBezTo>
                    <a:pt x="8" y="39"/>
                    <a:pt x="7" y="38"/>
                    <a:pt x="7" y="3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8" y="24"/>
                    <a:pt x="9" y="24"/>
                  </a:cubicBezTo>
                  <a:cubicBezTo>
                    <a:pt x="10" y="24"/>
                    <a:pt x="11" y="25"/>
                    <a:pt x="11" y="26"/>
                  </a:cubicBezTo>
                  <a:lnTo>
                    <a:pt x="11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5176" y="3325"/>
              <a:ext cx="65" cy="17"/>
            </a:xfrm>
            <a:custGeom>
              <a:avLst/>
              <a:gdLst>
                <a:gd name="T0" fmla="*/ 0 w 27"/>
                <a:gd name="T1" fmla="*/ 5 h 7"/>
                <a:gd name="T2" fmla="*/ 3 w 27"/>
                <a:gd name="T3" fmla="*/ 7 h 7"/>
                <a:gd name="T4" fmla="*/ 25 w 27"/>
                <a:gd name="T5" fmla="*/ 7 h 7"/>
                <a:gd name="T6" fmla="*/ 27 w 27"/>
                <a:gd name="T7" fmla="*/ 5 h 7"/>
                <a:gd name="T8" fmla="*/ 27 w 27"/>
                <a:gd name="T9" fmla="*/ 0 h 7"/>
                <a:gd name="T10" fmla="*/ 0 w 27"/>
                <a:gd name="T11" fmla="*/ 0 h 7"/>
                <a:gd name="T12" fmla="*/ 0 w 27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7">
                  <a:moveTo>
                    <a:pt x="0" y="5"/>
                  </a:moveTo>
                  <a:cubicBezTo>
                    <a:pt x="0" y="6"/>
                    <a:pt x="1" y="7"/>
                    <a:pt x="3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7" y="6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5161" y="3256"/>
              <a:ext cx="95" cy="67"/>
            </a:xfrm>
            <a:custGeom>
              <a:avLst/>
              <a:gdLst>
                <a:gd name="T0" fmla="*/ 38 w 39"/>
                <a:gd name="T1" fmla="*/ 0 h 28"/>
                <a:gd name="T2" fmla="*/ 35 w 39"/>
                <a:gd name="T3" fmla="*/ 0 h 28"/>
                <a:gd name="T4" fmla="*/ 4 w 39"/>
                <a:gd name="T5" fmla="*/ 0 h 28"/>
                <a:gd name="T6" fmla="*/ 2 w 39"/>
                <a:gd name="T7" fmla="*/ 0 h 28"/>
                <a:gd name="T8" fmla="*/ 0 w 39"/>
                <a:gd name="T9" fmla="*/ 4 h 28"/>
                <a:gd name="T10" fmla="*/ 0 w 39"/>
                <a:gd name="T11" fmla="*/ 23 h 28"/>
                <a:gd name="T12" fmla="*/ 4 w 39"/>
                <a:gd name="T13" fmla="*/ 28 h 28"/>
                <a:gd name="T14" fmla="*/ 6 w 39"/>
                <a:gd name="T15" fmla="*/ 28 h 28"/>
                <a:gd name="T16" fmla="*/ 33 w 39"/>
                <a:gd name="T17" fmla="*/ 28 h 28"/>
                <a:gd name="T18" fmla="*/ 35 w 39"/>
                <a:gd name="T19" fmla="*/ 28 h 28"/>
                <a:gd name="T20" fmla="*/ 39 w 39"/>
                <a:gd name="T21" fmla="*/ 23 h 28"/>
                <a:gd name="T22" fmla="*/ 39 w 39"/>
                <a:gd name="T23" fmla="*/ 4 h 28"/>
                <a:gd name="T24" fmla="*/ 38 w 39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8">
                  <a:moveTo>
                    <a:pt x="38" y="0"/>
                  </a:moveTo>
                  <a:cubicBezTo>
                    <a:pt x="37" y="0"/>
                    <a:pt x="36" y="0"/>
                    <a:pt x="3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2" y="28"/>
                    <a:pt x="4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8" y="28"/>
                    <a:pt x="39" y="26"/>
                    <a:pt x="39" y="2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39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6695188" y="1240450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8768868" y="3396198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6" name="椭圆 95"/>
          <p:cNvSpPr/>
          <p:nvPr/>
        </p:nvSpPr>
        <p:spPr>
          <a:xfrm flipH="1" flipV="1">
            <a:off x="5125714" y="5551969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2999381" y="3396530"/>
            <a:ext cx="73471" cy="7347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立体球四项循环关系图表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74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六边形 15"/>
          <p:cNvSpPr/>
          <p:nvPr/>
        </p:nvSpPr>
        <p:spPr>
          <a:xfrm>
            <a:off x="4722365" y="2322799"/>
            <a:ext cx="2648590" cy="228326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98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28575">
            <a:gradFill flip="none" rotWithShape="1">
              <a:gsLst>
                <a:gs pos="0">
                  <a:srgbClr val="F5F5F5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4571690" y="1467734"/>
            <a:ext cx="1662196" cy="2071028"/>
            <a:chOff x="4043417" y="2073090"/>
            <a:chExt cx="1923258" cy="239630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17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7567583" y="3243358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6" name="文本框 115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375090" y="1467734"/>
            <a:ext cx="1662196" cy="2071028"/>
            <a:chOff x="4043417" y="2073090"/>
            <a:chExt cx="1923258" cy="2396300"/>
          </a:xfrm>
        </p:grpSpPr>
        <p:grpSp>
          <p:nvGrpSpPr>
            <p:cNvPr id="121" name="组合 120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23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2" name="文本框 121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02</a:t>
              </a:r>
              <a:endParaRPr lang="zh-CN" altLang="en-US" sz="3200" dirty="0">
                <a:solidFill>
                  <a:srgbClr val="01ACBE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571690" y="4264458"/>
            <a:ext cx="1662196" cy="2071028"/>
            <a:chOff x="4043417" y="2073090"/>
            <a:chExt cx="1923258" cy="2396300"/>
          </a:xfrm>
        </p:grpSpPr>
        <p:grpSp>
          <p:nvGrpSpPr>
            <p:cNvPr id="127" name="组合 126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29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8" name="文本框 127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0AF92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05</a:t>
              </a:r>
              <a:endParaRPr lang="zh-CN" altLang="en-US" sz="3200" dirty="0">
                <a:solidFill>
                  <a:srgbClr val="00AF92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375090" y="4264458"/>
            <a:ext cx="1662196" cy="2071028"/>
            <a:chOff x="4043417" y="2073090"/>
            <a:chExt cx="1923258" cy="239630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35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4" name="文本框 133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C65885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04</a:t>
              </a:r>
              <a:endParaRPr lang="zh-CN" altLang="en-US" sz="3200" dirty="0">
                <a:solidFill>
                  <a:srgbClr val="C65885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3836423" y="2847608"/>
            <a:ext cx="1662196" cy="2071028"/>
            <a:chOff x="4043417" y="2073090"/>
            <a:chExt cx="1923258" cy="2396300"/>
          </a:xfrm>
        </p:grpSpPr>
        <p:grpSp>
          <p:nvGrpSpPr>
            <p:cNvPr id="139" name="组合 138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41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0" name="文本框 139"/>
            <p:cNvSpPr txBox="1"/>
            <p:nvPr/>
          </p:nvSpPr>
          <p:spPr>
            <a:xfrm>
              <a:off x="4285877" y="2524271"/>
              <a:ext cx="783642" cy="67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63A77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06</a:t>
              </a:r>
              <a:endParaRPr lang="zh-CN" altLang="en-US" sz="3200" dirty="0">
                <a:solidFill>
                  <a:srgbClr val="663A77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137383" y="2847608"/>
            <a:ext cx="1662196" cy="2071028"/>
            <a:chOff x="4043417" y="2073090"/>
            <a:chExt cx="1923258" cy="2396300"/>
          </a:xfrm>
        </p:grpSpPr>
        <p:grpSp>
          <p:nvGrpSpPr>
            <p:cNvPr id="145" name="组合 144"/>
            <p:cNvGrpSpPr/>
            <p:nvPr/>
          </p:nvGrpSpPr>
          <p:grpSpPr>
            <a:xfrm>
              <a:off x="4043417" y="2073090"/>
              <a:ext cx="1923258" cy="2396300"/>
              <a:chOff x="7380501" y="2927402"/>
              <a:chExt cx="2311887" cy="2880512"/>
            </a:xfrm>
          </p:grpSpPr>
          <p:sp>
            <p:nvSpPr>
              <p:cNvPr id="147" name="椭圆 50"/>
              <p:cNvSpPr/>
              <p:nvPr/>
            </p:nvSpPr>
            <p:spPr>
              <a:xfrm rot="18900000">
                <a:off x="7501948" y="2927402"/>
                <a:ext cx="2190440" cy="2880512"/>
              </a:xfrm>
              <a:custGeom>
                <a:avLst/>
                <a:gdLst>
                  <a:gd name="connsiteX0" fmla="*/ 0 w 1674495"/>
                  <a:gd name="connsiteY0" fmla="*/ 1035368 h 2070735"/>
                  <a:gd name="connsiteX1" fmla="*/ 837248 w 1674495"/>
                  <a:gd name="connsiteY1" fmla="*/ 0 h 2070735"/>
                  <a:gd name="connsiteX2" fmla="*/ 1674496 w 1674495"/>
                  <a:gd name="connsiteY2" fmla="*/ 1035368 h 2070735"/>
                  <a:gd name="connsiteX3" fmla="*/ 837248 w 1674495"/>
                  <a:gd name="connsiteY3" fmla="*/ 2070736 h 2070735"/>
                  <a:gd name="connsiteX4" fmla="*/ 0 w 1674495"/>
                  <a:gd name="connsiteY4" fmla="*/ 1035368 h 2070735"/>
                  <a:gd name="connsiteX0" fmla="*/ 13249 w 1687745"/>
                  <a:gd name="connsiteY0" fmla="*/ 1035368 h 2070736"/>
                  <a:gd name="connsiteX1" fmla="*/ 850497 w 1687745"/>
                  <a:gd name="connsiteY1" fmla="*/ 0 h 2070736"/>
                  <a:gd name="connsiteX2" fmla="*/ 1687745 w 1687745"/>
                  <a:gd name="connsiteY2" fmla="*/ 1035368 h 2070736"/>
                  <a:gd name="connsiteX3" fmla="*/ 850497 w 1687745"/>
                  <a:gd name="connsiteY3" fmla="*/ 2070736 h 2070736"/>
                  <a:gd name="connsiteX4" fmla="*/ 13249 w 1687745"/>
                  <a:gd name="connsiteY4" fmla="*/ 1035368 h 2070736"/>
                  <a:gd name="connsiteX0" fmla="*/ 13249 w 1696474"/>
                  <a:gd name="connsiteY0" fmla="*/ 1035368 h 2070736"/>
                  <a:gd name="connsiteX1" fmla="*/ 850497 w 1696474"/>
                  <a:gd name="connsiteY1" fmla="*/ 0 h 2070736"/>
                  <a:gd name="connsiteX2" fmla="*/ 1687745 w 1696474"/>
                  <a:gd name="connsiteY2" fmla="*/ 1035368 h 2070736"/>
                  <a:gd name="connsiteX3" fmla="*/ 850497 w 1696474"/>
                  <a:gd name="connsiteY3" fmla="*/ 2070736 h 2070736"/>
                  <a:gd name="connsiteX4" fmla="*/ 13249 w 1696474"/>
                  <a:gd name="connsiteY4" fmla="*/ 1035368 h 207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6474" h="2070736">
                    <a:moveTo>
                      <a:pt x="13249" y="1035368"/>
                    </a:moveTo>
                    <a:cubicBezTo>
                      <a:pt x="112309" y="471170"/>
                      <a:pt x="388098" y="0"/>
                      <a:pt x="850497" y="0"/>
                    </a:cubicBezTo>
                    <a:cubicBezTo>
                      <a:pt x="1312896" y="0"/>
                      <a:pt x="1611545" y="478790"/>
                      <a:pt x="1687745" y="1035368"/>
                    </a:cubicBezTo>
                    <a:cubicBezTo>
                      <a:pt x="1765308" y="1601901"/>
                      <a:pt x="1312896" y="2070736"/>
                      <a:pt x="850497" y="2070736"/>
                    </a:cubicBezTo>
                    <a:cubicBezTo>
                      <a:pt x="388098" y="2070736"/>
                      <a:pt x="-85811" y="1599566"/>
                      <a:pt x="13249" y="1035368"/>
                    </a:cubicBezTo>
                    <a:close/>
                  </a:path>
                </a:pathLst>
              </a:custGeom>
              <a:gradFill>
                <a:gsLst>
                  <a:gs pos="17000">
                    <a:srgbClr val="000000">
                      <a:alpha val="46000"/>
                    </a:srgbClr>
                  </a:gs>
                  <a:gs pos="34000">
                    <a:srgbClr val="000000">
                      <a:alpha val="43000"/>
                    </a:srgbClr>
                  </a:gs>
                  <a:gs pos="65000">
                    <a:srgbClr val="000000">
                      <a:alpha val="10000"/>
                    </a:srgbClr>
                  </a:gs>
                  <a:gs pos="51000">
                    <a:schemeClr val="tx1">
                      <a:alpha val="20000"/>
                    </a:schemeClr>
                  </a:gs>
                  <a:gs pos="78000">
                    <a:schemeClr val="tx1">
                      <a:alpha val="5000"/>
                    </a:schemeClr>
                  </a:gs>
                  <a:gs pos="0">
                    <a:schemeClr val="tx1"/>
                  </a:gs>
                  <a:gs pos="100000">
                    <a:schemeClr val="tx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355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7567583" y="3243359"/>
                <a:ext cx="1344545" cy="1344543"/>
              </a:xfrm>
              <a:prstGeom prst="ellipse">
                <a:avLst/>
              </a:prstGeom>
              <a:gradFill>
                <a:gsLst>
                  <a:gs pos="43000">
                    <a:srgbClr val="F7F7F7"/>
                  </a:gs>
                  <a:gs pos="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outerShdw blurRad="139700" dist="88900" dir="2700000" algn="tl" rotWithShape="0">
                  <a:srgbClr val="494949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7380501" y="3019185"/>
                <a:ext cx="1596494" cy="1596494"/>
              </a:xfrm>
              <a:prstGeom prst="ellipse">
                <a:avLst/>
              </a:prstGeom>
              <a:gradFill>
                <a:gsLst>
                  <a:gs pos="39000">
                    <a:schemeClr val="bg1"/>
                  </a:gs>
                  <a:gs pos="53000">
                    <a:srgbClr val="F7F7F7"/>
                  </a:gs>
                  <a:gs pos="11000">
                    <a:schemeClr val="bg1">
                      <a:alpha val="99000"/>
                    </a:schemeClr>
                  </a:gs>
                  <a:gs pos="100000">
                    <a:srgbClr val="B8C0C0"/>
                  </a:gs>
                </a:gsLst>
                <a:lin ang="2700000" scaled="1"/>
              </a:gradFill>
              <a:ln>
                <a:noFill/>
              </a:ln>
              <a:effectLst>
                <a:innerShdw blurRad="444500" dist="152400" dir="2700000">
                  <a:srgbClr val="5F6D6C">
                    <a:alpha val="36000"/>
                  </a:srgb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46" name="文本框 145"/>
            <p:cNvSpPr txBox="1"/>
            <p:nvPr/>
          </p:nvSpPr>
          <p:spPr>
            <a:xfrm>
              <a:off x="4354332" y="2524271"/>
              <a:ext cx="7151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effectLst>
                    <a:innerShdw blurRad="88900" dist="63500" dir="135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  <a:ea typeface="Hiragino Sans GB W6" panose="020B0600000000000000" pitchFamily="34" charset="-122"/>
                </a:rPr>
                <a:t>03</a:t>
              </a:r>
              <a:endParaRPr lang="zh-CN" altLang="en-US" sz="3200" dirty="0">
                <a:solidFill>
                  <a:srgbClr val="E87071"/>
                </a:solidFill>
                <a:effectLst>
                  <a:innerShdw blurRad="88900" dist="635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81146" y="2934384"/>
            <a:ext cx="1930984" cy="589600"/>
            <a:chOff x="5270746" y="2895600"/>
            <a:chExt cx="1930984" cy="589600"/>
          </a:xfrm>
        </p:grpSpPr>
        <p:sp>
          <p:nvSpPr>
            <p:cNvPr id="57" name="文本框 56"/>
            <p:cNvSpPr txBox="1"/>
            <p:nvPr/>
          </p:nvSpPr>
          <p:spPr>
            <a:xfrm>
              <a:off x="5270746" y="2895600"/>
              <a:ext cx="10193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输入标题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919276" y="3146646"/>
              <a:ext cx="12824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输入标题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5166625" y="3508477"/>
            <a:ext cx="174844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597286" y="1579445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grpSp>
        <p:nvGrpSpPr>
          <p:cNvPr id="72" name="Group 11"/>
          <p:cNvGrpSpPr>
            <a:grpSpLocks noChangeAspect="1"/>
          </p:cNvGrpSpPr>
          <p:nvPr/>
        </p:nvGrpSpPr>
        <p:grpSpPr bwMode="auto">
          <a:xfrm>
            <a:off x="8193847" y="1543821"/>
            <a:ext cx="409220" cy="355700"/>
            <a:chOff x="4838" y="1902"/>
            <a:chExt cx="497" cy="432"/>
          </a:xfrm>
          <a:solidFill>
            <a:srgbClr val="01ACBE"/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6" name="等腰三角形 75"/>
          <p:cNvSpPr/>
          <p:nvPr/>
        </p:nvSpPr>
        <p:spPr>
          <a:xfrm rot="5400000">
            <a:off x="7750986" y="1953850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404998" y="3048134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85" name="等腰三角形 84"/>
          <p:cNvSpPr/>
          <p:nvPr/>
        </p:nvSpPr>
        <p:spPr>
          <a:xfrm rot="5400000">
            <a:off x="8571398" y="3441589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9018430" y="3035121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604396" y="455222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90" name="等腰三角形 89"/>
          <p:cNvSpPr/>
          <p:nvPr/>
        </p:nvSpPr>
        <p:spPr>
          <a:xfrm rot="5400000">
            <a:off x="7745396" y="4894876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6" name="Group 4"/>
          <p:cNvGrpSpPr>
            <a:grpSpLocks noChangeAspect="1"/>
          </p:cNvGrpSpPr>
          <p:nvPr/>
        </p:nvGrpSpPr>
        <p:grpSpPr bwMode="auto">
          <a:xfrm>
            <a:off x="8280342" y="4433779"/>
            <a:ext cx="287303" cy="421873"/>
            <a:chOff x="3540" y="531"/>
            <a:chExt cx="348" cy="511"/>
          </a:xfrm>
          <a:solidFill>
            <a:srgbClr val="C65885"/>
          </a:solidFill>
        </p:grpSpPr>
        <p:sp>
          <p:nvSpPr>
            <p:cNvPr id="97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6" name="等腰三角形 105"/>
          <p:cNvSpPr/>
          <p:nvPr/>
        </p:nvSpPr>
        <p:spPr>
          <a:xfrm rot="16200000" flipH="1">
            <a:off x="3360686" y="3441589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942596" y="1582147"/>
            <a:ext cx="10583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55" name="文本框 154"/>
          <p:cNvSpPr txBox="1"/>
          <p:nvPr/>
        </p:nvSpPr>
        <p:spPr>
          <a:xfrm>
            <a:off x="2441004" y="1849827"/>
            <a:ext cx="151567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等腰三角形 156"/>
          <p:cNvSpPr/>
          <p:nvPr/>
        </p:nvSpPr>
        <p:spPr>
          <a:xfrm rot="16200000" flipH="1">
            <a:off x="4113888" y="1950208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等腰三角形 161"/>
          <p:cNvSpPr/>
          <p:nvPr/>
        </p:nvSpPr>
        <p:spPr>
          <a:xfrm rot="16200000" flipH="1">
            <a:off x="4109418" y="4894876"/>
            <a:ext cx="193262" cy="151458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2237528" y="3031521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711691" y="330252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2989511" y="4530162"/>
            <a:ext cx="1493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grpSp>
        <p:nvGrpSpPr>
          <p:cNvPr id="175" name="组合 174"/>
          <p:cNvGrpSpPr/>
          <p:nvPr/>
        </p:nvGrpSpPr>
        <p:grpSpPr>
          <a:xfrm>
            <a:off x="1888702" y="3006750"/>
            <a:ext cx="374827" cy="339164"/>
            <a:chOff x="8578850" y="285750"/>
            <a:chExt cx="817563" cy="739775"/>
          </a:xfrm>
          <a:solidFill>
            <a:srgbClr val="663A77"/>
          </a:solidFill>
        </p:grpSpPr>
        <p:sp>
          <p:nvSpPr>
            <p:cNvPr id="176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8" name="Freeform 32"/>
          <p:cNvSpPr>
            <a:spLocks noEditPoints="1"/>
          </p:cNvSpPr>
          <p:nvPr/>
        </p:nvSpPr>
        <p:spPr bwMode="auto">
          <a:xfrm>
            <a:off x="2553517" y="1545159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2682295" y="4475638"/>
            <a:ext cx="326735" cy="368734"/>
            <a:chOff x="10815638" y="1174750"/>
            <a:chExt cx="728663" cy="822325"/>
          </a:xfrm>
          <a:solidFill>
            <a:srgbClr val="00AF92"/>
          </a:solidFill>
        </p:grpSpPr>
        <p:sp>
          <p:nvSpPr>
            <p:cNvPr id="180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2450526" y="481189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8079879" y="1849827"/>
            <a:ext cx="1515675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8861866" y="330252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文本框 184"/>
          <p:cNvSpPr txBox="1"/>
          <p:nvPr/>
        </p:nvSpPr>
        <p:spPr>
          <a:xfrm>
            <a:off x="8064001" y="4811896"/>
            <a:ext cx="1540071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54011" y="3065955"/>
            <a:ext cx="565728" cy="171248"/>
            <a:chOff x="6149305" y="3065915"/>
            <a:chExt cx="565728" cy="171248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9305" y="3065915"/>
              <a:ext cx="164161" cy="171248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0768" y="3065915"/>
              <a:ext cx="164161" cy="171248"/>
            </a:xfrm>
            <a:prstGeom prst="rect">
              <a:avLst/>
            </a:prstGeom>
          </p:spPr>
        </p:pic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0872" y="3065915"/>
              <a:ext cx="164161" cy="17124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339625" y="3323550"/>
            <a:ext cx="565728" cy="171248"/>
            <a:chOff x="5369268" y="3235643"/>
            <a:chExt cx="565728" cy="171248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9268" y="3235643"/>
              <a:ext cx="164161" cy="171248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70731" y="3235643"/>
              <a:ext cx="164161" cy="171248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835" y="3235643"/>
              <a:ext cx="164161" cy="171248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立体球六项并列关系图表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1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/>
        </p:nvSpPr>
        <p:spPr>
          <a:xfrm rot="21100270" flipH="1">
            <a:off x="6291452" y="5910131"/>
            <a:ext cx="2505037" cy="1232698"/>
          </a:xfrm>
          <a:custGeom>
            <a:avLst/>
            <a:gdLst>
              <a:gd name="connsiteX0" fmla="*/ 0 w 2493215"/>
              <a:gd name="connsiteY0" fmla="*/ 1231900 h 1231900"/>
              <a:gd name="connsiteX1" fmla="*/ 307975 w 2493215"/>
              <a:gd name="connsiteY1" fmla="*/ 0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327284 w 2493215"/>
              <a:gd name="connsiteY1" fmla="*/ 382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290895 w 2493215"/>
              <a:gd name="connsiteY1" fmla="*/ 124437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0 w 2493215"/>
              <a:gd name="connsiteY0" fmla="*/ 1231900 h 1231900"/>
              <a:gd name="connsiteX1" fmla="*/ 284612 w 2493215"/>
              <a:gd name="connsiteY1" fmla="*/ 125357 h 1231900"/>
              <a:gd name="connsiteX2" fmla="*/ 2493215 w 2493215"/>
              <a:gd name="connsiteY2" fmla="*/ 0 h 1231900"/>
              <a:gd name="connsiteX3" fmla="*/ 2185240 w 2493215"/>
              <a:gd name="connsiteY3" fmla="*/ 1231900 h 1231900"/>
              <a:gd name="connsiteX4" fmla="*/ 0 w 2493215"/>
              <a:gd name="connsiteY4" fmla="*/ 1231900 h 1231900"/>
              <a:gd name="connsiteX0" fmla="*/ 62030 w 2208603"/>
              <a:gd name="connsiteY0" fmla="*/ 1232493 h 1232493"/>
              <a:gd name="connsiteX1" fmla="*/ 0 w 2208603"/>
              <a:gd name="connsiteY1" fmla="*/ 125357 h 1232493"/>
              <a:gd name="connsiteX2" fmla="*/ 2208603 w 2208603"/>
              <a:gd name="connsiteY2" fmla="*/ 0 h 1232493"/>
              <a:gd name="connsiteX3" fmla="*/ 1900628 w 2208603"/>
              <a:gd name="connsiteY3" fmla="*/ 1231900 h 1232493"/>
              <a:gd name="connsiteX4" fmla="*/ 62030 w 2208603"/>
              <a:gd name="connsiteY4" fmla="*/ 1232493 h 1232493"/>
              <a:gd name="connsiteX0" fmla="*/ 62030 w 2208603"/>
              <a:gd name="connsiteY0" fmla="*/ 1232493 h 1232493"/>
              <a:gd name="connsiteX1" fmla="*/ 0 w 2208603"/>
              <a:gd name="connsiteY1" fmla="*/ 125357 h 1232493"/>
              <a:gd name="connsiteX2" fmla="*/ 2208603 w 2208603"/>
              <a:gd name="connsiteY2" fmla="*/ 0 h 1232493"/>
              <a:gd name="connsiteX3" fmla="*/ 1932043 w 2208603"/>
              <a:gd name="connsiteY3" fmla="*/ 1226689 h 1232493"/>
              <a:gd name="connsiteX4" fmla="*/ 62030 w 2208603"/>
              <a:gd name="connsiteY4" fmla="*/ 1232493 h 1232493"/>
              <a:gd name="connsiteX0" fmla="*/ 71837 w 2218410"/>
              <a:gd name="connsiteY0" fmla="*/ 1232493 h 1232493"/>
              <a:gd name="connsiteX1" fmla="*/ 0 w 2218410"/>
              <a:gd name="connsiteY1" fmla="*/ 148800 h 1232493"/>
              <a:gd name="connsiteX2" fmla="*/ 2218410 w 2218410"/>
              <a:gd name="connsiteY2" fmla="*/ 0 h 1232493"/>
              <a:gd name="connsiteX3" fmla="*/ 1941850 w 2218410"/>
              <a:gd name="connsiteY3" fmla="*/ 1226689 h 1232493"/>
              <a:gd name="connsiteX4" fmla="*/ 71837 w 2218410"/>
              <a:gd name="connsiteY4" fmla="*/ 1232493 h 1232493"/>
              <a:gd name="connsiteX0" fmla="*/ 68236 w 2214809"/>
              <a:gd name="connsiteY0" fmla="*/ 1232493 h 1232493"/>
              <a:gd name="connsiteX1" fmla="*/ 0 w 2214809"/>
              <a:gd name="connsiteY1" fmla="*/ 151839 h 1232493"/>
              <a:gd name="connsiteX2" fmla="*/ 2214809 w 2214809"/>
              <a:gd name="connsiteY2" fmla="*/ 0 h 1232493"/>
              <a:gd name="connsiteX3" fmla="*/ 1938249 w 2214809"/>
              <a:gd name="connsiteY3" fmla="*/ 1226689 h 1232493"/>
              <a:gd name="connsiteX4" fmla="*/ 68236 w 2214809"/>
              <a:gd name="connsiteY4" fmla="*/ 1232493 h 1232493"/>
              <a:gd name="connsiteX0" fmla="*/ 61995 w 2208568"/>
              <a:gd name="connsiteY0" fmla="*/ 1232493 h 1232493"/>
              <a:gd name="connsiteX1" fmla="*/ 0 w 2208568"/>
              <a:gd name="connsiteY1" fmla="*/ 150797 h 1232493"/>
              <a:gd name="connsiteX2" fmla="*/ 2208568 w 2208568"/>
              <a:gd name="connsiteY2" fmla="*/ 0 h 1232493"/>
              <a:gd name="connsiteX3" fmla="*/ 1932008 w 2208568"/>
              <a:gd name="connsiteY3" fmla="*/ 1226689 h 1232493"/>
              <a:gd name="connsiteX4" fmla="*/ 61995 w 2208568"/>
              <a:gd name="connsiteY4" fmla="*/ 1232493 h 1232493"/>
              <a:gd name="connsiteX0" fmla="*/ 57961 w 2204534"/>
              <a:gd name="connsiteY0" fmla="*/ 1232493 h 1232493"/>
              <a:gd name="connsiteX1" fmla="*/ 0 w 2204534"/>
              <a:gd name="connsiteY1" fmla="*/ 157395 h 1232493"/>
              <a:gd name="connsiteX2" fmla="*/ 2204534 w 2204534"/>
              <a:gd name="connsiteY2" fmla="*/ 0 h 1232493"/>
              <a:gd name="connsiteX3" fmla="*/ 1927974 w 2204534"/>
              <a:gd name="connsiteY3" fmla="*/ 1226689 h 1232493"/>
              <a:gd name="connsiteX4" fmla="*/ 57961 w 2204534"/>
              <a:gd name="connsiteY4" fmla="*/ 1232493 h 1232493"/>
              <a:gd name="connsiteX0" fmla="*/ 252864 w 2204534"/>
              <a:gd name="connsiteY0" fmla="*/ 1236301 h 1236301"/>
              <a:gd name="connsiteX1" fmla="*/ 0 w 2204534"/>
              <a:gd name="connsiteY1" fmla="*/ 157395 h 1236301"/>
              <a:gd name="connsiteX2" fmla="*/ 2204534 w 2204534"/>
              <a:gd name="connsiteY2" fmla="*/ 0 h 1236301"/>
              <a:gd name="connsiteX3" fmla="*/ 1927974 w 2204534"/>
              <a:gd name="connsiteY3" fmla="*/ 1226689 h 1236301"/>
              <a:gd name="connsiteX4" fmla="*/ 252864 w 2204534"/>
              <a:gd name="connsiteY4" fmla="*/ 1236301 h 1236301"/>
              <a:gd name="connsiteX0" fmla="*/ 157429 w 2204534"/>
              <a:gd name="connsiteY0" fmla="*/ 1237696 h 1237696"/>
              <a:gd name="connsiteX1" fmla="*/ 0 w 2204534"/>
              <a:gd name="connsiteY1" fmla="*/ 157395 h 1237696"/>
              <a:gd name="connsiteX2" fmla="*/ 2204534 w 2204534"/>
              <a:gd name="connsiteY2" fmla="*/ 0 h 1237696"/>
              <a:gd name="connsiteX3" fmla="*/ 1927974 w 2204534"/>
              <a:gd name="connsiteY3" fmla="*/ 1226689 h 1237696"/>
              <a:gd name="connsiteX4" fmla="*/ 157429 w 2204534"/>
              <a:gd name="connsiteY4" fmla="*/ 1237696 h 1237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4534" h="1237696">
                <a:moveTo>
                  <a:pt x="157429" y="1237696"/>
                </a:moveTo>
                <a:lnTo>
                  <a:pt x="0" y="157395"/>
                </a:lnTo>
                <a:lnTo>
                  <a:pt x="2204534" y="0"/>
                </a:lnTo>
                <a:lnTo>
                  <a:pt x="1927974" y="1226689"/>
                </a:lnTo>
                <a:lnTo>
                  <a:pt x="157429" y="1237696"/>
                </a:lnTo>
                <a:close/>
              </a:path>
            </a:pathLst>
          </a:custGeom>
          <a:gradFill>
            <a:gsLst>
              <a:gs pos="0">
                <a:srgbClr val="FEB850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平行四边形 1"/>
          <p:cNvSpPr/>
          <p:nvPr/>
        </p:nvSpPr>
        <p:spPr>
          <a:xfrm rot="21100270" flipH="1">
            <a:off x="3358499" y="6227625"/>
            <a:ext cx="1798771" cy="1390349"/>
          </a:xfrm>
          <a:prstGeom prst="parallelogram">
            <a:avLst/>
          </a:prstGeom>
          <a:gradFill>
            <a:gsLst>
              <a:gs pos="0">
                <a:srgbClr val="01ACBE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平行四边形 21"/>
          <p:cNvSpPr/>
          <p:nvPr/>
        </p:nvSpPr>
        <p:spPr>
          <a:xfrm rot="21100270" flipH="1">
            <a:off x="4788860" y="6013808"/>
            <a:ext cx="1819610" cy="1390349"/>
          </a:xfrm>
          <a:prstGeom prst="parallelogram">
            <a:avLst/>
          </a:prstGeom>
          <a:gradFill>
            <a:gsLst>
              <a:gs pos="0">
                <a:srgbClr val="E87071">
                  <a:alpha val="65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887332" y="5518707"/>
            <a:ext cx="5898229" cy="1053947"/>
          </a:xfrm>
          <a:custGeom>
            <a:avLst/>
            <a:gdLst>
              <a:gd name="connsiteX0" fmla="*/ 3767 w 3018430"/>
              <a:gd name="connsiteY0" fmla="*/ 324728 h 420367"/>
              <a:gd name="connsiteX1" fmla="*/ 141880 w 3018430"/>
              <a:gd name="connsiteY1" fmla="*/ 419978 h 420367"/>
              <a:gd name="connsiteX2" fmla="*/ 932455 w 3018430"/>
              <a:gd name="connsiteY2" fmla="*/ 358065 h 420367"/>
              <a:gd name="connsiteX3" fmla="*/ 1175343 w 3018430"/>
              <a:gd name="connsiteY3" fmla="*/ 348540 h 420367"/>
              <a:gd name="connsiteX4" fmla="*/ 1927818 w 3018430"/>
              <a:gd name="connsiteY4" fmla="*/ 267578 h 420367"/>
              <a:gd name="connsiteX5" fmla="*/ 1989730 w 3018430"/>
              <a:gd name="connsiteY5" fmla="*/ 253290 h 420367"/>
              <a:gd name="connsiteX6" fmla="*/ 2156418 w 3018430"/>
              <a:gd name="connsiteY6" fmla="*/ 300915 h 420367"/>
              <a:gd name="connsiteX7" fmla="*/ 2270718 w 3018430"/>
              <a:gd name="connsiteY7" fmla="*/ 286628 h 420367"/>
              <a:gd name="connsiteX8" fmla="*/ 3018430 w 3018430"/>
              <a:gd name="connsiteY8" fmla="*/ 143753 h 420367"/>
              <a:gd name="connsiteX9" fmla="*/ 2842218 w 3018430"/>
              <a:gd name="connsiteY9" fmla="*/ 5640 h 420367"/>
              <a:gd name="connsiteX10" fmla="*/ 2556468 w 3018430"/>
              <a:gd name="connsiteY10" fmla="*/ 24690 h 420367"/>
              <a:gd name="connsiteX11" fmla="*/ 146642 w 3018430"/>
              <a:gd name="connsiteY11" fmla="*/ 243765 h 420367"/>
              <a:gd name="connsiteX12" fmla="*/ 3767 w 3018430"/>
              <a:gd name="connsiteY12" fmla="*/ 324728 h 420367"/>
              <a:gd name="connsiteX0" fmla="*/ 3767 w 3169553"/>
              <a:gd name="connsiteY0" fmla="*/ 323469 h 419108"/>
              <a:gd name="connsiteX1" fmla="*/ 141880 w 3169553"/>
              <a:gd name="connsiteY1" fmla="*/ 418719 h 419108"/>
              <a:gd name="connsiteX2" fmla="*/ 932455 w 3169553"/>
              <a:gd name="connsiteY2" fmla="*/ 356806 h 419108"/>
              <a:gd name="connsiteX3" fmla="*/ 1175343 w 3169553"/>
              <a:gd name="connsiteY3" fmla="*/ 347281 h 419108"/>
              <a:gd name="connsiteX4" fmla="*/ 1927818 w 3169553"/>
              <a:gd name="connsiteY4" fmla="*/ 266319 h 419108"/>
              <a:gd name="connsiteX5" fmla="*/ 1989730 w 3169553"/>
              <a:gd name="connsiteY5" fmla="*/ 252031 h 419108"/>
              <a:gd name="connsiteX6" fmla="*/ 2156418 w 3169553"/>
              <a:gd name="connsiteY6" fmla="*/ 299656 h 419108"/>
              <a:gd name="connsiteX7" fmla="*/ 2270718 w 3169553"/>
              <a:gd name="connsiteY7" fmla="*/ 285369 h 419108"/>
              <a:gd name="connsiteX8" fmla="*/ 3169553 w 3169553"/>
              <a:gd name="connsiteY8" fmla="*/ 122609 h 419108"/>
              <a:gd name="connsiteX9" fmla="*/ 2842218 w 3169553"/>
              <a:gd name="connsiteY9" fmla="*/ 4381 h 419108"/>
              <a:gd name="connsiteX10" fmla="*/ 2556468 w 3169553"/>
              <a:gd name="connsiteY10" fmla="*/ 23431 h 419108"/>
              <a:gd name="connsiteX11" fmla="*/ 146642 w 3169553"/>
              <a:gd name="connsiteY11" fmla="*/ 242506 h 419108"/>
              <a:gd name="connsiteX12" fmla="*/ 3767 w 3169553"/>
              <a:gd name="connsiteY12" fmla="*/ 323469 h 419108"/>
              <a:gd name="connsiteX0" fmla="*/ 3767 w 3169553"/>
              <a:gd name="connsiteY0" fmla="*/ 323469 h 419108"/>
              <a:gd name="connsiteX1" fmla="*/ 141880 w 3169553"/>
              <a:gd name="connsiteY1" fmla="*/ 418719 h 419108"/>
              <a:gd name="connsiteX2" fmla="*/ 932455 w 3169553"/>
              <a:gd name="connsiteY2" fmla="*/ 356806 h 419108"/>
              <a:gd name="connsiteX3" fmla="*/ 1175343 w 3169553"/>
              <a:gd name="connsiteY3" fmla="*/ 347281 h 419108"/>
              <a:gd name="connsiteX4" fmla="*/ 1927818 w 3169553"/>
              <a:gd name="connsiteY4" fmla="*/ 266319 h 419108"/>
              <a:gd name="connsiteX5" fmla="*/ 1989730 w 3169553"/>
              <a:gd name="connsiteY5" fmla="*/ 252031 h 419108"/>
              <a:gd name="connsiteX6" fmla="*/ 2156418 w 3169553"/>
              <a:gd name="connsiteY6" fmla="*/ 299656 h 419108"/>
              <a:gd name="connsiteX7" fmla="*/ 2270718 w 3169553"/>
              <a:gd name="connsiteY7" fmla="*/ 285369 h 419108"/>
              <a:gd name="connsiteX8" fmla="*/ 3169553 w 3169553"/>
              <a:gd name="connsiteY8" fmla="*/ 122609 h 419108"/>
              <a:gd name="connsiteX9" fmla="*/ 2842218 w 3169553"/>
              <a:gd name="connsiteY9" fmla="*/ 4381 h 419108"/>
              <a:gd name="connsiteX10" fmla="*/ 2556468 w 3169553"/>
              <a:gd name="connsiteY10" fmla="*/ 23431 h 419108"/>
              <a:gd name="connsiteX11" fmla="*/ 146642 w 3169553"/>
              <a:gd name="connsiteY11" fmla="*/ 242506 h 419108"/>
              <a:gd name="connsiteX12" fmla="*/ 3767 w 3169553"/>
              <a:gd name="connsiteY12" fmla="*/ 323469 h 419108"/>
              <a:gd name="connsiteX0" fmla="*/ 314180 w 3039191"/>
              <a:gd name="connsiteY0" fmla="*/ 310213 h 419434"/>
              <a:gd name="connsiteX1" fmla="*/ 11518 w 3039191"/>
              <a:gd name="connsiteY1" fmla="*/ 418719 h 419434"/>
              <a:gd name="connsiteX2" fmla="*/ 802093 w 3039191"/>
              <a:gd name="connsiteY2" fmla="*/ 356806 h 419434"/>
              <a:gd name="connsiteX3" fmla="*/ 1044981 w 3039191"/>
              <a:gd name="connsiteY3" fmla="*/ 347281 h 419434"/>
              <a:gd name="connsiteX4" fmla="*/ 1797456 w 3039191"/>
              <a:gd name="connsiteY4" fmla="*/ 266319 h 419434"/>
              <a:gd name="connsiteX5" fmla="*/ 1859368 w 3039191"/>
              <a:gd name="connsiteY5" fmla="*/ 252031 h 419434"/>
              <a:gd name="connsiteX6" fmla="*/ 2026056 w 3039191"/>
              <a:gd name="connsiteY6" fmla="*/ 299656 h 419434"/>
              <a:gd name="connsiteX7" fmla="*/ 2140356 w 3039191"/>
              <a:gd name="connsiteY7" fmla="*/ 285369 h 419434"/>
              <a:gd name="connsiteX8" fmla="*/ 3039191 w 3039191"/>
              <a:gd name="connsiteY8" fmla="*/ 122609 h 419434"/>
              <a:gd name="connsiteX9" fmla="*/ 2711856 w 3039191"/>
              <a:gd name="connsiteY9" fmla="*/ 4381 h 419434"/>
              <a:gd name="connsiteX10" fmla="*/ 2426106 w 3039191"/>
              <a:gd name="connsiteY10" fmla="*/ 23431 h 419434"/>
              <a:gd name="connsiteX11" fmla="*/ 16280 w 3039191"/>
              <a:gd name="connsiteY11" fmla="*/ 242506 h 419434"/>
              <a:gd name="connsiteX12" fmla="*/ 314180 w 3039191"/>
              <a:gd name="connsiteY12" fmla="*/ 310213 h 419434"/>
              <a:gd name="connsiteX0" fmla="*/ 314180 w 3039191"/>
              <a:gd name="connsiteY0" fmla="*/ 310213 h 419434"/>
              <a:gd name="connsiteX1" fmla="*/ 11518 w 3039191"/>
              <a:gd name="connsiteY1" fmla="*/ 418719 h 419434"/>
              <a:gd name="connsiteX2" fmla="*/ 802093 w 3039191"/>
              <a:gd name="connsiteY2" fmla="*/ 356806 h 419434"/>
              <a:gd name="connsiteX3" fmla="*/ 1044981 w 3039191"/>
              <a:gd name="connsiteY3" fmla="*/ 347281 h 419434"/>
              <a:gd name="connsiteX4" fmla="*/ 1797456 w 3039191"/>
              <a:gd name="connsiteY4" fmla="*/ 266319 h 419434"/>
              <a:gd name="connsiteX5" fmla="*/ 1859368 w 3039191"/>
              <a:gd name="connsiteY5" fmla="*/ 252031 h 419434"/>
              <a:gd name="connsiteX6" fmla="*/ 2026056 w 3039191"/>
              <a:gd name="connsiteY6" fmla="*/ 299656 h 419434"/>
              <a:gd name="connsiteX7" fmla="*/ 2140356 w 3039191"/>
              <a:gd name="connsiteY7" fmla="*/ 285369 h 419434"/>
              <a:gd name="connsiteX8" fmla="*/ 3039191 w 3039191"/>
              <a:gd name="connsiteY8" fmla="*/ 122609 h 419434"/>
              <a:gd name="connsiteX9" fmla="*/ 2711856 w 3039191"/>
              <a:gd name="connsiteY9" fmla="*/ 4381 h 419434"/>
              <a:gd name="connsiteX10" fmla="*/ 2426106 w 3039191"/>
              <a:gd name="connsiteY10" fmla="*/ 23431 h 419434"/>
              <a:gd name="connsiteX11" fmla="*/ 331119 w 3039191"/>
              <a:gd name="connsiteY11" fmla="*/ 219308 h 419434"/>
              <a:gd name="connsiteX12" fmla="*/ 314180 w 3039191"/>
              <a:gd name="connsiteY12" fmla="*/ 310213 h 419434"/>
              <a:gd name="connsiteX0" fmla="*/ 0 w 2725011"/>
              <a:gd name="connsiteY0" fmla="*/ 310213 h 360483"/>
              <a:gd name="connsiteX1" fmla="*/ 487913 w 2725011"/>
              <a:gd name="connsiteY1" fmla="*/ 356806 h 360483"/>
              <a:gd name="connsiteX2" fmla="*/ 730801 w 2725011"/>
              <a:gd name="connsiteY2" fmla="*/ 347281 h 360483"/>
              <a:gd name="connsiteX3" fmla="*/ 1483276 w 2725011"/>
              <a:gd name="connsiteY3" fmla="*/ 266319 h 360483"/>
              <a:gd name="connsiteX4" fmla="*/ 1545188 w 2725011"/>
              <a:gd name="connsiteY4" fmla="*/ 252031 h 360483"/>
              <a:gd name="connsiteX5" fmla="*/ 1711876 w 2725011"/>
              <a:gd name="connsiteY5" fmla="*/ 299656 h 360483"/>
              <a:gd name="connsiteX6" fmla="*/ 1826176 w 2725011"/>
              <a:gd name="connsiteY6" fmla="*/ 285369 h 360483"/>
              <a:gd name="connsiteX7" fmla="*/ 2725011 w 2725011"/>
              <a:gd name="connsiteY7" fmla="*/ 122609 h 360483"/>
              <a:gd name="connsiteX8" fmla="*/ 2397676 w 2725011"/>
              <a:gd name="connsiteY8" fmla="*/ 4381 h 360483"/>
              <a:gd name="connsiteX9" fmla="*/ 2111926 w 2725011"/>
              <a:gd name="connsiteY9" fmla="*/ 23431 h 360483"/>
              <a:gd name="connsiteX10" fmla="*/ 16939 w 2725011"/>
              <a:gd name="connsiteY10" fmla="*/ 219308 h 360483"/>
              <a:gd name="connsiteX11" fmla="*/ 0 w 2725011"/>
              <a:gd name="connsiteY11" fmla="*/ 310213 h 360483"/>
              <a:gd name="connsiteX0" fmla="*/ 0 w 2725011"/>
              <a:gd name="connsiteY0" fmla="*/ 310213 h 371008"/>
              <a:gd name="connsiteX1" fmla="*/ 102622 w 2725011"/>
              <a:gd name="connsiteY1" fmla="*/ 368935 h 371008"/>
              <a:gd name="connsiteX2" fmla="*/ 487913 w 2725011"/>
              <a:gd name="connsiteY2" fmla="*/ 356806 h 371008"/>
              <a:gd name="connsiteX3" fmla="*/ 730801 w 2725011"/>
              <a:gd name="connsiteY3" fmla="*/ 347281 h 371008"/>
              <a:gd name="connsiteX4" fmla="*/ 1483276 w 2725011"/>
              <a:gd name="connsiteY4" fmla="*/ 266319 h 371008"/>
              <a:gd name="connsiteX5" fmla="*/ 1545188 w 2725011"/>
              <a:gd name="connsiteY5" fmla="*/ 252031 h 371008"/>
              <a:gd name="connsiteX6" fmla="*/ 1711876 w 2725011"/>
              <a:gd name="connsiteY6" fmla="*/ 299656 h 371008"/>
              <a:gd name="connsiteX7" fmla="*/ 1826176 w 2725011"/>
              <a:gd name="connsiteY7" fmla="*/ 285369 h 371008"/>
              <a:gd name="connsiteX8" fmla="*/ 2725011 w 2725011"/>
              <a:gd name="connsiteY8" fmla="*/ 122609 h 371008"/>
              <a:gd name="connsiteX9" fmla="*/ 2397676 w 2725011"/>
              <a:gd name="connsiteY9" fmla="*/ 4381 h 371008"/>
              <a:gd name="connsiteX10" fmla="*/ 2111926 w 2725011"/>
              <a:gd name="connsiteY10" fmla="*/ 23431 h 371008"/>
              <a:gd name="connsiteX11" fmla="*/ 16939 w 2725011"/>
              <a:gd name="connsiteY11" fmla="*/ 219308 h 371008"/>
              <a:gd name="connsiteX12" fmla="*/ 0 w 2725011"/>
              <a:gd name="connsiteY12" fmla="*/ 310213 h 371008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545188 w 2725011"/>
              <a:gd name="connsiteY5" fmla="*/ 252031 h 372626"/>
              <a:gd name="connsiteX6" fmla="*/ 1711876 w 2725011"/>
              <a:gd name="connsiteY6" fmla="*/ 299656 h 372626"/>
              <a:gd name="connsiteX7" fmla="*/ 1826176 w 2725011"/>
              <a:gd name="connsiteY7" fmla="*/ 285369 h 372626"/>
              <a:gd name="connsiteX8" fmla="*/ 2725011 w 2725011"/>
              <a:gd name="connsiteY8" fmla="*/ 122609 h 372626"/>
              <a:gd name="connsiteX9" fmla="*/ 2397676 w 2725011"/>
              <a:gd name="connsiteY9" fmla="*/ 4381 h 372626"/>
              <a:gd name="connsiteX10" fmla="*/ 2111926 w 2725011"/>
              <a:gd name="connsiteY10" fmla="*/ 23431 h 372626"/>
              <a:gd name="connsiteX11" fmla="*/ 16939 w 2725011"/>
              <a:gd name="connsiteY11" fmla="*/ 219308 h 372626"/>
              <a:gd name="connsiteX12" fmla="*/ 0 w 2725011"/>
              <a:gd name="connsiteY12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1826176 w 2725011"/>
              <a:gd name="connsiteY6" fmla="*/ 285369 h 372626"/>
              <a:gd name="connsiteX7" fmla="*/ 2725011 w 2725011"/>
              <a:gd name="connsiteY7" fmla="*/ 122609 h 372626"/>
              <a:gd name="connsiteX8" fmla="*/ 2397676 w 2725011"/>
              <a:gd name="connsiteY8" fmla="*/ 4381 h 372626"/>
              <a:gd name="connsiteX9" fmla="*/ 2111926 w 2725011"/>
              <a:gd name="connsiteY9" fmla="*/ 23431 h 372626"/>
              <a:gd name="connsiteX10" fmla="*/ 16939 w 2725011"/>
              <a:gd name="connsiteY10" fmla="*/ 219308 h 372626"/>
              <a:gd name="connsiteX11" fmla="*/ 0 w 2725011"/>
              <a:gd name="connsiteY11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1826176 w 2725011"/>
              <a:gd name="connsiteY6" fmla="*/ 285369 h 372626"/>
              <a:gd name="connsiteX7" fmla="*/ 2725011 w 2725011"/>
              <a:gd name="connsiteY7" fmla="*/ 122609 h 372626"/>
              <a:gd name="connsiteX8" fmla="*/ 2397676 w 2725011"/>
              <a:gd name="connsiteY8" fmla="*/ 4381 h 372626"/>
              <a:gd name="connsiteX9" fmla="*/ 2111926 w 2725011"/>
              <a:gd name="connsiteY9" fmla="*/ 23431 h 372626"/>
              <a:gd name="connsiteX10" fmla="*/ 16939 w 2725011"/>
              <a:gd name="connsiteY10" fmla="*/ 219308 h 372626"/>
              <a:gd name="connsiteX11" fmla="*/ 0 w 2725011"/>
              <a:gd name="connsiteY11" fmla="*/ 310213 h 372626"/>
              <a:gd name="connsiteX0" fmla="*/ 0 w 2748233"/>
              <a:gd name="connsiteY0" fmla="*/ 310213 h 372626"/>
              <a:gd name="connsiteX1" fmla="*/ 102622 w 2748233"/>
              <a:gd name="connsiteY1" fmla="*/ 368935 h 372626"/>
              <a:gd name="connsiteX2" fmla="*/ 484599 w 2748233"/>
              <a:gd name="connsiteY2" fmla="*/ 366748 h 372626"/>
              <a:gd name="connsiteX3" fmla="*/ 730801 w 2748233"/>
              <a:gd name="connsiteY3" fmla="*/ 347281 h 372626"/>
              <a:gd name="connsiteX4" fmla="*/ 1483276 w 2748233"/>
              <a:gd name="connsiteY4" fmla="*/ 266319 h 372626"/>
              <a:gd name="connsiteX5" fmla="*/ 1711876 w 2748233"/>
              <a:gd name="connsiteY5" fmla="*/ 299656 h 372626"/>
              <a:gd name="connsiteX6" fmla="*/ 2725011 w 2748233"/>
              <a:gd name="connsiteY6" fmla="*/ 122609 h 372626"/>
              <a:gd name="connsiteX7" fmla="*/ 2397676 w 2748233"/>
              <a:gd name="connsiteY7" fmla="*/ 4381 h 372626"/>
              <a:gd name="connsiteX8" fmla="*/ 2111926 w 2748233"/>
              <a:gd name="connsiteY8" fmla="*/ 23431 h 372626"/>
              <a:gd name="connsiteX9" fmla="*/ 16939 w 2748233"/>
              <a:gd name="connsiteY9" fmla="*/ 219308 h 372626"/>
              <a:gd name="connsiteX10" fmla="*/ 0 w 2748233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16939 w 2725011"/>
              <a:gd name="connsiteY9" fmla="*/ 219308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24395 w 2725011"/>
              <a:gd name="connsiteY9" fmla="*/ 216822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24395 w 2725011"/>
              <a:gd name="connsiteY9" fmla="*/ 216822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25011"/>
              <a:gd name="connsiteY0" fmla="*/ 310213 h 372626"/>
              <a:gd name="connsiteX1" fmla="*/ 102622 w 2725011"/>
              <a:gd name="connsiteY1" fmla="*/ 368935 h 372626"/>
              <a:gd name="connsiteX2" fmla="*/ 484599 w 2725011"/>
              <a:gd name="connsiteY2" fmla="*/ 366748 h 372626"/>
              <a:gd name="connsiteX3" fmla="*/ 730801 w 2725011"/>
              <a:gd name="connsiteY3" fmla="*/ 347281 h 372626"/>
              <a:gd name="connsiteX4" fmla="*/ 1483276 w 2725011"/>
              <a:gd name="connsiteY4" fmla="*/ 266319 h 372626"/>
              <a:gd name="connsiteX5" fmla="*/ 1711876 w 2725011"/>
              <a:gd name="connsiteY5" fmla="*/ 299656 h 372626"/>
              <a:gd name="connsiteX6" fmla="*/ 2725011 w 2725011"/>
              <a:gd name="connsiteY6" fmla="*/ 122609 h 372626"/>
              <a:gd name="connsiteX7" fmla="*/ 2397676 w 2725011"/>
              <a:gd name="connsiteY7" fmla="*/ 4381 h 372626"/>
              <a:gd name="connsiteX8" fmla="*/ 2111926 w 2725011"/>
              <a:gd name="connsiteY8" fmla="*/ 23431 h 372626"/>
              <a:gd name="connsiteX9" fmla="*/ 39308 w 2725011"/>
              <a:gd name="connsiteY9" fmla="*/ 221793 h 372626"/>
              <a:gd name="connsiteX10" fmla="*/ 0 w 2725011"/>
              <a:gd name="connsiteY10" fmla="*/ 310213 h 372626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711876 w 2744896"/>
              <a:gd name="connsiteY5" fmla="*/ 300608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52222 w 2744896"/>
              <a:gd name="connsiteY5" fmla="*/ 289272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52222 w 2744896"/>
              <a:gd name="connsiteY5" fmla="*/ 289272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83276 w 2744896"/>
              <a:gd name="connsiteY4" fmla="*/ 267271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8190 w 2744896"/>
              <a:gd name="connsiteY4" fmla="*/ 252157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3219 w 2744896"/>
              <a:gd name="connsiteY4" fmla="*/ 255936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493219 w 2744896"/>
              <a:gd name="connsiteY4" fmla="*/ 255936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00676 w 2744896"/>
              <a:gd name="connsiteY4" fmla="*/ 269161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03162 w 2744896"/>
              <a:gd name="connsiteY4" fmla="*/ 261604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3162 w 2744896"/>
              <a:gd name="connsiteY5" fmla="*/ 261604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71979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05648 w 2744896"/>
              <a:gd name="connsiteY5" fmla="*/ 269161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15590 w 2744896"/>
              <a:gd name="connsiteY5" fmla="*/ 267272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363667 w 2744896"/>
              <a:gd name="connsiteY4" fmla="*/ 268200 h 373578"/>
              <a:gd name="connsiteX5" fmla="*/ 1520561 w 2744896"/>
              <a:gd name="connsiteY5" fmla="*/ 259715 h 373578"/>
              <a:gd name="connsiteX6" fmla="*/ 1637309 w 2744896"/>
              <a:gd name="connsiteY6" fmla="*/ 304387 h 373578"/>
              <a:gd name="connsiteX7" fmla="*/ 2744896 w 2744896"/>
              <a:gd name="connsiteY7" fmla="*/ 138675 h 373578"/>
              <a:gd name="connsiteX8" fmla="*/ 2397676 w 2744896"/>
              <a:gd name="connsiteY8" fmla="*/ 5333 h 373578"/>
              <a:gd name="connsiteX9" fmla="*/ 2111926 w 2744896"/>
              <a:gd name="connsiteY9" fmla="*/ 24383 h 373578"/>
              <a:gd name="connsiteX10" fmla="*/ 39308 w 2744896"/>
              <a:gd name="connsiteY10" fmla="*/ 222745 h 373578"/>
              <a:gd name="connsiteX11" fmla="*/ 0 w 2744896"/>
              <a:gd name="connsiteY11" fmla="*/ 311165 h 373578"/>
              <a:gd name="connsiteX0" fmla="*/ 0 w 2744896"/>
              <a:gd name="connsiteY0" fmla="*/ 311165 h 373578"/>
              <a:gd name="connsiteX1" fmla="*/ 102622 w 2744896"/>
              <a:gd name="connsiteY1" fmla="*/ 369887 h 373578"/>
              <a:gd name="connsiteX2" fmla="*/ 484599 w 2744896"/>
              <a:gd name="connsiteY2" fmla="*/ 367700 h 373578"/>
              <a:gd name="connsiteX3" fmla="*/ 730801 w 2744896"/>
              <a:gd name="connsiteY3" fmla="*/ 348233 h 373578"/>
              <a:gd name="connsiteX4" fmla="*/ 1520561 w 2744896"/>
              <a:gd name="connsiteY4" fmla="*/ 259715 h 373578"/>
              <a:gd name="connsiteX5" fmla="*/ 1637309 w 2744896"/>
              <a:gd name="connsiteY5" fmla="*/ 304387 h 373578"/>
              <a:gd name="connsiteX6" fmla="*/ 2744896 w 2744896"/>
              <a:gd name="connsiteY6" fmla="*/ 138675 h 373578"/>
              <a:gd name="connsiteX7" fmla="*/ 2397676 w 2744896"/>
              <a:gd name="connsiteY7" fmla="*/ 5333 h 373578"/>
              <a:gd name="connsiteX8" fmla="*/ 2111926 w 2744896"/>
              <a:gd name="connsiteY8" fmla="*/ 24383 h 373578"/>
              <a:gd name="connsiteX9" fmla="*/ 39308 w 2744896"/>
              <a:gd name="connsiteY9" fmla="*/ 222745 h 373578"/>
              <a:gd name="connsiteX10" fmla="*/ 0 w 2744896"/>
              <a:gd name="connsiteY10" fmla="*/ 311165 h 373578"/>
              <a:gd name="connsiteX0" fmla="*/ 0 w 2744896"/>
              <a:gd name="connsiteY0" fmla="*/ 311165 h 371771"/>
              <a:gd name="connsiteX1" fmla="*/ 102622 w 2744896"/>
              <a:gd name="connsiteY1" fmla="*/ 369887 h 371771"/>
              <a:gd name="connsiteX2" fmla="*/ 730801 w 2744896"/>
              <a:gd name="connsiteY2" fmla="*/ 348233 h 371771"/>
              <a:gd name="connsiteX3" fmla="*/ 1520561 w 2744896"/>
              <a:gd name="connsiteY3" fmla="*/ 259715 h 371771"/>
              <a:gd name="connsiteX4" fmla="*/ 1637309 w 2744896"/>
              <a:gd name="connsiteY4" fmla="*/ 304387 h 371771"/>
              <a:gd name="connsiteX5" fmla="*/ 2744896 w 2744896"/>
              <a:gd name="connsiteY5" fmla="*/ 138675 h 371771"/>
              <a:gd name="connsiteX6" fmla="*/ 2397676 w 2744896"/>
              <a:gd name="connsiteY6" fmla="*/ 5333 h 371771"/>
              <a:gd name="connsiteX7" fmla="*/ 2111926 w 2744896"/>
              <a:gd name="connsiteY7" fmla="*/ 24383 h 371771"/>
              <a:gd name="connsiteX8" fmla="*/ 39308 w 2744896"/>
              <a:gd name="connsiteY8" fmla="*/ 222745 h 371771"/>
              <a:gd name="connsiteX9" fmla="*/ 0 w 2744896"/>
              <a:gd name="connsiteY9" fmla="*/ 311165 h 371771"/>
              <a:gd name="connsiteX0" fmla="*/ 0 w 2744896"/>
              <a:gd name="connsiteY0" fmla="*/ 311165 h 350666"/>
              <a:gd name="connsiteX1" fmla="*/ 117536 w 2744896"/>
              <a:gd name="connsiteY1" fmla="*/ 324543 h 350666"/>
              <a:gd name="connsiteX2" fmla="*/ 730801 w 2744896"/>
              <a:gd name="connsiteY2" fmla="*/ 348233 h 350666"/>
              <a:gd name="connsiteX3" fmla="*/ 1520561 w 2744896"/>
              <a:gd name="connsiteY3" fmla="*/ 259715 h 350666"/>
              <a:gd name="connsiteX4" fmla="*/ 1637309 w 2744896"/>
              <a:gd name="connsiteY4" fmla="*/ 304387 h 350666"/>
              <a:gd name="connsiteX5" fmla="*/ 2744896 w 2744896"/>
              <a:gd name="connsiteY5" fmla="*/ 138675 h 350666"/>
              <a:gd name="connsiteX6" fmla="*/ 2397676 w 2744896"/>
              <a:gd name="connsiteY6" fmla="*/ 5333 h 350666"/>
              <a:gd name="connsiteX7" fmla="*/ 2111926 w 2744896"/>
              <a:gd name="connsiteY7" fmla="*/ 24383 h 350666"/>
              <a:gd name="connsiteX8" fmla="*/ 39308 w 2744896"/>
              <a:gd name="connsiteY8" fmla="*/ 222745 h 350666"/>
              <a:gd name="connsiteX9" fmla="*/ 0 w 2744896"/>
              <a:gd name="connsiteY9" fmla="*/ 311165 h 350666"/>
              <a:gd name="connsiteX0" fmla="*/ 37626 w 2712926"/>
              <a:gd name="connsiteY0" fmla="*/ 307386 h 350666"/>
              <a:gd name="connsiteX1" fmla="*/ 85566 w 2712926"/>
              <a:gd name="connsiteY1" fmla="*/ 324543 h 350666"/>
              <a:gd name="connsiteX2" fmla="*/ 698831 w 2712926"/>
              <a:gd name="connsiteY2" fmla="*/ 348233 h 350666"/>
              <a:gd name="connsiteX3" fmla="*/ 1488591 w 2712926"/>
              <a:gd name="connsiteY3" fmla="*/ 259715 h 350666"/>
              <a:gd name="connsiteX4" fmla="*/ 1605339 w 2712926"/>
              <a:gd name="connsiteY4" fmla="*/ 304387 h 350666"/>
              <a:gd name="connsiteX5" fmla="*/ 2712926 w 2712926"/>
              <a:gd name="connsiteY5" fmla="*/ 138675 h 350666"/>
              <a:gd name="connsiteX6" fmla="*/ 2365706 w 2712926"/>
              <a:gd name="connsiteY6" fmla="*/ 5333 h 350666"/>
              <a:gd name="connsiteX7" fmla="*/ 2079956 w 2712926"/>
              <a:gd name="connsiteY7" fmla="*/ 24383 h 350666"/>
              <a:gd name="connsiteX8" fmla="*/ 7338 w 2712926"/>
              <a:gd name="connsiteY8" fmla="*/ 222745 h 350666"/>
              <a:gd name="connsiteX9" fmla="*/ 37626 w 2712926"/>
              <a:gd name="connsiteY9" fmla="*/ 307386 h 350666"/>
              <a:gd name="connsiteX0" fmla="*/ 153089 w 2858677"/>
              <a:gd name="connsiteY0" fmla="*/ 222745 h 352034"/>
              <a:gd name="connsiteX1" fmla="*/ 231317 w 2858677"/>
              <a:gd name="connsiteY1" fmla="*/ 324543 h 352034"/>
              <a:gd name="connsiteX2" fmla="*/ 844582 w 2858677"/>
              <a:gd name="connsiteY2" fmla="*/ 348233 h 352034"/>
              <a:gd name="connsiteX3" fmla="*/ 1634342 w 2858677"/>
              <a:gd name="connsiteY3" fmla="*/ 259715 h 352034"/>
              <a:gd name="connsiteX4" fmla="*/ 1751090 w 2858677"/>
              <a:gd name="connsiteY4" fmla="*/ 304387 h 352034"/>
              <a:gd name="connsiteX5" fmla="*/ 2858677 w 2858677"/>
              <a:gd name="connsiteY5" fmla="*/ 138675 h 352034"/>
              <a:gd name="connsiteX6" fmla="*/ 2511457 w 2858677"/>
              <a:gd name="connsiteY6" fmla="*/ 5333 h 352034"/>
              <a:gd name="connsiteX7" fmla="*/ 2225707 w 2858677"/>
              <a:gd name="connsiteY7" fmla="*/ 24383 h 352034"/>
              <a:gd name="connsiteX8" fmla="*/ 153089 w 2858677"/>
              <a:gd name="connsiteY8" fmla="*/ 222745 h 352034"/>
              <a:gd name="connsiteX0" fmla="*/ 27259 w 2732847"/>
              <a:gd name="connsiteY0" fmla="*/ 222745 h 352034"/>
              <a:gd name="connsiteX1" fmla="*/ 105487 w 2732847"/>
              <a:gd name="connsiteY1" fmla="*/ 324543 h 352034"/>
              <a:gd name="connsiteX2" fmla="*/ 718752 w 2732847"/>
              <a:gd name="connsiteY2" fmla="*/ 348233 h 352034"/>
              <a:gd name="connsiteX3" fmla="*/ 1508512 w 2732847"/>
              <a:gd name="connsiteY3" fmla="*/ 259715 h 352034"/>
              <a:gd name="connsiteX4" fmla="*/ 1625260 w 2732847"/>
              <a:gd name="connsiteY4" fmla="*/ 304387 h 352034"/>
              <a:gd name="connsiteX5" fmla="*/ 2732847 w 2732847"/>
              <a:gd name="connsiteY5" fmla="*/ 138675 h 352034"/>
              <a:gd name="connsiteX6" fmla="*/ 2385627 w 2732847"/>
              <a:gd name="connsiteY6" fmla="*/ 5333 h 352034"/>
              <a:gd name="connsiteX7" fmla="*/ 2099877 w 2732847"/>
              <a:gd name="connsiteY7" fmla="*/ 24383 h 352034"/>
              <a:gd name="connsiteX8" fmla="*/ 27259 w 2732847"/>
              <a:gd name="connsiteY8" fmla="*/ 222745 h 352034"/>
              <a:gd name="connsiteX0" fmla="*/ 27259 w 2732847"/>
              <a:gd name="connsiteY0" fmla="*/ 222745 h 349833"/>
              <a:gd name="connsiteX1" fmla="*/ 105487 w 2732847"/>
              <a:gd name="connsiteY1" fmla="*/ 324543 h 349833"/>
              <a:gd name="connsiteX2" fmla="*/ 695427 w 2732847"/>
              <a:gd name="connsiteY2" fmla="*/ 317323 h 349833"/>
              <a:gd name="connsiteX3" fmla="*/ 718752 w 2732847"/>
              <a:gd name="connsiteY3" fmla="*/ 348233 h 349833"/>
              <a:gd name="connsiteX4" fmla="*/ 1508512 w 2732847"/>
              <a:gd name="connsiteY4" fmla="*/ 259715 h 349833"/>
              <a:gd name="connsiteX5" fmla="*/ 1625260 w 2732847"/>
              <a:gd name="connsiteY5" fmla="*/ 304387 h 349833"/>
              <a:gd name="connsiteX6" fmla="*/ 2732847 w 2732847"/>
              <a:gd name="connsiteY6" fmla="*/ 138675 h 349833"/>
              <a:gd name="connsiteX7" fmla="*/ 2385627 w 2732847"/>
              <a:gd name="connsiteY7" fmla="*/ 5333 h 349833"/>
              <a:gd name="connsiteX8" fmla="*/ 2099877 w 2732847"/>
              <a:gd name="connsiteY8" fmla="*/ 24383 h 349833"/>
              <a:gd name="connsiteX9" fmla="*/ 27259 w 2732847"/>
              <a:gd name="connsiteY9" fmla="*/ 222745 h 349833"/>
              <a:gd name="connsiteX0" fmla="*/ 27259 w 2732847"/>
              <a:gd name="connsiteY0" fmla="*/ 222745 h 352034"/>
              <a:gd name="connsiteX1" fmla="*/ 105487 w 2732847"/>
              <a:gd name="connsiteY1" fmla="*/ 324543 h 352034"/>
              <a:gd name="connsiteX2" fmla="*/ 718752 w 2732847"/>
              <a:gd name="connsiteY2" fmla="*/ 348233 h 352034"/>
              <a:gd name="connsiteX3" fmla="*/ 1508512 w 2732847"/>
              <a:gd name="connsiteY3" fmla="*/ 259715 h 352034"/>
              <a:gd name="connsiteX4" fmla="*/ 1625260 w 2732847"/>
              <a:gd name="connsiteY4" fmla="*/ 304387 h 352034"/>
              <a:gd name="connsiteX5" fmla="*/ 2732847 w 2732847"/>
              <a:gd name="connsiteY5" fmla="*/ 138675 h 352034"/>
              <a:gd name="connsiteX6" fmla="*/ 2385627 w 2732847"/>
              <a:gd name="connsiteY6" fmla="*/ 5333 h 352034"/>
              <a:gd name="connsiteX7" fmla="*/ 2099877 w 2732847"/>
              <a:gd name="connsiteY7" fmla="*/ 24383 h 352034"/>
              <a:gd name="connsiteX8" fmla="*/ 27259 w 2732847"/>
              <a:gd name="connsiteY8" fmla="*/ 222745 h 352034"/>
              <a:gd name="connsiteX0" fmla="*/ 27259 w 2732847"/>
              <a:gd name="connsiteY0" fmla="*/ 222745 h 335114"/>
              <a:gd name="connsiteX1" fmla="*/ 105487 w 2732847"/>
              <a:gd name="connsiteY1" fmla="*/ 324543 h 335114"/>
              <a:gd name="connsiteX2" fmla="*/ 716267 w 2732847"/>
              <a:gd name="connsiteY2" fmla="*/ 319893 h 335114"/>
              <a:gd name="connsiteX3" fmla="*/ 1508512 w 2732847"/>
              <a:gd name="connsiteY3" fmla="*/ 259715 h 335114"/>
              <a:gd name="connsiteX4" fmla="*/ 1625260 w 2732847"/>
              <a:gd name="connsiteY4" fmla="*/ 304387 h 335114"/>
              <a:gd name="connsiteX5" fmla="*/ 2732847 w 2732847"/>
              <a:gd name="connsiteY5" fmla="*/ 138675 h 335114"/>
              <a:gd name="connsiteX6" fmla="*/ 2385627 w 2732847"/>
              <a:gd name="connsiteY6" fmla="*/ 5333 h 335114"/>
              <a:gd name="connsiteX7" fmla="*/ 2099877 w 2732847"/>
              <a:gd name="connsiteY7" fmla="*/ 24383 h 335114"/>
              <a:gd name="connsiteX8" fmla="*/ 27259 w 2732847"/>
              <a:gd name="connsiteY8" fmla="*/ 222745 h 335114"/>
              <a:gd name="connsiteX0" fmla="*/ 27259 w 2732847"/>
              <a:gd name="connsiteY0" fmla="*/ 222745 h 332785"/>
              <a:gd name="connsiteX1" fmla="*/ 105487 w 2732847"/>
              <a:gd name="connsiteY1" fmla="*/ 324543 h 332785"/>
              <a:gd name="connsiteX2" fmla="*/ 711296 w 2732847"/>
              <a:gd name="connsiteY2" fmla="*/ 310446 h 332785"/>
              <a:gd name="connsiteX3" fmla="*/ 1508512 w 2732847"/>
              <a:gd name="connsiteY3" fmla="*/ 259715 h 332785"/>
              <a:gd name="connsiteX4" fmla="*/ 1625260 w 2732847"/>
              <a:gd name="connsiteY4" fmla="*/ 304387 h 332785"/>
              <a:gd name="connsiteX5" fmla="*/ 2732847 w 2732847"/>
              <a:gd name="connsiteY5" fmla="*/ 138675 h 332785"/>
              <a:gd name="connsiteX6" fmla="*/ 2385627 w 2732847"/>
              <a:gd name="connsiteY6" fmla="*/ 5333 h 332785"/>
              <a:gd name="connsiteX7" fmla="*/ 2099877 w 2732847"/>
              <a:gd name="connsiteY7" fmla="*/ 24383 h 332785"/>
              <a:gd name="connsiteX8" fmla="*/ 27259 w 2732847"/>
              <a:gd name="connsiteY8" fmla="*/ 222745 h 332785"/>
              <a:gd name="connsiteX0" fmla="*/ 27259 w 2732847"/>
              <a:gd name="connsiteY0" fmla="*/ 222745 h 332429"/>
              <a:gd name="connsiteX1" fmla="*/ 105487 w 2732847"/>
              <a:gd name="connsiteY1" fmla="*/ 324543 h 332429"/>
              <a:gd name="connsiteX2" fmla="*/ 805748 w 2732847"/>
              <a:gd name="connsiteY2" fmla="*/ 308556 h 332429"/>
              <a:gd name="connsiteX3" fmla="*/ 1508512 w 2732847"/>
              <a:gd name="connsiteY3" fmla="*/ 259715 h 332429"/>
              <a:gd name="connsiteX4" fmla="*/ 1625260 w 2732847"/>
              <a:gd name="connsiteY4" fmla="*/ 304387 h 332429"/>
              <a:gd name="connsiteX5" fmla="*/ 2732847 w 2732847"/>
              <a:gd name="connsiteY5" fmla="*/ 138675 h 332429"/>
              <a:gd name="connsiteX6" fmla="*/ 2385627 w 2732847"/>
              <a:gd name="connsiteY6" fmla="*/ 5333 h 332429"/>
              <a:gd name="connsiteX7" fmla="*/ 2099877 w 2732847"/>
              <a:gd name="connsiteY7" fmla="*/ 24383 h 332429"/>
              <a:gd name="connsiteX8" fmla="*/ 27259 w 2732847"/>
              <a:gd name="connsiteY8" fmla="*/ 222745 h 332429"/>
              <a:gd name="connsiteX0" fmla="*/ 27259 w 2732847"/>
              <a:gd name="connsiteY0" fmla="*/ 222745 h 331797"/>
              <a:gd name="connsiteX1" fmla="*/ 105487 w 2732847"/>
              <a:gd name="connsiteY1" fmla="*/ 324543 h 331797"/>
              <a:gd name="connsiteX2" fmla="*/ 982224 w 2732847"/>
              <a:gd name="connsiteY2" fmla="*/ 304777 h 331797"/>
              <a:gd name="connsiteX3" fmla="*/ 1508512 w 2732847"/>
              <a:gd name="connsiteY3" fmla="*/ 259715 h 331797"/>
              <a:gd name="connsiteX4" fmla="*/ 1625260 w 2732847"/>
              <a:gd name="connsiteY4" fmla="*/ 304387 h 331797"/>
              <a:gd name="connsiteX5" fmla="*/ 2732847 w 2732847"/>
              <a:gd name="connsiteY5" fmla="*/ 138675 h 331797"/>
              <a:gd name="connsiteX6" fmla="*/ 2385627 w 2732847"/>
              <a:gd name="connsiteY6" fmla="*/ 5333 h 331797"/>
              <a:gd name="connsiteX7" fmla="*/ 2099877 w 2732847"/>
              <a:gd name="connsiteY7" fmla="*/ 24383 h 331797"/>
              <a:gd name="connsiteX8" fmla="*/ 27259 w 2732847"/>
              <a:gd name="connsiteY8" fmla="*/ 222745 h 331797"/>
              <a:gd name="connsiteX0" fmla="*/ 27259 w 2732847"/>
              <a:gd name="connsiteY0" fmla="*/ 222745 h 326506"/>
              <a:gd name="connsiteX1" fmla="*/ 105487 w 2732847"/>
              <a:gd name="connsiteY1" fmla="*/ 324543 h 326506"/>
              <a:gd name="connsiteX2" fmla="*/ 982224 w 2732847"/>
              <a:gd name="connsiteY2" fmla="*/ 304777 h 326506"/>
              <a:gd name="connsiteX3" fmla="*/ 1508512 w 2732847"/>
              <a:gd name="connsiteY3" fmla="*/ 259715 h 326506"/>
              <a:gd name="connsiteX4" fmla="*/ 1625260 w 2732847"/>
              <a:gd name="connsiteY4" fmla="*/ 304387 h 326506"/>
              <a:gd name="connsiteX5" fmla="*/ 2732847 w 2732847"/>
              <a:gd name="connsiteY5" fmla="*/ 138675 h 326506"/>
              <a:gd name="connsiteX6" fmla="*/ 2385627 w 2732847"/>
              <a:gd name="connsiteY6" fmla="*/ 5333 h 326506"/>
              <a:gd name="connsiteX7" fmla="*/ 2099877 w 2732847"/>
              <a:gd name="connsiteY7" fmla="*/ 24383 h 326506"/>
              <a:gd name="connsiteX8" fmla="*/ 27259 w 2732847"/>
              <a:gd name="connsiteY8" fmla="*/ 222745 h 326506"/>
              <a:gd name="connsiteX0" fmla="*/ 27259 w 2732847"/>
              <a:gd name="connsiteY0" fmla="*/ 222745 h 324543"/>
              <a:gd name="connsiteX1" fmla="*/ 105487 w 2732847"/>
              <a:gd name="connsiteY1" fmla="*/ 324543 h 324543"/>
              <a:gd name="connsiteX2" fmla="*/ 982224 w 2732847"/>
              <a:gd name="connsiteY2" fmla="*/ 304777 h 324543"/>
              <a:gd name="connsiteX3" fmla="*/ 1508512 w 2732847"/>
              <a:gd name="connsiteY3" fmla="*/ 259715 h 324543"/>
              <a:gd name="connsiteX4" fmla="*/ 1625260 w 2732847"/>
              <a:gd name="connsiteY4" fmla="*/ 304387 h 324543"/>
              <a:gd name="connsiteX5" fmla="*/ 2732847 w 2732847"/>
              <a:gd name="connsiteY5" fmla="*/ 138675 h 324543"/>
              <a:gd name="connsiteX6" fmla="*/ 2385627 w 2732847"/>
              <a:gd name="connsiteY6" fmla="*/ 5333 h 324543"/>
              <a:gd name="connsiteX7" fmla="*/ 2099877 w 2732847"/>
              <a:gd name="connsiteY7" fmla="*/ 24383 h 324543"/>
              <a:gd name="connsiteX8" fmla="*/ 27259 w 2732847"/>
              <a:gd name="connsiteY8" fmla="*/ 222745 h 324543"/>
              <a:gd name="connsiteX0" fmla="*/ 24140 w 2741327"/>
              <a:gd name="connsiteY0" fmla="*/ 224005 h 324543"/>
              <a:gd name="connsiteX1" fmla="*/ 113967 w 2741327"/>
              <a:gd name="connsiteY1" fmla="*/ 324543 h 324543"/>
              <a:gd name="connsiteX2" fmla="*/ 990704 w 2741327"/>
              <a:gd name="connsiteY2" fmla="*/ 304777 h 324543"/>
              <a:gd name="connsiteX3" fmla="*/ 1516992 w 2741327"/>
              <a:gd name="connsiteY3" fmla="*/ 259715 h 324543"/>
              <a:gd name="connsiteX4" fmla="*/ 1633740 w 2741327"/>
              <a:gd name="connsiteY4" fmla="*/ 304387 h 324543"/>
              <a:gd name="connsiteX5" fmla="*/ 2741327 w 2741327"/>
              <a:gd name="connsiteY5" fmla="*/ 138675 h 324543"/>
              <a:gd name="connsiteX6" fmla="*/ 2394107 w 2741327"/>
              <a:gd name="connsiteY6" fmla="*/ 5333 h 324543"/>
              <a:gd name="connsiteX7" fmla="*/ 2108357 w 2741327"/>
              <a:gd name="connsiteY7" fmla="*/ 24383 h 324543"/>
              <a:gd name="connsiteX8" fmla="*/ 24140 w 2741327"/>
              <a:gd name="connsiteY8" fmla="*/ 224005 h 324543"/>
              <a:gd name="connsiteX0" fmla="*/ 30934 w 2748121"/>
              <a:gd name="connsiteY0" fmla="*/ 224005 h 320764"/>
              <a:gd name="connsiteX1" fmla="*/ 97562 w 2748121"/>
              <a:gd name="connsiteY1" fmla="*/ 320764 h 320764"/>
              <a:gd name="connsiteX2" fmla="*/ 997498 w 2748121"/>
              <a:gd name="connsiteY2" fmla="*/ 304777 h 320764"/>
              <a:gd name="connsiteX3" fmla="*/ 1523786 w 2748121"/>
              <a:gd name="connsiteY3" fmla="*/ 259715 h 320764"/>
              <a:gd name="connsiteX4" fmla="*/ 1640534 w 2748121"/>
              <a:gd name="connsiteY4" fmla="*/ 304387 h 320764"/>
              <a:gd name="connsiteX5" fmla="*/ 2748121 w 2748121"/>
              <a:gd name="connsiteY5" fmla="*/ 138675 h 320764"/>
              <a:gd name="connsiteX6" fmla="*/ 2400901 w 2748121"/>
              <a:gd name="connsiteY6" fmla="*/ 5333 h 320764"/>
              <a:gd name="connsiteX7" fmla="*/ 2115151 w 2748121"/>
              <a:gd name="connsiteY7" fmla="*/ 24383 h 320764"/>
              <a:gd name="connsiteX8" fmla="*/ 30934 w 2748121"/>
              <a:gd name="connsiteY8" fmla="*/ 224005 h 320764"/>
              <a:gd name="connsiteX0" fmla="*/ 149463 w 2866650"/>
              <a:gd name="connsiteY0" fmla="*/ 230395 h 327154"/>
              <a:gd name="connsiteX1" fmla="*/ 216091 w 2866650"/>
              <a:gd name="connsiteY1" fmla="*/ 327154 h 327154"/>
              <a:gd name="connsiteX2" fmla="*/ 1116027 w 2866650"/>
              <a:gd name="connsiteY2" fmla="*/ 311167 h 327154"/>
              <a:gd name="connsiteX3" fmla="*/ 1642315 w 2866650"/>
              <a:gd name="connsiteY3" fmla="*/ 266105 h 327154"/>
              <a:gd name="connsiteX4" fmla="*/ 1759063 w 2866650"/>
              <a:gd name="connsiteY4" fmla="*/ 310777 h 327154"/>
              <a:gd name="connsiteX5" fmla="*/ 2866650 w 2866650"/>
              <a:gd name="connsiteY5" fmla="*/ 145065 h 327154"/>
              <a:gd name="connsiteX6" fmla="*/ 2519430 w 2866650"/>
              <a:gd name="connsiteY6" fmla="*/ 11723 h 327154"/>
              <a:gd name="connsiteX7" fmla="*/ 2233680 w 2866650"/>
              <a:gd name="connsiteY7" fmla="*/ 30773 h 327154"/>
              <a:gd name="connsiteX8" fmla="*/ 158954 w 2866650"/>
              <a:gd name="connsiteY8" fmla="*/ 216652 h 327154"/>
              <a:gd name="connsiteX9" fmla="*/ 149463 w 2866650"/>
              <a:gd name="connsiteY9" fmla="*/ 230395 h 327154"/>
              <a:gd name="connsiteX0" fmla="*/ 30935 w 2748122"/>
              <a:gd name="connsiteY0" fmla="*/ 230395 h 327154"/>
              <a:gd name="connsiteX1" fmla="*/ 97563 w 2748122"/>
              <a:gd name="connsiteY1" fmla="*/ 327154 h 327154"/>
              <a:gd name="connsiteX2" fmla="*/ 997499 w 2748122"/>
              <a:gd name="connsiteY2" fmla="*/ 311167 h 327154"/>
              <a:gd name="connsiteX3" fmla="*/ 1523787 w 2748122"/>
              <a:gd name="connsiteY3" fmla="*/ 266105 h 327154"/>
              <a:gd name="connsiteX4" fmla="*/ 1640535 w 2748122"/>
              <a:gd name="connsiteY4" fmla="*/ 310777 h 327154"/>
              <a:gd name="connsiteX5" fmla="*/ 2748122 w 2748122"/>
              <a:gd name="connsiteY5" fmla="*/ 145065 h 327154"/>
              <a:gd name="connsiteX6" fmla="*/ 2400902 w 2748122"/>
              <a:gd name="connsiteY6" fmla="*/ 11723 h 327154"/>
              <a:gd name="connsiteX7" fmla="*/ 2115152 w 2748122"/>
              <a:gd name="connsiteY7" fmla="*/ 30773 h 327154"/>
              <a:gd name="connsiteX8" fmla="*/ 30935 w 2748122"/>
              <a:gd name="connsiteY8" fmla="*/ 230395 h 327154"/>
              <a:gd name="connsiteX0" fmla="*/ 29286 w 2751444"/>
              <a:gd name="connsiteY0" fmla="*/ 224097 h 327154"/>
              <a:gd name="connsiteX1" fmla="*/ 100885 w 2751444"/>
              <a:gd name="connsiteY1" fmla="*/ 327154 h 327154"/>
              <a:gd name="connsiteX2" fmla="*/ 1000821 w 2751444"/>
              <a:gd name="connsiteY2" fmla="*/ 311167 h 327154"/>
              <a:gd name="connsiteX3" fmla="*/ 1527109 w 2751444"/>
              <a:gd name="connsiteY3" fmla="*/ 266105 h 327154"/>
              <a:gd name="connsiteX4" fmla="*/ 1643857 w 2751444"/>
              <a:gd name="connsiteY4" fmla="*/ 310777 h 327154"/>
              <a:gd name="connsiteX5" fmla="*/ 2751444 w 2751444"/>
              <a:gd name="connsiteY5" fmla="*/ 145065 h 327154"/>
              <a:gd name="connsiteX6" fmla="*/ 2404224 w 2751444"/>
              <a:gd name="connsiteY6" fmla="*/ 11723 h 327154"/>
              <a:gd name="connsiteX7" fmla="*/ 2118474 w 2751444"/>
              <a:gd name="connsiteY7" fmla="*/ 30773 h 327154"/>
              <a:gd name="connsiteX8" fmla="*/ 29286 w 2751444"/>
              <a:gd name="connsiteY8" fmla="*/ 224097 h 327154"/>
              <a:gd name="connsiteX0" fmla="*/ 32095 w 2745968"/>
              <a:gd name="connsiteY0" fmla="*/ 224097 h 327154"/>
              <a:gd name="connsiteX1" fmla="*/ 95409 w 2745968"/>
              <a:gd name="connsiteY1" fmla="*/ 327154 h 327154"/>
              <a:gd name="connsiteX2" fmla="*/ 995345 w 2745968"/>
              <a:gd name="connsiteY2" fmla="*/ 311167 h 327154"/>
              <a:gd name="connsiteX3" fmla="*/ 1521633 w 2745968"/>
              <a:gd name="connsiteY3" fmla="*/ 266105 h 327154"/>
              <a:gd name="connsiteX4" fmla="*/ 1638381 w 2745968"/>
              <a:gd name="connsiteY4" fmla="*/ 310777 h 327154"/>
              <a:gd name="connsiteX5" fmla="*/ 2745968 w 2745968"/>
              <a:gd name="connsiteY5" fmla="*/ 145065 h 327154"/>
              <a:gd name="connsiteX6" fmla="*/ 2398748 w 2745968"/>
              <a:gd name="connsiteY6" fmla="*/ 11723 h 327154"/>
              <a:gd name="connsiteX7" fmla="*/ 2112998 w 2745968"/>
              <a:gd name="connsiteY7" fmla="*/ 30773 h 327154"/>
              <a:gd name="connsiteX8" fmla="*/ 32095 w 2745968"/>
              <a:gd name="connsiteY8" fmla="*/ 224097 h 327154"/>
              <a:gd name="connsiteX0" fmla="*/ 38671 w 2735973"/>
              <a:gd name="connsiteY0" fmla="*/ 193868 h 327154"/>
              <a:gd name="connsiteX1" fmla="*/ 85414 w 2735973"/>
              <a:gd name="connsiteY1" fmla="*/ 327154 h 327154"/>
              <a:gd name="connsiteX2" fmla="*/ 985350 w 2735973"/>
              <a:gd name="connsiteY2" fmla="*/ 311167 h 327154"/>
              <a:gd name="connsiteX3" fmla="*/ 1511638 w 2735973"/>
              <a:gd name="connsiteY3" fmla="*/ 266105 h 327154"/>
              <a:gd name="connsiteX4" fmla="*/ 1628386 w 2735973"/>
              <a:gd name="connsiteY4" fmla="*/ 310777 h 327154"/>
              <a:gd name="connsiteX5" fmla="*/ 2735973 w 2735973"/>
              <a:gd name="connsiteY5" fmla="*/ 145065 h 327154"/>
              <a:gd name="connsiteX6" fmla="*/ 2388753 w 2735973"/>
              <a:gd name="connsiteY6" fmla="*/ 11723 h 327154"/>
              <a:gd name="connsiteX7" fmla="*/ 2103003 w 2735973"/>
              <a:gd name="connsiteY7" fmla="*/ 30773 h 327154"/>
              <a:gd name="connsiteX8" fmla="*/ 38671 w 2735973"/>
              <a:gd name="connsiteY8" fmla="*/ 193868 h 327154"/>
              <a:gd name="connsiteX0" fmla="*/ 35884 w 2733186"/>
              <a:gd name="connsiteY0" fmla="*/ 193868 h 334711"/>
              <a:gd name="connsiteX1" fmla="*/ 89255 w 2733186"/>
              <a:gd name="connsiteY1" fmla="*/ 334711 h 334711"/>
              <a:gd name="connsiteX2" fmla="*/ 982563 w 2733186"/>
              <a:gd name="connsiteY2" fmla="*/ 311167 h 334711"/>
              <a:gd name="connsiteX3" fmla="*/ 1508851 w 2733186"/>
              <a:gd name="connsiteY3" fmla="*/ 266105 h 334711"/>
              <a:gd name="connsiteX4" fmla="*/ 1625599 w 2733186"/>
              <a:gd name="connsiteY4" fmla="*/ 310777 h 334711"/>
              <a:gd name="connsiteX5" fmla="*/ 2733186 w 2733186"/>
              <a:gd name="connsiteY5" fmla="*/ 145065 h 334711"/>
              <a:gd name="connsiteX6" fmla="*/ 2385966 w 2733186"/>
              <a:gd name="connsiteY6" fmla="*/ 11723 h 334711"/>
              <a:gd name="connsiteX7" fmla="*/ 2100216 w 2733186"/>
              <a:gd name="connsiteY7" fmla="*/ 30773 h 334711"/>
              <a:gd name="connsiteX8" fmla="*/ 35884 w 2733186"/>
              <a:gd name="connsiteY8" fmla="*/ 193868 h 334711"/>
              <a:gd name="connsiteX0" fmla="*/ 35884 w 2733186"/>
              <a:gd name="connsiteY0" fmla="*/ 193868 h 345251"/>
              <a:gd name="connsiteX1" fmla="*/ 89255 w 2733186"/>
              <a:gd name="connsiteY1" fmla="*/ 334711 h 345251"/>
              <a:gd name="connsiteX2" fmla="*/ 191195 w 2733186"/>
              <a:gd name="connsiteY2" fmla="*/ 345125 h 345251"/>
              <a:gd name="connsiteX3" fmla="*/ 982563 w 2733186"/>
              <a:gd name="connsiteY3" fmla="*/ 311167 h 345251"/>
              <a:gd name="connsiteX4" fmla="*/ 1508851 w 2733186"/>
              <a:gd name="connsiteY4" fmla="*/ 266105 h 345251"/>
              <a:gd name="connsiteX5" fmla="*/ 1625599 w 2733186"/>
              <a:gd name="connsiteY5" fmla="*/ 310777 h 345251"/>
              <a:gd name="connsiteX6" fmla="*/ 2733186 w 2733186"/>
              <a:gd name="connsiteY6" fmla="*/ 145065 h 345251"/>
              <a:gd name="connsiteX7" fmla="*/ 2385966 w 2733186"/>
              <a:gd name="connsiteY7" fmla="*/ 11723 h 345251"/>
              <a:gd name="connsiteX8" fmla="*/ 2100216 w 2733186"/>
              <a:gd name="connsiteY8" fmla="*/ 30773 h 345251"/>
              <a:gd name="connsiteX9" fmla="*/ 35884 w 2733186"/>
              <a:gd name="connsiteY9" fmla="*/ 193868 h 345251"/>
              <a:gd name="connsiteX0" fmla="*/ 50043 w 2717518"/>
              <a:gd name="connsiteY0" fmla="*/ 171196 h 345251"/>
              <a:gd name="connsiteX1" fmla="*/ 73587 w 2717518"/>
              <a:gd name="connsiteY1" fmla="*/ 334711 h 345251"/>
              <a:gd name="connsiteX2" fmla="*/ 175527 w 2717518"/>
              <a:gd name="connsiteY2" fmla="*/ 345125 h 345251"/>
              <a:gd name="connsiteX3" fmla="*/ 966895 w 2717518"/>
              <a:gd name="connsiteY3" fmla="*/ 311167 h 345251"/>
              <a:gd name="connsiteX4" fmla="*/ 1493183 w 2717518"/>
              <a:gd name="connsiteY4" fmla="*/ 266105 h 345251"/>
              <a:gd name="connsiteX5" fmla="*/ 1609931 w 2717518"/>
              <a:gd name="connsiteY5" fmla="*/ 310777 h 345251"/>
              <a:gd name="connsiteX6" fmla="*/ 2717518 w 2717518"/>
              <a:gd name="connsiteY6" fmla="*/ 145065 h 345251"/>
              <a:gd name="connsiteX7" fmla="*/ 2370298 w 2717518"/>
              <a:gd name="connsiteY7" fmla="*/ 11723 h 345251"/>
              <a:gd name="connsiteX8" fmla="*/ 2084548 w 2717518"/>
              <a:gd name="connsiteY8" fmla="*/ 30773 h 345251"/>
              <a:gd name="connsiteX9" fmla="*/ 50043 w 2717518"/>
              <a:gd name="connsiteY9" fmla="*/ 171196 h 345251"/>
              <a:gd name="connsiteX0" fmla="*/ 40141 w 2727501"/>
              <a:gd name="connsiteY0" fmla="*/ 173715 h 345251"/>
              <a:gd name="connsiteX1" fmla="*/ 83570 w 2727501"/>
              <a:gd name="connsiteY1" fmla="*/ 334711 h 345251"/>
              <a:gd name="connsiteX2" fmla="*/ 185510 w 2727501"/>
              <a:gd name="connsiteY2" fmla="*/ 345125 h 345251"/>
              <a:gd name="connsiteX3" fmla="*/ 976878 w 2727501"/>
              <a:gd name="connsiteY3" fmla="*/ 311167 h 345251"/>
              <a:gd name="connsiteX4" fmla="*/ 1503166 w 2727501"/>
              <a:gd name="connsiteY4" fmla="*/ 266105 h 345251"/>
              <a:gd name="connsiteX5" fmla="*/ 1619914 w 2727501"/>
              <a:gd name="connsiteY5" fmla="*/ 310777 h 345251"/>
              <a:gd name="connsiteX6" fmla="*/ 2727501 w 2727501"/>
              <a:gd name="connsiteY6" fmla="*/ 145065 h 345251"/>
              <a:gd name="connsiteX7" fmla="*/ 2380281 w 2727501"/>
              <a:gd name="connsiteY7" fmla="*/ 11723 h 345251"/>
              <a:gd name="connsiteX8" fmla="*/ 2094531 w 2727501"/>
              <a:gd name="connsiteY8" fmla="*/ 30773 h 345251"/>
              <a:gd name="connsiteX9" fmla="*/ 40141 w 2727501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1666 w 2725712"/>
              <a:gd name="connsiteY0" fmla="*/ 173715 h 345251"/>
              <a:gd name="connsiteX1" fmla="*/ 81781 w 2725712"/>
              <a:gd name="connsiteY1" fmla="*/ 334711 h 345251"/>
              <a:gd name="connsiteX2" fmla="*/ 183721 w 2725712"/>
              <a:gd name="connsiteY2" fmla="*/ 345125 h 345251"/>
              <a:gd name="connsiteX3" fmla="*/ 975089 w 2725712"/>
              <a:gd name="connsiteY3" fmla="*/ 311167 h 345251"/>
              <a:gd name="connsiteX4" fmla="*/ 1501377 w 2725712"/>
              <a:gd name="connsiteY4" fmla="*/ 266105 h 345251"/>
              <a:gd name="connsiteX5" fmla="*/ 1618125 w 2725712"/>
              <a:gd name="connsiteY5" fmla="*/ 310777 h 345251"/>
              <a:gd name="connsiteX6" fmla="*/ 2725712 w 2725712"/>
              <a:gd name="connsiteY6" fmla="*/ 145065 h 345251"/>
              <a:gd name="connsiteX7" fmla="*/ 2378492 w 2725712"/>
              <a:gd name="connsiteY7" fmla="*/ 11723 h 345251"/>
              <a:gd name="connsiteX8" fmla="*/ 2092742 w 2725712"/>
              <a:gd name="connsiteY8" fmla="*/ 30773 h 345251"/>
              <a:gd name="connsiteX9" fmla="*/ 41666 w 2725712"/>
              <a:gd name="connsiteY9" fmla="*/ 173715 h 345251"/>
              <a:gd name="connsiteX0" fmla="*/ 46543 w 2720647"/>
              <a:gd name="connsiteY0" fmla="*/ 173715 h 345251"/>
              <a:gd name="connsiteX1" fmla="*/ 76716 w 2720647"/>
              <a:gd name="connsiteY1" fmla="*/ 334711 h 345251"/>
              <a:gd name="connsiteX2" fmla="*/ 178656 w 2720647"/>
              <a:gd name="connsiteY2" fmla="*/ 345125 h 345251"/>
              <a:gd name="connsiteX3" fmla="*/ 970024 w 2720647"/>
              <a:gd name="connsiteY3" fmla="*/ 311167 h 345251"/>
              <a:gd name="connsiteX4" fmla="*/ 1496312 w 2720647"/>
              <a:gd name="connsiteY4" fmla="*/ 266105 h 345251"/>
              <a:gd name="connsiteX5" fmla="*/ 1613060 w 2720647"/>
              <a:gd name="connsiteY5" fmla="*/ 310777 h 345251"/>
              <a:gd name="connsiteX6" fmla="*/ 2720647 w 2720647"/>
              <a:gd name="connsiteY6" fmla="*/ 145065 h 345251"/>
              <a:gd name="connsiteX7" fmla="*/ 2373427 w 2720647"/>
              <a:gd name="connsiteY7" fmla="*/ 11723 h 345251"/>
              <a:gd name="connsiteX8" fmla="*/ 2087677 w 2720647"/>
              <a:gd name="connsiteY8" fmla="*/ 30773 h 345251"/>
              <a:gd name="connsiteX9" fmla="*/ 46543 w 2720647"/>
              <a:gd name="connsiteY9" fmla="*/ 173715 h 345251"/>
              <a:gd name="connsiteX0" fmla="*/ 40141 w 2727501"/>
              <a:gd name="connsiteY0" fmla="*/ 173715 h 345251"/>
              <a:gd name="connsiteX1" fmla="*/ 83570 w 2727501"/>
              <a:gd name="connsiteY1" fmla="*/ 334711 h 345251"/>
              <a:gd name="connsiteX2" fmla="*/ 185510 w 2727501"/>
              <a:gd name="connsiteY2" fmla="*/ 345125 h 345251"/>
              <a:gd name="connsiteX3" fmla="*/ 976878 w 2727501"/>
              <a:gd name="connsiteY3" fmla="*/ 311167 h 345251"/>
              <a:gd name="connsiteX4" fmla="*/ 1503166 w 2727501"/>
              <a:gd name="connsiteY4" fmla="*/ 266105 h 345251"/>
              <a:gd name="connsiteX5" fmla="*/ 1619914 w 2727501"/>
              <a:gd name="connsiteY5" fmla="*/ 310777 h 345251"/>
              <a:gd name="connsiteX6" fmla="*/ 2727501 w 2727501"/>
              <a:gd name="connsiteY6" fmla="*/ 145065 h 345251"/>
              <a:gd name="connsiteX7" fmla="*/ 2380281 w 2727501"/>
              <a:gd name="connsiteY7" fmla="*/ 11723 h 345251"/>
              <a:gd name="connsiteX8" fmla="*/ 2094531 w 2727501"/>
              <a:gd name="connsiteY8" fmla="*/ 30773 h 345251"/>
              <a:gd name="connsiteX9" fmla="*/ 40141 w 2727501"/>
              <a:gd name="connsiteY9" fmla="*/ 173715 h 34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7501" h="345251">
                <a:moveTo>
                  <a:pt x="40141" y="173715"/>
                </a:moveTo>
                <a:cubicBezTo>
                  <a:pt x="-8901" y="229410"/>
                  <a:pt x="-31679" y="313796"/>
                  <a:pt x="83570" y="334711"/>
                </a:cubicBezTo>
                <a:cubicBezTo>
                  <a:pt x="119759" y="333144"/>
                  <a:pt x="149321" y="346692"/>
                  <a:pt x="185510" y="345125"/>
                </a:cubicBezTo>
                <a:lnTo>
                  <a:pt x="976878" y="311167"/>
                </a:lnTo>
                <a:cubicBezTo>
                  <a:pt x="1196487" y="297997"/>
                  <a:pt x="1327737" y="281126"/>
                  <a:pt x="1503166" y="266105"/>
                </a:cubicBezTo>
                <a:cubicBezTo>
                  <a:pt x="1558716" y="277174"/>
                  <a:pt x="1557793" y="292487"/>
                  <a:pt x="1619914" y="310777"/>
                </a:cubicBezTo>
                <a:cubicBezTo>
                  <a:pt x="1826870" y="286825"/>
                  <a:pt x="2613201" y="194278"/>
                  <a:pt x="2727501" y="145065"/>
                </a:cubicBezTo>
                <a:cubicBezTo>
                  <a:pt x="2686039" y="62712"/>
                  <a:pt x="2485776" y="30772"/>
                  <a:pt x="2380281" y="11723"/>
                </a:cubicBezTo>
                <a:cubicBezTo>
                  <a:pt x="2274786" y="-7326"/>
                  <a:pt x="2487391" y="-4641"/>
                  <a:pt x="2094531" y="30773"/>
                </a:cubicBezTo>
                <a:cubicBezTo>
                  <a:pt x="1410839" y="78420"/>
                  <a:pt x="120667" y="136144"/>
                  <a:pt x="40141" y="173715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alpha val="49000"/>
                </a:schemeClr>
              </a:gs>
              <a:gs pos="0">
                <a:schemeClr val="tx1">
                  <a:alpha val="55000"/>
                </a:schemeClr>
              </a:gs>
            </a:gsLst>
            <a:lin ang="516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6246572" y="2772076"/>
            <a:ext cx="1967272" cy="1981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 rot="1560000">
            <a:off x="4228791" y="944656"/>
            <a:ext cx="289993" cy="5657943"/>
          </a:xfrm>
          <a:prstGeom prst="rect">
            <a:avLst/>
          </a:prstGeom>
          <a:solidFill>
            <a:srgbClr val="017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263838" y="1284243"/>
            <a:ext cx="4944273" cy="5080951"/>
          </a:xfrm>
          <a:custGeom>
            <a:avLst/>
            <a:gdLst>
              <a:gd name="connsiteX0" fmla="*/ 2317480 w 4635161"/>
              <a:gd name="connsiteY0" fmla="*/ 11756 h 4763294"/>
              <a:gd name="connsiteX1" fmla="*/ 4635161 w 4635161"/>
              <a:gd name="connsiteY1" fmla="*/ 4092387 h 4763294"/>
              <a:gd name="connsiteX2" fmla="*/ 0 w 4635161"/>
              <a:gd name="connsiteY2" fmla="*/ 4763294 h 4763294"/>
              <a:gd name="connsiteX3" fmla="*/ 2310803 w 4635161"/>
              <a:gd name="connsiteY3" fmla="*/ 0 h 4763294"/>
              <a:gd name="connsiteX4" fmla="*/ 2314605 w 4635161"/>
              <a:gd name="connsiteY4" fmla="*/ 6694 h 4763294"/>
              <a:gd name="connsiteX5" fmla="*/ 2308891 w 4635161"/>
              <a:gd name="connsiteY5" fmla="*/ 3907 h 4763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35161" h="4763294">
                <a:moveTo>
                  <a:pt x="2317480" y="11756"/>
                </a:moveTo>
                <a:lnTo>
                  <a:pt x="4635161" y="4092387"/>
                </a:lnTo>
                <a:lnTo>
                  <a:pt x="0" y="4763294"/>
                </a:lnTo>
                <a:close/>
                <a:moveTo>
                  <a:pt x="2310803" y="0"/>
                </a:moveTo>
                <a:lnTo>
                  <a:pt x="2314605" y="6694"/>
                </a:lnTo>
                <a:lnTo>
                  <a:pt x="2308891" y="3907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 rot="1560000">
            <a:off x="4216169" y="958988"/>
            <a:ext cx="289993" cy="5657943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7"/>
          <p:cNvSpPr/>
          <p:nvPr/>
        </p:nvSpPr>
        <p:spPr>
          <a:xfrm rot="1560000">
            <a:off x="5365628" y="1273409"/>
            <a:ext cx="431112" cy="5407611"/>
          </a:xfrm>
          <a:custGeom>
            <a:avLst/>
            <a:gdLst>
              <a:gd name="connsiteX0" fmla="*/ 0 w 255600"/>
              <a:gd name="connsiteY0" fmla="*/ 0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4" fmla="*/ 0 w 255600"/>
              <a:gd name="connsiteY4" fmla="*/ 0 h 2272399"/>
              <a:gd name="connsiteX0" fmla="*/ 0 w 255600"/>
              <a:gd name="connsiteY0" fmla="*/ 2272399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0" fmla="*/ 0 w 268695"/>
              <a:gd name="connsiteY0" fmla="*/ 2448346 h 2448346"/>
              <a:gd name="connsiteX1" fmla="*/ 268695 w 268695"/>
              <a:gd name="connsiteY1" fmla="*/ 0 h 2448346"/>
              <a:gd name="connsiteX2" fmla="*/ 268695 w 268695"/>
              <a:gd name="connsiteY2" fmla="*/ 2272399 h 2448346"/>
              <a:gd name="connsiteX3" fmla="*/ 0 w 268695"/>
              <a:gd name="connsiteY3" fmla="*/ 2448346 h 2448346"/>
              <a:gd name="connsiteX0" fmla="*/ 0 w 251009"/>
              <a:gd name="connsiteY0" fmla="*/ 2431082 h 2431082"/>
              <a:gd name="connsiteX1" fmla="*/ 251009 w 251009"/>
              <a:gd name="connsiteY1" fmla="*/ 0 h 2431082"/>
              <a:gd name="connsiteX2" fmla="*/ 251009 w 251009"/>
              <a:gd name="connsiteY2" fmla="*/ 2272399 h 2431082"/>
              <a:gd name="connsiteX3" fmla="*/ 0 w 251009"/>
              <a:gd name="connsiteY3" fmla="*/ 2431082 h 2431082"/>
              <a:gd name="connsiteX0" fmla="*/ 0 w 264509"/>
              <a:gd name="connsiteY0" fmla="*/ 2425184 h 2425184"/>
              <a:gd name="connsiteX1" fmla="*/ 264509 w 264509"/>
              <a:gd name="connsiteY1" fmla="*/ 0 h 2425184"/>
              <a:gd name="connsiteX2" fmla="*/ 264509 w 264509"/>
              <a:gd name="connsiteY2" fmla="*/ 2272399 h 2425184"/>
              <a:gd name="connsiteX3" fmla="*/ 0 w 264509"/>
              <a:gd name="connsiteY3" fmla="*/ 2425184 h 2425184"/>
              <a:gd name="connsiteX0" fmla="*/ 0 w 260898"/>
              <a:gd name="connsiteY0" fmla="*/ 2445504 h 2445504"/>
              <a:gd name="connsiteX1" fmla="*/ 260898 w 260898"/>
              <a:gd name="connsiteY1" fmla="*/ 0 h 2445504"/>
              <a:gd name="connsiteX2" fmla="*/ 260898 w 260898"/>
              <a:gd name="connsiteY2" fmla="*/ 2272399 h 2445504"/>
              <a:gd name="connsiteX3" fmla="*/ 0 w 260898"/>
              <a:gd name="connsiteY3" fmla="*/ 2445504 h 2445504"/>
              <a:gd name="connsiteX0" fmla="*/ 0 w 260898"/>
              <a:gd name="connsiteY0" fmla="*/ 2445504 h 2445504"/>
              <a:gd name="connsiteX1" fmla="*/ 260898 w 260898"/>
              <a:gd name="connsiteY1" fmla="*/ 0 h 2445504"/>
              <a:gd name="connsiteX2" fmla="*/ 258710 w 260898"/>
              <a:gd name="connsiteY2" fmla="*/ 2291227 h 2445504"/>
              <a:gd name="connsiteX3" fmla="*/ 0 w 260898"/>
              <a:gd name="connsiteY3" fmla="*/ 2445504 h 244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98" h="2445504">
                <a:moveTo>
                  <a:pt x="0" y="2445504"/>
                </a:moveTo>
                <a:lnTo>
                  <a:pt x="260898" y="0"/>
                </a:lnTo>
                <a:cubicBezTo>
                  <a:pt x="260169" y="763742"/>
                  <a:pt x="259439" y="1527485"/>
                  <a:pt x="258710" y="2291227"/>
                </a:cubicBezTo>
                <a:lnTo>
                  <a:pt x="0" y="2445504"/>
                </a:lnTo>
                <a:close/>
              </a:path>
            </a:pathLst>
          </a:custGeom>
          <a:gradFill>
            <a:gsLst>
              <a:gs pos="88000">
                <a:schemeClr val="tx1">
                  <a:alpha val="40000"/>
                </a:schemeClr>
              </a:gs>
              <a:gs pos="46000">
                <a:srgbClr val="000000">
                  <a:alpha val="18000"/>
                </a:srgbClr>
              </a:gs>
              <a:gs pos="24000">
                <a:schemeClr val="tx1">
                  <a:alpha val="13000"/>
                </a:schemeClr>
              </a:gs>
              <a:gs pos="69000">
                <a:schemeClr val="tx1">
                  <a:alpha val="21000"/>
                </a:schemeClr>
              </a:gs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955395" y="2410429"/>
            <a:ext cx="3502233" cy="4007754"/>
            <a:chOff x="3891140" y="706900"/>
            <a:chExt cx="4635161" cy="5304213"/>
          </a:xfrm>
        </p:grpSpPr>
        <p:sp>
          <p:nvSpPr>
            <p:cNvPr id="9" name="任意多边形 8"/>
            <p:cNvSpPr/>
            <p:nvPr/>
          </p:nvSpPr>
          <p:spPr>
            <a:xfrm>
              <a:off x="3891140" y="1053923"/>
              <a:ext cx="4635161" cy="4763293"/>
            </a:xfrm>
            <a:custGeom>
              <a:avLst/>
              <a:gdLst>
                <a:gd name="connsiteX0" fmla="*/ 2317480 w 4635161"/>
                <a:gd name="connsiteY0" fmla="*/ 11756 h 4763294"/>
                <a:gd name="connsiteX1" fmla="*/ 4635161 w 4635161"/>
                <a:gd name="connsiteY1" fmla="*/ 4092387 h 4763294"/>
                <a:gd name="connsiteX2" fmla="*/ 0 w 4635161"/>
                <a:gd name="connsiteY2" fmla="*/ 4763294 h 4763294"/>
                <a:gd name="connsiteX3" fmla="*/ 2310803 w 4635161"/>
                <a:gd name="connsiteY3" fmla="*/ 0 h 4763294"/>
                <a:gd name="connsiteX4" fmla="*/ 2314605 w 4635161"/>
                <a:gd name="connsiteY4" fmla="*/ 6694 h 4763294"/>
                <a:gd name="connsiteX5" fmla="*/ 2308891 w 4635161"/>
                <a:gd name="connsiteY5" fmla="*/ 3907 h 476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5161" h="4763294">
                  <a:moveTo>
                    <a:pt x="2317480" y="11756"/>
                  </a:moveTo>
                  <a:lnTo>
                    <a:pt x="4635161" y="4092387"/>
                  </a:lnTo>
                  <a:lnTo>
                    <a:pt x="0" y="4763294"/>
                  </a:lnTo>
                  <a:close/>
                  <a:moveTo>
                    <a:pt x="2310803" y="0"/>
                  </a:moveTo>
                  <a:lnTo>
                    <a:pt x="2314605" y="6694"/>
                  </a:lnTo>
                  <a:lnTo>
                    <a:pt x="2308891" y="3907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560000">
              <a:off x="4690603" y="706900"/>
              <a:ext cx="381794" cy="5304213"/>
            </a:xfrm>
            <a:prstGeom prst="rect">
              <a:avLst/>
            </a:prstGeom>
            <a:solidFill>
              <a:srgbClr val="DE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rot="1560000">
            <a:off x="6553190" y="2780253"/>
            <a:ext cx="399882" cy="3709736"/>
          </a:xfrm>
          <a:custGeom>
            <a:avLst/>
            <a:gdLst>
              <a:gd name="connsiteX0" fmla="*/ 0 w 255600"/>
              <a:gd name="connsiteY0" fmla="*/ 0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4" fmla="*/ 0 w 255600"/>
              <a:gd name="connsiteY4" fmla="*/ 0 h 2272399"/>
              <a:gd name="connsiteX0" fmla="*/ 0 w 255600"/>
              <a:gd name="connsiteY0" fmla="*/ 2272399 h 2272399"/>
              <a:gd name="connsiteX1" fmla="*/ 255600 w 255600"/>
              <a:gd name="connsiteY1" fmla="*/ 0 h 2272399"/>
              <a:gd name="connsiteX2" fmla="*/ 255600 w 255600"/>
              <a:gd name="connsiteY2" fmla="*/ 2272399 h 2272399"/>
              <a:gd name="connsiteX3" fmla="*/ 0 w 255600"/>
              <a:gd name="connsiteY3" fmla="*/ 2272399 h 2272399"/>
              <a:gd name="connsiteX0" fmla="*/ 0 w 268695"/>
              <a:gd name="connsiteY0" fmla="*/ 2448346 h 2448346"/>
              <a:gd name="connsiteX1" fmla="*/ 268695 w 268695"/>
              <a:gd name="connsiteY1" fmla="*/ 0 h 2448346"/>
              <a:gd name="connsiteX2" fmla="*/ 268695 w 268695"/>
              <a:gd name="connsiteY2" fmla="*/ 2272399 h 2448346"/>
              <a:gd name="connsiteX3" fmla="*/ 0 w 268695"/>
              <a:gd name="connsiteY3" fmla="*/ 2448346 h 2448346"/>
              <a:gd name="connsiteX0" fmla="*/ 0 w 235720"/>
              <a:gd name="connsiteY0" fmla="*/ 2405408 h 2405408"/>
              <a:gd name="connsiteX1" fmla="*/ 235720 w 235720"/>
              <a:gd name="connsiteY1" fmla="*/ 0 h 2405408"/>
              <a:gd name="connsiteX2" fmla="*/ 235720 w 235720"/>
              <a:gd name="connsiteY2" fmla="*/ 2272399 h 2405408"/>
              <a:gd name="connsiteX3" fmla="*/ 0 w 235720"/>
              <a:gd name="connsiteY3" fmla="*/ 2405408 h 2405408"/>
              <a:gd name="connsiteX0" fmla="*/ 0 w 241998"/>
              <a:gd name="connsiteY0" fmla="*/ 2456273 h 2456273"/>
              <a:gd name="connsiteX1" fmla="*/ 241998 w 241998"/>
              <a:gd name="connsiteY1" fmla="*/ 0 h 2456273"/>
              <a:gd name="connsiteX2" fmla="*/ 241998 w 241998"/>
              <a:gd name="connsiteY2" fmla="*/ 2272399 h 2456273"/>
              <a:gd name="connsiteX3" fmla="*/ 0 w 241998"/>
              <a:gd name="connsiteY3" fmla="*/ 2456273 h 2456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98" h="2456273">
                <a:moveTo>
                  <a:pt x="0" y="2456273"/>
                </a:moveTo>
                <a:lnTo>
                  <a:pt x="241998" y="0"/>
                </a:lnTo>
                <a:lnTo>
                  <a:pt x="241998" y="2272399"/>
                </a:lnTo>
                <a:lnTo>
                  <a:pt x="0" y="2456273"/>
                </a:lnTo>
                <a:close/>
              </a:path>
            </a:pathLst>
          </a:custGeom>
          <a:gradFill>
            <a:gsLst>
              <a:gs pos="88000">
                <a:schemeClr val="tx1">
                  <a:alpha val="40000"/>
                </a:schemeClr>
              </a:gs>
              <a:gs pos="46000">
                <a:srgbClr val="000000">
                  <a:alpha val="18000"/>
                </a:srgbClr>
              </a:gs>
              <a:gs pos="24000">
                <a:schemeClr val="tx1">
                  <a:alpha val="13000"/>
                </a:schemeClr>
              </a:gs>
              <a:gs pos="69000">
                <a:schemeClr val="tx1">
                  <a:alpha val="21000"/>
                </a:schemeClr>
              </a:gs>
              <a:gs pos="100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67529" y="3720907"/>
            <a:ext cx="2241181" cy="2564679"/>
            <a:chOff x="4085027" y="753985"/>
            <a:chExt cx="4635161" cy="5304215"/>
          </a:xfrm>
          <a:solidFill>
            <a:srgbClr val="FEB850"/>
          </a:solidFill>
        </p:grpSpPr>
        <p:sp>
          <p:nvSpPr>
            <p:cNvPr id="18" name="任意多边形 17"/>
            <p:cNvSpPr/>
            <p:nvPr/>
          </p:nvSpPr>
          <p:spPr>
            <a:xfrm>
              <a:off x="4085027" y="1145914"/>
              <a:ext cx="4635161" cy="4763295"/>
            </a:xfrm>
            <a:custGeom>
              <a:avLst/>
              <a:gdLst>
                <a:gd name="connsiteX0" fmla="*/ 2317480 w 4635161"/>
                <a:gd name="connsiteY0" fmla="*/ 11756 h 4763294"/>
                <a:gd name="connsiteX1" fmla="*/ 4635161 w 4635161"/>
                <a:gd name="connsiteY1" fmla="*/ 4092387 h 4763294"/>
                <a:gd name="connsiteX2" fmla="*/ 0 w 4635161"/>
                <a:gd name="connsiteY2" fmla="*/ 4763294 h 4763294"/>
                <a:gd name="connsiteX3" fmla="*/ 2310803 w 4635161"/>
                <a:gd name="connsiteY3" fmla="*/ 0 h 4763294"/>
                <a:gd name="connsiteX4" fmla="*/ 2314605 w 4635161"/>
                <a:gd name="connsiteY4" fmla="*/ 6694 h 4763294"/>
                <a:gd name="connsiteX5" fmla="*/ 2308891 w 4635161"/>
                <a:gd name="connsiteY5" fmla="*/ 3907 h 476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35161" h="4763294">
                  <a:moveTo>
                    <a:pt x="2317480" y="11756"/>
                  </a:moveTo>
                  <a:lnTo>
                    <a:pt x="4635161" y="4092387"/>
                  </a:lnTo>
                  <a:lnTo>
                    <a:pt x="0" y="4763294"/>
                  </a:lnTo>
                  <a:close/>
                  <a:moveTo>
                    <a:pt x="2310803" y="0"/>
                  </a:moveTo>
                  <a:lnTo>
                    <a:pt x="2314605" y="6694"/>
                  </a:lnTo>
                  <a:lnTo>
                    <a:pt x="2308891" y="390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560000">
              <a:off x="4679735" y="753987"/>
              <a:ext cx="596619" cy="5304213"/>
            </a:xfrm>
            <a:prstGeom prst="rect">
              <a:avLst/>
            </a:prstGeom>
            <a:solidFill>
              <a:srgbClr val="F995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560000">
              <a:off x="4686809" y="753985"/>
              <a:ext cx="596619" cy="5304213"/>
            </a:xfrm>
            <a:prstGeom prst="rect">
              <a:avLst/>
            </a:prstGeom>
            <a:solidFill>
              <a:schemeClr val="tx1"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560000">
            <a:off x="5585545" y="2403500"/>
            <a:ext cx="288476" cy="4007754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20540" y="1887198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66215" y="3109224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122651" y="4395314"/>
            <a:ext cx="925538" cy="590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87629" y="2298133"/>
            <a:ext cx="946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239615" y="3516464"/>
            <a:ext cx="1004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054281" y="4764130"/>
            <a:ext cx="1096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362386" y="1768642"/>
            <a:ext cx="2144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373768" y="1795709"/>
            <a:ext cx="0" cy="62745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213856" y="2984516"/>
            <a:ext cx="21728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225238" y="3024283"/>
            <a:ext cx="0" cy="615537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9126986" y="4212391"/>
            <a:ext cx="221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9138368" y="4252158"/>
            <a:ext cx="0" cy="63579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1053973" y="1465449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1ACB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52356" y="1987246"/>
            <a:ext cx="30183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6457978" y="1868048"/>
            <a:ext cx="859276" cy="486516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256 w 1961"/>
              <a:gd name="T51" fmla="*/ 427 h 1109"/>
              <a:gd name="T52" fmla="*/ 256 w 1961"/>
              <a:gd name="T53" fmla="*/ 683 h 1109"/>
              <a:gd name="T54" fmla="*/ 384 w 1961"/>
              <a:gd name="T55" fmla="*/ 853 h 1109"/>
              <a:gd name="T56" fmla="*/ 511 w 1961"/>
              <a:gd name="T57" fmla="*/ 853 h 1109"/>
              <a:gd name="T58" fmla="*/ 511 w 1961"/>
              <a:gd name="T59" fmla="*/ 256 h 1109"/>
              <a:gd name="T60" fmla="*/ 384 w 1961"/>
              <a:gd name="T61" fmla="*/ 256 h 1109"/>
              <a:gd name="T62" fmla="*/ 256 w 1961"/>
              <a:gd name="T6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7278838" y="3086389"/>
            <a:ext cx="861543" cy="487800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597 w 1961"/>
              <a:gd name="T51" fmla="*/ 256 h 1109"/>
              <a:gd name="T52" fmla="*/ 852 w 1961"/>
              <a:gd name="T53" fmla="*/ 256 h 1109"/>
              <a:gd name="T54" fmla="*/ 852 w 1961"/>
              <a:gd name="T55" fmla="*/ 853 h 1109"/>
              <a:gd name="T56" fmla="*/ 597 w 1961"/>
              <a:gd name="T57" fmla="*/ 853 h 1109"/>
              <a:gd name="T58" fmla="*/ 597 w 1961"/>
              <a:gd name="T59" fmla="*/ 256 h 1109"/>
              <a:gd name="T60" fmla="*/ 256 w 1961"/>
              <a:gd name="T61" fmla="*/ 427 h 1109"/>
              <a:gd name="T62" fmla="*/ 256 w 1961"/>
              <a:gd name="T63" fmla="*/ 683 h 1109"/>
              <a:gd name="T64" fmla="*/ 384 w 1961"/>
              <a:gd name="T65" fmla="*/ 853 h 1109"/>
              <a:gd name="T66" fmla="*/ 511 w 1961"/>
              <a:gd name="T67" fmla="*/ 853 h 1109"/>
              <a:gd name="T68" fmla="*/ 511 w 1961"/>
              <a:gd name="T69" fmla="*/ 256 h 1109"/>
              <a:gd name="T70" fmla="*/ 384 w 1961"/>
              <a:gd name="T71" fmla="*/ 256 h 1109"/>
              <a:gd name="T72" fmla="*/ 256 w 1961"/>
              <a:gd name="T7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597" y="256"/>
                </a:moveTo>
                <a:cubicBezTo>
                  <a:pt x="852" y="256"/>
                  <a:pt x="852" y="256"/>
                  <a:pt x="852" y="256"/>
                </a:cubicBezTo>
                <a:cubicBezTo>
                  <a:pt x="852" y="853"/>
                  <a:pt x="852" y="853"/>
                  <a:pt x="852" y="853"/>
                </a:cubicBezTo>
                <a:cubicBezTo>
                  <a:pt x="597" y="853"/>
                  <a:pt x="597" y="853"/>
                  <a:pt x="597" y="853"/>
                </a:cubicBezTo>
                <a:lnTo>
                  <a:pt x="597" y="256"/>
                </a:ln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8162065" y="4324403"/>
            <a:ext cx="867737" cy="491306"/>
          </a:xfrm>
          <a:custGeom>
            <a:avLst/>
            <a:gdLst>
              <a:gd name="T0" fmla="*/ 1776 w 1961"/>
              <a:gd name="T1" fmla="*/ 171 h 1109"/>
              <a:gd name="T2" fmla="*/ 1534 w 1961"/>
              <a:gd name="T3" fmla="*/ 0 h 1109"/>
              <a:gd name="T4" fmla="*/ 256 w 1961"/>
              <a:gd name="T5" fmla="*/ 0 h 1109"/>
              <a:gd name="T6" fmla="*/ 0 w 1961"/>
              <a:gd name="T7" fmla="*/ 256 h 1109"/>
              <a:gd name="T8" fmla="*/ 0 w 1961"/>
              <a:gd name="T9" fmla="*/ 853 h 1109"/>
              <a:gd name="T10" fmla="*/ 256 w 1961"/>
              <a:gd name="T11" fmla="*/ 1109 h 1109"/>
              <a:gd name="T12" fmla="*/ 1534 w 1961"/>
              <a:gd name="T13" fmla="*/ 1109 h 1109"/>
              <a:gd name="T14" fmla="*/ 1776 w 1961"/>
              <a:gd name="T15" fmla="*/ 939 h 1109"/>
              <a:gd name="T16" fmla="*/ 1961 w 1961"/>
              <a:gd name="T17" fmla="*/ 939 h 1109"/>
              <a:gd name="T18" fmla="*/ 1961 w 1961"/>
              <a:gd name="T19" fmla="*/ 171 h 1109"/>
              <a:gd name="T20" fmla="*/ 1776 w 1961"/>
              <a:gd name="T21" fmla="*/ 171 h 1109"/>
              <a:gd name="T22" fmla="*/ 1620 w 1961"/>
              <a:gd name="T23" fmla="*/ 853 h 1109"/>
              <a:gd name="T24" fmla="*/ 1534 w 1961"/>
              <a:gd name="T25" fmla="*/ 939 h 1109"/>
              <a:gd name="T26" fmla="*/ 256 w 1961"/>
              <a:gd name="T27" fmla="*/ 939 h 1109"/>
              <a:gd name="T28" fmla="*/ 170 w 1961"/>
              <a:gd name="T29" fmla="*/ 853 h 1109"/>
              <a:gd name="T30" fmla="*/ 170 w 1961"/>
              <a:gd name="T31" fmla="*/ 256 h 1109"/>
              <a:gd name="T32" fmla="*/ 256 w 1961"/>
              <a:gd name="T33" fmla="*/ 171 h 1109"/>
              <a:gd name="T34" fmla="*/ 1534 w 1961"/>
              <a:gd name="T35" fmla="*/ 171 h 1109"/>
              <a:gd name="T36" fmla="*/ 1620 w 1961"/>
              <a:gd name="T37" fmla="*/ 256 h 1109"/>
              <a:gd name="T38" fmla="*/ 1620 w 1961"/>
              <a:gd name="T39" fmla="*/ 853 h 1109"/>
              <a:gd name="T40" fmla="*/ 1790 w 1961"/>
              <a:gd name="T41" fmla="*/ 768 h 1109"/>
              <a:gd name="T42" fmla="*/ 1705 w 1961"/>
              <a:gd name="T43" fmla="*/ 768 h 1109"/>
              <a:gd name="T44" fmla="*/ 1705 w 1961"/>
              <a:gd name="T45" fmla="*/ 341 h 1109"/>
              <a:gd name="T46" fmla="*/ 1790 w 1961"/>
              <a:gd name="T47" fmla="*/ 341 h 1109"/>
              <a:gd name="T48" fmla="*/ 1790 w 1961"/>
              <a:gd name="T49" fmla="*/ 768 h 1109"/>
              <a:gd name="T50" fmla="*/ 597 w 1961"/>
              <a:gd name="T51" fmla="*/ 256 h 1109"/>
              <a:gd name="T52" fmla="*/ 852 w 1961"/>
              <a:gd name="T53" fmla="*/ 256 h 1109"/>
              <a:gd name="T54" fmla="*/ 852 w 1961"/>
              <a:gd name="T55" fmla="*/ 853 h 1109"/>
              <a:gd name="T56" fmla="*/ 597 w 1961"/>
              <a:gd name="T57" fmla="*/ 853 h 1109"/>
              <a:gd name="T58" fmla="*/ 597 w 1961"/>
              <a:gd name="T59" fmla="*/ 256 h 1109"/>
              <a:gd name="T60" fmla="*/ 938 w 1961"/>
              <a:gd name="T61" fmla="*/ 256 h 1109"/>
              <a:gd name="T62" fmla="*/ 1194 w 1961"/>
              <a:gd name="T63" fmla="*/ 256 h 1109"/>
              <a:gd name="T64" fmla="*/ 1194 w 1961"/>
              <a:gd name="T65" fmla="*/ 853 h 1109"/>
              <a:gd name="T66" fmla="*/ 938 w 1961"/>
              <a:gd name="T67" fmla="*/ 853 h 1109"/>
              <a:gd name="T68" fmla="*/ 938 w 1961"/>
              <a:gd name="T69" fmla="*/ 256 h 1109"/>
              <a:gd name="T70" fmla="*/ 256 w 1961"/>
              <a:gd name="T71" fmla="*/ 427 h 1109"/>
              <a:gd name="T72" fmla="*/ 256 w 1961"/>
              <a:gd name="T73" fmla="*/ 683 h 1109"/>
              <a:gd name="T74" fmla="*/ 384 w 1961"/>
              <a:gd name="T75" fmla="*/ 853 h 1109"/>
              <a:gd name="T76" fmla="*/ 511 w 1961"/>
              <a:gd name="T77" fmla="*/ 853 h 1109"/>
              <a:gd name="T78" fmla="*/ 511 w 1961"/>
              <a:gd name="T79" fmla="*/ 256 h 1109"/>
              <a:gd name="T80" fmla="*/ 384 w 1961"/>
              <a:gd name="T81" fmla="*/ 256 h 1109"/>
              <a:gd name="T82" fmla="*/ 256 w 1961"/>
              <a:gd name="T83" fmla="*/ 42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61" h="1109">
                <a:moveTo>
                  <a:pt x="1776" y="171"/>
                </a:moveTo>
                <a:cubicBezTo>
                  <a:pt x="1740" y="71"/>
                  <a:pt x="1646" y="0"/>
                  <a:pt x="1534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15" y="0"/>
                  <a:pt x="0" y="115"/>
                  <a:pt x="0" y="256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994"/>
                  <a:pt x="115" y="1109"/>
                  <a:pt x="256" y="1109"/>
                </a:cubicBezTo>
                <a:cubicBezTo>
                  <a:pt x="1534" y="1109"/>
                  <a:pt x="1534" y="1109"/>
                  <a:pt x="1534" y="1109"/>
                </a:cubicBezTo>
                <a:cubicBezTo>
                  <a:pt x="1646" y="1109"/>
                  <a:pt x="1740" y="1038"/>
                  <a:pt x="1776" y="939"/>
                </a:cubicBezTo>
                <a:cubicBezTo>
                  <a:pt x="1961" y="939"/>
                  <a:pt x="1961" y="939"/>
                  <a:pt x="1961" y="939"/>
                </a:cubicBezTo>
                <a:cubicBezTo>
                  <a:pt x="1961" y="171"/>
                  <a:pt x="1961" y="171"/>
                  <a:pt x="1961" y="171"/>
                </a:cubicBezTo>
                <a:lnTo>
                  <a:pt x="1776" y="171"/>
                </a:lnTo>
                <a:close/>
                <a:moveTo>
                  <a:pt x="1620" y="853"/>
                </a:moveTo>
                <a:cubicBezTo>
                  <a:pt x="1620" y="900"/>
                  <a:pt x="1582" y="939"/>
                  <a:pt x="1534" y="939"/>
                </a:cubicBezTo>
                <a:cubicBezTo>
                  <a:pt x="256" y="939"/>
                  <a:pt x="256" y="939"/>
                  <a:pt x="256" y="939"/>
                </a:cubicBezTo>
                <a:cubicBezTo>
                  <a:pt x="208" y="939"/>
                  <a:pt x="170" y="900"/>
                  <a:pt x="170" y="853"/>
                </a:cubicBezTo>
                <a:cubicBezTo>
                  <a:pt x="170" y="256"/>
                  <a:pt x="170" y="256"/>
                  <a:pt x="170" y="256"/>
                </a:cubicBezTo>
                <a:cubicBezTo>
                  <a:pt x="170" y="209"/>
                  <a:pt x="208" y="171"/>
                  <a:pt x="256" y="171"/>
                </a:cubicBezTo>
                <a:cubicBezTo>
                  <a:pt x="1534" y="171"/>
                  <a:pt x="1534" y="171"/>
                  <a:pt x="1534" y="171"/>
                </a:cubicBezTo>
                <a:cubicBezTo>
                  <a:pt x="1582" y="171"/>
                  <a:pt x="1620" y="209"/>
                  <a:pt x="1620" y="256"/>
                </a:cubicBezTo>
                <a:cubicBezTo>
                  <a:pt x="1620" y="853"/>
                  <a:pt x="1620" y="853"/>
                  <a:pt x="1620" y="853"/>
                </a:cubicBezTo>
                <a:close/>
                <a:moveTo>
                  <a:pt x="1790" y="768"/>
                </a:moveTo>
                <a:cubicBezTo>
                  <a:pt x="1705" y="768"/>
                  <a:pt x="1705" y="768"/>
                  <a:pt x="1705" y="768"/>
                </a:cubicBezTo>
                <a:cubicBezTo>
                  <a:pt x="1705" y="341"/>
                  <a:pt x="1705" y="341"/>
                  <a:pt x="1705" y="341"/>
                </a:cubicBezTo>
                <a:cubicBezTo>
                  <a:pt x="1790" y="341"/>
                  <a:pt x="1790" y="341"/>
                  <a:pt x="1790" y="341"/>
                </a:cubicBezTo>
                <a:cubicBezTo>
                  <a:pt x="1790" y="768"/>
                  <a:pt x="1790" y="768"/>
                  <a:pt x="1790" y="768"/>
                </a:cubicBezTo>
                <a:close/>
                <a:moveTo>
                  <a:pt x="597" y="256"/>
                </a:moveTo>
                <a:cubicBezTo>
                  <a:pt x="852" y="256"/>
                  <a:pt x="852" y="256"/>
                  <a:pt x="852" y="256"/>
                </a:cubicBezTo>
                <a:cubicBezTo>
                  <a:pt x="852" y="853"/>
                  <a:pt x="852" y="853"/>
                  <a:pt x="852" y="853"/>
                </a:cubicBezTo>
                <a:cubicBezTo>
                  <a:pt x="597" y="853"/>
                  <a:pt x="597" y="853"/>
                  <a:pt x="597" y="853"/>
                </a:cubicBezTo>
                <a:lnTo>
                  <a:pt x="597" y="256"/>
                </a:lnTo>
                <a:close/>
                <a:moveTo>
                  <a:pt x="938" y="256"/>
                </a:moveTo>
                <a:cubicBezTo>
                  <a:pt x="1194" y="256"/>
                  <a:pt x="1194" y="256"/>
                  <a:pt x="1194" y="256"/>
                </a:cubicBezTo>
                <a:cubicBezTo>
                  <a:pt x="1194" y="853"/>
                  <a:pt x="1194" y="853"/>
                  <a:pt x="1194" y="853"/>
                </a:cubicBezTo>
                <a:cubicBezTo>
                  <a:pt x="938" y="853"/>
                  <a:pt x="938" y="853"/>
                  <a:pt x="938" y="853"/>
                </a:cubicBezTo>
                <a:lnTo>
                  <a:pt x="938" y="256"/>
                </a:lnTo>
                <a:close/>
                <a:moveTo>
                  <a:pt x="256" y="427"/>
                </a:moveTo>
                <a:cubicBezTo>
                  <a:pt x="256" y="683"/>
                  <a:pt x="256" y="683"/>
                  <a:pt x="256" y="683"/>
                </a:cubicBezTo>
                <a:cubicBezTo>
                  <a:pt x="256" y="777"/>
                  <a:pt x="313" y="853"/>
                  <a:pt x="384" y="853"/>
                </a:cubicBezTo>
                <a:cubicBezTo>
                  <a:pt x="511" y="853"/>
                  <a:pt x="511" y="853"/>
                  <a:pt x="511" y="853"/>
                </a:cubicBezTo>
                <a:cubicBezTo>
                  <a:pt x="511" y="256"/>
                  <a:pt x="511" y="256"/>
                  <a:pt x="511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13" y="256"/>
                  <a:pt x="256" y="333"/>
                  <a:pt x="256" y="427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三项内容层级关系图表</a:t>
            </a:r>
          </a:p>
        </p:txBody>
      </p:sp>
    </p:spTree>
    <p:extLst>
      <p:ext uri="{BB962C8B-B14F-4D97-AF65-F5344CB8AC3E}">
        <p14:creationId xmlns:p14="http://schemas.microsoft.com/office/powerpoint/2010/main" val="68151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78326" y="976077"/>
            <a:ext cx="6435349" cy="5312239"/>
            <a:chOff x="2651501" y="637949"/>
            <a:chExt cx="7573237" cy="6251541"/>
          </a:xfrm>
        </p:grpSpPr>
        <p:sp>
          <p:nvSpPr>
            <p:cNvPr id="53" name="六边形 52"/>
            <p:cNvSpPr/>
            <p:nvPr/>
          </p:nvSpPr>
          <p:spPr>
            <a:xfrm rot="5400000">
              <a:off x="2103478" y="1740715"/>
              <a:ext cx="3757612" cy="1552080"/>
            </a:xfrm>
            <a:prstGeom prst="hexagon">
              <a:avLst/>
            </a:prstGeom>
            <a:solidFill>
              <a:srgbClr val="FEB750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六边形 64"/>
            <p:cNvSpPr/>
            <p:nvPr/>
          </p:nvSpPr>
          <p:spPr>
            <a:xfrm rot="5400000">
              <a:off x="3733972" y="4234644"/>
              <a:ext cx="3757612" cy="1552080"/>
            </a:xfrm>
            <a:prstGeom prst="hexagon">
              <a:avLst/>
            </a:prstGeom>
            <a:solidFill>
              <a:srgbClr val="01ACBE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 rot="5400000">
              <a:off x="3228136" y="901002"/>
              <a:ext cx="1508295" cy="1300254"/>
              <a:chOff x="2183816" y="975542"/>
              <a:chExt cx="1632395" cy="1407237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六边形 51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5400000">
              <a:off x="2547480" y="2123322"/>
              <a:ext cx="1508295" cy="1300254"/>
              <a:chOff x="2183815" y="975542"/>
              <a:chExt cx="1632396" cy="1407238"/>
            </a:xfrm>
          </p:grpSpPr>
          <p:sp>
            <p:nvSpPr>
              <p:cNvPr id="55" name="六边形 54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六边形 55"/>
              <p:cNvSpPr/>
              <p:nvPr/>
            </p:nvSpPr>
            <p:spPr>
              <a:xfrm>
                <a:off x="2183815" y="975543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 rot="5400000">
              <a:off x="3896625" y="2123322"/>
              <a:ext cx="1508295" cy="1300254"/>
              <a:chOff x="2183816" y="975542"/>
              <a:chExt cx="1632395" cy="1407237"/>
            </a:xfrm>
          </p:grpSpPr>
          <p:sp>
            <p:nvSpPr>
              <p:cNvPr id="63" name="六边形 62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六边形 63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 rot="5400000">
              <a:off x="4188797" y="4101765"/>
              <a:ext cx="1508295" cy="1300254"/>
              <a:chOff x="2183816" y="975542"/>
              <a:chExt cx="1632395" cy="1407237"/>
            </a:xfrm>
          </p:grpSpPr>
          <p:sp>
            <p:nvSpPr>
              <p:cNvPr id="80" name="六边形 79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六边形 80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5400000">
              <a:off x="5547510" y="4109386"/>
              <a:ext cx="1508295" cy="1300254"/>
              <a:chOff x="2183816" y="975542"/>
              <a:chExt cx="1632395" cy="1407237"/>
            </a:xfrm>
          </p:grpSpPr>
          <p:sp>
            <p:nvSpPr>
              <p:cNvPr id="83" name="六边形 82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六边形 83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5400000">
              <a:off x="4858630" y="5331114"/>
              <a:ext cx="1508295" cy="1300254"/>
              <a:chOff x="2183816" y="975542"/>
              <a:chExt cx="1632395" cy="1407237"/>
            </a:xfrm>
          </p:grpSpPr>
          <p:sp>
            <p:nvSpPr>
              <p:cNvPr id="67" name="六边形 66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六边形 67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5" name="六边形 84"/>
            <p:cNvSpPr/>
            <p:nvPr/>
          </p:nvSpPr>
          <p:spPr>
            <a:xfrm rot="5400000">
              <a:off x="5376431" y="1740715"/>
              <a:ext cx="3757612" cy="1552080"/>
            </a:xfrm>
            <a:prstGeom prst="hexagon">
              <a:avLst/>
            </a:prstGeom>
            <a:solidFill>
              <a:srgbClr val="E46E6F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六边形 85"/>
            <p:cNvSpPr/>
            <p:nvPr/>
          </p:nvSpPr>
          <p:spPr>
            <a:xfrm rot="5400000">
              <a:off x="7006925" y="4234644"/>
              <a:ext cx="3757612" cy="1552080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 rot="5400000">
              <a:off x="6501089" y="901002"/>
              <a:ext cx="1508295" cy="1300254"/>
              <a:chOff x="2183816" y="975542"/>
              <a:chExt cx="1632395" cy="1407237"/>
            </a:xfrm>
          </p:grpSpPr>
          <p:sp>
            <p:nvSpPr>
              <p:cNvPr id="116" name="六边形 115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7" name="六边形 116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 rot="5400000">
              <a:off x="5820433" y="2123322"/>
              <a:ext cx="1508295" cy="1300254"/>
              <a:chOff x="2183815" y="975542"/>
              <a:chExt cx="1632396" cy="1407238"/>
            </a:xfrm>
          </p:grpSpPr>
          <p:sp>
            <p:nvSpPr>
              <p:cNvPr id="119" name="六边形 118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0" name="六边形 119"/>
              <p:cNvSpPr/>
              <p:nvPr/>
            </p:nvSpPr>
            <p:spPr>
              <a:xfrm>
                <a:off x="2183815" y="975543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 rot="5400000">
              <a:off x="7169578" y="2123322"/>
              <a:ext cx="1508295" cy="1300254"/>
              <a:chOff x="2183816" y="975542"/>
              <a:chExt cx="1632395" cy="1407237"/>
            </a:xfrm>
          </p:grpSpPr>
          <p:sp>
            <p:nvSpPr>
              <p:cNvPr id="122" name="六边形 121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3" name="六边形 122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 rot="5400000">
              <a:off x="7461750" y="4101765"/>
              <a:ext cx="1508295" cy="1300254"/>
              <a:chOff x="2183816" y="975542"/>
              <a:chExt cx="1632395" cy="1407237"/>
            </a:xfrm>
          </p:grpSpPr>
          <p:sp>
            <p:nvSpPr>
              <p:cNvPr id="125" name="六边形 124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6" name="六边形 125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 rot="5400000">
              <a:off x="8820463" y="4109386"/>
              <a:ext cx="1508295" cy="1300254"/>
              <a:chOff x="2183816" y="975542"/>
              <a:chExt cx="1632395" cy="1407237"/>
            </a:xfrm>
          </p:grpSpPr>
          <p:sp>
            <p:nvSpPr>
              <p:cNvPr id="128" name="六边形 127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9" name="六边形 128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 rot="5400000">
              <a:off x="8131583" y="5331114"/>
              <a:ext cx="1508295" cy="1300254"/>
              <a:chOff x="2183816" y="975542"/>
              <a:chExt cx="1632395" cy="1407237"/>
            </a:xfrm>
          </p:grpSpPr>
          <p:sp>
            <p:nvSpPr>
              <p:cNvPr id="131" name="六边形 130"/>
              <p:cNvSpPr/>
              <p:nvPr/>
            </p:nvSpPr>
            <p:spPr>
              <a:xfrm>
                <a:off x="2183817" y="975542"/>
                <a:ext cx="1632394" cy="1407237"/>
              </a:xfrm>
              <a:prstGeom prst="hexagon">
                <a:avLst/>
              </a:prstGeom>
              <a:gradFill flip="none" rotWithShape="1">
                <a:gsLst>
                  <a:gs pos="61000">
                    <a:srgbClr val="F6F6F6"/>
                  </a:gs>
                  <a:gs pos="30000">
                    <a:srgbClr val="E0E0E0"/>
                  </a:gs>
                  <a:gs pos="1000">
                    <a:srgbClr val="DEDEDE"/>
                  </a:gs>
                  <a:gs pos="100000">
                    <a:schemeClr val="bg1"/>
                  </a:gs>
                </a:gsLst>
                <a:lin ang="8100000" scaled="0"/>
                <a:tileRect/>
              </a:gradFill>
              <a:ln w="19050">
                <a:noFill/>
              </a:ln>
              <a:effectLst>
                <a:outerShdw blurRad="622300" dist="317500" dir="2400000" algn="tl" rotWithShape="0">
                  <a:srgbClr val="69696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2" name="六边形 131"/>
              <p:cNvSpPr/>
              <p:nvPr/>
            </p:nvSpPr>
            <p:spPr>
              <a:xfrm>
                <a:off x="2183816" y="975542"/>
                <a:ext cx="1632394" cy="1407237"/>
              </a:xfrm>
              <a:prstGeom prst="hexagon">
                <a:avLst/>
              </a:prstGeom>
              <a:gradFill>
                <a:gsLst>
                  <a:gs pos="64000">
                    <a:srgbClr val="F3F3F3"/>
                  </a:gs>
                  <a:gs pos="32000">
                    <a:srgbClr val="DEDEDE"/>
                  </a:gs>
                  <a:gs pos="0">
                    <a:srgbClr val="CBCBCB"/>
                  </a:gs>
                  <a:gs pos="100000">
                    <a:srgbClr val="F9F9F9"/>
                  </a:gs>
                </a:gsLst>
                <a:lin ang="18900000" scaled="0"/>
              </a:gradFill>
              <a:ln w="19050">
                <a:noFill/>
              </a:ln>
              <a:effectLst>
                <a:softEdge rad="381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400637" y="3307028"/>
            <a:ext cx="1027112" cy="707886"/>
            <a:chOff x="4467437" y="3103832"/>
            <a:chExt cx="1027112" cy="707886"/>
          </a:xfrm>
        </p:grpSpPr>
        <p:sp>
          <p:nvSpPr>
            <p:cNvPr id="5" name="文本框 4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OPTION01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81110" y="3299895"/>
            <a:ext cx="1027112" cy="707886"/>
            <a:chOff x="4467437" y="3103832"/>
            <a:chExt cx="1027112" cy="707886"/>
          </a:xfrm>
        </p:grpSpPr>
        <p:sp>
          <p:nvSpPr>
            <p:cNvPr id="138" name="文本框 137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OPTION02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275585" y="3299895"/>
            <a:ext cx="1027112" cy="707886"/>
            <a:chOff x="4467437" y="3103832"/>
            <a:chExt cx="1027112" cy="707886"/>
          </a:xfrm>
        </p:grpSpPr>
        <p:sp>
          <p:nvSpPr>
            <p:cNvPr id="144" name="文本框 143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OPTION03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662298" y="3299895"/>
            <a:ext cx="1027112" cy="707886"/>
            <a:chOff x="4467437" y="3103832"/>
            <a:chExt cx="1027112" cy="707886"/>
          </a:xfrm>
        </p:grpSpPr>
        <p:sp>
          <p:nvSpPr>
            <p:cNvPr id="147" name="文本框 146"/>
            <p:cNvSpPr txBox="1"/>
            <p:nvPr/>
          </p:nvSpPr>
          <p:spPr>
            <a:xfrm>
              <a:off x="4467437" y="3103832"/>
              <a:ext cx="10271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5165985" y="3177478"/>
              <a:ext cx="276999" cy="52666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pPr algn="ctr"/>
              <a:r>
                <a:rPr lang="en-US" altLang="zh-CN" sz="600" dirty="0">
                  <a:solidFill>
                    <a:prstClr val="whit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OPTION04</a:t>
              </a:r>
              <a:endParaRPr lang="zh-CN" altLang="en-US" sz="6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133518" y="5247618"/>
            <a:ext cx="491860" cy="509424"/>
            <a:chOff x="9450388" y="2662238"/>
            <a:chExt cx="133350" cy="138112"/>
          </a:xfrm>
          <a:solidFill>
            <a:srgbClr val="01ACBE"/>
          </a:solidFill>
        </p:grpSpPr>
        <p:sp>
          <p:nvSpPr>
            <p:cNvPr id="168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3" name="Group 4"/>
          <p:cNvGrpSpPr>
            <a:grpSpLocks noChangeAspect="1"/>
          </p:cNvGrpSpPr>
          <p:nvPr/>
        </p:nvGrpSpPr>
        <p:grpSpPr bwMode="auto">
          <a:xfrm>
            <a:off x="7862577" y="5260087"/>
            <a:ext cx="626553" cy="484486"/>
            <a:chOff x="3494" y="1896"/>
            <a:chExt cx="688" cy="532"/>
          </a:xfrm>
          <a:solidFill>
            <a:srgbClr val="00AF92"/>
          </a:solidFill>
        </p:grpSpPr>
        <p:sp>
          <p:nvSpPr>
            <p:cNvPr id="174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6520938" y="1461823"/>
            <a:ext cx="544620" cy="546211"/>
            <a:chOff x="458010" y="4063526"/>
            <a:chExt cx="1087437" cy="1090612"/>
          </a:xfrm>
          <a:solidFill>
            <a:srgbClr val="E46E6F"/>
          </a:solidFill>
        </p:grpSpPr>
        <p:sp>
          <p:nvSpPr>
            <p:cNvPr id="178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Group 17"/>
          <p:cNvGrpSpPr>
            <a:grpSpLocks noChangeAspect="1"/>
          </p:cNvGrpSpPr>
          <p:nvPr/>
        </p:nvGrpSpPr>
        <p:grpSpPr bwMode="auto">
          <a:xfrm>
            <a:off x="3743946" y="1433212"/>
            <a:ext cx="562528" cy="603839"/>
            <a:chOff x="231" y="1205"/>
            <a:chExt cx="640" cy="687"/>
          </a:xfrm>
          <a:solidFill>
            <a:srgbClr val="FEB750"/>
          </a:solidFill>
        </p:grpSpPr>
        <p:sp>
          <p:nvSpPr>
            <p:cNvPr id="18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39820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16" name="文本框 215"/>
          <p:cNvSpPr txBox="1"/>
          <p:nvPr/>
        </p:nvSpPr>
        <p:spPr>
          <a:xfrm>
            <a:off x="4186255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19" name="文本框 218"/>
          <p:cNvSpPr txBox="1"/>
          <p:nvPr/>
        </p:nvSpPr>
        <p:spPr>
          <a:xfrm>
            <a:off x="5831218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0" name="文本框 219"/>
          <p:cNvSpPr txBox="1"/>
          <p:nvPr/>
        </p:nvSpPr>
        <p:spPr>
          <a:xfrm>
            <a:off x="6977653" y="2467549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1" name="文本框 220"/>
          <p:cNvSpPr txBox="1"/>
          <p:nvPr/>
        </p:nvSpPr>
        <p:spPr>
          <a:xfrm>
            <a:off x="4430470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2" name="文本框 221"/>
          <p:cNvSpPr txBox="1"/>
          <p:nvPr/>
        </p:nvSpPr>
        <p:spPr>
          <a:xfrm>
            <a:off x="5576905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3" name="文本框 222"/>
          <p:cNvSpPr txBox="1"/>
          <p:nvPr/>
        </p:nvSpPr>
        <p:spPr>
          <a:xfrm>
            <a:off x="7221868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24" name="文本框 223"/>
          <p:cNvSpPr txBox="1"/>
          <p:nvPr/>
        </p:nvSpPr>
        <p:spPr>
          <a:xfrm>
            <a:off x="8368303" y="4156026"/>
            <a:ext cx="781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添加文本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质感六边形并列关系图表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15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83817" y="975542"/>
            <a:ext cx="1632394" cy="1407237"/>
            <a:chOff x="2183817" y="975542"/>
            <a:chExt cx="1632394" cy="1407237"/>
          </a:xfrm>
        </p:grpSpPr>
        <p:sp>
          <p:nvSpPr>
            <p:cNvPr id="6" name="六边形 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六边形 33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4" name="六边形 113"/>
          <p:cNvSpPr/>
          <p:nvPr/>
        </p:nvSpPr>
        <p:spPr>
          <a:xfrm>
            <a:off x="4081372" y="97554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六边形 114"/>
          <p:cNvSpPr/>
          <p:nvPr/>
        </p:nvSpPr>
        <p:spPr>
          <a:xfrm>
            <a:off x="4081372" y="97554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183817" y="2725382"/>
            <a:ext cx="1632394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183817" y="2725382"/>
            <a:ext cx="1632394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4" name="六边形 133"/>
          <p:cNvSpPr/>
          <p:nvPr/>
        </p:nvSpPr>
        <p:spPr>
          <a:xfrm>
            <a:off x="4081372" y="272538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4081372" y="272538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7" name="六边形 156"/>
          <p:cNvSpPr/>
          <p:nvPr/>
        </p:nvSpPr>
        <p:spPr>
          <a:xfrm>
            <a:off x="2183817" y="4475222"/>
            <a:ext cx="1632394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六边形 157"/>
          <p:cNvSpPr/>
          <p:nvPr/>
        </p:nvSpPr>
        <p:spPr>
          <a:xfrm>
            <a:off x="2183817" y="4475222"/>
            <a:ext cx="1632394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5" name="六边形 154"/>
          <p:cNvSpPr/>
          <p:nvPr/>
        </p:nvSpPr>
        <p:spPr>
          <a:xfrm>
            <a:off x="4081372" y="4475221"/>
            <a:ext cx="5767718" cy="1407237"/>
          </a:xfrm>
          <a:prstGeom prst="hexagon">
            <a:avLst/>
          </a:prstGeom>
          <a:gradFill flip="none" rotWithShape="1">
            <a:gsLst>
              <a:gs pos="61000">
                <a:srgbClr val="F6F6F6"/>
              </a:gs>
              <a:gs pos="30000">
                <a:srgbClr val="E0E0E0"/>
              </a:gs>
              <a:gs pos="1000">
                <a:srgbClr val="DEDEDE"/>
              </a:gs>
              <a:gs pos="100000">
                <a:schemeClr val="bg1"/>
              </a:gs>
            </a:gsLst>
            <a:lin ang="13500000" scaled="1"/>
            <a:tileRect/>
          </a:gradFill>
          <a:ln w="19050">
            <a:noFill/>
          </a:ln>
          <a:effectLst>
            <a:outerShdw blurRad="622300" dist="317500" dir="2400000" algn="tl" rotWithShape="0">
              <a:srgbClr val="69696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六边形 155"/>
          <p:cNvSpPr/>
          <p:nvPr/>
        </p:nvSpPr>
        <p:spPr>
          <a:xfrm>
            <a:off x="4081372" y="4475221"/>
            <a:ext cx="5767718" cy="1407237"/>
          </a:xfrm>
          <a:prstGeom prst="hexagon">
            <a:avLst/>
          </a:prstGeom>
          <a:gradFill>
            <a:gsLst>
              <a:gs pos="64000">
                <a:srgbClr val="F3F3F3"/>
              </a:gs>
              <a:gs pos="32000">
                <a:srgbClr val="DEDEDE"/>
              </a:gs>
              <a:gs pos="0">
                <a:srgbClr val="CBCBCB"/>
              </a:gs>
              <a:gs pos="100000">
                <a:srgbClr val="F9F9F9"/>
              </a:gs>
            </a:gsLst>
            <a:lin ang="2700000" scaled="1"/>
          </a:gradFill>
          <a:ln w="19050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83796" y="3091395"/>
            <a:ext cx="670635" cy="675208"/>
            <a:chOff x="2683796" y="3091395"/>
            <a:chExt cx="670635" cy="675208"/>
          </a:xfrm>
        </p:grpSpPr>
        <p:sp>
          <p:nvSpPr>
            <p:cNvPr id="160" name="任意多边形 159"/>
            <p:cNvSpPr/>
            <p:nvPr/>
          </p:nvSpPr>
          <p:spPr>
            <a:xfrm>
              <a:off x="2684885" y="3148007"/>
              <a:ext cx="256931" cy="265641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>
              <a:off x="2994727" y="3091395"/>
              <a:ext cx="359704" cy="312455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2683796" y="3451099"/>
              <a:ext cx="257585" cy="262158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2994726" y="3455672"/>
              <a:ext cx="358774" cy="310931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ACB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5" name="Freeform 7"/>
          <p:cNvSpPr>
            <a:spLocks/>
          </p:cNvSpPr>
          <p:nvPr/>
        </p:nvSpPr>
        <p:spPr bwMode="auto">
          <a:xfrm>
            <a:off x="2700506" y="4960310"/>
            <a:ext cx="652994" cy="612110"/>
          </a:xfrm>
          <a:custGeom>
            <a:avLst/>
            <a:gdLst>
              <a:gd name="T0" fmla="*/ 923 w 958"/>
              <a:gd name="T1" fmla="*/ 114 h 898"/>
              <a:gd name="T2" fmla="*/ 721 w 958"/>
              <a:gd name="T3" fmla="*/ 0 h 898"/>
              <a:gd name="T4" fmla="*/ 508 w 958"/>
              <a:gd name="T5" fmla="*/ 65 h 898"/>
              <a:gd name="T6" fmla="*/ 326 w 958"/>
              <a:gd name="T7" fmla="*/ 3 h 898"/>
              <a:gd name="T8" fmla="*/ 0 w 958"/>
              <a:gd name="T9" fmla="*/ 341 h 898"/>
              <a:gd name="T10" fmla="*/ 107 w 958"/>
              <a:gd name="T11" fmla="*/ 734 h 898"/>
              <a:gd name="T12" fmla="*/ 301 w 958"/>
              <a:gd name="T13" fmla="*/ 898 h 898"/>
              <a:gd name="T14" fmla="*/ 494 w 958"/>
              <a:gd name="T15" fmla="*/ 849 h 898"/>
              <a:gd name="T16" fmla="*/ 681 w 958"/>
              <a:gd name="T17" fmla="*/ 894 h 898"/>
              <a:gd name="T18" fmla="*/ 958 w 958"/>
              <a:gd name="T19" fmla="*/ 583 h 898"/>
              <a:gd name="T20" fmla="*/ 956 w 958"/>
              <a:gd name="T21" fmla="*/ 567 h 898"/>
              <a:gd name="T22" fmla="*/ 956 w 958"/>
              <a:gd name="T23" fmla="*/ 559 h 898"/>
              <a:gd name="T24" fmla="*/ 812 w 958"/>
              <a:gd name="T25" fmla="*/ 327 h 898"/>
              <a:gd name="T26" fmla="*/ 920 w 958"/>
              <a:gd name="T27" fmla="*/ 116 h 898"/>
              <a:gd name="T28" fmla="*/ 923 w 958"/>
              <a:gd name="T29" fmla="*/ 114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58" h="898">
                <a:moveTo>
                  <a:pt x="923" y="114"/>
                </a:moveTo>
                <a:cubicBezTo>
                  <a:pt x="877" y="57"/>
                  <a:pt x="816" y="0"/>
                  <a:pt x="721" y="0"/>
                </a:cubicBezTo>
                <a:cubicBezTo>
                  <a:pt x="655" y="0"/>
                  <a:pt x="599" y="65"/>
                  <a:pt x="508" y="65"/>
                </a:cubicBezTo>
                <a:cubicBezTo>
                  <a:pt x="435" y="65"/>
                  <a:pt x="405" y="3"/>
                  <a:pt x="326" y="3"/>
                </a:cubicBezTo>
                <a:cubicBezTo>
                  <a:pt x="162" y="3"/>
                  <a:pt x="0" y="150"/>
                  <a:pt x="0" y="341"/>
                </a:cubicBezTo>
                <a:cubicBezTo>
                  <a:pt x="0" y="442"/>
                  <a:pt x="33" y="598"/>
                  <a:pt x="107" y="734"/>
                </a:cubicBezTo>
                <a:cubicBezTo>
                  <a:pt x="161" y="834"/>
                  <a:pt x="227" y="898"/>
                  <a:pt x="301" y="898"/>
                </a:cubicBezTo>
                <a:cubicBezTo>
                  <a:pt x="355" y="898"/>
                  <a:pt x="418" y="849"/>
                  <a:pt x="494" y="849"/>
                </a:cubicBezTo>
                <a:cubicBezTo>
                  <a:pt x="560" y="849"/>
                  <a:pt x="621" y="894"/>
                  <a:pt x="681" y="894"/>
                </a:cubicBezTo>
                <a:cubicBezTo>
                  <a:pt x="825" y="894"/>
                  <a:pt x="958" y="707"/>
                  <a:pt x="958" y="583"/>
                </a:cubicBezTo>
                <a:cubicBezTo>
                  <a:pt x="958" y="576"/>
                  <a:pt x="956" y="572"/>
                  <a:pt x="956" y="567"/>
                </a:cubicBezTo>
                <a:cubicBezTo>
                  <a:pt x="956" y="559"/>
                  <a:pt x="956" y="559"/>
                  <a:pt x="956" y="559"/>
                </a:cubicBezTo>
                <a:cubicBezTo>
                  <a:pt x="863" y="509"/>
                  <a:pt x="812" y="434"/>
                  <a:pt x="812" y="327"/>
                </a:cubicBezTo>
                <a:cubicBezTo>
                  <a:pt x="812" y="240"/>
                  <a:pt x="850" y="164"/>
                  <a:pt x="920" y="116"/>
                </a:cubicBezTo>
                <a:cubicBezTo>
                  <a:pt x="923" y="114"/>
                  <a:pt x="923" y="114"/>
                  <a:pt x="923" y="114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6" name="Freeform 8"/>
          <p:cNvSpPr>
            <a:spLocks/>
          </p:cNvSpPr>
          <p:nvPr/>
        </p:nvSpPr>
        <p:spPr bwMode="auto">
          <a:xfrm>
            <a:off x="3041399" y="4785257"/>
            <a:ext cx="143670" cy="205860"/>
          </a:xfrm>
          <a:custGeom>
            <a:avLst/>
            <a:gdLst>
              <a:gd name="T0" fmla="*/ 5 w 211"/>
              <a:gd name="T1" fmla="*/ 302 h 302"/>
              <a:gd name="T2" fmla="*/ 211 w 211"/>
              <a:gd name="T3" fmla="*/ 47 h 302"/>
              <a:gd name="T4" fmla="*/ 208 w 211"/>
              <a:gd name="T5" fmla="*/ 6 h 302"/>
              <a:gd name="T6" fmla="*/ 207 w 211"/>
              <a:gd name="T7" fmla="*/ 0 h 302"/>
              <a:gd name="T8" fmla="*/ 0 w 211"/>
              <a:gd name="T9" fmla="*/ 249 h 302"/>
              <a:gd name="T10" fmla="*/ 5 w 211"/>
              <a:gd name="T11" fmla="*/ 295 h 302"/>
              <a:gd name="T12" fmla="*/ 5 w 211"/>
              <a:gd name="T13" fmla="*/ 30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1" h="302">
                <a:moveTo>
                  <a:pt x="5" y="302"/>
                </a:moveTo>
                <a:cubicBezTo>
                  <a:pt x="112" y="268"/>
                  <a:pt x="211" y="188"/>
                  <a:pt x="211" y="47"/>
                </a:cubicBezTo>
                <a:cubicBezTo>
                  <a:pt x="211" y="36"/>
                  <a:pt x="210" y="22"/>
                  <a:pt x="208" y="6"/>
                </a:cubicBezTo>
                <a:cubicBezTo>
                  <a:pt x="207" y="0"/>
                  <a:pt x="207" y="0"/>
                  <a:pt x="207" y="0"/>
                </a:cubicBezTo>
                <a:cubicBezTo>
                  <a:pt x="98" y="30"/>
                  <a:pt x="0" y="115"/>
                  <a:pt x="0" y="249"/>
                </a:cubicBezTo>
                <a:cubicBezTo>
                  <a:pt x="0" y="262"/>
                  <a:pt x="1" y="278"/>
                  <a:pt x="5" y="295"/>
                </a:cubicBezTo>
                <a:cubicBezTo>
                  <a:pt x="5" y="302"/>
                  <a:pt x="5" y="302"/>
                  <a:pt x="5" y="302"/>
                </a:cubicBezTo>
                <a:close/>
              </a:path>
            </a:pathLst>
          </a:custGeom>
          <a:solidFill>
            <a:srgbClr val="E46E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7" name="椭圆 70"/>
          <p:cNvSpPr/>
          <p:nvPr/>
        </p:nvSpPr>
        <p:spPr>
          <a:xfrm>
            <a:off x="2645597" y="1251960"/>
            <a:ext cx="708834" cy="85439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rgbClr val="FEB7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FEB750"/>
              </a:solidFill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4793845" y="111433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FEB7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4791660" y="1565960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4793845" y="2865894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4791660" y="3317521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4793845" y="4629239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E46E6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73" name="文本框 172"/>
          <p:cNvSpPr txBox="1"/>
          <p:nvPr/>
        </p:nvSpPr>
        <p:spPr>
          <a:xfrm>
            <a:off x="4791660" y="5080866"/>
            <a:ext cx="4301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质感六边形并列关系图表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611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929640" y="2132824"/>
            <a:ext cx="4518101" cy="1580325"/>
            <a:chOff x="2183817" y="975542"/>
            <a:chExt cx="1632394" cy="1407237"/>
          </a:xfrm>
        </p:grpSpPr>
        <p:sp>
          <p:nvSpPr>
            <p:cNvPr id="29" name="六边形 28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35990" y="3717191"/>
            <a:ext cx="4518101" cy="1580325"/>
            <a:chOff x="2183817" y="975542"/>
            <a:chExt cx="1632394" cy="1407237"/>
          </a:xfrm>
        </p:grpSpPr>
        <p:sp>
          <p:nvSpPr>
            <p:cNvPr id="32" name="六边形 3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六边形 32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6929" y="2922901"/>
            <a:ext cx="2293195" cy="1580325"/>
            <a:chOff x="2183817" y="975542"/>
            <a:chExt cx="1632394" cy="1407237"/>
          </a:xfrm>
        </p:grpSpPr>
        <p:sp>
          <p:nvSpPr>
            <p:cNvPr id="6" name="六边形 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六边形 33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40819" y="1207076"/>
            <a:ext cx="3386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6953318" y="2130284"/>
            <a:ext cx="4518101" cy="1580325"/>
            <a:chOff x="2183817" y="975542"/>
            <a:chExt cx="1632394" cy="1407237"/>
          </a:xfrm>
        </p:grpSpPr>
        <p:sp>
          <p:nvSpPr>
            <p:cNvPr id="52" name="六边形 51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六边形 52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959668" y="3708301"/>
            <a:ext cx="4518101" cy="1580325"/>
            <a:chOff x="2183817" y="975542"/>
            <a:chExt cx="1632394" cy="1407237"/>
          </a:xfrm>
        </p:grpSpPr>
        <p:sp>
          <p:nvSpPr>
            <p:cNvPr id="55" name="六边形 54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0000">
                  <a:srgbClr val="E0E0E0"/>
                </a:gs>
                <a:gs pos="1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622300" dist="317500" dir="2400000" algn="tl" rotWithShape="0">
                <a:srgbClr val="69696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六边形 55"/>
            <p:cNvSpPr/>
            <p:nvPr/>
          </p:nvSpPr>
          <p:spPr>
            <a:xfrm>
              <a:off x="2183817" y="975542"/>
              <a:ext cx="1632394" cy="1407237"/>
            </a:xfrm>
            <a:prstGeom prst="hexagon">
              <a:avLst/>
            </a:prstGeom>
            <a:gradFill>
              <a:gsLst>
                <a:gs pos="64000">
                  <a:srgbClr val="F3F3F3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rgbClr val="F9F9F9"/>
                </a:gs>
              </a:gsLst>
              <a:lin ang="2700000" scaled="1"/>
            </a:gradFill>
            <a:ln w="19050"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203526" y="3171306"/>
            <a:ext cx="0" cy="1087803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111750" y="3470086"/>
            <a:ext cx="1181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>
                <a:solidFill>
                  <a:srgbClr val="E46E6F"/>
                </a:solidFill>
                <a:latin typeface="Impact" panose="020B0806030902050204" pitchFamily="34" charset="0"/>
              </a:rPr>
              <a:t>2013</a:t>
            </a:r>
            <a:endParaRPr lang="zh-CN" altLang="en-US" sz="2600" dirty="0">
              <a:solidFill>
                <a:srgbClr val="E46E6F"/>
              </a:solidFill>
              <a:latin typeface="Impact" panose="020B080603090205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08209" y="3470086"/>
            <a:ext cx="1181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600" dirty="0">
                <a:solidFill>
                  <a:srgbClr val="01ACBE"/>
                </a:solidFill>
                <a:latin typeface="Impact" panose="020B0806030902050204" pitchFamily="34" charset="0"/>
              </a:rPr>
              <a:t>2014</a:t>
            </a:r>
            <a:endParaRPr lang="zh-CN" altLang="en-US" sz="26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544244" y="2591610"/>
            <a:ext cx="502883" cy="520841"/>
            <a:chOff x="9450388" y="2662238"/>
            <a:chExt cx="133350" cy="138112"/>
          </a:xfrm>
          <a:solidFill>
            <a:srgbClr val="01ACBE"/>
          </a:solidFill>
        </p:grpSpPr>
        <p:sp>
          <p:nvSpPr>
            <p:cNvPr id="41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"/>
          <p:cNvGrpSpPr>
            <a:grpSpLocks noChangeAspect="1"/>
          </p:cNvGrpSpPr>
          <p:nvPr/>
        </p:nvGrpSpPr>
        <p:grpSpPr bwMode="auto">
          <a:xfrm>
            <a:off x="7405088" y="4235538"/>
            <a:ext cx="640595" cy="495344"/>
            <a:chOff x="3494" y="1896"/>
            <a:chExt cx="688" cy="532"/>
          </a:xfrm>
          <a:solidFill>
            <a:srgbClr val="01ACBE"/>
          </a:solidFill>
        </p:grpSpPr>
        <p:sp>
          <p:nvSpPr>
            <p:cNvPr id="4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580508" y="4276790"/>
            <a:ext cx="556825" cy="558452"/>
            <a:chOff x="458010" y="4063526"/>
            <a:chExt cx="1087437" cy="1090612"/>
          </a:xfrm>
          <a:solidFill>
            <a:srgbClr val="E46E6F"/>
          </a:solidFill>
        </p:grpSpPr>
        <p:sp>
          <p:nvSpPr>
            <p:cNvPr id="58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Group 17"/>
          <p:cNvGrpSpPr>
            <a:grpSpLocks noChangeAspect="1"/>
          </p:cNvGrpSpPr>
          <p:nvPr/>
        </p:nvGrpSpPr>
        <p:grpSpPr bwMode="auto">
          <a:xfrm>
            <a:off x="1571813" y="2601746"/>
            <a:ext cx="575135" cy="617371"/>
            <a:chOff x="231" y="1205"/>
            <a:chExt cx="640" cy="687"/>
          </a:xfrm>
          <a:solidFill>
            <a:srgbClr val="E46E6F"/>
          </a:solidFill>
        </p:grpSpPr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2191038" y="241975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188853" y="2871380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191038" y="4017645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188853" y="4469272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195811" y="2419753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193626" y="2871380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195811" y="4017645"/>
            <a:ext cx="226228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prstClr val="black">
                    <a:lumMod val="50000"/>
                    <a:lumOff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193626" y="4469272"/>
            <a:ext cx="27413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年份对比关系图表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298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978461" y="2217675"/>
            <a:ext cx="1505319" cy="1297689"/>
            <a:chOff x="2030919" y="2327365"/>
            <a:chExt cx="1528340" cy="1317535"/>
          </a:xfrm>
        </p:grpSpPr>
        <p:sp>
          <p:nvSpPr>
            <p:cNvPr id="79" name="六边形 78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六边形 80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1ACBE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梯形 81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梯形 84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64627" y="1569528"/>
            <a:ext cx="1505319" cy="1297689"/>
            <a:chOff x="2030919" y="2327365"/>
            <a:chExt cx="1528340" cy="1317535"/>
          </a:xfrm>
        </p:grpSpPr>
        <p:sp>
          <p:nvSpPr>
            <p:cNvPr id="57" name="六边形 56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六边形 58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FFB850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梯形 59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978461" y="3512353"/>
            <a:ext cx="1505319" cy="1297689"/>
            <a:chOff x="2030919" y="2327365"/>
            <a:chExt cx="1528340" cy="1317535"/>
          </a:xfrm>
        </p:grpSpPr>
        <p:sp>
          <p:nvSpPr>
            <p:cNvPr id="95" name="六边形 94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E8707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梯形 97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梯形 100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350839" y="2217675"/>
            <a:ext cx="1505319" cy="1297689"/>
            <a:chOff x="2030919" y="2327365"/>
            <a:chExt cx="1528340" cy="1317535"/>
          </a:xfrm>
        </p:grpSpPr>
        <p:sp>
          <p:nvSpPr>
            <p:cNvPr id="103" name="六边形 102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六边形 104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663A77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梯形 105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梯形 10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64627" y="4148111"/>
            <a:ext cx="1505319" cy="1297689"/>
            <a:chOff x="2030919" y="2327365"/>
            <a:chExt cx="1528340" cy="1317535"/>
          </a:xfrm>
        </p:grpSpPr>
        <p:sp>
          <p:nvSpPr>
            <p:cNvPr id="71" name="六边形 70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梯形 73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梯形 7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350839" y="3512353"/>
            <a:ext cx="1505319" cy="1297689"/>
            <a:chOff x="2030919" y="2327365"/>
            <a:chExt cx="1528340" cy="1317535"/>
          </a:xfrm>
        </p:grpSpPr>
        <p:sp>
          <p:nvSpPr>
            <p:cNvPr id="111" name="六边形 110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六边形 112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C65885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梯形 113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梯形 11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56861" y="3049974"/>
            <a:ext cx="919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8234" y="260749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28234" y="388368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86905" y="260749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05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86905" y="388368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92706" y="4536402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92706" y="196522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06</a:t>
            </a:r>
            <a:endParaRPr lang="zh-CN" altLang="en-US" sz="2800" dirty="0">
              <a:solidFill>
                <a:prstClr val="whit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840808" y="212209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8463814" y="2365748"/>
            <a:ext cx="16413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6594621" y="1789050"/>
            <a:ext cx="2600921" cy="359338"/>
            <a:chOff x="5415884" y="5002052"/>
            <a:chExt cx="2972305" cy="359338"/>
          </a:xfrm>
        </p:grpSpPr>
        <p:sp>
          <p:nvSpPr>
            <p:cNvPr id="121" name="任意多边形 120"/>
            <p:cNvSpPr/>
            <p:nvPr/>
          </p:nvSpPr>
          <p:spPr>
            <a:xfrm flipH="1">
              <a:off x="5487706" y="5063233"/>
              <a:ext cx="2900483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0808" y="3457392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8463815" y="3701050"/>
            <a:ext cx="16413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7766195" y="3124352"/>
            <a:ext cx="1429345" cy="359338"/>
            <a:chOff x="5415884" y="5002052"/>
            <a:chExt cx="1633441" cy="359338"/>
          </a:xfrm>
        </p:grpSpPr>
        <p:sp>
          <p:nvSpPr>
            <p:cNvPr id="126" name="任意多边形 125"/>
            <p:cNvSpPr/>
            <p:nvPr/>
          </p:nvSpPr>
          <p:spPr>
            <a:xfrm flipH="1">
              <a:off x="5487704" y="5063233"/>
              <a:ext cx="156162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8840808" y="477730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463814" y="5020961"/>
            <a:ext cx="16413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7766195" y="4444263"/>
            <a:ext cx="1429345" cy="359338"/>
            <a:chOff x="5415884" y="5002052"/>
            <a:chExt cx="1633441" cy="359338"/>
          </a:xfrm>
        </p:grpSpPr>
        <p:sp>
          <p:nvSpPr>
            <p:cNvPr id="131" name="任意多边形 130"/>
            <p:cNvSpPr/>
            <p:nvPr/>
          </p:nvSpPr>
          <p:spPr>
            <a:xfrm flipH="1">
              <a:off x="5487704" y="5063233"/>
              <a:ext cx="156162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flipH="1" flipV="1">
            <a:off x="2626476" y="4858108"/>
            <a:ext cx="2630740" cy="353769"/>
            <a:chOff x="5415884" y="5007622"/>
            <a:chExt cx="3006387" cy="353769"/>
          </a:xfrm>
        </p:grpSpPr>
        <p:sp>
          <p:nvSpPr>
            <p:cNvPr id="134" name="任意多边形 133"/>
            <p:cNvSpPr/>
            <p:nvPr/>
          </p:nvSpPr>
          <p:spPr>
            <a:xfrm flipH="1">
              <a:off x="5521870" y="5063234"/>
              <a:ext cx="290040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38" name="Group 11"/>
          <p:cNvGrpSpPr>
            <a:grpSpLocks noChangeAspect="1"/>
          </p:cNvGrpSpPr>
          <p:nvPr/>
        </p:nvGrpSpPr>
        <p:grpSpPr bwMode="auto">
          <a:xfrm>
            <a:off x="8573242" y="2145575"/>
            <a:ext cx="307453" cy="267243"/>
            <a:chOff x="4838" y="1902"/>
            <a:chExt cx="497" cy="432"/>
          </a:xfrm>
          <a:solidFill>
            <a:srgbClr val="FFB850"/>
          </a:solidFill>
        </p:grpSpPr>
        <p:sp>
          <p:nvSpPr>
            <p:cNvPr id="139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2" name="Freeform 18"/>
          <p:cNvSpPr>
            <a:spLocks noEditPoints="1"/>
          </p:cNvSpPr>
          <p:nvPr/>
        </p:nvSpPr>
        <p:spPr bwMode="auto">
          <a:xfrm>
            <a:off x="8565431" y="3497404"/>
            <a:ext cx="303924" cy="22682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8582484" y="4744706"/>
            <a:ext cx="215855" cy="316960"/>
            <a:chOff x="3540" y="531"/>
            <a:chExt cx="348" cy="511"/>
          </a:xfrm>
          <a:solidFill>
            <a:srgbClr val="C65885"/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816005" y="2793089"/>
            <a:ext cx="281614" cy="254819"/>
            <a:chOff x="8578850" y="285750"/>
            <a:chExt cx="817563" cy="739775"/>
          </a:xfrm>
          <a:solidFill>
            <a:srgbClr val="E87071"/>
          </a:solidFill>
        </p:grpSpPr>
        <p:sp>
          <p:nvSpPr>
            <p:cNvPr id="149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1" name="Freeform 32"/>
          <p:cNvSpPr>
            <a:spLocks noEditPoints="1"/>
          </p:cNvSpPr>
          <p:nvPr/>
        </p:nvSpPr>
        <p:spPr bwMode="auto">
          <a:xfrm>
            <a:off x="1798061" y="1474920"/>
            <a:ext cx="346328" cy="247893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811447" y="4037324"/>
            <a:ext cx="270029" cy="304739"/>
            <a:chOff x="10815638" y="1174750"/>
            <a:chExt cx="728663" cy="822325"/>
          </a:xfrm>
          <a:solidFill>
            <a:srgbClr val="00AF92"/>
          </a:solidFill>
        </p:grpSpPr>
        <p:sp>
          <p:nvSpPr>
            <p:cNvPr id="153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5" name="文本框 154"/>
          <p:cNvSpPr txBox="1"/>
          <p:nvPr/>
        </p:nvSpPr>
        <p:spPr>
          <a:xfrm>
            <a:off x="2082879" y="407143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1705885" y="4315091"/>
            <a:ext cx="16413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 flipV="1">
            <a:off x="2610343" y="3560967"/>
            <a:ext cx="1442914" cy="353770"/>
            <a:chOff x="5415884" y="5007622"/>
            <a:chExt cx="1648950" cy="353770"/>
          </a:xfrm>
        </p:grpSpPr>
        <p:sp>
          <p:nvSpPr>
            <p:cNvPr id="158" name="任意多边形 157"/>
            <p:cNvSpPr/>
            <p:nvPr/>
          </p:nvSpPr>
          <p:spPr>
            <a:xfrm flipH="1">
              <a:off x="5521870" y="5063235"/>
              <a:ext cx="1542964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0" name="文本框 159"/>
          <p:cNvSpPr txBox="1"/>
          <p:nvPr/>
        </p:nvSpPr>
        <p:spPr>
          <a:xfrm>
            <a:off x="2082879" y="277429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1" name="文本框 160"/>
          <p:cNvSpPr txBox="1"/>
          <p:nvPr/>
        </p:nvSpPr>
        <p:spPr>
          <a:xfrm>
            <a:off x="1705885" y="3017951"/>
            <a:ext cx="16413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2" name="组合 161"/>
          <p:cNvGrpSpPr/>
          <p:nvPr/>
        </p:nvGrpSpPr>
        <p:grpSpPr>
          <a:xfrm flipH="1" flipV="1">
            <a:off x="2610343" y="2259992"/>
            <a:ext cx="1442914" cy="353770"/>
            <a:chOff x="5415884" y="5007622"/>
            <a:chExt cx="1648950" cy="353770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5521870" y="5063235"/>
              <a:ext cx="1542964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2082879" y="1473318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1705885" y="1716976"/>
            <a:ext cx="16413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质感相框循环关系图表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51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625923" y="1414196"/>
            <a:ext cx="1474712" cy="1271304"/>
            <a:chOff x="2030919" y="2327365"/>
            <a:chExt cx="1528340" cy="1317535"/>
          </a:xfrm>
        </p:grpSpPr>
        <p:sp>
          <p:nvSpPr>
            <p:cNvPr id="16" name="六边形 15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E8707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梯形 91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81238" y="2060808"/>
            <a:ext cx="1474712" cy="1271304"/>
            <a:chOff x="2030919" y="2329833"/>
            <a:chExt cx="1528340" cy="1317535"/>
          </a:xfrm>
        </p:grpSpPr>
        <p:sp>
          <p:nvSpPr>
            <p:cNvPr id="40" name="六边形 39"/>
            <p:cNvSpPr/>
            <p:nvPr/>
          </p:nvSpPr>
          <p:spPr>
            <a:xfrm>
              <a:off x="2030919" y="2329833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六边形 41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C65885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梯形 42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梯形 45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86001" y="3333188"/>
            <a:ext cx="1474712" cy="1271304"/>
            <a:chOff x="2035855" y="2327365"/>
            <a:chExt cx="1528340" cy="1317535"/>
          </a:xfrm>
        </p:grpSpPr>
        <p:sp>
          <p:nvSpPr>
            <p:cNvPr id="48" name="六边形 47"/>
            <p:cNvSpPr/>
            <p:nvPr/>
          </p:nvSpPr>
          <p:spPr>
            <a:xfrm>
              <a:off x="2035855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六边形 49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F8B45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梯形 50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梯形 53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37325" y="2695845"/>
            <a:ext cx="1474712" cy="1271304"/>
            <a:chOff x="2030919" y="2327365"/>
            <a:chExt cx="1528340" cy="1317535"/>
          </a:xfrm>
        </p:grpSpPr>
        <p:sp>
          <p:nvSpPr>
            <p:cNvPr id="56" name="六边形 55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六边形 57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1A9CAA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梯形 58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梯形 61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615089" y="790646"/>
            <a:ext cx="1474712" cy="1271304"/>
            <a:chOff x="2030919" y="2327365"/>
            <a:chExt cx="1528340" cy="1317535"/>
          </a:xfrm>
        </p:grpSpPr>
        <p:sp>
          <p:nvSpPr>
            <p:cNvPr id="64" name="六边形 63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5E5E5E">
                  <a:alpha val="4666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六边形 65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梯形 66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梯形 70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947877" y="4598675"/>
            <a:ext cx="1474712" cy="1271304"/>
            <a:chOff x="2030919" y="2327365"/>
            <a:chExt cx="1528340" cy="1317535"/>
          </a:xfrm>
        </p:grpSpPr>
        <p:sp>
          <p:nvSpPr>
            <p:cNvPr id="74" name="六边形 73"/>
            <p:cNvSpPr/>
            <p:nvPr/>
          </p:nvSpPr>
          <p:spPr>
            <a:xfrm>
              <a:off x="2030919" y="2327365"/>
              <a:ext cx="1528340" cy="1317535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2105576" y="2390866"/>
              <a:ext cx="1381020" cy="1190534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六边形 75"/>
            <p:cNvSpPr/>
            <p:nvPr/>
          </p:nvSpPr>
          <p:spPr>
            <a:xfrm>
              <a:off x="2298338" y="2557899"/>
              <a:ext cx="993502" cy="856466"/>
            </a:xfrm>
            <a:prstGeom prst="hexagon">
              <a:avLst/>
            </a:prstGeom>
            <a:solidFill>
              <a:srgbClr val="663A77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梯形 76"/>
            <p:cNvSpPr/>
            <p:nvPr/>
          </p:nvSpPr>
          <p:spPr>
            <a:xfrm>
              <a:off x="2402681" y="3414365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梯形 71"/>
            <p:cNvSpPr/>
            <p:nvPr/>
          </p:nvSpPr>
          <p:spPr>
            <a:xfrm rot="14580000" flipH="1">
              <a:off x="2925225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105963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梯形 79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330095" y="3765949"/>
            <a:ext cx="391456" cy="405434"/>
            <a:chOff x="9450388" y="2662238"/>
            <a:chExt cx="133350" cy="138112"/>
          </a:xfrm>
          <a:solidFill>
            <a:schemeClr val="bg1"/>
          </a:solidFill>
        </p:grpSpPr>
        <p:sp>
          <p:nvSpPr>
            <p:cNvPr id="10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4"/>
          <p:cNvGrpSpPr>
            <a:grpSpLocks noChangeAspect="1"/>
          </p:cNvGrpSpPr>
          <p:nvPr/>
        </p:nvGrpSpPr>
        <p:grpSpPr bwMode="auto">
          <a:xfrm>
            <a:off x="5277416" y="2478102"/>
            <a:ext cx="510888" cy="395046"/>
            <a:chOff x="3494" y="1896"/>
            <a:chExt cx="688" cy="532"/>
          </a:xfrm>
          <a:solidFill>
            <a:schemeClr val="bg1"/>
          </a:solidFill>
        </p:grpSpPr>
        <p:sp>
          <p:nvSpPr>
            <p:cNvPr id="10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462914" y="3103393"/>
            <a:ext cx="457152" cy="458487"/>
            <a:chOff x="458010" y="4063526"/>
            <a:chExt cx="1087437" cy="1090612"/>
          </a:xfrm>
          <a:solidFill>
            <a:schemeClr val="bg1"/>
          </a:solidFill>
        </p:grpSpPr>
        <p:sp>
          <p:nvSpPr>
            <p:cNvPr id="11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7"/>
          <p:cNvGrpSpPr>
            <a:grpSpLocks noChangeAspect="1"/>
          </p:cNvGrpSpPr>
          <p:nvPr/>
        </p:nvGrpSpPr>
        <p:grpSpPr bwMode="auto">
          <a:xfrm>
            <a:off x="6156044" y="1154944"/>
            <a:ext cx="457188" cy="490764"/>
            <a:chOff x="231" y="1205"/>
            <a:chExt cx="640" cy="687"/>
          </a:xfrm>
          <a:solidFill>
            <a:schemeClr val="bg1"/>
          </a:solidFill>
        </p:grpSpPr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427697" y="5129109"/>
            <a:ext cx="514609" cy="202170"/>
            <a:chOff x="9374188" y="5727700"/>
            <a:chExt cx="133350" cy="52388"/>
          </a:xfrm>
          <a:solidFill>
            <a:schemeClr val="bg1"/>
          </a:solidFill>
        </p:grpSpPr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Freeform 310"/>
          <p:cNvSpPr>
            <a:spLocks noEditPoints="1"/>
          </p:cNvSpPr>
          <p:nvPr/>
        </p:nvSpPr>
        <p:spPr bwMode="auto">
          <a:xfrm>
            <a:off x="4104786" y="1791923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184810" y="2066986"/>
            <a:ext cx="1298152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>
            <a:off x="2178902" y="3950316"/>
            <a:ext cx="2460668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69911" y="251235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1962902" y="2780097"/>
            <a:ext cx="21172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957211" y="442010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8B45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38" name="任意多边形 137"/>
          <p:cNvSpPr/>
          <p:nvPr/>
        </p:nvSpPr>
        <p:spPr>
          <a:xfrm flipH="1">
            <a:off x="7120413" y="1097532"/>
            <a:ext cx="1267776" cy="274992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7833617" y="136049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45" name="任意多边形 144"/>
          <p:cNvSpPr/>
          <p:nvPr/>
        </p:nvSpPr>
        <p:spPr>
          <a:xfrm flipH="1">
            <a:off x="6349088" y="2514382"/>
            <a:ext cx="2042436" cy="157338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文本框 145"/>
          <p:cNvSpPr txBox="1"/>
          <p:nvPr/>
        </p:nvSpPr>
        <p:spPr>
          <a:xfrm>
            <a:off x="7802995" y="2664684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C65885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53" name="文本框 152"/>
          <p:cNvSpPr txBox="1"/>
          <p:nvPr/>
        </p:nvSpPr>
        <p:spPr>
          <a:xfrm>
            <a:off x="7830346" y="5335092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2" name="任意多边形 161"/>
          <p:cNvSpPr/>
          <p:nvPr/>
        </p:nvSpPr>
        <p:spPr>
          <a:xfrm flipH="1">
            <a:off x="7301379" y="3865539"/>
            <a:ext cx="1086810" cy="189962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7807363" y="4040169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1A9BA9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1958594" y="4696238"/>
            <a:ext cx="211751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7841705" y="1638962"/>
            <a:ext cx="204526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7807368" y="2937677"/>
            <a:ext cx="208593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7834352" y="5601610"/>
            <a:ext cx="20506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7807362" y="4303449"/>
            <a:ext cx="209228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37564" y="2005805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4594171" y="3889135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7" name="椭圆 136"/>
          <p:cNvSpPr/>
          <p:nvPr/>
        </p:nvSpPr>
        <p:spPr>
          <a:xfrm flipH="1">
            <a:off x="7043267" y="1036351"/>
            <a:ext cx="122544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4" name="椭圆 143"/>
          <p:cNvSpPr/>
          <p:nvPr/>
        </p:nvSpPr>
        <p:spPr>
          <a:xfrm flipH="1">
            <a:off x="6277268" y="2453200"/>
            <a:ext cx="118316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15884" y="5002052"/>
            <a:ext cx="2972305" cy="359338"/>
            <a:chOff x="5415884" y="5002052"/>
            <a:chExt cx="2972305" cy="359338"/>
          </a:xfrm>
        </p:grpSpPr>
        <p:sp>
          <p:nvSpPr>
            <p:cNvPr id="152" name="任意多边形 151"/>
            <p:cNvSpPr/>
            <p:nvPr/>
          </p:nvSpPr>
          <p:spPr>
            <a:xfrm flipH="1">
              <a:off x="5487706" y="5063233"/>
              <a:ext cx="2900483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1" name="椭圆 160"/>
          <p:cNvSpPr/>
          <p:nvPr/>
        </p:nvSpPr>
        <p:spPr>
          <a:xfrm flipH="1">
            <a:off x="7229556" y="3804357"/>
            <a:ext cx="118316" cy="1225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质感相框并列关系图表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07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4045919" y="4764761"/>
            <a:ext cx="1482696" cy="1322356"/>
            <a:chOff x="3337529" y="1161598"/>
            <a:chExt cx="2138277" cy="1907040"/>
          </a:xfrm>
        </p:grpSpPr>
        <p:sp>
          <p:nvSpPr>
            <p:cNvPr id="98" name="任意多边形 97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663A77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636341" y="1410229"/>
            <a:ext cx="1482696" cy="1322356"/>
            <a:chOff x="3337529" y="1161598"/>
            <a:chExt cx="2138277" cy="1907040"/>
          </a:xfrm>
        </p:grpSpPr>
        <p:sp>
          <p:nvSpPr>
            <p:cNvPr id="124" name="任意多边形 12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E8707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806458" y="2098338"/>
            <a:ext cx="1482696" cy="1322356"/>
            <a:chOff x="3337529" y="1161598"/>
            <a:chExt cx="2138277" cy="1907040"/>
          </a:xfrm>
        </p:grpSpPr>
        <p:sp>
          <p:nvSpPr>
            <p:cNvPr id="133" name="任意多边形 132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C65885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806458" y="3454023"/>
            <a:ext cx="1482696" cy="1322356"/>
            <a:chOff x="3337529" y="1161598"/>
            <a:chExt cx="2138277" cy="1907040"/>
          </a:xfrm>
        </p:grpSpPr>
        <p:sp>
          <p:nvSpPr>
            <p:cNvPr id="140" name="任意多边形 139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FFB850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5"/>
            <p:cNvSpPr>
              <a:spLocks/>
            </p:cNvSpPr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5982287" y="2778930"/>
            <a:ext cx="1482696" cy="1322356"/>
            <a:chOff x="3337529" y="1161598"/>
            <a:chExt cx="2138277" cy="1907040"/>
          </a:xfrm>
        </p:grpSpPr>
        <p:sp>
          <p:nvSpPr>
            <p:cNvPr id="147" name="任意多边形 146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1A9BA9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547069" y="765931"/>
            <a:ext cx="1482696" cy="1322356"/>
            <a:chOff x="3337529" y="1161598"/>
            <a:chExt cx="2138277" cy="1907040"/>
          </a:xfrm>
        </p:grpSpPr>
        <p:sp>
          <p:nvSpPr>
            <p:cNvPr id="154" name="任意多边形 153"/>
            <p:cNvSpPr>
              <a:spLocks/>
            </p:cNvSpPr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rgbClr val="00AF9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5"/>
            <p:cNvSpPr>
              <a:spLocks/>
            </p:cNvSpPr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5"/>
            <p:cNvSpPr>
              <a:spLocks/>
            </p:cNvSpPr>
            <p:nvPr/>
          </p:nvSpPr>
          <p:spPr bwMode="auto">
            <a:xfrm rot="10800000">
              <a:off x="3656172" y="1456206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324340" y="3872674"/>
            <a:ext cx="391456" cy="405434"/>
            <a:chOff x="9450388" y="2662238"/>
            <a:chExt cx="133350" cy="138112"/>
          </a:xfrm>
          <a:solidFill>
            <a:srgbClr val="FFB850"/>
          </a:solidFill>
        </p:grpSpPr>
        <p:sp>
          <p:nvSpPr>
            <p:cNvPr id="103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43"/>
            <p:cNvSpPr>
              <a:spLocks/>
            </p:cNvSpPr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8" name="Group 4"/>
          <p:cNvGrpSpPr>
            <a:grpSpLocks noChangeAspect="1"/>
          </p:cNvGrpSpPr>
          <p:nvPr/>
        </p:nvGrpSpPr>
        <p:grpSpPr bwMode="auto">
          <a:xfrm>
            <a:off x="5291820" y="2555111"/>
            <a:ext cx="510888" cy="395046"/>
            <a:chOff x="3494" y="1896"/>
            <a:chExt cx="688" cy="532"/>
          </a:xfrm>
          <a:solidFill>
            <a:srgbClr val="C65885"/>
          </a:solidFill>
        </p:grpSpPr>
        <p:sp>
          <p:nvSpPr>
            <p:cNvPr id="109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499590" y="3222679"/>
            <a:ext cx="457152" cy="458487"/>
            <a:chOff x="458010" y="4063526"/>
            <a:chExt cx="1087437" cy="1090612"/>
          </a:xfrm>
          <a:solidFill>
            <a:srgbClr val="1A9BA9"/>
          </a:solidFill>
        </p:grpSpPr>
        <p:sp>
          <p:nvSpPr>
            <p:cNvPr id="113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17"/>
          <p:cNvGrpSpPr>
            <a:grpSpLocks noChangeAspect="1"/>
          </p:cNvGrpSpPr>
          <p:nvPr/>
        </p:nvGrpSpPr>
        <p:grpSpPr bwMode="auto">
          <a:xfrm>
            <a:off x="6087464" y="1170184"/>
            <a:ext cx="457188" cy="490764"/>
            <a:chOff x="231" y="1205"/>
            <a:chExt cx="640" cy="687"/>
          </a:xfrm>
          <a:solidFill>
            <a:srgbClr val="00AF92"/>
          </a:solidFill>
        </p:grpSpPr>
        <p:sp>
          <p:nvSpPr>
            <p:cNvPr id="118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528052" y="5320727"/>
            <a:ext cx="514609" cy="202170"/>
            <a:chOff x="9374188" y="5727700"/>
            <a:chExt cx="133350" cy="52388"/>
          </a:xfrm>
          <a:solidFill>
            <a:srgbClr val="663A77"/>
          </a:solidFill>
        </p:grpSpPr>
        <p:sp>
          <p:nvSpPr>
            <p:cNvPr id="121" name="Freeform 276"/>
            <p:cNvSpPr>
              <a:spLocks/>
            </p:cNvSpPr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77"/>
            <p:cNvSpPr>
              <a:spLocks/>
            </p:cNvSpPr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3" name="Freeform 310"/>
          <p:cNvSpPr>
            <a:spLocks noEditPoints="1"/>
          </p:cNvSpPr>
          <p:nvPr/>
        </p:nvSpPr>
        <p:spPr bwMode="auto">
          <a:xfrm>
            <a:off x="4104786" y="1791923"/>
            <a:ext cx="531100" cy="524114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137185" y="2086036"/>
            <a:ext cx="1298152" cy="488950"/>
          </a:xfrm>
          <a:custGeom>
            <a:avLst/>
            <a:gdLst>
              <a:gd name="connsiteX0" fmla="*/ 1054100 w 1054100"/>
              <a:gd name="connsiteY0" fmla="*/ 0 h 488950"/>
              <a:gd name="connsiteX1" fmla="*/ 0 w 1054100"/>
              <a:gd name="connsiteY1" fmla="*/ 0 h 488950"/>
              <a:gd name="connsiteX2" fmla="*/ 0 w 1054100"/>
              <a:gd name="connsiteY2" fmla="*/ 488950 h 4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4100" h="488950">
                <a:moveTo>
                  <a:pt x="1054100" y="0"/>
                </a:moveTo>
                <a:lnTo>
                  <a:pt x="0" y="0"/>
                </a:lnTo>
                <a:lnTo>
                  <a:pt x="0" y="488950"/>
                </a:lnTo>
              </a:path>
            </a:pathLst>
          </a:custGeom>
          <a:noFill/>
          <a:ln w="190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22286" y="253140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1915277" y="2799147"/>
            <a:ext cx="21172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00573" y="2035489"/>
            <a:ext cx="101276" cy="1012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909586" y="4061694"/>
            <a:ext cx="2748870" cy="1373550"/>
            <a:chOff x="1909586" y="3918819"/>
            <a:chExt cx="2748870" cy="1373550"/>
          </a:xfrm>
        </p:grpSpPr>
        <p:sp>
          <p:nvSpPr>
            <p:cNvPr id="126" name="任意多边形 125"/>
            <p:cNvSpPr/>
            <p:nvPr/>
          </p:nvSpPr>
          <p:spPr>
            <a:xfrm>
              <a:off x="2131277" y="3969366"/>
              <a:ext cx="2460668" cy="488950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1909586" y="4439153"/>
              <a:ext cx="16453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1910969" y="4715288"/>
              <a:ext cx="211751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05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557180" y="3918819"/>
              <a:ext cx="101276" cy="1012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31891" y="1039365"/>
            <a:ext cx="4473498" cy="5131706"/>
            <a:chOff x="5426151" y="1046985"/>
            <a:chExt cx="4473498" cy="5131706"/>
          </a:xfrm>
        </p:grpSpPr>
        <p:grpSp>
          <p:nvGrpSpPr>
            <p:cNvPr id="3" name="组合 2"/>
            <p:cNvGrpSpPr/>
            <p:nvPr/>
          </p:nvGrpSpPr>
          <p:grpSpPr>
            <a:xfrm>
              <a:off x="7053901" y="1046985"/>
              <a:ext cx="2833064" cy="1169058"/>
              <a:chOff x="7053901" y="1046985"/>
              <a:chExt cx="2833064" cy="1169058"/>
            </a:xfrm>
          </p:grpSpPr>
          <p:sp>
            <p:nvSpPr>
              <p:cNvPr id="138" name="任意多边形 137"/>
              <p:cNvSpPr/>
              <p:nvPr/>
            </p:nvSpPr>
            <p:spPr>
              <a:xfrm flipH="1">
                <a:off x="7120413" y="1097532"/>
                <a:ext cx="1267776" cy="27499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7833617" y="1360493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1" name="文本框 170"/>
              <p:cNvSpPr txBox="1"/>
              <p:nvPr/>
            </p:nvSpPr>
            <p:spPr>
              <a:xfrm>
                <a:off x="7841705" y="1638962"/>
                <a:ext cx="204526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...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>
                <a:off x="7053901" y="1046985"/>
                <a:ext cx="101276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287535" y="2463834"/>
              <a:ext cx="3605764" cy="1050924"/>
              <a:chOff x="6287535" y="2463834"/>
              <a:chExt cx="3605764" cy="1050924"/>
            </a:xfrm>
          </p:grpSpPr>
          <p:sp>
            <p:nvSpPr>
              <p:cNvPr id="145" name="任意多边形 144"/>
              <p:cNvSpPr/>
              <p:nvPr/>
            </p:nvSpPr>
            <p:spPr>
              <a:xfrm flipH="1">
                <a:off x="6349088" y="2514382"/>
                <a:ext cx="2042436" cy="157338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7802995" y="2664684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3" name="文本框 172"/>
              <p:cNvSpPr txBox="1"/>
              <p:nvPr/>
            </p:nvSpPr>
            <p:spPr>
              <a:xfrm>
                <a:off x="7807368" y="2937677"/>
                <a:ext cx="20859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...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>
                <a:off x="6287535" y="2463834"/>
                <a:ext cx="97782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426151" y="5012686"/>
              <a:ext cx="4458802" cy="1166005"/>
              <a:chOff x="5426151" y="5012686"/>
              <a:chExt cx="4458802" cy="1166005"/>
            </a:xfrm>
          </p:grpSpPr>
          <p:sp>
            <p:nvSpPr>
              <p:cNvPr id="153" name="文本框 152"/>
              <p:cNvSpPr txBox="1"/>
              <p:nvPr/>
            </p:nvSpPr>
            <p:spPr>
              <a:xfrm>
                <a:off x="7830346" y="5335092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5" name="文本框 174"/>
              <p:cNvSpPr txBox="1"/>
              <p:nvPr/>
            </p:nvSpPr>
            <p:spPr>
              <a:xfrm>
                <a:off x="7834352" y="5601610"/>
                <a:ext cx="205060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...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5426151" y="5012686"/>
                <a:ext cx="2962038" cy="348704"/>
                <a:chOff x="5426151" y="5012686"/>
                <a:chExt cx="2962038" cy="348704"/>
              </a:xfrm>
            </p:grpSpPr>
            <p:sp>
              <p:nvSpPr>
                <p:cNvPr id="152" name="任意多边形 151"/>
                <p:cNvSpPr/>
                <p:nvPr/>
              </p:nvSpPr>
              <p:spPr>
                <a:xfrm flipH="1">
                  <a:off x="5487706" y="5063233"/>
                  <a:ext cx="2900483" cy="298157"/>
                </a:xfrm>
                <a:custGeom>
                  <a:avLst/>
                  <a:gdLst>
                    <a:gd name="connsiteX0" fmla="*/ 1054100 w 1054100"/>
                    <a:gd name="connsiteY0" fmla="*/ 0 h 488950"/>
                    <a:gd name="connsiteX1" fmla="*/ 0 w 1054100"/>
                    <a:gd name="connsiteY1" fmla="*/ 0 h 488950"/>
                    <a:gd name="connsiteX2" fmla="*/ 0 w 1054100"/>
                    <a:gd name="connsiteY2" fmla="*/ 488950 h 488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54100" h="488950">
                      <a:moveTo>
                        <a:pt x="1054100" y="0"/>
                      </a:moveTo>
                      <a:lnTo>
                        <a:pt x="0" y="0"/>
                      </a:lnTo>
                      <a:lnTo>
                        <a:pt x="0" y="48895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51" name="椭圆 150"/>
                <p:cNvSpPr/>
                <p:nvPr/>
              </p:nvSpPr>
              <p:spPr>
                <a:xfrm flipH="1">
                  <a:off x="5426151" y="5012686"/>
                  <a:ext cx="97782" cy="10127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7239823" y="3814991"/>
              <a:ext cx="2659826" cy="1065539"/>
              <a:chOff x="7239823" y="3814991"/>
              <a:chExt cx="2659826" cy="1065539"/>
            </a:xfrm>
          </p:grpSpPr>
          <p:sp>
            <p:nvSpPr>
              <p:cNvPr id="162" name="任意多边形 161"/>
              <p:cNvSpPr/>
              <p:nvPr/>
            </p:nvSpPr>
            <p:spPr>
              <a:xfrm flipH="1">
                <a:off x="7301379" y="3865539"/>
                <a:ext cx="1086810" cy="189962"/>
              </a:xfrm>
              <a:custGeom>
                <a:avLst/>
                <a:gdLst>
                  <a:gd name="connsiteX0" fmla="*/ 1054100 w 1054100"/>
                  <a:gd name="connsiteY0" fmla="*/ 0 h 488950"/>
                  <a:gd name="connsiteX1" fmla="*/ 0 w 1054100"/>
                  <a:gd name="connsiteY1" fmla="*/ 0 h 488950"/>
                  <a:gd name="connsiteX2" fmla="*/ 0 w 1054100"/>
                  <a:gd name="connsiteY2" fmla="*/ 488950 h 488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54100" h="488950">
                    <a:moveTo>
                      <a:pt x="1054100" y="0"/>
                    </a:moveTo>
                    <a:lnTo>
                      <a:pt x="0" y="0"/>
                    </a:lnTo>
                    <a:lnTo>
                      <a:pt x="0" y="48895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3" name="文本框 162"/>
              <p:cNvSpPr txBox="1"/>
              <p:nvPr/>
            </p:nvSpPr>
            <p:spPr>
              <a:xfrm>
                <a:off x="7807363" y="4040169"/>
                <a:ext cx="16453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77" name="文本框 176"/>
              <p:cNvSpPr txBox="1"/>
              <p:nvPr/>
            </p:nvSpPr>
            <p:spPr>
              <a:xfrm>
                <a:off x="7807362" y="4303449"/>
                <a:ext cx="2092287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此处添加详细文本描述，建议与标题相关并符合整体语言风格，语言描述</a:t>
                </a:r>
                <a:r>
                  <a:rPr lang="en-US" altLang="zh-CN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...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>
                <a:off x="7239823" y="3814991"/>
                <a:ext cx="97782" cy="1012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内凹环并列关系图表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68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76728" y="576171"/>
            <a:ext cx="1783782" cy="5515159"/>
            <a:chOff x="1576728" y="671421"/>
            <a:chExt cx="1783782" cy="5515159"/>
          </a:xfrm>
        </p:grpSpPr>
        <p:sp>
          <p:nvSpPr>
            <p:cNvPr id="43" name="任意多边形 42"/>
            <p:cNvSpPr/>
            <p:nvPr/>
          </p:nvSpPr>
          <p:spPr>
            <a:xfrm>
              <a:off x="1580604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576728" y="671421"/>
              <a:ext cx="1783782" cy="3029497"/>
              <a:chOff x="5813522" y="1207948"/>
              <a:chExt cx="1783782" cy="3029497"/>
            </a:xfrm>
          </p:grpSpPr>
          <p:sp>
            <p:nvSpPr>
              <p:cNvPr id="39" name="任意多边形 38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5813522" y="1682021"/>
                <a:ext cx="1367064" cy="1367064"/>
                <a:chOff x="2484663" y="1916112"/>
                <a:chExt cx="1372508" cy="1372508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484663" y="1916112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40" name="任意多边形 39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36" name="椭圆 35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>
            <a:off x="4275478" y="576171"/>
            <a:ext cx="1783782" cy="5515159"/>
            <a:chOff x="4275478" y="671421"/>
            <a:chExt cx="1783782" cy="5515159"/>
          </a:xfrm>
        </p:grpSpPr>
        <p:sp>
          <p:nvSpPr>
            <p:cNvPr id="44" name="任意多边形 43"/>
            <p:cNvSpPr/>
            <p:nvPr/>
          </p:nvSpPr>
          <p:spPr>
            <a:xfrm>
              <a:off x="4279845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4275478" y="671421"/>
              <a:ext cx="1783782" cy="3029497"/>
              <a:chOff x="5813522" y="1207948"/>
              <a:chExt cx="1783782" cy="3029497"/>
            </a:xfrm>
          </p:grpSpPr>
          <p:sp>
            <p:nvSpPr>
              <p:cNvPr id="71" name="任意多边形 70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3" name="任意多边形 72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6" name="椭圆 75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6777378" y="576171"/>
            <a:ext cx="1783782" cy="5515159"/>
            <a:chOff x="6777378" y="671421"/>
            <a:chExt cx="1783782" cy="5515159"/>
          </a:xfrm>
        </p:grpSpPr>
        <p:sp>
          <p:nvSpPr>
            <p:cNvPr id="45" name="任意多边形 44"/>
            <p:cNvSpPr/>
            <p:nvPr/>
          </p:nvSpPr>
          <p:spPr>
            <a:xfrm>
              <a:off x="6785241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777378" y="671421"/>
              <a:ext cx="1783782" cy="3029497"/>
              <a:chOff x="5813522" y="1207948"/>
              <a:chExt cx="1783782" cy="3029497"/>
            </a:xfrm>
          </p:grpSpPr>
          <p:sp>
            <p:nvSpPr>
              <p:cNvPr id="80" name="任意多边形 79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1" name="组合 80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86" name="椭圆 85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2" name="任意多边形 81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83" name="组合 82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84" name="椭圆 83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9174391" y="576171"/>
            <a:ext cx="1783782" cy="5515159"/>
            <a:chOff x="9174391" y="671421"/>
            <a:chExt cx="1783782" cy="5515159"/>
          </a:xfrm>
        </p:grpSpPr>
        <p:sp>
          <p:nvSpPr>
            <p:cNvPr id="46" name="任意多边形 45"/>
            <p:cNvSpPr/>
            <p:nvPr/>
          </p:nvSpPr>
          <p:spPr>
            <a:xfrm>
              <a:off x="9178416" y="1160008"/>
              <a:ext cx="1357154" cy="5026572"/>
            </a:xfrm>
            <a:custGeom>
              <a:avLst/>
              <a:gdLst>
                <a:gd name="connsiteX0" fmla="*/ 677288 w 1357154"/>
                <a:gd name="connsiteY0" fmla="*/ 170480 h 5026572"/>
                <a:gd name="connsiteX1" fmla="*/ 195228 w 1357154"/>
                <a:gd name="connsiteY1" fmla="*/ 652540 h 5026572"/>
                <a:gd name="connsiteX2" fmla="*/ 195228 w 1357154"/>
                <a:gd name="connsiteY2" fmla="*/ 4374030 h 5026572"/>
                <a:gd name="connsiteX3" fmla="*/ 677288 w 1357154"/>
                <a:gd name="connsiteY3" fmla="*/ 4856090 h 5026572"/>
                <a:gd name="connsiteX4" fmla="*/ 677287 w 1357154"/>
                <a:gd name="connsiteY4" fmla="*/ 4856091 h 5026572"/>
                <a:gd name="connsiteX5" fmla="*/ 1159347 w 1357154"/>
                <a:gd name="connsiteY5" fmla="*/ 4374031 h 5026572"/>
                <a:gd name="connsiteX6" fmla="*/ 1159348 w 1357154"/>
                <a:gd name="connsiteY6" fmla="*/ 652540 h 5026572"/>
                <a:gd name="connsiteX7" fmla="*/ 677288 w 1357154"/>
                <a:gd name="connsiteY7" fmla="*/ 170480 h 5026572"/>
                <a:gd name="connsiteX8" fmla="*/ 678577 w 1357154"/>
                <a:gd name="connsiteY8" fmla="*/ 0 h 5026572"/>
                <a:gd name="connsiteX9" fmla="*/ 1357154 w 1357154"/>
                <a:gd name="connsiteY9" fmla="*/ 678577 h 5026572"/>
                <a:gd name="connsiteX10" fmla="*/ 1357153 w 1357154"/>
                <a:gd name="connsiteY10" fmla="*/ 4347995 h 5026572"/>
                <a:gd name="connsiteX11" fmla="*/ 678576 w 1357154"/>
                <a:gd name="connsiteY11" fmla="*/ 5026572 h 5026572"/>
                <a:gd name="connsiteX12" fmla="*/ 678577 w 1357154"/>
                <a:gd name="connsiteY12" fmla="*/ 5026571 h 5026572"/>
                <a:gd name="connsiteX13" fmla="*/ 0 w 1357154"/>
                <a:gd name="connsiteY13" fmla="*/ 4347994 h 5026572"/>
                <a:gd name="connsiteX14" fmla="*/ 0 w 1357154"/>
                <a:gd name="connsiteY14" fmla="*/ 678577 h 5026572"/>
                <a:gd name="connsiteX15" fmla="*/ 678577 w 1357154"/>
                <a:gd name="connsiteY15" fmla="*/ 0 h 5026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7154" h="5026572">
                  <a:moveTo>
                    <a:pt x="677288" y="170480"/>
                  </a:moveTo>
                  <a:cubicBezTo>
                    <a:pt x="411054" y="170480"/>
                    <a:pt x="195228" y="386306"/>
                    <a:pt x="195228" y="652540"/>
                  </a:cubicBezTo>
                  <a:lnTo>
                    <a:pt x="195228" y="4374030"/>
                  </a:lnTo>
                  <a:cubicBezTo>
                    <a:pt x="195228" y="4640264"/>
                    <a:pt x="411054" y="4856090"/>
                    <a:pt x="677288" y="4856090"/>
                  </a:cubicBezTo>
                  <a:lnTo>
                    <a:pt x="677287" y="4856091"/>
                  </a:lnTo>
                  <a:cubicBezTo>
                    <a:pt x="943521" y="4856091"/>
                    <a:pt x="1159347" y="4640265"/>
                    <a:pt x="1159347" y="4374031"/>
                  </a:cubicBezTo>
                  <a:cubicBezTo>
                    <a:pt x="1159347" y="3133534"/>
                    <a:pt x="1159348" y="1893037"/>
                    <a:pt x="1159348" y="652540"/>
                  </a:cubicBezTo>
                  <a:cubicBezTo>
                    <a:pt x="1159348" y="386306"/>
                    <a:pt x="943522" y="170480"/>
                    <a:pt x="677288" y="170480"/>
                  </a:cubicBezTo>
                  <a:close/>
                  <a:moveTo>
                    <a:pt x="678577" y="0"/>
                  </a:moveTo>
                  <a:cubicBezTo>
                    <a:pt x="1053345" y="0"/>
                    <a:pt x="1357154" y="303809"/>
                    <a:pt x="1357154" y="678577"/>
                  </a:cubicBezTo>
                  <a:cubicBezTo>
                    <a:pt x="1357154" y="1901716"/>
                    <a:pt x="1357153" y="3124856"/>
                    <a:pt x="1357153" y="4347995"/>
                  </a:cubicBezTo>
                  <a:cubicBezTo>
                    <a:pt x="1357153" y="4722763"/>
                    <a:pt x="1053344" y="5026572"/>
                    <a:pt x="678576" y="5026572"/>
                  </a:cubicBezTo>
                  <a:lnTo>
                    <a:pt x="678577" y="5026571"/>
                  </a:lnTo>
                  <a:cubicBezTo>
                    <a:pt x="303809" y="5026571"/>
                    <a:pt x="0" y="4722762"/>
                    <a:pt x="0" y="4347994"/>
                  </a:cubicBezTo>
                  <a:lnTo>
                    <a:pt x="0" y="678577"/>
                  </a:lnTo>
                  <a:cubicBezTo>
                    <a:pt x="0" y="303809"/>
                    <a:pt x="303809" y="0"/>
                    <a:pt x="678577" y="0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9174391" y="671421"/>
              <a:ext cx="1783782" cy="3029497"/>
              <a:chOff x="5813522" y="1207948"/>
              <a:chExt cx="1783782" cy="3029497"/>
            </a:xfrm>
          </p:grpSpPr>
          <p:sp>
            <p:nvSpPr>
              <p:cNvPr id="89" name="任意多边形 88"/>
              <p:cNvSpPr/>
              <p:nvPr/>
            </p:nvSpPr>
            <p:spPr>
              <a:xfrm rot="2700000">
                <a:off x="5336570" y="1917082"/>
                <a:ext cx="2969868" cy="15516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813522" y="1682021"/>
                <a:ext cx="1367064" cy="1367064"/>
                <a:chOff x="2484664" y="1916113"/>
                <a:chExt cx="1372508" cy="1372508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0" dist="63500" dir="2700000" algn="tl" rotWithShape="0">
                    <a:prstClr val="black">
                      <a:alpha val="1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 rot="2700000">
                <a:off x="5405425" y="2140511"/>
                <a:ext cx="2969868" cy="1224000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0">
                    <a:schemeClr val="tx1"/>
                  </a:gs>
                  <a:gs pos="100000">
                    <a:srgbClr val="EAED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5994271" y="1862770"/>
                <a:ext cx="1005566" cy="1005566"/>
                <a:chOff x="2484664" y="1916113"/>
                <a:chExt cx="1372508" cy="1372508"/>
              </a:xfrm>
            </p:grpSpPr>
            <p:sp>
              <p:nvSpPr>
                <p:cNvPr id="93" name="椭圆 92"/>
                <p:cNvSpPr/>
                <p:nvPr/>
              </p:nvSpPr>
              <p:spPr>
                <a:xfrm>
                  <a:off x="2484664" y="1916113"/>
                  <a:ext cx="1372508" cy="1372508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88900" dist="50800" dir="2700000" algn="t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2507571" y="1939020"/>
                  <a:ext cx="1326693" cy="1326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D4DADA"/>
                    </a:gs>
                  </a:gsLst>
                  <a:lin ang="13500000" scaled="0"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sp>
        <p:nvSpPr>
          <p:cNvPr id="9" name="等腰三角形 8"/>
          <p:cNvSpPr/>
          <p:nvPr/>
        </p:nvSpPr>
        <p:spPr>
          <a:xfrm rot="5400000">
            <a:off x="3449380" y="3336841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792391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491141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002414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398894" y="1439740"/>
            <a:ext cx="925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effectLst>
                  <a:innerShdw blurRad="25400" dist="762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effectLst>
                <a:innerShdw blurRad="25400" dist="762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1993293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7" name="等腰三角形 106"/>
          <p:cNvSpPr/>
          <p:nvPr/>
        </p:nvSpPr>
        <p:spPr>
          <a:xfrm rot="5400000">
            <a:off x="6066113" y="3336842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等腰三角形 107"/>
          <p:cNvSpPr/>
          <p:nvPr/>
        </p:nvSpPr>
        <p:spPr>
          <a:xfrm rot="5400000">
            <a:off x="8492191" y="3336843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28472" y="5155633"/>
            <a:ext cx="650876" cy="401638"/>
            <a:chOff x="1338263" y="5180013"/>
            <a:chExt cx="650876" cy="401638"/>
          </a:xfrm>
          <a:solidFill>
            <a:srgbClr val="01ACBE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587501" y="5272088"/>
              <a:ext cx="401638" cy="298450"/>
            </a:xfrm>
            <a:custGeom>
              <a:avLst/>
              <a:gdLst>
                <a:gd name="T0" fmla="*/ 15 w 107"/>
                <a:gd name="T1" fmla="*/ 51 h 78"/>
                <a:gd name="T2" fmla="*/ 1 w 107"/>
                <a:gd name="T3" fmla="*/ 64 h 78"/>
                <a:gd name="T4" fmla="*/ 15 w 107"/>
                <a:gd name="T5" fmla="*/ 78 h 78"/>
                <a:gd name="T6" fmla="*/ 28 w 107"/>
                <a:gd name="T7" fmla="*/ 64 h 78"/>
                <a:gd name="T8" fmla="*/ 15 w 107"/>
                <a:gd name="T9" fmla="*/ 51 h 78"/>
                <a:gd name="T10" fmla="*/ 88 w 107"/>
                <a:gd name="T11" fmla="*/ 31 h 78"/>
                <a:gd name="T12" fmla="*/ 56 w 107"/>
                <a:gd name="T13" fmla="*/ 0 h 78"/>
                <a:gd name="T14" fmla="*/ 28 w 107"/>
                <a:gd name="T15" fmla="*/ 0 h 78"/>
                <a:gd name="T16" fmla="*/ 0 w 107"/>
                <a:gd name="T17" fmla="*/ 22 h 78"/>
                <a:gd name="T18" fmla="*/ 0 w 107"/>
                <a:gd name="T19" fmla="*/ 55 h 78"/>
                <a:gd name="T20" fmla="*/ 2 w 107"/>
                <a:gd name="T21" fmla="*/ 52 h 78"/>
                <a:gd name="T22" fmla="*/ 14 w 107"/>
                <a:gd name="T23" fmla="*/ 47 h 78"/>
                <a:gd name="T24" fmla="*/ 27 w 107"/>
                <a:gd name="T25" fmla="*/ 52 h 78"/>
                <a:gd name="T26" fmla="*/ 32 w 107"/>
                <a:gd name="T27" fmla="*/ 65 h 78"/>
                <a:gd name="T28" fmla="*/ 31 w 107"/>
                <a:gd name="T29" fmla="*/ 71 h 78"/>
                <a:gd name="T30" fmla="*/ 51 w 107"/>
                <a:gd name="T31" fmla="*/ 71 h 78"/>
                <a:gd name="T32" fmla="*/ 49 w 107"/>
                <a:gd name="T33" fmla="*/ 65 h 78"/>
                <a:gd name="T34" fmla="*/ 55 w 107"/>
                <a:gd name="T35" fmla="*/ 52 h 78"/>
                <a:gd name="T36" fmla="*/ 67 w 107"/>
                <a:gd name="T37" fmla="*/ 47 h 78"/>
                <a:gd name="T38" fmla="*/ 80 w 107"/>
                <a:gd name="T39" fmla="*/ 52 h 78"/>
                <a:gd name="T40" fmla="*/ 85 w 107"/>
                <a:gd name="T41" fmla="*/ 65 h 78"/>
                <a:gd name="T42" fmla="*/ 84 w 107"/>
                <a:gd name="T43" fmla="*/ 71 h 78"/>
                <a:gd name="T44" fmla="*/ 87 w 107"/>
                <a:gd name="T45" fmla="*/ 71 h 78"/>
                <a:gd name="T46" fmla="*/ 107 w 107"/>
                <a:gd name="T47" fmla="*/ 51 h 78"/>
                <a:gd name="T48" fmla="*/ 88 w 107"/>
                <a:gd name="T49" fmla="*/ 31 h 78"/>
                <a:gd name="T50" fmla="*/ 71 w 107"/>
                <a:gd name="T51" fmla="*/ 38 h 78"/>
                <a:gd name="T52" fmla="*/ 13 w 107"/>
                <a:gd name="T53" fmla="*/ 38 h 78"/>
                <a:gd name="T54" fmla="*/ 14 w 107"/>
                <a:gd name="T55" fmla="*/ 29 h 78"/>
                <a:gd name="T56" fmla="*/ 31 w 107"/>
                <a:gd name="T57" fmla="*/ 13 h 78"/>
                <a:gd name="T58" fmla="*/ 53 w 107"/>
                <a:gd name="T59" fmla="*/ 13 h 78"/>
                <a:gd name="T60" fmla="*/ 69 w 107"/>
                <a:gd name="T61" fmla="*/ 29 h 78"/>
                <a:gd name="T62" fmla="*/ 71 w 107"/>
                <a:gd name="T63" fmla="*/ 38 h 78"/>
                <a:gd name="T64" fmla="*/ 68 w 107"/>
                <a:gd name="T65" fmla="*/ 52 h 78"/>
                <a:gd name="T66" fmla="*/ 55 w 107"/>
                <a:gd name="T67" fmla="*/ 65 h 78"/>
                <a:gd name="T68" fmla="*/ 68 w 107"/>
                <a:gd name="T69" fmla="*/ 78 h 78"/>
                <a:gd name="T70" fmla="*/ 81 w 107"/>
                <a:gd name="T71" fmla="*/ 65 h 78"/>
                <a:gd name="T72" fmla="*/ 68 w 107"/>
                <a:gd name="T73" fmla="*/ 5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8">
                  <a:moveTo>
                    <a:pt x="15" y="51"/>
                  </a:moveTo>
                  <a:cubicBezTo>
                    <a:pt x="7" y="51"/>
                    <a:pt x="1" y="57"/>
                    <a:pt x="1" y="64"/>
                  </a:cubicBezTo>
                  <a:cubicBezTo>
                    <a:pt x="1" y="72"/>
                    <a:pt x="7" y="78"/>
                    <a:pt x="15" y="78"/>
                  </a:cubicBezTo>
                  <a:cubicBezTo>
                    <a:pt x="22" y="78"/>
                    <a:pt x="28" y="72"/>
                    <a:pt x="28" y="64"/>
                  </a:cubicBezTo>
                  <a:cubicBezTo>
                    <a:pt x="28" y="57"/>
                    <a:pt x="22" y="51"/>
                    <a:pt x="15" y="51"/>
                  </a:cubicBezTo>
                  <a:close/>
                  <a:moveTo>
                    <a:pt x="88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8" y="7"/>
                    <a:pt x="0" y="2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4"/>
                    <a:pt x="1" y="53"/>
                    <a:pt x="2" y="52"/>
                  </a:cubicBezTo>
                  <a:cubicBezTo>
                    <a:pt x="5" y="49"/>
                    <a:pt x="10" y="47"/>
                    <a:pt x="14" y="47"/>
                  </a:cubicBezTo>
                  <a:cubicBezTo>
                    <a:pt x="19" y="47"/>
                    <a:pt x="24" y="49"/>
                    <a:pt x="27" y="52"/>
                  </a:cubicBezTo>
                  <a:cubicBezTo>
                    <a:pt x="30" y="55"/>
                    <a:pt x="32" y="60"/>
                    <a:pt x="32" y="65"/>
                  </a:cubicBezTo>
                  <a:cubicBezTo>
                    <a:pt x="32" y="67"/>
                    <a:pt x="32" y="69"/>
                    <a:pt x="3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69"/>
                    <a:pt x="49" y="67"/>
                    <a:pt x="49" y="65"/>
                  </a:cubicBezTo>
                  <a:cubicBezTo>
                    <a:pt x="49" y="60"/>
                    <a:pt x="51" y="55"/>
                    <a:pt x="55" y="52"/>
                  </a:cubicBezTo>
                  <a:cubicBezTo>
                    <a:pt x="58" y="49"/>
                    <a:pt x="62" y="47"/>
                    <a:pt x="67" y="47"/>
                  </a:cubicBezTo>
                  <a:cubicBezTo>
                    <a:pt x="72" y="47"/>
                    <a:pt x="77" y="49"/>
                    <a:pt x="80" y="52"/>
                  </a:cubicBezTo>
                  <a:cubicBezTo>
                    <a:pt x="83" y="55"/>
                    <a:pt x="85" y="60"/>
                    <a:pt x="85" y="65"/>
                  </a:cubicBezTo>
                  <a:cubicBezTo>
                    <a:pt x="85" y="67"/>
                    <a:pt x="84" y="69"/>
                    <a:pt x="84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98" y="71"/>
                    <a:pt x="107" y="62"/>
                    <a:pt x="107" y="51"/>
                  </a:cubicBezTo>
                  <a:cubicBezTo>
                    <a:pt x="107" y="40"/>
                    <a:pt x="99" y="35"/>
                    <a:pt x="88" y="31"/>
                  </a:cubicBezTo>
                  <a:close/>
                  <a:moveTo>
                    <a:pt x="71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6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8" y="20"/>
                    <a:pt x="69" y="29"/>
                  </a:cubicBezTo>
                  <a:cubicBezTo>
                    <a:pt x="69" y="30"/>
                    <a:pt x="71" y="37"/>
                    <a:pt x="71" y="38"/>
                  </a:cubicBezTo>
                  <a:close/>
                  <a:moveTo>
                    <a:pt x="68" y="52"/>
                  </a:moveTo>
                  <a:cubicBezTo>
                    <a:pt x="60" y="52"/>
                    <a:pt x="55" y="58"/>
                    <a:pt x="55" y="65"/>
                  </a:cubicBezTo>
                  <a:cubicBezTo>
                    <a:pt x="55" y="72"/>
                    <a:pt x="60" y="78"/>
                    <a:pt x="68" y="78"/>
                  </a:cubicBezTo>
                  <a:cubicBezTo>
                    <a:pt x="75" y="78"/>
                    <a:pt x="81" y="72"/>
                    <a:pt x="81" y="65"/>
                  </a:cubicBezTo>
                  <a:cubicBezTo>
                    <a:pt x="81" y="58"/>
                    <a:pt x="75" y="52"/>
                    <a:pt x="6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1376363" y="5402263"/>
              <a:ext cx="146050" cy="60325"/>
            </a:xfrm>
            <a:custGeom>
              <a:avLst/>
              <a:gdLst>
                <a:gd name="T0" fmla="*/ 39 w 39"/>
                <a:gd name="T1" fmla="*/ 14 h 16"/>
                <a:gd name="T2" fmla="*/ 37 w 39"/>
                <a:gd name="T3" fmla="*/ 16 h 16"/>
                <a:gd name="T4" fmla="*/ 1 w 39"/>
                <a:gd name="T5" fmla="*/ 16 h 16"/>
                <a:gd name="T6" fmla="*/ 0 w 39"/>
                <a:gd name="T7" fmla="*/ 14 h 16"/>
                <a:gd name="T8" fmla="*/ 0 w 39"/>
                <a:gd name="T9" fmla="*/ 1 h 16"/>
                <a:gd name="T10" fmla="*/ 1 w 39"/>
                <a:gd name="T11" fmla="*/ 0 h 16"/>
                <a:gd name="T12" fmla="*/ 37 w 39"/>
                <a:gd name="T13" fmla="*/ 0 h 16"/>
                <a:gd name="T14" fmla="*/ 39 w 39"/>
                <a:gd name="T15" fmla="*/ 1 h 16"/>
                <a:gd name="T16" fmla="*/ 39 w 39"/>
                <a:gd name="T17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6">
                  <a:moveTo>
                    <a:pt x="39" y="14"/>
                  </a:moveTo>
                  <a:cubicBezTo>
                    <a:pt x="39" y="15"/>
                    <a:pt x="38" y="16"/>
                    <a:pt x="37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39" y="1"/>
                  </a:cubicBezTo>
                  <a:lnTo>
                    <a:pt x="3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376363" y="5313363"/>
              <a:ext cx="146050" cy="61913"/>
            </a:xfrm>
            <a:custGeom>
              <a:avLst/>
              <a:gdLst>
                <a:gd name="T0" fmla="*/ 39 w 39"/>
                <a:gd name="T1" fmla="*/ 15 h 16"/>
                <a:gd name="T2" fmla="*/ 37 w 39"/>
                <a:gd name="T3" fmla="*/ 16 h 16"/>
                <a:gd name="T4" fmla="*/ 1 w 39"/>
                <a:gd name="T5" fmla="*/ 16 h 16"/>
                <a:gd name="T6" fmla="*/ 0 w 39"/>
                <a:gd name="T7" fmla="*/ 15 h 16"/>
                <a:gd name="T8" fmla="*/ 0 w 39"/>
                <a:gd name="T9" fmla="*/ 2 h 16"/>
                <a:gd name="T10" fmla="*/ 1 w 39"/>
                <a:gd name="T11" fmla="*/ 0 h 16"/>
                <a:gd name="T12" fmla="*/ 37 w 39"/>
                <a:gd name="T13" fmla="*/ 0 h 16"/>
                <a:gd name="T14" fmla="*/ 39 w 39"/>
                <a:gd name="T15" fmla="*/ 2 h 16"/>
                <a:gd name="T16" fmla="*/ 39 w 39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6">
                  <a:moveTo>
                    <a:pt x="39" y="15"/>
                  </a:moveTo>
                  <a:cubicBezTo>
                    <a:pt x="39" y="16"/>
                    <a:pt x="38" y="16"/>
                    <a:pt x="37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376363" y="5226050"/>
              <a:ext cx="146050" cy="65088"/>
            </a:xfrm>
            <a:custGeom>
              <a:avLst/>
              <a:gdLst>
                <a:gd name="T0" fmla="*/ 39 w 39"/>
                <a:gd name="T1" fmla="*/ 15 h 17"/>
                <a:gd name="T2" fmla="*/ 37 w 39"/>
                <a:gd name="T3" fmla="*/ 17 h 17"/>
                <a:gd name="T4" fmla="*/ 1 w 39"/>
                <a:gd name="T5" fmla="*/ 17 h 17"/>
                <a:gd name="T6" fmla="*/ 0 w 39"/>
                <a:gd name="T7" fmla="*/ 15 h 17"/>
                <a:gd name="T8" fmla="*/ 0 w 39"/>
                <a:gd name="T9" fmla="*/ 2 h 17"/>
                <a:gd name="T10" fmla="*/ 1 w 39"/>
                <a:gd name="T11" fmla="*/ 0 h 17"/>
                <a:gd name="T12" fmla="*/ 37 w 39"/>
                <a:gd name="T13" fmla="*/ 0 h 17"/>
                <a:gd name="T14" fmla="*/ 39 w 39"/>
                <a:gd name="T15" fmla="*/ 2 h 17"/>
                <a:gd name="T16" fmla="*/ 39 w 39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9" y="15"/>
                  </a:moveTo>
                  <a:cubicBezTo>
                    <a:pt x="39" y="16"/>
                    <a:pt x="38" y="17"/>
                    <a:pt x="3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376363" y="5486400"/>
              <a:ext cx="146050" cy="65088"/>
            </a:xfrm>
            <a:custGeom>
              <a:avLst/>
              <a:gdLst>
                <a:gd name="T0" fmla="*/ 39 w 39"/>
                <a:gd name="T1" fmla="*/ 15 h 17"/>
                <a:gd name="T2" fmla="*/ 37 w 39"/>
                <a:gd name="T3" fmla="*/ 17 h 17"/>
                <a:gd name="T4" fmla="*/ 1 w 39"/>
                <a:gd name="T5" fmla="*/ 17 h 17"/>
                <a:gd name="T6" fmla="*/ 0 w 39"/>
                <a:gd name="T7" fmla="*/ 15 h 17"/>
                <a:gd name="T8" fmla="*/ 0 w 39"/>
                <a:gd name="T9" fmla="*/ 2 h 17"/>
                <a:gd name="T10" fmla="*/ 1 w 39"/>
                <a:gd name="T11" fmla="*/ 0 h 17"/>
                <a:gd name="T12" fmla="*/ 37 w 39"/>
                <a:gd name="T13" fmla="*/ 0 h 17"/>
                <a:gd name="T14" fmla="*/ 39 w 39"/>
                <a:gd name="T15" fmla="*/ 2 h 17"/>
                <a:gd name="T16" fmla="*/ 39 w 39"/>
                <a:gd name="T1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7">
                  <a:moveTo>
                    <a:pt x="39" y="15"/>
                  </a:moveTo>
                  <a:cubicBezTo>
                    <a:pt x="39" y="16"/>
                    <a:pt x="38" y="17"/>
                    <a:pt x="37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lnTo>
                    <a:pt x="3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1338263" y="5180013"/>
              <a:ext cx="222250" cy="401638"/>
            </a:xfrm>
            <a:custGeom>
              <a:avLst/>
              <a:gdLst>
                <a:gd name="T0" fmla="*/ 50 w 59"/>
                <a:gd name="T1" fmla="*/ 6 h 105"/>
                <a:gd name="T2" fmla="*/ 49 w 59"/>
                <a:gd name="T3" fmla="*/ 6 h 105"/>
                <a:gd name="T4" fmla="*/ 49 w 59"/>
                <a:gd name="T5" fmla="*/ 3 h 105"/>
                <a:gd name="T6" fmla="*/ 46 w 59"/>
                <a:gd name="T7" fmla="*/ 0 h 105"/>
                <a:gd name="T8" fmla="*/ 13 w 59"/>
                <a:gd name="T9" fmla="*/ 0 h 105"/>
                <a:gd name="T10" fmla="*/ 10 w 59"/>
                <a:gd name="T11" fmla="*/ 3 h 105"/>
                <a:gd name="T12" fmla="*/ 10 w 59"/>
                <a:gd name="T13" fmla="*/ 6 h 105"/>
                <a:gd name="T14" fmla="*/ 9 w 59"/>
                <a:gd name="T15" fmla="*/ 6 h 105"/>
                <a:gd name="T16" fmla="*/ 0 w 59"/>
                <a:gd name="T17" fmla="*/ 14 h 105"/>
                <a:gd name="T18" fmla="*/ 0 w 59"/>
                <a:gd name="T19" fmla="*/ 96 h 105"/>
                <a:gd name="T20" fmla="*/ 9 w 59"/>
                <a:gd name="T21" fmla="*/ 105 h 105"/>
                <a:gd name="T22" fmla="*/ 50 w 59"/>
                <a:gd name="T23" fmla="*/ 105 h 105"/>
                <a:gd name="T24" fmla="*/ 59 w 59"/>
                <a:gd name="T25" fmla="*/ 96 h 105"/>
                <a:gd name="T26" fmla="*/ 59 w 59"/>
                <a:gd name="T27" fmla="*/ 14 h 105"/>
                <a:gd name="T28" fmla="*/ 50 w 59"/>
                <a:gd name="T29" fmla="*/ 6 h 105"/>
                <a:gd name="T30" fmla="*/ 54 w 59"/>
                <a:gd name="T31" fmla="*/ 100 h 105"/>
                <a:gd name="T32" fmla="*/ 50 w 59"/>
                <a:gd name="T33" fmla="*/ 102 h 105"/>
                <a:gd name="T34" fmla="*/ 9 w 59"/>
                <a:gd name="T35" fmla="*/ 102 h 105"/>
                <a:gd name="T36" fmla="*/ 5 w 59"/>
                <a:gd name="T37" fmla="*/ 100 h 105"/>
                <a:gd name="T38" fmla="*/ 3 w 59"/>
                <a:gd name="T39" fmla="*/ 96 h 105"/>
                <a:gd name="T40" fmla="*/ 3 w 59"/>
                <a:gd name="T41" fmla="*/ 14 h 105"/>
                <a:gd name="T42" fmla="*/ 5 w 59"/>
                <a:gd name="T43" fmla="*/ 11 h 105"/>
                <a:gd name="T44" fmla="*/ 9 w 59"/>
                <a:gd name="T45" fmla="*/ 9 h 105"/>
                <a:gd name="T46" fmla="*/ 13 w 59"/>
                <a:gd name="T47" fmla="*/ 9 h 105"/>
                <a:gd name="T48" fmla="*/ 46 w 59"/>
                <a:gd name="T49" fmla="*/ 9 h 105"/>
                <a:gd name="T50" fmla="*/ 50 w 59"/>
                <a:gd name="T51" fmla="*/ 9 h 105"/>
                <a:gd name="T52" fmla="*/ 54 w 59"/>
                <a:gd name="T53" fmla="*/ 11 h 105"/>
                <a:gd name="T54" fmla="*/ 55 w 59"/>
                <a:gd name="T55" fmla="*/ 14 h 105"/>
                <a:gd name="T56" fmla="*/ 55 w 59"/>
                <a:gd name="T57" fmla="*/ 96 h 105"/>
                <a:gd name="T58" fmla="*/ 54 w 59"/>
                <a:gd name="T5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" h="105">
                  <a:moveTo>
                    <a:pt x="50" y="6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7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0" y="2"/>
                    <a:pt x="10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0" y="9"/>
                    <a:pt x="0" y="1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1"/>
                    <a:pt x="4" y="105"/>
                    <a:pt x="9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5" y="105"/>
                    <a:pt x="59" y="101"/>
                    <a:pt x="59" y="9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9"/>
                    <a:pt x="55" y="6"/>
                    <a:pt x="50" y="6"/>
                  </a:cubicBezTo>
                  <a:close/>
                  <a:moveTo>
                    <a:pt x="54" y="100"/>
                  </a:moveTo>
                  <a:cubicBezTo>
                    <a:pt x="53" y="101"/>
                    <a:pt x="51" y="102"/>
                    <a:pt x="50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7" y="102"/>
                    <a:pt x="6" y="101"/>
                    <a:pt x="5" y="100"/>
                  </a:cubicBezTo>
                  <a:cubicBezTo>
                    <a:pt x="4" y="99"/>
                    <a:pt x="3" y="98"/>
                    <a:pt x="3" y="9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4" y="12"/>
                    <a:pt x="5" y="11"/>
                  </a:cubicBezTo>
                  <a:cubicBezTo>
                    <a:pt x="6" y="10"/>
                    <a:pt x="7" y="9"/>
                    <a:pt x="9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3" y="10"/>
                    <a:pt x="54" y="11"/>
                  </a:cubicBezTo>
                  <a:cubicBezTo>
                    <a:pt x="55" y="12"/>
                    <a:pt x="55" y="13"/>
                    <a:pt x="55" y="14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98"/>
                    <a:pt x="55" y="99"/>
                    <a:pt x="5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23601" y="5004185"/>
            <a:ext cx="631826" cy="557213"/>
            <a:chOff x="461963" y="5102225"/>
            <a:chExt cx="631826" cy="557213"/>
          </a:xfrm>
          <a:solidFill>
            <a:srgbClr val="FFB850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695326" y="5359400"/>
              <a:ext cx="398463" cy="295275"/>
            </a:xfrm>
            <a:custGeom>
              <a:avLst/>
              <a:gdLst>
                <a:gd name="T0" fmla="*/ 15 w 106"/>
                <a:gd name="T1" fmla="*/ 51 h 77"/>
                <a:gd name="T2" fmla="*/ 2 w 106"/>
                <a:gd name="T3" fmla="*/ 64 h 77"/>
                <a:gd name="T4" fmla="*/ 15 w 106"/>
                <a:gd name="T5" fmla="*/ 76 h 77"/>
                <a:gd name="T6" fmla="*/ 28 w 106"/>
                <a:gd name="T7" fmla="*/ 64 h 77"/>
                <a:gd name="T8" fmla="*/ 15 w 106"/>
                <a:gd name="T9" fmla="*/ 51 h 77"/>
                <a:gd name="T10" fmla="*/ 87 w 106"/>
                <a:gd name="T11" fmla="*/ 31 h 77"/>
                <a:gd name="T12" fmla="*/ 55 w 106"/>
                <a:gd name="T13" fmla="*/ 0 h 77"/>
                <a:gd name="T14" fmla="*/ 28 w 106"/>
                <a:gd name="T15" fmla="*/ 0 h 77"/>
                <a:gd name="T16" fmla="*/ 0 w 106"/>
                <a:gd name="T17" fmla="*/ 22 h 77"/>
                <a:gd name="T18" fmla="*/ 0 w 106"/>
                <a:gd name="T19" fmla="*/ 54 h 77"/>
                <a:gd name="T20" fmla="*/ 2 w 106"/>
                <a:gd name="T21" fmla="*/ 51 h 77"/>
                <a:gd name="T22" fmla="*/ 15 w 106"/>
                <a:gd name="T23" fmla="*/ 46 h 77"/>
                <a:gd name="T24" fmla="*/ 27 w 106"/>
                <a:gd name="T25" fmla="*/ 51 h 77"/>
                <a:gd name="T26" fmla="*/ 32 w 106"/>
                <a:gd name="T27" fmla="*/ 64 h 77"/>
                <a:gd name="T28" fmla="*/ 31 w 106"/>
                <a:gd name="T29" fmla="*/ 70 h 77"/>
                <a:gd name="T30" fmla="*/ 50 w 106"/>
                <a:gd name="T31" fmla="*/ 70 h 77"/>
                <a:gd name="T32" fmla="*/ 49 w 106"/>
                <a:gd name="T33" fmla="*/ 64 h 77"/>
                <a:gd name="T34" fmla="*/ 54 w 106"/>
                <a:gd name="T35" fmla="*/ 51 h 77"/>
                <a:gd name="T36" fmla="*/ 66 w 106"/>
                <a:gd name="T37" fmla="*/ 46 h 77"/>
                <a:gd name="T38" fmla="*/ 79 w 106"/>
                <a:gd name="T39" fmla="*/ 51 h 77"/>
                <a:gd name="T40" fmla="*/ 84 w 106"/>
                <a:gd name="T41" fmla="*/ 64 h 77"/>
                <a:gd name="T42" fmla="*/ 83 w 106"/>
                <a:gd name="T43" fmla="*/ 70 h 77"/>
                <a:gd name="T44" fmla="*/ 86 w 106"/>
                <a:gd name="T45" fmla="*/ 70 h 77"/>
                <a:gd name="T46" fmla="*/ 106 w 106"/>
                <a:gd name="T47" fmla="*/ 51 h 77"/>
                <a:gd name="T48" fmla="*/ 87 w 106"/>
                <a:gd name="T49" fmla="*/ 31 h 77"/>
                <a:gd name="T50" fmla="*/ 70 w 106"/>
                <a:gd name="T51" fmla="*/ 38 h 77"/>
                <a:gd name="T52" fmla="*/ 13 w 106"/>
                <a:gd name="T53" fmla="*/ 38 h 77"/>
                <a:gd name="T54" fmla="*/ 14 w 106"/>
                <a:gd name="T55" fmla="*/ 29 h 77"/>
                <a:gd name="T56" fmla="*/ 31 w 106"/>
                <a:gd name="T57" fmla="*/ 13 h 77"/>
                <a:gd name="T58" fmla="*/ 53 w 106"/>
                <a:gd name="T59" fmla="*/ 13 h 77"/>
                <a:gd name="T60" fmla="*/ 68 w 106"/>
                <a:gd name="T61" fmla="*/ 29 h 77"/>
                <a:gd name="T62" fmla="*/ 70 w 106"/>
                <a:gd name="T63" fmla="*/ 38 h 77"/>
                <a:gd name="T64" fmla="*/ 67 w 106"/>
                <a:gd name="T65" fmla="*/ 51 h 77"/>
                <a:gd name="T66" fmla="*/ 54 w 106"/>
                <a:gd name="T67" fmla="*/ 64 h 77"/>
                <a:gd name="T68" fmla="*/ 67 w 106"/>
                <a:gd name="T69" fmla="*/ 77 h 77"/>
                <a:gd name="T70" fmla="*/ 80 w 106"/>
                <a:gd name="T71" fmla="*/ 64 h 77"/>
                <a:gd name="T72" fmla="*/ 67 w 106"/>
                <a:gd name="T73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77">
                  <a:moveTo>
                    <a:pt x="15" y="51"/>
                  </a:moveTo>
                  <a:cubicBezTo>
                    <a:pt x="8" y="51"/>
                    <a:pt x="2" y="56"/>
                    <a:pt x="2" y="64"/>
                  </a:cubicBezTo>
                  <a:cubicBezTo>
                    <a:pt x="2" y="71"/>
                    <a:pt x="8" y="76"/>
                    <a:pt x="15" y="76"/>
                  </a:cubicBezTo>
                  <a:cubicBezTo>
                    <a:pt x="22" y="76"/>
                    <a:pt x="28" y="71"/>
                    <a:pt x="28" y="64"/>
                  </a:cubicBezTo>
                  <a:cubicBezTo>
                    <a:pt x="28" y="56"/>
                    <a:pt x="22" y="51"/>
                    <a:pt x="15" y="51"/>
                  </a:cubicBezTo>
                  <a:close/>
                  <a:moveTo>
                    <a:pt x="87" y="31"/>
                  </a:moveTo>
                  <a:cubicBezTo>
                    <a:pt x="81" y="14"/>
                    <a:pt x="73" y="0"/>
                    <a:pt x="5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9" y="8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3"/>
                    <a:pt x="2" y="52"/>
                    <a:pt x="2" y="51"/>
                  </a:cubicBezTo>
                  <a:cubicBezTo>
                    <a:pt x="5" y="48"/>
                    <a:pt x="10" y="46"/>
                    <a:pt x="15" y="46"/>
                  </a:cubicBezTo>
                  <a:cubicBezTo>
                    <a:pt x="19" y="46"/>
                    <a:pt x="24" y="48"/>
                    <a:pt x="27" y="51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6"/>
                    <a:pt x="32" y="68"/>
                    <a:pt x="31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68"/>
                    <a:pt x="49" y="66"/>
                    <a:pt x="49" y="64"/>
                  </a:cubicBezTo>
                  <a:cubicBezTo>
                    <a:pt x="49" y="59"/>
                    <a:pt x="51" y="55"/>
                    <a:pt x="54" y="51"/>
                  </a:cubicBezTo>
                  <a:cubicBezTo>
                    <a:pt x="57" y="48"/>
                    <a:pt x="62" y="46"/>
                    <a:pt x="66" y="46"/>
                  </a:cubicBezTo>
                  <a:cubicBezTo>
                    <a:pt x="71" y="46"/>
                    <a:pt x="76" y="48"/>
                    <a:pt x="79" y="51"/>
                  </a:cubicBezTo>
                  <a:cubicBezTo>
                    <a:pt x="82" y="55"/>
                    <a:pt x="84" y="59"/>
                    <a:pt x="84" y="64"/>
                  </a:cubicBezTo>
                  <a:cubicBezTo>
                    <a:pt x="84" y="66"/>
                    <a:pt x="83" y="68"/>
                    <a:pt x="83" y="70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97" y="70"/>
                    <a:pt x="106" y="61"/>
                    <a:pt x="106" y="51"/>
                  </a:cubicBezTo>
                  <a:cubicBezTo>
                    <a:pt x="106" y="40"/>
                    <a:pt x="97" y="34"/>
                    <a:pt x="87" y="31"/>
                  </a:cubicBezTo>
                  <a:close/>
                  <a:moveTo>
                    <a:pt x="70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7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1" y="13"/>
                    <a:pt x="67" y="20"/>
                    <a:pt x="68" y="29"/>
                  </a:cubicBezTo>
                  <a:cubicBezTo>
                    <a:pt x="69" y="30"/>
                    <a:pt x="70" y="37"/>
                    <a:pt x="70" y="38"/>
                  </a:cubicBezTo>
                  <a:close/>
                  <a:moveTo>
                    <a:pt x="67" y="51"/>
                  </a:moveTo>
                  <a:cubicBezTo>
                    <a:pt x="60" y="51"/>
                    <a:pt x="54" y="57"/>
                    <a:pt x="54" y="64"/>
                  </a:cubicBezTo>
                  <a:cubicBezTo>
                    <a:pt x="54" y="71"/>
                    <a:pt x="60" y="77"/>
                    <a:pt x="67" y="77"/>
                  </a:cubicBezTo>
                  <a:cubicBezTo>
                    <a:pt x="74" y="77"/>
                    <a:pt x="80" y="71"/>
                    <a:pt x="80" y="64"/>
                  </a:cubicBezTo>
                  <a:cubicBezTo>
                    <a:pt x="80" y="57"/>
                    <a:pt x="74" y="51"/>
                    <a:pt x="6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461963" y="5102225"/>
              <a:ext cx="296863" cy="557213"/>
            </a:xfrm>
            <a:custGeom>
              <a:avLst/>
              <a:gdLst>
                <a:gd name="T0" fmla="*/ 77 w 79"/>
                <a:gd name="T1" fmla="*/ 56 h 145"/>
                <a:gd name="T2" fmla="*/ 77 w 79"/>
                <a:gd name="T3" fmla="*/ 56 h 145"/>
                <a:gd name="T4" fmla="*/ 72 w 79"/>
                <a:gd name="T5" fmla="*/ 48 h 145"/>
                <a:gd name="T6" fmla="*/ 53 w 79"/>
                <a:gd name="T7" fmla="*/ 15 h 145"/>
                <a:gd name="T8" fmla="*/ 48 w 79"/>
                <a:gd name="T9" fmla="*/ 6 h 145"/>
                <a:gd name="T10" fmla="*/ 39 w 79"/>
                <a:gd name="T11" fmla="*/ 0 h 145"/>
                <a:gd name="T12" fmla="*/ 31 w 79"/>
                <a:gd name="T13" fmla="*/ 6 h 145"/>
                <a:gd name="T14" fmla="*/ 27 w 79"/>
                <a:gd name="T15" fmla="*/ 13 h 145"/>
                <a:gd name="T16" fmla="*/ 27 w 79"/>
                <a:gd name="T17" fmla="*/ 14 h 145"/>
                <a:gd name="T18" fmla="*/ 26 w 79"/>
                <a:gd name="T19" fmla="*/ 14 h 145"/>
                <a:gd name="T20" fmla="*/ 26 w 79"/>
                <a:gd name="T21" fmla="*/ 15 h 145"/>
                <a:gd name="T22" fmla="*/ 12 w 79"/>
                <a:gd name="T23" fmla="*/ 38 h 145"/>
                <a:gd name="T24" fmla="*/ 12 w 79"/>
                <a:gd name="T25" fmla="*/ 39 h 145"/>
                <a:gd name="T26" fmla="*/ 11 w 79"/>
                <a:gd name="T27" fmla="*/ 40 h 145"/>
                <a:gd name="T28" fmla="*/ 7 w 79"/>
                <a:gd name="T29" fmla="*/ 48 h 145"/>
                <a:gd name="T30" fmla="*/ 4 w 79"/>
                <a:gd name="T31" fmla="*/ 52 h 145"/>
                <a:gd name="T32" fmla="*/ 3 w 79"/>
                <a:gd name="T33" fmla="*/ 54 h 145"/>
                <a:gd name="T34" fmla="*/ 2 w 79"/>
                <a:gd name="T35" fmla="*/ 55 h 145"/>
                <a:gd name="T36" fmla="*/ 2 w 79"/>
                <a:gd name="T37" fmla="*/ 56 h 145"/>
                <a:gd name="T38" fmla="*/ 0 w 79"/>
                <a:gd name="T39" fmla="*/ 62 h 145"/>
                <a:gd name="T40" fmla="*/ 2 w 79"/>
                <a:gd name="T41" fmla="*/ 68 h 145"/>
                <a:gd name="T42" fmla="*/ 3 w 79"/>
                <a:gd name="T43" fmla="*/ 68 h 145"/>
                <a:gd name="T44" fmla="*/ 4 w 79"/>
                <a:gd name="T45" fmla="*/ 69 h 145"/>
                <a:gd name="T46" fmla="*/ 10 w 79"/>
                <a:gd name="T47" fmla="*/ 70 h 145"/>
                <a:gd name="T48" fmla="*/ 20 w 79"/>
                <a:gd name="T49" fmla="*/ 70 h 145"/>
                <a:gd name="T50" fmla="*/ 21 w 79"/>
                <a:gd name="T51" fmla="*/ 70 h 145"/>
                <a:gd name="T52" fmla="*/ 22 w 79"/>
                <a:gd name="T53" fmla="*/ 70 h 145"/>
                <a:gd name="T54" fmla="*/ 22 w 79"/>
                <a:gd name="T55" fmla="*/ 79 h 145"/>
                <a:gd name="T56" fmla="*/ 22 w 79"/>
                <a:gd name="T57" fmla="*/ 79 h 145"/>
                <a:gd name="T58" fmla="*/ 22 w 79"/>
                <a:gd name="T59" fmla="*/ 80 h 145"/>
                <a:gd name="T60" fmla="*/ 22 w 79"/>
                <a:gd name="T61" fmla="*/ 140 h 145"/>
                <a:gd name="T62" fmla="*/ 28 w 79"/>
                <a:gd name="T63" fmla="*/ 145 h 145"/>
                <a:gd name="T64" fmla="*/ 36 w 79"/>
                <a:gd name="T65" fmla="*/ 145 h 145"/>
                <a:gd name="T66" fmla="*/ 37 w 79"/>
                <a:gd name="T67" fmla="*/ 145 h 145"/>
                <a:gd name="T68" fmla="*/ 37 w 79"/>
                <a:gd name="T69" fmla="*/ 145 h 145"/>
                <a:gd name="T70" fmla="*/ 51 w 79"/>
                <a:gd name="T71" fmla="*/ 145 h 145"/>
                <a:gd name="T72" fmla="*/ 57 w 79"/>
                <a:gd name="T73" fmla="*/ 140 h 145"/>
                <a:gd name="T74" fmla="*/ 57 w 79"/>
                <a:gd name="T75" fmla="*/ 77 h 145"/>
                <a:gd name="T76" fmla="*/ 57 w 79"/>
                <a:gd name="T77" fmla="*/ 75 h 145"/>
                <a:gd name="T78" fmla="*/ 57 w 79"/>
                <a:gd name="T79" fmla="*/ 73 h 145"/>
                <a:gd name="T80" fmla="*/ 57 w 79"/>
                <a:gd name="T81" fmla="*/ 70 h 145"/>
                <a:gd name="T82" fmla="*/ 57 w 79"/>
                <a:gd name="T83" fmla="*/ 70 h 145"/>
                <a:gd name="T84" fmla="*/ 58 w 79"/>
                <a:gd name="T85" fmla="*/ 70 h 145"/>
                <a:gd name="T86" fmla="*/ 58 w 79"/>
                <a:gd name="T87" fmla="*/ 70 h 145"/>
                <a:gd name="T88" fmla="*/ 58 w 79"/>
                <a:gd name="T89" fmla="*/ 70 h 145"/>
                <a:gd name="T90" fmla="*/ 59 w 79"/>
                <a:gd name="T91" fmla="*/ 70 h 145"/>
                <a:gd name="T92" fmla="*/ 69 w 79"/>
                <a:gd name="T93" fmla="*/ 70 h 145"/>
                <a:gd name="T94" fmla="*/ 79 w 79"/>
                <a:gd name="T95" fmla="*/ 63 h 145"/>
                <a:gd name="T96" fmla="*/ 77 w 79"/>
                <a:gd name="T97" fmla="*/ 5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" h="145">
                  <a:moveTo>
                    <a:pt x="77" y="56"/>
                  </a:moveTo>
                  <a:cubicBezTo>
                    <a:pt x="77" y="56"/>
                    <a:pt x="77" y="56"/>
                    <a:pt x="77" y="56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67" y="39"/>
                    <a:pt x="58" y="24"/>
                    <a:pt x="53" y="1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5" y="2"/>
                    <a:pt x="42" y="0"/>
                    <a:pt x="39" y="0"/>
                  </a:cubicBezTo>
                  <a:cubicBezTo>
                    <a:pt x="37" y="0"/>
                    <a:pt x="34" y="2"/>
                    <a:pt x="31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21"/>
                    <a:pt x="17" y="30"/>
                    <a:pt x="12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2" y="39"/>
                    <a:pt x="12" y="39"/>
                    <a:pt x="11" y="40"/>
                  </a:cubicBezTo>
                  <a:cubicBezTo>
                    <a:pt x="10" y="43"/>
                    <a:pt x="8" y="45"/>
                    <a:pt x="7" y="48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1"/>
                    <a:pt x="0" y="62"/>
                  </a:cubicBezTo>
                  <a:cubicBezTo>
                    <a:pt x="0" y="65"/>
                    <a:pt x="1" y="67"/>
                    <a:pt x="2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69"/>
                    <a:pt x="4" y="69"/>
                  </a:cubicBezTo>
                  <a:cubicBezTo>
                    <a:pt x="6" y="70"/>
                    <a:pt x="8" y="70"/>
                    <a:pt x="1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0"/>
                    <a:pt x="21" y="70"/>
                    <a:pt x="21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2" y="143"/>
                    <a:pt x="25" y="145"/>
                    <a:pt x="28" y="145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51" y="145"/>
                    <a:pt x="51" y="145"/>
                    <a:pt x="51" y="145"/>
                  </a:cubicBezTo>
                  <a:cubicBezTo>
                    <a:pt x="54" y="145"/>
                    <a:pt x="57" y="143"/>
                    <a:pt x="57" y="140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76" y="70"/>
                    <a:pt x="79" y="67"/>
                    <a:pt x="79" y="63"/>
                  </a:cubicBezTo>
                  <a:cubicBezTo>
                    <a:pt x="79" y="61"/>
                    <a:pt x="79" y="58"/>
                    <a:pt x="77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91203" y="5183573"/>
            <a:ext cx="538163" cy="379413"/>
            <a:chOff x="2309813" y="5191125"/>
            <a:chExt cx="538163" cy="379413"/>
          </a:xfrm>
          <a:solidFill>
            <a:srgbClr val="E8707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444751" y="5275263"/>
              <a:ext cx="403225" cy="295275"/>
            </a:xfrm>
            <a:custGeom>
              <a:avLst/>
              <a:gdLst>
                <a:gd name="T0" fmla="*/ 15 w 107"/>
                <a:gd name="T1" fmla="*/ 51 h 77"/>
                <a:gd name="T2" fmla="*/ 2 w 107"/>
                <a:gd name="T3" fmla="*/ 64 h 77"/>
                <a:gd name="T4" fmla="*/ 15 w 107"/>
                <a:gd name="T5" fmla="*/ 77 h 77"/>
                <a:gd name="T6" fmla="*/ 28 w 107"/>
                <a:gd name="T7" fmla="*/ 64 h 77"/>
                <a:gd name="T8" fmla="*/ 15 w 107"/>
                <a:gd name="T9" fmla="*/ 51 h 77"/>
                <a:gd name="T10" fmla="*/ 88 w 107"/>
                <a:gd name="T11" fmla="*/ 31 h 77"/>
                <a:gd name="T12" fmla="*/ 56 w 107"/>
                <a:gd name="T13" fmla="*/ 0 h 77"/>
                <a:gd name="T14" fmla="*/ 28 w 107"/>
                <a:gd name="T15" fmla="*/ 0 h 77"/>
                <a:gd name="T16" fmla="*/ 0 w 107"/>
                <a:gd name="T17" fmla="*/ 22 h 77"/>
                <a:gd name="T18" fmla="*/ 0 w 107"/>
                <a:gd name="T19" fmla="*/ 54 h 77"/>
                <a:gd name="T20" fmla="*/ 2 w 107"/>
                <a:gd name="T21" fmla="*/ 52 h 77"/>
                <a:gd name="T22" fmla="*/ 15 w 107"/>
                <a:gd name="T23" fmla="*/ 46 h 77"/>
                <a:gd name="T24" fmla="*/ 27 w 107"/>
                <a:gd name="T25" fmla="*/ 52 h 77"/>
                <a:gd name="T26" fmla="*/ 32 w 107"/>
                <a:gd name="T27" fmla="*/ 64 h 77"/>
                <a:gd name="T28" fmla="*/ 31 w 107"/>
                <a:gd name="T29" fmla="*/ 70 h 77"/>
                <a:gd name="T30" fmla="*/ 51 w 107"/>
                <a:gd name="T31" fmla="*/ 70 h 77"/>
                <a:gd name="T32" fmla="*/ 50 w 107"/>
                <a:gd name="T33" fmla="*/ 64 h 77"/>
                <a:gd name="T34" fmla="*/ 55 w 107"/>
                <a:gd name="T35" fmla="*/ 52 h 77"/>
                <a:gd name="T36" fmla="*/ 67 w 107"/>
                <a:gd name="T37" fmla="*/ 46 h 77"/>
                <a:gd name="T38" fmla="*/ 80 w 107"/>
                <a:gd name="T39" fmla="*/ 52 h 77"/>
                <a:gd name="T40" fmla="*/ 85 w 107"/>
                <a:gd name="T41" fmla="*/ 64 h 77"/>
                <a:gd name="T42" fmla="*/ 83 w 107"/>
                <a:gd name="T43" fmla="*/ 70 h 77"/>
                <a:gd name="T44" fmla="*/ 87 w 107"/>
                <a:gd name="T45" fmla="*/ 70 h 77"/>
                <a:gd name="T46" fmla="*/ 107 w 107"/>
                <a:gd name="T47" fmla="*/ 51 h 77"/>
                <a:gd name="T48" fmla="*/ 88 w 107"/>
                <a:gd name="T49" fmla="*/ 31 h 77"/>
                <a:gd name="T50" fmla="*/ 71 w 107"/>
                <a:gd name="T51" fmla="*/ 38 h 77"/>
                <a:gd name="T52" fmla="*/ 13 w 107"/>
                <a:gd name="T53" fmla="*/ 38 h 77"/>
                <a:gd name="T54" fmla="*/ 14 w 107"/>
                <a:gd name="T55" fmla="*/ 29 h 77"/>
                <a:gd name="T56" fmla="*/ 31 w 107"/>
                <a:gd name="T57" fmla="*/ 13 h 77"/>
                <a:gd name="T58" fmla="*/ 53 w 107"/>
                <a:gd name="T59" fmla="*/ 13 h 77"/>
                <a:gd name="T60" fmla="*/ 69 w 107"/>
                <a:gd name="T61" fmla="*/ 29 h 77"/>
                <a:gd name="T62" fmla="*/ 71 w 107"/>
                <a:gd name="T63" fmla="*/ 38 h 77"/>
                <a:gd name="T64" fmla="*/ 68 w 107"/>
                <a:gd name="T65" fmla="*/ 51 h 77"/>
                <a:gd name="T66" fmla="*/ 55 w 107"/>
                <a:gd name="T67" fmla="*/ 64 h 77"/>
                <a:gd name="T68" fmla="*/ 68 w 107"/>
                <a:gd name="T69" fmla="*/ 77 h 77"/>
                <a:gd name="T70" fmla="*/ 81 w 107"/>
                <a:gd name="T71" fmla="*/ 64 h 77"/>
                <a:gd name="T72" fmla="*/ 68 w 107"/>
                <a:gd name="T73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7">
                  <a:moveTo>
                    <a:pt x="15" y="51"/>
                  </a:moveTo>
                  <a:cubicBezTo>
                    <a:pt x="8" y="51"/>
                    <a:pt x="2" y="57"/>
                    <a:pt x="2" y="64"/>
                  </a:cubicBezTo>
                  <a:cubicBezTo>
                    <a:pt x="2" y="71"/>
                    <a:pt x="8" y="77"/>
                    <a:pt x="15" y="77"/>
                  </a:cubicBezTo>
                  <a:cubicBezTo>
                    <a:pt x="22" y="77"/>
                    <a:pt x="28" y="71"/>
                    <a:pt x="28" y="64"/>
                  </a:cubicBezTo>
                  <a:cubicBezTo>
                    <a:pt x="28" y="57"/>
                    <a:pt x="22" y="51"/>
                    <a:pt x="15" y="51"/>
                  </a:cubicBezTo>
                  <a:close/>
                  <a:moveTo>
                    <a:pt x="88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0"/>
                    <a:pt x="9" y="7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3"/>
                    <a:pt x="2" y="52"/>
                    <a:pt x="2" y="52"/>
                  </a:cubicBezTo>
                  <a:cubicBezTo>
                    <a:pt x="6" y="48"/>
                    <a:pt x="10" y="46"/>
                    <a:pt x="15" y="46"/>
                  </a:cubicBezTo>
                  <a:cubicBezTo>
                    <a:pt x="20" y="46"/>
                    <a:pt x="24" y="48"/>
                    <a:pt x="27" y="52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6"/>
                    <a:pt x="32" y="68"/>
                    <a:pt x="3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0" y="68"/>
                    <a:pt x="50" y="66"/>
                    <a:pt x="50" y="64"/>
                  </a:cubicBezTo>
                  <a:cubicBezTo>
                    <a:pt x="50" y="59"/>
                    <a:pt x="52" y="55"/>
                    <a:pt x="55" y="52"/>
                  </a:cubicBezTo>
                  <a:cubicBezTo>
                    <a:pt x="58" y="48"/>
                    <a:pt x="62" y="46"/>
                    <a:pt x="67" y="46"/>
                  </a:cubicBezTo>
                  <a:cubicBezTo>
                    <a:pt x="72" y="46"/>
                    <a:pt x="76" y="48"/>
                    <a:pt x="80" y="52"/>
                  </a:cubicBezTo>
                  <a:cubicBezTo>
                    <a:pt x="83" y="55"/>
                    <a:pt x="85" y="59"/>
                    <a:pt x="85" y="64"/>
                  </a:cubicBezTo>
                  <a:cubicBezTo>
                    <a:pt x="85" y="66"/>
                    <a:pt x="84" y="68"/>
                    <a:pt x="83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98" y="70"/>
                    <a:pt x="107" y="62"/>
                    <a:pt x="107" y="51"/>
                  </a:cubicBezTo>
                  <a:cubicBezTo>
                    <a:pt x="107" y="40"/>
                    <a:pt x="98" y="34"/>
                    <a:pt x="88" y="31"/>
                  </a:cubicBezTo>
                  <a:close/>
                  <a:moveTo>
                    <a:pt x="71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29"/>
                    <a:pt x="14" y="29"/>
                  </a:cubicBezTo>
                  <a:cubicBezTo>
                    <a:pt x="17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8" y="20"/>
                    <a:pt x="69" y="29"/>
                  </a:cubicBezTo>
                  <a:cubicBezTo>
                    <a:pt x="69" y="29"/>
                    <a:pt x="71" y="37"/>
                    <a:pt x="71" y="38"/>
                  </a:cubicBezTo>
                  <a:close/>
                  <a:moveTo>
                    <a:pt x="68" y="51"/>
                  </a:moveTo>
                  <a:cubicBezTo>
                    <a:pt x="60" y="51"/>
                    <a:pt x="55" y="57"/>
                    <a:pt x="55" y="64"/>
                  </a:cubicBezTo>
                  <a:cubicBezTo>
                    <a:pt x="55" y="71"/>
                    <a:pt x="60" y="77"/>
                    <a:pt x="68" y="77"/>
                  </a:cubicBezTo>
                  <a:cubicBezTo>
                    <a:pt x="75" y="77"/>
                    <a:pt x="81" y="71"/>
                    <a:pt x="81" y="64"/>
                  </a:cubicBezTo>
                  <a:cubicBezTo>
                    <a:pt x="81" y="57"/>
                    <a:pt x="75" y="51"/>
                    <a:pt x="6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309813" y="5191125"/>
              <a:ext cx="123825" cy="376238"/>
            </a:xfrm>
            <a:custGeom>
              <a:avLst/>
              <a:gdLst>
                <a:gd name="T0" fmla="*/ 33 w 33"/>
                <a:gd name="T1" fmla="*/ 93 h 98"/>
                <a:gd name="T2" fmla="*/ 33 w 33"/>
                <a:gd name="T3" fmla="*/ 5 h 98"/>
                <a:gd name="T4" fmla="*/ 28 w 33"/>
                <a:gd name="T5" fmla="*/ 0 h 98"/>
                <a:gd name="T6" fmla="*/ 27 w 33"/>
                <a:gd name="T7" fmla="*/ 0 h 98"/>
                <a:gd name="T8" fmla="*/ 27 w 33"/>
                <a:gd name="T9" fmla="*/ 98 h 98"/>
                <a:gd name="T10" fmla="*/ 28 w 33"/>
                <a:gd name="T11" fmla="*/ 98 h 98"/>
                <a:gd name="T12" fmla="*/ 33 w 33"/>
                <a:gd name="T13" fmla="*/ 93 h 98"/>
                <a:gd name="T14" fmla="*/ 11 w 33"/>
                <a:gd name="T15" fmla="*/ 90 h 98"/>
                <a:gd name="T16" fmla="*/ 0 w 33"/>
                <a:gd name="T17" fmla="*/ 90 h 98"/>
                <a:gd name="T18" fmla="*/ 0 w 33"/>
                <a:gd name="T19" fmla="*/ 93 h 98"/>
                <a:gd name="T20" fmla="*/ 5 w 33"/>
                <a:gd name="T21" fmla="*/ 98 h 98"/>
                <a:gd name="T22" fmla="*/ 25 w 33"/>
                <a:gd name="T23" fmla="*/ 98 h 98"/>
                <a:gd name="T24" fmla="*/ 25 w 33"/>
                <a:gd name="T25" fmla="*/ 0 h 98"/>
                <a:gd name="T26" fmla="*/ 5 w 33"/>
                <a:gd name="T27" fmla="*/ 0 h 98"/>
                <a:gd name="T28" fmla="*/ 0 w 33"/>
                <a:gd name="T29" fmla="*/ 5 h 98"/>
                <a:gd name="T30" fmla="*/ 0 w 33"/>
                <a:gd name="T31" fmla="*/ 8 h 98"/>
                <a:gd name="T32" fmla="*/ 11 w 33"/>
                <a:gd name="T33" fmla="*/ 8 h 98"/>
                <a:gd name="T34" fmla="*/ 12 w 33"/>
                <a:gd name="T35" fmla="*/ 9 h 98"/>
                <a:gd name="T36" fmla="*/ 12 w 33"/>
                <a:gd name="T37" fmla="*/ 11 h 98"/>
                <a:gd name="T38" fmla="*/ 11 w 33"/>
                <a:gd name="T39" fmla="*/ 12 h 98"/>
                <a:gd name="T40" fmla="*/ 0 w 33"/>
                <a:gd name="T41" fmla="*/ 12 h 98"/>
                <a:gd name="T42" fmla="*/ 0 w 33"/>
                <a:gd name="T43" fmla="*/ 24 h 98"/>
                <a:gd name="T44" fmla="*/ 11 w 33"/>
                <a:gd name="T45" fmla="*/ 24 h 98"/>
                <a:gd name="T46" fmla="*/ 12 w 33"/>
                <a:gd name="T47" fmla="*/ 25 h 98"/>
                <a:gd name="T48" fmla="*/ 12 w 33"/>
                <a:gd name="T49" fmla="*/ 27 h 98"/>
                <a:gd name="T50" fmla="*/ 11 w 33"/>
                <a:gd name="T51" fmla="*/ 27 h 98"/>
                <a:gd name="T52" fmla="*/ 0 w 33"/>
                <a:gd name="T53" fmla="*/ 27 h 98"/>
                <a:gd name="T54" fmla="*/ 0 w 33"/>
                <a:gd name="T55" fmla="*/ 40 h 98"/>
                <a:gd name="T56" fmla="*/ 11 w 33"/>
                <a:gd name="T57" fmla="*/ 40 h 98"/>
                <a:gd name="T58" fmla="*/ 12 w 33"/>
                <a:gd name="T59" fmla="*/ 40 h 98"/>
                <a:gd name="T60" fmla="*/ 12 w 33"/>
                <a:gd name="T61" fmla="*/ 42 h 98"/>
                <a:gd name="T62" fmla="*/ 11 w 33"/>
                <a:gd name="T63" fmla="*/ 43 h 98"/>
                <a:gd name="T64" fmla="*/ 0 w 33"/>
                <a:gd name="T65" fmla="*/ 43 h 98"/>
                <a:gd name="T66" fmla="*/ 0 w 33"/>
                <a:gd name="T67" fmla="*/ 55 h 98"/>
                <a:gd name="T68" fmla="*/ 11 w 33"/>
                <a:gd name="T69" fmla="*/ 55 h 98"/>
                <a:gd name="T70" fmla="*/ 12 w 33"/>
                <a:gd name="T71" fmla="*/ 56 h 98"/>
                <a:gd name="T72" fmla="*/ 12 w 33"/>
                <a:gd name="T73" fmla="*/ 58 h 98"/>
                <a:gd name="T74" fmla="*/ 11 w 33"/>
                <a:gd name="T75" fmla="*/ 58 h 98"/>
                <a:gd name="T76" fmla="*/ 0 w 33"/>
                <a:gd name="T77" fmla="*/ 58 h 98"/>
                <a:gd name="T78" fmla="*/ 0 w 33"/>
                <a:gd name="T79" fmla="*/ 71 h 98"/>
                <a:gd name="T80" fmla="*/ 11 w 33"/>
                <a:gd name="T81" fmla="*/ 71 h 98"/>
                <a:gd name="T82" fmla="*/ 12 w 33"/>
                <a:gd name="T83" fmla="*/ 71 h 98"/>
                <a:gd name="T84" fmla="*/ 12 w 33"/>
                <a:gd name="T85" fmla="*/ 73 h 98"/>
                <a:gd name="T86" fmla="*/ 11 w 33"/>
                <a:gd name="T87" fmla="*/ 74 h 98"/>
                <a:gd name="T88" fmla="*/ 0 w 33"/>
                <a:gd name="T89" fmla="*/ 74 h 98"/>
                <a:gd name="T90" fmla="*/ 0 w 33"/>
                <a:gd name="T91" fmla="*/ 87 h 98"/>
                <a:gd name="T92" fmla="*/ 11 w 33"/>
                <a:gd name="T93" fmla="*/ 87 h 98"/>
                <a:gd name="T94" fmla="*/ 12 w 33"/>
                <a:gd name="T95" fmla="*/ 87 h 98"/>
                <a:gd name="T96" fmla="*/ 12 w 33"/>
                <a:gd name="T97" fmla="*/ 89 h 98"/>
                <a:gd name="T98" fmla="*/ 11 w 33"/>
                <a:gd name="T99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" h="98">
                  <a:moveTo>
                    <a:pt x="33" y="93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31" y="98"/>
                    <a:pt x="33" y="96"/>
                    <a:pt x="33" y="93"/>
                  </a:cubicBezTo>
                  <a:close/>
                  <a:moveTo>
                    <a:pt x="11" y="90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6"/>
                    <a:pt x="2" y="98"/>
                    <a:pt x="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9"/>
                    <a:pt x="12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2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2" y="24"/>
                    <a:pt x="12" y="25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2" y="40"/>
                    <a:pt x="12" y="40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2" y="56"/>
                    <a:pt x="12" y="5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58"/>
                    <a:pt x="11" y="58"/>
                    <a:pt x="1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2" y="71"/>
                    <a:pt x="12" y="71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74"/>
                    <a:pt x="11" y="74"/>
                    <a:pt x="1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2" y="87"/>
                    <a:pt x="12" y="87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9"/>
                    <a:pt x="11" y="90"/>
                    <a:pt x="11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67862" y="5092133"/>
            <a:ext cx="592137" cy="465138"/>
            <a:chOff x="3197226" y="5148263"/>
            <a:chExt cx="592137" cy="465138"/>
          </a:xfrm>
          <a:solidFill>
            <a:srgbClr val="663A77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197226" y="5148263"/>
              <a:ext cx="279400" cy="465138"/>
            </a:xfrm>
            <a:custGeom>
              <a:avLst/>
              <a:gdLst>
                <a:gd name="T0" fmla="*/ 176 w 176"/>
                <a:gd name="T1" fmla="*/ 63 h 293"/>
                <a:gd name="T2" fmla="*/ 145 w 176"/>
                <a:gd name="T3" fmla="*/ 0 h 293"/>
                <a:gd name="T4" fmla="*/ 0 w 176"/>
                <a:gd name="T5" fmla="*/ 0 h 293"/>
                <a:gd name="T6" fmla="*/ 0 w 176"/>
                <a:gd name="T7" fmla="*/ 63 h 293"/>
                <a:gd name="T8" fmla="*/ 55 w 176"/>
                <a:gd name="T9" fmla="*/ 63 h 293"/>
                <a:gd name="T10" fmla="*/ 55 w 176"/>
                <a:gd name="T11" fmla="*/ 293 h 293"/>
                <a:gd name="T12" fmla="*/ 107 w 176"/>
                <a:gd name="T13" fmla="*/ 293 h 293"/>
                <a:gd name="T14" fmla="*/ 107 w 176"/>
                <a:gd name="T15" fmla="*/ 63 h 293"/>
                <a:gd name="T16" fmla="*/ 176 w 176"/>
                <a:gd name="T17" fmla="*/ 6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" h="293">
                  <a:moveTo>
                    <a:pt x="176" y="63"/>
                  </a:moveTo>
                  <a:lnTo>
                    <a:pt x="145" y="0"/>
                  </a:lnTo>
                  <a:lnTo>
                    <a:pt x="0" y="0"/>
                  </a:lnTo>
                  <a:lnTo>
                    <a:pt x="0" y="63"/>
                  </a:lnTo>
                  <a:lnTo>
                    <a:pt x="55" y="63"/>
                  </a:lnTo>
                  <a:lnTo>
                    <a:pt x="55" y="293"/>
                  </a:lnTo>
                  <a:lnTo>
                    <a:pt x="107" y="293"/>
                  </a:lnTo>
                  <a:lnTo>
                    <a:pt x="107" y="63"/>
                  </a:lnTo>
                  <a:lnTo>
                    <a:pt x="176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3386138" y="5313363"/>
              <a:ext cx="403225" cy="300038"/>
            </a:xfrm>
            <a:custGeom>
              <a:avLst/>
              <a:gdLst>
                <a:gd name="T0" fmla="*/ 14 w 107"/>
                <a:gd name="T1" fmla="*/ 51 h 78"/>
                <a:gd name="T2" fmla="*/ 1 w 107"/>
                <a:gd name="T3" fmla="*/ 64 h 78"/>
                <a:gd name="T4" fmla="*/ 14 w 107"/>
                <a:gd name="T5" fmla="*/ 77 h 78"/>
                <a:gd name="T6" fmla="*/ 28 w 107"/>
                <a:gd name="T7" fmla="*/ 64 h 78"/>
                <a:gd name="T8" fmla="*/ 14 w 107"/>
                <a:gd name="T9" fmla="*/ 51 h 78"/>
                <a:gd name="T10" fmla="*/ 87 w 107"/>
                <a:gd name="T11" fmla="*/ 31 h 78"/>
                <a:gd name="T12" fmla="*/ 56 w 107"/>
                <a:gd name="T13" fmla="*/ 0 h 78"/>
                <a:gd name="T14" fmla="*/ 28 w 107"/>
                <a:gd name="T15" fmla="*/ 0 h 78"/>
                <a:gd name="T16" fmla="*/ 0 w 107"/>
                <a:gd name="T17" fmla="*/ 22 h 78"/>
                <a:gd name="T18" fmla="*/ 0 w 107"/>
                <a:gd name="T19" fmla="*/ 54 h 78"/>
                <a:gd name="T20" fmla="*/ 2 w 107"/>
                <a:gd name="T21" fmla="*/ 52 h 78"/>
                <a:gd name="T22" fmla="*/ 14 w 107"/>
                <a:gd name="T23" fmla="*/ 47 h 78"/>
                <a:gd name="T24" fmla="*/ 27 w 107"/>
                <a:gd name="T25" fmla="*/ 52 h 78"/>
                <a:gd name="T26" fmla="*/ 32 w 107"/>
                <a:gd name="T27" fmla="*/ 64 h 78"/>
                <a:gd name="T28" fmla="*/ 31 w 107"/>
                <a:gd name="T29" fmla="*/ 71 h 78"/>
                <a:gd name="T30" fmla="*/ 50 w 107"/>
                <a:gd name="T31" fmla="*/ 71 h 78"/>
                <a:gd name="T32" fmla="*/ 49 w 107"/>
                <a:gd name="T33" fmla="*/ 64 h 78"/>
                <a:gd name="T34" fmla="*/ 54 w 107"/>
                <a:gd name="T35" fmla="*/ 52 h 78"/>
                <a:gd name="T36" fmla="*/ 67 w 107"/>
                <a:gd name="T37" fmla="*/ 47 h 78"/>
                <a:gd name="T38" fmla="*/ 79 w 107"/>
                <a:gd name="T39" fmla="*/ 52 h 78"/>
                <a:gd name="T40" fmla="*/ 84 w 107"/>
                <a:gd name="T41" fmla="*/ 64 h 78"/>
                <a:gd name="T42" fmla="*/ 83 w 107"/>
                <a:gd name="T43" fmla="*/ 71 h 78"/>
                <a:gd name="T44" fmla="*/ 87 w 107"/>
                <a:gd name="T45" fmla="*/ 71 h 78"/>
                <a:gd name="T46" fmla="*/ 107 w 107"/>
                <a:gd name="T47" fmla="*/ 51 h 78"/>
                <a:gd name="T48" fmla="*/ 87 w 107"/>
                <a:gd name="T49" fmla="*/ 31 h 78"/>
                <a:gd name="T50" fmla="*/ 70 w 107"/>
                <a:gd name="T51" fmla="*/ 38 h 78"/>
                <a:gd name="T52" fmla="*/ 13 w 107"/>
                <a:gd name="T53" fmla="*/ 38 h 78"/>
                <a:gd name="T54" fmla="*/ 14 w 107"/>
                <a:gd name="T55" fmla="*/ 29 h 78"/>
                <a:gd name="T56" fmla="*/ 31 w 107"/>
                <a:gd name="T57" fmla="*/ 13 h 78"/>
                <a:gd name="T58" fmla="*/ 53 w 107"/>
                <a:gd name="T59" fmla="*/ 13 h 78"/>
                <a:gd name="T60" fmla="*/ 69 w 107"/>
                <a:gd name="T61" fmla="*/ 29 h 78"/>
                <a:gd name="T62" fmla="*/ 70 w 107"/>
                <a:gd name="T63" fmla="*/ 38 h 78"/>
                <a:gd name="T64" fmla="*/ 67 w 107"/>
                <a:gd name="T65" fmla="*/ 51 h 78"/>
                <a:gd name="T66" fmla="*/ 54 w 107"/>
                <a:gd name="T67" fmla="*/ 65 h 78"/>
                <a:gd name="T68" fmla="*/ 67 w 107"/>
                <a:gd name="T69" fmla="*/ 78 h 78"/>
                <a:gd name="T70" fmla="*/ 80 w 107"/>
                <a:gd name="T71" fmla="*/ 65 h 78"/>
                <a:gd name="T72" fmla="*/ 67 w 107"/>
                <a:gd name="T73" fmla="*/ 5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78">
                  <a:moveTo>
                    <a:pt x="14" y="51"/>
                  </a:moveTo>
                  <a:cubicBezTo>
                    <a:pt x="7" y="51"/>
                    <a:pt x="1" y="57"/>
                    <a:pt x="1" y="64"/>
                  </a:cubicBezTo>
                  <a:cubicBezTo>
                    <a:pt x="1" y="71"/>
                    <a:pt x="7" y="77"/>
                    <a:pt x="14" y="77"/>
                  </a:cubicBezTo>
                  <a:cubicBezTo>
                    <a:pt x="22" y="77"/>
                    <a:pt x="28" y="71"/>
                    <a:pt x="28" y="64"/>
                  </a:cubicBezTo>
                  <a:cubicBezTo>
                    <a:pt x="28" y="57"/>
                    <a:pt x="22" y="51"/>
                    <a:pt x="14" y="51"/>
                  </a:cubicBezTo>
                  <a:close/>
                  <a:moveTo>
                    <a:pt x="87" y="31"/>
                  </a:moveTo>
                  <a:cubicBezTo>
                    <a:pt x="82" y="14"/>
                    <a:pt x="73" y="0"/>
                    <a:pt x="5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8" y="7"/>
                    <a:pt x="0" y="2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3"/>
                    <a:pt x="1" y="53"/>
                    <a:pt x="2" y="52"/>
                  </a:cubicBezTo>
                  <a:cubicBezTo>
                    <a:pt x="5" y="49"/>
                    <a:pt x="9" y="47"/>
                    <a:pt x="14" y="47"/>
                  </a:cubicBezTo>
                  <a:cubicBezTo>
                    <a:pt x="19" y="47"/>
                    <a:pt x="24" y="49"/>
                    <a:pt x="27" y="52"/>
                  </a:cubicBezTo>
                  <a:cubicBezTo>
                    <a:pt x="30" y="55"/>
                    <a:pt x="32" y="59"/>
                    <a:pt x="32" y="64"/>
                  </a:cubicBezTo>
                  <a:cubicBezTo>
                    <a:pt x="32" y="67"/>
                    <a:pt x="31" y="69"/>
                    <a:pt x="31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69"/>
                    <a:pt x="49" y="67"/>
                    <a:pt x="49" y="64"/>
                  </a:cubicBezTo>
                  <a:cubicBezTo>
                    <a:pt x="49" y="59"/>
                    <a:pt x="51" y="55"/>
                    <a:pt x="54" y="52"/>
                  </a:cubicBezTo>
                  <a:cubicBezTo>
                    <a:pt x="57" y="49"/>
                    <a:pt x="62" y="47"/>
                    <a:pt x="67" y="47"/>
                  </a:cubicBezTo>
                  <a:cubicBezTo>
                    <a:pt x="72" y="47"/>
                    <a:pt x="76" y="49"/>
                    <a:pt x="79" y="52"/>
                  </a:cubicBezTo>
                  <a:cubicBezTo>
                    <a:pt x="82" y="55"/>
                    <a:pt x="84" y="59"/>
                    <a:pt x="84" y="64"/>
                  </a:cubicBezTo>
                  <a:cubicBezTo>
                    <a:pt x="84" y="67"/>
                    <a:pt x="84" y="69"/>
                    <a:pt x="83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98" y="71"/>
                    <a:pt x="107" y="62"/>
                    <a:pt x="107" y="51"/>
                  </a:cubicBezTo>
                  <a:cubicBezTo>
                    <a:pt x="107" y="40"/>
                    <a:pt x="98" y="35"/>
                    <a:pt x="87" y="31"/>
                  </a:cubicBezTo>
                  <a:close/>
                  <a:moveTo>
                    <a:pt x="70" y="38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7"/>
                    <a:pt x="14" y="30"/>
                    <a:pt x="14" y="29"/>
                  </a:cubicBezTo>
                  <a:cubicBezTo>
                    <a:pt x="16" y="21"/>
                    <a:pt x="22" y="13"/>
                    <a:pt x="31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2" y="13"/>
                    <a:pt x="67" y="20"/>
                    <a:pt x="69" y="29"/>
                  </a:cubicBezTo>
                  <a:cubicBezTo>
                    <a:pt x="69" y="30"/>
                    <a:pt x="70" y="37"/>
                    <a:pt x="70" y="38"/>
                  </a:cubicBezTo>
                  <a:close/>
                  <a:moveTo>
                    <a:pt x="67" y="51"/>
                  </a:moveTo>
                  <a:cubicBezTo>
                    <a:pt x="60" y="51"/>
                    <a:pt x="54" y="57"/>
                    <a:pt x="54" y="65"/>
                  </a:cubicBezTo>
                  <a:cubicBezTo>
                    <a:pt x="54" y="72"/>
                    <a:pt x="60" y="78"/>
                    <a:pt x="67" y="78"/>
                  </a:cubicBezTo>
                  <a:cubicBezTo>
                    <a:pt x="75" y="78"/>
                    <a:pt x="80" y="72"/>
                    <a:pt x="80" y="65"/>
                  </a:cubicBezTo>
                  <a:cubicBezTo>
                    <a:pt x="80" y="57"/>
                    <a:pt x="75" y="51"/>
                    <a:pt x="67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4676911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579994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7201418" y="2399693"/>
            <a:ext cx="553998" cy="2713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创意目录图表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265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任意多边形 87"/>
          <p:cNvSpPr/>
          <p:nvPr/>
        </p:nvSpPr>
        <p:spPr>
          <a:xfrm flipH="1">
            <a:off x="3316291" y="4448750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任意多边形 85"/>
          <p:cNvSpPr/>
          <p:nvPr/>
        </p:nvSpPr>
        <p:spPr>
          <a:xfrm flipH="1">
            <a:off x="3316291" y="2194455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2706818" y="3323718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任意多边形 110"/>
          <p:cNvSpPr/>
          <p:nvPr/>
        </p:nvSpPr>
        <p:spPr>
          <a:xfrm>
            <a:off x="3314314" y="5578013"/>
            <a:ext cx="5521552" cy="1277774"/>
          </a:xfrm>
          <a:custGeom>
            <a:avLst/>
            <a:gdLst>
              <a:gd name="connsiteX0" fmla="*/ 0 w 5521552"/>
              <a:gd name="connsiteY0" fmla="*/ 1125265 h 1277774"/>
              <a:gd name="connsiteX1" fmla="*/ 7858 w 5521552"/>
              <a:gd name="connsiteY1" fmla="*/ 1126057 h 1277774"/>
              <a:gd name="connsiteX2" fmla="*/ 7858 w 5521552"/>
              <a:gd name="connsiteY2" fmla="*/ 1277774 h 1277774"/>
              <a:gd name="connsiteX3" fmla="*/ 0 w 5521552"/>
              <a:gd name="connsiteY3" fmla="*/ 1276982 h 1277774"/>
              <a:gd name="connsiteX4" fmla="*/ 32640 w 5521552"/>
              <a:gd name="connsiteY4" fmla="*/ 0 h 1277774"/>
              <a:gd name="connsiteX5" fmla="*/ 5501591 w 5521552"/>
              <a:gd name="connsiteY5" fmla="*/ 0 h 1277774"/>
              <a:gd name="connsiteX6" fmla="*/ 5521552 w 5521552"/>
              <a:gd name="connsiteY6" fmla="*/ 2012 h 1277774"/>
              <a:gd name="connsiteX7" fmla="*/ 5521552 w 5521552"/>
              <a:gd name="connsiteY7" fmla="*/ 149955 h 1277774"/>
              <a:gd name="connsiteX8" fmla="*/ 5472887 w 5521552"/>
              <a:gd name="connsiteY8" fmla="*/ 145049 h 1277774"/>
              <a:gd name="connsiteX9" fmla="*/ 61343 w 5521552"/>
              <a:gd name="connsiteY9" fmla="*/ 145049 h 1277774"/>
              <a:gd name="connsiteX10" fmla="*/ 0 w 5521552"/>
              <a:gd name="connsiteY10" fmla="*/ 151233 h 1277774"/>
              <a:gd name="connsiteX11" fmla="*/ 0 w 5521552"/>
              <a:gd name="connsiteY11" fmla="*/ 3291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21552" h="1277774">
                <a:moveTo>
                  <a:pt x="0" y="1125265"/>
                </a:moveTo>
                <a:lnTo>
                  <a:pt x="7858" y="1126057"/>
                </a:lnTo>
                <a:lnTo>
                  <a:pt x="7858" y="1277774"/>
                </a:lnTo>
                <a:lnTo>
                  <a:pt x="0" y="1276982"/>
                </a:lnTo>
                <a:close/>
                <a:moveTo>
                  <a:pt x="32640" y="0"/>
                </a:moveTo>
                <a:lnTo>
                  <a:pt x="5501591" y="0"/>
                </a:lnTo>
                <a:lnTo>
                  <a:pt x="5521552" y="2012"/>
                </a:lnTo>
                <a:lnTo>
                  <a:pt x="5521552" y="149955"/>
                </a:lnTo>
                <a:lnTo>
                  <a:pt x="5472887" y="145049"/>
                </a:lnTo>
                <a:lnTo>
                  <a:pt x="61343" y="145049"/>
                </a:lnTo>
                <a:lnTo>
                  <a:pt x="0" y="151233"/>
                </a:lnTo>
                <a:lnTo>
                  <a:pt x="0" y="3291"/>
                </a:lnTo>
                <a:close/>
              </a:path>
            </a:pathLst>
          </a:custGeom>
          <a:solidFill>
            <a:srgbClr val="00AF92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2735374" y="1058168"/>
            <a:ext cx="6129048" cy="1277774"/>
          </a:xfrm>
          <a:custGeom>
            <a:avLst/>
            <a:gdLst>
              <a:gd name="connsiteX0" fmla="*/ 640136 w 6129048"/>
              <a:gd name="connsiteY0" fmla="*/ 0 h 1277774"/>
              <a:gd name="connsiteX1" fmla="*/ 6109087 w 6129048"/>
              <a:gd name="connsiteY1" fmla="*/ 0 h 1277774"/>
              <a:gd name="connsiteX2" fmla="*/ 6129048 w 6129048"/>
              <a:gd name="connsiteY2" fmla="*/ 2012 h 1277774"/>
              <a:gd name="connsiteX3" fmla="*/ 6129048 w 6129048"/>
              <a:gd name="connsiteY3" fmla="*/ 149955 h 1277774"/>
              <a:gd name="connsiteX4" fmla="*/ 6080383 w 6129048"/>
              <a:gd name="connsiteY4" fmla="*/ 145049 h 1277774"/>
              <a:gd name="connsiteX5" fmla="*/ 668839 w 6129048"/>
              <a:gd name="connsiteY5" fmla="*/ 145049 h 1277774"/>
              <a:gd name="connsiteX6" fmla="*/ 175639 w 6129048"/>
              <a:gd name="connsiteY6" fmla="*/ 638249 h 1277774"/>
              <a:gd name="connsiteX7" fmla="*/ 569442 w 6129048"/>
              <a:gd name="connsiteY7" fmla="*/ 1121429 h 1277774"/>
              <a:gd name="connsiteX8" fmla="*/ 615354 w 6129048"/>
              <a:gd name="connsiteY8" fmla="*/ 1126057 h 1277774"/>
              <a:gd name="connsiteX9" fmla="*/ 615354 w 6129048"/>
              <a:gd name="connsiteY9" fmla="*/ 1277774 h 1277774"/>
              <a:gd name="connsiteX10" fmla="*/ 511127 w 6129048"/>
              <a:gd name="connsiteY10" fmla="*/ 1267267 h 1277774"/>
              <a:gd name="connsiteX11" fmla="*/ 0 w 6129048"/>
              <a:gd name="connsiteY11" fmla="*/ 640136 h 1277774"/>
              <a:gd name="connsiteX12" fmla="*/ 640136 w 6129048"/>
              <a:gd name="connsiteY12" fmla="*/ 0 h 127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129048" h="1277774">
                <a:moveTo>
                  <a:pt x="640136" y="0"/>
                </a:moveTo>
                <a:lnTo>
                  <a:pt x="6109087" y="0"/>
                </a:lnTo>
                <a:lnTo>
                  <a:pt x="6129048" y="2012"/>
                </a:lnTo>
                <a:lnTo>
                  <a:pt x="6129048" y="149955"/>
                </a:lnTo>
                <a:lnTo>
                  <a:pt x="6080383" y="145049"/>
                </a:lnTo>
                <a:lnTo>
                  <a:pt x="668839" y="145049"/>
                </a:lnTo>
                <a:cubicBezTo>
                  <a:pt x="396452" y="145049"/>
                  <a:pt x="175639" y="365862"/>
                  <a:pt x="175639" y="638249"/>
                </a:cubicBezTo>
                <a:cubicBezTo>
                  <a:pt x="175639" y="876588"/>
                  <a:pt x="344699" y="1075440"/>
                  <a:pt x="569442" y="1121429"/>
                </a:cubicBezTo>
                <a:lnTo>
                  <a:pt x="615354" y="1126057"/>
                </a:lnTo>
                <a:lnTo>
                  <a:pt x="615354" y="1277774"/>
                </a:lnTo>
                <a:lnTo>
                  <a:pt x="511127" y="1267267"/>
                </a:lnTo>
                <a:cubicBezTo>
                  <a:pt x="219428" y="1207576"/>
                  <a:pt x="0" y="949481"/>
                  <a:pt x="0" y="640136"/>
                </a:cubicBezTo>
                <a:cubicBezTo>
                  <a:pt x="0" y="286599"/>
                  <a:pt x="286599" y="0"/>
                  <a:pt x="640136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50800" dist="381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39970" y="1703041"/>
            <a:ext cx="1852203" cy="3190034"/>
            <a:chOff x="5005992" y="4250111"/>
            <a:chExt cx="1852203" cy="3190034"/>
          </a:xfrm>
        </p:grpSpPr>
        <p:grpSp>
          <p:nvGrpSpPr>
            <p:cNvPr id="18" name="组合 17"/>
            <p:cNvGrpSpPr/>
            <p:nvPr/>
          </p:nvGrpSpPr>
          <p:grpSpPr>
            <a:xfrm>
              <a:off x="5005992" y="4250111"/>
              <a:ext cx="1852203" cy="3190034"/>
              <a:chOff x="2082059" y="3844831"/>
              <a:chExt cx="1852203" cy="319003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23" name="任意多边形 22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21" name="任意多边形 20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94" name="Group 11"/>
            <p:cNvGrpSpPr>
              <a:grpSpLocks noChangeAspect="1"/>
            </p:cNvGrpSpPr>
            <p:nvPr/>
          </p:nvGrpSpPr>
          <p:grpSpPr bwMode="auto">
            <a:xfrm>
              <a:off x="5357694" y="5111288"/>
              <a:ext cx="599139" cy="520781"/>
              <a:chOff x="4838" y="1902"/>
              <a:chExt cx="497" cy="432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5" name="Freeform 12"/>
              <p:cNvSpPr>
                <a:spLocks noEditPoints="1"/>
              </p:cNvSpPr>
              <p:nvPr/>
            </p:nvSpPr>
            <p:spPr bwMode="auto">
              <a:xfrm>
                <a:off x="5001" y="1999"/>
                <a:ext cx="334" cy="335"/>
              </a:xfrm>
              <a:custGeom>
                <a:avLst/>
                <a:gdLst>
                  <a:gd name="T0" fmla="*/ 9 w 80"/>
                  <a:gd name="T1" fmla="*/ 19 h 80"/>
                  <a:gd name="T2" fmla="*/ 10 w 80"/>
                  <a:gd name="T3" fmla="*/ 26 h 80"/>
                  <a:gd name="T4" fmla="*/ 5 w 80"/>
                  <a:gd name="T5" fmla="*/ 27 h 80"/>
                  <a:gd name="T6" fmla="*/ 0 w 80"/>
                  <a:gd name="T7" fmla="*/ 31 h 80"/>
                  <a:gd name="T8" fmla="*/ 3 w 80"/>
                  <a:gd name="T9" fmla="*/ 37 h 80"/>
                  <a:gd name="T10" fmla="*/ 7 w 80"/>
                  <a:gd name="T11" fmla="*/ 42 h 80"/>
                  <a:gd name="T12" fmla="*/ 3 w 80"/>
                  <a:gd name="T13" fmla="*/ 46 h 80"/>
                  <a:gd name="T14" fmla="*/ 1 w 80"/>
                  <a:gd name="T15" fmla="*/ 52 h 80"/>
                  <a:gd name="T16" fmla="*/ 7 w 80"/>
                  <a:gd name="T17" fmla="*/ 56 h 80"/>
                  <a:gd name="T18" fmla="*/ 11 w 80"/>
                  <a:gd name="T19" fmla="*/ 57 h 80"/>
                  <a:gd name="T20" fmla="*/ 11 w 80"/>
                  <a:gd name="T21" fmla="*/ 63 h 80"/>
                  <a:gd name="T22" fmla="*/ 13 w 80"/>
                  <a:gd name="T23" fmla="*/ 70 h 80"/>
                  <a:gd name="T24" fmla="*/ 19 w 80"/>
                  <a:gd name="T25" fmla="*/ 70 h 80"/>
                  <a:gd name="T26" fmla="*/ 25 w 80"/>
                  <a:gd name="T27" fmla="*/ 70 h 80"/>
                  <a:gd name="T28" fmla="*/ 27 w 80"/>
                  <a:gd name="T29" fmla="*/ 74 h 80"/>
                  <a:gd name="T30" fmla="*/ 31 w 80"/>
                  <a:gd name="T31" fmla="*/ 79 h 80"/>
                  <a:gd name="T32" fmla="*/ 37 w 80"/>
                  <a:gd name="T33" fmla="*/ 76 h 80"/>
                  <a:gd name="T34" fmla="*/ 42 w 80"/>
                  <a:gd name="T35" fmla="*/ 73 h 80"/>
                  <a:gd name="T36" fmla="*/ 46 w 80"/>
                  <a:gd name="T37" fmla="*/ 76 h 80"/>
                  <a:gd name="T38" fmla="*/ 52 w 80"/>
                  <a:gd name="T39" fmla="*/ 78 h 80"/>
                  <a:gd name="T40" fmla="*/ 56 w 80"/>
                  <a:gd name="T41" fmla="*/ 73 h 80"/>
                  <a:gd name="T42" fmla="*/ 58 w 80"/>
                  <a:gd name="T43" fmla="*/ 67 h 80"/>
                  <a:gd name="T44" fmla="*/ 63 w 80"/>
                  <a:gd name="T45" fmla="*/ 68 h 80"/>
                  <a:gd name="T46" fmla="*/ 69 w 80"/>
                  <a:gd name="T47" fmla="*/ 67 h 80"/>
                  <a:gd name="T48" fmla="*/ 70 w 80"/>
                  <a:gd name="T49" fmla="*/ 60 h 80"/>
                  <a:gd name="T50" fmla="*/ 69 w 80"/>
                  <a:gd name="T51" fmla="*/ 54 h 80"/>
                  <a:gd name="T52" fmla="*/ 74 w 80"/>
                  <a:gd name="T53" fmla="*/ 53 h 80"/>
                  <a:gd name="T54" fmla="*/ 79 w 80"/>
                  <a:gd name="T55" fmla="*/ 48 h 80"/>
                  <a:gd name="T56" fmla="*/ 76 w 80"/>
                  <a:gd name="T57" fmla="*/ 42 h 80"/>
                  <a:gd name="T58" fmla="*/ 72 w 80"/>
                  <a:gd name="T59" fmla="*/ 37 h 80"/>
                  <a:gd name="T60" fmla="*/ 76 w 80"/>
                  <a:gd name="T61" fmla="*/ 34 h 80"/>
                  <a:gd name="T62" fmla="*/ 78 w 80"/>
                  <a:gd name="T63" fmla="*/ 27 h 80"/>
                  <a:gd name="T64" fmla="*/ 73 w 80"/>
                  <a:gd name="T65" fmla="*/ 24 h 80"/>
                  <a:gd name="T66" fmla="*/ 67 w 80"/>
                  <a:gd name="T67" fmla="*/ 21 h 80"/>
                  <a:gd name="T68" fmla="*/ 68 w 80"/>
                  <a:gd name="T69" fmla="*/ 16 h 80"/>
                  <a:gd name="T70" fmla="*/ 67 w 80"/>
                  <a:gd name="T71" fmla="*/ 10 h 80"/>
                  <a:gd name="T72" fmla="*/ 60 w 80"/>
                  <a:gd name="T73" fmla="*/ 9 h 80"/>
                  <a:gd name="T74" fmla="*/ 54 w 80"/>
                  <a:gd name="T75" fmla="*/ 10 h 80"/>
                  <a:gd name="T76" fmla="*/ 52 w 80"/>
                  <a:gd name="T77" fmla="*/ 5 h 80"/>
                  <a:gd name="T78" fmla="*/ 48 w 80"/>
                  <a:gd name="T79" fmla="*/ 0 h 80"/>
                  <a:gd name="T80" fmla="*/ 42 w 80"/>
                  <a:gd name="T81" fmla="*/ 3 h 80"/>
                  <a:gd name="T82" fmla="*/ 37 w 80"/>
                  <a:gd name="T83" fmla="*/ 7 h 80"/>
                  <a:gd name="T84" fmla="*/ 33 w 80"/>
                  <a:gd name="T85" fmla="*/ 3 h 80"/>
                  <a:gd name="T86" fmla="*/ 27 w 80"/>
                  <a:gd name="T87" fmla="*/ 1 h 80"/>
                  <a:gd name="T88" fmla="*/ 23 w 80"/>
                  <a:gd name="T89" fmla="*/ 7 h 80"/>
                  <a:gd name="T90" fmla="*/ 21 w 80"/>
                  <a:gd name="T91" fmla="*/ 13 h 80"/>
                  <a:gd name="T92" fmla="*/ 16 w 80"/>
                  <a:gd name="T93" fmla="*/ 11 h 80"/>
                  <a:gd name="T94" fmla="*/ 10 w 80"/>
                  <a:gd name="T95" fmla="*/ 13 h 80"/>
                  <a:gd name="T96" fmla="*/ 9 w 80"/>
                  <a:gd name="T97" fmla="*/ 19 h 80"/>
                  <a:gd name="T98" fmla="*/ 32 w 80"/>
                  <a:gd name="T99" fmla="*/ 18 h 80"/>
                  <a:gd name="T100" fmla="*/ 62 w 80"/>
                  <a:gd name="T101" fmla="*/ 33 h 80"/>
                  <a:gd name="T102" fmla="*/ 47 w 80"/>
                  <a:gd name="T103" fmla="*/ 62 h 80"/>
                  <a:gd name="T104" fmla="*/ 18 w 80"/>
                  <a:gd name="T105" fmla="*/ 47 h 80"/>
                  <a:gd name="T106" fmla="*/ 32 w 80"/>
                  <a:gd name="T107" fmla="*/ 1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0" h="80">
                    <a:moveTo>
                      <a:pt x="9" y="19"/>
                    </a:moveTo>
                    <a:cubicBezTo>
                      <a:pt x="11" y="21"/>
                      <a:pt x="10" y="25"/>
                      <a:pt x="10" y="26"/>
                    </a:cubicBezTo>
                    <a:cubicBezTo>
                      <a:pt x="9" y="27"/>
                      <a:pt x="7" y="27"/>
                      <a:pt x="5" y="27"/>
                    </a:cubicBezTo>
                    <a:cubicBezTo>
                      <a:pt x="3" y="26"/>
                      <a:pt x="1" y="28"/>
                      <a:pt x="0" y="31"/>
                    </a:cubicBezTo>
                    <a:cubicBezTo>
                      <a:pt x="0" y="34"/>
                      <a:pt x="1" y="37"/>
                      <a:pt x="3" y="37"/>
                    </a:cubicBezTo>
                    <a:cubicBezTo>
                      <a:pt x="5" y="38"/>
                      <a:pt x="7" y="41"/>
                      <a:pt x="7" y="42"/>
                    </a:cubicBezTo>
                    <a:cubicBezTo>
                      <a:pt x="7" y="44"/>
                      <a:pt x="5" y="45"/>
                      <a:pt x="3" y="46"/>
                    </a:cubicBezTo>
                    <a:cubicBezTo>
                      <a:pt x="1" y="47"/>
                      <a:pt x="0" y="49"/>
                      <a:pt x="1" y="52"/>
                    </a:cubicBezTo>
                    <a:cubicBezTo>
                      <a:pt x="2" y="55"/>
                      <a:pt x="4" y="57"/>
                      <a:pt x="7" y="56"/>
                    </a:cubicBezTo>
                    <a:cubicBezTo>
                      <a:pt x="9" y="55"/>
                      <a:pt x="11" y="56"/>
                      <a:pt x="11" y="57"/>
                    </a:cubicBezTo>
                    <a:cubicBezTo>
                      <a:pt x="12" y="58"/>
                      <a:pt x="13" y="62"/>
                      <a:pt x="11" y="63"/>
                    </a:cubicBezTo>
                    <a:cubicBezTo>
                      <a:pt x="10" y="65"/>
                      <a:pt x="10" y="68"/>
                      <a:pt x="13" y="70"/>
                    </a:cubicBezTo>
                    <a:cubicBezTo>
                      <a:pt x="15" y="72"/>
                      <a:pt x="18" y="72"/>
                      <a:pt x="19" y="70"/>
                    </a:cubicBezTo>
                    <a:cubicBezTo>
                      <a:pt x="20" y="69"/>
                      <a:pt x="24" y="69"/>
                      <a:pt x="25" y="70"/>
                    </a:cubicBezTo>
                    <a:cubicBezTo>
                      <a:pt x="27" y="70"/>
                      <a:pt x="27" y="72"/>
                      <a:pt x="27" y="74"/>
                    </a:cubicBezTo>
                    <a:cubicBezTo>
                      <a:pt x="26" y="76"/>
                      <a:pt x="28" y="78"/>
                      <a:pt x="31" y="79"/>
                    </a:cubicBezTo>
                    <a:cubicBezTo>
                      <a:pt x="34" y="80"/>
                      <a:pt x="37" y="79"/>
                      <a:pt x="37" y="76"/>
                    </a:cubicBezTo>
                    <a:cubicBezTo>
                      <a:pt x="37" y="74"/>
                      <a:pt x="41" y="73"/>
                      <a:pt x="42" y="73"/>
                    </a:cubicBezTo>
                    <a:cubicBezTo>
                      <a:pt x="43" y="72"/>
                      <a:pt x="45" y="74"/>
                      <a:pt x="46" y="76"/>
                    </a:cubicBezTo>
                    <a:cubicBezTo>
                      <a:pt x="46" y="78"/>
                      <a:pt x="49" y="79"/>
                      <a:pt x="52" y="78"/>
                    </a:cubicBezTo>
                    <a:cubicBezTo>
                      <a:pt x="55" y="77"/>
                      <a:pt x="56" y="75"/>
                      <a:pt x="56" y="73"/>
                    </a:cubicBezTo>
                    <a:cubicBezTo>
                      <a:pt x="55" y="71"/>
                      <a:pt x="57" y="68"/>
                      <a:pt x="58" y="67"/>
                    </a:cubicBezTo>
                    <a:cubicBezTo>
                      <a:pt x="59" y="66"/>
                      <a:pt x="61" y="67"/>
                      <a:pt x="63" y="68"/>
                    </a:cubicBezTo>
                    <a:cubicBezTo>
                      <a:pt x="65" y="70"/>
                      <a:pt x="67" y="69"/>
                      <a:pt x="69" y="67"/>
                    </a:cubicBezTo>
                    <a:cubicBezTo>
                      <a:pt x="71" y="65"/>
                      <a:pt x="72" y="62"/>
                      <a:pt x="70" y="60"/>
                    </a:cubicBezTo>
                    <a:cubicBezTo>
                      <a:pt x="69" y="59"/>
                      <a:pt x="69" y="55"/>
                      <a:pt x="69" y="54"/>
                    </a:cubicBezTo>
                    <a:cubicBezTo>
                      <a:pt x="70" y="53"/>
                      <a:pt x="72" y="52"/>
                      <a:pt x="74" y="53"/>
                    </a:cubicBezTo>
                    <a:cubicBezTo>
                      <a:pt x="76" y="53"/>
                      <a:pt x="78" y="51"/>
                      <a:pt x="79" y="48"/>
                    </a:cubicBezTo>
                    <a:cubicBezTo>
                      <a:pt x="80" y="45"/>
                      <a:pt x="78" y="43"/>
                      <a:pt x="76" y="42"/>
                    </a:cubicBezTo>
                    <a:cubicBezTo>
                      <a:pt x="74" y="42"/>
                      <a:pt x="72" y="38"/>
                      <a:pt x="72" y="37"/>
                    </a:cubicBezTo>
                    <a:cubicBezTo>
                      <a:pt x="72" y="36"/>
                      <a:pt x="74" y="34"/>
                      <a:pt x="76" y="34"/>
                    </a:cubicBezTo>
                    <a:cubicBezTo>
                      <a:pt x="78" y="33"/>
                      <a:pt x="79" y="30"/>
                      <a:pt x="78" y="27"/>
                    </a:cubicBezTo>
                    <a:cubicBezTo>
                      <a:pt x="77" y="25"/>
                      <a:pt x="75" y="23"/>
                      <a:pt x="73" y="24"/>
                    </a:cubicBezTo>
                    <a:cubicBezTo>
                      <a:pt x="71" y="24"/>
                      <a:pt x="67" y="22"/>
                      <a:pt x="67" y="21"/>
                    </a:cubicBezTo>
                    <a:cubicBezTo>
                      <a:pt x="66" y="20"/>
                      <a:pt x="66" y="18"/>
                      <a:pt x="68" y="16"/>
                    </a:cubicBezTo>
                    <a:cubicBezTo>
                      <a:pt x="69" y="15"/>
                      <a:pt x="69" y="12"/>
                      <a:pt x="67" y="10"/>
                    </a:cubicBezTo>
                    <a:cubicBezTo>
                      <a:pt x="64" y="8"/>
                      <a:pt x="61" y="8"/>
                      <a:pt x="60" y="9"/>
                    </a:cubicBezTo>
                    <a:cubicBezTo>
                      <a:pt x="59" y="11"/>
                      <a:pt x="55" y="10"/>
                      <a:pt x="54" y="10"/>
                    </a:cubicBezTo>
                    <a:cubicBezTo>
                      <a:pt x="52" y="9"/>
                      <a:pt x="52" y="7"/>
                      <a:pt x="52" y="5"/>
                    </a:cubicBezTo>
                    <a:cubicBezTo>
                      <a:pt x="53" y="3"/>
                      <a:pt x="51" y="1"/>
                      <a:pt x="48" y="0"/>
                    </a:cubicBezTo>
                    <a:cubicBezTo>
                      <a:pt x="45" y="0"/>
                      <a:pt x="42" y="1"/>
                      <a:pt x="42" y="3"/>
                    </a:cubicBezTo>
                    <a:cubicBezTo>
                      <a:pt x="42" y="5"/>
                      <a:pt x="38" y="7"/>
                      <a:pt x="37" y="7"/>
                    </a:cubicBezTo>
                    <a:cubicBezTo>
                      <a:pt x="36" y="7"/>
                      <a:pt x="34" y="5"/>
                      <a:pt x="33" y="3"/>
                    </a:cubicBezTo>
                    <a:cubicBezTo>
                      <a:pt x="33" y="1"/>
                      <a:pt x="30" y="1"/>
                      <a:pt x="27" y="1"/>
                    </a:cubicBezTo>
                    <a:cubicBezTo>
                      <a:pt x="24" y="2"/>
                      <a:pt x="23" y="5"/>
                      <a:pt x="23" y="7"/>
                    </a:cubicBezTo>
                    <a:cubicBezTo>
                      <a:pt x="24" y="9"/>
                      <a:pt x="22" y="12"/>
                      <a:pt x="21" y="13"/>
                    </a:cubicBezTo>
                    <a:cubicBezTo>
                      <a:pt x="20" y="13"/>
                      <a:pt x="18" y="13"/>
                      <a:pt x="16" y="11"/>
                    </a:cubicBezTo>
                    <a:cubicBezTo>
                      <a:pt x="15" y="10"/>
                      <a:pt x="12" y="11"/>
                      <a:pt x="10" y="13"/>
                    </a:cubicBezTo>
                    <a:cubicBezTo>
                      <a:pt x="8" y="15"/>
                      <a:pt x="7" y="18"/>
                      <a:pt x="9" y="19"/>
                    </a:cubicBezTo>
                    <a:close/>
                    <a:moveTo>
                      <a:pt x="32" y="18"/>
                    </a:moveTo>
                    <a:cubicBezTo>
                      <a:pt x="45" y="14"/>
                      <a:pt x="58" y="21"/>
                      <a:pt x="62" y="33"/>
                    </a:cubicBezTo>
                    <a:cubicBezTo>
                      <a:pt x="65" y="45"/>
                      <a:pt x="59" y="58"/>
                      <a:pt x="47" y="62"/>
                    </a:cubicBezTo>
                    <a:cubicBezTo>
                      <a:pt x="34" y="66"/>
                      <a:pt x="21" y="59"/>
                      <a:pt x="18" y="47"/>
                    </a:cubicBezTo>
                    <a:cubicBezTo>
                      <a:pt x="14" y="35"/>
                      <a:pt x="20" y="22"/>
                      <a:pt x="3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13"/>
              <p:cNvSpPr>
                <a:spLocks noEditPoints="1"/>
              </p:cNvSpPr>
              <p:nvPr/>
            </p:nvSpPr>
            <p:spPr bwMode="auto">
              <a:xfrm>
                <a:off x="4838" y="1902"/>
                <a:ext cx="217" cy="214"/>
              </a:xfrm>
              <a:custGeom>
                <a:avLst/>
                <a:gdLst>
                  <a:gd name="T0" fmla="*/ 6 w 52"/>
                  <a:gd name="T1" fmla="*/ 12 h 51"/>
                  <a:gd name="T2" fmla="*/ 7 w 52"/>
                  <a:gd name="T3" fmla="*/ 16 h 51"/>
                  <a:gd name="T4" fmla="*/ 4 w 52"/>
                  <a:gd name="T5" fmla="*/ 17 h 51"/>
                  <a:gd name="T6" fmla="*/ 1 w 52"/>
                  <a:gd name="T7" fmla="*/ 20 h 51"/>
                  <a:gd name="T8" fmla="*/ 3 w 52"/>
                  <a:gd name="T9" fmla="*/ 24 h 51"/>
                  <a:gd name="T10" fmla="*/ 5 w 52"/>
                  <a:gd name="T11" fmla="*/ 27 h 51"/>
                  <a:gd name="T12" fmla="*/ 3 w 52"/>
                  <a:gd name="T13" fmla="*/ 29 h 51"/>
                  <a:gd name="T14" fmla="*/ 1 w 52"/>
                  <a:gd name="T15" fmla="*/ 33 h 51"/>
                  <a:gd name="T16" fmla="*/ 5 w 52"/>
                  <a:gd name="T17" fmla="*/ 36 h 51"/>
                  <a:gd name="T18" fmla="*/ 8 w 52"/>
                  <a:gd name="T19" fmla="*/ 36 h 51"/>
                  <a:gd name="T20" fmla="*/ 8 w 52"/>
                  <a:gd name="T21" fmla="*/ 41 h 51"/>
                  <a:gd name="T22" fmla="*/ 9 w 52"/>
                  <a:gd name="T23" fmla="*/ 45 h 51"/>
                  <a:gd name="T24" fmla="*/ 13 w 52"/>
                  <a:gd name="T25" fmla="*/ 45 h 51"/>
                  <a:gd name="T26" fmla="*/ 17 w 52"/>
                  <a:gd name="T27" fmla="*/ 45 h 51"/>
                  <a:gd name="T28" fmla="*/ 18 w 52"/>
                  <a:gd name="T29" fmla="*/ 48 h 51"/>
                  <a:gd name="T30" fmla="*/ 21 w 52"/>
                  <a:gd name="T31" fmla="*/ 51 h 51"/>
                  <a:gd name="T32" fmla="*/ 25 w 52"/>
                  <a:gd name="T33" fmla="*/ 49 h 51"/>
                  <a:gd name="T34" fmla="*/ 28 w 52"/>
                  <a:gd name="T35" fmla="*/ 47 h 51"/>
                  <a:gd name="T36" fmla="*/ 30 w 52"/>
                  <a:gd name="T37" fmla="*/ 49 h 51"/>
                  <a:gd name="T38" fmla="*/ 34 w 52"/>
                  <a:gd name="T39" fmla="*/ 50 h 51"/>
                  <a:gd name="T40" fmla="*/ 37 w 52"/>
                  <a:gd name="T41" fmla="*/ 47 h 51"/>
                  <a:gd name="T42" fmla="*/ 38 w 52"/>
                  <a:gd name="T43" fmla="*/ 43 h 51"/>
                  <a:gd name="T44" fmla="*/ 41 w 52"/>
                  <a:gd name="T45" fmla="*/ 44 h 51"/>
                  <a:gd name="T46" fmla="*/ 45 w 52"/>
                  <a:gd name="T47" fmla="*/ 43 h 51"/>
                  <a:gd name="T48" fmla="*/ 46 w 52"/>
                  <a:gd name="T49" fmla="*/ 39 h 51"/>
                  <a:gd name="T50" fmla="*/ 45 w 52"/>
                  <a:gd name="T51" fmla="*/ 35 h 51"/>
                  <a:gd name="T52" fmla="*/ 48 w 52"/>
                  <a:gd name="T53" fmla="*/ 34 h 51"/>
                  <a:gd name="T54" fmla="*/ 51 w 52"/>
                  <a:gd name="T55" fmla="*/ 31 h 51"/>
                  <a:gd name="T56" fmla="*/ 50 w 52"/>
                  <a:gd name="T57" fmla="*/ 27 h 51"/>
                  <a:gd name="T58" fmla="*/ 47 w 52"/>
                  <a:gd name="T59" fmla="*/ 24 h 51"/>
                  <a:gd name="T60" fmla="*/ 49 w 52"/>
                  <a:gd name="T61" fmla="*/ 22 h 51"/>
                  <a:gd name="T62" fmla="*/ 51 w 52"/>
                  <a:gd name="T63" fmla="*/ 18 h 51"/>
                  <a:gd name="T64" fmla="*/ 47 w 52"/>
                  <a:gd name="T65" fmla="*/ 15 h 51"/>
                  <a:gd name="T66" fmla="*/ 44 w 52"/>
                  <a:gd name="T67" fmla="*/ 13 h 51"/>
                  <a:gd name="T68" fmla="*/ 44 w 52"/>
                  <a:gd name="T69" fmla="*/ 10 h 51"/>
                  <a:gd name="T70" fmla="*/ 43 w 52"/>
                  <a:gd name="T71" fmla="*/ 6 h 51"/>
                  <a:gd name="T72" fmla="*/ 39 w 52"/>
                  <a:gd name="T73" fmla="*/ 6 h 51"/>
                  <a:gd name="T74" fmla="*/ 35 w 52"/>
                  <a:gd name="T75" fmla="*/ 6 h 51"/>
                  <a:gd name="T76" fmla="*/ 34 w 52"/>
                  <a:gd name="T77" fmla="*/ 3 h 51"/>
                  <a:gd name="T78" fmla="*/ 32 w 52"/>
                  <a:gd name="T79" fmla="*/ 0 h 51"/>
                  <a:gd name="T80" fmla="*/ 28 w 52"/>
                  <a:gd name="T81" fmla="*/ 2 h 51"/>
                  <a:gd name="T82" fmla="*/ 24 w 52"/>
                  <a:gd name="T83" fmla="*/ 4 h 51"/>
                  <a:gd name="T84" fmla="*/ 22 w 52"/>
                  <a:gd name="T85" fmla="*/ 2 h 51"/>
                  <a:gd name="T86" fmla="*/ 18 w 52"/>
                  <a:gd name="T87" fmla="*/ 1 h 51"/>
                  <a:gd name="T88" fmla="*/ 16 w 52"/>
                  <a:gd name="T89" fmla="*/ 4 h 51"/>
                  <a:gd name="T90" fmla="*/ 14 w 52"/>
                  <a:gd name="T91" fmla="*/ 8 h 51"/>
                  <a:gd name="T92" fmla="*/ 11 w 52"/>
                  <a:gd name="T93" fmla="*/ 7 h 51"/>
                  <a:gd name="T94" fmla="*/ 7 w 52"/>
                  <a:gd name="T95" fmla="*/ 8 h 51"/>
                  <a:gd name="T96" fmla="*/ 6 w 52"/>
                  <a:gd name="T97" fmla="*/ 12 h 51"/>
                  <a:gd name="T98" fmla="*/ 22 w 52"/>
                  <a:gd name="T99" fmla="*/ 11 h 51"/>
                  <a:gd name="T100" fmla="*/ 40 w 52"/>
                  <a:gd name="T101" fmla="*/ 21 h 51"/>
                  <a:gd name="T102" fmla="*/ 31 w 52"/>
                  <a:gd name="T103" fmla="*/ 40 h 51"/>
                  <a:gd name="T104" fmla="*/ 12 w 52"/>
                  <a:gd name="T105" fmla="*/ 30 h 51"/>
                  <a:gd name="T106" fmla="*/ 22 w 52"/>
                  <a:gd name="T107" fmla="*/ 1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1">
                    <a:moveTo>
                      <a:pt x="6" y="12"/>
                    </a:moveTo>
                    <a:cubicBezTo>
                      <a:pt x="7" y="13"/>
                      <a:pt x="7" y="16"/>
                      <a:pt x="7" y="16"/>
                    </a:cubicBezTo>
                    <a:cubicBezTo>
                      <a:pt x="7" y="17"/>
                      <a:pt x="5" y="18"/>
                      <a:pt x="4" y="17"/>
                    </a:cubicBezTo>
                    <a:cubicBezTo>
                      <a:pt x="3" y="17"/>
                      <a:pt x="1" y="18"/>
                      <a:pt x="1" y="20"/>
                    </a:cubicBezTo>
                    <a:cubicBezTo>
                      <a:pt x="0" y="22"/>
                      <a:pt x="1" y="24"/>
                      <a:pt x="3" y="24"/>
                    </a:cubicBezTo>
                    <a:cubicBezTo>
                      <a:pt x="4" y="24"/>
                      <a:pt x="5" y="26"/>
                      <a:pt x="5" y="27"/>
                    </a:cubicBezTo>
                    <a:cubicBezTo>
                      <a:pt x="5" y="28"/>
                      <a:pt x="4" y="29"/>
                      <a:pt x="3" y="29"/>
                    </a:cubicBezTo>
                    <a:cubicBezTo>
                      <a:pt x="1" y="30"/>
                      <a:pt x="1" y="32"/>
                      <a:pt x="1" y="33"/>
                    </a:cubicBezTo>
                    <a:cubicBezTo>
                      <a:pt x="2" y="35"/>
                      <a:pt x="4" y="36"/>
                      <a:pt x="5" y="36"/>
                    </a:cubicBezTo>
                    <a:cubicBezTo>
                      <a:pt x="6" y="36"/>
                      <a:pt x="8" y="36"/>
                      <a:pt x="8" y="36"/>
                    </a:cubicBezTo>
                    <a:cubicBezTo>
                      <a:pt x="8" y="37"/>
                      <a:pt x="9" y="40"/>
                      <a:pt x="8" y="41"/>
                    </a:cubicBezTo>
                    <a:cubicBezTo>
                      <a:pt x="7" y="42"/>
                      <a:pt x="7" y="43"/>
                      <a:pt x="9" y="45"/>
                    </a:cubicBezTo>
                    <a:cubicBezTo>
                      <a:pt x="10" y="46"/>
                      <a:pt x="12" y="46"/>
                      <a:pt x="13" y="45"/>
                    </a:cubicBezTo>
                    <a:cubicBezTo>
                      <a:pt x="14" y="44"/>
                      <a:pt x="16" y="44"/>
                      <a:pt x="17" y="45"/>
                    </a:cubicBezTo>
                    <a:cubicBezTo>
                      <a:pt x="18" y="45"/>
                      <a:pt x="18" y="46"/>
                      <a:pt x="18" y="48"/>
                    </a:cubicBezTo>
                    <a:cubicBezTo>
                      <a:pt x="18" y="49"/>
                      <a:pt x="19" y="50"/>
                      <a:pt x="21" y="51"/>
                    </a:cubicBezTo>
                    <a:cubicBezTo>
                      <a:pt x="22" y="51"/>
                      <a:pt x="24" y="50"/>
                      <a:pt x="25" y="49"/>
                    </a:cubicBezTo>
                    <a:cubicBezTo>
                      <a:pt x="25" y="48"/>
                      <a:pt x="27" y="47"/>
                      <a:pt x="28" y="47"/>
                    </a:cubicBezTo>
                    <a:cubicBezTo>
                      <a:pt x="29" y="47"/>
                      <a:pt x="30" y="48"/>
                      <a:pt x="30" y="49"/>
                    </a:cubicBezTo>
                    <a:cubicBezTo>
                      <a:pt x="30" y="50"/>
                      <a:pt x="32" y="51"/>
                      <a:pt x="34" y="50"/>
                    </a:cubicBezTo>
                    <a:cubicBezTo>
                      <a:pt x="36" y="50"/>
                      <a:pt x="37" y="48"/>
                      <a:pt x="37" y="47"/>
                    </a:cubicBezTo>
                    <a:cubicBezTo>
                      <a:pt x="36" y="45"/>
                      <a:pt x="38" y="43"/>
                      <a:pt x="38" y="43"/>
                    </a:cubicBezTo>
                    <a:cubicBezTo>
                      <a:pt x="39" y="42"/>
                      <a:pt x="40" y="43"/>
                      <a:pt x="41" y="44"/>
                    </a:cubicBezTo>
                    <a:cubicBezTo>
                      <a:pt x="42" y="45"/>
                      <a:pt x="44" y="44"/>
                      <a:pt x="45" y="43"/>
                    </a:cubicBezTo>
                    <a:cubicBezTo>
                      <a:pt x="47" y="42"/>
                      <a:pt x="47" y="40"/>
                      <a:pt x="46" y="39"/>
                    </a:cubicBezTo>
                    <a:cubicBezTo>
                      <a:pt x="45" y="38"/>
                      <a:pt x="45" y="35"/>
                      <a:pt x="45" y="35"/>
                    </a:cubicBezTo>
                    <a:cubicBezTo>
                      <a:pt x="46" y="34"/>
                      <a:pt x="47" y="34"/>
                      <a:pt x="48" y="34"/>
                    </a:cubicBezTo>
                    <a:cubicBezTo>
                      <a:pt x="50" y="34"/>
                      <a:pt x="51" y="33"/>
                      <a:pt x="51" y="31"/>
                    </a:cubicBezTo>
                    <a:cubicBezTo>
                      <a:pt x="52" y="29"/>
                      <a:pt x="51" y="27"/>
                      <a:pt x="50" y="27"/>
                    </a:cubicBezTo>
                    <a:cubicBezTo>
                      <a:pt x="48" y="27"/>
                      <a:pt x="47" y="25"/>
                      <a:pt x="47" y="24"/>
                    </a:cubicBezTo>
                    <a:cubicBezTo>
                      <a:pt x="47" y="23"/>
                      <a:pt x="48" y="22"/>
                      <a:pt x="49" y="22"/>
                    </a:cubicBezTo>
                    <a:cubicBezTo>
                      <a:pt x="51" y="21"/>
                      <a:pt x="51" y="19"/>
                      <a:pt x="51" y="18"/>
                    </a:cubicBezTo>
                    <a:cubicBezTo>
                      <a:pt x="50" y="16"/>
                      <a:pt x="49" y="15"/>
                      <a:pt x="47" y="15"/>
                    </a:cubicBezTo>
                    <a:cubicBezTo>
                      <a:pt x="46" y="16"/>
                      <a:pt x="44" y="14"/>
                      <a:pt x="44" y="13"/>
                    </a:cubicBezTo>
                    <a:cubicBezTo>
                      <a:pt x="43" y="13"/>
                      <a:pt x="43" y="11"/>
                      <a:pt x="44" y="10"/>
                    </a:cubicBezTo>
                    <a:cubicBezTo>
                      <a:pt x="45" y="9"/>
                      <a:pt x="45" y="8"/>
                      <a:pt x="43" y="6"/>
                    </a:cubicBezTo>
                    <a:cubicBezTo>
                      <a:pt x="42" y="5"/>
                      <a:pt x="40" y="5"/>
                      <a:pt x="39" y="6"/>
                    </a:cubicBezTo>
                    <a:cubicBezTo>
                      <a:pt x="38" y="7"/>
                      <a:pt x="36" y="7"/>
                      <a:pt x="35" y="6"/>
                    </a:cubicBezTo>
                    <a:cubicBezTo>
                      <a:pt x="34" y="6"/>
                      <a:pt x="34" y="5"/>
                      <a:pt x="34" y="3"/>
                    </a:cubicBezTo>
                    <a:cubicBezTo>
                      <a:pt x="35" y="2"/>
                      <a:pt x="33" y="1"/>
                      <a:pt x="32" y="0"/>
                    </a:cubicBezTo>
                    <a:cubicBezTo>
                      <a:pt x="30" y="0"/>
                      <a:pt x="28" y="1"/>
                      <a:pt x="28" y="2"/>
                    </a:cubicBezTo>
                    <a:cubicBezTo>
                      <a:pt x="27" y="3"/>
                      <a:pt x="25" y="4"/>
                      <a:pt x="24" y="4"/>
                    </a:cubicBezTo>
                    <a:cubicBezTo>
                      <a:pt x="24" y="4"/>
                      <a:pt x="23" y="3"/>
                      <a:pt x="22" y="2"/>
                    </a:cubicBezTo>
                    <a:cubicBezTo>
                      <a:pt x="22" y="1"/>
                      <a:pt x="20" y="0"/>
                      <a:pt x="18" y="1"/>
                    </a:cubicBezTo>
                    <a:cubicBezTo>
                      <a:pt x="16" y="1"/>
                      <a:pt x="15" y="3"/>
                      <a:pt x="16" y="4"/>
                    </a:cubicBezTo>
                    <a:cubicBezTo>
                      <a:pt x="16" y="6"/>
                      <a:pt x="15" y="8"/>
                      <a:pt x="14" y="8"/>
                    </a:cubicBezTo>
                    <a:cubicBezTo>
                      <a:pt x="13" y="9"/>
                      <a:pt x="12" y="8"/>
                      <a:pt x="11" y="7"/>
                    </a:cubicBezTo>
                    <a:cubicBezTo>
                      <a:pt x="10" y="6"/>
                      <a:pt x="8" y="7"/>
                      <a:pt x="7" y="8"/>
                    </a:cubicBezTo>
                    <a:cubicBezTo>
                      <a:pt x="6" y="10"/>
                      <a:pt x="5" y="11"/>
                      <a:pt x="6" y="12"/>
                    </a:cubicBezTo>
                    <a:close/>
                    <a:moveTo>
                      <a:pt x="22" y="11"/>
                    </a:moveTo>
                    <a:cubicBezTo>
                      <a:pt x="29" y="9"/>
                      <a:pt x="38" y="13"/>
                      <a:pt x="40" y="21"/>
                    </a:cubicBezTo>
                    <a:cubicBezTo>
                      <a:pt x="43" y="29"/>
                      <a:pt x="38" y="37"/>
                      <a:pt x="31" y="40"/>
                    </a:cubicBezTo>
                    <a:cubicBezTo>
                      <a:pt x="23" y="42"/>
                      <a:pt x="14" y="38"/>
                      <a:pt x="12" y="30"/>
                    </a:cubicBezTo>
                    <a:cubicBezTo>
                      <a:pt x="9" y="22"/>
                      <a:pt x="14" y="14"/>
                      <a:pt x="2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14"/>
              <p:cNvSpPr>
                <a:spLocks noEditPoints="1"/>
              </p:cNvSpPr>
              <p:nvPr/>
            </p:nvSpPr>
            <p:spPr bwMode="auto">
              <a:xfrm>
                <a:off x="4842" y="2116"/>
                <a:ext cx="163" cy="168"/>
              </a:xfrm>
              <a:custGeom>
                <a:avLst/>
                <a:gdLst>
                  <a:gd name="T0" fmla="*/ 4 w 39"/>
                  <a:gd name="T1" fmla="*/ 10 h 40"/>
                  <a:gd name="T2" fmla="*/ 5 w 39"/>
                  <a:gd name="T3" fmla="*/ 13 h 40"/>
                  <a:gd name="T4" fmla="*/ 2 w 39"/>
                  <a:gd name="T5" fmla="*/ 13 h 40"/>
                  <a:gd name="T6" fmla="*/ 0 w 39"/>
                  <a:gd name="T7" fmla="*/ 16 h 40"/>
                  <a:gd name="T8" fmla="*/ 1 w 39"/>
                  <a:gd name="T9" fmla="*/ 19 h 40"/>
                  <a:gd name="T10" fmla="*/ 3 w 39"/>
                  <a:gd name="T11" fmla="*/ 21 h 40"/>
                  <a:gd name="T12" fmla="*/ 2 w 39"/>
                  <a:gd name="T13" fmla="*/ 23 h 40"/>
                  <a:gd name="T14" fmla="*/ 1 w 39"/>
                  <a:gd name="T15" fmla="*/ 26 h 40"/>
                  <a:gd name="T16" fmla="*/ 3 w 39"/>
                  <a:gd name="T17" fmla="*/ 28 h 40"/>
                  <a:gd name="T18" fmla="*/ 5 w 39"/>
                  <a:gd name="T19" fmla="*/ 28 h 40"/>
                  <a:gd name="T20" fmla="*/ 5 w 39"/>
                  <a:gd name="T21" fmla="*/ 31 h 40"/>
                  <a:gd name="T22" fmla="*/ 6 w 39"/>
                  <a:gd name="T23" fmla="*/ 35 h 40"/>
                  <a:gd name="T24" fmla="*/ 9 w 39"/>
                  <a:gd name="T25" fmla="*/ 35 h 40"/>
                  <a:gd name="T26" fmla="*/ 13 w 39"/>
                  <a:gd name="T27" fmla="*/ 34 h 40"/>
                  <a:gd name="T28" fmla="*/ 13 w 39"/>
                  <a:gd name="T29" fmla="*/ 37 h 40"/>
                  <a:gd name="T30" fmla="*/ 15 w 39"/>
                  <a:gd name="T31" fmla="*/ 39 h 40"/>
                  <a:gd name="T32" fmla="*/ 18 w 39"/>
                  <a:gd name="T33" fmla="*/ 38 h 40"/>
                  <a:gd name="T34" fmla="*/ 21 w 39"/>
                  <a:gd name="T35" fmla="*/ 36 h 40"/>
                  <a:gd name="T36" fmla="*/ 22 w 39"/>
                  <a:gd name="T37" fmla="*/ 38 h 40"/>
                  <a:gd name="T38" fmla="*/ 26 w 39"/>
                  <a:gd name="T39" fmla="*/ 39 h 40"/>
                  <a:gd name="T40" fmla="*/ 27 w 39"/>
                  <a:gd name="T41" fmla="*/ 36 h 40"/>
                  <a:gd name="T42" fmla="*/ 29 w 39"/>
                  <a:gd name="T43" fmla="*/ 33 h 40"/>
                  <a:gd name="T44" fmla="*/ 31 w 39"/>
                  <a:gd name="T45" fmla="*/ 34 h 40"/>
                  <a:gd name="T46" fmla="*/ 34 w 39"/>
                  <a:gd name="T47" fmla="*/ 33 h 40"/>
                  <a:gd name="T48" fmla="*/ 35 w 39"/>
                  <a:gd name="T49" fmla="*/ 30 h 40"/>
                  <a:gd name="T50" fmla="*/ 34 w 39"/>
                  <a:gd name="T51" fmla="*/ 27 h 40"/>
                  <a:gd name="T52" fmla="*/ 36 w 39"/>
                  <a:gd name="T53" fmla="*/ 26 h 40"/>
                  <a:gd name="T54" fmla="*/ 39 w 39"/>
                  <a:gd name="T55" fmla="*/ 24 h 40"/>
                  <a:gd name="T56" fmla="*/ 38 w 39"/>
                  <a:gd name="T57" fmla="*/ 21 h 40"/>
                  <a:gd name="T58" fmla="*/ 36 w 39"/>
                  <a:gd name="T59" fmla="*/ 18 h 40"/>
                  <a:gd name="T60" fmla="*/ 37 w 39"/>
                  <a:gd name="T61" fmla="*/ 17 h 40"/>
                  <a:gd name="T62" fmla="*/ 38 w 39"/>
                  <a:gd name="T63" fmla="*/ 14 h 40"/>
                  <a:gd name="T64" fmla="*/ 36 w 39"/>
                  <a:gd name="T65" fmla="*/ 12 h 40"/>
                  <a:gd name="T66" fmla="*/ 33 w 39"/>
                  <a:gd name="T67" fmla="*/ 10 h 40"/>
                  <a:gd name="T68" fmla="*/ 33 w 39"/>
                  <a:gd name="T69" fmla="*/ 8 h 40"/>
                  <a:gd name="T70" fmla="*/ 33 w 39"/>
                  <a:gd name="T71" fmla="*/ 5 h 40"/>
                  <a:gd name="T72" fmla="*/ 30 w 39"/>
                  <a:gd name="T73" fmla="*/ 5 h 40"/>
                  <a:gd name="T74" fmla="*/ 26 w 39"/>
                  <a:gd name="T75" fmla="*/ 5 h 40"/>
                  <a:gd name="T76" fmla="*/ 26 w 39"/>
                  <a:gd name="T77" fmla="*/ 3 h 40"/>
                  <a:gd name="T78" fmla="*/ 24 w 39"/>
                  <a:gd name="T79" fmla="*/ 0 h 40"/>
                  <a:gd name="T80" fmla="*/ 21 w 39"/>
                  <a:gd name="T81" fmla="*/ 2 h 40"/>
                  <a:gd name="T82" fmla="*/ 18 w 39"/>
                  <a:gd name="T83" fmla="*/ 4 h 40"/>
                  <a:gd name="T84" fmla="*/ 16 w 39"/>
                  <a:gd name="T85" fmla="*/ 2 h 40"/>
                  <a:gd name="T86" fmla="*/ 13 w 39"/>
                  <a:gd name="T87" fmla="*/ 1 h 40"/>
                  <a:gd name="T88" fmla="*/ 11 w 39"/>
                  <a:gd name="T89" fmla="*/ 3 h 40"/>
                  <a:gd name="T90" fmla="*/ 10 w 39"/>
                  <a:gd name="T91" fmla="*/ 6 h 40"/>
                  <a:gd name="T92" fmla="*/ 8 w 39"/>
                  <a:gd name="T93" fmla="*/ 6 h 40"/>
                  <a:gd name="T94" fmla="*/ 5 w 39"/>
                  <a:gd name="T95" fmla="*/ 6 h 40"/>
                  <a:gd name="T96" fmla="*/ 4 w 39"/>
                  <a:gd name="T97" fmla="*/ 10 h 40"/>
                  <a:gd name="T98" fmla="*/ 16 w 39"/>
                  <a:gd name="T99" fmla="*/ 9 h 40"/>
                  <a:gd name="T100" fmla="*/ 30 w 39"/>
                  <a:gd name="T101" fmla="*/ 16 h 40"/>
                  <a:gd name="T102" fmla="*/ 23 w 39"/>
                  <a:gd name="T103" fmla="*/ 31 h 40"/>
                  <a:gd name="T104" fmla="*/ 9 w 39"/>
                  <a:gd name="T105" fmla="*/ 23 h 40"/>
                  <a:gd name="T106" fmla="*/ 16 w 39"/>
                  <a:gd name="T107" fmla="*/ 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9" h="40">
                    <a:moveTo>
                      <a:pt x="4" y="10"/>
                    </a:moveTo>
                    <a:cubicBezTo>
                      <a:pt x="5" y="10"/>
                      <a:pt x="5" y="12"/>
                      <a:pt x="5" y="13"/>
                    </a:cubicBezTo>
                    <a:cubicBezTo>
                      <a:pt x="4" y="13"/>
                      <a:pt x="3" y="14"/>
                      <a:pt x="2" y="13"/>
                    </a:cubicBezTo>
                    <a:cubicBezTo>
                      <a:pt x="1" y="13"/>
                      <a:pt x="0" y="14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19"/>
                      <a:pt x="3" y="20"/>
                      <a:pt x="3" y="21"/>
                    </a:cubicBezTo>
                    <a:cubicBezTo>
                      <a:pt x="3" y="22"/>
                      <a:pt x="3" y="22"/>
                      <a:pt x="2" y="23"/>
                    </a:cubicBezTo>
                    <a:cubicBezTo>
                      <a:pt x="1" y="23"/>
                      <a:pt x="0" y="24"/>
                      <a:pt x="1" y="26"/>
                    </a:cubicBezTo>
                    <a:cubicBezTo>
                      <a:pt x="1" y="27"/>
                      <a:pt x="2" y="28"/>
                      <a:pt x="3" y="28"/>
                    </a:cubicBezTo>
                    <a:cubicBezTo>
                      <a:pt x="4" y="27"/>
                      <a:pt x="5" y="28"/>
                      <a:pt x="5" y="28"/>
                    </a:cubicBezTo>
                    <a:cubicBezTo>
                      <a:pt x="6" y="29"/>
                      <a:pt x="6" y="31"/>
                      <a:pt x="5" y="31"/>
                    </a:cubicBezTo>
                    <a:cubicBezTo>
                      <a:pt x="5" y="32"/>
                      <a:pt x="5" y="34"/>
                      <a:pt x="6" y="35"/>
                    </a:cubicBezTo>
                    <a:cubicBezTo>
                      <a:pt x="7" y="35"/>
                      <a:pt x="9" y="36"/>
                      <a:pt x="9" y="35"/>
                    </a:cubicBezTo>
                    <a:cubicBezTo>
                      <a:pt x="10" y="34"/>
                      <a:pt x="12" y="34"/>
                      <a:pt x="13" y="34"/>
                    </a:cubicBezTo>
                    <a:cubicBezTo>
                      <a:pt x="13" y="35"/>
                      <a:pt x="13" y="36"/>
                      <a:pt x="13" y="37"/>
                    </a:cubicBezTo>
                    <a:cubicBezTo>
                      <a:pt x="13" y="38"/>
                      <a:pt x="14" y="39"/>
                      <a:pt x="15" y="39"/>
                    </a:cubicBezTo>
                    <a:cubicBezTo>
                      <a:pt x="17" y="40"/>
                      <a:pt x="18" y="39"/>
                      <a:pt x="18" y="38"/>
                    </a:cubicBezTo>
                    <a:cubicBezTo>
                      <a:pt x="18" y="37"/>
                      <a:pt x="20" y="36"/>
                      <a:pt x="21" y="36"/>
                    </a:cubicBezTo>
                    <a:cubicBezTo>
                      <a:pt x="21" y="36"/>
                      <a:pt x="22" y="37"/>
                      <a:pt x="22" y="38"/>
                    </a:cubicBezTo>
                    <a:cubicBezTo>
                      <a:pt x="23" y="39"/>
                      <a:pt x="24" y="39"/>
                      <a:pt x="26" y="39"/>
                    </a:cubicBezTo>
                    <a:cubicBezTo>
                      <a:pt x="27" y="38"/>
                      <a:pt x="28" y="37"/>
                      <a:pt x="27" y="36"/>
                    </a:cubicBezTo>
                    <a:cubicBezTo>
                      <a:pt x="27" y="35"/>
                      <a:pt x="28" y="33"/>
                      <a:pt x="29" y="33"/>
                    </a:cubicBezTo>
                    <a:cubicBezTo>
                      <a:pt x="29" y="33"/>
                      <a:pt x="30" y="33"/>
                      <a:pt x="31" y="34"/>
                    </a:cubicBezTo>
                    <a:cubicBezTo>
                      <a:pt x="32" y="34"/>
                      <a:pt x="33" y="34"/>
                      <a:pt x="34" y="33"/>
                    </a:cubicBezTo>
                    <a:cubicBezTo>
                      <a:pt x="35" y="32"/>
                      <a:pt x="35" y="31"/>
                      <a:pt x="35" y="30"/>
                    </a:cubicBezTo>
                    <a:cubicBezTo>
                      <a:pt x="34" y="29"/>
                      <a:pt x="34" y="27"/>
                      <a:pt x="34" y="27"/>
                    </a:cubicBezTo>
                    <a:cubicBezTo>
                      <a:pt x="34" y="26"/>
                      <a:pt x="35" y="26"/>
                      <a:pt x="36" y="26"/>
                    </a:cubicBezTo>
                    <a:cubicBezTo>
                      <a:pt x="38" y="26"/>
                      <a:pt x="39" y="25"/>
                      <a:pt x="39" y="24"/>
                    </a:cubicBezTo>
                    <a:cubicBezTo>
                      <a:pt x="39" y="23"/>
                      <a:pt x="39" y="21"/>
                      <a:pt x="38" y="21"/>
                    </a:cubicBezTo>
                    <a:cubicBezTo>
                      <a:pt x="37" y="21"/>
                      <a:pt x="36" y="19"/>
                      <a:pt x="36" y="18"/>
                    </a:cubicBezTo>
                    <a:cubicBezTo>
                      <a:pt x="36" y="18"/>
                      <a:pt x="36" y="17"/>
                      <a:pt x="37" y="17"/>
                    </a:cubicBezTo>
                    <a:cubicBezTo>
                      <a:pt x="38" y="16"/>
                      <a:pt x="39" y="15"/>
                      <a:pt x="38" y="14"/>
                    </a:cubicBezTo>
                    <a:cubicBezTo>
                      <a:pt x="38" y="12"/>
                      <a:pt x="37" y="11"/>
                      <a:pt x="36" y="12"/>
                    </a:cubicBezTo>
                    <a:cubicBezTo>
                      <a:pt x="35" y="12"/>
                      <a:pt x="33" y="11"/>
                      <a:pt x="33" y="10"/>
                    </a:cubicBezTo>
                    <a:cubicBezTo>
                      <a:pt x="32" y="10"/>
                      <a:pt x="33" y="9"/>
                      <a:pt x="33" y="8"/>
                    </a:cubicBezTo>
                    <a:cubicBezTo>
                      <a:pt x="34" y="7"/>
                      <a:pt x="34" y="6"/>
                      <a:pt x="33" y="5"/>
                    </a:cubicBezTo>
                    <a:cubicBezTo>
                      <a:pt x="32" y="4"/>
                      <a:pt x="30" y="4"/>
                      <a:pt x="30" y="5"/>
                    </a:cubicBezTo>
                    <a:cubicBezTo>
                      <a:pt x="29" y="5"/>
                      <a:pt x="27" y="5"/>
                      <a:pt x="26" y="5"/>
                    </a:cubicBezTo>
                    <a:cubicBezTo>
                      <a:pt x="26" y="5"/>
                      <a:pt x="26" y="4"/>
                      <a:pt x="26" y="3"/>
                    </a:cubicBezTo>
                    <a:cubicBezTo>
                      <a:pt x="26" y="2"/>
                      <a:pt x="25" y="1"/>
                      <a:pt x="24" y="0"/>
                    </a:cubicBezTo>
                    <a:cubicBezTo>
                      <a:pt x="22" y="0"/>
                      <a:pt x="21" y="1"/>
                      <a:pt x="21" y="2"/>
                    </a:cubicBezTo>
                    <a:cubicBezTo>
                      <a:pt x="20" y="3"/>
                      <a:pt x="19" y="3"/>
                      <a:pt x="18" y="4"/>
                    </a:cubicBezTo>
                    <a:cubicBezTo>
                      <a:pt x="18" y="4"/>
                      <a:pt x="17" y="3"/>
                      <a:pt x="16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12" y="1"/>
                      <a:pt x="11" y="2"/>
                      <a:pt x="11" y="3"/>
                    </a:cubicBezTo>
                    <a:cubicBezTo>
                      <a:pt x="12" y="4"/>
                      <a:pt x="11" y="6"/>
                      <a:pt x="10" y="6"/>
                    </a:cubicBezTo>
                    <a:cubicBezTo>
                      <a:pt x="10" y="7"/>
                      <a:pt x="9" y="6"/>
                      <a:pt x="8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4" y="7"/>
                      <a:pt x="4" y="9"/>
                      <a:pt x="4" y="10"/>
                    </a:cubicBezTo>
                    <a:close/>
                    <a:moveTo>
                      <a:pt x="16" y="9"/>
                    </a:moveTo>
                    <a:cubicBezTo>
                      <a:pt x="22" y="7"/>
                      <a:pt x="28" y="10"/>
                      <a:pt x="30" y="16"/>
                    </a:cubicBezTo>
                    <a:cubicBezTo>
                      <a:pt x="32" y="22"/>
                      <a:pt x="29" y="29"/>
                      <a:pt x="23" y="31"/>
                    </a:cubicBezTo>
                    <a:cubicBezTo>
                      <a:pt x="17" y="33"/>
                      <a:pt x="11" y="29"/>
                      <a:pt x="9" y="23"/>
                    </a:cubicBezTo>
                    <a:cubicBezTo>
                      <a:pt x="7" y="17"/>
                      <a:pt x="10" y="11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703846" y="2836443"/>
            <a:ext cx="1852203" cy="3190034"/>
            <a:chOff x="2082059" y="3844831"/>
            <a:chExt cx="1852203" cy="3190034"/>
          </a:xfrm>
        </p:grpSpPr>
        <p:grpSp>
          <p:nvGrpSpPr>
            <p:cNvPr id="26" name="组合 25"/>
            <p:cNvGrpSpPr/>
            <p:nvPr/>
          </p:nvGrpSpPr>
          <p:grpSpPr>
            <a:xfrm>
              <a:off x="2082059" y="3844831"/>
              <a:ext cx="1852203" cy="3190034"/>
              <a:chOff x="2689225" y="814470"/>
              <a:chExt cx="2591963" cy="4464121"/>
            </a:xfrm>
          </p:grpSpPr>
          <p:sp>
            <p:nvSpPr>
              <p:cNvPr id="30" name="任意多边形 29"/>
              <p:cNvSpPr/>
              <p:nvPr/>
            </p:nvSpPr>
            <p:spPr>
              <a:xfrm rot="2700000">
                <a:off x="2013033" y="2010436"/>
                <a:ext cx="4464121" cy="2072189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chemeClr val="bg1">
                      <a:lumMod val="65000"/>
                      <a:alpha val="29000"/>
                    </a:schemeClr>
                  </a:gs>
                  <a:gs pos="0">
                    <a:schemeClr val="tx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016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220839" y="4115429"/>
              <a:ext cx="1431499" cy="2455353"/>
              <a:chOff x="2689225" y="825137"/>
              <a:chExt cx="2602631" cy="4464121"/>
            </a:xfrm>
          </p:grpSpPr>
          <p:sp>
            <p:nvSpPr>
              <p:cNvPr id="28" name="任意多边形 27"/>
              <p:cNvSpPr/>
              <p:nvPr/>
            </p:nvSpPr>
            <p:spPr>
              <a:xfrm rot="2700000">
                <a:off x="2023698" y="2021101"/>
                <a:ext cx="4464121" cy="2072194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chemeClr val="bg1">
                      <a:lumMod val="65000"/>
                      <a:alpha val="29000"/>
                    </a:schemeClr>
                  </a:gs>
                  <a:gs pos="0">
                    <a:schemeClr val="tx1"/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762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 w="254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622300" dist="215900" dir="2700000" algn="tl" rotWithShape="0">
                  <a:prstClr val="black">
                    <a:alpha val="2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9" name="Group 4"/>
          <p:cNvGrpSpPr>
            <a:grpSpLocks noChangeAspect="1"/>
          </p:cNvGrpSpPr>
          <p:nvPr/>
        </p:nvGrpSpPr>
        <p:grpSpPr bwMode="auto">
          <a:xfrm>
            <a:off x="3152783" y="3654070"/>
            <a:ext cx="382400" cy="561513"/>
            <a:chOff x="3540" y="531"/>
            <a:chExt cx="348" cy="51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0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33686" y="562767"/>
            <a:ext cx="1852203" cy="3190034"/>
            <a:chOff x="2688996" y="4250111"/>
            <a:chExt cx="1852203" cy="3190034"/>
          </a:xfrm>
        </p:grpSpPr>
        <p:grpSp>
          <p:nvGrpSpPr>
            <p:cNvPr id="8" name="组合 7"/>
            <p:cNvGrpSpPr/>
            <p:nvPr/>
          </p:nvGrpSpPr>
          <p:grpSpPr>
            <a:xfrm>
              <a:off x="2688996" y="4250111"/>
              <a:ext cx="1852203" cy="3190034"/>
              <a:chOff x="2082059" y="3844831"/>
              <a:chExt cx="1852203" cy="3190034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6" name="任意多边形 5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07" name="Freeform 32"/>
            <p:cNvSpPr>
              <a:spLocks noEditPoints="1"/>
            </p:cNvSpPr>
            <p:nvPr/>
          </p:nvSpPr>
          <p:spPr bwMode="auto">
            <a:xfrm>
              <a:off x="3060843" y="5190521"/>
              <a:ext cx="507059" cy="362940"/>
            </a:xfrm>
            <a:custGeom>
              <a:avLst/>
              <a:gdLst>
                <a:gd name="T0" fmla="*/ 92 w 244"/>
                <a:gd name="T1" fmla="*/ 48 h 175"/>
                <a:gd name="T2" fmla="*/ 102 w 244"/>
                <a:gd name="T3" fmla="*/ 27 h 175"/>
                <a:gd name="T4" fmla="*/ 75 w 244"/>
                <a:gd name="T5" fmla="*/ 0 h 175"/>
                <a:gd name="T6" fmla="*/ 48 w 244"/>
                <a:gd name="T7" fmla="*/ 27 h 175"/>
                <a:gd name="T8" fmla="*/ 58 w 244"/>
                <a:gd name="T9" fmla="*/ 48 h 175"/>
                <a:gd name="T10" fmla="*/ 10 w 244"/>
                <a:gd name="T11" fmla="*/ 123 h 175"/>
                <a:gd name="T12" fmla="*/ 46 w 244"/>
                <a:gd name="T13" fmla="*/ 97 h 175"/>
                <a:gd name="T14" fmla="*/ 32 w 244"/>
                <a:gd name="T15" fmla="*/ 175 h 175"/>
                <a:gd name="T16" fmla="*/ 57 w 244"/>
                <a:gd name="T17" fmla="*/ 175 h 175"/>
                <a:gd name="T18" fmla="*/ 75 w 244"/>
                <a:gd name="T19" fmla="*/ 142 h 175"/>
                <a:gd name="T20" fmla="*/ 93 w 244"/>
                <a:gd name="T21" fmla="*/ 175 h 175"/>
                <a:gd name="T22" fmla="*/ 118 w 244"/>
                <a:gd name="T23" fmla="*/ 175 h 175"/>
                <a:gd name="T24" fmla="*/ 104 w 244"/>
                <a:gd name="T25" fmla="*/ 97 h 175"/>
                <a:gd name="T26" fmla="*/ 140 w 244"/>
                <a:gd name="T27" fmla="*/ 123 h 175"/>
                <a:gd name="T28" fmla="*/ 92 w 244"/>
                <a:gd name="T29" fmla="*/ 48 h 175"/>
                <a:gd name="T30" fmla="*/ 208 w 244"/>
                <a:gd name="T31" fmla="*/ 97 h 175"/>
                <a:gd name="T32" fmla="*/ 214 w 244"/>
                <a:gd name="T33" fmla="*/ 84 h 175"/>
                <a:gd name="T34" fmla="*/ 198 w 244"/>
                <a:gd name="T35" fmla="*/ 68 h 175"/>
                <a:gd name="T36" fmla="*/ 181 w 244"/>
                <a:gd name="T37" fmla="*/ 84 h 175"/>
                <a:gd name="T38" fmla="*/ 187 w 244"/>
                <a:gd name="T39" fmla="*/ 97 h 175"/>
                <a:gd name="T40" fmla="*/ 158 w 244"/>
                <a:gd name="T41" fmla="*/ 143 h 175"/>
                <a:gd name="T42" fmla="*/ 180 w 244"/>
                <a:gd name="T43" fmla="*/ 127 h 175"/>
                <a:gd name="T44" fmla="*/ 171 w 244"/>
                <a:gd name="T45" fmla="*/ 175 h 175"/>
                <a:gd name="T46" fmla="*/ 186 w 244"/>
                <a:gd name="T47" fmla="*/ 175 h 175"/>
                <a:gd name="T48" fmla="*/ 198 w 244"/>
                <a:gd name="T49" fmla="*/ 155 h 175"/>
                <a:gd name="T50" fmla="*/ 209 w 244"/>
                <a:gd name="T51" fmla="*/ 175 h 175"/>
                <a:gd name="T52" fmla="*/ 224 w 244"/>
                <a:gd name="T53" fmla="*/ 175 h 175"/>
                <a:gd name="T54" fmla="*/ 216 w 244"/>
                <a:gd name="T55" fmla="*/ 127 h 175"/>
                <a:gd name="T56" fmla="*/ 237 w 244"/>
                <a:gd name="T57" fmla="*/ 143 h 175"/>
                <a:gd name="T58" fmla="*/ 208 w 244"/>
                <a:gd name="T59" fmla="*/ 97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4" h="175">
                  <a:moveTo>
                    <a:pt x="92" y="48"/>
                  </a:moveTo>
                  <a:cubicBezTo>
                    <a:pt x="98" y="43"/>
                    <a:pt x="102" y="36"/>
                    <a:pt x="102" y="27"/>
                  </a:cubicBezTo>
                  <a:cubicBezTo>
                    <a:pt x="102" y="12"/>
                    <a:pt x="90" y="0"/>
                    <a:pt x="75" y="0"/>
                  </a:cubicBezTo>
                  <a:cubicBezTo>
                    <a:pt x="60" y="0"/>
                    <a:pt x="48" y="12"/>
                    <a:pt x="48" y="27"/>
                  </a:cubicBezTo>
                  <a:cubicBezTo>
                    <a:pt x="48" y="36"/>
                    <a:pt x="52" y="43"/>
                    <a:pt x="58" y="48"/>
                  </a:cubicBezTo>
                  <a:cubicBezTo>
                    <a:pt x="31" y="58"/>
                    <a:pt x="0" y="113"/>
                    <a:pt x="10" y="123"/>
                  </a:cubicBezTo>
                  <a:cubicBezTo>
                    <a:pt x="19" y="131"/>
                    <a:pt x="34" y="114"/>
                    <a:pt x="46" y="97"/>
                  </a:cubicBezTo>
                  <a:cubicBezTo>
                    <a:pt x="39" y="123"/>
                    <a:pt x="34" y="151"/>
                    <a:pt x="32" y="175"/>
                  </a:cubicBezTo>
                  <a:cubicBezTo>
                    <a:pt x="57" y="175"/>
                    <a:pt x="57" y="175"/>
                    <a:pt x="57" y="175"/>
                  </a:cubicBezTo>
                  <a:cubicBezTo>
                    <a:pt x="57" y="161"/>
                    <a:pt x="66" y="142"/>
                    <a:pt x="75" y="142"/>
                  </a:cubicBezTo>
                  <a:cubicBezTo>
                    <a:pt x="84" y="142"/>
                    <a:pt x="93" y="161"/>
                    <a:pt x="93" y="175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6" y="151"/>
                    <a:pt x="111" y="123"/>
                    <a:pt x="104" y="97"/>
                  </a:cubicBezTo>
                  <a:cubicBezTo>
                    <a:pt x="116" y="114"/>
                    <a:pt x="131" y="131"/>
                    <a:pt x="140" y="123"/>
                  </a:cubicBezTo>
                  <a:cubicBezTo>
                    <a:pt x="150" y="113"/>
                    <a:pt x="119" y="58"/>
                    <a:pt x="92" y="48"/>
                  </a:cubicBezTo>
                  <a:close/>
                  <a:moveTo>
                    <a:pt x="208" y="97"/>
                  </a:moveTo>
                  <a:cubicBezTo>
                    <a:pt x="212" y="94"/>
                    <a:pt x="214" y="89"/>
                    <a:pt x="214" y="84"/>
                  </a:cubicBezTo>
                  <a:cubicBezTo>
                    <a:pt x="214" y="75"/>
                    <a:pt x="207" y="68"/>
                    <a:pt x="198" y="68"/>
                  </a:cubicBezTo>
                  <a:cubicBezTo>
                    <a:pt x="188" y="68"/>
                    <a:pt x="181" y="75"/>
                    <a:pt x="181" y="84"/>
                  </a:cubicBezTo>
                  <a:cubicBezTo>
                    <a:pt x="181" y="89"/>
                    <a:pt x="183" y="94"/>
                    <a:pt x="187" y="97"/>
                  </a:cubicBezTo>
                  <a:cubicBezTo>
                    <a:pt x="170" y="103"/>
                    <a:pt x="151" y="137"/>
                    <a:pt x="158" y="143"/>
                  </a:cubicBezTo>
                  <a:cubicBezTo>
                    <a:pt x="163" y="148"/>
                    <a:pt x="172" y="137"/>
                    <a:pt x="180" y="127"/>
                  </a:cubicBezTo>
                  <a:cubicBezTo>
                    <a:pt x="176" y="143"/>
                    <a:pt x="173" y="160"/>
                    <a:pt x="171" y="175"/>
                  </a:cubicBezTo>
                  <a:cubicBezTo>
                    <a:pt x="186" y="175"/>
                    <a:pt x="186" y="175"/>
                    <a:pt x="186" y="175"/>
                  </a:cubicBezTo>
                  <a:cubicBezTo>
                    <a:pt x="186" y="167"/>
                    <a:pt x="192" y="155"/>
                    <a:pt x="198" y="155"/>
                  </a:cubicBezTo>
                  <a:cubicBezTo>
                    <a:pt x="203" y="155"/>
                    <a:pt x="209" y="167"/>
                    <a:pt x="209" y="175"/>
                  </a:cubicBezTo>
                  <a:cubicBezTo>
                    <a:pt x="224" y="175"/>
                    <a:pt x="224" y="175"/>
                    <a:pt x="224" y="175"/>
                  </a:cubicBezTo>
                  <a:cubicBezTo>
                    <a:pt x="223" y="160"/>
                    <a:pt x="219" y="143"/>
                    <a:pt x="216" y="127"/>
                  </a:cubicBezTo>
                  <a:cubicBezTo>
                    <a:pt x="223" y="137"/>
                    <a:pt x="232" y="148"/>
                    <a:pt x="237" y="143"/>
                  </a:cubicBezTo>
                  <a:cubicBezTo>
                    <a:pt x="244" y="137"/>
                    <a:pt x="225" y="103"/>
                    <a:pt x="208" y="9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35956" y="3959962"/>
            <a:ext cx="1852203" cy="3190034"/>
            <a:chOff x="3841800" y="317741"/>
            <a:chExt cx="1852203" cy="3190034"/>
          </a:xfrm>
        </p:grpSpPr>
        <p:grpSp>
          <p:nvGrpSpPr>
            <p:cNvPr id="32" name="组合 31"/>
            <p:cNvGrpSpPr/>
            <p:nvPr/>
          </p:nvGrpSpPr>
          <p:grpSpPr>
            <a:xfrm>
              <a:off x="3841800" y="317741"/>
              <a:ext cx="1852203" cy="3190034"/>
              <a:chOff x="2082059" y="3844831"/>
              <a:chExt cx="1852203" cy="319003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2082059" y="3844831"/>
                <a:ext cx="1852203" cy="3190034"/>
                <a:chOff x="2689225" y="814470"/>
                <a:chExt cx="2591963" cy="4464121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 rot="2700000">
                  <a:off x="2013033" y="2010436"/>
                  <a:ext cx="4464121" cy="2072189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101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2220839" y="4115429"/>
                <a:ext cx="1431499" cy="2455353"/>
                <a:chOff x="2689225" y="825137"/>
                <a:chExt cx="2602631" cy="4464121"/>
              </a:xfrm>
            </p:grpSpPr>
            <p:sp>
              <p:nvSpPr>
                <p:cNvPr id="35" name="任意多边形 34"/>
                <p:cNvSpPr/>
                <p:nvPr/>
              </p:nvSpPr>
              <p:spPr>
                <a:xfrm rot="2700000">
                  <a:off x="2023698" y="2021101"/>
                  <a:ext cx="4464121" cy="2072194"/>
                </a:xfrm>
                <a:custGeom>
                  <a:avLst/>
                  <a:gdLst>
                    <a:gd name="connsiteX0" fmla="*/ 776171 w 2969868"/>
                    <a:gd name="connsiteY0" fmla="*/ 0 h 1494000"/>
                    <a:gd name="connsiteX1" fmla="*/ 2233868 w 2969868"/>
                    <a:gd name="connsiteY1" fmla="*/ 0 h 1494000"/>
                    <a:gd name="connsiteX2" fmla="*/ 2233867 w 2969868"/>
                    <a:gd name="connsiteY2" fmla="*/ 1494000 h 1494000"/>
                    <a:gd name="connsiteX3" fmla="*/ 0 w 2969868"/>
                    <a:gd name="connsiteY3" fmla="*/ 1494000 h 1494000"/>
                    <a:gd name="connsiteX4" fmla="*/ 0 w 2969868"/>
                    <a:gd name="connsiteY4" fmla="*/ 1461258 h 1494000"/>
                    <a:gd name="connsiteX5" fmla="*/ 776172 w 2969868"/>
                    <a:gd name="connsiteY5" fmla="*/ 1461258 h 149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969868" h="1494000">
                      <a:moveTo>
                        <a:pt x="776171" y="0"/>
                      </a:moveTo>
                      <a:lnTo>
                        <a:pt x="2233868" y="0"/>
                      </a:lnTo>
                      <a:cubicBezTo>
                        <a:pt x="3232538" y="23721"/>
                        <a:pt x="3197712" y="1487845"/>
                        <a:pt x="2233867" y="1494000"/>
                      </a:cubicBezTo>
                      <a:lnTo>
                        <a:pt x="0" y="1494000"/>
                      </a:lnTo>
                      <a:lnTo>
                        <a:pt x="0" y="1461258"/>
                      </a:lnTo>
                      <a:lnTo>
                        <a:pt x="776172" y="1461258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1">
                        <a:lumMod val="65000"/>
                        <a:alpha val="29000"/>
                      </a:schemeClr>
                    </a:gs>
                    <a:gs pos="0">
                      <a:schemeClr val="tx1"/>
                    </a:gs>
                    <a:gs pos="100000">
                      <a:schemeClr val="bg1">
                        <a:lumMod val="95000"/>
                        <a:alpha val="0"/>
                      </a:schemeClr>
                    </a:gs>
                  </a:gsLst>
                  <a:lin ang="0" scaled="0"/>
                </a:gradFill>
                <a:ln>
                  <a:noFill/>
                </a:ln>
                <a:effectLst>
                  <a:softEdge rad="762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689225" y="1488621"/>
                  <a:ext cx="1791608" cy="1791608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2700000" scaled="1"/>
                </a:gradFill>
                <a:ln w="254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622300" dist="215900" dir="2700000" algn="tl" rotWithShape="0">
                    <a:prstClr val="black">
                      <a:alpha val="2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grpSp>
          <p:nvGrpSpPr>
            <p:cNvPr id="108" name="组合 107"/>
            <p:cNvGrpSpPr/>
            <p:nvPr/>
          </p:nvGrpSpPr>
          <p:grpSpPr>
            <a:xfrm>
              <a:off x="4217675" y="1153730"/>
              <a:ext cx="526211" cy="593850"/>
              <a:chOff x="10815638" y="1174750"/>
              <a:chExt cx="728663" cy="82232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9" name="Freeform 33"/>
              <p:cNvSpPr>
                <a:spLocks noEditPoints="1"/>
              </p:cNvSpPr>
              <p:nvPr/>
            </p:nvSpPr>
            <p:spPr bwMode="auto">
              <a:xfrm>
                <a:off x="10815638" y="1174750"/>
                <a:ext cx="728663" cy="822325"/>
              </a:xfrm>
              <a:custGeom>
                <a:avLst/>
                <a:gdLst>
                  <a:gd name="T0" fmla="*/ 103 w 194"/>
                  <a:gd name="T1" fmla="*/ 26 h 219"/>
                  <a:gd name="T2" fmla="*/ 103 w 194"/>
                  <a:gd name="T3" fmla="*/ 18 h 219"/>
                  <a:gd name="T4" fmla="*/ 120 w 194"/>
                  <a:gd name="T5" fmla="*/ 18 h 219"/>
                  <a:gd name="T6" fmla="*/ 120 w 194"/>
                  <a:gd name="T7" fmla="*/ 0 h 219"/>
                  <a:gd name="T8" fmla="*/ 74 w 194"/>
                  <a:gd name="T9" fmla="*/ 0 h 219"/>
                  <a:gd name="T10" fmla="*/ 74 w 194"/>
                  <a:gd name="T11" fmla="*/ 18 h 219"/>
                  <a:gd name="T12" fmla="*/ 91 w 194"/>
                  <a:gd name="T13" fmla="*/ 18 h 219"/>
                  <a:gd name="T14" fmla="*/ 91 w 194"/>
                  <a:gd name="T15" fmla="*/ 26 h 219"/>
                  <a:gd name="T16" fmla="*/ 0 w 194"/>
                  <a:gd name="T17" fmla="*/ 122 h 219"/>
                  <a:gd name="T18" fmla="*/ 97 w 194"/>
                  <a:gd name="T19" fmla="*/ 219 h 219"/>
                  <a:gd name="T20" fmla="*/ 194 w 194"/>
                  <a:gd name="T21" fmla="*/ 122 h 219"/>
                  <a:gd name="T22" fmla="*/ 103 w 194"/>
                  <a:gd name="T23" fmla="*/ 26 h 219"/>
                  <a:gd name="T24" fmla="*/ 158 w 194"/>
                  <a:gd name="T25" fmla="*/ 180 h 219"/>
                  <a:gd name="T26" fmla="*/ 145 w 194"/>
                  <a:gd name="T27" fmla="*/ 167 h 219"/>
                  <a:gd name="T28" fmla="*/ 142 w 194"/>
                  <a:gd name="T29" fmla="*/ 171 h 219"/>
                  <a:gd name="T30" fmla="*/ 154 w 194"/>
                  <a:gd name="T31" fmla="*/ 183 h 219"/>
                  <a:gd name="T32" fmla="*/ 100 w 194"/>
                  <a:gd name="T33" fmla="*/ 206 h 219"/>
                  <a:gd name="T34" fmla="*/ 100 w 194"/>
                  <a:gd name="T35" fmla="*/ 188 h 219"/>
                  <a:gd name="T36" fmla="*/ 95 w 194"/>
                  <a:gd name="T37" fmla="*/ 188 h 219"/>
                  <a:gd name="T38" fmla="*/ 95 w 194"/>
                  <a:gd name="T39" fmla="*/ 206 h 219"/>
                  <a:gd name="T40" fmla="*/ 40 w 194"/>
                  <a:gd name="T41" fmla="*/ 183 h 219"/>
                  <a:gd name="T42" fmla="*/ 52 w 194"/>
                  <a:gd name="T43" fmla="*/ 171 h 219"/>
                  <a:gd name="T44" fmla="*/ 49 w 194"/>
                  <a:gd name="T45" fmla="*/ 167 h 219"/>
                  <a:gd name="T46" fmla="*/ 36 w 194"/>
                  <a:gd name="T47" fmla="*/ 180 h 219"/>
                  <a:gd name="T48" fmla="*/ 14 w 194"/>
                  <a:gd name="T49" fmla="*/ 125 h 219"/>
                  <a:gd name="T50" fmla="*/ 31 w 194"/>
                  <a:gd name="T51" fmla="*/ 125 h 219"/>
                  <a:gd name="T52" fmla="*/ 31 w 194"/>
                  <a:gd name="T53" fmla="*/ 120 h 219"/>
                  <a:gd name="T54" fmla="*/ 14 w 194"/>
                  <a:gd name="T55" fmla="*/ 120 h 219"/>
                  <a:gd name="T56" fmla="*/ 36 w 194"/>
                  <a:gd name="T57" fmla="*/ 65 h 219"/>
                  <a:gd name="T58" fmla="*/ 49 w 194"/>
                  <a:gd name="T59" fmla="*/ 78 h 219"/>
                  <a:gd name="T60" fmla="*/ 52 w 194"/>
                  <a:gd name="T61" fmla="*/ 74 h 219"/>
                  <a:gd name="T62" fmla="*/ 40 w 194"/>
                  <a:gd name="T63" fmla="*/ 62 h 219"/>
                  <a:gd name="T64" fmla="*/ 95 w 194"/>
                  <a:gd name="T65" fmla="*/ 39 h 219"/>
                  <a:gd name="T66" fmla="*/ 95 w 194"/>
                  <a:gd name="T67" fmla="*/ 56 h 219"/>
                  <a:gd name="T68" fmla="*/ 100 w 194"/>
                  <a:gd name="T69" fmla="*/ 56 h 219"/>
                  <a:gd name="T70" fmla="*/ 100 w 194"/>
                  <a:gd name="T71" fmla="*/ 39 h 219"/>
                  <a:gd name="T72" fmla="*/ 154 w 194"/>
                  <a:gd name="T73" fmla="*/ 62 h 219"/>
                  <a:gd name="T74" fmla="*/ 142 w 194"/>
                  <a:gd name="T75" fmla="*/ 74 h 219"/>
                  <a:gd name="T76" fmla="*/ 145 w 194"/>
                  <a:gd name="T77" fmla="*/ 78 h 219"/>
                  <a:gd name="T78" fmla="*/ 158 w 194"/>
                  <a:gd name="T79" fmla="*/ 65 h 219"/>
                  <a:gd name="T80" fmla="*/ 180 w 194"/>
                  <a:gd name="T81" fmla="*/ 120 h 219"/>
                  <a:gd name="T82" fmla="*/ 163 w 194"/>
                  <a:gd name="T83" fmla="*/ 120 h 219"/>
                  <a:gd name="T84" fmla="*/ 163 w 194"/>
                  <a:gd name="T85" fmla="*/ 125 h 219"/>
                  <a:gd name="T86" fmla="*/ 180 w 194"/>
                  <a:gd name="T87" fmla="*/ 125 h 219"/>
                  <a:gd name="T88" fmla="*/ 158 w 194"/>
                  <a:gd name="T89" fmla="*/ 18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219">
                    <a:moveTo>
                      <a:pt x="103" y="26"/>
                    </a:moveTo>
                    <a:cubicBezTo>
                      <a:pt x="103" y="18"/>
                      <a:pt x="103" y="18"/>
                      <a:pt x="103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91" y="18"/>
                      <a:pt x="91" y="18"/>
                      <a:pt x="91" y="18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41" y="29"/>
                      <a:pt x="0" y="71"/>
                      <a:pt x="0" y="122"/>
                    </a:cubicBezTo>
                    <a:cubicBezTo>
                      <a:pt x="0" y="176"/>
                      <a:pt x="44" y="219"/>
                      <a:pt x="97" y="219"/>
                    </a:cubicBezTo>
                    <a:cubicBezTo>
                      <a:pt x="150" y="219"/>
                      <a:pt x="194" y="176"/>
                      <a:pt x="194" y="122"/>
                    </a:cubicBezTo>
                    <a:cubicBezTo>
                      <a:pt x="194" y="71"/>
                      <a:pt x="154" y="29"/>
                      <a:pt x="103" y="26"/>
                    </a:cubicBezTo>
                    <a:close/>
                    <a:moveTo>
                      <a:pt x="158" y="180"/>
                    </a:move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2" y="171"/>
                      <a:pt x="142" y="171"/>
                      <a:pt x="142" y="171"/>
                    </a:cubicBezTo>
                    <a:cubicBezTo>
                      <a:pt x="154" y="183"/>
                      <a:pt x="154" y="183"/>
                      <a:pt x="154" y="183"/>
                    </a:cubicBezTo>
                    <a:cubicBezTo>
                      <a:pt x="140" y="197"/>
                      <a:pt x="121" y="205"/>
                      <a:pt x="100" y="206"/>
                    </a:cubicBezTo>
                    <a:cubicBezTo>
                      <a:pt x="100" y="188"/>
                      <a:pt x="100" y="188"/>
                      <a:pt x="100" y="188"/>
                    </a:cubicBezTo>
                    <a:cubicBezTo>
                      <a:pt x="95" y="188"/>
                      <a:pt x="95" y="188"/>
                      <a:pt x="95" y="188"/>
                    </a:cubicBezTo>
                    <a:cubicBezTo>
                      <a:pt x="95" y="206"/>
                      <a:pt x="95" y="206"/>
                      <a:pt x="95" y="206"/>
                    </a:cubicBezTo>
                    <a:cubicBezTo>
                      <a:pt x="73" y="205"/>
                      <a:pt x="54" y="197"/>
                      <a:pt x="40" y="183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49" y="167"/>
                      <a:pt x="49" y="167"/>
                      <a:pt x="49" y="167"/>
                    </a:cubicBezTo>
                    <a:cubicBezTo>
                      <a:pt x="36" y="180"/>
                      <a:pt x="36" y="180"/>
                      <a:pt x="36" y="180"/>
                    </a:cubicBezTo>
                    <a:cubicBezTo>
                      <a:pt x="23" y="165"/>
                      <a:pt x="14" y="146"/>
                      <a:pt x="14" y="125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14" y="120"/>
                      <a:pt x="14" y="120"/>
                      <a:pt x="14" y="120"/>
                    </a:cubicBezTo>
                    <a:cubicBezTo>
                      <a:pt x="14" y="99"/>
                      <a:pt x="23" y="80"/>
                      <a:pt x="36" y="65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54" y="48"/>
                      <a:pt x="73" y="40"/>
                      <a:pt x="95" y="39"/>
                    </a:cubicBezTo>
                    <a:cubicBezTo>
                      <a:pt x="95" y="56"/>
                      <a:pt x="95" y="56"/>
                      <a:pt x="95" y="56"/>
                    </a:cubicBezTo>
                    <a:cubicBezTo>
                      <a:pt x="100" y="56"/>
                      <a:pt x="100" y="56"/>
                      <a:pt x="100" y="56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121" y="40"/>
                      <a:pt x="140" y="48"/>
                      <a:pt x="154" y="62"/>
                    </a:cubicBezTo>
                    <a:cubicBezTo>
                      <a:pt x="142" y="74"/>
                      <a:pt x="142" y="74"/>
                      <a:pt x="142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71" y="80"/>
                      <a:pt x="180" y="99"/>
                      <a:pt x="180" y="120"/>
                    </a:cubicBezTo>
                    <a:cubicBezTo>
                      <a:pt x="163" y="120"/>
                      <a:pt x="163" y="120"/>
                      <a:pt x="163" y="120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80" y="125"/>
                      <a:pt x="180" y="125"/>
                      <a:pt x="180" y="125"/>
                    </a:cubicBezTo>
                    <a:cubicBezTo>
                      <a:pt x="180" y="146"/>
                      <a:pt x="171" y="165"/>
                      <a:pt x="158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34"/>
              <p:cNvSpPr>
                <a:spLocks/>
              </p:cNvSpPr>
              <p:nvPr/>
            </p:nvSpPr>
            <p:spPr bwMode="auto">
              <a:xfrm>
                <a:off x="11153775" y="1404937"/>
                <a:ext cx="160338" cy="273050"/>
              </a:xfrm>
              <a:custGeom>
                <a:avLst/>
                <a:gdLst>
                  <a:gd name="T0" fmla="*/ 101 w 101"/>
                  <a:gd name="T1" fmla="*/ 66 h 172"/>
                  <a:gd name="T2" fmla="*/ 94 w 101"/>
                  <a:gd name="T3" fmla="*/ 59 h 172"/>
                  <a:gd name="T4" fmla="*/ 21 w 101"/>
                  <a:gd name="T5" fmla="*/ 132 h 172"/>
                  <a:gd name="T6" fmla="*/ 21 w 101"/>
                  <a:gd name="T7" fmla="*/ 0 h 172"/>
                  <a:gd name="T8" fmla="*/ 11 w 101"/>
                  <a:gd name="T9" fmla="*/ 0 h 172"/>
                  <a:gd name="T10" fmla="*/ 11 w 101"/>
                  <a:gd name="T11" fmla="*/ 141 h 172"/>
                  <a:gd name="T12" fmla="*/ 0 w 101"/>
                  <a:gd name="T13" fmla="*/ 153 h 172"/>
                  <a:gd name="T14" fmla="*/ 7 w 101"/>
                  <a:gd name="T15" fmla="*/ 163 h 172"/>
                  <a:gd name="T16" fmla="*/ 11 w 101"/>
                  <a:gd name="T17" fmla="*/ 158 h 172"/>
                  <a:gd name="T18" fmla="*/ 11 w 101"/>
                  <a:gd name="T19" fmla="*/ 172 h 172"/>
                  <a:gd name="T20" fmla="*/ 21 w 101"/>
                  <a:gd name="T21" fmla="*/ 172 h 172"/>
                  <a:gd name="T22" fmla="*/ 21 w 101"/>
                  <a:gd name="T23" fmla="*/ 146 h 172"/>
                  <a:gd name="T24" fmla="*/ 101 w 101"/>
                  <a:gd name="T25" fmla="*/ 6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172">
                    <a:moveTo>
                      <a:pt x="101" y="66"/>
                    </a:moveTo>
                    <a:lnTo>
                      <a:pt x="94" y="59"/>
                    </a:lnTo>
                    <a:lnTo>
                      <a:pt x="21" y="132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11" y="141"/>
                    </a:lnTo>
                    <a:lnTo>
                      <a:pt x="0" y="153"/>
                    </a:lnTo>
                    <a:lnTo>
                      <a:pt x="7" y="163"/>
                    </a:lnTo>
                    <a:lnTo>
                      <a:pt x="11" y="158"/>
                    </a:lnTo>
                    <a:lnTo>
                      <a:pt x="11" y="172"/>
                    </a:lnTo>
                    <a:lnTo>
                      <a:pt x="21" y="172"/>
                    </a:lnTo>
                    <a:lnTo>
                      <a:pt x="21" y="146"/>
                    </a:lnTo>
                    <a:lnTo>
                      <a:pt x="101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4319158" y="1314277"/>
            <a:ext cx="3524771" cy="769441"/>
            <a:chOff x="4018788" y="947505"/>
            <a:chExt cx="3524771" cy="769441"/>
          </a:xfrm>
        </p:grpSpPr>
        <p:sp>
          <p:nvSpPr>
            <p:cNvPr id="113" name="文本框 112"/>
            <p:cNvSpPr txBox="1"/>
            <p:nvPr/>
          </p:nvSpPr>
          <p:spPr>
            <a:xfrm>
              <a:off x="4683709" y="1008141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4675901" y="1227036"/>
              <a:ext cx="28676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4018788" y="947505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FFB850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01</a:t>
              </a:r>
              <a:endParaRPr lang="zh-CN" altLang="en-US" sz="4400" dirty="0">
                <a:solidFill>
                  <a:srgbClr val="FFB850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38343" y="2476571"/>
            <a:ext cx="3545046" cy="769441"/>
            <a:chOff x="4384651" y="1809662"/>
            <a:chExt cx="3545046" cy="769441"/>
          </a:xfrm>
        </p:grpSpPr>
        <p:sp>
          <p:nvSpPr>
            <p:cNvPr id="117" name="文本框 116"/>
            <p:cNvSpPr txBox="1"/>
            <p:nvPr/>
          </p:nvSpPr>
          <p:spPr>
            <a:xfrm>
              <a:off x="5471109" y="1871422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4384651" y="2090317"/>
              <a:ext cx="2865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7050800" y="1809662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E87071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02</a:t>
              </a:r>
              <a:endParaRPr lang="zh-CN" altLang="en-US" sz="4400" dirty="0">
                <a:solidFill>
                  <a:srgbClr val="E87071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410630" y="3557756"/>
            <a:ext cx="3562871" cy="769441"/>
            <a:chOff x="4018788" y="947505"/>
            <a:chExt cx="3562871" cy="769441"/>
          </a:xfrm>
        </p:grpSpPr>
        <p:sp>
          <p:nvSpPr>
            <p:cNvPr id="121" name="文本框 120"/>
            <p:cNvSpPr txBox="1"/>
            <p:nvPr/>
          </p:nvSpPr>
          <p:spPr>
            <a:xfrm>
              <a:off x="4721809" y="1015761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4714001" y="1234656"/>
              <a:ext cx="28676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4018788" y="947505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01ACBE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03</a:t>
              </a:r>
              <a:endParaRPr lang="zh-CN" altLang="en-US" sz="4400" dirty="0">
                <a:solidFill>
                  <a:srgbClr val="01ACBE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338343" y="4713463"/>
            <a:ext cx="3545046" cy="769441"/>
            <a:chOff x="4384651" y="1809662"/>
            <a:chExt cx="3545046" cy="769441"/>
          </a:xfrm>
        </p:grpSpPr>
        <p:sp>
          <p:nvSpPr>
            <p:cNvPr id="125" name="文本框 124"/>
            <p:cNvSpPr txBox="1"/>
            <p:nvPr/>
          </p:nvSpPr>
          <p:spPr>
            <a:xfrm>
              <a:off x="5471109" y="1871422"/>
              <a:ext cx="17682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4384651" y="2090317"/>
              <a:ext cx="2865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</a:t>
              </a:r>
              <a:r>
                <a:rPr lang="en-US" altLang="zh-CN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...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050800" y="1809662"/>
              <a:ext cx="8788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rgbClr val="663A77"/>
                  </a:solidFill>
                  <a:latin typeface="Impact" panose="020B0806030902050204" pitchFamily="34" charset="0"/>
                  <a:ea typeface="Kozuka Gothic Pro H" panose="020B0800000000000000" pitchFamily="34" charset="-128"/>
                </a:rPr>
                <a:t>04</a:t>
              </a:r>
              <a:endParaRPr lang="zh-CN" altLang="en-US" sz="4400" dirty="0">
                <a:solidFill>
                  <a:srgbClr val="663A77"/>
                </a:solidFill>
                <a:latin typeface="Impact" panose="020B0806030902050204" pitchFamily="34" charset="0"/>
                <a:ea typeface="Kozuka Gothic Pro H" panose="020B0800000000000000" pitchFamily="34" charset="-128"/>
              </a:endParaRPr>
            </a:p>
          </p:txBody>
        </p:sp>
      </p:grp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轨道圆递进关系图表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358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3715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1120513" y="5227749"/>
            <a:ext cx="699770" cy="603250"/>
          </a:xfrm>
          <a:prstGeom prst="hexagon">
            <a:avLst/>
          </a:prstGeom>
          <a:solidFill>
            <a:srgbClr val="FFB850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144721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FFB850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2003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3728801" y="5227749"/>
            <a:ext cx="699770" cy="603250"/>
          </a:xfrm>
          <a:prstGeom prst="hexagon">
            <a:avLst/>
          </a:prstGeom>
          <a:solidFill>
            <a:srgbClr val="01ACBE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53009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0291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 rot="16200000">
            <a:off x="6337089" y="5227749"/>
            <a:ext cx="699770" cy="603250"/>
          </a:xfrm>
          <a:prstGeom prst="hexagon">
            <a:avLst/>
          </a:prstGeom>
          <a:solidFill>
            <a:srgbClr val="E8707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361297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8579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 rot="16200000">
            <a:off x="8945377" y="5227749"/>
            <a:ext cx="699770" cy="603250"/>
          </a:xfrm>
          <a:prstGeom prst="hexagon">
            <a:avLst/>
          </a:prstGeom>
          <a:solidFill>
            <a:srgbClr val="663A77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969585" y="1568453"/>
            <a:ext cx="897302" cy="1794603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350375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1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71557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2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579845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3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86716" y="1921792"/>
            <a:ext cx="680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4</a:t>
            </a:r>
            <a:endParaRPr lang="zh-CN" altLang="en-US" sz="4800" dirty="0">
              <a:solidFill>
                <a:prstClr val="white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410537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31719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40007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246878" y="2550091"/>
            <a:ext cx="7814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spc="-100" dirty="0">
                <a:solidFill>
                  <a:prstClr val="white">
                    <a:lumMod val="95000"/>
                  </a:prstClr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tittle</a:t>
            </a:r>
            <a:endParaRPr lang="zh-CN" altLang="en-US" sz="1600" spc="-100" dirty="0">
              <a:solidFill>
                <a:prstClr val="white">
                  <a:lumMod val="95000"/>
                </a:prstClr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251600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243792" y="3916437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62988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855180" y="3916437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78333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470525" y="3916437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085964" y="3576569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78156" y="3916437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11"/>
          <p:cNvGrpSpPr>
            <a:grpSpLocks noChangeAspect="1"/>
          </p:cNvGrpSpPr>
          <p:nvPr/>
        </p:nvGrpSpPr>
        <p:grpSpPr bwMode="auto">
          <a:xfrm>
            <a:off x="6497846" y="5351523"/>
            <a:ext cx="409220" cy="355700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8"/>
          <p:cNvSpPr>
            <a:spLocks noEditPoints="1"/>
          </p:cNvSpPr>
          <p:nvPr/>
        </p:nvSpPr>
        <p:spPr bwMode="auto">
          <a:xfrm>
            <a:off x="9093000" y="5376773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891272" y="5379398"/>
            <a:ext cx="374827" cy="339164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 32"/>
          <p:cNvSpPr>
            <a:spLocks noEditPoints="1"/>
          </p:cNvSpPr>
          <p:nvPr/>
        </p:nvSpPr>
        <p:spPr bwMode="auto">
          <a:xfrm>
            <a:off x="1260869" y="5379398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</a:t>
            </a:r>
            <a:r>
              <a:rPr lang="zh-CN" altLang="en-US" dirty="0" smtClean="0"/>
              <a:t>项并列关系图表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120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3715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 rot="16200000">
            <a:off x="1120513" y="5227749"/>
            <a:ext cx="699770" cy="603250"/>
          </a:xfrm>
          <a:prstGeom prst="hexagon">
            <a:avLst/>
          </a:prstGeom>
          <a:solidFill>
            <a:srgbClr val="FFB850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2003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3728801" y="5227749"/>
            <a:ext cx="699770" cy="603250"/>
          </a:xfrm>
          <a:prstGeom prst="hexagon">
            <a:avLst/>
          </a:prstGeom>
          <a:solidFill>
            <a:srgbClr val="01ACBE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80291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六边形 12"/>
          <p:cNvSpPr/>
          <p:nvPr/>
        </p:nvSpPr>
        <p:spPr>
          <a:xfrm rot="16200000">
            <a:off x="6337089" y="5227749"/>
            <a:ext cx="699770" cy="603250"/>
          </a:xfrm>
          <a:prstGeom prst="hexagon">
            <a:avLst/>
          </a:prstGeom>
          <a:solidFill>
            <a:srgbClr val="E8707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88579" y="1235074"/>
            <a:ext cx="1878308" cy="4810125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 rot="16200000">
            <a:off x="8945377" y="5227749"/>
            <a:ext cx="699770" cy="603250"/>
          </a:xfrm>
          <a:prstGeom prst="hexagon">
            <a:avLst/>
          </a:prstGeom>
          <a:solidFill>
            <a:srgbClr val="663A77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4" name="Group 11"/>
          <p:cNvGrpSpPr>
            <a:grpSpLocks noChangeAspect="1"/>
          </p:cNvGrpSpPr>
          <p:nvPr/>
        </p:nvGrpSpPr>
        <p:grpSpPr bwMode="auto">
          <a:xfrm>
            <a:off x="6497846" y="5351523"/>
            <a:ext cx="409220" cy="355700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18"/>
          <p:cNvSpPr>
            <a:spLocks noEditPoints="1"/>
          </p:cNvSpPr>
          <p:nvPr/>
        </p:nvSpPr>
        <p:spPr bwMode="auto">
          <a:xfrm>
            <a:off x="9093000" y="5376773"/>
            <a:ext cx="404523" cy="30190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891272" y="5379398"/>
            <a:ext cx="374827" cy="339164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Freeform 32"/>
          <p:cNvSpPr>
            <a:spLocks noEditPoints="1"/>
          </p:cNvSpPr>
          <p:nvPr/>
        </p:nvSpPr>
        <p:spPr bwMode="auto">
          <a:xfrm>
            <a:off x="1260869" y="5379398"/>
            <a:ext cx="419057" cy="299950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641727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9345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80650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58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934578" y="1954711"/>
              <a:ext cx="140998" cy="588464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182344" y="1954711"/>
              <a:ext cx="140999" cy="588465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804819" y="1742884"/>
            <a:ext cx="1221845" cy="696960"/>
            <a:chOff x="1472778" y="1737104"/>
            <a:chExt cx="1764876" cy="1006714"/>
          </a:xfrm>
          <a:solidFill>
            <a:srgbClr val="E76F71"/>
          </a:solidFill>
          <a:effectLst/>
        </p:grpSpPr>
        <p:sp>
          <p:nvSpPr>
            <p:cNvPr id="63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945585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203383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470187" y="1954711"/>
              <a:ext cx="140999" cy="588465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342880" y="1742884"/>
            <a:ext cx="1221845" cy="696960"/>
            <a:chOff x="1472778" y="1737104"/>
            <a:chExt cx="1764876" cy="1006714"/>
          </a:xfrm>
          <a:solidFill>
            <a:srgbClr val="00AF92"/>
          </a:solidFill>
          <a:effectLst/>
        </p:grpSpPr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1472778" y="1737104"/>
              <a:ext cx="1764876" cy="1006714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3678" y="1954711"/>
              <a:ext cx="140998" cy="588464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945585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214217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445117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694474" y="1954711"/>
              <a:ext cx="140999" cy="588465"/>
            </a:xfrm>
            <a:prstGeom prst="rect">
              <a:avLst/>
            </a:prstGeom>
            <a:grpFill/>
            <a:ln>
              <a:noFill/>
            </a:ln>
            <a:effectLst>
              <a:innerShdw blurRad="63500" dist="50800" dir="13500000">
                <a:prstClr val="black">
                  <a:alpha val="8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714052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76F71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2000" dirty="0">
                <a:solidFill>
                  <a:srgbClr val="E76F71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E76F71"/>
              </a:solidFill>
              <a:latin typeface="Impact" panose="020B080603090205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331851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862966" y="2607577"/>
            <a:ext cx="9929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200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375703" y="2607577"/>
            <a:ext cx="1156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latin typeface="Impact" panose="020B0806030902050204" pitchFamily="34" charset="0"/>
              </a:rPr>
              <a:t>100</a:t>
            </a:r>
            <a:r>
              <a:rPr lang="en-US" altLang="zh-CN" sz="2000" dirty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sz="20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49448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第一季度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3857200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第二季度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51976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第三季度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062895" y="3219869"/>
            <a:ext cx="1749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第四季度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1261019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32026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463547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9074466" y="3726024"/>
            <a:ext cx="17265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等腰三角形 86"/>
          <p:cNvSpPr/>
          <p:nvPr/>
        </p:nvSpPr>
        <p:spPr>
          <a:xfrm rot="5400000">
            <a:off x="3332442" y="3309855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等腰三角形 87"/>
          <p:cNvSpPr/>
          <p:nvPr/>
        </p:nvSpPr>
        <p:spPr>
          <a:xfrm rot="5400000">
            <a:off x="5959809" y="3309856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等腰三角形 88"/>
          <p:cNvSpPr/>
          <p:nvPr/>
        </p:nvSpPr>
        <p:spPr>
          <a:xfrm rot="5400000">
            <a:off x="8532104" y="3309857"/>
            <a:ext cx="305335" cy="23929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40000"/>
                </a:schemeClr>
              </a:gs>
            </a:gsLst>
            <a:lin ang="81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四季度对比关系图表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054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 rot="16200000" flipV="1">
            <a:off x="3181266" y="4046528"/>
            <a:ext cx="1238484" cy="3242792"/>
          </a:xfrm>
          <a:custGeom>
            <a:avLst/>
            <a:gdLst>
              <a:gd name="connsiteX0" fmla="*/ 0 w 1238483"/>
              <a:gd name="connsiteY0" fmla="*/ 3242792 h 3242792"/>
              <a:gd name="connsiteX1" fmla="*/ 250196 w 1238483"/>
              <a:gd name="connsiteY1" fmla="*/ 2065096 h 3242792"/>
              <a:gd name="connsiteX2" fmla="*/ 1030402 w 1238483"/>
              <a:gd name="connsiteY2" fmla="*/ 426796 h 3242792"/>
              <a:gd name="connsiteX3" fmla="*/ 1187773 w 1238483"/>
              <a:gd name="connsiteY3" fmla="*/ 101557 h 3242792"/>
              <a:gd name="connsiteX4" fmla="*/ 1238483 w 1238483"/>
              <a:gd name="connsiteY4" fmla="*/ 0 h 3242792"/>
              <a:gd name="connsiteX5" fmla="*/ 1238483 w 1238483"/>
              <a:gd name="connsiteY5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484" h="3242792">
                <a:moveTo>
                  <a:pt x="1" y="3242792"/>
                </a:moveTo>
                <a:cubicBezTo>
                  <a:pt x="-418" y="2819747"/>
                  <a:pt x="95870" y="2444961"/>
                  <a:pt x="250197" y="2065096"/>
                </a:cubicBezTo>
                <a:cubicBezTo>
                  <a:pt x="498444" y="1468196"/>
                  <a:pt x="770334" y="972896"/>
                  <a:pt x="1030403" y="426796"/>
                </a:cubicBezTo>
                <a:cubicBezTo>
                  <a:pt x="1080644" y="317788"/>
                  <a:pt x="1133839" y="209573"/>
                  <a:pt x="1187774" y="101557"/>
                </a:cubicBezTo>
                <a:lnTo>
                  <a:pt x="1238484" y="0"/>
                </a:lnTo>
                <a:lnTo>
                  <a:pt x="1238484" y="3242792"/>
                </a:lnTo>
                <a:lnTo>
                  <a:pt x="1" y="3242792"/>
                </a:lnTo>
                <a:close/>
              </a:path>
            </a:pathLst>
          </a:custGeom>
          <a:solidFill>
            <a:srgbClr val="FCB64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任意多边形 61"/>
          <p:cNvSpPr/>
          <p:nvPr/>
        </p:nvSpPr>
        <p:spPr>
          <a:xfrm rot="16200000" flipV="1">
            <a:off x="4297172" y="1711455"/>
            <a:ext cx="1239009" cy="5472891"/>
          </a:xfrm>
          <a:custGeom>
            <a:avLst/>
            <a:gdLst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009" h="5472891">
                <a:moveTo>
                  <a:pt x="0" y="5472891"/>
                </a:moveTo>
                <a:lnTo>
                  <a:pt x="0" y="2267612"/>
                </a:lnTo>
                <a:cubicBezTo>
                  <a:pt x="73039" y="2135701"/>
                  <a:pt x="74641" y="2129995"/>
                  <a:pt x="133392" y="2007608"/>
                </a:cubicBezTo>
                <a:cubicBezTo>
                  <a:pt x="282647" y="1700692"/>
                  <a:pt x="298990" y="1670000"/>
                  <a:pt x="417104" y="1348795"/>
                </a:cubicBezTo>
                <a:cubicBezTo>
                  <a:pt x="586552" y="788072"/>
                  <a:pt x="612218" y="682960"/>
                  <a:pt x="745494" y="0"/>
                </a:cubicBezTo>
                <a:lnTo>
                  <a:pt x="1239009" y="0"/>
                </a:lnTo>
                <a:lnTo>
                  <a:pt x="1239009" y="5472891"/>
                </a:lnTo>
                <a:lnTo>
                  <a:pt x="0" y="547289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任意多边形 105"/>
          <p:cNvSpPr/>
          <p:nvPr/>
        </p:nvSpPr>
        <p:spPr>
          <a:xfrm rot="5400000">
            <a:off x="4297172" y="472894"/>
            <a:ext cx="1239009" cy="5472891"/>
          </a:xfrm>
          <a:custGeom>
            <a:avLst/>
            <a:gdLst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74755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  <a:gd name="connsiteX0" fmla="*/ 0 w 1239009"/>
              <a:gd name="connsiteY0" fmla="*/ 5472891 h 5472891"/>
              <a:gd name="connsiteX1" fmla="*/ 0 w 1239009"/>
              <a:gd name="connsiteY1" fmla="*/ 2267612 h 5472891"/>
              <a:gd name="connsiteX2" fmla="*/ 133392 w 1239009"/>
              <a:gd name="connsiteY2" fmla="*/ 2007608 h 5472891"/>
              <a:gd name="connsiteX3" fmla="*/ 417104 w 1239009"/>
              <a:gd name="connsiteY3" fmla="*/ 1348795 h 5472891"/>
              <a:gd name="connsiteX4" fmla="*/ 745494 w 1239009"/>
              <a:gd name="connsiteY4" fmla="*/ 0 h 5472891"/>
              <a:gd name="connsiteX5" fmla="*/ 1239009 w 1239009"/>
              <a:gd name="connsiteY5" fmla="*/ 0 h 5472891"/>
              <a:gd name="connsiteX6" fmla="*/ 1239009 w 1239009"/>
              <a:gd name="connsiteY6" fmla="*/ 5472891 h 5472891"/>
              <a:gd name="connsiteX7" fmla="*/ 0 w 1239009"/>
              <a:gd name="connsiteY7" fmla="*/ 5472891 h 547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009" h="5472891">
                <a:moveTo>
                  <a:pt x="0" y="5472891"/>
                </a:moveTo>
                <a:lnTo>
                  <a:pt x="0" y="2267612"/>
                </a:lnTo>
                <a:cubicBezTo>
                  <a:pt x="73039" y="2135701"/>
                  <a:pt x="74641" y="2129995"/>
                  <a:pt x="133392" y="2007608"/>
                </a:cubicBezTo>
                <a:cubicBezTo>
                  <a:pt x="282647" y="1700692"/>
                  <a:pt x="298990" y="1670000"/>
                  <a:pt x="417104" y="1348795"/>
                </a:cubicBezTo>
                <a:cubicBezTo>
                  <a:pt x="586552" y="788072"/>
                  <a:pt x="612218" y="682960"/>
                  <a:pt x="745494" y="0"/>
                </a:cubicBezTo>
                <a:lnTo>
                  <a:pt x="1239009" y="0"/>
                </a:lnTo>
                <a:lnTo>
                  <a:pt x="1239009" y="5472891"/>
                </a:lnTo>
                <a:lnTo>
                  <a:pt x="0" y="5472891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4" name="任意多边形 103"/>
          <p:cNvSpPr/>
          <p:nvPr/>
        </p:nvSpPr>
        <p:spPr>
          <a:xfrm rot="5400000">
            <a:off x="3182386" y="368622"/>
            <a:ext cx="1238484" cy="3242792"/>
          </a:xfrm>
          <a:custGeom>
            <a:avLst/>
            <a:gdLst>
              <a:gd name="connsiteX0" fmla="*/ 0 w 1238483"/>
              <a:gd name="connsiteY0" fmla="*/ 3242792 h 3242792"/>
              <a:gd name="connsiteX1" fmla="*/ 250196 w 1238483"/>
              <a:gd name="connsiteY1" fmla="*/ 2065096 h 3242792"/>
              <a:gd name="connsiteX2" fmla="*/ 1030402 w 1238483"/>
              <a:gd name="connsiteY2" fmla="*/ 426796 h 3242792"/>
              <a:gd name="connsiteX3" fmla="*/ 1187773 w 1238483"/>
              <a:gd name="connsiteY3" fmla="*/ 101557 h 3242792"/>
              <a:gd name="connsiteX4" fmla="*/ 1238483 w 1238483"/>
              <a:gd name="connsiteY4" fmla="*/ 0 h 3242792"/>
              <a:gd name="connsiteX5" fmla="*/ 1238483 w 1238483"/>
              <a:gd name="connsiteY5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  <a:gd name="connsiteX0" fmla="*/ 1 w 1238484"/>
              <a:gd name="connsiteY0" fmla="*/ 3242792 h 3242792"/>
              <a:gd name="connsiteX1" fmla="*/ 250197 w 1238484"/>
              <a:gd name="connsiteY1" fmla="*/ 2065096 h 3242792"/>
              <a:gd name="connsiteX2" fmla="*/ 1030403 w 1238484"/>
              <a:gd name="connsiteY2" fmla="*/ 426796 h 3242792"/>
              <a:gd name="connsiteX3" fmla="*/ 1187774 w 1238484"/>
              <a:gd name="connsiteY3" fmla="*/ 101557 h 3242792"/>
              <a:gd name="connsiteX4" fmla="*/ 1238484 w 1238484"/>
              <a:gd name="connsiteY4" fmla="*/ 0 h 3242792"/>
              <a:gd name="connsiteX5" fmla="*/ 1238484 w 1238484"/>
              <a:gd name="connsiteY5" fmla="*/ 3242792 h 3242792"/>
              <a:gd name="connsiteX6" fmla="*/ 1 w 1238484"/>
              <a:gd name="connsiteY6" fmla="*/ 3242792 h 3242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8484" h="3242792">
                <a:moveTo>
                  <a:pt x="1" y="3242792"/>
                </a:moveTo>
                <a:cubicBezTo>
                  <a:pt x="-418" y="2819747"/>
                  <a:pt x="95870" y="2444961"/>
                  <a:pt x="250197" y="2065096"/>
                </a:cubicBezTo>
                <a:cubicBezTo>
                  <a:pt x="498444" y="1468196"/>
                  <a:pt x="770334" y="972896"/>
                  <a:pt x="1030403" y="426796"/>
                </a:cubicBezTo>
                <a:cubicBezTo>
                  <a:pt x="1080644" y="317788"/>
                  <a:pt x="1133839" y="209573"/>
                  <a:pt x="1187774" y="101557"/>
                </a:cubicBezTo>
                <a:lnTo>
                  <a:pt x="1238484" y="0"/>
                </a:lnTo>
                <a:lnTo>
                  <a:pt x="1238484" y="3242792"/>
                </a:lnTo>
                <a:lnTo>
                  <a:pt x="1" y="3242792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80501" y="2927403"/>
            <a:ext cx="2311885" cy="2880513"/>
            <a:chOff x="7380501" y="2927403"/>
            <a:chExt cx="2311885" cy="2880513"/>
          </a:xfrm>
        </p:grpSpPr>
        <p:sp>
          <p:nvSpPr>
            <p:cNvPr id="51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" fmla="*/ 13249 w 1687745"/>
                <a:gd name="connsiteY0" fmla="*/ 1035368 h 2070736"/>
                <a:gd name="connsiteX1" fmla="*/ 850497 w 1687745"/>
                <a:gd name="connsiteY1" fmla="*/ 0 h 2070736"/>
                <a:gd name="connsiteX2" fmla="*/ 1687745 w 1687745"/>
                <a:gd name="connsiteY2" fmla="*/ 1035368 h 2070736"/>
                <a:gd name="connsiteX3" fmla="*/ 850497 w 1687745"/>
                <a:gd name="connsiteY3" fmla="*/ 2070736 h 2070736"/>
                <a:gd name="connsiteX4" fmla="*/ 13249 w 1687745"/>
                <a:gd name="connsiteY4" fmla="*/ 1035368 h 2070736"/>
                <a:gd name="connsiteX0" fmla="*/ 13249 w 1696474"/>
                <a:gd name="connsiteY0" fmla="*/ 1035368 h 2070736"/>
                <a:gd name="connsiteX1" fmla="*/ 850497 w 1696474"/>
                <a:gd name="connsiteY1" fmla="*/ 0 h 2070736"/>
                <a:gd name="connsiteX2" fmla="*/ 1687745 w 1696474"/>
                <a:gd name="connsiteY2" fmla="*/ 1035368 h 2070736"/>
                <a:gd name="connsiteX3" fmla="*/ 850497 w 1696474"/>
                <a:gd name="connsiteY3" fmla="*/ 2070736 h 2070736"/>
                <a:gd name="connsiteX4" fmla="*/ 13249 w 1696474"/>
                <a:gd name="connsiteY4" fmla="*/ 1035368 h 207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2129430" y="1669949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014B53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014B53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1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014B53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2129430" y="2861483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971919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971919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971919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129430" y="4013716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26162C"/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26162C"/>
                  </a:outerShdw>
                </a:effectLst>
                <a:latin typeface="Impact" panose="020B0806030902050204" pitchFamily="34" charset="0"/>
              </a:rPr>
              <a:t>3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26162C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129430" y="5152265"/>
            <a:ext cx="1846816" cy="707886"/>
          </a:xfrm>
          <a:prstGeom prst="rect">
            <a:avLst/>
          </a:prstGeom>
          <a:noFill/>
          <a:effectLst>
            <a:innerShdw blurRad="50800" dist="50800" dir="13500000">
              <a:srgbClr val="01717D"/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CF7E07"/>
                  </a:outerShdw>
                </a:effectLst>
                <a:latin typeface="Impact" panose="020B0806030902050204" pitchFamily="34" charset="0"/>
              </a:rPr>
              <a:t>Option </a:t>
            </a:r>
            <a:r>
              <a:rPr lang="en-US" altLang="zh-CN" sz="4000" dirty="0">
                <a:solidFill>
                  <a:prstClr val="white"/>
                </a:solidFill>
                <a:effectLst>
                  <a:outerShdw blurRad="38100" dist="25400" dir="2700000" algn="tl" rotWithShape="0">
                    <a:srgbClr val="CF7E07"/>
                  </a:outerShdw>
                </a:effectLst>
                <a:latin typeface="Impact" panose="020B0806030902050204" pitchFamily="34" charset="0"/>
              </a:rPr>
              <a:t>4</a:t>
            </a:r>
            <a:endParaRPr lang="zh-CN" altLang="en-US" sz="4000" dirty="0">
              <a:solidFill>
                <a:prstClr val="white"/>
              </a:solidFill>
              <a:effectLst>
                <a:outerShdw blurRad="38100" dist="25400" dir="2700000" algn="tl" rotWithShape="0">
                  <a:srgbClr val="CF7E07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3869883" y="2011297"/>
            <a:ext cx="21272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3865121" y="2016060"/>
            <a:ext cx="222250" cy="234950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3875224" y="3108631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3875224" y="4262953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5118050" y="5495957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08575" y="2737658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103810" y="3008994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108575" y="3952269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4103810" y="4223605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28699" y="155314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5323934" y="1824479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322349" y="5201143"/>
            <a:ext cx="1493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317584" y="5472479"/>
            <a:ext cx="1952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5105350" y="1861837"/>
            <a:ext cx="202045" cy="213591"/>
          </a:xfrm>
          <a:custGeom>
            <a:avLst/>
            <a:gdLst>
              <a:gd name="T0" fmla="*/ 0 w 140"/>
              <a:gd name="T1" fmla="*/ 0 h 148"/>
              <a:gd name="T2" fmla="*/ 0 w 140"/>
              <a:gd name="T3" fmla="*/ 148 h 148"/>
              <a:gd name="T4" fmla="*/ 140 w 140"/>
              <a:gd name="T5" fmla="*/ 74 h 148"/>
              <a:gd name="T6" fmla="*/ 0 w 14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" h="148">
                <a:moveTo>
                  <a:pt x="0" y="0"/>
                </a:moveTo>
                <a:lnTo>
                  <a:pt x="0" y="148"/>
                </a:lnTo>
                <a:lnTo>
                  <a:pt x="140" y="7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31"/>
          <p:cNvSpPr>
            <a:spLocks noEditPoints="1"/>
          </p:cNvSpPr>
          <p:nvPr/>
        </p:nvSpPr>
        <p:spPr bwMode="auto">
          <a:xfrm>
            <a:off x="9511240" y="4382579"/>
            <a:ext cx="768469" cy="516991"/>
          </a:xfrm>
          <a:custGeom>
            <a:avLst/>
            <a:gdLst>
              <a:gd name="T0" fmla="*/ 187 w 278"/>
              <a:gd name="T1" fmla="*/ 96 h 187"/>
              <a:gd name="T2" fmla="*/ 166 w 278"/>
              <a:gd name="T3" fmla="*/ 69 h 187"/>
              <a:gd name="T4" fmla="*/ 161 w 278"/>
              <a:gd name="T5" fmla="*/ 29 h 187"/>
              <a:gd name="T6" fmla="*/ 128 w 278"/>
              <a:gd name="T7" fmla="*/ 25 h 187"/>
              <a:gd name="T8" fmla="*/ 95 w 278"/>
              <a:gd name="T9" fmla="*/ 0 h 187"/>
              <a:gd name="T10" fmla="*/ 69 w 278"/>
              <a:gd name="T11" fmla="*/ 20 h 187"/>
              <a:gd name="T12" fmla="*/ 29 w 278"/>
              <a:gd name="T13" fmla="*/ 25 h 187"/>
              <a:gd name="T14" fmla="*/ 25 w 278"/>
              <a:gd name="T15" fmla="*/ 59 h 187"/>
              <a:gd name="T16" fmla="*/ 0 w 278"/>
              <a:gd name="T17" fmla="*/ 91 h 187"/>
              <a:gd name="T18" fmla="*/ 20 w 278"/>
              <a:gd name="T19" fmla="*/ 117 h 187"/>
              <a:gd name="T20" fmla="*/ 25 w 278"/>
              <a:gd name="T21" fmla="*/ 158 h 187"/>
              <a:gd name="T22" fmla="*/ 59 w 278"/>
              <a:gd name="T23" fmla="*/ 162 h 187"/>
              <a:gd name="T24" fmla="*/ 91 w 278"/>
              <a:gd name="T25" fmla="*/ 187 h 187"/>
              <a:gd name="T26" fmla="*/ 117 w 278"/>
              <a:gd name="T27" fmla="*/ 166 h 187"/>
              <a:gd name="T28" fmla="*/ 158 w 278"/>
              <a:gd name="T29" fmla="*/ 161 h 187"/>
              <a:gd name="T30" fmla="*/ 162 w 278"/>
              <a:gd name="T31" fmla="*/ 128 h 187"/>
              <a:gd name="T32" fmla="*/ 58 w 278"/>
              <a:gd name="T33" fmla="*/ 140 h 187"/>
              <a:gd name="T34" fmla="*/ 129 w 278"/>
              <a:gd name="T35" fmla="*/ 47 h 187"/>
              <a:gd name="T36" fmla="*/ 58 w 278"/>
              <a:gd name="T37" fmla="*/ 140 h 187"/>
              <a:gd name="T38" fmla="*/ 272 w 278"/>
              <a:gd name="T39" fmla="*/ 128 h 187"/>
              <a:gd name="T40" fmla="*/ 270 w 278"/>
              <a:gd name="T41" fmla="*/ 109 h 187"/>
              <a:gd name="T42" fmla="*/ 276 w 278"/>
              <a:gd name="T43" fmla="*/ 94 h 187"/>
              <a:gd name="T44" fmla="*/ 260 w 278"/>
              <a:gd name="T45" fmla="*/ 82 h 187"/>
              <a:gd name="T46" fmla="*/ 254 w 278"/>
              <a:gd name="T47" fmla="*/ 67 h 187"/>
              <a:gd name="T48" fmla="*/ 235 w 278"/>
              <a:gd name="T49" fmla="*/ 70 h 187"/>
              <a:gd name="T50" fmla="*/ 220 w 278"/>
              <a:gd name="T51" fmla="*/ 64 h 187"/>
              <a:gd name="T52" fmla="*/ 208 w 278"/>
              <a:gd name="T53" fmla="*/ 79 h 187"/>
              <a:gd name="T54" fmla="*/ 193 w 278"/>
              <a:gd name="T55" fmla="*/ 85 h 187"/>
              <a:gd name="T56" fmla="*/ 196 w 278"/>
              <a:gd name="T57" fmla="*/ 105 h 187"/>
              <a:gd name="T58" fmla="*/ 190 w 278"/>
              <a:gd name="T59" fmla="*/ 120 h 187"/>
              <a:gd name="T60" fmla="*/ 205 w 278"/>
              <a:gd name="T61" fmla="*/ 131 h 187"/>
              <a:gd name="T62" fmla="*/ 211 w 278"/>
              <a:gd name="T63" fmla="*/ 146 h 187"/>
              <a:gd name="T64" fmla="*/ 231 w 278"/>
              <a:gd name="T65" fmla="*/ 144 h 187"/>
              <a:gd name="T66" fmla="*/ 246 w 278"/>
              <a:gd name="T67" fmla="*/ 150 h 187"/>
              <a:gd name="T68" fmla="*/ 257 w 278"/>
              <a:gd name="T69" fmla="*/ 134 h 187"/>
              <a:gd name="T70" fmla="*/ 219 w 278"/>
              <a:gd name="T71" fmla="*/ 125 h 187"/>
              <a:gd name="T72" fmla="*/ 247 w 278"/>
              <a:gd name="T73" fmla="*/ 89 h 187"/>
              <a:gd name="T74" fmla="*/ 219 w 278"/>
              <a:gd name="T75" fmla="*/ 12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8" h="187">
                <a:moveTo>
                  <a:pt x="170" y="98"/>
                </a:moveTo>
                <a:cubicBezTo>
                  <a:pt x="187" y="96"/>
                  <a:pt x="187" y="96"/>
                  <a:pt x="187" y="96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3" y="59"/>
                  <a:pt x="158" y="50"/>
                  <a:pt x="151" y="42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8" y="20"/>
                  <a:pt x="108" y="17"/>
                  <a:pt x="98" y="17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20"/>
                  <a:pt x="69" y="20"/>
                  <a:pt x="69" y="20"/>
                </a:cubicBezTo>
                <a:cubicBezTo>
                  <a:pt x="59" y="24"/>
                  <a:pt x="50" y="29"/>
                  <a:pt x="42" y="36"/>
                </a:cubicBezTo>
                <a:cubicBezTo>
                  <a:pt x="29" y="25"/>
                  <a:pt x="29" y="25"/>
                  <a:pt x="29" y="25"/>
                </a:cubicBezTo>
                <a:cubicBezTo>
                  <a:pt x="11" y="48"/>
                  <a:pt x="11" y="48"/>
                  <a:pt x="11" y="48"/>
                </a:cubicBezTo>
                <a:cubicBezTo>
                  <a:pt x="25" y="59"/>
                  <a:pt x="25" y="59"/>
                  <a:pt x="25" y="59"/>
                </a:cubicBezTo>
                <a:cubicBezTo>
                  <a:pt x="20" y="68"/>
                  <a:pt x="17" y="78"/>
                  <a:pt x="17" y="89"/>
                </a:cubicBezTo>
                <a:cubicBezTo>
                  <a:pt x="0" y="91"/>
                  <a:pt x="0" y="91"/>
                  <a:pt x="0" y="91"/>
                </a:cubicBezTo>
                <a:cubicBezTo>
                  <a:pt x="3" y="120"/>
                  <a:pt x="3" y="120"/>
                  <a:pt x="3" y="120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4" y="127"/>
                  <a:pt x="29" y="136"/>
                  <a:pt x="36" y="144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8" y="167"/>
                  <a:pt x="78" y="169"/>
                  <a:pt x="89" y="170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27" y="163"/>
                  <a:pt x="136" y="158"/>
                  <a:pt x="144" y="151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6" y="118"/>
                  <a:pt x="169" y="108"/>
                  <a:pt x="170" y="98"/>
                </a:cubicBezTo>
                <a:close/>
                <a:moveTo>
                  <a:pt x="58" y="140"/>
                </a:moveTo>
                <a:cubicBezTo>
                  <a:pt x="32" y="120"/>
                  <a:pt x="27" y="83"/>
                  <a:pt x="47" y="58"/>
                </a:cubicBezTo>
                <a:cubicBezTo>
                  <a:pt x="66" y="32"/>
                  <a:pt x="103" y="27"/>
                  <a:pt x="129" y="47"/>
                </a:cubicBezTo>
                <a:cubicBezTo>
                  <a:pt x="154" y="66"/>
                  <a:pt x="159" y="103"/>
                  <a:pt x="140" y="129"/>
                </a:cubicBezTo>
                <a:cubicBezTo>
                  <a:pt x="120" y="154"/>
                  <a:pt x="83" y="159"/>
                  <a:pt x="58" y="140"/>
                </a:cubicBezTo>
                <a:close/>
                <a:moveTo>
                  <a:pt x="264" y="139"/>
                </a:moveTo>
                <a:cubicBezTo>
                  <a:pt x="272" y="128"/>
                  <a:pt x="272" y="128"/>
                  <a:pt x="272" y="128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8" y="119"/>
                  <a:pt x="269" y="114"/>
                  <a:pt x="270" y="109"/>
                </a:cubicBezTo>
                <a:cubicBezTo>
                  <a:pt x="278" y="108"/>
                  <a:pt x="278" y="108"/>
                  <a:pt x="278" y="108"/>
                </a:cubicBezTo>
                <a:cubicBezTo>
                  <a:pt x="276" y="94"/>
                  <a:pt x="276" y="94"/>
                  <a:pt x="276" y="94"/>
                </a:cubicBezTo>
                <a:cubicBezTo>
                  <a:pt x="268" y="95"/>
                  <a:pt x="268" y="95"/>
                  <a:pt x="268" y="95"/>
                </a:cubicBezTo>
                <a:cubicBezTo>
                  <a:pt x="266" y="91"/>
                  <a:pt x="264" y="86"/>
                  <a:pt x="260" y="82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45" y="72"/>
                  <a:pt x="240" y="70"/>
                  <a:pt x="235" y="70"/>
                </a:cubicBezTo>
                <a:cubicBezTo>
                  <a:pt x="234" y="62"/>
                  <a:pt x="234" y="62"/>
                  <a:pt x="234" y="62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17" y="73"/>
                  <a:pt x="212" y="76"/>
                  <a:pt x="208" y="79"/>
                </a:cubicBezTo>
                <a:cubicBezTo>
                  <a:pt x="202" y="74"/>
                  <a:pt x="202" y="74"/>
                  <a:pt x="202" y="74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198" y="95"/>
                  <a:pt x="196" y="100"/>
                  <a:pt x="196" y="105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199" y="123"/>
                  <a:pt x="202" y="128"/>
                  <a:pt x="205" y="131"/>
                </a:cubicBezTo>
                <a:cubicBezTo>
                  <a:pt x="200" y="138"/>
                  <a:pt x="200" y="138"/>
                  <a:pt x="200" y="138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6" y="140"/>
                  <a:pt x="216" y="140"/>
                  <a:pt x="216" y="140"/>
                </a:cubicBezTo>
                <a:cubicBezTo>
                  <a:pt x="221" y="142"/>
                  <a:pt x="226" y="143"/>
                  <a:pt x="231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46" y="150"/>
                  <a:pt x="246" y="150"/>
                  <a:pt x="246" y="150"/>
                </a:cubicBezTo>
                <a:cubicBezTo>
                  <a:pt x="244" y="142"/>
                  <a:pt x="244" y="142"/>
                  <a:pt x="244" y="142"/>
                </a:cubicBezTo>
                <a:cubicBezTo>
                  <a:pt x="249" y="140"/>
                  <a:pt x="254" y="138"/>
                  <a:pt x="257" y="134"/>
                </a:cubicBezTo>
                <a:lnTo>
                  <a:pt x="264" y="139"/>
                </a:lnTo>
                <a:close/>
                <a:moveTo>
                  <a:pt x="219" y="125"/>
                </a:moveTo>
                <a:cubicBezTo>
                  <a:pt x="209" y="117"/>
                  <a:pt x="207" y="103"/>
                  <a:pt x="215" y="93"/>
                </a:cubicBezTo>
                <a:cubicBezTo>
                  <a:pt x="222" y="83"/>
                  <a:pt x="237" y="81"/>
                  <a:pt x="247" y="89"/>
                </a:cubicBezTo>
                <a:cubicBezTo>
                  <a:pt x="257" y="96"/>
                  <a:pt x="259" y="111"/>
                  <a:pt x="251" y="121"/>
                </a:cubicBezTo>
                <a:cubicBezTo>
                  <a:pt x="243" y="131"/>
                  <a:pt x="229" y="133"/>
                  <a:pt x="219" y="125"/>
                </a:cubicBezTo>
                <a:close/>
              </a:path>
            </a:pathLst>
          </a:custGeom>
          <a:solidFill>
            <a:srgbClr val="663A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reeform 32"/>
          <p:cNvSpPr>
            <a:spLocks noEditPoints="1"/>
          </p:cNvSpPr>
          <p:nvPr/>
        </p:nvSpPr>
        <p:spPr bwMode="auto">
          <a:xfrm>
            <a:off x="7902404" y="5207714"/>
            <a:ext cx="674896" cy="483072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FEB8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11240" y="2755891"/>
            <a:ext cx="536875" cy="605886"/>
            <a:chOff x="10815638" y="1174750"/>
            <a:chExt cx="728663" cy="822325"/>
          </a:xfrm>
        </p:grpSpPr>
        <p:sp>
          <p:nvSpPr>
            <p:cNvPr id="17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76262" y="1899537"/>
            <a:ext cx="602378" cy="545064"/>
            <a:chOff x="8578850" y="285750"/>
            <a:chExt cx="817563" cy="739775"/>
          </a:xfrm>
        </p:grpSpPr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305" y="2527960"/>
            <a:ext cx="218499" cy="227931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1305" y="4928145"/>
            <a:ext cx="218499" cy="227931"/>
          </a:xfrm>
          <a:prstGeom prst="rect">
            <a:avLst/>
          </a:pr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857" y="3008994"/>
            <a:ext cx="218499" cy="227931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4857" y="4559329"/>
            <a:ext cx="218499" cy="227931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立体球并列关系图表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90227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974133" y="1764413"/>
            <a:ext cx="2966869" cy="3501947"/>
            <a:chOff x="4832531" y="1500201"/>
            <a:chExt cx="2966869" cy="3501947"/>
          </a:xfrm>
        </p:grpSpPr>
        <p:sp>
          <p:nvSpPr>
            <p:cNvPr id="26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1250998" y="1361268"/>
            <a:ext cx="4135464" cy="413546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304800" dist="635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364631" y="1764413"/>
            <a:ext cx="2966869" cy="3501947"/>
            <a:chOff x="4832531" y="1500201"/>
            <a:chExt cx="2966869" cy="3501947"/>
          </a:xfrm>
        </p:grpSpPr>
        <p:sp>
          <p:nvSpPr>
            <p:cNvPr id="23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82546" y="1764413"/>
            <a:ext cx="2966869" cy="3501947"/>
            <a:chOff x="4832531" y="1500201"/>
            <a:chExt cx="2966869" cy="3501947"/>
          </a:xfrm>
        </p:grpSpPr>
        <p:sp>
          <p:nvSpPr>
            <p:cNvPr id="20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chemeClr val="bg1">
                      <a:lumMod val="85000"/>
                    </a:schemeClr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62148" y="1764413"/>
            <a:ext cx="2966869" cy="3501947"/>
            <a:chOff x="4832531" y="1500201"/>
            <a:chExt cx="2966869" cy="3501947"/>
          </a:xfrm>
        </p:grpSpPr>
        <p:sp>
          <p:nvSpPr>
            <p:cNvPr id="10" name="等腰三角形 16"/>
            <p:cNvSpPr/>
            <p:nvPr/>
          </p:nvSpPr>
          <p:spPr>
            <a:xfrm rot="420000" flipV="1">
              <a:off x="4832531" y="4610719"/>
              <a:ext cx="2856623" cy="391429"/>
            </a:xfrm>
            <a:custGeom>
              <a:avLst/>
              <a:gdLst>
                <a:gd name="connsiteX0" fmla="*/ 0 w 2362200"/>
                <a:gd name="connsiteY0" fmla="*/ 457200 h 457200"/>
                <a:gd name="connsiteX1" fmla="*/ 1181100 w 2362200"/>
                <a:gd name="connsiteY1" fmla="*/ 0 h 457200"/>
                <a:gd name="connsiteX2" fmla="*/ 2362200 w 2362200"/>
                <a:gd name="connsiteY2" fmla="*/ 457200 h 457200"/>
                <a:gd name="connsiteX3" fmla="*/ 0 w 2362200"/>
                <a:gd name="connsiteY3" fmla="*/ 457200 h 457200"/>
                <a:gd name="connsiteX0" fmla="*/ 0 w 1853592"/>
                <a:gd name="connsiteY0" fmla="*/ 457200 h 457200"/>
                <a:gd name="connsiteX1" fmla="*/ 1181100 w 1853592"/>
                <a:gd name="connsiteY1" fmla="*/ 0 h 457200"/>
                <a:gd name="connsiteX2" fmla="*/ 1853592 w 1853592"/>
                <a:gd name="connsiteY2" fmla="*/ 457128 h 457200"/>
                <a:gd name="connsiteX3" fmla="*/ 0 w 1853592"/>
                <a:gd name="connsiteY3" fmla="*/ 457200 h 457200"/>
                <a:gd name="connsiteX0" fmla="*/ 0 w 1853592"/>
                <a:gd name="connsiteY0" fmla="*/ 335351 h 335351"/>
                <a:gd name="connsiteX1" fmla="*/ 1287695 w 1853592"/>
                <a:gd name="connsiteY1" fmla="*/ 0 h 335351"/>
                <a:gd name="connsiteX2" fmla="*/ 1853592 w 1853592"/>
                <a:gd name="connsiteY2" fmla="*/ 335279 h 335351"/>
                <a:gd name="connsiteX3" fmla="*/ 0 w 1853592"/>
                <a:gd name="connsiteY3" fmla="*/ 335351 h 335351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53592"/>
                <a:gd name="connsiteY0" fmla="*/ 338146 h 338146"/>
                <a:gd name="connsiteX1" fmla="*/ 1287695 w 1853592"/>
                <a:gd name="connsiteY1" fmla="*/ 2795 h 338146"/>
                <a:gd name="connsiteX2" fmla="*/ 1853592 w 1853592"/>
                <a:gd name="connsiteY2" fmla="*/ 338074 h 338146"/>
                <a:gd name="connsiteX3" fmla="*/ 0 w 1853592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338146 h 338146"/>
                <a:gd name="connsiteX1" fmla="*/ 1287695 w 1822079"/>
                <a:gd name="connsiteY1" fmla="*/ 2795 h 338146"/>
                <a:gd name="connsiteX2" fmla="*/ 1822079 w 1822079"/>
                <a:gd name="connsiteY2" fmla="*/ 334204 h 338146"/>
                <a:gd name="connsiteX3" fmla="*/ 0 w 1822079"/>
                <a:gd name="connsiteY3" fmla="*/ 338146 h 338146"/>
                <a:gd name="connsiteX0" fmla="*/ 0 w 1822079"/>
                <a:gd name="connsiteY0" fmla="*/ 232412 h 232412"/>
                <a:gd name="connsiteX1" fmla="*/ 1371632 w 1822079"/>
                <a:gd name="connsiteY1" fmla="*/ 4497 h 232412"/>
                <a:gd name="connsiteX2" fmla="*/ 1822079 w 1822079"/>
                <a:gd name="connsiteY2" fmla="*/ 228470 h 232412"/>
                <a:gd name="connsiteX3" fmla="*/ 0 w 1822079"/>
                <a:gd name="connsiteY3" fmla="*/ 232412 h 232412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28451 h 228451"/>
                <a:gd name="connsiteX1" fmla="*/ 1371632 w 1822079"/>
                <a:gd name="connsiteY1" fmla="*/ 536 h 228451"/>
                <a:gd name="connsiteX2" fmla="*/ 1822079 w 1822079"/>
                <a:gd name="connsiteY2" fmla="*/ 224509 h 228451"/>
                <a:gd name="connsiteX3" fmla="*/ 0 w 1822079"/>
                <a:gd name="connsiteY3" fmla="*/ 228451 h 228451"/>
                <a:gd name="connsiteX0" fmla="*/ 0 w 1822079"/>
                <a:gd name="connsiteY0" fmla="*/ 234944 h 234944"/>
                <a:gd name="connsiteX1" fmla="*/ 1458135 w 1822079"/>
                <a:gd name="connsiteY1" fmla="*/ 510 h 234944"/>
                <a:gd name="connsiteX2" fmla="*/ 1822079 w 1822079"/>
                <a:gd name="connsiteY2" fmla="*/ 231002 h 234944"/>
                <a:gd name="connsiteX3" fmla="*/ 0 w 1822079"/>
                <a:gd name="connsiteY3" fmla="*/ 234944 h 234944"/>
                <a:gd name="connsiteX0" fmla="*/ 0 w 1822079"/>
                <a:gd name="connsiteY0" fmla="*/ 251876 h 251876"/>
                <a:gd name="connsiteX1" fmla="*/ 1505928 w 1822079"/>
                <a:gd name="connsiteY1" fmla="*/ 456 h 251876"/>
                <a:gd name="connsiteX2" fmla="*/ 1822079 w 1822079"/>
                <a:gd name="connsiteY2" fmla="*/ 247934 h 251876"/>
                <a:gd name="connsiteX3" fmla="*/ 0 w 1822079"/>
                <a:gd name="connsiteY3" fmla="*/ 251876 h 251876"/>
                <a:gd name="connsiteX0" fmla="*/ 0 w 1822079"/>
                <a:gd name="connsiteY0" fmla="*/ 292564 h 292564"/>
                <a:gd name="connsiteX1" fmla="*/ 1499509 w 1822079"/>
                <a:gd name="connsiteY1" fmla="*/ 362 h 292564"/>
                <a:gd name="connsiteX2" fmla="*/ 1822079 w 1822079"/>
                <a:gd name="connsiteY2" fmla="*/ 288622 h 292564"/>
                <a:gd name="connsiteX3" fmla="*/ 0 w 1822079"/>
                <a:gd name="connsiteY3" fmla="*/ 292564 h 292564"/>
                <a:gd name="connsiteX0" fmla="*/ 0 w 1822079"/>
                <a:gd name="connsiteY0" fmla="*/ 269899 h 269899"/>
                <a:gd name="connsiteX1" fmla="*/ 1405305 w 1822079"/>
                <a:gd name="connsiteY1" fmla="*/ 410 h 269899"/>
                <a:gd name="connsiteX2" fmla="*/ 1822079 w 1822079"/>
                <a:gd name="connsiteY2" fmla="*/ 265957 h 269899"/>
                <a:gd name="connsiteX3" fmla="*/ 0 w 1822079"/>
                <a:gd name="connsiteY3" fmla="*/ 269899 h 26989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330359 h 330359"/>
                <a:gd name="connsiteX1" fmla="*/ 1499293 w 1822079"/>
                <a:gd name="connsiteY1" fmla="*/ 304 h 330359"/>
                <a:gd name="connsiteX2" fmla="*/ 1822079 w 1822079"/>
                <a:gd name="connsiteY2" fmla="*/ 326417 h 330359"/>
                <a:gd name="connsiteX3" fmla="*/ 0 w 1822079"/>
                <a:gd name="connsiteY3" fmla="*/ 330359 h 330359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126 h 449126"/>
                <a:gd name="connsiteX1" fmla="*/ 1583172 w 1822079"/>
                <a:gd name="connsiteY1" fmla="*/ 202 h 449126"/>
                <a:gd name="connsiteX2" fmla="*/ 1822079 w 1822079"/>
                <a:gd name="connsiteY2" fmla="*/ 445184 h 449126"/>
                <a:gd name="connsiteX3" fmla="*/ 0 w 1822079"/>
                <a:gd name="connsiteY3" fmla="*/ 449126 h 449126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449865 h 449865"/>
                <a:gd name="connsiteX1" fmla="*/ 1514912 w 1822079"/>
                <a:gd name="connsiteY1" fmla="*/ 202 h 449865"/>
                <a:gd name="connsiteX2" fmla="*/ 1822079 w 1822079"/>
                <a:gd name="connsiteY2" fmla="*/ 445923 h 449865"/>
                <a:gd name="connsiteX3" fmla="*/ 0 w 1822079"/>
                <a:gd name="connsiteY3" fmla="*/ 449865 h 449865"/>
                <a:gd name="connsiteX0" fmla="*/ 0 w 1822079"/>
                <a:gd name="connsiteY0" fmla="*/ 386588 h 386588"/>
                <a:gd name="connsiteX1" fmla="*/ 1506644 w 1822079"/>
                <a:gd name="connsiteY1" fmla="*/ 246 h 386588"/>
                <a:gd name="connsiteX2" fmla="*/ 1822079 w 1822079"/>
                <a:gd name="connsiteY2" fmla="*/ 382646 h 386588"/>
                <a:gd name="connsiteX3" fmla="*/ 0 w 1822079"/>
                <a:gd name="connsiteY3" fmla="*/ 386588 h 386588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69691 h 369691"/>
                <a:gd name="connsiteX1" fmla="*/ 1405699 w 1822079"/>
                <a:gd name="connsiteY1" fmla="*/ 262 h 369691"/>
                <a:gd name="connsiteX2" fmla="*/ 1822079 w 1822079"/>
                <a:gd name="connsiteY2" fmla="*/ 365749 h 369691"/>
                <a:gd name="connsiteX3" fmla="*/ 0 w 1822079"/>
                <a:gd name="connsiteY3" fmla="*/ 369691 h 369691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284 h 381284"/>
                <a:gd name="connsiteX1" fmla="*/ 1490761 w 1822079"/>
                <a:gd name="connsiteY1" fmla="*/ 250 h 381284"/>
                <a:gd name="connsiteX2" fmla="*/ 1822079 w 1822079"/>
                <a:gd name="connsiteY2" fmla="*/ 377342 h 381284"/>
                <a:gd name="connsiteX3" fmla="*/ 0 w 1822079"/>
                <a:gd name="connsiteY3" fmla="*/ 381284 h 38128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81034 h 381034"/>
                <a:gd name="connsiteX1" fmla="*/ 1490761 w 1822079"/>
                <a:gd name="connsiteY1" fmla="*/ 0 h 381034"/>
                <a:gd name="connsiteX2" fmla="*/ 1822079 w 1822079"/>
                <a:gd name="connsiteY2" fmla="*/ 377092 h 381034"/>
                <a:gd name="connsiteX3" fmla="*/ 0 w 1822079"/>
                <a:gd name="connsiteY3" fmla="*/ 381034 h 381034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  <a:gd name="connsiteX0" fmla="*/ 0 w 1822079"/>
                <a:gd name="connsiteY0" fmla="*/ 376407 h 376407"/>
                <a:gd name="connsiteX1" fmla="*/ 1462705 w 1822079"/>
                <a:gd name="connsiteY1" fmla="*/ 0 h 376407"/>
                <a:gd name="connsiteX2" fmla="*/ 1822079 w 1822079"/>
                <a:gd name="connsiteY2" fmla="*/ 372465 h 376407"/>
                <a:gd name="connsiteX3" fmla="*/ 0 w 1822079"/>
                <a:gd name="connsiteY3" fmla="*/ 376407 h 37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2079" h="376407">
                  <a:moveTo>
                    <a:pt x="0" y="376407"/>
                  </a:moveTo>
                  <a:cubicBezTo>
                    <a:pt x="429232" y="264623"/>
                    <a:pt x="1031793" y="59444"/>
                    <a:pt x="1462705" y="0"/>
                  </a:cubicBezTo>
                  <a:cubicBezTo>
                    <a:pt x="1589674" y="100140"/>
                    <a:pt x="1641051" y="155143"/>
                    <a:pt x="1822079" y="372465"/>
                  </a:cubicBezTo>
                  <a:lnTo>
                    <a:pt x="0" y="376407"/>
                  </a:lnTo>
                  <a:close/>
                </a:path>
              </a:pathLst>
            </a:custGeom>
            <a:gradFill>
              <a:gsLst>
                <a:gs pos="12000">
                  <a:srgbClr val="000000">
                    <a:alpha val="45000"/>
                  </a:srgbClr>
                </a:gs>
                <a:gs pos="28000">
                  <a:srgbClr val="000000">
                    <a:alpha val="25000"/>
                  </a:srgbClr>
                </a:gs>
                <a:gs pos="81000">
                  <a:srgbClr val="000000">
                    <a:alpha val="3000"/>
                  </a:srgbClr>
                </a:gs>
                <a:gs pos="100000">
                  <a:schemeClr val="tx1">
                    <a:alpha val="0"/>
                  </a:schemeClr>
                </a:gs>
                <a:gs pos="66000">
                  <a:srgbClr val="000000">
                    <a:alpha val="6000"/>
                  </a:srgbClr>
                </a:gs>
                <a:gs pos="49000">
                  <a:srgbClr val="000000">
                    <a:alpha val="11000"/>
                  </a:srgbClr>
                </a:gs>
                <a:gs pos="0">
                  <a:schemeClr val="tx1">
                    <a:alpha val="48000"/>
                  </a:schemeClr>
                </a:gs>
              </a:gsLst>
              <a:lin ang="16200000" scaled="0"/>
            </a:gradFill>
            <a:ln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6599" y="1500201"/>
              <a:ext cx="1982801" cy="3344862"/>
            </a:xfrm>
            <a:custGeom>
              <a:avLst/>
              <a:gdLst>
                <a:gd name="connsiteX0" fmla="*/ 2481682 w 2895600"/>
                <a:gd name="connsiteY0" fmla="*/ 0 h 4648200"/>
                <a:gd name="connsiteX1" fmla="*/ 2895600 w 2895600"/>
                <a:gd name="connsiteY1" fmla="*/ 450875 h 4648200"/>
                <a:gd name="connsiteX2" fmla="*/ 2895600 w 2895600"/>
                <a:gd name="connsiteY2" fmla="*/ 4197325 h 4648200"/>
                <a:gd name="connsiteX3" fmla="*/ 2481682 w 2895600"/>
                <a:gd name="connsiteY3" fmla="*/ 4648200 h 4648200"/>
                <a:gd name="connsiteX4" fmla="*/ 0 w 2895600"/>
                <a:gd name="connsiteY4" fmla="*/ 4357817 h 4648200"/>
                <a:gd name="connsiteX5" fmla="*/ 0 w 2895600"/>
                <a:gd name="connsiteY5" fmla="*/ 268088 h 4648200"/>
                <a:gd name="connsiteX6" fmla="*/ 242032 w 2895600"/>
                <a:gd name="connsiteY6" fmla="*/ 235199 h 4648200"/>
                <a:gd name="connsiteX7" fmla="*/ 2481682 w 2895600"/>
                <a:gd name="connsiteY7" fmla="*/ 0 h 464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600" h="4648200">
                  <a:moveTo>
                    <a:pt x="2481682" y="0"/>
                  </a:moveTo>
                  <a:cubicBezTo>
                    <a:pt x="2710282" y="0"/>
                    <a:pt x="2895600" y="201864"/>
                    <a:pt x="2895600" y="450875"/>
                  </a:cubicBezTo>
                  <a:lnTo>
                    <a:pt x="2895600" y="4197325"/>
                  </a:lnTo>
                  <a:cubicBezTo>
                    <a:pt x="2895600" y="4446336"/>
                    <a:pt x="2710282" y="4648200"/>
                    <a:pt x="2481682" y="4648200"/>
                  </a:cubicBezTo>
                  <a:lnTo>
                    <a:pt x="0" y="4357817"/>
                  </a:lnTo>
                  <a:lnTo>
                    <a:pt x="0" y="268088"/>
                  </a:lnTo>
                  <a:lnTo>
                    <a:pt x="242032" y="235199"/>
                  </a:lnTo>
                  <a:cubicBezTo>
                    <a:pt x="1160410" y="111219"/>
                    <a:pt x="2037182" y="0"/>
                    <a:pt x="248168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 w="28575">
              <a:gradFill>
                <a:gsLst>
                  <a:gs pos="0">
                    <a:srgbClr val="F7F7F7"/>
                  </a:gs>
                  <a:gs pos="100000">
                    <a:srgbClr val="CFCFCF"/>
                  </a:gs>
                </a:gsLst>
                <a:lin ang="10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等腰三角形 16"/>
          <p:cNvSpPr/>
          <p:nvPr/>
        </p:nvSpPr>
        <p:spPr>
          <a:xfrm rot="420000" flipV="1">
            <a:off x="1538516" y="4874931"/>
            <a:ext cx="2856623" cy="391429"/>
          </a:xfrm>
          <a:custGeom>
            <a:avLst/>
            <a:gdLst>
              <a:gd name="connsiteX0" fmla="*/ 0 w 2362200"/>
              <a:gd name="connsiteY0" fmla="*/ 457200 h 457200"/>
              <a:gd name="connsiteX1" fmla="*/ 1181100 w 2362200"/>
              <a:gd name="connsiteY1" fmla="*/ 0 h 457200"/>
              <a:gd name="connsiteX2" fmla="*/ 2362200 w 2362200"/>
              <a:gd name="connsiteY2" fmla="*/ 457200 h 457200"/>
              <a:gd name="connsiteX3" fmla="*/ 0 w 2362200"/>
              <a:gd name="connsiteY3" fmla="*/ 457200 h 457200"/>
              <a:gd name="connsiteX0" fmla="*/ 0 w 1853592"/>
              <a:gd name="connsiteY0" fmla="*/ 457200 h 457200"/>
              <a:gd name="connsiteX1" fmla="*/ 1181100 w 1853592"/>
              <a:gd name="connsiteY1" fmla="*/ 0 h 457200"/>
              <a:gd name="connsiteX2" fmla="*/ 1853592 w 1853592"/>
              <a:gd name="connsiteY2" fmla="*/ 457128 h 457200"/>
              <a:gd name="connsiteX3" fmla="*/ 0 w 1853592"/>
              <a:gd name="connsiteY3" fmla="*/ 457200 h 457200"/>
              <a:gd name="connsiteX0" fmla="*/ 0 w 1853592"/>
              <a:gd name="connsiteY0" fmla="*/ 335351 h 335351"/>
              <a:gd name="connsiteX1" fmla="*/ 1287695 w 1853592"/>
              <a:gd name="connsiteY1" fmla="*/ 0 h 335351"/>
              <a:gd name="connsiteX2" fmla="*/ 1853592 w 1853592"/>
              <a:gd name="connsiteY2" fmla="*/ 335279 h 335351"/>
              <a:gd name="connsiteX3" fmla="*/ 0 w 1853592"/>
              <a:gd name="connsiteY3" fmla="*/ 335351 h 335351"/>
              <a:gd name="connsiteX0" fmla="*/ 0 w 1853592"/>
              <a:gd name="connsiteY0" fmla="*/ 338146 h 338146"/>
              <a:gd name="connsiteX1" fmla="*/ 1287695 w 1853592"/>
              <a:gd name="connsiteY1" fmla="*/ 2795 h 338146"/>
              <a:gd name="connsiteX2" fmla="*/ 1853592 w 1853592"/>
              <a:gd name="connsiteY2" fmla="*/ 338074 h 338146"/>
              <a:gd name="connsiteX3" fmla="*/ 0 w 1853592"/>
              <a:gd name="connsiteY3" fmla="*/ 338146 h 338146"/>
              <a:gd name="connsiteX0" fmla="*/ 0 w 1853592"/>
              <a:gd name="connsiteY0" fmla="*/ 338146 h 338146"/>
              <a:gd name="connsiteX1" fmla="*/ 1287695 w 1853592"/>
              <a:gd name="connsiteY1" fmla="*/ 2795 h 338146"/>
              <a:gd name="connsiteX2" fmla="*/ 1853592 w 1853592"/>
              <a:gd name="connsiteY2" fmla="*/ 338074 h 338146"/>
              <a:gd name="connsiteX3" fmla="*/ 0 w 1853592"/>
              <a:gd name="connsiteY3" fmla="*/ 338146 h 338146"/>
              <a:gd name="connsiteX0" fmla="*/ 0 w 1822079"/>
              <a:gd name="connsiteY0" fmla="*/ 338146 h 338146"/>
              <a:gd name="connsiteX1" fmla="*/ 1287695 w 1822079"/>
              <a:gd name="connsiteY1" fmla="*/ 2795 h 338146"/>
              <a:gd name="connsiteX2" fmla="*/ 1822079 w 1822079"/>
              <a:gd name="connsiteY2" fmla="*/ 334204 h 338146"/>
              <a:gd name="connsiteX3" fmla="*/ 0 w 1822079"/>
              <a:gd name="connsiteY3" fmla="*/ 338146 h 338146"/>
              <a:gd name="connsiteX0" fmla="*/ 0 w 1822079"/>
              <a:gd name="connsiteY0" fmla="*/ 338146 h 338146"/>
              <a:gd name="connsiteX1" fmla="*/ 1287695 w 1822079"/>
              <a:gd name="connsiteY1" fmla="*/ 2795 h 338146"/>
              <a:gd name="connsiteX2" fmla="*/ 1822079 w 1822079"/>
              <a:gd name="connsiteY2" fmla="*/ 334204 h 338146"/>
              <a:gd name="connsiteX3" fmla="*/ 0 w 1822079"/>
              <a:gd name="connsiteY3" fmla="*/ 338146 h 338146"/>
              <a:gd name="connsiteX0" fmla="*/ 0 w 1822079"/>
              <a:gd name="connsiteY0" fmla="*/ 232412 h 232412"/>
              <a:gd name="connsiteX1" fmla="*/ 1371632 w 1822079"/>
              <a:gd name="connsiteY1" fmla="*/ 4497 h 232412"/>
              <a:gd name="connsiteX2" fmla="*/ 1822079 w 1822079"/>
              <a:gd name="connsiteY2" fmla="*/ 228470 h 232412"/>
              <a:gd name="connsiteX3" fmla="*/ 0 w 1822079"/>
              <a:gd name="connsiteY3" fmla="*/ 232412 h 232412"/>
              <a:gd name="connsiteX0" fmla="*/ 0 w 1822079"/>
              <a:gd name="connsiteY0" fmla="*/ 228451 h 228451"/>
              <a:gd name="connsiteX1" fmla="*/ 1371632 w 1822079"/>
              <a:gd name="connsiteY1" fmla="*/ 536 h 228451"/>
              <a:gd name="connsiteX2" fmla="*/ 1822079 w 1822079"/>
              <a:gd name="connsiteY2" fmla="*/ 224509 h 228451"/>
              <a:gd name="connsiteX3" fmla="*/ 0 w 1822079"/>
              <a:gd name="connsiteY3" fmla="*/ 228451 h 228451"/>
              <a:gd name="connsiteX0" fmla="*/ 0 w 1822079"/>
              <a:gd name="connsiteY0" fmla="*/ 228451 h 228451"/>
              <a:gd name="connsiteX1" fmla="*/ 1371632 w 1822079"/>
              <a:gd name="connsiteY1" fmla="*/ 536 h 228451"/>
              <a:gd name="connsiteX2" fmla="*/ 1822079 w 1822079"/>
              <a:gd name="connsiteY2" fmla="*/ 224509 h 228451"/>
              <a:gd name="connsiteX3" fmla="*/ 0 w 1822079"/>
              <a:gd name="connsiteY3" fmla="*/ 228451 h 228451"/>
              <a:gd name="connsiteX0" fmla="*/ 0 w 1822079"/>
              <a:gd name="connsiteY0" fmla="*/ 234944 h 234944"/>
              <a:gd name="connsiteX1" fmla="*/ 1458135 w 1822079"/>
              <a:gd name="connsiteY1" fmla="*/ 510 h 234944"/>
              <a:gd name="connsiteX2" fmla="*/ 1822079 w 1822079"/>
              <a:gd name="connsiteY2" fmla="*/ 231002 h 234944"/>
              <a:gd name="connsiteX3" fmla="*/ 0 w 1822079"/>
              <a:gd name="connsiteY3" fmla="*/ 234944 h 234944"/>
              <a:gd name="connsiteX0" fmla="*/ 0 w 1822079"/>
              <a:gd name="connsiteY0" fmla="*/ 251876 h 251876"/>
              <a:gd name="connsiteX1" fmla="*/ 1505928 w 1822079"/>
              <a:gd name="connsiteY1" fmla="*/ 456 h 251876"/>
              <a:gd name="connsiteX2" fmla="*/ 1822079 w 1822079"/>
              <a:gd name="connsiteY2" fmla="*/ 247934 h 251876"/>
              <a:gd name="connsiteX3" fmla="*/ 0 w 1822079"/>
              <a:gd name="connsiteY3" fmla="*/ 251876 h 251876"/>
              <a:gd name="connsiteX0" fmla="*/ 0 w 1822079"/>
              <a:gd name="connsiteY0" fmla="*/ 292564 h 292564"/>
              <a:gd name="connsiteX1" fmla="*/ 1499509 w 1822079"/>
              <a:gd name="connsiteY1" fmla="*/ 362 h 292564"/>
              <a:gd name="connsiteX2" fmla="*/ 1822079 w 1822079"/>
              <a:gd name="connsiteY2" fmla="*/ 288622 h 292564"/>
              <a:gd name="connsiteX3" fmla="*/ 0 w 1822079"/>
              <a:gd name="connsiteY3" fmla="*/ 292564 h 292564"/>
              <a:gd name="connsiteX0" fmla="*/ 0 w 1822079"/>
              <a:gd name="connsiteY0" fmla="*/ 269899 h 269899"/>
              <a:gd name="connsiteX1" fmla="*/ 1405305 w 1822079"/>
              <a:gd name="connsiteY1" fmla="*/ 410 h 269899"/>
              <a:gd name="connsiteX2" fmla="*/ 1822079 w 1822079"/>
              <a:gd name="connsiteY2" fmla="*/ 265957 h 269899"/>
              <a:gd name="connsiteX3" fmla="*/ 0 w 1822079"/>
              <a:gd name="connsiteY3" fmla="*/ 269899 h 269899"/>
              <a:gd name="connsiteX0" fmla="*/ 0 w 1822079"/>
              <a:gd name="connsiteY0" fmla="*/ 330359 h 330359"/>
              <a:gd name="connsiteX1" fmla="*/ 1499293 w 1822079"/>
              <a:gd name="connsiteY1" fmla="*/ 304 h 330359"/>
              <a:gd name="connsiteX2" fmla="*/ 1822079 w 1822079"/>
              <a:gd name="connsiteY2" fmla="*/ 326417 h 330359"/>
              <a:gd name="connsiteX3" fmla="*/ 0 w 1822079"/>
              <a:gd name="connsiteY3" fmla="*/ 330359 h 330359"/>
              <a:gd name="connsiteX0" fmla="*/ 0 w 1822079"/>
              <a:gd name="connsiteY0" fmla="*/ 330359 h 330359"/>
              <a:gd name="connsiteX1" fmla="*/ 1499293 w 1822079"/>
              <a:gd name="connsiteY1" fmla="*/ 304 h 330359"/>
              <a:gd name="connsiteX2" fmla="*/ 1822079 w 1822079"/>
              <a:gd name="connsiteY2" fmla="*/ 326417 h 330359"/>
              <a:gd name="connsiteX3" fmla="*/ 0 w 1822079"/>
              <a:gd name="connsiteY3" fmla="*/ 330359 h 330359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126 h 449126"/>
              <a:gd name="connsiteX1" fmla="*/ 1583172 w 1822079"/>
              <a:gd name="connsiteY1" fmla="*/ 202 h 449126"/>
              <a:gd name="connsiteX2" fmla="*/ 1822079 w 1822079"/>
              <a:gd name="connsiteY2" fmla="*/ 445184 h 449126"/>
              <a:gd name="connsiteX3" fmla="*/ 0 w 1822079"/>
              <a:gd name="connsiteY3" fmla="*/ 449126 h 449126"/>
              <a:gd name="connsiteX0" fmla="*/ 0 w 1822079"/>
              <a:gd name="connsiteY0" fmla="*/ 449865 h 449865"/>
              <a:gd name="connsiteX1" fmla="*/ 1514912 w 1822079"/>
              <a:gd name="connsiteY1" fmla="*/ 202 h 449865"/>
              <a:gd name="connsiteX2" fmla="*/ 1822079 w 1822079"/>
              <a:gd name="connsiteY2" fmla="*/ 445923 h 449865"/>
              <a:gd name="connsiteX3" fmla="*/ 0 w 1822079"/>
              <a:gd name="connsiteY3" fmla="*/ 449865 h 449865"/>
              <a:gd name="connsiteX0" fmla="*/ 0 w 1822079"/>
              <a:gd name="connsiteY0" fmla="*/ 449865 h 449865"/>
              <a:gd name="connsiteX1" fmla="*/ 1514912 w 1822079"/>
              <a:gd name="connsiteY1" fmla="*/ 202 h 449865"/>
              <a:gd name="connsiteX2" fmla="*/ 1822079 w 1822079"/>
              <a:gd name="connsiteY2" fmla="*/ 445923 h 449865"/>
              <a:gd name="connsiteX3" fmla="*/ 0 w 1822079"/>
              <a:gd name="connsiteY3" fmla="*/ 449865 h 449865"/>
              <a:gd name="connsiteX0" fmla="*/ 0 w 1822079"/>
              <a:gd name="connsiteY0" fmla="*/ 386588 h 386588"/>
              <a:gd name="connsiteX1" fmla="*/ 1506644 w 1822079"/>
              <a:gd name="connsiteY1" fmla="*/ 246 h 386588"/>
              <a:gd name="connsiteX2" fmla="*/ 1822079 w 1822079"/>
              <a:gd name="connsiteY2" fmla="*/ 382646 h 386588"/>
              <a:gd name="connsiteX3" fmla="*/ 0 w 1822079"/>
              <a:gd name="connsiteY3" fmla="*/ 386588 h 386588"/>
              <a:gd name="connsiteX0" fmla="*/ 0 w 1822079"/>
              <a:gd name="connsiteY0" fmla="*/ 369691 h 369691"/>
              <a:gd name="connsiteX1" fmla="*/ 1405699 w 1822079"/>
              <a:gd name="connsiteY1" fmla="*/ 262 h 369691"/>
              <a:gd name="connsiteX2" fmla="*/ 1822079 w 1822079"/>
              <a:gd name="connsiteY2" fmla="*/ 365749 h 369691"/>
              <a:gd name="connsiteX3" fmla="*/ 0 w 1822079"/>
              <a:gd name="connsiteY3" fmla="*/ 369691 h 369691"/>
              <a:gd name="connsiteX0" fmla="*/ 0 w 1822079"/>
              <a:gd name="connsiteY0" fmla="*/ 369691 h 369691"/>
              <a:gd name="connsiteX1" fmla="*/ 1405699 w 1822079"/>
              <a:gd name="connsiteY1" fmla="*/ 262 h 369691"/>
              <a:gd name="connsiteX2" fmla="*/ 1822079 w 1822079"/>
              <a:gd name="connsiteY2" fmla="*/ 365749 h 369691"/>
              <a:gd name="connsiteX3" fmla="*/ 0 w 1822079"/>
              <a:gd name="connsiteY3" fmla="*/ 369691 h 369691"/>
              <a:gd name="connsiteX0" fmla="*/ 0 w 1822079"/>
              <a:gd name="connsiteY0" fmla="*/ 381284 h 381284"/>
              <a:gd name="connsiteX1" fmla="*/ 1490761 w 1822079"/>
              <a:gd name="connsiteY1" fmla="*/ 250 h 381284"/>
              <a:gd name="connsiteX2" fmla="*/ 1822079 w 1822079"/>
              <a:gd name="connsiteY2" fmla="*/ 377342 h 381284"/>
              <a:gd name="connsiteX3" fmla="*/ 0 w 1822079"/>
              <a:gd name="connsiteY3" fmla="*/ 381284 h 381284"/>
              <a:gd name="connsiteX0" fmla="*/ 0 w 1822079"/>
              <a:gd name="connsiteY0" fmla="*/ 381284 h 381284"/>
              <a:gd name="connsiteX1" fmla="*/ 1490761 w 1822079"/>
              <a:gd name="connsiteY1" fmla="*/ 250 h 381284"/>
              <a:gd name="connsiteX2" fmla="*/ 1822079 w 1822079"/>
              <a:gd name="connsiteY2" fmla="*/ 377342 h 381284"/>
              <a:gd name="connsiteX3" fmla="*/ 0 w 1822079"/>
              <a:gd name="connsiteY3" fmla="*/ 381284 h 38128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81034 h 381034"/>
              <a:gd name="connsiteX1" fmla="*/ 1490761 w 1822079"/>
              <a:gd name="connsiteY1" fmla="*/ 0 h 381034"/>
              <a:gd name="connsiteX2" fmla="*/ 1822079 w 1822079"/>
              <a:gd name="connsiteY2" fmla="*/ 377092 h 381034"/>
              <a:gd name="connsiteX3" fmla="*/ 0 w 1822079"/>
              <a:gd name="connsiteY3" fmla="*/ 381034 h 381034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  <a:gd name="connsiteX0" fmla="*/ 0 w 1822079"/>
              <a:gd name="connsiteY0" fmla="*/ 376407 h 376407"/>
              <a:gd name="connsiteX1" fmla="*/ 1462705 w 1822079"/>
              <a:gd name="connsiteY1" fmla="*/ 0 h 376407"/>
              <a:gd name="connsiteX2" fmla="*/ 1822079 w 1822079"/>
              <a:gd name="connsiteY2" fmla="*/ 372465 h 376407"/>
              <a:gd name="connsiteX3" fmla="*/ 0 w 1822079"/>
              <a:gd name="connsiteY3" fmla="*/ 376407 h 376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22079" h="376407">
                <a:moveTo>
                  <a:pt x="0" y="376407"/>
                </a:moveTo>
                <a:cubicBezTo>
                  <a:pt x="429232" y="264623"/>
                  <a:pt x="1031793" y="59444"/>
                  <a:pt x="1462705" y="0"/>
                </a:cubicBezTo>
                <a:cubicBezTo>
                  <a:pt x="1589674" y="100140"/>
                  <a:pt x="1641051" y="155143"/>
                  <a:pt x="1822079" y="372465"/>
                </a:cubicBezTo>
                <a:lnTo>
                  <a:pt x="0" y="376407"/>
                </a:lnTo>
                <a:close/>
              </a:path>
            </a:pathLst>
          </a:custGeom>
          <a:gradFill>
            <a:gsLst>
              <a:gs pos="12000">
                <a:srgbClr val="000000">
                  <a:alpha val="45000"/>
                </a:srgbClr>
              </a:gs>
              <a:gs pos="28000">
                <a:srgbClr val="000000">
                  <a:alpha val="25000"/>
                </a:srgbClr>
              </a:gs>
              <a:gs pos="81000">
                <a:srgbClr val="000000">
                  <a:alpha val="3000"/>
                </a:srgbClr>
              </a:gs>
              <a:gs pos="100000">
                <a:schemeClr val="tx1">
                  <a:alpha val="0"/>
                </a:schemeClr>
              </a:gs>
              <a:gs pos="66000">
                <a:srgbClr val="000000">
                  <a:alpha val="6000"/>
                </a:srgbClr>
              </a:gs>
              <a:gs pos="49000">
                <a:srgbClr val="000000">
                  <a:alpha val="11000"/>
                </a:srgbClr>
              </a:gs>
              <a:gs pos="0">
                <a:schemeClr val="tx1">
                  <a:alpha val="48000"/>
                </a:schemeClr>
              </a:gs>
            </a:gsLst>
            <a:lin ang="162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522584" y="1764413"/>
            <a:ext cx="1982801" cy="3344862"/>
          </a:xfrm>
          <a:custGeom>
            <a:avLst/>
            <a:gdLst>
              <a:gd name="connsiteX0" fmla="*/ 2481682 w 2895600"/>
              <a:gd name="connsiteY0" fmla="*/ 0 h 4648200"/>
              <a:gd name="connsiteX1" fmla="*/ 2895600 w 2895600"/>
              <a:gd name="connsiteY1" fmla="*/ 450875 h 4648200"/>
              <a:gd name="connsiteX2" fmla="*/ 2895600 w 2895600"/>
              <a:gd name="connsiteY2" fmla="*/ 4197325 h 4648200"/>
              <a:gd name="connsiteX3" fmla="*/ 2481682 w 2895600"/>
              <a:gd name="connsiteY3" fmla="*/ 4648200 h 4648200"/>
              <a:gd name="connsiteX4" fmla="*/ 0 w 2895600"/>
              <a:gd name="connsiteY4" fmla="*/ 4357817 h 4648200"/>
              <a:gd name="connsiteX5" fmla="*/ 0 w 2895600"/>
              <a:gd name="connsiteY5" fmla="*/ 268088 h 4648200"/>
              <a:gd name="connsiteX6" fmla="*/ 242032 w 2895600"/>
              <a:gd name="connsiteY6" fmla="*/ 235199 h 4648200"/>
              <a:gd name="connsiteX7" fmla="*/ 2481682 w 2895600"/>
              <a:gd name="connsiteY7" fmla="*/ 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600" h="4648200">
                <a:moveTo>
                  <a:pt x="2481682" y="0"/>
                </a:moveTo>
                <a:cubicBezTo>
                  <a:pt x="2710282" y="0"/>
                  <a:pt x="2895600" y="201864"/>
                  <a:pt x="2895600" y="450875"/>
                </a:cubicBezTo>
                <a:lnTo>
                  <a:pt x="2895600" y="4197325"/>
                </a:lnTo>
                <a:cubicBezTo>
                  <a:pt x="2895600" y="4446336"/>
                  <a:pt x="2710282" y="4648200"/>
                  <a:pt x="2481682" y="4648200"/>
                </a:cubicBezTo>
                <a:lnTo>
                  <a:pt x="0" y="4357817"/>
                </a:lnTo>
                <a:lnTo>
                  <a:pt x="0" y="268088"/>
                </a:lnTo>
                <a:lnTo>
                  <a:pt x="242032" y="235199"/>
                </a:lnTo>
                <a:cubicBezTo>
                  <a:pt x="1160410" y="111219"/>
                  <a:pt x="2037182" y="0"/>
                  <a:pt x="248168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28575">
            <a:gradFill>
              <a:gsLst>
                <a:gs pos="0">
                  <a:srgbClr val="F7F7F7"/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1250998" y="1830236"/>
            <a:ext cx="1271587" cy="3197529"/>
          </a:xfrm>
          <a:custGeom>
            <a:avLst/>
            <a:gdLst>
              <a:gd name="connsiteX0" fmla="*/ 767235 w 1271587"/>
              <a:gd name="connsiteY0" fmla="*/ 0 h 3197529"/>
              <a:gd name="connsiteX1" fmla="*/ 1271587 w 1271587"/>
              <a:gd name="connsiteY1" fmla="*/ 126088 h 3197529"/>
              <a:gd name="connsiteX2" fmla="*/ 1271587 w 1271587"/>
              <a:gd name="connsiteY2" fmla="*/ 3066470 h 3197529"/>
              <a:gd name="connsiteX3" fmla="*/ 747354 w 1271587"/>
              <a:gd name="connsiteY3" fmla="*/ 3197529 h 3197529"/>
              <a:gd name="connsiteX4" fmla="*/ 605625 w 1271587"/>
              <a:gd name="connsiteY4" fmla="*/ 3068717 h 3197529"/>
              <a:gd name="connsiteX5" fmla="*/ 0 w 1271587"/>
              <a:gd name="connsiteY5" fmla="*/ 1606609 h 3197529"/>
              <a:gd name="connsiteX6" fmla="*/ 752463 w 1271587"/>
              <a:gd name="connsiteY6" fmla="*/ 11047 h 319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587" h="3197529">
                <a:moveTo>
                  <a:pt x="767235" y="0"/>
                </a:moveTo>
                <a:lnTo>
                  <a:pt x="1271587" y="126088"/>
                </a:lnTo>
                <a:lnTo>
                  <a:pt x="1271587" y="3066470"/>
                </a:lnTo>
                <a:lnTo>
                  <a:pt x="747354" y="3197529"/>
                </a:lnTo>
                <a:lnTo>
                  <a:pt x="605625" y="3068717"/>
                </a:lnTo>
                <a:cubicBezTo>
                  <a:pt x="231439" y="2694531"/>
                  <a:pt x="0" y="2177598"/>
                  <a:pt x="0" y="1606609"/>
                </a:cubicBezTo>
                <a:cubicBezTo>
                  <a:pt x="0" y="964247"/>
                  <a:pt x="292915" y="390299"/>
                  <a:pt x="752463" y="1104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  <a:effectLst>
            <a:innerShdw blurRad="177800" dist="101600" dir="10800000">
              <a:srgbClr val="1F1F1F">
                <a:alpha val="4980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7227" y="2455107"/>
            <a:ext cx="738664" cy="1924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prstClr val="whit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09520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01</a:t>
            </a:r>
            <a:endParaRPr lang="zh-CN" altLang="en-US" sz="3200" dirty="0">
              <a:solidFill>
                <a:srgbClr val="FFB850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82443" y="2163968"/>
            <a:ext cx="635780" cy="88588"/>
          </a:xfrm>
          <a:prstGeom prst="rect">
            <a:avLst/>
          </a:prstGeom>
          <a:solidFill>
            <a:srgbClr val="FFB850"/>
          </a:solidFill>
          <a:ln>
            <a:noFill/>
          </a:ln>
          <a:scene3d>
            <a:camera prst="perspectiveLeft" fov="2700000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85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50020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02</a:t>
            </a:r>
            <a:endParaRPr lang="zh-CN" altLang="en-US" sz="3200" dirty="0">
              <a:solidFill>
                <a:srgbClr val="01ACBE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54712" y="2163968"/>
            <a:ext cx="635780" cy="88588"/>
          </a:xfrm>
          <a:prstGeom prst="rect">
            <a:avLst/>
          </a:prstGeom>
          <a:solidFill>
            <a:srgbClr val="01ACBE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710129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E8707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03</a:t>
            </a:r>
            <a:endParaRPr lang="zh-CN" altLang="en-US" sz="3200" dirty="0">
              <a:solidFill>
                <a:srgbClr val="E87071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808814" y="2163968"/>
            <a:ext cx="635780" cy="88588"/>
          </a:xfrm>
          <a:prstGeom prst="rect">
            <a:avLst/>
          </a:prstGeom>
          <a:solidFill>
            <a:srgbClr val="E87071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F1ED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27433" y="2189798"/>
            <a:ext cx="835907" cy="584775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04</a:t>
            </a:r>
            <a:endParaRPr lang="zh-CN" altLang="en-US" sz="3200" dirty="0">
              <a:solidFill>
                <a:srgbClr val="00AF92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430836" y="2163968"/>
            <a:ext cx="635780" cy="88588"/>
          </a:xfrm>
          <a:prstGeom prst="rect">
            <a:avLst/>
          </a:prstGeom>
          <a:solidFill>
            <a:srgbClr val="00AF92"/>
          </a:solidFill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6858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875318" y="2189798"/>
            <a:ext cx="835907" cy="584775"/>
          </a:xfrm>
          <a:prstGeom prst="rect">
            <a:avLst/>
          </a:prstGeom>
          <a:noFill/>
          <a:scene3d>
            <a:camera prst="perspectiveLeft">
              <a:rot lat="0" lon="120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05</a:t>
            </a:r>
            <a:endParaRPr lang="zh-CN" altLang="en-US" sz="3200" dirty="0">
              <a:solidFill>
                <a:srgbClr val="663A77"/>
              </a:solidFill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979900" y="2163968"/>
            <a:ext cx="635780" cy="88588"/>
          </a:xfrm>
          <a:prstGeom prst="rect">
            <a:avLst/>
          </a:prstGeom>
          <a:solidFill>
            <a:srgbClr val="663A77"/>
          </a:solidFill>
          <a:ln>
            <a:noFill/>
          </a:ln>
          <a:scene3d>
            <a:camera prst="perspectiveLef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grpSp>
        <p:nvGrpSpPr>
          <p:cNvPr id="38" name="Group 4"/>
          <p:cNvGrpSpPr>
            <a:grpSpLocks noChangeAspect="1"/>
          </p:cNvGrpSpPr>
          <p:nvPr/>
        </p:nvGrpSpPr>
        <p:grpSpPr bwMode="auto">
          <a:xfrm>
            <a:off x="3052348" y="3224934"/>
            <a:ext cx="389659" cy="331932"/>
            <a:chOff x="3688" y="2034"/>
            <a:chExt cx="297" cy="253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39" name="Freeform 5"/>
            <p:cNvSpPr>
              <a:spLocks/>
            </p:cNvSpPr>
            <p:nvPr/>
          </p:nvSpPr>
          <p:spPr bwMode="auto">
            <a:xfrm>
              <a:off x="3688" y="2145"/>
              <a:ext cx="154" cy="142"/>
            </a:xfrm>
            <a:custGeom>
              <a:avLst/>
              <a:gdLst>
                <a:gd name="T0" fmla="*/ 10 w 64"/>
                <a:gd name="T1" fmla="*/ 0 h 58"/>
                <a:gd name="T2" fmla="*/ 10 w 64"/>
                <a:gd name="T3" fmla="*/ 0 h 58"/>
                <a:gd name="T4" fmla="*/ 2 w 64"/>
                <a:gd name="T5" fmla="*/ 18 h 58"/>
                <a:gd name="T6" fmla="*/ 21 w 64"/>
                <a:gd name="T7" fmla="*/ 47 h 58"/>
                <a:gd name="T8" fmla="*/ 18 w 64"/>
                <a:gd name="T9" fmla="*/ 57 h 58"/>
                <a:gd name="T10" fmla="*/ 19 w 64"/>
                <a:gd name="T11" fmla="*/ 58 h 58"/>
                <a:gd name="T12" fmla="*/ 37 w 64"/>
                <a:gd name="T13" fmla="*/ 50 h 58"/>
                <a:gd name="T14" fmla="*/ 64 w 64"/>
                <a:gd name="T15" fmla="*/ 44 h 58"/>
                <a:gd name="T16" fmla="*/ 10 w 64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58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5"/>
                    <a:pt x="2" y="11"/>
                    <a:pt x="2" y="18"/>
                  </a:cubicBezTo>
                  <a:cubicBezTo>
                    <a:pt x="0" y="29"/>
                    <a:pt x="9" y="40"/>
                    <a:pt x="21" y="47"/>
                  </a:cubicBezTo>
                  <a:cubicBezTo>
                    <a:pt x="22" y="51"/>
                    <a:pt x="18" y="57"/>
                    <a:pt x="18" y="57"/>
                  </a:cubicBezTo>
                  <a:cubicBezTo>
                    <a:pt x="16" y="58"/>
                    <a:pt x="19" y="58"/>
                    <a:pt x="19" y="58"/>
                  </a:cubicBezTo>
                  <a:cubicBezTo>
                    <a:pt x="26" y="58"/>
                    <a:pt x="33" y="53"/>
                    <a:pt x="37" y="50"/>
                  </a:cubicBezTo>
                  <a:cubicBezTo>
                    <a:pt x="47" y="51"/>
                    <a:pt x="56" y="48"/>
                    <a:pt x="64" y="44"/>
                  </a:cubicBezTo>
                  <a:cubicBezTo>
                    <a:pt x="35" y="42"/>
                    <a:pt x="10" y="2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3719" y="2034"/>
              <a:ext cx="266" cy="250"/>
            </a:xfrm>
            <a:custGeom>
              <a:avLst/>
              <a:gdLst>
                <a:gd name="T0" fmla="*/ 110 w 110"/>
                <a:gd name="T1" fmla="*/ 44 h 103"/>
                <a:gd name="T2" fmla="*/ 55 w 110"/>
                <a:gd name="T3" fmla="*/ 0 h 103"/>
                <a:gd name="T4" fmla="*/ 0 w 110"/>
                <a:gd name="T5" fmla="*/ 44 h 103"/>
                <a:gd name="T6" fmla="*/ 54 w 110"/>
                <a:gd name="T7" fmla="*/ 87 h 103"/>
                <a:gd name="T8" fmla="*/ 83 w 110"/>
                <a:gd name="T9" fmla="*/ 102 h 103"/>
                <a:gd name="T10" fmla="*/ 86 w 110"/>
                <a:gd name="T11" fmla="*/ 100 h 103"/>
                <a:gd name="T12" fmla="*/ 79 w 110"/>
                <a:gd name="T13" fmla="*/ 84 h 103"/>
                <a:gd name="T14" fmla="*/ 110 w 110"/>
                <a:gd name="T15" fmla="*/ 44 h 103"/>
                <a:gd name="T16" fmla="*/ 86 w 110"/>
                <a:gd name="T17" fmla="*/ 32 h 103"/>
                <a:gd name="T18" fmla="*/ 82 w 110"/>
                <a:gd name="T19" fmla="*/ 36 h 103"/>
                <a:gd name="T20" fmla="*/ 81 w 110"/>
                <a:gd name="T21" fmla="*/ 36 h 103"/>
                <a:gd name="T22" fmla="*/ 78 w 110"/>
                <a:gd name="T23" fmla="*/ 32 h 103"/>
                <a:gd name="T24" fmla="*/ 78 w 110"/>
                <a:gd name="T25" fmla="*/ 32 h 103"/>
                <a:gd name="T26" fmla="*/ 81 w 110"/>
                <a:gd name="T27" fmla="*/ 28 h 103"/>
                <a:gd name="T28" fmla="*/ 82 w 110"/>
                <a:gd name="T29" fmla="*/ 28 h 103"/>
                <a:gd name="T30" fmla="*/ 86 w 110"/>
                <a:gd name="T31" fmla="*/ 32 h 103"/>
                <a:gd name="T32" fmla="*/ 69 w 110"/>
                <a:gd name="T33" fmla="*/ 58 h 103"/>
                <a:gd name="T34" fmla="*/ 63 w 110"/>
                <a:gd name="T35" fmla="*/ 64 h 103"/>
                <a:gd name="T36" fmla="*/ 62 w 110"/>
                <a:gd name="T37" fmla="*/ 64 h 103"/>
                <a:gd name="T38" fmla="*/ 57 w 110"/>
                <a:gd name="T39" fmla="*/ 58 h 103"/>
                <a:gd name="T40" fmla="*/ 57 w 110"/>
                <a:gd name="T41" fmla="*/ 40 h 103"/>
                <a:gd name="T42" fmla="*/ 56 w 110"/>
                <a:gd name="T43" fmla="*/ 36 h 103"/>
                <a:gd name="T44" fmla="*/ 49 w 110"/>
                <a:gd name="T45" fmla="*/ 36 h 103"/>
                <a:gd name="T46" fmla="*/ 49 w 110"/>
                <a:gd name="T47" fmla="*/ 58 h 103"/>
                <a:gd name="T48" fmla="*/ 46 w 110"/>
                <a:gd name="T49" fmla="*/ 64 h 103"/>
                <a:gd name="T50" fmla="*/ 45 w 110"/>
                <a:gd name="T51" fmla="*/ 64 h 103"/>
                <a:gd name="T52" fmla="*/ 41 w 110"/>
                <a:gd name="T53" fmla="*/ 58 h 103"/>
                <a:gd name="T54" fmla="*/ 41 w 110"/>
                <a:gd name="T55" fmla="*/ 40 h 103"/>
                <a:gd name="T56" fmla="*/ 38 w 110"/>
                <a:gd name="T57" fmla="*/ 36 h 103"/>
                <a:gd name="T58" fmla="*/ 33 w 110"/>
                <a:gd name="T59" fmla="*/ 36 h 103"/>
                <a:gd name="T60" fmla="*/ 33 w 110"/>
                <a:gd name="T61" fmla="*/ 58 h 103"/>
                <a:gd name="T62" fmla="*/ 29 w 110"/>
                <a:gd name="T63" fmla="*/ 64 h 103"/>
                <a:gd name="T64" fmla="*/ 27 w 110"/>
                <a:gd name="T65" fmla="*/ 64 h 103"/>
                <a:gd name="T66" fmla="*/ 21 w 110"/>
                <a:gd name="T67" fmla="*/ 58 h 103"/>
                <a:gd name="T68" fmla="*/ 21 w 110"/>
                <a:gd name="T69" fmla="*/ 30 h 103"/>
                <a:gd name="T70" fmla="*/ 28 w 110"/>
                <a:gd name="T71" fmla="*/ 28 h 103"/>
                <a:gd name="T72" fmla="*/ 45 w 110"/>
                <a:gd name="T73" fmla="*/ 28 h 103"/>
                <a:gd name="T74" fmla="*/ 46 w 110"/>
                <a:gd name="T75" fmla="*/ 28 h 103"/>
                <a:gd name="T76" fmla="*/ 60 w 110"/>
                <a:gd name="T77" fmla="*/ 28 h 103"/>
                <a:gd name="T78" fmla="*/ 69 w 110"/>
                <a:gd name="T79" fmla="*/ 35 h 103"/>
                <a:gd name="T80" fmla="*/ 69 w 110"/>
                <a:gd name="T81" fmla="*/ 58 h 103"/>
                <a:gd name="T82" fmla="*/ 85 w 110"/>
                <a:gd name="T83" fmla="*/ 60 h 103"/>
                <a:gd name="T84" fmla="*/ 81 w 110"/>
                <a:gd name="T85" fmla="*/ 64 h 103"/>
                <a:gd name="T86" fmla="*/ 81 w 110"/>
                <a:gd name="T87" fmla="*/ 64 h 103"/>
                <a:gd name="T88" fmla="*/ 77 w 110"/>
                <a:gd name="T89" fmla="*/ 60 h 103"/>
                <a:gd name="T90" fmla="*/ 77 w 110"/>
                <a:gd name="T91" fmla="*/ 44 h 103"/>
                <a:gd name="T92" fmla="*/ 81 w 110"/>
                <a:gd name="T93" fmla="*/ 40 h 103"/>
                <a:gd name="T94" fmla="*/ 81 w 110"/>
                <a:gd name="T95" fmla="*/ 40 h 103"/>
                <a:gd name="T96" fmla="*/ 85 w 110"/>
                <a:gd name="T97" fmla="*/ 44 h 103"/>
                <a:gd name="T98" fmla="*/ 85 w 110"/>
                <a:gd name="T99" fmla="*/ 6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0" h="103">
                  <a:moveTo>
                    <a:pt x="110" y="44"/>
                  </a:moveTo>
                  <a:cubicBezTo>
                    <a:pt x="110" y="20"/>
                    <a:pt x="86" y="0"/>
                    <a:pt x="55" y="0"/>
                  </a:cubicBezTo>
                  <a:cubicBezTo>
                    <a:pt x="24" y="0"/>
                    <a:pt x="0" y="20"/>
                    <a:pt x="0" y="44"/>
                  </a:cubicBezTo>
                  <a:cubicBezTo>
                    <a:pt x="0" y="68"/>
                    <a:pt x="24" y="87"/>
                    <a:pt x="54" y="87"/>
                  </a:cubicBezTo>
                  <a:cubicBezTo>
                    <a:pt x="59" y="92"/>
                    <a:pt x="73" y="102"/>
                    <a:pt x="83" y="102"/>
                  </a:cubicBezTo>
                  <a:cubicBezTo>
                    <a:pt x="83" y="102"/>
                    <a:pt x="88" y="103"/>
                    <a:pt x="86" y="100"/>
                  </a:cubicBezTo>
                  <a:cubicBezTo>
                    <a:pt x="86" y="100"/>
                    <a:pt x="77" y="90"/>
                    <a:pt x="79" y="84"/>
                  </a:cubicBezTo>
                  <a:cubicBezTo>
                    <a:pt x="98" y="76"/>
                    <a:pt x="110" y="61"/>
                    <a:pt x="110" y="44"/>
                  </a:cubicBezTo>
                  <a:close/>
                  <a:moveTo>
                    <a:pt x="86" y="32"/>
                  </a:moveTo>
                  <a:cubicBezTo>
                    <a:pt x="86" y="34"/>
                    <a:pt x="84" y="36"/>
                    <a:pt x="82" y="3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79" y="36"/>
                    <a:pt x="78" y="34"/>
                    <a:pt x="78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0"/>
                    <a:pt x="79" y="28"/>
                    <a:pt x="81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4" y="28"/>
                    <a:pt x="86" y="30"/>
                    <a:pt x="86" y="32"/>
                  </a:cubicBezTo>
                  <a:close/>
                  <a:moveTo>
                    <a:pt x="69" y="58"/>
                  </a:moveTo>
                  <a:cubicBezTo>
                    <a:pt x="69" y="60"/>
                    <a:pt x="66" y="64"/>
                    <a:pt x="6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0" y="64"/>
                    <a:pt x="57" y="60"/>
                    <a:pt x="57" y="58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39"/>
                    <a:pt x="57" y="36"/>
                    <a:pt x="56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60"/>
                    <a:pt x="48" y="64"/>
                    <a:pt x="46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3" y="64"/>
                    <a:pt x="41" y="60"/>
                    <a:pt x="41" y="58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1" y="38"/>
                    <a:pt x="40" y="36"/>
                    <a:pt x="38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60"/>
                    <a:pt x="30" y="64"/>
                    <a:pt x="29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4"/>
                    <a:pt x="21" y="60"/>
                    <a:pt x="21" y="58"/>
                  </a:cubicBezTo>
                  <a:cubicBezTo>
                    <a:pt x="21" y="49"/>
                    <a:pt x="21" y="40"/>
                    <a:pt x="21" y="30"/>
                  </a:cubicBezTo>
                  <a:cubicBezTo>
                    <a:pt x="21" y="28"/>
                    <a:pt x="25" y="28"/>
                    <a:pt x="28" y="28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5" y="28"/>
                    <a:pt x="69" y="32"/>
                    <a:pt x="69" y="35"/>
                  </a:cubicBezTo>
                  <a:cubicBezTo>
                    <a:pt x="69" y="42"/>
                    <a:pt x="69" y="50"/>
                    <a:pt x="69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3" y="64"/>
                    <a:pt x="81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4"/>
                    <a:pt x="77" y="62"/>
                    <a:pt x="77" y="6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42"/>
                    <a:pt x="79" y="40"/>
                    <a:pt x="81" y="4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83" y="40"/>
                    <a:pt x="85" y="42"/>
                    <a:pt x="85" y="44"/>
                  </a:cubicBezTo>
                  <a:lnTo>
                    <a:pt x="85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Group 9"/>
          <p:cNvGrpSpPr>
            <a:grpSpLocks noChangeAspect="1"/>
          </p:cNvGrpSpPr>
          <p:nvPr/>
        </p:nvGrpSpPr>
        <p:grpSpPr bwMode="auto">
          <a:xfrm>
            <a:off x="4652921" y="3183196"/>
            <a:ext cx="369980" cy="367355"/>
            <a:chOff x="3740" y="2027"/>
            <a:chExt cx="282" cy="280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810" y="2110"/>
              <a:ext cx="21" cy="32"/>
            </a:xfrm>
            <a:custGeom>
              <a:avLst/>
              <a:gdLst>
                <a:gd name="T0" fmla="*/ 1 w 9"/>
                <a:gd name="T1" fmla="*/ 5 h 13"/>
                <a:gd name="T2" fmla="*/ 2 w 9"/>
                <a:gd name="T3" fmla="*/ 13 h 13"/>
                <a:gd name="T4" fmla="*/ 8 w 9"/>
                <a:gd name="T5" fmla="*/ 8 h 13"/>
                <a:gd name="T6" fmla="*/ 6 w 9"/>
                <a:gd name="T7" fmla="*/ 0 h 13"/>
                <a:gd name="T8" fmla="*/ 1 w 9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1" y="5"/>
                  </a:moveTo>
                  <a:cubicBezTo>
                    <a:pt x="0" y="9"/>
                    <a:pt x="0" y="12"/>
                    <a:pt x="2" y="13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3844" y="2125"/>
              <a:ext cx="19" cy="26"/>
            </a:xfrm>
            <a:custGeom>
              <a:avLst/>
              <a:gdLst>
                <a:gd name="T0" fmla="*/ 5 w 8"/>
                <a:gd name="T1" fmla="*/ 0 h 11"/>
                <a:gd name="T2" fmla="*/ 1 w 8"/>
                <a:gd name="T3" fmla="*/ 4 h 11"/>
                <a:gd name="T4" fmla="*/ 3 w 8"/>
                <a:gd name="T5" fmla="*/ 11 h 11"/>
                <a:gd name="T6" fmla="*/ 7 w 8"/>
                <a:gd name="T7" fmla="*/ 7 h 11"/>
                <a:gd name="T8" fmla="*/ 5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2"/>
                    <a:pt x="1" y="4"/>
                  </a:cubicBezTo>
                  <a:cubicBezTo>
                    <a:pt x="0" y="7"/>
                    <a:pt x="1" y="9"/>
                    <a:pt x="3" y="11"/>
                  </a:cubicBezTo>
                  <a:cubicBezTo>
                    <a:pt x="4" y="11"/>
                    <a:pt x="5" y="9"/>
                    <a:pt x="7" y="7"/>
                  </a:cubicBezTo>
                  <a:cubicBezTo>
                    <a:pt x="8" y="4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3740" y="2027"/>
              <a:ext cx="282" cy="280"/>
            </a:xfrm>
            <a:custGeom>
              <a:avLst/>
              <a:gdLst>
                <a:gd name="T0" fmla="*/ 93 w 116"/>
                <a:gd name="T1" fmla="*/ 43 h 115"/>
                <a:gd name="T2" fmla="*/ 75 w 116"/>
                <a:gd name="T3" fmla="*/ 34 h 115"/>
                <a:gd name="T4" fmla="*/ 72 w 116"/>
                <a:gd name="T5" fmla="*/ 17 h 115"/>
                <a:gd name="T6" fmla="*/ 58 w 116"/>
                <a:gd name="T7" fmla="*/ 4 h 115"/>
                <a:gd name="T8" fmla="*/ 36 w 116"/>
                <a:gd name="T9" fmla="*/ 21 h 115"/>
                <a:gd name="T10" fmla="*/ 23 w 116"/>
                <a:gd name="T11" fmla="*/ 21 h 115"/>
                <a:gd name="T12" fmla="*/ 2 w 116"/>
                <a:gd name="T13" fmla="*/ 23 h 115"/>
                <a:gd name="T14" fmla="*/ 15 w 116"/>
                <a:gd name="T15" fmla="*/ 59 h 115"/>
                <a:gd name="T16" fmla="*/ 11 w 116"/>
                <a:gd name="T17" fmla="*/ 91 h 115"/>
                <a:gd name="T18" fmla="*/ 29 w 116"/>
                <a:gd name="T19" fmla="*/ 100 h 115"/>
                <a:gd name="T20" fmla="*/ 43 w 116"/>
                <a:gd name="T21" fmla="*/ 90 h 115"/>
                <a:gd name="T22" fmla="*/ 58 w 116"/>
                <a:gd name="T23" fmla="*/ 103 h 115"/>
                <a:gd name="T24" fmla="*/ 77 w 116"/>
                <a:gd name="T25" fmla="*/ 99 h 115"/>
                <a:gd name="T26" fmla="*/ 77 w 116"/>
                <a:gd name="T27" fmla="*/ 74 h 115"/>
                <a:gd name="T28" fmla="*/ 99 w 116"/>
                <a:gd name="T29" fmla="*/ 61 h 115"/>
                <a:gd name="T30" fmla="*/ 93 w 116"/>
                <a:gd name="T31" fmla="*/ 43 h 115"/>
                <a:gd name="T32" fmla="*/ 21 w 116"/>
                <a:gd name="T33" fmla="*/ 53 h 115"/>
                <a:gd name="T34" fmla="*/ 17 w 116"/>
                <a:gd name="T35" fmla="*/ 48 h 115"/>
                <a:gd name="T36" fmla="*/ 21 w 116"/>
                <a:gd name="T37" fmla="*/ 44 h 115"/>
                <a:gd name="T38" fmla="*/ 25 w 116"/>
                <a:gd name="T39" fmla="*/ 48 h 115"/>
                <a:gd name="T40" fmla="*/ 21 w 116"/>
                <a:gd name="T41" fmla="*/ 53 h 115"/>
                <a:gd name="T42" fmla="*/ 26 w 116"/>
                <a:gd name="T43" fmla="*/ 52 h 115"/>
                <a:gd name="T44" fmla="*/ 63 w 116"/>
                <a:gd name="T45" fmla="*/ 66 h 115"/>
                <a:gd name="T46" fmla="*/ 26 w 116"/>
                <a:gd name="T47" fmla="*/ 52 h 115"/>
                <a:gd name="T48" fmla="*/ 66 w 116"/>
                <a:gd name="T49" fmla="*/ 44 h 115"/>
                <a:gd name="T50" fmla="*/ 58 w 116"/>
                <a:gd name="T51" fmla="*/ 63 h 115"/>
                <a:gd name="T52" fmla="*/ 46 w 116"/>
                <a:gd name="T53" fmla="*/ 55 h 115"/>
                <a:gd name="T54" fmla="*/ 33 w 116"/>
                <a:gd name="T55" fmla="*/ 43 h 115"/>
                <a:gd name="T56" fmla="*/ 42 w 116"/>
                <a:gd name="T57" fmla="*/ 30 h 115"/>
                <a:gd name="T58" fmla="*/ 53 w 116"/>
                <a:gd name="T59" fmla="*/ 36 h 115"/>
                <a:gd name="T60" fmla="*/ 66 w 116"/>
                <a:gd name="T61" fmla="*/ 44 h 115"/>
                <a:gd name="T62" fmla="*/ 72 w 116"/>
                <a:gd name="T63" fmla="*/ 70 h 115"/>
                <a:gd name="T64" fmla="*/ 67 w 116"/>
                <a:gd name="T65" fmla="*/ 65 h 115"/>
                <a:gd name="T66" fmla="*/ 72 w 116"/>
                <a:gd name="T67" fmla="*/ 60 h 115"/>
                <a:gd name="T68" fmla="*/ 76 w 116"/>
                <a:gd name="T69" fmla="*/ 65 h 115"/>
                <a:gd name="T70" fmla="*/ 72 w 116"/>
                <a:gd name="T71" fmla="*/ 7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115">
                  <a:moveTo>
                    <a:pt x="93" y="43"/>
                  </a:moveTo>
                  <a:cubicBezTo>
                    <a:pt x="72" y="43"/>
                    <a:pt x="75" y="34"/>
                    <a:pt x="75" y="34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0" y="0"/>
                    <a:pt x="58" y="4"/>
                    <a:pt x="58" y="4"/>
                  </a:cubicBezTo>
                  <a:cubicBezTo>
                    <a:pt x="50" y="5"/>
                    <a:pt x="38" y="17"/>
                    <a:pt x="36" y="21"/>
                  </a:cubicBezTo>
                  <a:cubicBezTo>
                    <a:pt x="32" y="25"/>
                    <a:pt x="30" y="25"/>
                    <a:pt x="23" y="21"/>
                  </a:cubicBezTo>
                  <a:cubicBezTo>
                    <a:pt x="0" y="8"/>
                    <a:pt x="2" y="23"/>
                    <a:pt x="2" y="23"/>
                  </a:cubicBezTo>
                  <a:cubicBezTo>
                    <a:pt x="2" y="42"/>
                    <a:pt x="11" y="53"/>
                    <a:pt x="15" y="59"/>
                  </a:cubicBezTo>
                  <a:cubicBezTo>
                    <a:pt x="11" y="60"/>
                    <a:pt x="11" y="91"/>
                    <a:pt x="11" y="91"/>
                  </a:cubicBezTo>
                  <a:cubicBezTo>
                    <a:pt x="15" y="111"/>
                    <a:pt x="29" y="100"/>
                    <a:pt x="29" y="100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81" y="115"/>
                    <a:pt x="77" y="99"/>
                    <a:pt x="77" y="99"/>
                  </a:cubicBezTo>
                  <a:cubicBezTo>
                    <a:pt x="77" y="90"/>
                    <a:pt x="77" y="74"/>
                    <a:pt x="77" y="74"/>
                  </a:cubicBezTo>
                  <a:cubicBezTo>
                    <a:pt x="89" y="72"/>
                    <a:pt x="99" y="61"/>
                    <a:pt x="99" y="61"/>
                  </a:cubicBezTo>
                  <a:cubicBezTo>
                    <a:pt x="116" y="43"/>
                    <a:pt x="93" y="43"/>
                    <a:pt x="93" y="43"/>
                  </a:cubicBezTo>
                  <a:close/>
                  <a:moveTo>
                    <a:pt x="21" y="53"/>
                  </a:moveTo>
                  <a:cubicBezTo>
                    <a:pt x="20" y="53"/>
                    <a:pt x="17" y="51"/>
                    <a:pt x="17" y="48"/>
                  </a:cubicBezTo>
                  <a:cubicBezTo>
                    <a:pt x="17" y="46"/>
                    <a:pt x="20" y="44"/>
                    <a:pt x="21" y="44"/>
                  </a:cubicBezTo>
                  <a:cubicBezTo>
                    <a:pt x="24" y="44"/>
                    <a:pt x="25" y="46"/>
                    <a:pt x="25" y="48"/>
                  </a:cubicBezTo>
                  <a:cubicBezTo>
                    <a:pt x="25" y="51"/>
                    <a:pt x="24" y="53"/>
                    <a:pt x="21" y="53"/>
                  </a:cubicBezTo>
                  <a:close/>
                  <a:moveTo>
                    <a:pt x="26" y="52"/>
                  </a:moveTo>
                  <a:cubicBezTo>
                    <a:pt x="26" y="52"/>
                    <a:pt x="26" y="87"/>
                    <a:pt x="63" y="66"/>
                  </a:cubicBezTo>
                  <a:cubicBezTo>
                    <a:pt x="24" y="96"/>
                    <a:pt x="26" y="56"/>
                    <a:pt x="26" y="52"/>
                  </a:cubicBezTo>
                  <a:close/>
                  <a:moveTo>
                    <a:pt x="66" y="44"/>
                  </a:moveTo>
                  <a:cubicBezTo>
                    <a:pt x="66" y="44"/>
                    <a:pt x="64" y="57"/>
                    <a:pt x="58" y="63"/>
                  </a:cubicBezTo>
                  <a:cubicBezTo>
                    <a:pt x="47" y="69"/>
                    <a:pt x="46" y="55"/>
                    <a:pt x="46" y="55"/>
                  </a:cubicBezTo>
                  <a:cubicBezTo>
                    <a:pt x="46" y="55"/>
                    <a:pt x="29" y="64"/>
                    <a:pt x="33" y="43"/>
                  </a:cubicBezTo>
                  <a:cubicBezTo>
                    <a:pt x="33" y="43"/>
                    <a:pt x="36" y="31"/>
                    <a:pt x="42" y="30"/>
                  </a:cubicBezTo>
                  <a:cubicBezTo>
                    <a:pt x="49" y="27"/>
                    <a:pt x="53" y="32"/>
                    <a:pt x="53" y="36"/>
                  </a:cubicBezTo>
                  <a:cubicBezTo>
                    <a:pt x="53" y="36"/>
                    <a:pt x="67" y="27"/>
                    <a:pt x="66" y="44"/>
                  </a:cubicBezTo>
                  <a:close/>
                  <a:moveTo>
                    <a:pt x="72" y="70"/>
                  </a:moveTo>
                  <a:cubicBezTo>
                    <a:pt x="70" y="70"/>
                    <a:pt x="67" y="68"/>
                    <a:pt x="67" y="65"/>
                  </a:cubicBezTo>
                  <a:cubicBezTo>
                    <a:pt x="67" y="63"/>
                    <a:pt x="70" y="60"/>
                    <a:pt x="72" y="60"/>
                  </a:cubicBezTo>
                  <a:cubicBezTo>
                    <a:pt x="73" y="60"/>
                    <a:pt x="76" y="63"/>
                    <a:pt x="76" y="65"/>
                  </a:cubicBezTo>
                  <a:cubicBezTo>
                    <a:pt x="76" y="68"/>
                    <a:pt x="73" y="70"/>
                    <a:pt x="7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6285664" y="3204759"/>
            <a:ext cx="401205" cy="357909"/>
          </a:xfrm>
          <a:custGeom>
            <a:avLst/>
            <a:gdLst>
              <a:gd name="T0" fmla="*/ 115 w 115"/>
              <a:gd name="T1" fmla="*/ 37 h 102"/>
              <a:gd name="T2" fmla="*/ 114 w 115"/>
              <a:gd name="T3" fmla="*/ 36 h 102"/>
              <a:gd name="T4" fmla="*/ 101 w 115"/>
              <a:gd name="T5" fmla="*/ 36 h 102"/>
              <a:gd name="T6" fmla="*/ 79 w 115"/>
              <a:gd name="T7" fmla="*/ 36 h 102"/>
              <a:gd name="T8" fmla="*/ 74 w 115"/>
              <a:gd name="T9" fmla="*/ 27 h 102"/>
              <a:gd name="T10" fmla="*/ 60 w 115"/>
              <a:gd name="T11" fmla="*/ 0 h 102"/>
              <a:gd name="T12" fmla="*/ 58 w 115"/>
              <a:gd name="T13" fmla="*/ 0 h 102"/>
              <a:gd name="T14" fmla="*/ 45 w 115"/>
              <a:gd name="T15" fmla="*/ 27 h 102"/>
              <a:gd name="T16" fmla="*/ 40 w 115"/>
              <a:gd name="T17" fmla="*/ 36 h 102"/>
              <a:gd name="T18" fmla="*/ 18 w 115"/>
              <a:gd name="T19" fmla="*/ 36 h 102"/>
              <a:gd name="T20" fmla="*/ 0 w 115"/>
              <a:gd name="T21" fmla="*/ 36 h 102"/>
              <a:gd name="T22" fmla="*/ 0 w 115"/>
              <a:gd name="T23" fmla="*/ 37 h 102"/>
              <a:gd name="T24" fmla="*/ 7 w 115"/>
              <a:gd name="T25" fmla="*/ 42 h 102"/>
              <a:gd name="T26" fmla="*/ 27 w 115"/>
              <a:gd name="T27" fmla="*/ 60 h 102"/>
              <a:gd name="T28" fmla="*/ 23 w 115"/>
              <a:gd name="T29" fmla="*/ 100 h 102"/>
              <a:gd name="T30" fmla="*/ 26 w 115"/>
              <a:gd name="T31" fmla="*/ 102 h 102"/>
              <a:gd name="T32" fmla="*/ 59 w 115"/>
              <a:gd name="T33" fmla="*/ 81 h 102"/>
              <a:gd name="T34" fmla="*/ 92 w 115"/>
              <a:gd name="T35" fmla="*/ 102 h 102"/>
              <a:gd name="T36" fmla="*/ 95 w 115"/>
              <a:gd name="T37" fmla="*/ 100 h 102"/>
              <a:gd name="T38" fmla="*/ 88 w 115"/>
              <a:gd name="T39" fmla="*/ 60 h 102"/>
              <a:gd name="T40" fmla="*/ 107 w 115"/>
              <a:gd name="T41" fmla="*/ 43 h 102"/>
              <a:gd name="T42" fmla="*/ 115 w 115"/>
              <a:gd name="T43" fmla="*/ 37 h 102"/>
              <a:gd name="T44" fmla="*/ 31 w 115"/>
              <a:gd name="T45" fmla="*/ 76 h 102"/>
              <a:gd name="T46" fmla="*/ 68 w 115"/>
              <a:gd name="T47" fmla="*/ 46 h 102"/>
              <a:gd name="T48" fmla="*/ 33 w 115"/>
              <a:gd name="T49" fmla="*/ 40 h 102"/>
              <a:gd name="T50" fmla="*/ 86 w 115"/>
              <a:gd name="T51" fmla="*/ 40 h 102"/>
              <a:gd name="T52" fmla="*/ 54 w 115"/>
              <a:gd name="T53" fmla="*/ 69 h 102"/>
              <a:gd name="T54" fmla="*/ 87 w 115"/>
              <a:gd name="T55" fmla="*/ 76 h 102"/>
              <a:gd name="T56" fmla="*/ 31 w 115"/>
              <a:gd name="T57" fmla="*/ 7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5" h="102">
                <a:moveTo>
                  <a:pt x="115" y="37"/>
                </a:moveTo>
                <a:cubicBezTo>
                  <a:pt x="115" y="36"/>
                  <a:pt x="115" y="36"/>
                  <a:pt x="114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4" y="27"/>
                  <a:pt x="74" y="27"/>
                  <a:pt x="74" y="27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0"/>
                  <a:pt x="59" y="0"/>
                  <a:pt x="58" y="0"/>
                </a:cubicBezTo>
                <a:cubicBezTo>
                  <a:pt x="45" y="27"/>
                  <a:pt x="45" y="27"/>
                  <a:pt x="45" y="27"/>
                </a:cubicBezTo>
                <a:cubicBezTo>
                  <a:pt x="40" y="36"/>
                  <a:pt x="40" y="36"/>
                  <a:pt x="40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7" y="42"/>
                  <a:pt x="7" y="42"/>
                  <a:pt x="7" y="42"/>
                </a:cubicBezTo>
                <a:cubicBezTo>
                  <a:pt x="27" y="60"/>
                  <a:pt x="27" y="60"/>
                  <a:pt x="27" y="60"/>
                </a:cubicBezTo>
                <a:cubicBezTo>
                  <a:pt x="23" y="100"/>
                  <a:pt x="23" y="100"/>
                  <a:pt x="23" y="100"/>
                </a:cubicBezTo>
                <a:cubicBezTo>
                  <a:pt x="23" y="102"/>
                  <a:pt x="23" y="102"/>
                  <a:pt x="26" y="102"/>
                </a:cubicBezTo>
                <a:cubicBezTo>
                  <a:pt x="59" y="81"/>
                  <a:pt x="59" y="81"/>
                  <a:pt x="59" y="81"/>
                </a:cubicBezTo>
                <a:cubicBezTo>
                  <a:pt x="92" y="102"/>
                  <a:pt x="92" y="102"/>
                  <a:pt x="92" y="102"/>
                </a:cubicBezTo>
                <a:cubicBezTo>
                  <a:pt x="93" y="102"/>
                  <a:pt x="93" y="102"/>
                  <a:pt x="95" y="100"/>
                </a:cubicBezTo>
                <a:cubicBezTo>
                  <a:pt x="88" y="60"/>
                  <a:pt x="88" y="60"/>
                  <a:pt x="88" y="60"/>
                </a:cubicBezTo>
                <a:cubicBezTo>
                  <a:pt x="107" y="43"/>
                  <a:pt x="107" y="43"/>
                  <a:pt x="107" y="43"/>
                </a:cubicBezTo>
                <a:lnTo>
                  <a:pt x="115" y="37"/>
                </a:lnTo>
                <a:close/>
                <a:moveTo>
                  <a:pt x="31" y="76"/>
                </a:moveTo>
                <a:cubicBezTo>
                  <a:pt x="68" y="46"/>
                  <a:pt x="68" y="46"/>
                  <a:pt x="68" y="46"/>
                </a:cubicBezTo>
                <a:cubicBezTo>
                  <a:pt x="33" y="40"/>
                  <a:pt x="33" y="40"/>
                  <a:pt x="33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54" y="69"/>
                  <a:pt x="54" y="69"/>
                  <a:pt x="54" y="69"/>
                </a:cubicBezTo>
                <a:cubicBezTo>
                  <a:pt x="87" y="76"/>
                  <a:pt x="87" y="76"/>
                  <a:pt x="87" y="76"/>
                </a:cubicBezTo>
                <a:lnTo>
                  <a:pt x="31" y="7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scene3d>
            <a:camera prst="perspectiveLeft"/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6" name="Group 19"/>
          <p:cNvGrpSpPr>
            <a:grpSpLocks noChangeAspect="1"/>
          </p:cNvGrpSpPr>
          <p:nvPr/>
        </p:nvGrpSpPr>
        <p:grpSpPr bwMode="auto">
          <a:xfrm>
            <a:off x="7905053" y="3233434"/>
            <a:ext cx="406715" cy="330620"/>
            <a:chOff x="3686" y="2034"/>
            <a:chExt cx="310" cy="252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47" name="Freeform 20"/>
            <p:cNvSpPr>
              <a:spLocks noEditPoints="1"/>
            </p:cNvSpPr>
            <p:nvPr/>
          </p:nvSpPr>
          <p:spPr bwMode="auto">
            <a:xfrm>
              <a:off x="3686" y="2034"/>
              <a:ext cx="220" cy="201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1"/>
            <p:cNvSpPr>
              <a:spLocks noEditPoints="1"/>
            </p:cNvSpPr>
            <p:nvPr/>
          </p:nvSpPr>
          <p:spPr bwMode="auto">
            <a:xfrm>
              <a:off x="3810" y="2116"/>
              <a:ext cx="186" cy="170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24"/>
          <p:cNvGrpSpPr>
            <a:grpSpLocks noChangeAspect="1"/>
          </p:cNvGrpSpPr>
          <p:nvPr/>
        </p:nvGrpSpPr>
        <p:grpSpPr bwMode="auto">
          <a:xfrm>
            <a:off x="9450549" y="3204389"/>
            <a:ext cx="438203" cy="341116"/>
            <a:chOff x="3679" y="2031"/>
            <a:chExt cx="334" cy="260"/>
          </a:xfrm>
          <a:solidFill>
            <a:schemeClr val="bg1">
              <a:lumMod val="65000"/>
            </a:schemeClr>
          </a:solidFill>
          <a:scene3d>
            <a:camera prst="perspectiveLeft"/>
            <a:lightRig rig="threePt" dir="t"/>
          </a:scene3d>
        </p:grpSpPr>
        <p:sp>
          <p:nvSpPr>
            <p:cNvPr id="50" name="Freeform 25"/>
            <p:cNvSpPr>
              <a:spLocks noEditPoints="1"/>
            </p:cNvSpPr>
            <p:nvPr/>
          </p:nvSpPr>
          <p:spPr bwMode="auto">
            <a:xfrm>
              <a:off x="3679" y="2060"/>
              <a:ext cx="289" cy="231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3744" y="2162"/>
              <a:ext cx="113" cy="102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3895" y="2070"/>
              <a:ext cx="61" cy="66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28"/>
            <p:cNvSpPr>
              <a:spLocks/>
            </p:cNvSpPr>
            <p:nvPr/>
          </p:nvSpPr>
          <p:spPr bwMode="auto">
            <a:xfrm>
              <a:off x="3883" y="2031"/>
              <a:ext cx="130" cy="12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2906558" y="3552161"/>
            <a:ext cx="1616171" cy="338554"/>
          </a:xfrm>
          <a:prstGeom prst="rect">
            <a:avLst/>
          </a:prstGeom>
          <a:noFill/>
          <a:scene3d>
            <a:camera prst="perspectiveLeft" fov="2700000">
              <a:rot lat="0" lon="120000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909646" y="3854823"/>
            <a:ext cx="1440657" cy="738664"/>
          </a:xfrm>
          <a:prstGeom prst="rect">
            <a:avLst/>
          </a:prstGeom>
          <a:noFill/>
          <a:scene3d>
            <a:camera prst="perspectiveLeft" fov="2700000">
              <a:rot lat="0" lon="1200000" rev="0"/>
            </a:camera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96701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99790" y="3854823"/>
            <a:ext cx="1444898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141695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6144783" y="3854823"/>
            <a:ext cx="1387347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756342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00AF9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759431" y="3854823"/>
            <a:ext cx="1411558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320801" y="3552161"/>
            <a:ext cx="1616171" cy="33855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6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9323889" y="3854823"/>
            <a:ext cx="1482291" cy="738664"/>
          </a:xfrm>
          <a:prstGeom prst="rect">
            <a:avLst/>
          </a:prstGeom>
          <a:noFill/>
          <a:scene3d>
            <a:camera prst="perspectiveLeft"/>
            <a:lightRig rig="threePt" dir="t"/>
          </a:scene3d>
        </p:spPr>
        <p:txBody>
          <a:bodyPr wrap="square" rtlCol="0">
            <a:spAutoFit/>
            <a:scene3d>
              <a:camera prst="perspectiveLeft" fov="2700000"/>
              <a:lightRig rig="threePt" dir="t"/>
            </a:scene3d>
          </a:bodyPr>
          <a:lstStyle/>
          <a:p>
            <a:r>
              <a:rPr lang="zh-CN" altLang="en-US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书页效果目录图表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81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45758" y="265814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327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5"/>
          <p:cNvSpPr>
            <a:spLocks/>
          </p:cNvSpPr>
          <p:nvPr/>
        </p:nvSpPr>
        <p:spPr bwMode="auto">
          <a:xfrm>
            <a:off x="1319213" y="-712788"/>
            <a:ext cx="0" cy="4763"/>
          </a:xfrm>
          <a:custGeom>
            <a:avLst/>
            <a:gdLst>
              <a:gd name="T0" fmla="*/ 3 h 3"/>
              <a:gd name="T1" fmla="*/ 3 h 3"/>
              <a:gd name="T2" fmla="*/ 0 h 3"/>
              <a:gd name="T3" fmla="*/ 3 h 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3">
                <a:moveTo>
                  <a:pt x="0" y="3"/>
                </a:move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  <a:close/>
              </a:path>
            </a:pathLst>
          </a:custGeom>
          <a:solidFill>
            <a:srgbClr val="ED73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 rot="16200000" flipH="1">
            <a:off x="7082239" y="1556099"/>
            <a:ext cx="1762533" cy="1240635"/>
          </a:xfrm>
          <a:prstGeom prst="rect">
            <a:avLst/>
          </a:prstGeom>
          <a:gradFill flip="none" rotWithShape="1">
            <a:gsLst>
              <a:gs pos="68000">
                <a:srgbClr val="FEB850"/>
              </a:gs>
              <a:gs pos="34000">
                <a:srgbClr val="FEBF62"/>
              </a:gs>
              <a:gs pos="0">
                <a:srgbClr val="FEC776"/>
              </a:gs>
              <a:gs pos="100000">
                <a:srgbClr val="FEAA2E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>
            <a:off x="6807266" y="1297010"/>
            <a:ext cx="2296365" cy="192557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 rot="16200000">
            <a:off x="7082239" y="4899466"/>
            <a:ext cx="1762533" cy="1240635"/>
          </a:xfrm>
          <a:prstGeom prst="rect">
            <a:avLst/>
          </a:prstGeom>
          <a:gradFill>
            <a:gsLst>
              <a:gs pos="55000">
                <a:srgbClr val="663A77"/>
              </a:gs>
              <a:gs pos="0">
                <a:srgbClr val="894EA0"/>
              </a:gs>
              <a:gs pos="100000">
                <a:srgbClr val="4D2C5A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flipH="1">
            <a:off x="6807266" y="6206633"/>
            <a:ext cx="2296365" cy="192557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 flipH="1">
            <a:off x="8743485" y="3235839"/>
            <a:ext cx="1762533" cy="1240635"/>
          </a:xfrm>
          <a:prstGeom prst="rect">
            <a:avLst/>
          </a:prstGeom>
          <a:gradFill flip="none" rotWithShape="1">
            <a:gsLst>
              <a:gs pos="69000">
                <a:srgbClr val="E87071"/>
              </a:gs>
              <a:gs pos="36000">
                <a:srgbClr val="EB8181"/>
              </a:gs>
              <a:gs pos="0">
                <a:srgbClr val="ED8F8F"/>
              </a:gs>
              <a:gs pos="100000">
                <a:srgbClr val="E55D5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>
            <a:off x="9262078" y="3751821"/>
            <a:ext cx="2296365" cy="1925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2499" y="3235839"/>
            <a:ext cx="1762533" cy="1240635"/>
          </a:xfrm>
          <a:prstGeom prst="rect">
            <a:avLst/>
          </a:prstGeom>
          <a:gradFill flip="none" rotWithShape="1">
            <a:gsLst>
              <a:gs pos="31000">
                <a:srgbClr val="01BDD1"/>
              </a:gs>
              <a:gs pos="0">
                <a:srgbClr val="01C1D5"/>
              </a:gs>
              <a:gs pos="64000">
                <a:srgbClr val="01ACBE"/>
              </a:gs>
              <a:gs pos="100000">
                <a:srgbClr val="018B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 flipH="1">
            <a:off x="4352455" y="3751821"/>
            <a:ext cx="2296365" cy="192557"/>
          </a:xfrm>
          <a:prstGeom prst="rect">
            <a:avLst/>
          </a:prstGeom>
        </p:spPr>
      </p:pic>
      <p:sp>
        <p:nvSpPr>
          <p:cNvPr id="41" name="圆角矩形 40"/>
          <p:cNvSpPr/>
          <p:nvPr/>
        </p:nvSpPr>
        <p:spPr>
          <a:xfrm rot="2700000">
            <a:off x="7406848" y="4077006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>
              <a:gsLst>
                <a:gs pos="26000">
                  <a:schemeClr val="bg1"/>
                </a:gs>
                <a:gs pos="100000">
                  <a:srgbClr val="E2E2E2"/>
                </a:gs>
              </a:gsLst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2700000">
            <a:off x="6625314" y="3295472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26000">
                  <a:schemeClr val="bg1"/>
                </a:gs>
                <a:gs pos="100000">
                  <a:srgbClr val="E2E2E2"/>
                </a:gs>
              </a:gsLst>
              <a:lin ang="2700000" scaled="1"/>
              <a:tileRect/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 rot="2700000">
            <a:off x="8180327" y="3287416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>
              <a:gsLst>
                <a:gs pos="26000">
                  <a:schemeClr val="bg1"/>
                </a:gs>
                <a:gs pos="100000">
                  <a:srgbClr val="E2E2E2"/>
                </a:gs>
              </a:gsLst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 rot="2700000">
            <a:off x="7406848" y="2513937"/>
            <a:ext cx="1105257" cy="1105257"/>
          </a:xfrm>
          <a:prstGeom prst="roundRect">
            <a:avLst>
              <a:gd name="adj" fmla="val 7690"/>
            </a:avLst>
          </a:prstGeom>
          <a:gradFill flip="none" rotWithShape="1">
            <a:gsLst>
              <a:gs pos="59000">
                <a:srgbClr val="F9F9F9"/>
              </a:gs>
              <a:gs pos="0">
                <a:srgbClr val="EAEAEA"/>
              </a:gs>
              <a:gs pos="100000">
                <a:schemeClr val="bg1"/>
              </a:gs>
            </a:gsLst>
            <a:lin ang="2700000" scaled="1"/>
            <a:tileRect/>
          </a:gradFill>
          <a:ln w="19050">
            <a:gradFill flip="none" rotWithShape="1">
              <a:gsLst>
                <a:gs pos="26000">
                  <a:schemeClr val="bg1"/>
                </a:gs>
                <a:gs pos="100000">
                  <a:srgbClr val="E2E2E2"/>
                </a:gs>
              </a:gsLst>
              <a:lin ang="2700000" scaled="1"/>
              <a:tileRect/>
            </a:gradFill>
          </a:ln>
          <a:effectLst>
            <a:outerShdw blurRad="1016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圆角矩形 83"/>
          <p:cNvSpPr/>
          <p:nvPr/>
        </p:nvSpPr>
        <p:spPr>
          <a:xfrm rot="2700000">
            <a:off x="6790748" y="3460233"/>
            <a:ext cx="777598" cy="777596"/>
          </a:xfrm>
          <a:prstGeom prst="roundRect">
            <a:avLst>
              <a:gd name="adj" fmla="val 7690"/>
            </a:avLst>
          </a:prstGeom>
          <a:solidFill>
            <a:srgbClr val="01ACBE"/>
          </a:solidFill>
          <a:ln>
            <a:noFill/>
          </a:ln>
          <a:effectLst>
            <a:innerShdw blurRad="2159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5" name="圆角矩形 84"/>
          <p:cNvSpPr/>
          <p:nvPr/>
        </p:nvSpPr>
        <p:spPr>
          <a:xfrm rot="2700000">
            <a:off x="8341534" y="3460233"/>
            <a:ext cx="777598" cy="777596"/>
          </a:xfrm>
          <a:prstGeom prst="roundRect">
            <a:avLst>
              <a:gd name="adj" fmla="val 7690"/>
            </a:avLst>
          </a:prstGeom>
          <a:solidFill>
            <a:srgbClr val="E87071"/>
          </a:solidFill>
          <a:ln>
            <a:noFill/>
          </a:ln>
          <a:effectLst>
            <a:innerShdw blurRad="2159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 rot="8100000">
            <a:off x="7579121" y="2688955"/>
            <a:ext cx="777598" cy="777596"/>
          </a:xfrm>
          <a:prstGeom prst="roundRect">
            <a:avLst>
              <a:gd name="adj" fmla="val 7690"/>
            </a:avLst>
          </a:prstGeom>
          <a:solidFill>
            <a:srgbClr val="FFB850"/>
          </a:solidFill>
          <a:ln>
            <a:noFill/>
          </a:ln>
          <a:effectLst>
            <a:innerShdw blurRad="215900" dist="76200" dir="8100000">
              <a:srgbClr val="7E4B00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 rot="8100000">
            <a:off x="7579121" y="4239741"/>
            <a:ext cx="777598" cy="777596"/>
          </a:xfrm>
          <a:prstGeom prst="roundRect">
            <a:avLst>
              <a:gd name="adj" fmla="val 7690"/>
            </a:avLst>
          </a:prstGeom>
          <a:solidFill>
            <a:srgbClr val="663A77"/>
          </a:solidFill>
          <a:ln>
            <a:noFill/>
          </a:ln>
          <a:effectLst>
            <a:innerShdw blurRad="215900" dist="76200" dir="8100000">
              <a:srgbClr val="180E1C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59287" y="2757654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A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759287" y="4338478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C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950259" y="3572649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B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528883" y="3563768"/>
            <a:ext cx="40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latin typeface="Impact" panose="020B0806030902050204" pitchFamily="34" charset="0"/>
              </a:rPr>
              <a:t>D</a:t>
            </a:r>
            <a:endParaRPr lang="zh-CN" altLang="en-US" sz="32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421544" y="2103613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5407386" y="2424431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787315" y="2103613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8773157" y="2424431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421544" y="4606702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407386" y="4927520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8787315" y="4606702"/>
            <a:ext cx="1768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8773157" y="4927520"/>
            <a:ext cx="171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Freeform 31"/>
          <p:cNvSpPr>
            <a:spLocks noEditPoints="1"/>
          </p:cNvSpPr>
          <p:nvPr/>
        </p:nvSpPr>
        <p:spPr bwMode="auto">
          <a:xfrm>
            <a:off x="9584984" y="3560979"/>
            <a:ext cx="768469" cy="516991"/>
          </a:xfrm>
          <a:custGeom>
            <a:avLst/>
            <a:gdLst>
              <a:gd name="T0" fmla="*/ 187 w 278"/>
              <a:gd name="T1" fmla="*/ 96 h 187"/>
              <a:gd name="T2" fmla="*/ 166 w 278"/>
              <a:gd name="T3" fmla="*/ 69 h 187"/>
              <a:gd name="T4" fmla="*/ 161 w 278"/>
              <a:gd name="T5" fmla="*/ 29 h 187"/>
              <a:gd name="T6" fmla="*/ 128 w 278"/>
              <a:gd name="T7" fmla="*/ 25 h 187"/>
              <a:gd name="T8" fmla="*/ 95 w 278"/>
              <a:gd name="T9" fmla="*/ 0 h 187"/>
              <a:gd name="T10" fmla="*/ 69 w 278"/>
              <a:gd name="T11" fmla="*/ 20 h 187"/>
              <a:gd name="T12" fmla="*/ 29 w 278"/>
              <a:gd name="T13" fmla="*/ 25 h 187"/>
              <a:gd name="T14" fmla="*/ 25 w 278"/>
              <a:gd name="T15" fmla="*/ 59 h 187"/>
              <a:gd name="T16" fmla="*/ 0 w 278"/>
              <a:gd name="T17" fmla="*/ 91 h 187"/>
              <a:gd name="T18" fmla="*/ 20 w 278"/>
              <a:gd name="T19" fmla="*/ 117 h 187"/>
              <a:gd name="T20" fmla="*/ 25 w 278"/>
              <a:gd name="T21" fmla="*/ 158 h 187"/>
              <a:gd name="T22" fmla="*/ 59 w 278"/>
              <a:gd name="T23" fmla="*/ 162 h 187"/>
              <a:gd name="T24" fmla="*/ 91 w 278"/>
              <a:gd name="T25" fmla="*/ 187 h 187"/>
              <a:gd name="T26" fmla="*/ 117 w 278"/>
              <a:gd name="T27" fmla="*/ 166 h 187"/>
              <a:gd name="T28" fmla="*/ 158 w 278"/>
              <a:gd name="T29" fmla="*/ 161 h 187"/>
              <a:gd name="T30" fmla="*/ 162 w 278"/>
              <a:gd name="T31" fmla="*/ 128 h 187"/>
              <a:gd name="T32" fmla="*/ 58 w 278"/>
              <a:gd name="T33" fmla="*/ 140 h 187"/>
              <a:gd name="T34" fmla="*/ 129 w 278"/>
              <a:gd name="T35" fmla="*/ 47 h 187"/>
              <a:gd name="T36" fmla="*/ 58 w 278"/>
              <a:gd name="T37" fmla="*/ 140 h 187"/>
              <a:gd name="T38" fmla="*/ 272 w 278"/>
              <a:gd name="T39" fmla="*/ 128 h 187"/>
              <a:gd name="T40" fmla="*/ 270 w 278"/>
              <a:gd name="T41" fmla="*/ 109 h 187"/>
              <a:gd name="T42" fmla="*/ 276 w 278"/>
              <a:gd name="T43" fmla="*/ 94 h 187"/>
              <a:gd name="T44" fmla="*/ 260 w 278"/>
              <a:gd name="T45" fmla="*/ 82 h 187"/>
              <a:gd name="T46" fmla="*/ 254 w 278"/>
              <a:gd name="T47" fmla="*/ 67 h 187"/>
              <a:gd name="T48" fmla="*/ 235 w 278"/>
              <a:gd name="T49" fmla="*/ 70 h 187"/>
              <a:gd name="T50" fmla="*/ 220 w 278"/>
              <a:gd name="T51" fmla="*/ 64 h 187"/>
              <a:gd name="T52" fmla="*/ 208 w 278"/>
              <a:gd name="T53" fmla="*/ 79 h 187"/>
              <a:gd name="T54" fmla="*/ 193 w 278"/>
              <a:gd name="T55" fmla="*/ 85 h 187"/>
              <a:gd name="T56" fmla="*/ 196 w 278"/>
              <a:gd name="T57" fmla="*/ 105 h 187"/>
              <a:gd name="T58" fmla="*/ 190 w 278"/>
              <a:gd name="T59" fmla="*/ 120 h 187"/>
              <a:gd name="T60" fmla="*/ 205 w 278"/>
              <a:gd name="T61" fmla="*/ 131 h 187"/>
              <a:gd name="T62" fmla="*/ 211 w 278"/>
              <a:gd name="T63" fmla="*/ 146 h 187"/>
              <a:gd name="T64" fmla="*/ 231 w 278"/>
              <a:gd name="T65" fmla="*/ 144 h 187"/>
              <a:gd name="T66" fmla="*/ 246 w 278"/>
              <a:gd name="T67" fmla="*/ 150 h 187"/>
              <a:gd name="T68" fmla="*/ 257 w 278"/>
              <a:gd name="T69" fmla="*/ 134 h 187"/>
              <a:gd name="T70" fmla="*/ 219 w 278"/>
              <a:gd name="T71" fmla="*/ 125 h 187"/>
              <a:gd name="T72" fmla="*/ 247 w 278"/>
              <a:gd name="T73" fmla="*/ 89 h 187"/>
              <a:gd name="T74" fmla="*/ 219 w 278"/>
              <a:gd name="T75" fmla="*/ 125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78" h="187">
                <a:moveTo>
                  <a:pt x="170" y="98"/>
                </a:moveTo>
                <a:cubicBezTo>
                  <a:pt x="187" y="96"/>
                  <a:pt x="187" y="96"/>
                  <a:pt x="187" y="96"/>
                </a:cubicBezTo>
                <a:cubicBezTo>
                  <a:pt x="183" y="67"/>
                  <a:pt x="183" y="67"/>
                  <a:pt x="183" y="67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3" y="59"/>
                  <a:pt x="158" y="50"/>
                  <a:pt x="151" y="42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18" y="20"/>
                  <a:pt x="108" y="17"/>
                  <a:pt x="98" y="17"/>
                </a:cubicBezTo>
                <a:cubicBezTo>
                  <a:pt x="95" y="0"/>
                  <a:pt x="95" y="0"/>
                  <a:pt x="95" y="0"/>
                </a:cubicBezTo>
                <a:cubicBezTo>
                  <a:pt x="67" y="3"/>
                  <a:pt x="67" y="3"/>
                  <a:pt x="67" y="3"/>
                </a:cubicBezTo>
                <a:cubicBezTo>
                  <a:pt x="69" y="20"/>
                  <a:pt x="69" y="20"/>
                  <a:pt x="69" y="20"/>
                </a:cubicBezTo>
                <a:cubicBezTo>
                  <a:pt x="59" y="24"/>
                  <a:pt x="50" y="29"/>
                  <a:pt x="42" y="36"/>
                </a:cubicBezTo>
                <a:cubicBezTo>
                  <a:pt x="29" y="25"/>
                  <a:pt x="29" y="25"/>
                  <a:pt x="29" y="25"/>
                </a:cubicBezTo>
                <a:cubicBezTo>
                  <a:pt x="11" y="48"/>
                  <a:pt x="11" y="48"/>
                  <a:pt x="11" y="48"/>
                </a:cubicBezTo>
                <a:cubicBezTo>
                  <a:pt x="25" y="59"/>
                  <a:pt x="25" y="59"/>
                  <a:pt x="25" y="59"/>
                </a:cubicBezTo>
                <a:cubicBezTo>
                  <a:pt x="20" y="68"/>
                  <a:pt x="17" y="78"/>
                  <a:pt x="17" y="89"/>
                </a:cubicBezTo>
                <a:cubicBezTo>
                  <a:pt x="0" y="91"/>
                  <a:pt x="0" y="91"/>
                  <a:pt x="0" y="91"/>
                </a:cubicBezTo>
                <a:cubicBezTo>
                  <a:pt x="3" y="120"/>
                  <a:pt x="3" y="120"/>
                  <a:pt x="3" y="120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4" y="127"/>
                  <a:pt x="29" y="136"/>
                  <a:pt x="36" y="144"/>
                </a:cubicBezTo>
                <a:cubicBezTo>
                  <a:pt x="25" y="158"/>
                  <a:pt x="25" y="158"/>
                  <a:pt x="25" y="158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8" y="167"/>
                  <a:pt x="78" y="169"/>
                  <a:pt x="89" y="170"/>
                </a:cubicBezTo>
                <a:cubicBezTo>
                  <a:pt x="91" y="187"/>
                  <a:pt x="91" y="187"/>
                  <a:pt x="91" y="187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17" y="166"/>
                  <a:pt x="117" y="166"/>
                  <a:pt x="117" y="166"/>
                </a:cubicBezTo>
                <a:cubicBezTo>
                  <a:pt x="127" y="163"/>
                  <a:pt x="136" y="158"/>
                  <a:pt x="144" y="151"/>
                </a:cubicBezTo>
                <a:cubicBezTo>
                  <a:pt x="158" y="161"/>
                  <a:pt x="158" y="161"/>
                  <a:pt x="158" y="161"/>
                </a:cubicBezTo>
                <a:cubicBezTo>
                  <a:pt x="175" y="138"/>
                  <a:pt x="175" y="138"/>
                  <a:pt x="175" y="138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66" y="118"/>
                  <a:pt x="169" y="108"/>
                  <a:pt x="170" y="98"/>
                </a:cubicBezTo>
                <a:close/>
                <a:moveTo>
                  <a:pt x="58" y="140"/>
                </a:moveTo>
                <a:cubicBezTo>
                  <a:pt x="32" y="120"/>
                  <a:pt x="27" y="83"/>
                  <a:pt x="47" y="58"/>
                </a:cubicBezTo>
                <a:cubicBezTo>
                  <a:pt x="66" y="32"/>
                  <a:pt x="103" y="27"/>
                  <a:pt x="129" y="47"/>
                </a:cubicBezTo>
                <a:cubicBezTo>
                  <a:pt x="154" y="66"/>
                  <a:pt x="159" y="103"/>
                  <a:pt x="140" y="129"/>
                </a:cubicBezTo>
                <a:cubicBezTo>
                  <a:pt x="120" y="154"/>
                  <a:pt x="83" y="159"/>
                  <a:pt x="58" y="140"/>
                </a:cubicBezTo>
                <a:close/>
                <a:moveTo>
                  <a:pt x="264" y="139"/>
                </a:moveTo>
                <a:cubicBezTo>
                  <a:pt x="272" y="128"/>
                  <a:pt x="272" y="128"/>
                  <a:pt x="272" y="128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8" y="119"/>
                  <a:pt x="269" y="114"/>
                  <a:pt x="270" y="109"/>
                </a:cubicBezTo>
                <a:cubicBezTo>
                  <a:pt x="278" y="108"/>
                  <a:pt x="278" y="108"/>
                  <a:pt x="278" y="108"/>
                </a:cubicBezTo>
                <a:cubicBezTo>
                  <a:pt x="276" y="94"/>
                  <a:pt x="276" y="94"/>
                  <a:pt x="276" y="94"/>
                </a:cubicBezTo>
                <a:cubicBezTo>
                  <a:pt x="268" y="95"/>
                  <a:pt x="268" y="95"/>
                  <a:pt x="268" y="95"/>
                </a:cubicBezTo>
                <a:cubicBezTo>
                  <a:pt x="266" y="91"/>
                  <a:pt x="264" y="86"/>
                  <a:pt x="260" y="82"/>
                </a:cubicBezTo>
                <a:cubicBezTo>
                  <a:pt x="265" y="76"/>
                  <a:pt x="265" y="76"/>
                  <a:pt x="265" y="76"/>
                </a:cubicBezTo>
                <a:cubicBezTo>
                  <a:pt x="254" y="67"/>
                  <a:pt x="254" y="67"/>
                  <a:pt x="254" y="67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45" y="72"/>
                  <a:pt x="240" y="70"/>
                  <a:pt x="235" y="70"/>
                </a:cubicBezTo>
                <a:cubicBezTo>
                  <a:pt x="234" y="62"/>
                  <a:pt x="234" y="62"/>
                  <a:pt x="234" y="62"/>
                </a:cubicBezTo>
                <a:cubicBezTo>
                  <a:pt x="220" y="64"/>
                  <a:pt x="220" y="64"/>
                  <a:pt x="220" y="64"/>
                </a:cubicBezTo>
                <a:cubicBezTo>
                  <a:pt x="221" y="72"/>
                  <a:pt x="221" y="72"/>
                  <a:pt x="221" y="72"/>
                </a:cubicBezTo>
                <a:cubicBezTo>
                  <a:pt x="217" y="73"/>
                  <a:pt x="212" y="76"/>
                  <a:pt x="208" y="79"/>
                </a:cubicBezTo>
                <a:cubicBezTo>
                  <a:pt x="202" y="74"/>
                  <a:pt x="202" y="74"/>
                  <a:pt x="202" y="74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200" y="90"/>
                  <a:pt x="200" y="90"/>
                  <a:pt x="200" y="90"/>
                </a:cubicBezTo>
                <a:cubicBezTo>
                  <a:pt x="198" y="95"/>
                  <a:pt x="196" y="100"/>
                  <a:pt x="196" y="105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98" y="118"/>
                  <a:pt x="198" y="118"/>
                  <a:pt x="198" y="118"/>
                </a:cubicBezTo>
                <a:cubicBezTo>
                  <a:pt x="199" y="123"/>
                  <a:pt x="202" y="128"/>
                  <a:pt x="205" y="131"/>
                </a:cubicBezTo>
                <a:cubicBezTo>
                  <a:pt x="200" y="138"/>
                  <a:pt x="200" y="138"/>
                  <a:pt x="200" y="138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6" y="140"/>
                  <a:pt x="216" y="140"/>
                  <a:pt x="216" y="140"/>
                </a:cubicBezTo>
                <a:cubicBezTo>
                  <a:pt x="221" y="142"/>
                  <a:pt x="226" y="143"/>
                  <a:pt x="231" y="144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46" y="150"/>
                  <a:pt x="246" y="150"/>
                  <a:pt x="246" y="150"/>
                </a:cubicBezTo>
                <a:cubicBezTo>
                  <a:pt x="244" y="142"/>
                  <a:pt x="244" y="142"/>
                  <a:pt x="244" y="142"/>
                </a:cubicBezTo>
                <a:cubicBezTo>
                  <a:pt x="249" y="140"/>
                  <a:pt x="254" y="138"/>
                  <a:pt x="257" y="134"/>
                </a:cubicBezTo>
                <a:lnTo>
                  <a:pt x="264" y="139"/>
                </a:lnTo>
                <a:close/>
                <a:moveTo>
                  <a:pt x="219" y="125"/>
                </a:moveTo>
                <a:cubicBezTo>
                  <a:pt x="209" y="117"/>
                  <a:pt x="207" y="103"/>
                  <a:pt x="215" y="93"/>
                </a:cubicBezTo>
                <a:cubicBezTo>
                  <a:pt x="222" y="83"/>
                  <a:pt x="237" y="81"/>
                  <a:pt x="247" y="89"/>
                </a:cubicBezTo>
                <a:cubicBezTo>
                  <a:pt x="257" y="96"/>
                  <a:pt x="259" y="111"/>
                  <a:pt x="251" y="121"/>
                </a:cubicBezTo>
                <a:cubicBezTo>
                  <a:pt x="243" y="131"/>
                  <a:pt x="229" y="133"/>
                  <a:pt x="219" y="1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Freeform 32"/>
          <p:cNvSpPr>
            <a:spLocks noEditPoints="1"/>
          </p:cNvSpPr>
          <p:nvPr/>
        </p:nvSpPr>
        <p:spPr bwMode="auto">
          <a:xfrm>
            <a:off x="5617451" y="3606685"/>
            <a:ext cx="674896" cy="483072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7686782" y="5561151"/>
            <a:ext cx="536875" cy="605886"/>
            <a:chOff x="10815638" y="1174750"/>
            <a:chExt cx="728663" cy="822325"/>
          </a:xfrm>
          <a:solidFill>
            <a:schemeClr val="bg1"/>
          </a:solidFill>
        </p:grpSpPr>
        <p:sp>
          <p:nvSpPr>
            <p:cNvPr id="109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34"/>
            <p:cNvSpPr>
              <a:spLocks/>
            </p:cNvSpPr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7666731" y="1558549"/>
            <a:ext cx="602378" cy="545064"/>
            <a:chOff x="8578850" y="285750"/>
            <a:chExt cx="817563" cy="739775"/>
          </a:xfrm>
          <a:solidFill>
            <a:schemeClr val="bg1"/>
          </a:solidFill>
        </p:grpSpPr>
        <p:sp>
          <p:nvSpPr>
            <p:cNvPr id="114" name="Freeform 35"/>
            <p:cNvSpPr>
              <a:spLocks/>
            </p:cNvSpPr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1577070" y="2785353"/>
            <a:ext cx="268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1ACBE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1575453" y="3372594"/>
            <a:ext cx="30183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四项内容并列关系图表</a:t>
            </a:r>
          </a:p>
        </p:txBody>
      </p:sp>
    </p:spTree>
    <p:extLst>
      <p:ext uri="{BB962C8B-B14F-4D97-AF65-F5344CB8AC3E}">
        <p14:creationId xmlns:p14="http://schemas.microsoft.com/office/powerpoint/2010/main" val="396267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平行四边形 245"/>
          <p:cNvSpPr/>
          <p:nvPr/>
        </p:nvSpPr>
        <p:spPr>
          <a:xfrm flipH="1">
            <a:off x="6715027" y="1834680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7" name="平行四边形 246"/>
          <p:cNvSpPr/>
          <p:nvPr/>
        </p:nvSpPr>
        <p:spPr>
          <a:xfrm flipH="1">
            <a:off x="6425375" y="1718815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8" name="平行四边形 247"/>
          <p:cNvSpPr/>
          <p:nvPr/>
        </p:nvSpPr>
        <p:spPr>
          <a:xfrm flipH="1">
            <a:off x="6135932" y="1604868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9" name="平行四边形 248"/>
          <p:cNvSpPr/>
          <p:nvPr/>
        </p:nvSpPr>
        <p:spPr>
          <a:xfrm flipH="1">
            <a:off x="5850095" y="1490276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平行四边形 249"/>
          <p:cNvSpPr/>
          <p:nvPr/>
        </p:nvSpPr>
        <p:spPr>
          <a:xfrm flipH="1">
            <a:off x="5562350" y="1373770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1" name="平行四边形 250"/>
          <p:cNvSpPr/>
          <p:nvPr/>
        </p:nvSpPr>
        <p:spPr>
          <a:xfrm flipH="1">
            <a:off x="5273755" y="1257277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2" name="平行四边形 251"/>
          <p:cNvSpPr/>
          <p:nvPr/>
        </p:nvSpPr>
        <p:spPr>
          <a:xfrm flipH="1">
            <a:off x="4982828" y="1144921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3" name="平行四边形 252"/>
          <p:cNvSpPr/>
          <p:nvPr/>
        </p:nvSpPr>
        <p:spPr>
          <a:xfrm flipH="1">
            <a:off x="4695922" y="1028568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3" name="任意多边形 332"/>
          <p:cNvSpPr/>
          <p:nvPr/>
        </p:nvSpPr>
        <p:spPr>
          <a:xfrm>
            <a:off x="4827291" y="1267470"/>
            <a:ext cx="2309807" cy="2064573"/>
          </a:xfrm>
          <a:custGeom>
            <a:avLst/>
            <a:gdLst>
              <a:gd name="connsiteX0" fmla="*/ 5745 w 2309807"/>
              <a:gd name="connsiteY0" fmla="*/ 1734172 h 2064573"/>
              <a:gd name="connsiteX1" fmla="*/ 139045 w 2309807"/>
              <a:gd name="connsiteY1" fmla="*/ 1974807 h 2064573"/>
              <a:gd name="connsiteX2" fmla="*/ 425892 w 2309807"/>
              <a:gd name="connsiteY2" fmla="*/ 1974807 h 2064573"/>
              <a:gd name="connsiteX3" fmla="*/ 292592 w 2309807"/>
              <a:gd name="connsiteY3" fmla="*/ 1734172 h 2064573"/>
              <a:gd name="connsiteX4" fmla="*/ 579879 w 2309807"/>
              <a:gd name="connsiteY4" fmla="*/ 1505363 h 2064573"/>
              <a:gd name="connsiteX5" fmla="*/ 712622 w 2309807"/>
              <a:gd name="connsiteY5" fmla="*/ 1744994 h 2064573"/>
              <a:gd name="connsiteX6" fmla="*/ 714974 w 2309807"/>
              <a:gd name="connsiteY6" fmla="*/ 1744994 h 2064573"/>
              <a:gd name="connsiteX7" fmla="*/ 714974 w 2309807"/>
              <a:gd name="connsiteY7" fmla="*/ 1857899 h 2064573"/>
              <a:gd name="connsiteX8" fmla="*/ 713646 w 2309807"/>
              <a:gd name="connsiteY8" fmla="*/ 1855502 h 2064573"/>
              <a:gd name="connsiteX9" fmla="*/ 713646 w 2309807"/>
              <a:gd name="connsiteY9" fmla="*/ 1748198 h 2064573"/>
              <a:gd name="connsiteX10" fmla="*/ 1508256 w 2309807"/>
              <a:gd name="connsiteY10" fmla="*/ 1386948 h 2064573"/>
              <a:gd name="connsiteX11" fmla="*/ 1580691 w 2309807"/>
              <a:gd name="connsiteY11" fmla="*/ 1513434 h 2064573"/>
              <a:gd name="connsiteX12" fmla="*/ 1578323 w 2309807"/>
              <a:gd name="connsiteY12" fmla="*/ 1513434 h 2064573"/>
              <a:gd name="connsiteX13" fmla="*/ 1867143 w 2309807"/>
              <a:gd name="connsiteY13" fmla="*/ 1285048 h 2064573"/>
              <a:gd name="connsiteX14" fmla="*/ 1869877 w 2309807"/>
              <a:gd name="connsiteY14" fmla="*/ 1285048 h 2064573"/>
              <a:gd name="connsiteX15" fmla="*/ 1869877 w 2309807"/>
              <a:gd name="connsiteY15" fmla="*/ 1397943 h 2064573"/>
              <a:gd name="connsiteX16" fmla="*/ 1869080 w 2309807"/>
              <a:gd name="connsiteY16" fmla="*/ 1397943 h 2064573"/>
              <a:gd name="connsiteX17" fmla="*/ 1869080 w 2309807"/>
              <a:gd name="connsiteY17" fmla="*/ 1288565 h 2064573"/>
              <a:gd name="connsiteX18" fmla="*/ 0 w 2309807"/>
              <a:gd name="connsiteY18" fmla="*/ 0 h 2064573"/>
              <a:gd name="connsiteX19" fmla="*/ 288726 w 2309807"/>
              <a:gd name="connsiteY19" fmla="*/ 0 h 2064573"/>
              <a:gd name="connsiteX20" fmla="*/ 288726 w 2309807"/>
              <a:gd name="connsiteY20" fmla="*/ 115490 h 2064573"/>
              <a:gd name="connsiteX21" fmla="*/ 577452 w 2309807"/>
              <a:gd name="connsiteY21" fmla="*/ 115490 h 2064573"/>
              <a:gd name="connsiteX22" fmla="*/ 577452 w 2309807"/>
              <a:gd name="connsiteY22" fmla="*/ 230981 h 2064573"/>
              <a:gd name="connsiteX23" fmla="*/ 866178 w 2309807"/>
              <a:gd name="connsiteY23" fmla="*/ 230981 h 2064573"/>
              <a:gd name="connsiteX24" fmla="*/ 866178 w 2309807"/>
              <a:gd name="connsiteY24" fmla="*/ 346471 h 2064573"/>
              <a:gd name="connsiteX25" fmla="*/ 1154904 w 2309807"/>
              <a:gd name="connsiteY25" fmla="*/ 346471 h 2064573"/>
              <a:gd name="connsiteX26" fmla="*/ 1154904 w 2309807"/>
              <a:gd name="connsiteY26" fmla="*/ 461962 h 2064573"/>
              <a:gd name="connsiteX27" fmla="*/ 1443630 w 2309807"/>
              <a:gd name="connsiteY27" fmla="*/ 461962 h 2064573"/>
              <a:gd name="connsiteX28" fmla="*/ 1443630 w 2309807"/>
              <a:gd name="connsiteY28" fmla="*/ 577452 h 2064573"/>
              <a:gd name="connsiteX29" fmla="*/ 1732355 w 2309807"/>
              <a:gd name="connsiteY29" fmla="*/ 577452 h 2064573"/>
              <a:gd name="connsiteX30" fmla="*/ 1732355 w 2309807"/>
              <a:gd name="connsiteY30" fmla="*/ 692942 h 2064573"/>
              <a:gd name="connsiteX31" fmla="*/ 2021081 w 2309807"/>
              <a:gd name="connsiteY31" fmla="*/ 692942 h 2064573"/>
              <a:gd name="connsiteX32" fmla="*/ 2021081 w 2309807"/>
              <a:gd name="connsiteY32" fmla="*/ 809075 h 2064573"/>
              <a:gd name="connsiteX33" fmla="*/ 2309807 w 2309807"/>
              <a:gd name="connsiteY33" fmla="*/ 809075 h 2064573"/>
              <a:gd name="connsiteX34" fmla="*/ 2309807 w 2309807"/>
              <a:gd name="connsiteY34" fmla="*/ 928060 h 2064573"/>
              <a:gd name="connsiteX35" fmla="*/ 2024849 w 2309807"/>
              <a:gd name="connsiteY35" fmla="*/ 928060 h 2064573"/>
              <a:gd name="connsiteX36" fmla="*/ 2158149 w 2309807"/>
              <a:gd name="connsiteY36" fmla="*/ 1168695 h 2064573"/>
              <a:gd name="connsiteX37" fmla="*/ 2158603 w 2309807"/>
              <a:gd name="connsiteY37" fmla="*/ 1168695 h 2064573"/>
              <a:gd name="connsiteX38" fmla="*/ 2158603 w 2309807"/>
              <a:gd name="connsiteY38" fmla="*/ 1282453 h 2064573"/>
              <a:gd name="connsiteX39" fmla="*/ 2158098 w 2309807"/>
              <a:gd name="connsiteY39" fmla="*/ 1282453 h 2064573"/>
              <a:gd name="connsiteX40" fmla="*/ 2158098 w 2309807"/>
              <a:gd name="connsiteY40" fmla="*/ 1171896 h 2064573"/>
              <a:gd name="connsiteX41" fmla="*/ 2023780 w 2309807"/>
              <a:gd name="connsiteY41" fmla="*/ 928060 h 2064573"/>
              <a:gd name="connsiteX42" fmla="*/ 2023780 w 2309807"/>
              <a:gd name="connsiteY42" fmla="*/ 1041212 h 2064573"/>
              <a:gd name="connsiteX43" fmla="*/ 2156669 w 2309807"/>
              <a:gd name="connsiteY43" fmla="*/ 1282453 h 2064573"/>
              <a:gd name="connsiteX44" fmla="*/ 2156654 w 2309807"/>
              <a:gd name="connsiteY44" fmla="*/ 1282453 h 2064573"/>
              <a:gd name="connsiteX45" fmla="*/ 2024791 w 2309807"/>
              <a:gd name="connsiteY45" fmla="*/ 1044413 h 2064573"/>
              <a:gd name="connsiteX46" fmla="*/ 1733479 w 2309807"/>
              <a:gd name="connsiteY46" fmla="*/ 1044413 h 2064573"/>
              <a:gd name="connsiteX47" fmla="*/ 1734761 w 2309807"/>
              <a:gd name="connsiteY47" fmla="*/ 1046727 h 2064573"/>
              <a:gd name="connsiteX48" fmla="*/ 1734761 w 2309807"/>
              <a:gd name="connsiteY48" fmla="*/ 1155478 h 2064573"/>
              <a:gd name="connsiteX49" fmla="*/ 1868325 w 2309807"/>
              <a:gd name="connsiteY49" fmla="*/ 1397943 h 2064573"/>
              <a:gd name="connsiteX50" fmla="*/ 1581151 w 2309807"/>
              <a:gd name="connsiteY50" fmla="*/ 1397943 h 2064573"/>
              <a:gd name="connsiteX51" fmla="*/ 1581151 w 2309807"/>
              <a:gd name="connsiteY51" fmla="*/ 1513434 h 2064573"/>
              <a:gd name="connsiteX52" fmla="*/ 1580958 w 2309807"/>
              <a:gd name="connsiteY52" fmla="*/ 1513434 h 2064573"/>
              <a:gd name="connsiteX53" fmla="*/ 1580958 w 2309807"/>
              <a:gd name="connsiteY53" fmla="*/ 1397403 h 2064573"/>
              <a:gd name="connsiteX54" fmla="*/ 1867165 w 2309807"/>
              <a:gd name="connsiteY54" fmla="*/ 1397403 h 2064573"/>
              <a:gd name="connsiteX55" fmla="*/ 1733865 w 2309807"/>
              <a:gd name="connsiteY55" fmla="*/ 1156768 h 2064573"/>
              <a:gd name="connsiteX56" fmla="*/ 1447016 w 2309807"/>
              <a:gd name="connsiteY56" fmla="*/ 1156768 h 2064573"/>
              <a:gd name="connsiteX57" fmla="*/ 1514070 w 2309807"/>
              <a:gd name="connsiteY57" fmla="*/ 1277814 h 2064573"/>
              <a:gd name="connsiteX58" fmla="*/ 1443292 w 2309807"/>
              <a:gd name="connsiteY58" fmla="*/ 1154223 h 2064573"/>
              <a:gd name="connsiteX59" fmla="*/ 1443292 w 2309807"/>
              <a:gd name="connsiteY59" fmla="*/ 1273263 h 2064573"/>
              <a:gd name="connsiteX60" fmla="*/ 1158422 w 2309807"/>
              <a:gd name="connsiteY60" fmla="*/ 1273263 h 2064573"/>
              <a:gd name="connsiteX61" fmla="*/ 1291721 w 2309807"/>
              <a:gd name="connsiteY61" fmla="*/ 1513897 h 2064573"/>
              <a:gd name="connsiteX62" fmla="*/ 1292426 w 2309807"/>
              <a:gd name="connsiteY62" fmla="*/ 1513897 h 2064573"/>
              <a:gd name="connsiteX63" fmla="*/ 1292426 w 2309807"/>
              <a:gd name="connsiteY63" fmla="*/ 1516528 h 2064573"/>
              <a:gd name="connsiteX64" fmla="*/ 1158421 w 2309807"/>
              <a:gd name="connsiteY64" fmla="*/ 1273262 h 2064573"/>
              <a:gd name="connsiteX65" fmla="*/ 1158421 w 2309807"/>
              <a:gd name="connsiteY65" fmla="*/ 1386570 h 2064573"/>
              <a:gd name="connsiteX66" fmla="*/ 1291924 w 2309807"/>
              <a:gd name="connsiteY66" fmla="*/ 1628924 h 2064573"/>
              <a:gd name="connsiteX67" fmla="*/ 1290004 w 2309807"/>
              <a:gd name="connsiteY67" fmla="*/ 1628924 h 2064573"/>
              <a:gd name="connsiteX68" fmla="*/ 1157523 w 2309807"/>
              <a:gd name="connsiteY68" fmla="*/ 1389768 h 2064573"/>
              <a:gd name="connsiteX69" fmla="*/ 870676 w 2309807"/>
              <a:gd name="connsiteY69" fmla="*/ 1389768 h 2064573"/>
              <a:gd name="connsiteX70" fmla="*/ 1003700 w 2309807"/>
              <a:gd name="connsiteY70" fmla="*/ 1629905 h 2064573"/>
              <a:gd name="connsiteX71" fmla="*/ 1003700 w 2309807"/>
              <a:gd name="connsiteY71" fmla="*/ 1742658 h 2064573"/>
              <a:gd name="connsiteX72" fmla="*/ 1001384 w 2309807"/>
              <a:gd name="connsiteY72" fmla="*/ 1738477 h 2064573"/>
              <a:gd name="connsiteX73" fmla="*/ 1001384 w 2309807"/>
              <a:gd name="connsiteY73" fmla="*/ 1627054 h 2064573"/>
              <a:gd name="connsiteX74" fmla="*/ 870674 w 2309807"/>
              <a:gd name="connsiteY74" fmla="*/ 1389768 h 2064573"/>
              <a:gd name="connsiteX75" fmla="*/ 870674 w 2309807"/>
              <a:gd name="connsiteY75" fmla="*/ 1504360 h 2064573"/>
              <a:gd name="connsiteX76" fmla="*/ 579326 w 2309807"/>
              <a:gd name="connsiteY76" fmla="*/ 1504360 h 2064573"/>
              <a:gd name="connsiteX77" fmla="*/ 579325 w 2309807"/>
              <a:gd name="connsiteY77" fmla="*/ 1504358 h 2064573"/>
              <a:gd name="connsiteX78" fmla="*/ 579325 w 2309807"/>
              <a:gd name="connsiteY78" fmla="*/ 1504360 h 2064573"/>
              <a:gd name="connsiteX79" fmla="*/ 579323 w 2309807"/>
              <a:gd name="connsiteY79" fmla="*/ 1504360 h 2064573"/>
              <a:gd name="connsiteX80" fmla="*/ 579325 w 2309807"/>
              <a:gd name="connsiteY80" fmla="*/ 1504363 h 2064573"/>
              <a:gd name="connsiteX81" fmla="*/ 579325 w 2309807"/>
              <a:gd name="connsiteY81" fmla="*/ 1615103 h 2064573"/>
              <a:gd name="connsiteX82" fmla="*/ 581090 w 2309807"/>
              <a:gd name="connsiteY82" fmla="*/ 1618307 h 2064573"/>
              <a:gd name="connsiteX83" fmla="*/ 289880 w 2309807"/>
              <a:gd name="connsiteY83" fmla="*/ 1618307 h 2064573"/>
              <a:gd name="connsiteX84" fmla="*/ 291582 w 2309807"/>
              <a:gd name="connsiteY84" fmla="*/ 1621378 h 2064573"/>
              <a:gd name="connsiteX85" fmla="*/ 291582 w 2309807"/>
              <a:gd name="connsiteY85" fmla="*/ 1730973 h 2064573"/>
              <a:gd name="connsiteX86" fmla="*/ 425900 w 2309807"/>
              <a:gd name="connsiteY86" fmla="*/ 1974808 h 2064573"/>
              <a:gd name="connsiteX87" fmla="*/ 425900 w 2309807"/>
              <a:gd name="connsiteY87" fmla="*/ 1864057 h 2064573"/>
              <a:gd name="connsiteX88" fmla="*/ 405651 w 2309807"/>
              <a:gd name="connsiteY88" fmla="*/ 1827298 h 2064573"/>
              <a:gd name="connsiteX89" fmla="*/ 423180 w 2309807"/>
              <a:gd name="connsiteY89" fmla="*/ 1858942 h 2064573"/>
              <a:gd name="connsiteX90" fmla="*/ 713645 w 2309807"/>
              <a:gd name="connsiteY90" fmla="*/ 1858942 h 2064573"/>
              <a:gd name="connsiteX91" fmla="*/ 713646 w 2309807"/>
              <a:gd name="connsiteY91" fmla="*/ 1858943 h 2064573"/>
              <a:gd name="connsiteX92" fmla="*/ 713646 w 2309807"/>
              <a:gd name="connsiteY92" fmla="*/ 1858942 h 2064573"/>
              <a:gd name="connsiteX93" fmla="*/ 714974 w 2309807"/>
              <a:gd name="connsiteY93" fmla="*/ 1858942 h 2064573"/>
              <a:gd name="connsiteX94" fmla="*/ 714974 w 2309807"/>
              <a:gd name="connsiteY94" fmla="*/ 1859905 h 2064573"/>
              <a:gd name="connsiteX95" fmla="*/ 426248 w 2309807"/>
              <a:gd name="connsiteY95" fmla="*/ 1859905 h 2064573"/>
              <a:gd name="connsiteX96" fmla="*/ 426248 w 2309807"/>
              <a:gd name="connsiteY96" fmla="*/ 1976038 h 2064573"/>
              <a:gd name="connsiteX97" fmla="*/ 137522 w 2309807"/>
              <a:gd name="connsiteY97" fmla="*/ 1976038 h 2064573"/>
              <a:gd name="connsiteX98" fmla="*/ 137522 w 2309807"/>
              <a:gd name="connsiteY98" fmla="*/ 1976590 h 2064573"/>
              <a:gd name="connsiteX99" fmla="*/ 5732 w 2309807"/>
              <a:gd name="connsiteY99" fmla="*/ 1734174 h 2064573"/>
              <a:gd name="connsiteX100" fmla="*/ 5732 w 2309807"/>
              <a:gd name="connsiteY100" fmla="*/ 2064573 h 2064573"/>
              <a:gd name="connsiteX101" fmla="*/ 0 w 2309807"/>
              <a:gd name="connsiteY101" fmla="*/ 2064573 h 2064573"/>
              <a:gd name="connsiteX102" fmla="*/ 0 w 2309807"/>
              <a:gd name="connsiteY102" fmla="*/ 1149129 h 2064573"/>
              <a:gd name="connsiteX103" fmla="*/ 0 w 2309807"/>
              <a:gd name="connsiteY103" fmla="*/ 1149128 h 2064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309807" h="2064573">
                <a:moveTo>
                  <a:pt x="5745" y="1734172"/>
                </a:moveTo>
                <a:lnTo>
                  <a:pt x="139045" y="1974807"/>
                </a:lnTo>
                <a:lnTo>
                  <a:pt x="425892" y="1974807"/>
                </a:lnTo>
                <a:lnTo>
                  <a:pt x="292592" y="1734172"/>
                </a:lnTo>
                <a:close/>
                <a:moveTo>
                  <a:pt x="579879" y="1505363"/>
                </a:moveTo>
                <a:lnTo>
                  <a:pt x="712622" y="1744994"/>
                </a:lnTo>
                <a:lnTo>
                  <a:pt x="714974" y="1744994"/>
                </a:lnTo>
                <a:lnTo>
                  <a:pt x="714974" y="1857899"/>
                </a:lnTo>
                <a:lnTo>
                  <a:pt x="713646" y="1855502"/>
                </a:lnTo>
                <a:lnTo>
                  <a:pt x="713646" y="1748198"/>
                </a:lnTo>
                <a:close/>
                <a:moveTo>
                  <a:pt x="1508256" y="1386948"/>
                </a:moveTo>
                <a:lnTo>
                  <a:pt x="1580691" y="1513434"/>
                </a:lnTo>
                <a:lnTo>
                  <a:pt x="1578323" y="1513434"/>
                </a:lnTo>
                <a:close/>
                <a:moveTo>
                  <a:pt x="1867143" y="1285048"/>
                </a:moveTo>
                <a:lnTo>
                  <a:pt x="1869877" y="1285048"/>
                </a:lnTo>
                <a:lnTo>
                  <a:pt x="1869877" y="1397943"/>
                </a:lnTo>
                <a:lnTo>
                  <a:pt x="1869080" y="1397943"/>
                </a:lnTo>
                <a:lnTo>
                  <a:pt x="1869080" y="1288565"/>
                </a:lnTo>
                <a:close/>
                <a:moveTo>
                  <a:pt x="0" y="0"/>
                </a:moveTo>
                <a:lnTo>
                  <a:pt x="288726" y="0"/>
                </a:lnTo>
                <a:lnTo>
                  <a:pt x="288726" y="115490"/>
                </a:lnTo>
                <a:lnTo>
                  <a:pt x="577452" y="115490"/>
                </a:lnTo>
                <a:lnTo>
                  <a:pt x="577452" y="230981"/>
                </a:lnTo>
                <a:lnTo>
                  <a:pt x="866178" y="230981"/>
                </a:lnTo>
                <a:lnTo>
                  <a:pt x="866178" y="346471"/>
                </a:lnTo>
                <a:lnTo>
                  <a:pt x="1154904" y="346471"/>
                </a:lnTo>
                <a:lnTo>
                  <a:pt x="1154904" y="461962"/>
                </a:lnTo>
                <a:lnTo>
                  <a:pt x="1443630" y="461962"/>
                </a:lnTo>
                <a:lnTo>
                  <a:pt x="1443630" y="577452"/>
                </a:lnTo>
                <a:lnTo>
                  <a:pt x="1732355" y="577452"/>
                </a:lnTo>
                <a:lnTo>
                  <a:pt x="1732355" y="692942"/>
                </a:lnTo>
                <a:lnTo>
                  <a:pt x="2021081" y="692942"/>
                </a:lnTo>
                <a:lnTo>
                  <a:pt x="2021081" y="809075"/>
                </a:lnTo>
                <a:lnTo>
                  <a:pt x="2309807" y="809075"/>
                </a:lnTo>
                <a:lnTo>
                  <a:pt x="2309807" y="928060"/>
                </a:lnTo>
                <a:lnTo>
                  <a:pt x="2024849" y="928060"/>
                </a:lnTo>
                <a:lnTo>
                  <a:pt x="2158149" y="1168695"/>
                </a:lnTo>
                <a:lnTo>
                  <a:pt x="2158603" y="1168695"/>
                </a:lnTo>
                <a:lnTo>
                  <a:pt x="2158603" y="1282453"/>
                </a:lnTo>
                <a:lnTo>
                  <a:pt x="2158098" y="1282453"/>
                </a:lnTo>
                <a:lnTo>
                  <a:pt x="2158098" y="1171896"/>
                </a:lnTo>
                <a:lnTo>
                  <a:pt x="2023780" y="928060"/>
                </a:lnTo>
                <a:lnTo>
                  <a:pt x="2023780" y="1041212"/>
                </a:lnTo>
                <a:lnTo>
                  <a:pt x="2156669" y="1282453"/>
                </a:lnTo>
                <a:lnTo>
                  <a:pt x="2156654" y="1282453"/>
                </a:lnTo>
                <a:lnTo>
                  <a:pt x="2024791" y="1044413"/>
                </a:lnTo>
                <a:lnTo>
                  <a:pt x="1733479" y="1044413"/>
                </a:lnTo>
                <a:lnTo>
                  <a:pt x="1734761" y="1046727"/>
                </a:lnTo>
                <a:lnTo>
                  <a:pt x="1734761" y="1155478"/>
                </a:lnTo>
                <a:lnTo>
                  <a:pt x="1868325" y="1397943"/>
                </a:lnTo>
                <a:lnTo>
                  <a:pt x="1581151" y="1397943"/>
                </a:lnTo>
                <a:lnTo>
                  <a:pt x="1581151" y="1513434"/>
                </a:lnTo>
                <a:lnTo>
                  <a:pt x="1580958" y="1513434"/>
                </a:lnTo>
                <a:lnTo>
                  <a:pt x="1580958" y="1397403"/>
                </a:lnTo>
                <a:lnTo>
                  <a:pt x="1867165" y="1397403"/>
                </a:lnTo>
                <a:lnTo>
                  <a:pt x="1733865" y="1156768"/>
                </a:lnTo>
                <a:lnTo>
                  <a:pt x="1447016" y="1156768"/>
                </a:lnTo>
                <a:lnTo>
                  <a:pt x="1514070" y="1277814"/>
                </a:lnTo>
                <a:lnTo>
                  <a:pt x="1443292" y="1154223"/>
                </a:lnTo>
                <a:lnTo>
                  <a:pt x="1443292" y="1273263"/>
                </a:lnTo>
                <a:lnTo>
                  <a:pt x="1158422" y="1273263"/>
                </a:lnTo>
                <a:lnTo>
                  <a:pt x="1291721" y="1513897"/>
                </a:lnTo>
                <a:lnTo>
                  <a:pt x="1292426" y="1513897"/>
                </a:lnTo>
                <a:lnTo>
                  <a:pt x="1292426" y="1516528"/>
                </a:lnTo>
                <a:lnTo>
                  <a:pt x="1158421" y="1273262"/>
                </a:lnTo>
                <a:lnTo>
                  <a:pt x="1158421" y="1386570"/>
                </a:lnTo>
                <a:lnTo>
                  <a:pt x="1291924" y="1628924"/>
                </a:lnTo>
                <a:lnTo>
                  <a:pt x="1290004" y="1628924"/>
                </a:lnTo>
                <a:lnTo>
                  <a:pt x="1157523" y="1389768"/>
                </a:lnTo>
                <a:lnTo>
                  <a:pt x="870676" y="1389768"/>
                </a:lnTo>
                <a:lnTo>
                  <a:pt x="1003700" y="1629905"/>
                </a:lnTo>
                <a:lnTo>
                  <a:pt x="1003700" y="1742658"/>
                </a:lnTo>
                <a:lnTo>
                  <a:pt x="1001384" y="1738477"/>
                </a:lnTo>
                <a:lnTo>
                  <a:pt x="1001384" y="1627054"/>
                </a:lnTo>
                <a:lnTo>
                  <a:pt x="870674" y="1389768"/>
                </a:lnTo>
                <a:lnTo>
                  <a:pt x="870674" y="1504360"/>
                </a:lnTo>
                <a:lnTo>
                  <a:pt x="579326" y="1504360"/>
                </a:lnTo>
                <a:lnTo>
                  <a:pt x="579325" y="1504358"/>
                </a:lnTo>
                <a:lnTo>
                  <a:pt x="579325" y="1504360"/>
                </a:lnTo>
                <a:lnTo>
                  <a:pt x="579323" y="1504360"/>
                </a:lnTo>
                <a:lnTo>
                  <a:pt x="579325" y="1504363"/>
                </a:lnTo>
                <a:lnTo>
                  <a:pt x="579325" y="1615103"/>
                </a:lnTo>
                <a:lnTo>
                  <a:pt x="581090" y="1618307"/>
                </a:lnTo>
                <a:lnTo>
                  <a:pt x="289880" y="1618307"/>
                </a:lnTo>
                <a:lnTo>
                  <a:pt x="291582" y="1621378"/>
                </a:lnTo>
                <a:lnTo>
                  <a:pt x="291582" y="1730973"/>
                </a:lnTo>
                <a:lnTo>
                  <a:pt x="425900" y="1974808"/>
                </a:lnTo>
                <a:lnTo>
                  <a:pt x="425900" y="1864057"/>
                </a:lnTo>
                <a:lnTo>
                  <a:pt x="405651" y="1827298"/>
                </a:lnTo>
                <a:lnTo>
                  <a:pt x="423180" y="1858942"/>
                </a:lnTo>
                <a:lnTo>
                  <a:pt x="713645" y="1858942"/>
                </a:lnTo>
                <a:lnTo>
                  <a:pt x="713646" y="1858943"/>
                </a:lnTo>
                <a:lnTo>
                  <a:pt x="713646" y="1858942"/>
                </a:lnTo>
                <a:lnTo>
                  <a:pt x="714974" y="1858942"/>
                </a:lnTo>
                <a:lnTo>
                  <a:pt x="714974" y="1859905"/>
                </a:lnTo>
                <a:lnTo>
                  <a:pt x="426248" y="1859905"/>
                </a:lnTo>
                <a:lnTo>
                  <a:pt x="426248" y="1976038"/>
                </a:lnTo>
                <a:lnTo>
                  <a:pt x="137522" y="1976038"/>
                </a:lnTo>
                <a:lnTo>
                  <a:pt x="137522" y="1976590"/>
                </a:lnTo>
                <a:lnTo>
                  <a:pt x="5732" y="1734174"/>
                </a:lnTo>
                <a:lnTo>
                  <a:pt x="5732" y="2064573"/>
                </a:lnTo>
                <a:lnTo>
                  <a:pt x="0" y="2064573"/>
                </a:lnTo>
                <a:lnTo>
                  <a:pt x="0" y="1149129"/>
                </a:lnTo>
                <a:lnTo>
                  <a:pt x="0" y="1149128"/>
                </a:lnTo>
                <a:close/>
              </a:path>
            </a:pathLst>
          </a:custGeom>
          <a:gradFill flip="none" rotWithShape="1">
            <a:gsLst>
              <a:gs pos="0">
                <a:srgbClr val="663A77"/>
              </a:gs>
              <a:gs pos="100000">
                <a:srgbClr val="8F52A8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5" name="平行四边形 254"/>
          <p:cNvSpPr/>
          <p:nvPr/>
        </p:nvSpPr>
        <p:spPr>
          <a:xfrm rot="16200000" flipH="1" flipV="1">
            <a:off x="2688588" y="3040234"/>
            <a:ext cx="4148490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663A77"/>
              </a:gs>
              <a:gs pos="100000">
                <a:srgbClr val="A876BC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4" name="平行四边形 203"/>
          <p:cNvSpPr/>
          <p:nvPr/>
        </p:nvSpPr>
        <p:spPr>
          <a:xfrm flipH="1">
            <a:off x="4826647" y="3003083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" name="平行四边形 204"/>
          <p:cNvSpPr/>
          <p:nvPr/>
        </p:nvSpPr>
        <p:spPr>
          <a:xfrm rot="5400000">
            <a:off x="5002348" y="2999266"/>
            <a:ext cx="354585" cy="134321"/>
          </a:xfrm>
          <a:prstGeom prst="parallelogram">
            <a:avLst>
              <a:gd name="adj" fmla="val 181535"/>
            </a:avLst>
          </a:prstGeom>
          <a:gradFill flip="none" rotWithShape="1"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2" name="平行四边形 201"/>
          <p:cNvSpPr/>
          <p:nvPr/>
        </p:nvSpPr>
        <p:spPr>
          <a:xfrm flipH="1">
            <a:off x="5110782" y="2887218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3" name="平行四边形 202"/>
          <p:cNvSpPr/>
          <p:nvPr/>
        </p:nvSpPr>
        <p:spPr>
          <a:xfrm rot="5400000">
            <a:off x="5290093" y="2883401"/>
            <a:ext cx="354585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0" name="平行四边形 199"/>
          <p:cNvSpPr/>
          <p:nvPr/>
        </p:nvSpPr>
        <p:spPr>
          <a:xfrm flipH="1">
            <a:off x="5400225" y="2773271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1" name="平行四边形 200"/>
          <p:cNvSpPr/>
          <p:nvPr/>
        </p:nvSpPr>
        <p:spPr>
          <a:xfrm rot="5400000">
            <a:off x="5579318" y="2770938"/>
            <a:ext cx="355228" cy="13071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8" name="平行四边形 197"/>
          <p:cNvSpPr/>
          <p:nvPr/>
        </p:nvSpPr>
        <p:spPr>
          <a:xfrm flipH="1">
            <a:off x="5691578" y="2658679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9" name="平行四边形 198"/>
          <p:cNvSpPr/>
          <p:nvPr/>
        </p:nvSpPr>
        <p:spPr>
          <a:xfrm rot="5400000">
            <a:off x="5867910" y="2653584"/>
            <a:ext cx="357142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平行四边形 195"/>
          <p:cNvSpPr/>
          <p:nvPr/>
        </p:nvSpPr>
        <p:spPr>
          <a:xfrm flipH="1">
            <a:off x="5979324" y="2542173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平行四边形 196"/>
          <p:cNvSpPr/>
          <p:nvPr/>
        </p:nvSpPr>
        <p:spPr>
          <a:xfrm rot="5400000">
            <a:off x="6153753" y="2537084"/>
            <a:ext cx="357129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平行四边形 193"/>
          <p:cNvSpPr/>
          <p:nvPr/>
        </p:nvSpPr>
        <p:spPr>
          <a:xfrm flipH="1">
            <a:off x="6267918" y="2425679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平行四边形 194"/>
          <p:cNvSpPr/>
          <p:nvPr/>
        </p:nvSpPr>
        <p:spPr>
          <a:xfrm rot="5400000">
            <a:off x="6445529" y="2423772"/>
            <a:ext cx="354585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2" name="平行四边形 191"/>
          <p:cNvSpPr/>
          <p:nvPr/>
        </p:nvSpPr>
        <p:spPr>
          <a:xfrm flipH="1">
            <a:off x="6554381" y="2313324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平行四边形 192"/>
          <p:cNvSpPr/>
          <p:nvPr/>
        </p:nvSpPr>
        <p:spPr>
          <a:xfrm rot="5400000">
            <a:off x="6733345" y="2308304"/>
            <a:ext cx="356988" cy="134321"/>
          </a:xfrm>
          <a:prstGeom prst="parallelogram">
            <a:avLst>
              <a:gd name="adj" fmla="val 181535"/>
            </a:avLst>
          </a:prstGeom>
          <a:gradFill>
            <a:gsLst>
              <a:gs pos="0">
                <a:schemeClr val="bg1">
                  <a:lumMod val="50000"/>
                  <a:alpha val="82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8" name="平行四边形 187"/>
          <p:cNvSpPr/>
          <p:nvPr/>
        </p:nvSpPr>
        <p:spPr>
          <a:xfrm flipH="1">
            <a:off x="6845751" y="2196971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5" name="任意多边形 334"/>
          <p:cNvSpPr/>
          <p:nvPr/>
        </p:nvSpPr>
        <p:spPr>
          <a:xfrm flipH="1">
            <a:off x="4958424" y="2435873"/>
            <a:ext cx="2309807" cy="1862856"/>
          </a:xfrm>
          <a:custGeom>
            <a:avLst/>
            <a:gdLst>
              <a:gd name="connsiteX0" fmla="*/ 440516 w 2309807"/>
              <a:gd name="connsiteY0" fmla="*/ 1861894 h 1862856"/>
              <a:gd name="connsiteX1" fmla="*/ 216019 w 2309807"/>
              <a:gd name="connsiteY1" fmla="*/ 1861894 h 1862856"/>
              <a:gd name="connsiteX2" fmla="*/ 215486 w 2309807"/>
              <a:gd name="connsiteY2" fmla="*/ 1862856 h 1862856"/>
              <a:gd name="connsiteX3" fmla="*/ 440516 w 2309807"/>
              <a:gd name="connsiteY3" fmla="*/ 1862856 h 1862856"/>
              <a:gd name="connsiteX4" fmla="*/ 1017967 w 2309807"/>
              <a:gd name="connsiteY4" fmla="*/ 1631189 h 1862856"/>
              <a:gd name="connsiteX5" fmla="*/ 1017586 w 2309807"/>
              <a:gd name="connsiteY5" fmla="*/ 1631876 h 1862856"/>
              <a:gd name="connsiteX6" fmla="*/ 1017967 w 2309807"/>
              <a:gd name="connsiteY6" fmla="*/ 1631876 h 1862856"/>
              <a:gd name="connsiteX7" fmla="*/ 1306693 w 2309807"/>
              <a:gd name="connsiteY7" fmla="*/ 1512912 h 1862856"/>
              <a:gd name="connsiteX8" fmla="*/ 1304769 w 2309807"/>
              <a:gd name="connsiteY8" fmla="*/ 1516385 h 1862856"/>
              <a:gd name="connsiteX9" fmla="*/ 1306693 w 2309807"/>
              <a:gd name="connsiteY9" fmla="*/ 1516385 h 1862856"/>
              <a:gd name="connsiteX10" fmla="*/ 1595419 w 2309807"/>
              <a:gd name="connsiteY10" fmla="*/ 1396182 h 1862856"/>
              <a:gd name="connsiteX11" fmla="*/ 1593107 w 2309807"/>
              <a:gd name="connsiteY11" fmla="*/ 1400356 h 1862856"/>
              <a:gd name="connsiteX12" fmla="*/ 1369044 w 2309807"/>
              <a:gd name="connsiteY12" fmla="*/ 1400356 h 1862856"/>
              <a:gd name="connsiteX13" fmla="*/ 1368745 w 2309807"/>
              <a:gd name="connsiteY13" fmla="*/ 1400895 h 1862856"/>
              <a:gd name="connsiteX14" fmla="*/ 1595419 w 2309807"/>
              <a:gd name="connsiteY14" fmla="*/ 1400895 h 1862856"/>
              <a:gd name="connsiteX15" fmla="*/ 288726 w 2309807"/>
              <a:gd name="connsiteY15" fmla="*/ 0 h 1862856"/>
              <a:gd name="connsiteX16" fmla="*/ 0 w 2309807"/>
              <a:gd name="connsiteY16" fmla="*/ 0 h 1862856"/>
              <a:gd name="connsiteX17" fmla="*/ 0 w 2309807"/>
              <a:gd name="connsiteY17" fmla="*/ 1149129 h 1862856"/>
              <a:gd name="connsiteX18" fmla="*/ 2325 w 2309807"/>
              <a:gd name="connsiteY18" fmla="*/ 1149129 h 1862856"/>
              <a:gd name="connsiteX19" fmla="*/ 2325 w 2309807"/>
              <a:gd name="connsiteY19" fmla="*/ 1737124 h 1862856"/>
              <a:gd name="connsiteX20" fmla="*/ 218232 w 2309807"/>
              <a:gd name="connsiteY20" fmla="*/ 1737124 h 1862856"/>
              <a:gd name="connsiteX21" fmla="*/ 282415 w 2309807"/>
              <a:gd name="connsiteY21" fmla="*/ 1621259 h 1862856"/>
              <a:gd name="connsiteX22" fmla="*/ 508738 w 2309807"/>
              <a:gd name="connsiteY22" fmla="*/ 1621259 h 1862856"/>
              <a:gd name="connsiteX23" fmla="*/ 571859 w 2309807"/>
              <a:gd name="connsiteY23" fmla="*/ 1507312 h 1862856"/>
              <a:gd name="connsiteX24" fmla="*/ 799734 w 2309807"/>
              <a:gd name="connsiteY24" fmla="*/ 1507312 h 1862856"/>
              <a:gd name="connsiteX25" fmla="*/ 863212 w 2309807"/>
              <a:gd name="connsiteY25" fmla="*/ 1392720 h 1862856"/>
              <a:gd name="connsiteX26" fmla="*/ 1086418 w 2309807"/>
              <a:gd name="connsiteY26" fmla="*/ 1392720 h 1862856"/>
              <a:gd name="connsiteX27" fmla="*/ 1150957 w 2309807"/>
              <a:gd name="connsiteY27" fmla="*/ 1276214 h 1862856"/>
              <a:gd name="connsiteX28" fmla="*/ 1375021 w 2309807"/>
              <a:gd name="connsiteY28" fmla="*/ 1276214 h 1862856"/>
              <a:gd name="connsiteX29" fmla="*/ 1439552 w 2309807"/>
              <a:gd name="connsiteY29" fmla="*/ 1159721 h 1862856"/>
              <a:gd name="connsiteX30" fmla="*/ 1663775 w 2309807"/>
              <a:gd name="connsiteY30" fmla="*/ 1159721 h 1862856"/>
              <a:gd name="connsiteX31" fmla="*/ 1726015 w 2309807"/>
              <a:gd name="connsiteY31" fmla="*/ 1047365 h 1862856"/>
              <a:gd name="connsiteX32" fmla="*/ 1952931 w 2309807"/>
              <a:gd name="connsiteY32" fmla="*/ 1047365 h 1862856"/>
              <a:gd name="connsiteX33" fmla="*/ 2017385 w 2309807"/>
              <a:gd name="connsiteY33" fmla="*/ 931012 h 1862856"/>
              <a:gd name="connsiteX34" fmla="*/ 2304240 w 2309807"/>
              <a:gd name="connsiteY34" fmla="*/ 931012 h 1862856"/>
              <a:gd name="connsiteX35" fmla="*/ 2299103 w 2309807"/>
              <a:gd name="connsiteY35" fmla="*/ 940286 h 1862856"/>
              <a:gd name="connsiteX36" fmla="*/ 2309807 w 2309807"/>
              <a:gd name="connsiteY36" fmla="*/ 940286 h 1862856"/>
              <a:gd name="connsiteX37" fmla="*/ 2309807 w 2309807"/>
              <a:gd name="connsiteY37" fmla="*/ 809075 h 1862856"/>
              <a:gd name="connsiteX38" fmla="*/ 2021081 w 2309807"/>
              <a:gd name="connsiteY38" fmla="*/ 809075 h 1862856"/>
              <a:gd name="connsiteX39" fmla="*/ 2021081 w 2309807"/>
              <a:gd name="connsiteY39" fmla="*/ 692942 h 1862856"/>
              <a:gd name="connsiteX40" fmla="*/ 1732355 w 2309807"/>
              <a:gd name="connsiteY40" fmla="*/ 692942 h 1862856"/>
              <a:gd name="connsiteX41" fmla="*/ 1732355 w 2309807"/>
              <a:gd name="connsiteY41" fmla="*/ 577452 h 1862856"/>
              <a:gd name="connsiteX42" fmla="*/ 1443630 w 2309807"/>
              <a:gd name="connsiteY42" fmla="*/ 577452 h 1862856"/>
              <a:gd name="connsiteX43" fmla="*/ 1443630 w 2309807"/>
              <a:gd name="connsiteY43" fmla="*/ 461961 h 1862856"/>
              <a:gd name="connsiteX44" fmla="*/ 1154904 w 2309807"/>
              <a:gd name="connsiteY44" fmla="*/ 461961 h 1862856"/>
              <a:gd name="connsiteX45" fmla="*/ 1154904 w 2309807"/>
              <a:gd name="connsiteY45" fmla="*/ 346471 h 1862856"/>
              <a:gd name="connsiteX46" fmla="*/ 866178 w 2309807"/>
              <a:gd name="connsiteY46" fmla="*/ 346471 h 1862856"/>
              <a:gd name="connsiteX47" fmla="*/ 866178 w 2309807"/>
              <a:gd name="connsiteY47" fmla="*/ 230981 h 1862856"/>
              <a:gd name="connsiteX48" fmla="*/ 577452 w 2309807"/>
              <a:gd name="connsiteY48" fmla="*/ 230981 h 1862856"/>
              <a:gd name="connsiteX49" fmla="*/ 577452 w 2309807"/>
              <a:gd name="connsiteY49" fmla="*/ 115490 h 1862856"/>
              <a:gd name="connsiteX50" fmla="*/ 288726 w 2309807"/>
              <a:gd name="connsiteY50" fmla="*/ 115490 h 186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09807" h="1862856">
                <a:moveTo>
                  <a:pt x="440516" y="1861894"/>
                </a:moveTo>
                <a:lnTo>
                  <a:pt x="216019" y="1861894"/>
                </a:lnTo>
                <a:lnTo>
                  <a:pt x="215486" y="1862856"/>
                </a:lnTo>
                <a:lnTo>
                  <a:pt x="440516" y="1862856"/>
                </a:lnTo>
                <a:close/>
                <a:moveTo>
                  <a:pt x="1017967" y="1631189"/>
                </a:moveTo>
                <a:lnTo>
                  <a:pt x="1017586" y="1631876"/>
                </a:lnTo>
                <a:lnTo>
                  <a:pt x="1017967" y="1631876"/>
                </a:lnTo>
                <a:close/>
                <a:moveTo>
                  <a:pt x="1306693" y="1512912"/>
                </a:moveTo>
                <a:lnTo>
                  <a:pt x="1304769" y="1516385"/>
                </a:lnTo>
                <a:lnTo>
                  <a:pt x="1306693" y="1516385"/>
                </a:lnTo>
                <a:close/>
                <a:moveTo>
                  <a:pt x="1595419" y="1396182"/>
                </a:moveTo>
                <a:lnTo>
                  <a:pt x="1593107" y="1400356"/>
                </a:lnTo>
                <a:lnTo>
                  <a:pt x="1369044" y="1400356"/>
                </a:lnTo>
                <a:lnTo>
                  <a:pt x="1368745" y="1400895"/>
                </a:lnTo>
                <a:lnTo>
                  <a:pt x="1595419" y="1400895"/>
                </a:lnTo>
                <a:close/>
                <a:moveTo>
                  <a:pt x="288726" y="0"/>
                </a:moveTo>
                <a:lnTo>
                  <a:pt x="0" y="0"/>
                </a:lnTo>
                <a:lnTo>
                  <a:pt x="0" y="1149129"/>
                </a:lnTo>
                <a:lnTo>
                  <a:pt x="2325" y="1149129"/>
                </a:lnTo>
                <a:lnTo>
                  <a:pt x="2325" y="1737124"/>
                </a:lnTo>
                <a:lnTo>
                  <a:pt x="218232" y="1737124"/>
                </a:lnTo>
                <a:lnTo>
                  <a:pt x="282415" y="1621259"/>
                </a:lnTo>
                <a:lnTo>
                  <a:pt x="508738" y="1621259"/>
                </a:lnTo>
                <a:lnTo>
                  <a:pt x="571859" y="1507312"/>
                </a:lnTo>
                <a:lnTo>
                  <a:pt x="799734" y="1507312"/>
                </a:lnTo>
                <a:lnTo>
                  <a:pt x="863212" y="1392720"/>
                </a:lnTo>
                <a:lnTo>
                  <a:pt x="1086418" y="1392720"/>
                </a:lnTo>
                <a:lnTo>
                  <a:pt x="1150957" y="1276214"/>
                </a:lnTo>
                <a:lnTo>
                  <a:pt x="1375021" y="1276214"/>
                </a:lnTo>
                <a:lnTo>
                  <a:pt x="1439552" y="1159721"/>
                </a:lnTo>
                <a:lnTo>
                  <a:pt x="1663775" y="1159721"/>
                </a:lnTo>
                <a:lnTo>
                  <a:pt x="1726015" y="1047365"/>
                </a:lnTo>
                <a:lnTo>
                  <a:pt x="1952931" y="1047365"/>
                </a:lnTo>
                <a:lnTo>
                  <a:pt x="2017385" y="931012"/>
                </a:lnTo>
                <a:lnTo>
                  <a:pt x="2304240" y="931012"/>
                </a:lnTo>
                <a:lnTo>
                  <a:pt x="2299103" y="940286"/>
                </a:lnTo>
                <a:lnTo>
                  <a:pt x="2309807" y="940286"/>
                </a:lnTo>
                <a:lnTo>
                  <a:pt x="2309807" y="809075"/>
                </a:lnTo>
                <a:lnTo>
                  <a:pt x="2021081" y="809075"/>
                </a:lnTo>
                <a:lnTo>
                  <a:pt x="2021081" y="692942"/>
                </a:lnTo>
                <a:lnTo>
                  <a:pt x="1732355" y="692942"/>
                </a:lnTo>
                <a:lnTo>
                  <a:pt x="1732355" y="577452"/>
                </a:lnTo>
                <a:lnTo>
                  <a:pt x="1443630" y="577452"/>
                </a:lnTo>
                <a:lnTo>
                  <a:pt x="1443630" y="461961"/>
                </a:lnTo>
                <a:lnTo>
                  <a:pt x="1154904" y="461961"/>
                </a:lnTo>
                <a:lnTo>
                  <a:pt x="1154904" y="346471"/>
                </a:lnTo>
                <a:lnTo>
                  <a:pt x="866178" y="346471"/>
                </a:lnTo>
                <a:lnTo>
                  <a:pt x="866178" y="230981"/>
                </a:lnTo>
                <a:lnTo>
                  <a:pt x="577452" y="230981"/>
                </a:lnTo>
                <a:lnTo>
                  <a:pt x="577452" y="115490"/>
                </a:lnTo>
                <a:lnTo>
                  <a:pt x="288726" y="115490"/>
                </a:lnTo>
                <a:close/>
              </a:path>
            </a:pathLst>
          </a:custGeom>
          <a:gradFill flip="none" rotWithShape="1">
            <a:gsLst>
              <a:gs pos="0">
                <a:srgbClr val="E35353"/>
              </a:gs>
              <a:gs pos="100000">
                <a:srgbClr val="ED9393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0" name="平行四边形 189"/>
          <p:cNvSpPr/>
          <p:nvPr/>
        </p:nvSpPr>
        <p:spPr>
          <a:xfrm rot="16200000" flipH="1" flipV="1">
            <a:off x="3678923" y="4150806"/>
            <a:ext cx="2429156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E35353"/>
              </a:gs>
              <a:gs pos="100000">
                <a:srgbClr val="F0A6A6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3" name="任意多边形 172"/>
          <p:cNvSpPr/>
          <p:nvPr/>
        </p:nvSpPr>
        <p:spPr>
          <a:xfrm rot="5400000">
            <a:off x="5056351" y="3054966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4" name="任意多边形 173"/>
          <p:cNvSpPr/>
          <p:nvPr/>
        </p:nvSpPr>
        <p:spPr>
          <a:xfrm rot="5400000">
            <a:off x="5347281" y="2939101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任意多边形 174"/>
          <p:cNvSpPr/>
          <p:nvPr/>
        </p:nvSpPr>
        <p:spPr>
          <a:xfrm rot="5400000">
            <a:off x="5636725" y="2825154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6" name="任意多边形 175"/>
          <p:cNvSpPr/>
          <p:nvPr/>
        </p:nvSpPr>
        <p:spPr>
          <a:xfrm rot="5400000">
            <a:off x="5922660" y="2708650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7" name="任意多边形 176"/>
          <p:cNvSpPr/>
          <p:nvPr/>
        </p:nvSpPr>
        <p:spPr>
          <a:xfrm rot="5400000">
            <a:off x="6210725" y="2594057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8" name="任意多边形 177"/>
          <p:cNvSpPr/>
          <p:nvPr/>
        </p:nvSpPr>
        <p:spPr>
          <a:xfrm rot="5400000">
            <a:off x="6499321" y="2477563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9" name="任意多边形 178"/>
          <p:cNvSpPr/>
          <p:nvPr/>
        </p:nvSpPr>
        <p:spPr>
          <a:xfrm rot="5400000">
            <a:off x="6790248" y="2365208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2" name="平行四边形 161"/>
          <p:cNvSpPr/>
          <p:nvPr/>
        </p:nvSpPr>
        <p:spPr>
          <a:xfrm flipH="1">
            <a:off x="6979853" y="4172996"/>
            <a:ext cx="420155" cy="240635"/>
          </a:xfrm>
          <a:prstGeom prst="parallelogram">
            <a:avLst>
              <a:gd name="adj" fmla="val 55395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0" name="平行四边形 159"/>
          <p:cNvSpPr/>
          <p:nvPr/>
        </p:nvSpPr>
        <p:spPr>
          <a:xfrm flipH="1">
            <a:off x="6690201" y="4057131"/>
            <a:ext cx="425672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8" name="平行四边形 157"/>
          <p:cNvSpPr/>
          <p:nvPr/>
        </p:nvSpPr>
        <p:spPr>
          <a:xfrm flipH="1">
            <a:off x="6400758" y="3943184"/>
            <a:ext cx="425671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6" name="平行四边形 155"/>
          <p:cNvSpPr/>
          <p:nvPr/>
        </p:nvSpPr>
        <p:spPr>
          <a:xfrm flipH="1">
            <a:off x="6114921" y="3828592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4" name="平行四边形 153"/>
          <p:cNvSpPr/>
          <p:nvPr/>
        </p:nvSpPr>
        <p:spPr>
          <a:xfrm flipH="1">
            <a:off x="5827176" y="3712086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2" name="平行四边形 151"/>
          <p:cNvSpPr/>
          <p:nvPr/>
        </p:nvSpPr>
        <p:spPr>
          <a:xfrm flipH="1">
            <a:off x="5538581" y="3595593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0" name="平行四边形 149"/>
          <p:cNvSpPr/>
          <p:nvPr/>
        </p:nvSpPr>
        <p:spPr>
          <a:xfrm flipH="1">
            <a:off x="5247654" y="3483237"/>
            <a:ext cx="424619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平行四边形 145"/>
          <p:cNvSpPr/>
          <p:nvPr/>
        </p:nvSpPr>
        <p:spPr>
          <a:xfrm flipH="1">
            <a:off x="4960748" y="3366884"/>
            <a:ext cx="420155" cy="240635"/>
          </a:xfrm>
          <a:prstGeom prst="parallelogram">
            <a:avLst>
              <a:gd name="adj" fmla="val 55395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4" name="任意多边形 303"/>
          <p:cNvSpPr/>
          <p:nvPr/>
        </p:nvSpPr>
        <p:spPr>
          <a:xfrm>
            <a:off x="5092117" y="3605786"/>
            <a:ext cx="2309807" cy="1735385"/>
          </a:xfrm>
          <a:custGeom>
            <a:avLst/>
            <a:gdLst>
              <a:gd name="connsiteX0" fmla="*/ 575875 w 2309807"/>
              <a:gd name="connsiteY0" fmla="*/ 1500534 h 1735385"/>
              <a:gd name="connsiteX1" fmla="*/ 705971 w 2309807"/>
              <a:gd name="connsiteY1" fmla="*/ 1735385 h 1735385"/>
              <a:gd name="connsiteX2" fmla="*/ 705245 w 2309807"/>
              <a:gd name="connsiteY2" fmla="*/ 1735385 h 1735385"/>
              <a:gd name="connsiteX3" fmla="*/ 1504249 w 2309807"/>
              <a:gd name="connsiteY3" fmla="*/ 1382113 h 1735385"/>
              <a:gd name="connsiteX4" fmla="*/ 1576684 w 2309807"/>
              <a:gd name="connsiteY4" fmla="*/ 1508598 h 1735385"/>
              <a:gd name="connsiteX5" fmla="*/ 1574315 w 2309807"/>
              <a:gd name="connsiteY5" fmla="*/ 1508598 h 1735385"/>
              <a:gd name="connsiteX6" fmla="*/ 1863136 w 2309807"/>
              <a:gd name="connsiteY6" fmla="*/ 1280213 h 1735385"/>
              <a:gd name="connsiteX7" fmla="*/ 1865870 w 2309807"/>
              <a:gd name="connsiteY7" fmla="*/ 1280213 h 1735385"/>
              <a:gd name="connsiteX8" fmla="*/ 1865870 w 2309807"/>
              <a:gd name="connsiteY8" fmla="*/ 1393108 h 1735385"/>
              <a:gd name="connsiteX9" fmla="*/ 1865073 w 2309807"/>
              <a:gd name="connsiteY9" fmla="*/ 1393108 h 1735385"/>
              <a:gd name="connsiteX10" fmla="*/ 1865073 w 2309807"/>
              <a:gd name="connsiteY10" fmla="*/ 1283730 h 1735385"/>
              <a:gd name="connsiteX11" fmla="*/ 0 w 2309807"/>
              <a:gd name="connsiteY11" fmla="*/ 0 h 1735385"/>
              <a:gd name="connsiteX12" fmla="*/ 288726 w 2309807"/>
              <a:gd name="connsiteY12" fmla="*/ 0 h 1735385"/>
              <a:gd name="connsiteX13" fmla="*/ 288726 w 2309807"/>
              <a:gd name="connsiteY13" fmla="*/ 115490 h 1735385"/>
              <a:gd name="connsiteX14" fmla="*/ 577452 w 2309807"/>
              <a:gd name="connsiteY14" fmla="*/ 115490 h 1735385"/>
              <a:gd name="connsiteX15" fmla="*/ 577452 w 2309807"/>
              <a:gd name="connsiteY15" fmla="*/ 230981 h 1735385"/>
              <a:gd name="connsiteX16" fmla="*/ 866178 w 2309807"/>
              <a:gd name="connsiteY16" fmla="*/ 230981 h 1735385"/>
              <a:gd name="connsiteX17" fmla="*/ 866178 w 2309807"/>
              <a:gd name="connsiteY17" fmla="*/ 346471 h 1735385"/>
              <a:gd name="connsiteX18" fmla="*/ 1154904 w 2309807"/>
              <a:gd name="connsiteY18" fmla="*/ 346471 h 1735385"/>
              <a:gd name="connsiteX19" fmla="*/ 1154904 w 2309807"/>
              <a:gd name="connsiteY19" fmla="*/ 461962 h 1735385"/>
              <a:gd name="connsiteX20" fmla="*/ 1443630 w 2309807"/>
              <a:gd name="connsiteY20" fmla="*/ 461962 h 1735385"/>
              <a:gd name="connsiteX21" fmla="*/ 1443630 w 2309807"/>
              <a:gd name="connsiteY21" fmla="*/ 577452 h 1735385"/>
              <a:gd name="connsiteX22" fmla="*/ 1732355 w 2309807"/>
              <a:gd name="connsiteY22" fmla="*/ 577452 h 1735385"/>
              <a:gd name="connsiteX23" fmla="*/ 1732355 w 2309807"/>
              <a:gd name="connsiteY23" fmla="*/ 692942 h 1735385"/>
              <a:gd name="connsiteX24" fmla="*/ 2021081 w 2309807"/>
              <a:gd name="connsiteY24" fmla="*/ 692942 h 1735385"/>
              <a:gd name="connsiteX25" fmla="*/ 2021081 w 2309807"/>
              <a:gd name="connsiteY25" fmla="*/ 809075 h 1735385"/>
              <a:gd name="connsiteX26" fmla="*/ 2309807 w 2309807"/>
              <a:gd name="connsiteY26" fmla="*/ 809075 h 1735385"/>
              <a:gd name="connsiteX27" fmla="*/ 2309807 w 2309807"/>
              <a:gd name="connsiteY27" fmla="*/ 927033 h 1735385"/>
              <a:gd name="connsiteX28" fmla="*/ 2307697 w 2309807"/>
              <a:gd name="connsiteY28" fmla="*/ 923224 h 1735385"/>
              <a:gd name="connsiteX29" fmla="*/ 2020842 w 2309807"/>
              <a:gd name="connsiteY29" fmla="*/ 923224 h 1735385"/>
              <a:gd name="connsiteX30" fmla="*/ 2154142 w 2309807"/>
              <a:gd name="connsiteY30" fmla="*/ 1163859 h 1735385"/>
              <a:gd name="connsiteX31" fmla="*/ 2154596 w 2309807"/>
              <a:gd name="connsiteY31" fmla="*/ 1163859 h 1735385"/>
              <a:gd name="connsiteX32" fmla="*/ 2154596 w 2309807"/>
              <a:gd name="connsiteY32" fmla="*/ 1277618 h 1735385"/>
              <a:gd name="connsiteX33" fmla="*/ 2154091 w 2309807"/>
              <a:gd name="connsiteY33" fmla="*/ 1277618 h 1735385"/>
              <a:gd name="connsiteX34" fmla="*/ 2154091 w 2309807"/>
              <a:gd name="connsiteY34" fmla="*/ 1167061 h 1735385"/>
              <a:gd name="connsiteX35" fmla="*/ 2019773 w 2309807"/>
              <a:gd name="connsiteY35" fmla="*/ 923225 h 1735385"/>
              <a:gd name="connsiteX36" fmla="*/ 2019773 w 2309807"/>
              <a:gd name="connsiteY36" fmla="*/ 1036377 h 1735385"/>
              <a:gd name="connsiteX37" fmla="*/ 2152662 w 2309807"/>
              <a:gd name="connsiteY37" fmla="*/ 1277618 h 1735385"/>
              <a:gd name="connsiteX38" fmla="*/ 2152646 w 2309807"/>
              <a:gd name="connsiteY38" fmla="*/ 1277618 h 1735385"/>
              <a:gd name="connsiteX39" fmla="*/ 2020784 w 2309807"/>
              <a:gd name="connsiteY39" fmla="*/ 1039578 h 1735385"/>
              <a:gd name="connsiteX40" fmla="*/ 1729472 w 2309807"/>
              <a:gd name="connsiteY40" fmla="*/ 1039578 h 1735385"/>
              <a:gd name="connsiteX41" fmla="*/ 1730754 w 2309807"/>
              <a:gd name="connsiteY41" fmla="*/ 1041892 h 1735385"/>
              <a:gd name="connsiteX42" fmla="*/ 1730754 w 2309807"/>
              <a:gd name="connsiteY42" fmla="*/ 1150643 h 1735385"/>
              <a:gd name="connsiteX43" fmla="*/ 1864318 w 2309807"/>
              <a:gd name="connsiteY43" fmla="*/ 1393108 h 1735385"/>
              <a:gd name="connsiteX44" fmla="*/ 1577144 w 2309807"/>
              <a:gd name="connsiteY44" fmla="*/ 1393108 h 1735385"/>
              <a:gd name="connsiteX45" fmla="*/ 1577144 w 2309807"/>
              <a:gd name="connsiteY45" fmla="*/ 1508598 h 1735385"/>
              <a:gd name="connsiteX46" fmla="*/ 1576951 w 2309807"/>
              <a:gd name="connsiteY46" fmla="*/ 1508598 h 1735385"/>
              <a:gd name="connsiteX47" fmla="*/ 1576951 w 2309807"/>
              <a:gd name="connsiteY47" fmla="*/ 1392568 h 1735385"/>
              <a:gd name="connsiteX48" fmla="*/ 1863158 w 2309807"/>
              <a:gd name="connsiteY48" fmla="*/ 1392568 h 1735385"/>
              <a:gd name="connsiteX49" fmla="*/ 1729858 w 2309807"/>
              <a:gd name="connsiteY49" fmla="*/ 1151933 h 1735385"/>
              <a:gd name="connsiteX50" fmla="*/ 1443009 w 2309807"/>
              <a:gd name="connsiteY50" fmla="*/ 1151933 h 1735385"/>
              <a:gd name="connsiteX51" fmla="*/ 1510063 w 2309807"/>
              <a:gd name="connsiteY51" fmla="*/ 1272980 h 1735385"/>
              <a:gd name="connsiteX52" fmla="*/ 1439285 w 2309807"/>
              <a:gd name="connsiteY52" fmla="*/ 1149388 h 1735385"/>
              <a:gd name="connsiteX53" fmla="*/ 1439285 w 2309807"/>
              <a:gd name="connsiteY53" fmla="*/ 1268428 h 1735385"/>
              <a:gd name="connsiteX54" fmla="*/ 1154415 w 2309807"/>
              <a:gd name="connsiteY54" fmla="*/ 1268428 h 1735385"/>
              <a:gd name="connsiteX55" fmla="*/ 1287714 w 2309807"/>
              <a:gd name="connsiteY55" fmla="*/ 1509062 h 1735385"/>
              <a:gd name="connsiteX56" fmla="*/ 1288419 w 2309807"/>
              <a:gd name="connsiteY56" fmla="*/ 1509062 h 1735385"/>
              <a:gd name="connsiteX57" fmla="*/ 1288419 w 2309807"/>
              <a:gd name="connsiteY57" fmla="*/ 1511693 h 1735385"/>
              <a:gd name="connsiteX58" fmla="*/ 1154414 w 2309807"/>
              <a:gd name="connsiteY58" fmla="*/ 1268427 h 1735385"/>
              <a:gd name="connsiteX59" fmla="*/ 1154414 w 2309807"/>
              <a:gd name="connsiteY59" fmla="*/ 1381735 h 1735385"/>
              <a:gd name="connsiteX60" fmla="*/ 1287917 w 2309807"/>
              <a:gd name="connsiteY60" fmla="*/ 1624089 h 1735385"/>
              <a:gd name="connsiteX61" fmla="*/ 1285997 w 2309807"/>
              <a:gd name="connsiteY61" fmla="*/ 1624089 h 1735385"/>
              <a:gd name="connsiteX62" fmla="*/ 1153516 w 2309807"/>
              <a:gd name="connsiteY62" fmla="*/ 1384933 h 1735385"/>
              <a:gd name="connsiteX63" fmla="*/ 866669 w 2309807"/>
              <a:gd name="connsiteY63" fmla="*/ 1384933 h 1735385"/>
              <a:gd name="connsiteX64" fmla="*/ 999693 w 2309807"/>
              <a:gd name="connsiteY64" fmla="*/ 1625070 h 1735385"/>
              <a:gd name="connsiteX65" fmla="*/ 999693 w 2309807"/>
              <a:gd name="connsiteY65" fmla="*/ 1735385 h 1735385"/>
              <a:gd name="connsiteX66" fmla="*/ 998343 w 2309807"/>
              <a:gd name="connsiteY66" fmla="*/ 1735385 h 1735385"/>
              <a:gd name="connsiteX67" fmla="*/ 997377 w 2309807"/>
              <a:gd name="connsiteY67" fmla="*/ 1733642 h 1735385"/>
              <a:gd name="connsiteX68" fmla="*/ 997377 w 2309807"/>
              <a:gd name="connsiteY68" fmla="*/ 1622219 h 1735385"/>
              <a:gd name="connsiteX69" fmla="*/ 866667 w 2309807"/>
              <a:gd name="connsiteY69" fmla="*/ 1384933 h 1735385"/>
              <a:gd name="connsiteX70" fmla="*/ 866667 w 2309807"/>
              <a:gd name="connsiteY70" fmla="*/ 1499525 h 1735385"/>
              <a:gd name="connsiteX71" fmla="*/ 575319 w 2309807"/>
              <a:gd name="connsiteY71" fmla="*/ 1499525 h 1735385"/>
              <a:gd name="connsiteX72" fmla="*/ 575318 w 2309807"/>
              <a:gd name="connsiteY72" fmla="*/ 1499523 h 1735385"/>
              <a:gd name="connsiteX73" fmla="*/ 575318 w 2309807"/>
              <a:gd name="connsiteY73" fmla="*/ 1499525 h 1735385"/>
              <a:gd name="connsiteX74" fmla="*/ 575316 w 2309807"/>
              <a:gd name="connsiteY74" fmla="*/ 1499525 h 1735385"/>
              <a:gd name="connsiteX75" fmla="*/ 575318 w 2309807"/>
              <a:gd name="connsiteY75" fmla="*/ 1499528 h 1735385"/>
              <a:gd name="connsiteX76" fmla="*/ 575318 w 2309807"/>
              <a:gd name="connsiteY76" fmla="*/ 1610268 h 1735385"/>
              <a:gd name="connsiteX77" fmla="*/ 577083 w 2309807"/>
              <a:gd name="connsiteY77" fmla="*/ 1613472 h 1735385"/>
              <a:gd name="connsiteX78" fmla="*/ 285873 w 2309807"/>
              <a:gd name="connsiteY78" fmla="*/ 1613472 h 1735385"/>
              <a:gd name="connsiteX79" fmla="*/ 287575 w 2309807"/>
              <a:gd name="connsiteY79" fmla="*/ 1616543 h 1735385"/>
              <a:gd name="connsiteX80" fmla="*/ 287575 w 2309807"/>
              <a:gd name="connsiteY80" fmla="*/ 1726138 h 1735385"/>
              <a:gd name="connsiteX81" fmla="*/ 292669 w 2309807"/>
              <a:gd name="connsiteY81" fmla="*/ 1735385 h 1735385"/>
              <a:gd name="connsiteX82" fmla="*/ 291936 w 2309807"/>
              <a:gd name="connsiteY82" fmla="*/ 1735385 h 1735385"/>
              <a:gd name="connsiteX83" fmla="*/ 288585 w 2309807"/>
              <a:gd name="connsiteY83" fmla="*/ 1729337 h 1735385"/>
              <a:gd name="connsiteX84" fmla="*/ 1738 w 2309807"/>
              <a:gd name="connsiteY84" fmla="*/ 1729337 h 1735385"/>
              <a:gd name="connsiteX85" fmla="*/ 5089 w 2309807"/>
              <a:gd name="connsiteY85" fmla="*/ 1735385 h 1735385"/>
              <a:gd name="connsiteX86" fmla="*/ 0 w 2309807"/>
              <a:gd name="connsiteY86" fmla="*/ 1735385 h 1735385"/>
              <a:gd name="connsiteX87" fmla="*/ 0 w 2309807"/>
              <a:gd name="connsiteY87" fmla="*/ 1149129 h 1735385"/>
              <a:gd name="connsiteX88" fmla="*/ 0 w 2309807"/>
              <a:gd name="connsiteY88" fmla="*/ 1149128 h 173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309807" h="1735385">
                <a:moveTo>
                  <a:pt x="575875" y="1500534"/>
                </a:moveTo>
                <a:lnTo>
                  <a:pt x="705971" y="1735385"/>
                </a:lnTo>
                <a:lnTo>
                  <a:pt x="705245" y="1735385"/>
                </a:lnTo>
                <a:close/>
                <a:moveTo>
                  <a:pt x="1504249" y="1382113"/>
                </a:moveTo>
                <a:lnTo>
                  <a:pt x="1576684" y="1508598"/>
                </a:lnTo>
                <a:lnTo>
                  <a:pt x="1574315" y="1508598"/>
                </a:lnTo>
                <a:close/>
                <a:moveTo>
                  <a:pt x="1863136" y="1280213"/>
                </a:moveTo>
                <a:lnTo>
                  <a:pt x="1865870" y="1280213"/>
                </a:lnTo>
                <a:lnTo>
                  <a:pt x="1865870" y="1393108"/>
                </a:lnTo>
                <a:lnTo>
                  <a:pt x="1865073" y="1393108"/>
                </a:lnTo>
                <a:lnTo>
                  <a:pt x="1865073" y="1283730"/>
                </a:lnTo>
                <a:close/>
                <a:moveTo>
                  <a:pt x="0" y="0"/>
                </a:moveTo>
                <a:lnTo>
                  <a:pt x="288726" y="0"/>
                </a:lnTo>
                <a:lnTo>
                  <a:pt x="288726" y="115490"/>
                </a:lnTo>
                <a:lnTo>
                  <a:pt x="577452" y="115490"/>
                </a:lnTo>
                <a:lnTo>
                  <a:pt x="577452" y="230981"/>
                </a:lnTo>
                <a:lnTo>
                  <a:pt x="866178" y="230981"/>
                </a:lnTo>
                <a:lnTo>
                  <a:pt x="866178" y="346471"/>
                </a:lnTo>
                <a:lnTo>
                  <a:pt x="1154904" y="346471"/>
                </a:lnTo>
                <a:lnTo>
                  <a:pt x="1154904" y="461962"/>
                </a:lnTo>
                <a:lnTo>
                  <a:pt x="1443630" y="461962"/>
                </a:lnTo>
                <a:lnTo>
                  <a:pt x="1443630" y="577452"/>
                </a:lnTo>
                <a:lnTo>
                  <a:pt x="1732355" y="577452"/>
                </a:lnTo>
                <a:lnTo>
                  <a:pt x="1732355" y="692942"/>
                </a:lnTo>
                <a:lnTo>
                  <a:pt x="2021081" y="692942"/>
                </a:lnTo>
                <a:lnTo>
                  <a:pt x="2021081" y="809075"/>
                </a:lnTo>
                <a:lnTo>
                  <a:pt x="2309807" y="809075"/>
                </a:lnTo>
                <a:lnTo>
                  <a:pt x="2309807" y="927033"/>
                </a:lnTo>
                <a:lnTo>
                  <a:pt x="2307697" y="923224"/>
                </a:lnTo>
                <a:lnTo>
                  <a:pt x="2020842" y="923224"/>
                </a:lnTo>
                <a:lnTo>
                  <a:pt x="2154142" y="1163859"/>
                </a:lnTo>
                <a:lnTo>
                  <a:pt x="2154596" y="1163859"/>
                </a:lnTo>
                <a:lnTo>
                  <a:pt x="2154596" y="1277618"/>
                </a:lnTo>
                <a:lnTo>
                  <a:pt x="2154091" y="1277618"/>
                </a:lnTo>
                <a:lnTo>
                  <a:pt x="2154091" y="1167061"/>
                </a:lnTo>
                <a:lnTo>
                  <a:pt x="2019773" y="923225"/>
                </a:lnTo>
                <a:lnTo>
                  <a:pt x="2019773" y="1036377"/>
                </a:lnTo>
                <a:lnTo>
                  <a:pt x="2152662" y="1277618"/>
                </a:lnTo>
                <a:lnTo>
                  <a:pt x="2152646" y="1277618"/>
                </a:lnTo>
                <a:lnTo>
                  <a:pt x="2020784" y="1039578"/>
                </a:lnTo>
                <a:lnTo>
                  <a:pt x="1729472" y="1039578"/>
                </a:lnTo>
                <a:lnTo>
                  <a:pt x="1730754" y="1041892"/>
                </a:lnTo>
                <a:lnTo>
                  <a:pt x="1730754" y="1150643"/>
                </a:lnTo>
                <a:lnTo>
                  <a:pt x="1864318" y="1393108"/>
                </a:lnTo>
                <a:lnTo>
                  <a:pt x="1577144" y="1393108"/>
                </a:lnTo>
                <a:lnTo>
                  <a:pt x="1577144" y="1508598"/>
                </a:lnTo>
                <a:lnTo>
                  <a:pt x="1576951" y="1508598"/>
                </a:lnTo>
                <a:lnTo>
                  <a:pt x="1576951" y="1392568"/>
                </a:lnTo>
                <a:lnTo>
                  <a:pt x="1863158" y="1392568"/>
                </a:lnTo>
                <a:lnTo>
                  <a:pt x="1729858" y="1151933"/>
                </a:lnTo>
                <a:lnTo>
                  <a:pt x="1443009" y="1151933"/>
                </a:lnTo>
                <a:lnTo>
                  <a:pt x="1510063" y="1272980"/>
                </a:lnTo>
                <a:lnTo>
                  <a:pt x="1439285" y="1149388"/>
                </a:lnTo>
                <a:lnTo>
                  <a:pt x="1439285" y="1268428"/>
                </a:lnTo>
                <a:lnTo>
                  <a:pt x="1154415" y="1268428"/>
                </a:lnTo>
                <a:lnTo>
                  <a:pt x="1287714" y="1509062"/>
                </a:lnTo>
                <a:lnTo>
                  <a:pt x="1288419" y="1509062"/>
                </a:lnTo>
                <a:lnTo>
                  <a:pt x="1288419" y="1511693"/>
                </a:lnTo>
                <a:lnTo>
                  <a:pt x="1154414" y="1268427"/>
                </a:lnTo>
                <a:lnTo>
                  <a:pt x="1154414" y="1381735"/>
                </a:lnTo>
                <a:lnTo>
                  <a:pt x="1287917" y="1624089"/>
                </a:lnTo>
                <a:lnTo>
                  <a:pt x="1285997" y="1624089"/>
                </a:lnTo>
                <a:lnTo>
                  <a:pt x="1153516" y="1384933"/>
                </a:lnTo>
                <a:lnTo>
                  <a:pt x="866669" y="1384933"/>
                </a:lnTo>
                <a:lnTo>
                  <a:pt x="999693" y="1625070"/>
                </a:lnTo>
                <a:lnTo>
                  <a:pt x="999693" y="1735385"/>
                </a:lnTo>
                <a:lnTo>
                  <a:pt x="998343" y="1735385"/>
                </a:lnTo>
                <a:lnTo>
                  <a:pt x="997377" y="1733642"/>
                </a:lnTo>
                <a:lnTo>
                  <a:pt x="997377" y="1622219"/>
                </a:lnTo>
                <a:lnTo>
                  <a:pt x="866667" y="1384933"/>
                </a:lnTo>
                <a:lnTo>
                  <a:pt x="866667" y="1499525"/>
                </a:lnTo>
                <a:lnTo>
                  <a:pt x="575319" y="1499525"/>
                </a:lnTo>
                <a:lnTo>
                  <a:pt x="575318" y="1499523"/>
                </a:lnTo>
                <a:lnTo>
                  <a:pt x="575318" y="1499525"/>
                </a:lnTo>
                <a:lnTo>
                  <a:pt x="575316" y="1499525"/>
                </a:lnTo>
                <a:lnTo>
                  <a:pt x="575318" y="1499528"/>
                </a:lnTo>
                <a:lnTo>
                  <a:pt x="575318" y="1610268"/>
                </a:lnTo>
                <a:lnTo>
                  <a:pt x="577083" y="1613472"/>
                </a:lnTo>
                <a:lnTo>
                  <a:pt x="285873" y="1613472"/>
                </a:lnTo>
                <a:lnTo>
                  <a:pt x="287575" y="1616543"/>
                </a:lnTo>
                <a:lnTo>
                  <a:pt x="287575" y="1726138"/>
                </a:lnTo>
                <a:lnTo>
                  <a:pt x="292669" y="1735385"/>
                </a:lnTo>
                <a:lnTo>
                  <a:pt x="291936" y="1735385"/>
                </a:lnTo>
                <a:lnTo>
                  <a:pt x="288585" y="1729337"/>
                </a:lnTo>
                <a:lnTo>
                  <a:pt x="1738" y="1729337"/>
                </a:lnTo>
                <a:lnTo>
                  <a:pt x="5089" y="1735385"/>
                </a:lnTo>
                <a:lnTo>
                  <a:pt x="0" y="1735385"/>
                </a:lnTo>
                <a:lnTo>
                  <a:pt x="0" y="1149129"/>
                </a:lnTo>
                <a:lnTo>
                  <a:pt x="0" y="1149128"/>
                </a:lnTo>
                <a:close/>
              </a:path>
            </a:pathLst>
          </a:custGeom>
          <a:gradFill flip="none" rotWithShape="1">
            <a:gsLst>
              <a:gs pos="20000">
                <a:srgbClr val="019BAB"/>
              </a:gs>
              <a:gs pos="100000">
                <a:srgbClr val="02E6FE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5" name="平行四边形 164"/>
          <p:cNvSpPr/>
          <p:nvPr/>
        </p:nvSpPr>
        <p:spPr>
          <a:xfrm rot="16200000" flipH="1" flipV="1">
            <a:off x="3878060" y="4453906"/>
            <a:ext cx="2299199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019BAB"/>
              </a:gs>
              <a:gs pos="100000">
                <a:srgbClr val="02E6FE"/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0" name="平行四边形 169"/>
          <p:cNvSpPr/>
          <p:nvPr/>
        </p:nvSpPr>
        <p:spPr>
          <a:xfrm rot="16200000" flipH="1" flipV="1">
            <a:off x="4613672" y="5769132"/>
            <a:ext cx="830192" cy="136042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01ACBE">
                  <a:alpha val="50000"/>
                </a:srgbClr>
              </a:gs>
              <a:gs pos="100000">
                <a:srgbClr val="06E6FE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097509" y="4530607"/>
            <a:ext cx="2441607" cy="1969947"/>
            <a:chOff x="4815679" y="4823398"/>
            <a:chExt cx="3044354" cy="2456243"/>
          </a:xfrm>
        </p:grpSpPr>
        <p:grpSp>
          <p:nvGrpSpPr>
            <p:cNvPr id="37" name="组合 36"/>
            <p:cNvGrpSpPr/>
            <p:nvPr/>
          </p:nvGrpSpPr>
          <p:grpSpPr>
            <a:xfrm>
              <a:off x="4815708" y="5686427"/>
              <a:ext cx="523877" cy="442117"/>
              <a:chOff x="4815670" y="5686427"/>
              <a:chExt cx="523883" cy="442117"/>
            </a:xfrm>
          </p:grpSpPr>
          <p:sp>
            <p:nvSpPr>
              <p:cNvPr id="33" name="平行四边形 32"/>
              <p:cNvSpPr/>
              <p:nvPr/>
            </p:nvSpPr>
            <p:spPr>
              <a:xfrm flipH="1">
                <a:off x="4815670" y="5828505"/>
                <a:ext cx="523873" cy="300038"/>
              </a:xfrm>
              <a:prstGeom prst="parallelogram">
                <a:avLst>
                  <a:gd name="adj" fmla="val 55395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 rot="5400000">
                <a:off x="5034755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5169986" y="5541959"/>
              <a:ext cx="530755" cy="442117"/>
              <a:chOff x="4811178" y="5686427"/>
              <a:chExt cx="530752" cy="442117"/>
            </a:xfrm>
          </p:grpSpPr>
          <p:sp>
            <p:nvSpPr>
              <p:cNvPr id="78" name="平行四边形 77"/>
              <p:cNvSpPr/>
              <p:nvPr/>
            </p:nvSpPr>
            <p:spPr>
              <a:xfrm flipH="1">
                <a:off x="4811178" y="5828505"/>
                <a:ext cx="530752" cy="300038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平行四边形 78"/>
              <p:cNvSpPr/>
              <p:nvPr/>
            </p:nvSpPr>
            <p:spPr>
              <a:xfrm rot="5400000">
                <a:off x="5034755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5530882" y="5399082"/>
              <a:ext cx="530754" cy="442919"/>
              <a:chOff x="4813299" y="5685625"/>
              <a:chExt cx="530751" cy="442919"/>
            </a:xfrm>
          </p:grpSpPr>
          <p:sp>
            <p:nvSpPr>
              <p:cNvPr id="81" name="平行四边形 80"/>
              <p:cNvSpPr/>
              <p:nvPr/>
            </p:nvSpPr>
            <p:spPr>
              <a:xfrm flipH="1">
                <a:off x="4813299" y="5828505"/>
                <a:ext cx="530751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平行四边形 81"/>
              <p:cNvSpPr/>
              <p:nvPr/>
            </p:nvSpPr>
            <p:spPr>
              <a:xfrm rot="5400000">
                <a:off x="5036601" y="5825596"/>
                <a:ext cx="442919" cy="162978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5894160" y="5253816"/>
              <a:ext cx="526256" cy="445305"/>
              <a:chOff x="4813290" y="5683239"/>
              <a:chExt cx="526262" cy="445305"/>
            </a:xfrm>
          </p:grpSpPr>
          <p:sp>
            <p:nvSpPr>
              <p:cNvPr id="98" name="平行四边形 97"/>
              <p:cNvSpPr/>
              <p:nvPr/>
            </p:nvSpPr>
            <p:spPr>
              <a:xfrm flipH="1">
                <a:off x="4813290" y="5828505"/>
                <a:ext cx="523873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平行四边形 98"/>
              <p:cNvSpPr/>
              <p:nvPr/>
            </p:nvSpPr>
            <p:spPr>
              <a:xfrm rot="5400000">
                <a:off x="5033160" y="5822152"/>
                <a:ext cx="445305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6252940" y="5105392"/>
              <a:ext cx="526847" cy="448465"/>
              <a:chOff x="4815680" y="5680080"/>
              <a:chExt cx="526842" cy="448465"/>
            </a:xfrm>
          </p:grpSpPr>
          <p:sp>
            <p:nvSpPr>
              <p:cNvPr id="101" name="平行四边形 100"/>
              <p:cNvSpPr/>
              <p:nvPr/>
            </p:nvSpPr>
            <p:spPr>
              <a:xfrm flipH="1">
                <a:off x="4815680" y="5828505"/>
                <a:ext cx="523874" cy="300036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2" name="平行四边形 101"/>
              <p:cNvSpPr/>
              <p:nvPr/>
            </p:nvSpPr>
            <p:spPr>
              <a:xfrm rot="5400000">
                <a:off x="5032464" y="5818487"/>
                <a:ext cx="448465" cy="171651"/>
              </a:xfrm>
              <a:prstGeom prst="parallelogram">
                <a:avLst>
                  <a:gd name="adj" fmla="val 174617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6612778" y="4968868"/>
              <a:ext cx="526257" cy="442117"/>
              <a:chOff x="4815673" y="5686427"/>
              <a:chExt cx="526261" cy="442117"/>
            </a:xfrm>
          </p:grpSpPr>
          <p:sp>
            <p:nvSpPr>
              <p:cNvPr id="104" name="平行四边形 103"/>
              <p:cNvSpPr/>
              <p:nvPr/>
            </p:nvSpPr>
            <p:spPr>
              <a:xfrm flipH="1">
                <a:off x="4815673" y="5826124"/>
                <a:ext cx="523873" cy="300038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平行四边形 104"/>
              <p:cNvSpPr/>
              <p:nvPr/>
            </p:nvSpPr>
            <p:spPr>
              <a:xfrm rot="5400000">
                <a:off x="5037136" y="5823746"/>
                <a:ext cx="442117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6969959" y="4823398"/>
              <a:ext cx="529443" cy="445113"/>
              <a:chOff x="4810104" y="5683431"/>
              <a:chExt cx="529448" cy="445113"/>
            </a:xfrm>
          </p:grpSpPr>
          <p:sp>
            <p:nvSpPr>
              <p:cNvPr id="107" name="平行四边形 106"/>
              <p:cNvSpPr/>
              <p:nvPr/>
            </p:nvSpPr>
            <p:spPr>
              <a:xfrm flipH="1">
                <a:off x="4810104" y="5828507"/>
                <a:ext cx="529439" cy="300037"/>
              </a:xfrm>
              <a:prstGeom prst="parallelogram">
                <a:avLst>
                  <a:gd name="adj" fmla="val 55395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8" name="平行四边形 107"/>
              <p:cNvSpPr/>
              <p:nvPr/>
            </p:nvSpPr>
            <p:spPr>
              <a:xfrm rot="5400000">
                <a:off x="5033256" y="5822248"/>
                <a:ext cx="445113" cy="167479"/>
              </a:xfrm>
              <a:prstGeom prst="parallelogram">
                <a:avLst>
                  <a:gd name="adj" fmla="val 181535"/>
                </a:avLst>
              </a:prstGeom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0" name="平行四边形 109"/>
            <p:cNvSpPr/>
            <p:nvPr/>
          </p:nvSpPr>
          <p:spPr>
            <a:xfrm flipH="1">
              <a:off x="7333258" y="4823398"/>
              <a:ext cx="523877" cy="300038"/>
            </a:xfrm>
            <a:prstGeom prst="parallelogram">
              <a:avLst>
                <a:gd name="adj" fmla="val 55395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flipH="1">
              <a:off x="4980016" y="5121276"/>
              <a:ext cx="2880017" cy="1432800"/>
            </a:xfrm>
            <a:custGeom>
              <a:avLst/>
              <a:gdLst>
                <a:gd name="connsiteX0" fmla="*/ 360000 w 2880000"/>
                <a:gd name="connsiteY0" fmla="*/ 0 h 1432800"/>
                <a:gd name="connsiteX1" fmla="*/ 0 w 2880000"/>
                <a:gd name="connsiteY1" fmla="*/ 0 h 1432800"/>
                <a:gd name="connsiteX2" fmla="*/ 0 w 2880000"/>
                <a:gd name="connsiteY2" fmla="*/ 1432800 h 1432800"/>
                <a:gd name="connsiteX3" fmla="*/ 2880000 w 2880000"/>
                <a:gd name="connsiteY3" fmla="*/ 1432800 h 1432800"/>
                <a:gd name="connsiteX4" fmla="*/ 2880000 w 2880000"/>
                <a:gd name="connsiteY4" fmla="*/ 1008801 h 1432800"/>
                <a:gd name="connsiteX5" fmla="*/ 2520000 w 2880000"/>
                <a:gd name="connsiteY5" fmla="*/ 1008801 h 1432800"/>
                <a:gd name="connsiteX6" fmla="*/ 2520000 w 2880000"/>
                <a:gd name="connsiteY6" fmla="*/ 864000 h 1432800"/>
                <a:gd name="connsiteX7" fmla="*/ 2160000 w 2880000"/>
                <a:gd name="connsiteY7" fmla="*/ 864000 h 1432800"/>
                <a:gd name="connsiteX8" fmla="*/ 2160000 w 2880000"/>
                <a:gd name="connsiteY8" fmla="*/ 720000 h 1432800"/>
                <a:gd name="connsiteX9" fmla="*/ 1800000 w 2880000"/>
                <a:gd name="connsiteY9" fmla="*/ 720000 h 1432800"/>
                <a:gd name="connsiteX10" fmla="*/ 1800000 w 2880000"/>
                <a:gd name="connsiteY10" fmla="*/ 576000 h 1432800"/>
                <a:gd name="connsiteX11" fmla="*/ 1440000 w 2880000"/>
                <a:gd name="connsiteY11" fmla="*/ 576000 h 1432800"/>
                <a:gd name="connsiteX12" fmla="*/ 1440000 w 2880000"/>
                <a:gd name="connsiteY12" fmla="*/ 432000 h 1432800"/>
                <a:gd name="connsiteX13" fmla="*/ 1080000 w 2880000"/>
                <a:gd name="connsiteY13" fmla="*/ 432000 h 1432800"/>
                <a:gd name="connsiteX14" fmla="*/ 1080000 w 2880000"/>
                <a:gd name="connsiteY14" fmla="*/ 288000 h 1432800"/>
                <a:gd name="connsiteX15" fmla="*/ 720000 w 2880000"/>
                <a:gd name="connsiteY15" fmla="*/ 288000 h 1432800"/>
                <a:gd name="connsiteX16" fmla="*/ 720000 w 2880000"/>
                <a:gd name="connsiteY16" fmla="*/ 144000 h 1432800"/>
                <a:gd name="connsiteX17" fmla="*/ 360000 w 2880000"/>
                <a:gd name="connsiteY17" fmla="*/ 144000 h 1432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80000" h="1432800">
                  <a:moveTo>
                    <a:pt x="360000" y="0"/>
                  </a:moveTo>
                  <a:lnTo>
                    <a:pt x="0" y="0"/>
                  </a:lnTo>
                  <a:lnTo>
                    <a:pt x="0" y="1432800"/>
                  </a:lnTo>
                  <a:lnTo>
                    <a:pt x="2880000" y="1432800"/>
                  </a:lnTo>
                  <a:lnTo>
                    <a:pt x="2880000" y="1008801"/>
                  </a:lnTo>
                  <a:lnTo>
                    <a:pt x="2520000" y="1008801"/>
                  </a:lnTo>
                  <a:lnTo>
                    <a:pt x="2520000" y="864000"/>
                  </a:lnTo>
                  <a:lnTo>
                    <a:pt x="2160000" y="864000"/>
                  </a:lnTo>
                  <a:lnTo>
                    <a:pt x="2160000" y="720000"/>
                  </a:lnTo>
                  <a:lnTo>
                    <a:pt x="1800000" y="720000"/>
                  </a:lnTo>
                  <a:lnTo>
                    <a:pt x="1800000" y="576000"/>
                  </a:lnTo>
                  <a:lnTo>
                    <a:pt x="1440000" y="576000"/>
                  </a:lnTo>
                  <a:lnTo>
                    <a:pt x="1440000" y="432000"/>
                  </a:lnTo>
                  <a:lnTo>
                    <a:pt x="1080000" y="432000"/>
                  </a:lnTo>
                  <a:lnTo>
                    <a:pt x="1080000" y="288000"/>
                  </a:lnTo>
                  <a:lnTo>
                    <a:pt x="720000" y="288000"/>
                  </a:lnTo>
                  <a:lnTo>
                    <a:pt x="720000" y="144000"/>
                  </a:lnTo>
                  <a:lnTo>
                    <a:pt x="360000" y="144000"/>
                  </a:lnTo>
                  <a:close/>
                </a:path>
              </a:pathLst>
            </a:custGeom>
            <a:gradFill flip="none" rotWithShape="1">
              <a:gsLst>
                <a:gs pos="20000">
                  <a:srgbClr val="F69200"/>
                </a:gs>
                <a:gs pos="100000">
                  <a:srgbClr val="FFCF89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平行四边形 111"/>
            <p:cNvSpPr/>
            <p:nvPr/>
          </p:nvSpPr>
          <p:spPr>
            <a:xfrm rot="16200000" flipH="1" flipV="1">
              <a:off x="4536267" y="6107932"/>
              <a:ext cx="725570" cy="166719"/>
            </a:xfrm>
            <a:prstGeom prst="parallelogram">
              <a:avLst>
                <a:gd name="adj" fmla="val 183941"/>
              </a:avLst>
            </a:prstGeom>
            <a:gradFill>
              <a:gsLst>
                <a:gs pos="0">
                  <a:srgbClr val="F69200"/>
                </a:gs>
                <a:gs pos="100000">
                  <a:srgbClr val="FFCF89"/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平行四边形 126"/>
            <p:cNvSpPr/>
            <p:nvPr/>
          </p:nvSpPr>
          <p:spPr>
            <a:xfrm rot="16200000" flipH="1" flipV="1">
              <a:off x="4381473" y="6678716"/>
              <a:ext cx="1035131" cy="166719"/>
            </a:xfrm>
            <a:prstGeom prst="parallelogram">
              <a:avLst>
                <a:gd name="adj" fmla="val 183941"/>
              </a:avLst>
            </a:prstGeom>
            <a:gradFill>
              <a:gsLst>
                <a:gs pos="0">
                  <a:srgbClr val="F69200">
                    <a:alpha val="50000"/>
                  </a:srgbClr>
                </a:gs>
                <a:gs pos="100000">
                  <a:srgbClr val="FFCF89">
                    <a:alpha val="0"/>
                  </a:srgb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任意多边形 116"/>
          <p:cNvSpPr/>
          <p:nvPr/>
        </p:nvSpPr>
        <p:spPr>
          <a:xfrm rot="5400000">
            <a:off x="5327236" y="5388602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任意多边形 118"/>
          <p:cNvSpPr/>
          <p:nvPr/>
        </p:nvSpPr>
        <p:spPr>
          <a:xfrm rot="5400000">
            <a:off x="5618166" y="5272738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0" name="任意多边形 119"/>
          <p:cNvSpPr/>
          <p:nvPr/>
        </p:nvSpPr>
        <p:spPr>
          <a:xfrm rot="5400000">
            <a:off x="5907610" y="5158790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1" name="任意多边形 120"/>
          <p:cNvSpPr/>
          <p:nvPr/>
        </p:nvSpPr>
        <p:spPr>
          <a:xfrm rot="5400000">
            <a:off x="6193545" y="5042286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2" name="任意多边形 121"/>
          <p:cNvSpPr/>
          <p:nvPr/>
        </p:nvSpPr>
        <p:spPr>
          <a:xfrm rot="5400000">
            <a:off x="6481610" y="4927693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 rot="5400000">
            <a:off x="6770206" y="4811199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4" name="任意多边形 123"/>
          <p:cNvSpPr/>
          <p:nvPr/>
        </p:nvSpPr>
        <p:spPr>
          <a:xfrm rot="5400000">
            <a:off x="7061133" y="4698844"/>
            <a:ext cx="243183" cy="134321"/>
          </a:xfrm>
          <a:custGeom>
            <a:avLst/>
            <a:gdLst>
              <a:gd name="connsiteX0" fmla="*/ 0 w 305749"/>
              <a:gd name="connsiteY0" fmla="*/ 167479 h 167479"/>
              <a:gd name="connsiteX1" fmla="*/ 304033 w 305749"/>
              <a:gd name="connsiteY1" fmla="*/ 0 h 167479"/>
              <a:gd name="connsiteX2" fmla="*/ 305749 w 305749"/>
              <a:gd name="connsiteY2" fmla="*/ 0 h 167479"/>
              <a:gd name="connsiteX3" fmla="*/ 305749 w 305749"/>
              <a:gd name="connsiteY3" fmla="*/ 75120 h 167479"/>
              <a:gd name="connsiteX4" fmla="*/ 138084 w 305749"/>
              <a:gd name="connsiteY4" fmla="*/ 167479 h 16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749" h="167479">
                <a:moveTo>
                  <a:pt x="0" y="167479"/>
                </a:moveTo>
                <a:lnTo>
                  <a:pt x="304033" y="0"/>
                </a:lnTo>
                <a:lnTo>
                  <a:pt x="305749" y="0"/>
                </a:lnTo>
                <a:lnTo>
                  <a:pt x="305749" y="75120"/>
                </a:lnTo>
                <a:lnTo>
                  <a:pt x="138084" y="167479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29309" y="5918638"/>
            <a:ext cx="2307482" cy="581915"/>
          </a:xfrm>
          <a:prstGeom prst="rect">
            <a:avLst/>
          </a:prstGeom>
          <a:gradFill flip="none" rotWithShape="1">
            <a:gsLst>
              <a:gs pos="0">
                <a:srgbClr val="F69200">
                  <a:alpha val="50000"/>
                </a:srgbClr>
              </a:gs>
              <a:gs pos="100000">
                <a:srgbClr val="FFCF89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9" name="平行四边形 208"/>
          <p:cNvSpPr/>
          <p:nvPr/>
        </p:nvSpPr>
        <p:spPr>
          <a:xfrm rot="16200000" flipH="1" flipV="1">
            <a:off x="4479954" y="5529576"/>
            <a:ext cx="830192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E35353">
                  <a:lumMod val="67000"/>
                  <a:lumOff val="33000"/>
                </a:srgbClr>
              </a:gs>
              <a:gs pos="100000">
                <a:srgbClr val="F0A6A6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7" name="平行四边形 256"/>
          <p:cNvSpPr/>
          <p:nvPr/>
        </p:nvSpPr>
        <p:spPr>
          <a:xfrm rot="16200000" flipH="1" flipV="1">
            <a:off x="4347018" y="5277922"/>
            <a:ext cx="830192" cy="133711"/>
          </a:xfrm>
          <a:prstGeom prst="parallelogram">
            <a:avLst>
              <a:gd name="adj" fmla="val 183941"/>
            </a:avLst>
          </a:prstGeom>
          <a:gradFill>
            <a:gsLst>
              <a:gs pos="0">
                <a:srgbClr val="663A77">
                  <a:alpha val="55000"/>
                </a:srgbClr>
              </a:gs>
              <a:gs pos="100000">
                <a:srgbClr val="A876BC">
                  <a:alpha val="0"/>
                </a:srgb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AutoShape 34"/>
          <p:cNvSpPr>
            <a:spLocks noChangeAspect="1" noChangeArrowheads="1" noTextEdit="1"/>
          </p:cNvSpPr>
          <p:nvPr/>
        </p:nvSpPr>
        <p:spPr bwMode="auto">
          <a:xfrm>
            <a:off x="6004475" y="3322638"/>
            <a:ext cx="2254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27" name="组合 1026"/>
          <p:cNvGrpSpPr/>
          <p:nvPr/>
        </p:nvGrpSpPr>
        <p:grpSpPr>
          <a:xfrm>
            <a:off x="6148497" y="5233623"/>
            <a:ext cx="901541" cy="640396"/>
            <a:chOff x="6127310" y="5233623"/>
            <a:chExt cx="901541" cy="640396"/>
          </a:xfrm>
        </p:grpSpPr>
        <p:sp>
          <p:nvSpPr>
            <p:cNvPr id="1025" name="文本框 1024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26" name="文本框 1025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49" name="组合 348"/>
          <p:cNvGrpSpPr/>
          <p:nvPr/>
        </p:nvGrpSpPr>
        <p:grpSpPr>
          <a:xfrm>
            <a:off x="5073782" y="4199732"/>
            <a:ext cx="901541" cy="640396"/>
            <a:chOff x="6127310" y="5233623"/>
            <a:chExt cx="901541" cy="640396"/>
          </a:xfrm>
        </p:grpSpPr>
        <p:sp>
          <p:nvSpPr>
            <p:cNvPr id="350" name="文本框 349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1" name="文本框 350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4767697" y="1825917"/>
            <a:ext cx="901541" cy="640396"/>
            <a:chOff x="6127310" y="5233623"/>
            <a:chExt cx="901541" cy="640396"/>
          </a:xfrm>
        </p:grpSpPr>
        <p:sp>
          <p:nvSpPr>
            <p:cNvPr id="353" name="文本框 352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4" name="文本框 353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5" name="组合 354"/>
          <p:cNvGrpSpPr/>
          <p:nvPr/>
        </p:nvGrpSpPr>
        <p:grpSpPr>
          <a:xfrm>
            <a:off x="5735290" y="2967825"/>
            <a:ext cx="901541" cy="640396"/>
            <a:chOff x="6127310" y="5233623"/>
            <a:chExt cx="901541" cy="640396"/>
          </a:xfrm>
        </p:grpSpPr>
        <p:sp>
          <p:nvSpPr>
            <p:cNvPr id="356" name="文本框 355"/>
            <p:cNvSpPr txBox="1"/>
            <p:nvPr/>
          </p:nvSpPr>
          <p:spPr>
            <a:xfrm>
              <a:off x="6127310" y="5233623"/>
              <a:ext cx="9015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prstClr val="white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7" name="文本框 356"/>
            <p:cNvSpPr txBox="1"/>
            <p:nvPr/>
          </p:nvSpPr>
          <p:spPr>
            <a:xfrm>
              <a:off x="6299898" y="5566242"/>
              <a:ext cx="5780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STEP</a:t>
              </a:r>
              <a:endParaRPr lang="zh-CN" altLang="en-US" sz="1400" dirty="0">
                <a:solidFill>
                  <a:prstClr val="white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359" name="Group 243"/>
          <p:cNvGrpSpPr>
            <a:grpSpLocks noChangeAspect="1"/>
          </p:cNvGrpSpPr>
          <p:nvPr/>
        </p:nvGrpSpPr>
        <p:grpSpPr bwMode="auto">
          <a:xfrm>
            <a:off x="5825600" y="4330519"/>
            <a:ext cx="508185" cy="413742"/>
            <a:chOff x="5152" y="2874"/>
            <a:chExt cx="113" cy="92"/>
          </a:xfrm>
          <a:solidFill>
            <a:schemeClr val="bg1"/>
          </a:solidFill>
        </p:grpSpPr>
        <p:sp>
          <p:nvSpPr>
            <p:cNvPr id="361" name="Freeform 244"/>
            <p:cNvSpPr>
              <a:spLocks noEditPoints="1"/>
            </p:cNvSpPr>
            <p:nvPr/>
          </p:nvSpPr>
          <p:spPr bwMode="auto">
            <a:xfrm>
              <a:off x="5168" y="2877"/>
              <a:ext cx="95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2" name="Freeform 245"/>
            <p:cNvSpPr>
              <a:spLocks noEditPoints="1"/>
            </p:cNvSpPr>
            <p:nvPr/>
          </p:nvSpPr>
          <p:spPr bwMode="auto">
            <a:xfrm>
              <a:off x="5173" y="292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Freeform 246"/>
            <p:cNvSpPr>
              <a:spLocks noEditPoints="1"/>
            </p:cNvSpPr>
            <p:nvPr/>
          </p:nvSpPr>
          <p:spPr bwMode="auto">
            <a:xfrm>
              <a:off x="5193" y="291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247"/>
            <p:cNvSpPr>
              <a:spLocks noEditPoints="1"/>
            </p:cNvSpPr>
            <p:nvPr/>
          </p:nvSpPr>
          <p:spPr bwMode="auto">
            <a:xfrm>
              <a:off x="5213" y="2928"/>
              <a:ext cx="17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248"/>
            <p:cNvSpPr>
              <a:spLocks noEditPoints="1"/>
            </p:cNvSpPr>
            <p:nvPr/>
          </p:nvSpPr>
          <p:spPr bwMode="auto">
            <a:xfrm>
              <a:off x="5235" y="291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6" name="Freeform 249"/>
            <p:cNvSpPr>
              <a:spLocks/>
            </p:cNvSpPr>
            <p:nvPr/>
          </p:nvSpPr>
          <p:spPr bwMode="auto">
            <a:xfrm>
              <a:off x="5155" y="292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7" name="Freeform 250"/>
            <p:cNvSpPr>
              <a:spLocks/>
            </p:cNvSpPr>
            <p:nvPr/>
          </p:nvSpPr>
          <p:spPr bwMode="auto">
            <a:xfrm>
              <a:off x="5155" y="294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8" name="Freeform 251"/>
            <p:cNvSpPr>
              <a:spLocks/>
            </p:cNvSpPr>
            <p:nvPr/>
          </p:nvSpPr>
          <p:spPr bwMode="auto">
            <a:xfrm>
              <a:off x="5155" y="290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9" name="Freeform 252"/>
            <p:cNvSpPr>
              <a:spLocks/>
            </p:cNvSpPr>
            <p:nvPr/>
          </p:nvSpPr>
          <p:spPr bwMode="auto">
            <a:xfrm>
              <a:off x="5155" y="289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Freeform 253"/>
            <p:cNvSpPr>
              <a:spLocks/>
            </p:cNvSpPr>
            <p:nvPr/>
          </p:nvSpPr>
          <p:spPr bwMode="auto">
            <a:xfrm>
              <a:off x="5155" y="291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254"/>
            <p:cNvSpPr>
              <a:spLocks/>
            </p:cNvSpPr>
            <p:nvPr/>
          </p:nvSpPr>
          <p:spPr bwMode="auto">
            <a:xfrm>
              <a:off x="5173" y="294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2" name="Freeform 255"/>
            <p:cNvSpPr>
              <a:spLocks/>
            </p:cNvSpPr>
            <p:nvPr/>
          </p:nvSpPr>
          <p:spPr bwMode="auto">
            <a:xfrm>
              <a:off x="5173" y="293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3" name="Freeform 256"/>
            <p:cNvSpPr>
              <a:spLocks/>
            </p:cNvSpPr>
            <p:nvPr/>
          </p:nvSpPr>
          <p:spPr bwMode="auto">
            <a:xfrm>
              <a:off x="5193" y="2923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4" name="Freeform 257"/>
            <p:cNvSpPr>
              <a:spLocks/>
            </p:cNvSpPr>
            <p:nvPr/>
          </p:nvSpPr>
          <p:spPr bwMode="auto">
            <a:xfrm>
              <a:off x="5193" y="293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5" name="Freeform 258"/>
            <p:cNvSpPr>
              <a:spLocks/>
            </p:cNvSpPr>
            <p:nvPr/>
          </p:nvSpPr>
          <p:spPr bwMode="auto">
            <a:xfrm>
              <a:off x="5193" y="293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6" name="Freeform 259"/>
            <p:cNvSpPr>
              <a:spLocks/>
            </p:cNvSpPr>
            <p:nvPr/>
          </p:nvSpPr>
          <p:spPr bwMode="auto">
            <a:xfrm>
              <a:off x="5198" y="294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7" name="Freeform 260"/>
            <p:cNvSpPr>
              <a:spLocks/>
            </p:cNvSpPr>
            <p:nvPr/>
          </p:nvSpPr>
          <p:spPr bwMode="auto">
            <a:xfrm>
              <a:off x="5215" y="2933"/>
              <a:ext cx="13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8" name="Freeform 261"/>
            <p:cNvSpPr>
              <a:spLocks/>
            </p:cNvSpPr>
            <p:nvPr/>
          </p:nvSpPr>
          <p:spPr bwMode="auto">
            <a:xfrm>
              <a:off x="5213" y="2941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9" name="Freeform 262"/>
            <p:cNvSpPr>
              <a:spLocks/>
            </p:cNvSpPr>
            <p:nvPr/>
          </p:nvSpPr>
          <p:spPr bwMode="auto">
            <a:xfrm>
              <a:off x="5218" y="2946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0" name="Freeform 263"/>
            <p:cNvSpPr>
              <a:spLocks/>
            </p:cNvSpPr>
            <p:nvPr/>
          </p:nvSpPr>
          <p:spPr bwMode="auto">
            <a:xfrm>
              <a:off x="5235" y="291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1" name="Freeform 264"/>
            <p:cNvSpPr>
              <a:spLocks/>
            </p:cNvSpPr>
            <p:nvPr/>
          </p:nvSpPr>
          <p:spPr bwMode="auto">
            <a:xfrm>
              <a:off x="5235" y="293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2" name="Freeform 265"/>
            <p:cNvSpPr>
              <a:spLocks/>
            </p:cNvSpPr>
            <p:nvPr/>
          </p:nvSpPr>
          <p:spPr bwMode="auto">
            <a:xfrm>
              <a:off x="5235" y="294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3" name="Freeform 266"/>
            <p:cNvSpPr>
              <a:spLocks/>
            </p:cNvSpPr>
            <p:nvPr/>
          </p:nvSpPr>
          <p:spPr bwMode="auto">
            <a:xfrm>
              <a:off x="5152" y="2953"/>
              <a:ext cx="113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267"/>
            <p:cNvSpPr>
              <a:spLocks/>
            </p:cNvSpPr>
            <p:nvPr/>
          </p:nvSpPr>
          <p:spPr bwMode="auto">
            <a:xfrm>
              <a:off x="5160" y="287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268"/>
            <p:cNvSpPr>
              <a:spLocks noEditPoints="1"/>
            </p:cNvSpPr>
            <p:nvPr/>
          </p:nvSpPr>
          <p:spPr bwMode="auto">
            <a:xfrm>
              <a:off x="5168" y="2877"/>
              <a:ext cx="95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269"/>
            <p:cNvSpPr>
              <a:spLocks noEditPoints="1"/>
            </p:cNvSpPr>
            <p:nvPr/>
          </p:nvSpPr>
          <p:spPr bwMode="auto">
            <a:xfrm>
              <a:off x="5173" y="292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270"/>
            <p:cNvSpPr>
              <a:spLocks noEditPoints="1"/>
            </p:cNvSpPr>
            <p:nvPr/>
          </p:nvSpPr>
          <p:spPr bwMode="auto">
            <a:xfrm>
              <a:off x="5193" y="291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271"/>
            <p:cNvSpPr>
              <a:spLocks noEditPoints="1"/>
            </p:cNvSpPr>
            <p:nvPr/>
          </p:nvSpPr>
          <p:spPr bwMode="auto">
            <a:xfrm>
              <a:off x="5213" y="2928"/>
              <a:ext cx="17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9" name="Freeform 272"/>
            <p:cNvSpPr>
              <a:spLocks noEditPoints="1"/>
            </p:cNvSpPr>
            <p:nvPr/>
          </p:nvSpPr>
          <p:spPr bwMode="auto">
            <a:xfrm>
              <a:off x="5235" y="291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0" name="Freeform 273"/>
            <p:cNvSpPr>
              <a:spLocks/>
            </p:cNvSpPr>
            <p:nvPr/>
          </p:nvSpPr>
          <p:spPr bwMode="auto">
            <a:xfrm>
              <a:off x="5155" y="292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1" name="Freeform 274"/>
            <p:cNvSpPr>
              <a:spLocks/>
            </p:cNvSpPr>
            <p:nvPr/>
          </p:nvSpPr>
          <p:spPr bwMode="auto">
            <a:xfrm>
              <a:off x="5155" y="294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2" name="Freeform 275"/>
            <p:cNvSpPr>
              <a:spLocks/>
            </p:cNvSpPr>
            <p:nvPr/>
          </p:nvSpPr>
          <p:spPr bwMode="auto">
            <a:xfrm>
              <a:off x="5155" y="290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276"/>
            <p:cNvSpPr>
              <a:spLocks/>
            </p:cNvSpPr>
            <p:nvPr/>
          </p:nvSpPr>
          <p:spPr bwMode="auto">
            <a:xfrm>
              <a:off x="5155" y="289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4" name="Freeform 277"/>
            <p:cNvSpPr>
              <a:spLocks/>
            </p:cNvSpPr>
            <p:nvPr/>
          </p:nvSpPr>
          <p:spPr bwMode="auto">
            <a:xfrm>
              <a:off x="5155" y="291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5" name="Freeform 278"/>
            <p:cNvSpPr>
              <a:spLocks/>
            </p:cNvSpPr>
            <p:nvPr/>
          </p:nvSpPr>
          <p:spPr bwMode="auto">
            <a:xfrm>
              <a:off x="5173" y="294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279"/>
            <p:cNvSpPr>
              <a:spLocks/>
            </p:cNvSpPr>
            <p:nvPr/>
          </p:nvSpPr>
          <p:spPr bwMode="auto">
            <a:xfrm>
              <a:off x="5173" y="293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7" name="Freeform 280"/>
            <p:cNvSpPr>
              <a:spLocks/>
            </p:cNvSpPr>
            <p:nvPr/>
          </p:nvSpPr>
          <p:spPr bwMode="auto">
            <a:xfrm>
              <a:off x="5193" y="2923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8" name="Freeform 281"/>
            <p:cNvSpPr>
              <a:spLocks/>
            </p:cNvSpPr>
            <p:nvPr/>
          </p:nvSpPr>
          <p:spPr bwMode="auto">
            <a:xfrm>
              <a:off x="5193" y="293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8" name="Freeform 282"/>
            <p:cNvSpPr>
              <a:spLocks/>
            </p:cNvSpPr>
            <p:nvPr/>
          </p:nvSpPr>
          <p:spPr bwMode="auto">
            <a:xfrm>
              <a:off x="5193" y="293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9" name="Freeform 283"/>
            <p:cNvSpPr>
              <a:spLocks/>
            </p:cNvSpPr>
            <p:nvPr/>
          </p:nvSpPr>
          <p:spPr bwMode="auto">
            <a:xfrm>
              <a:off x="5198" y="294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0" name="Freeform 284"/>
            <p:cNvSpPr>
              <a:spLocks/>
            </p:cNvSpPr>
            <p:nvPr/>
          </p:nvSpPr>
          <p:spPr bwMode="auto">
            <a:xfrm>
              <a:off x="5215" y="2933"/>
              <a:ext cx="13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1" name="Freeform 285"/>
            <p:cNvSpPr>
              <a:spLocks/>
            </p:cNvSpPr>
            <p:nvPr/>
          </p:nvSpPr>
          <p:spPr bwMode="auto">
            <a:xfrm>
              <a:off x="5213" y="2941"/>
              <a:ext cx="17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2" name="Freeform 286"/>
            <p:cNvSpPr>
              <a:spLocks/>
            </p:cNvSpPr>
            <p:nvPr/>
          </p:nvSpPr>
          <p:spPr bwMode="auto">
            <a:xfrm>
              <a:off x="5218" y="2946"/>
              <a:ext cx="12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" name="Freeform 287"/>
            <p:cNvSpPr>
              <a:spLocks/>
            </p:cNvSpPr>
            <p:nvPr/>
          </p:nvSpPr>
          <p:spPr bwMode="auto">
            <a:xfrm>
              <a:off x="5235" y="291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4" name="Freeform 288"/>
            <p:cNvSpPr>
              <a:spLocks/>
            </p:cNvSpPr>
            <p:nvPr/>
          </p:nvSpPr>
          <p:spPr bwMode="auto">
            <a:xfrm>
              <a:off x="5235" y="293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289"/>
            <p:cNvSpPr>
              <a:spLocks/>
            </p:cNvSpPr>
            <p:nvPr/>
          </p:nvSpPr>
          <p:spPr bwMode="auto">
            <a:xfrm>
              <a:off x="5235" y="294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290"/>
            <p:cNvSpPr>
              <a:spLocks/>
            </p:cNvSpPr>
            <p:nvPr/>
          </p:nvSpPr>
          <p:spPr bwMode="auto">
            <a:xfrm>
              <a:off x="5152" y="2953"/>
              <a:ext cx="113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291"/>
            <p:cNvSpPr>
              <a:spLocks/>
            </p:cNvSpPr>
            <p:nvPr/>
          </p:nvSpPr>
          <p:spPr bwMode="auto">
            <a:xfrm>
              <a:off x="5160" y="287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60" name="Group 294"/>
          <p:cNvGrpSpPr>
            <a:grpSpLocks noChangeAspect="1"/>
          </p:cNvGrpSpPr>
          <p:nvPr/>
        </p:nvGrpSpPr>
        <p:grpSpPr bwMode="auto">
          <a:xfrm>
            <a:off x="6852471" y="5312914"/>
            <a:ext cx="476510" cy="415420"/>
            <a:chOff x="4997" y="3211"/>
            <a:chExt cx="117" cy="102"/>
          </a:xfrm>
          <a:solidFill>
            <a:schemeClr val="bg1"/>
          </a:solidFill>
        </p:grpSpPr>
        <p:sp>
          <p:nvSpPr>
            <p:cNvPr id="1262" name="Freeform 295"/>
            <p:cNvSpPr>
              <a:spLocks/>
            </p:cNvSpPr>
            <p:nvPr/>
          </p:nvSpPr>
          <p:spPr bwMode="auto">
            <a:xfrm>
              <a:off x="4997" y="3270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296"/>
            <p:cNvSpPr>
              <a:spLocks/>
            </p:cNvSpPr>
            <p:nvPr/>
          </p:nvSpPr>
          <p:spPr bwMode="auto">
            <a:xfrm>
              <a:off x="5027" y="329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297"/>
            <p:cNvSpPr>
              <a:spLocks/>
            </p:cNvSpPr>
            <p:nvPr/>
          </p:nvSpPr>
          <p:spPr bwMode="auto">
            <a:xfrm>
              <a:off x="5030" y="329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298"/>
            <p:cNvSpPr>
              <a:spLocks/>
            </p:cNvSpPr>
            <p:nvPr/>
          </p:nvSpPr>
          <p:spPr bwMode="auto">
            <a:xfrm>
              <a:off x="5032" y="329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1 h 3"/>
                <a:gd name="T10" fmla="*/ 1 w 1"/>
                <a:gd name="T11" fmla="*/ 0 h 3"/>
                <a:gd name="T12" fmla="*/ 1 w 1"/>
                <a:gd name="T13" fmla="*/ 1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299"/>
            <p:cNvSpPr>
              <a:spLocks/>
            </p:cNvSpPr>
            <p:nvPr/>
          </p:nvSpPr>
          <p:spPr bwMode="auto">
            <a:xfrm>
              <a:off x="5032" y="330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300"/>
            <p:cNvSpPr>
              <a:spLocks/>
            </p:cNvSpPr>
            <p:nvPr/>
          </p:nvSpPr>
          <p:spPr bwMode="auto">
            <a:xfrm>
              <a:off x="5010" y="3293"/>
              <a:ext cx="2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1 w 1"/>
                <a:gd name="T17" fmla="*/ 3 h 3"/>
                <a:gd name="T18" fmla="*/ 1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301"/>
            <p:cNvSpPr>
              <a:spLocks/>
            </p:cNvSpPr>
            <p:nvPr/>
          </p:nvSpPr>
          <p:spPr bwMode="auto">
            <a:xfrm>
              <a:off x="5025" y="329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2 h 3"/>
                <a:gd name="T14" fmla="*/ 1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302"/>
            <p:cNvSpPr>
              <a:spLocks/>
            </p:cNvSpPr>
            <p:nvPr/>
          </p:nvSpPr>
          <p:spPr bwMode="auto">
            <a:xfrm>
              <a:off x="5055" y="3249"/>
              <a:ext cx="5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303"/>
            <p:cNvSpPr>
              <a:spLocks/>
            </p:cNvSpPr>
            <p:nvPr/>
          </p:nvSpPr>
          <p:spPr bwMode="auto">
            <a:xfrm>
              <a:off x="5050" y="3293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0 w 1"/>
                <a:gd name="T7" fmla="*/ 0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304"/>
            <p:cNvSpPr>
              <a:spLocks/>
            </p:cNvSpPr>
            <p:nvPr/>
          </p:nvSpPr>
          <p:spPr bwMode="auto">
            <a:xfrm>
              <a:off x="5045" y="3288"/>
              <a:ext cx="3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305"/>
            <p:cNvSpPr>
              <a:spLocks/>
            </p:cNvSpPr>
            <p:nvPr/>
          </p:nvSpPr>
          <p:spPr bwMode="auto">
            <a:xfrm>
              <a:off x="5058" y="3272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306"/>
            <p:cNvSpPr>
              <a:spLocks/>
            </p:cNvSpPr>
            <p:nvPr/>
          </p:nvSpPr>
          <p:spPr bwMode="auto">
            <a:xfrm>
              <a:off x="5015" y="3288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3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307"/>
            <p:cNvSpPr>
              <a:spLocks/>
            </p:cNvSpPr>
            <p:nvPr/>
          </p:nvSpPr>
          <p:spPr bwMode="auto">
            <a:xfrm>
              <a:off x="5002" y="3270"/>
              <a:ext cx="2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308"/>
            <p:cNvSpPr>
              <a:spLocks/>
            </p:cNvSpPr>
            <p:nvPr/>
          </p:nvSpPr>
          <p:spPr bwMode="auto">
            <a:xfrm>
              <a:off x="4999" y="3270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309"/>
            <p:cNvSpPr>
              <a:spLocks/>
            </p:cNvSpPr>
            <p:nvPr/>
          </p:nvSpPr>
          <p:spPr bwMode="auto">
            <a:xfrm>
              <a:off x="5002" y="327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310"/>
            <p:cNvSpPr>
              <a:spLocks/>
            </p:cNvSpPr>
            <p:nvPr/>
          </p:nvSpPr>
          <p:spPr bwMode="auto">
            <a:xfrm>
              <a:off x="5004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311"/>
            <p:cNvSpPr>
              <a:spLocks/>
            </p:cNvSpPr>
            <p:nvPr/>
          </p:nvSpPr>
          <p:spPr bwMode="auto">
            <a:xfrm>
              <a:off x="5004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312"/>
            <p:cNvSpPr>
              <a:spLocks/>
            </p:cNvSpPr>
            <p:nvPr/>
          </p:nvSpPr>
          <p:spPr bwMode="auto">
            <a:xfrm>
              <a:off x="5004" y="3290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313"/>
            <p:cNvSpPr>
              <a:spLocks/>
            </p:cNvSpPr>
            <p:nvPr/>
          </p:nvSpPr>
          <p:spPr bwMode="auto">
            <a:xfrm>
              <a:off x="5007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314"/>
            <p:cNvSpPr>
              <a:spLocks/>
            </p:cNvSpPr>
            <p:nvPr/>
          </p:nvSpPr>
          <p:spPr bwMode="auto">
            <a:xfrm>
              <a:off x="5007" y="3293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315"/>
            <p:cNvSpPr>
              <a:spLocks/>
            </p:cNvSpPr>
            <p:nvPr/>
          </p:nvSpPr>
          <p:spPr bwMode="auto">
            <a:xfrm>
              <a:off x="5015" y="3290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316"/>
            <p:cNvSpPr>
              <a:spLocks/>
            </p:cNvSpPr>
            <p:nvPr/>
          </p:nvSpPr>
          <p:spPr bwMode="auto">
            <a:xfrm>
              <a:off x="5017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317"/>
            <p:cNvSpPr>
              <a:spLocks/>
            </p:cNvSpPr>
            <p:nvPr/>
          </p:nvSpPr>
          <p:spPr bwMode="auto">
            <a:xfrm>
              <a:off x="5017" y="3293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5" name="Freeform 318"/>
            <p:cNvSpPr>
              <a:spLocks/>
            </p:cNvSpPr>
            <p:nvPr/>
          </p:nvSpPr>
          <p:spPr bwMode="auto">
            <a:xfrm>
              <a:off x="5020" y="3293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6" name="Freeform 319"/>
            <p:cNvSpPr>
              <a:spLocks/>
            </p:cNvSpPr>
            <p:nvPr/>
          </p:nvSpPr>
          <p:spPr bwMode="auto">
            <a:xfrm>
              <a:off x="5022" y="329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7" name="Freeform 320"/>
            <p:cNvSpPr>
              <a:spLocks/>
            </p:cNvSpPr>
            <p:nvPr/>
          </p:nvSpPr>
          <p:spPr bwMode="auto">
            <a:xfrm>
              <a:off x="5037" y="329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8" name="Freeform 321"/>
            <p:cNvSpPr>
              <a:spLocks/>
            </p:cNvSpPr>
            <p:nvPr/>
          </p:nvSpPr>
          <p:spPr bwMode="auto">
            <a:xfrm>
              <a:off x="5037" y="3293"/>
              <a:ext cx="6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9" name="Freeform 322"/>
            <p:cNvSpPr>
              <a:spLocks/>
            </p:cNvSpPr>
            <p:nvPr/>
          </p:nvSpPr>
          <p:spPr bwMode="auto">
            <a:xfrm>
              <a:off x="5043" y="3290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0" name="Freeform 323"/>
            <p:cNvSpPr>
              <a:spLocks/>
            </p:cNvSpPr>
            <p:nvPr/>
          </p:nvSpPr>
          <p:spPr bwMode="auto">
            <a:xfrm>
              <a:off x="5043" y="3290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 324"/>
            <p:cNvSpPr>
              <a:spLocks/>
            </p:cNvSpPr>
            <p:nvPr/>
          </p:nvSpPr>
          <p:spPr bwMode="auto">
            <a:xfrm>
              <a:off x="5002" y="3247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325"/>
            <p:cNvSpPr>
              <a:spLocks/>
            </p:cNvSpPr>
            <p:nvPr/>
          </p:nvSpPr>
          <p:spPr bwMode="auto">
            <a:xfrm>
              <a:off x="5004" y="324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326"/>
            <p:cNvSpPr>
              <a:spLocks/>
            </p:cNvSpPr>
            <p:nvPr/>
          </p:nvSpPr>
          <p:spPr bwMode="auto">
            <a:xfrm>
              <a:off x="5012" y="3249"/>
              <a:ext cx="8" cy="11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2 w 3"/>
                <a:gd name="T15" fmla="*/ 1 h 4"/>
                <a:gd name="T16" fmla="*/ 0 w 3"/>
                <a:gd name="T17" fmla="*/ 4 h 4"/>
                <a:gd name="T18" fmla="*/ 0 w 3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327"/>
            <p:cNvSpPr>
              <a:spLocks/>
            </p:cNvSpPr>
            <p:nvPr/>
          </p:nvSpPr>
          <p:spPr bwMode="auto">
            <a:xfrm>
              <a:off x="5015" y="3247"/>
              <a:ext cx="7" cy="13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0 w 3"/>
                <a:gd name="T13" fmla="*/ 5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328"/>
            <p:cNvSpPr>
              <a:spLocks/>
            </p:cNvSpPr>
            <p:nvPr/>
          </p:nvSpPr>
          <p:spPr bwMode="auto">
            <a:xfrm>
              <a:off x="5020" y="3244"/>
              <a:ext cx="5" cy="11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0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329"/>
            <p:cNvSpPr>
              <a:spLocks/>
            </p:cNvSpPr>
            <p:nvPr/>
          </p:nvSpPr>
          <p:spPr bwMode="auto">
            <a:xfrm>
              <a:off x="5022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330"/>
            <p:cNvSpPr>
              <a:spLocks/>
            </p:cNvSpPr>
            <p:nvPr/>
          </p:nvSpPr>
          <p:spPr bwMode="auto">
            <a:xfrm>
              <a:off x="5025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331"/>
            <p:cNvSpPr>
              <a:spLocks/>
            </p:cNvSpPr>
            <p:nvPr/>
          </p:nvSpPr>
          <p:spPr bwMode="auto">
            <a:xfrm>
              <a:off x="5027" y="3244"/>
              <a:ext cx="8" cy="8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332"/>
            <p:cNvSpPr>
              <a:spLocks/>
            </p:cNvSpPr>
            <p:nvPr/>
          </p:nvSpPr>
          <p:spPr bwMode="auto">
            <a:xfrm>
              <a:off x="5032" y="324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2 h 3"/>
                <a:gd name="T18" fmla="*/ 0 w 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333"/>
            <p:cNvSpPr>
              <a:spLocks/>
            </p:cNvSpPr>
            <p:nvPr/>
          </p:nvSpPr>
          <p:spPr bwMode="auto">
            <a:xfrm>
              <a:off x="5032" y="3247"/>
              <a:ext cx="8" cy="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0 h 2"/>
                <a:gd name="T12" fmla="*/ 1 w 3"/>
                <a:gd name="T13" fmla="*/ 2 h 2"/>
                <a:gd name="T14" fmla="*/ 1 w 3"/>
                <a:gd name="T15" fmla="*/ 2 h 2"/>
                <a:gd name="T16" fmla="*/ 1 w 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334"/>
            <p:cNvSpPr>
              <a:spLocks/>
            </p:cNvSpPr>
            <p:nvPr/>
          </p:nvSpPr>
          <p:spPr bwMode="auto">
            <a:xfrm>
              <a:off x="5035" y="3247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335"/>
            <p:cNvSpPr>
              <a:spLocks/>
            </p:cNvSpPr>
            <p:nvPr/>
          </p:nvSpPr>
          <p:spPr bwMode="auto">
            <a:xfrm>
              <a:off x="5037" y="3249"/>
              <a:ext cx="6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336"/>
            <p:cNvSpPr>
              <a:spLocks/>
            </p:cNvSpPr>
            <p:nvPr/>
          </p:nvSpPr>
          <p:spPr bwMode="auto">
            <a:xfrm>
              <a:off x="5040" y="324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337"/>
            <p:cNvSpPr>
              <a:spLocks/>
            </p:cNvSpPr>
            <p:nvPr/>
          </p:nvSpPr>
          <p:spPr bwMode="auto">
            <a:xfrm>
              <a:off x="5043" y="325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338"/>
            <p:cNvSpPr>
              <a:spLocks/>
            </p:cNvSpPr>
            <p:nvPr/>
          </p:nvSpPr>
          <p:spPr bwMode="auto">
            <a:xfrm>
              <a:off x="5045" y="3255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339"/>
            <p:cNvSpPr>
              <a:spLocks/>
            </p:cNvSpPr>
            <p:nvPr/>
          </p:nvSpPr>
          <p:spPr bwMode="auto">
            <a:xfrm>
              <a:off x="5045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340"/>
            <p:cNvSpPr>
              <a:spLocks/>
            </p:cNvSpPr>
            <p:nvPr/>
          </p:nvSpPr>
          <p:spPr bwMode="auto">
            <a:xfrm>
              <a:off x="5048" y="325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341"/>
            <p:cNvSpPr>
              <a:spLocks/>
            </p:cNvSpPr>
            <p:nvPr/>
          </p:nvSpPr>
          <p:spPr bwMode="auto">
            <a:xfrm>
              <a:off x="5048" y="3260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342"/>
            <p:cNvSpPr>
              <a:spLocks/>
            </p:cNvSpPr>
            <p:nvPr/>
          </p:nvSpPr>
          <p:spPr bwMode="auto">
            <a:xfrm>
              <a:off x="5048" y="3262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343"/>
            <p:cNvSpPr>
              <a:spLocks/>
            </p:cNvSpPr>
            <p:nvPr/>
          </p:nvSpPr>
          <p:spPr bwMode="auto">
            <a:xfrm>
              <a:off x="5060" y="327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344"/>
            <p:cNvSpPr>
              <a:spLocks/>
            </p:cNvSpPr>
            <p:nvPr/>
          </p:nvSpPr>
          <p:spPr bwMode="auto">
            <a:xfrm>
              <a:off x="5060" y="3270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345"/>
            <p:cNvSpPr>
              <a:spLocks/>
            </p:cNvSpPr>
            <p:nvPr/>
          </p:nvSpPr>
          <p:spPr bwMode="auto">
            <a:xfrm>
              <a:off x="5048" y="329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346"/>
            <p:cNvSpPr>
              <a:spLocks/>
            </p:cNvSpPr>
            <p:nvPr/>
          </p:nvSpPr>
          <p:spPr bwMode="auto">
            <a:xfrm>
              <a:off x="5048" y="3293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347"/>
            <p:cNvSpPr>
              <a:spLocks/>
            </p:cNvSpPr>
            <p:nvPr/>
          </p:nvSpPr>
          <p:spPr bwMode="auto">
            <a:xfrm>
              <a:off x="5053" y="3290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348"/>
            <p:cNvSpPr>
              <a:spLocks/>
            </p:cNvSpPr>
            <p:nvPr/>
          </p:nvSpPr>
          <p:spPr bwMode="auto">
            <a:xfrm>
              <a:off x="5055" y="3288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349"/>
            <p:cNvSpPr>
              <a:spLocks/>
            </p:cNvSpPr>
            <p:nvPr/>
          </p:nvSpPr>
          <p:spPr bwMode="auto">
            <a:xfrm>
              <a:off x="5004" y="327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0 w 1"/>
                <a:gd name="T9" fmla="*/ 0 h 3"/>
                <a:gd name="T10" fmla="*/ 0 w 1"/>
                <a:gd name="T11" fmla="*/ 0 h 3"/>
                <a:gd name="T12" fmla="*/ 1 w 1"/>
                <a:gd name="T13" fmla="*/ 1 h 3"/>
                <a:gd name="T14" fmla="*/ 1 w 1"/>
                <a:gd name="T15" fmla="*/ 1 h 3"/>
                <a:gd name="T16" fmla="*/ 1 w 1"/>
                <a:gd name="T17" fmla="*/ 1 h 3"/>
                <a:gd name="T18" fmla="*/ 0 w 1"/>
                <a:gd name="T19" fmla="*/ 2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350"/>
            <p:cNvSpPr>
              <a:spLocks/>
            </p:cNvSpPr>
            <p:nvPr/>
          </p:nvSpPr>
          <p:spPr bwMode="auto">
            <a:xfrm>
              <a:off x="5004" y="327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351"/>
            <p:cNvSpPr>
              <a:spLocks noEditPoints="1"/>
            </p:cNvSpPr>
            <p:nvPr/>
          </p:nvSpPr>
          <p:spPr bwMode="auto">
            <a:xfrm>
              <a:off x="4997" y="3232"/>
              <a:ext cx="68" cy="68"/>
            </a:xfrm>
            <a:custGeom>
              <a:avLst/>
              <a:gdLst>
                <a:gd name="T0" fmla="*/ 11 w 27"/>
                <a:gd name="T1" fmla="*/ 26 h 27"/>
                <a:gd name="T2" fmla="*/ 6 w 27"/>
                <a:gd name="T3" fmla="*/ 24 h 27"/>
                <a:gd name="T4" fmla="*/ 3 w 27"/>
                <a:gd name="T5" fmla="*/ 21 h 27"/>
                <a:gd name="T6" fmla="*/ 1 w 27"/>
                <a:gd name="T7" fmla="*/ 16 h 27"/>
                <a:gd name="T8" fmla="*/ 1 w 27"/>
                <a:gd name="T9" fmla="*/ 11 h 27"/>
                <a:gd name="T10" fmla="*/ 3 w 27"/>
                <a:gd name="T11" fmla="*/ 6 h 27"/>
                <a:gd name="T12" fmla="*/ 6 w 27"/>
                <a:gd name="T13" fmla="*/ 2 h 27"/>
                <a:gd name="T14" fmla="*/ 11 w 27"/>
                <a:gd name="T15" fmla="*/ 0 h 27"/>
                <a:gd name="T16" fmla="*/ 16 w 27"/>
                <a:gd name="T17" fmla="*/ 0 h 27"/>
                <a:gd name="T18" fmla="*/ 21 w 27"/>
                <a:gd name="T19" fmla="*/ 2 h 27"/>
                <a:gd name="T20" fmla="*/ 24 w 27"/>
                <a:gd name="T21" fmla="*/ 5 h 27"/>
                <a:gd name="T22" fmla="*/ 25 w 27"/>
                <a:gd name="T23" fmla="*/ 6 h 27"/>
                <a:gd name="T24" fmla="*/ 24 w 27"/>
                <a:gd name="T25" fmla="*/ 8 h 27"/>
                <a:gd name="T26" fmla="*/ 23 w 27"/>
                <a:gd name="T27" fmla="*/ 7 h 27"/>
                <a:gd name="T28" fmla="*/ 27 w 27"/>
                <a:gd name="T29" fmla="*/ 11 h 27"/>
                <a:gd name="T30" fmla="*/ 24 w 27"/>
                <a:gd name="T31" fmla="*/ 17 h 27"/>
                <a:gd name="T32" fmla="*/ 25 w 27"/>
                <a:gd name="T33" fmla="*/ 21 h 27"/>
                <a:gd name="T34" fmla="*/ 20 w 27"/>
                <a:gd name="T35" fmla="*/ 23 h 27"/>
                <a:gd name="T36" fmla="*/ 16 w 27"/>
                <a:gd name="T37" fmla="*/ 27 h 27"/>
                <a:gd name="T38" fmla="*/ 16 w 27"/>
                <a:gd name="T39" fmla="*/ 26 h 27"/>
                <a:gd name="T40" fmla="*/ 20 w 27"/>
                <a:gd name="T41" fmla="*/ 22 h 27"/>
                <a:gd name="T42" fmla="*/ 24 w 27"/>
                <a:gd name="T43" fmla="*/ 21 h 27"/>
                <a:gd name="T44" fmla="*/ 24 w 27"/>
                <a:gd name="T45" fmla="*/ 17 h 27"/>
                <a:gd name="T46" fmla="*/ 24 w 27"/>
                <a:gd name="T47" fmla="*/ 11 h 27"/>
                <a:gd name="T48" fmla="*/ 23 w 27"/>
                <a:gd name="T49" fmla="*/ 7 h 27"/>
                <a:gd name="T50" fmla="*/ 23 w 27"/>
                <a:gd name="T51" fmla="*/ 5 h 27"/>
                <a:gd name="T52" fmla="*/ 20 w 27"/>
                <a:gd name="T53" fmla="*/ 4 h 27"/>
                <a:gd name="T54" fmla="*/ 16 w 27"/>
                <a:gd name="T55" fmla="*/ 1 h 27"/>
                <a:gd name="T56" fmla="*/ 12 w 27"/>
                <a:gd name="T57" fmla="*/ 3 h 27"/>
                <a:gd name="T58" fmla="*/ 6 w 27"/>
                <a:gd name="T59" fmla="*/ 3 h 27"/>
                <a:gd name="T60" fmla="*/ 5 w 27"/>
                <a:gd name="T61" fmla="*/ 7 h 27"/>
                <a:gd name="T62" fmla="*/ 1 w 27"/>
                <a:gd name="T63" fmla="*/ 11 h 27"/>
                <a:gd name="T64" fmla="*/ 3 w 27"/>
                <a:gd name="T65" fmla="*/ 15 h 27"/>
                <a:gd name="T66" fmla="*/ 3 w 27"/>
                <a:gd name="T67" fmla="*/ 21 h 27"/>
                <a:gd name="T68" fmla="*/ 8 w 27"/>
                <a:gd name="T69" fmla="*/ 22 h 27"/>
                <a:gd name="T70" fmla="*/ 12 w 27"/>
                <a:gd name="T71" fmla="*/ 26 h 27"/>
                <a:gd name="T72" fmla="*/ 8 w 27"/>
                <a:gd name="T73" fmla="*/ 7 h 27"/>
                <a:gd name="T74" fmla="*/ 20 w 27"/>
                <a:gd name="T75" fmla="*/ 19 h 27"/>
                <a:gd name="T76" fmla="*/ 19 w 27"/>
                <a:gd name="T77" fmla="*/ 20 h 27"/>
                <a:gd name="T78" fmla="*/ 14 w 27"/>
                <a:gd name="T79" fmla="*/ 22 h 27"/>
                <a:gd name="T80" fmla="*/ 8 w 27"/>
                <a:gd name="T81" fmla="*/ 19 h 27"/>
                <a:gd name="T82" fmla="*/ 19 w 27"/>
                <a:gd name="T8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13" y="27"/>
                    <a:pt x="12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8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3"/>
                    <a:pt x="20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10"/>
                    <a:pt x="25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7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5" y="16"/>
                    <a:pt x="25" y="16"/>
                    <a:pt x="24" y="17"/>
                  </a:cubicBezTo>
                  <a:cubicBezTo>
                    <a:pt x="24" y="18"/>
                    <a:pt x="24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3" y="23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4"/>
                    <a:pt x="17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4" y="27"/>
                    <a:pt x="14" y="27"/>
                  </a:cubicBezTo>
                  <a:close/>
                  <a:moveTo>
                    <a:pt x="12" y="26"/>
                  </a:moveTo>
                  <a:cubicBezTo>
                    <a:pt x="13" y="26"/>
                    <a:pt x="14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4" y="16"/>
                    <a:pt x="24" y="15"/>
                    <a:pt x="26" y="15"/>
                  </a:cubicBezTo>
                  <a:cubicBezTo>
                    <a:pt x="27" y="14"/>
                    <a:pt x="27" y="13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9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5"/>
                    <a:pt x="22" y="3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5" y="23"/>
                    <a:pt x="6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2" y="26"/>
                  </a:lnTo>
                  <a:close/>
                  <a:moveTo>
                    <a:pt x="14" y="22"/>
                  </a:moveTo>
                  <a:cubicBezTo>
                    <a:pt x="12" y="22"/>
                    <a:pt x="9" y="21"/>
                    <a:pt x="8" y="19"/>
                  </a:cubicBezTo>
                  <a:cubicBezTo>
                    <a:pt x="5" y="16"/>
                    <a:pt x="4" y="11"/>
                    <a:pt x="8" y="7"/>
                  </a:cubicBezTo>
                  <a:cubicBezTo>
                    <a:pt x="12" y="3"/>
                    <a:pt x="17" y="5"/>
                    <a:pt x="19" y="8"/>
                  </a:cubicBezTo>
                  <a:cubicBezTo>
                    <a:pt x="22" y="10"/>
                    <a:pt x="24" y="15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6" y="22"/>
                    <a:pt x="14" y="22"/>
                  </a:cubicBezTo>
                  <a:close/>
                  <a:moveTo>
                    <a:pt x="13" y="5"/>
                  </a:moveTo>
                  <a:cubicBezTo>
                    <a:pt x="12" y="5"/>
                    <a:pt x="10" y="6"/>
                    <a:pt x="8" y="8"/>
                  </a:cubicBezTo>
                  <a:cubicBezTo>
                    <a:pt x="4" y="11"/>
                    <a:pt x="6" y="16"/>
                    <a:pt x="8" y="19"/>
                  </a:cubicBezTo>
                  <a:cubicBezTo>
                    <a:pt x="11" y="21"/>
                    <a:pt x="15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5"/>
                    <a:pt x="22" y="11"/>
                    <a:pt x="19" y="8"/>
                  </a:cubicBezTo>
                  <a:cubicBezTo>
                    <a:pt x="18" y="7"/>
                    <a:pt x="16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352"/>
            <p:cNvSpPr>
              <a:spLocks noEditPoints="1"/>
            </p:cNvSpPr>
            <p:nvPr/>
          </p:nvSpPr>
          <p:spPr bwMode="auto">
            <a:xfrm>
              <a:off x="4997" y="3244"/>
              <a:ext cx="68" cy="61"/>
            </a:xfrm>
            <a:custGeom>
              <a:avLst/>
              <a:gdLst>
                <a:gd name="T0" fmla="*/ 11 w 27"/>
                <a:gd name="T1" fmla="*/ 24 h 24"/>
                <a:gd name="T2" fmla="*/ 11 w 27"/>
                <a:gd name="T3" fmla="*/ 22 h 24"/>
                <a:gd name="T4" fmla="*/ 7 w 27"/>
                <a:gd name="T5" fmla="*/ 20 h 24"/>
                <a:gd name="T6" fmla="*/ 6 w 27"/>
                <a:gd name="T7" fmla="*/ 22 h 24"/>
                <a:gd name="T8" fmla="*/ 2 w 27"/>
                <a:gd name="T9" fmla="*/ 18 h 24"/>
                <a:gd name="T10" fmla="*/ 6 w 27"/>
                <a:gd name="T11" fmla="*/ 21 h 24"/>
                <a:gd name="T12" fmla="*/ 7 w 27"/>
                <a:gd name="T13" fmla="*/ 20 h 24"/>
                <a:gd name="T14" fmla="*/ 11 w 27"/>
                <a:gd name="T15" fmla="*/ 22 h 24"/>
                <a:gd name="T16" fmla="*/ 12 w 27"/>
                <a:gd name="T17" fmla="*/ 24 h 24"/>
                <a:gd name="T18" fmla="*/ 15 w 27"/>
                <a:gd name="T19" fmla="*/ 23 h 24"/>
                <a:gd name="T20" fmla="*/ 16 w 27"/>
                <a:gd name="T21" fmla="*/ 21 h 24"/>
                <a:gd name="T22" fmla="*/ 20 w 27"/>
                <a:gd name="T23" fmla="*/ 20 h 24"/>
                <a:gd name="T24" fmla="*/ 24 w 27"/>
                <a:gd name="T25" fmla="*/ 18 h 24"/>
                <a:gd name="T26" fmla="*/ 24 w 27"/>
                <a:gd name="T27" fmla="*/ 16 h 24"/>
                <a:gd name="T28" fmla="*/ 25 w 27"/>
                <a:gd name="T29" fmla="*/ 16 h 24"/>
                <a:gd name="T30" fmla="*/ 25 w 27"/>
                <a:gd name="T31" fmla="*/ 19 h 24"/>
                <a:gd name="T32" fmla="*/ 21 w 27"/>
                <a:gd name="T33" fmla="*/ 22 h 24"/>
                <a:gd name="T34" fmla="*/ 20 w 27"/>
                <a:gd name="T35" fmla="*/ 20 h 24"/>
                <a:gd name="T36" fmla="*/ 16 w 27"/>
                <a:gd name="T37" fmla="*/ 23 h 24"/>
                <a:gd name="T38" fmla="*/ 16 w 27"/>
                <a:gd name="T39" fmla="*/ 24 h 24"/>
                <a:gd name="T40" fmla="*/ 3 w 27"/>
                <a:gd name="T41" fmla="*/ 16 h 24"/>
                <a:gd name="T42" fmla="*/ 2 w 27"/>
                <a:gd name="T43" fmla="*/ 13 h 24"/>
                <a:gd name="T44" fmla="*/ 0 w 27"/>
                <a:gd name="T45" fmla="*/ 13 h 24"/>
                <a:gd name="T46" fmla="*/ 0 w 27"/>
                <a:gd name="T47" fmla="*/ 6 h 24"/>
                <a:gd name="T48" fmla="*/ 1 w 27"/>
                <a:gd name="T49" fmla="*/ 13 h 24"/>
                <a:gd name="T50" fmla="*/ 3 w 27"/>
                <a:gd name="T51" fmla="*/ 13 h 24"/>
                <a:gd name="T52" fmla="*/ 4 w 27"/>
                <a:gd name="T53" fmla="*/ 16 h 24"/>
                <a:gd name="T54" fmla="*/ 24 w 27"/>
                <a:gd name="T55" fmla="*/ 15 h 24"/>
                <a:gd name="T56" fmla="*/ 23 w 27"/>
                <a:gd name="T57" fmla="*/ 15 h 24"/>
                <a:gd name="T58" fmla="*/ 26 w 27"/>
                <a:gd name="T59" fmla="*/ 13 h 24"/>
                <a:gd name="T60" fmla="*/ 27 w 27"/>
                <a:gd name="T61" fmla="*/ 10 h 24"/>
                <a:gd name="T62" fmla="*/ 27 w 27"/>
                <a:gd name="T63" fmla="*/ 13 h 24"/>
                <a:gd name="T64" fmla="*/ 24 w 27"/>
                <a:gd name="T65" fmla="*/ 14 h 24"/>
                <a:gd name="T66" fmla="*/ 24 w 27"/>
                <a:gd name="T67" fmla="*/ 15 h 24"/>
                <a:gd name="T68" fmla="*/ 21 w 27"/>
                <a:gd name="T69" fmla="*/ 10 h 24"/>
                <a:gd name="T70" fmla="*/ 8 w 27"/>
                <a:gd name="T71" fmla="*/ 5 h 24"/>
                <a:gd name="T72" fmla="*/ 6 w 27"/>
                <a:gd name="T73" fmla="*/ 8 h 24"/>
                <a:gd name="T74" fmla="*/ 7 w 27"/>
                <a:gd name="T75" fmla="*/ 5 h 24"/>
                <a:gd name="T76" fmla="*/ 22 w 27"/>
                <a:gd name="T77" fmla="*/ 10 h 24"/>
                <a:gd name="T78" fmla="*/ 4 w 27"/>
                <a:gd name="T79" fmla="*/ 4 h 24"/>
                <a:gd name="T80" fmla="*/ 2 w 27"/>
                <a:gd name="T81" fmla="*/ 3 h 24"/>
                <a:gd name="T82" fmla="*/ 3 w 27"/>
                <a:gd name="T83" fmla="*/ 1 h 24"/>
                <a:gd name="T84" fmla="*/ 3 w 27"/>
                <a:gd name="T85" fmla="*/ 1 h 24"/>
                <a:gd name="T86" fmla="*/ 3 w 27"/>
                <a:gd name="T87" fmla="*/ 1 h 24"/>
                <a:gd name="T88" fmla="*/ 4 w 27"/>
                <a:gd name="T89" fmla="*/ 4 h 24"/>
                <a:gd name="T90" fmla="*/ 4 w 27"/>
                <a:gd name="T9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24">
                  <a:moveTo>
                    <a:pt x="13" y="24"/>
                  </a:moveTo>
                  <a:cubicBezTo>
                    <a:pt x="13" y="24"/>
                    <a:pt x="12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2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1"/>
                    <a:pt x="18" y="21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2" y="11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7"/>
                    <a:pt x="19" y="4"/>
                    <a:pt x="16" y="3"/>
                  </a:cubicBezTo>
                  <a:cubicBezTo>
                    <a:pt x="14" y="3"/>
                    <a:pt x="11" y="2"/>
                    <a:pt x="8" y="5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7" y="5"/>
                  </a:cubicBezTo>
                  <a:cubicBezTo>
                    <a:pt x="10" y="2"/>
                    <a:pt x="13" y="2"/>
                    <a:pt x="16" y="3"/>
                  </a:cubicBezTo>
                  <a:cubicBezTo>
                    <a:pt x="19" y="4"/>
                    <a:pt x="22" y="7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353"/>
            <p:cNvSpPr>
              <a:spLocks/>
            </p:cNvSpPr>
            <p:nvPr/>
          </p:nvSpPr>
          <p:spPr bwMode="auto">
            <a:xfrm>
              <a:off x="5002" y="3285"/>
              <a:ext cx="2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354"/>
            <p:cNvSpPr>
              <a:spLocks/>
            </p:cNvSpPr>
            <p:nvPr/>
          </p:nvSpPr>
          <p:spPr bwMode="auto">
            <a:xfrm>
              <a:off x="5060" y="3234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355"/>
            <p:cNvSpPr>
              <a:spLocks/>
            </p:cNvSpPr>
            <p:nvPr/>
          </p:nvSpPr>
          <p:spPr bwMode="auto">
            <a:xfrm>
              <a:off x="5078" y="326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356"/>
            <p:cNvSpPr>
              <a:spLocks/>
            </p:cNvSpPr>
            <p:nvPr/>
          </p:nvSpPr>
          <p:spPr bwMode="auto">
            <a:xfrm>
              <a:off x="5081" y="326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357"/>
            <p:cNvSpPr>
              <a:spLocks/>
            </p:cNvSpPr>
            <p:nvPr/>
          </p:nvSpPr>
          <p:spPr bwMode="auto">
            <a:xfrm>
              <a:off x="5083" y="326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358"/>
            <p:cNvSpPr>
              <a:spLocks/>
            </p:cNvSpPr>
            <p:nvPr/>
          </p:nvSpPr>
          <p:spPr bwMode="auto">
            <a:xfrm>
              <a:off x="5083" y="326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359"/>
            <p:cNvSpPr>
              <a:spLocks/>
            </p:cNvSpPr>
            <p:nvPr/>
          </p:nvSpPr>
          <p:spPr bwMode="auto">
            <a:xfrm>
              <a:off x="5068" y="3252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360"/>
            <p:cNvSpPr>
              <a:spLocks/>
            </p:cNvSpPr>
            <p:nvPr/>
          </p:nvSpPr>
          <p:spPr bwMode="auto">
            <a:xfrm>
              <a:off x="5078" y="3257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2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361"/>
            <p:cNvSpPr>
              <a:spLocks/>
            </p:cNvSpPr>
            <p:nvPr/>
          </p:nvSpPr>
          <p:spPr bwMode="auto">
            <a:xfrm>
              <a:off x="5106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362"/>
            <p:cNvSpPr>
              <a:spLocks/>
            </p:cNvSpPr>
            <p:nvPr/>
          </p:nvSpPr>
          <p:spPr bwMode="auto">
            <a:xfrm>
              <a:off x="5096" y="32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0" name="Freeform 363"/>
            <p:cNvSpPr>
              <a:spLocks/>
            </p:cNvSpPr>
            <p:nvPr/>
          </p:nvSpPr>
          <p:spPr bwMode="auto">
            <a:xfrm>
              <a:off x="5093" y="3255"/>
              <a:ext cx="3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1" name="Freeform 364"/>
            <p:cNvSpPr>
              <a:spLocks/>
            </p:cNvSpPr>
            <p:nvPr/>
          </p:nvSpPr>
          <p:spPr bwMode="auto">
            <a:xfrm>
              <a:off x="5106" y="324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2" name="Freeform 365"/>
            <p:cNvSpPr>
              <a:spLocks/>
            </p:cNvSpPr>
            <p:nvPr/>
          </p:nvSpPr>
          <p:spPr bwMode="auto">
            <a:xfrm>
              <a:off x="5070" y="3249"/>
              <a:ext cx="3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2 h 3"/>
                <a:gd name="T4" fmla="*/ 0 w 1"/>
                <a:gd name="T5" fmla="*/ 2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2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3" name="Freeform 366"/>
            <p:cNvSpPr>
              <a:spLocks/>
            </p:cNvSpPr>
            <p:nvPr/>
          </p:nvSpPr>
          <p:spPr bwMode="auto">
            <a:xfrm>
              <a:off x="5065" y="323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367"/>
            <p:cNvSpPr>
              <a:spLocks/>
            </p:cNvSpPr>
            <p:nvPr/>
          </p:nvSpPr>
          <p:spPr bwMode="auto">
            <a:xfrm>
              <a:off x="5063" y="3237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368"/>
            <p:cNvSpPr>
              <a:spLocks/>
            </p:cNvSpPr>
            <p:nvPr/>
          </p:nvSpPr>
          <p:spPr bwMode="auto">
            <a:xfrm>
              <a:off x="5065" y="323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369"/>
            <p:cNvSpPr>
              <a:spLocks/>
            </p:cNvSpPr>
            <p:nvPr/>
          </p:nvSpPr>
          <p:spPr bwMode="auto">
            <a:xfrm>
              <a:off x="5065" y="324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370"/>
            <p:cNvSpPr>
              <a:spLocks/>
            </p:cNvSpPr>
            <p:nvPr/>
          </p:nvSpPr>
          <p:spPr bwMode="auto">
            <a:xfrm>
              <a:off x="5065" y="324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371"/>
            <p:cNvSpPr>
              <a:spLocks/>
            </p:cNvSpPr>
            <p:nvPr/>
          </p:nvSpPr>
          <p:spPr bwMode="auto">
            <a:xfrm>
              <a:off x="5065" y="3252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372"/>
            <p:cNvSpPr>
              <a:spLocks/>
            </p:cNvSpPr>
            <p:nvPr/>
          </p:nvSpPr>
          <p:spPr bwMode="auto">
            <a:xfrm>
              <a:off x="5065" y="3252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373"/>
            <p:cNvSpPr>
              <a:spLocks/>
            </p:cNvSpPr>
            <p:nvPr/>
          </p:nvSpPr>
          <p:spPr bwMode="auto">
            <a:xfrm>
              <a:off x="5073" y="3252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374"/>
            <p:cNvSpPr>
              <a:spLocks/>
            </p:cNvSpPr>
            <p:nvPr/>
          </p:nvSpPr>
          <p:spPr bwMode="auto">
            <a:xfrm>
              <a:off x="5073" y="325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375"/>
            <p:cNvSpPr>
              <a:spLocks/>
            </p:cNvSpPr>
            <p:nvPr/>
          </p:nvSpPr>
          <p:spPr bwMode="auto">
            <a:xfrm>
              <a:off x="5073" y="3255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376"/>
            <p:cNvSpPr>
              <a:spLocks/>
            </p:cNvSpPr>
            <p:nvPr/>
          </p:nvSpPr>
          <p:spPr bwMode="auto">
            <a:xfrm>
              <a:off x="5076" y="3255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377"/>
            <p:cNvSpPr>
              <a:spLocks/>
            </p:cNvSpPr>
            <p:nvPr/>
          </p:nvSpPr>
          <p:spPr bwMode="auto">
            <a:xfrm>
              <a:off x="5076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378"/>
            <p:cNvSpPr>
              <a:spLocks/>
            </p:cNvSpPr>
            <p:nvPr/>
          </p:nvSpPr>
          <p:spPr bwMode="auto">
            <a:xfrm>
              <a:off x="5088" y="325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379"/>
            <p:cNvSpPr>
              <a:spLocks/>
            </p:cNvSpPr>
            <p:nvPr/>
          </p:nvSpPr>
          <p:spPr bwMode="auto">
            <a:xfrm>
              <a:off x="5088" y="325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380"/>
            <p:cNvSpPr>
              <a:spLocks/>
            </p:cNvSpPr>
            <p:nvPr/>
          </p:nvSpPr>
          <p:spPr bwMode="auto">
            <a:xfrm>
              <a:off x="5091" y="325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381"/>
            <p:cNvSpPr>
              <a:spLocks/>
            </p:cNvSpPr>
            <p:nvPr/>
          </p:nvSpPr>
          <p:spPr bwMode="auto">
            <a:xfrm>
              <a:off x="5068" y="3219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382"/>
            <p:cNvSpPr>
              <a:spLocks/>
            </p:cNvSpPr>
            <p:nvPr/>
          </p:nvSpPr>
          <p:spPr bwMode="auto">
            <a:xfrm>
              <a:off x="5068" y="3222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383"/>
            <p:cNvSpPr>
              <a:spLocks/>
            </p:cNvSpPr>
            <p:nvPr/>
          </p:nvSpPr>
          <p:spPr bwMode="auto">
            <a:xfrm>
              <a:off x="5073" y="3222"/>
              <a:ext cx="8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384"/>
            <p:cNvSpPr>
              <a:spLocks/>
            </p:cNvSpPr>
            <p:nvPr/>
          </p:nvSpPr>
          <p:spPr bwMode="auto">
            <a:xfrm>
              <a:off x="5076" y="3222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2" name="Freeform 385"/>
            <p:cNvSpPr>
              <a:spLocks/>
            </p:cNvSpPr>
            <p:nvPr/>
          </p:nvSpPr>
          <p:spPr bwMode="auto">
            <a:xfrm>
              <a:off x="5081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3" name="Freeform 386"/>
            <p:cNvSpPr>
              <a:spLocks/>
            </p:cNvSpPr>
            <p:nvPr/>
          </p:nvSpPr>
          <p:spPr bwMode="auto">
            <a:xfrm>
              <a:off x="5083" y="3219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0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4" name="Freeform 387"/>
            <p:cNvSpPr>
              <a:spLocks/>
            </p:cNvSpPr>
            <p:nvPr/>
          </p:nvSpPr>
          <p:spPr bwMode="auto">
            <a:xfrm>
              <a:off x="5083" y="3219"/>
              <a:ext cx="8" cy="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1 w 3"/>
                <a:gd name="T13" fmla="*/ 2 h 2"/>
                <a:gd name="T14" fmla="*/ 1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5" name="Freeform 388"/>
            <p:cNvSpPr>
              <a:spLocks/>
            </p:cNvSpPr>
            <p:nvPr/>
          </p:nvSpPr>
          <p:spPr bwMode="auto">
            <a:xfrm>
              <a:off x="5086" y="3222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6" name="Freeform 389"/>
            <p:cNvSpPr>
              <a:spLocks/>
            </p:cNvSpPr>
            <p:nvPr/>
          </p:nvSpPr>
          <p:spPr bwMode="auto">
            <a:xfrm>
              <a:off x="5088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7" name="Freeform 390"/>
            <p:cNvSpPr>
              <a:spLocks/>
            </p:cNvSpPr>
            <p:nvPr/>
          </p:nvSpPr>
          <p:spPr bwMode="auto">
            <a:xfrm>
              <a:off x="5091" y="3222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8" name="Freeform 391"/>
            <p:cNvSpPr>
              <a:spLocks/>
            </p:cNvSpPr>
            <p:nvPr/>
          </p:nvSpPr>
          <p:spPr bwMode="auto">
            <a:xfrm>
              <a:off x="5093" y="322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9" name="Freeform 392"/>
            <p:cNvSpPr>
              <a:spLocks/>
            </p:cNvSpPr>
            <p:nvPr/>
          </p:nvSpPr>
          <p:spPr bwMode="auto">
            <a:xfrm>
              <a:off x="5093" y="3224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0" name="Freeform 393"/>
            <p:cNvSpPr>
              <a:spLocks/>
            </p:cNvSpPr>
            <p:nvPr/>
          </p:nvSpPr>
          <p:spPr bwMode="auto">
            <a:xfrm>
              <a:off x="5096" y="3227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1" name="Freeform 394"/>
            <p:cNvSpPr>
              <a:spLocks/>
            </p:cNvSpPr>
            <p:nvPr/>
          </p:nvSpPr>
          <p:spPr bwMode="auto">
            <a:xfrm>
              <a:off x="5096" y="3229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2" name="Freeform 395"/>
            <p:cNvSpPr>
              <a:spLocks/>
            </p:cNvSpPr>
            <p:nvPr/>
          </p:nvSpPr>
          <p:spPr bwMode="auto">
            <a:xfrm>
              <a:off x="5098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3" name="Freeform 396"/>
            <p:cNvSpPr>
              <a:spLocks/>
            </p:cNvSpPr>
            <p:nvPr/>
          </p:nvSpPr>
          <p:spPr bwMode="auto">
            <a:xfrm>
              <a:off x="5098" y="3229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4" name="Freeform 397"/>
            <p:cNvSpPr>
              <a:spLocks/>
            </p:cNvSpPr>
            <p:nvPr/>
          </p:nvSpPr>
          <p:spPr bwMode="auto">
            <a:xfrm>
              <a:off x="5098" y="3232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5" name="Freeform 398"/>
            <p:cNvSpPr>
              <a:spLocks/>
            </p:cNvSpPr>
            <p:nvPr/>
          </p:nvSpPr>
          <p:spPr bwMode="auto">
            <a:xfrm>
              <a:off x="5098" y="3234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6" name="Freeform 399"/>
            <p:cNvSpPr>
              <a:spLocks/>
            </p:cNvSpPr>
            <p:nvPr/>
          </p:nvSpPr>
          <p:spPr bwMode="auto">
            <a:xfrm>
              <a:off x="5101" y="323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400"/>
            <p:cNvSpPr>
              <a:spLocks/>
            </p:cNvSpPr>
            <p:nvPr/>
          </p:nvSpPr>
          <p:spPr bwMode="auto">
            <a:xfrm>
              <a:off x="5106" y="324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401"/>
            <p:cNvSpPr>
              <a:spLocks/>
            </p:cNvSpPr>
            <p:nvPr/>
          </p:nvSpPr>
          <p:spPr bwMode="auto">
            <a:xfrm>
              <a:off x="5106" y="3244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402"/>
            <p:cNvSpPr>
              <a:spLocks/>
            </p:cNvSpPr>
            <p:nvPr/>
          </p:nvSpPr>
          <p:spPr bwMode="auto">
            <a:xfrm>
              <a:off x="5096" y="325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403"/>
            <p:cNvSpPr>
              <a:spLocks/>
            </p:cNvSpPr>
            <p:nvPr/>
          </p:nvSpPr>
          <p:spPr bwMode="auto">
            <a:xfrm>
              <a:off x="5098" y="325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404"/>
            <p:cNvSpPr>
              <a:spLocks/>
            </p:cNvSpPr>
            <p:nvPr/>
          </p:nvSpPr>
          <p:spPr bwMode="auto">
            <a:xfrm>
              <a:off x="5101" y="325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0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405"/>
            <p:cNvSpPr>
              <a:spLocks/>
            </p:cNvSpPr>
            <p:nvPr/>
          </p:nvSpPr>
          <p:spPr bwMode="auto">
            <a:xfrm>
              <a:off x="5065" y="323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406"/>
            <p:cNvSpPr>
              <a:spLocks/>
            </p:cNvSpPr>
            <p:nvPr/>
          </p:nvSpPr>
          <p:spPr bwMode="auto">
            <a:xfrm>
              <a:off x="5065" y="324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407"/>
            <p:cNvSpPr>
              <a:spLocks noEditPoints="1"/>
            </p:cNvSpPr>
            <p:nvPr/>
          </p:nvSpPr>
          <p:spPr bwMode="auto">
            <a:xfrm>
              <a:off x="5063" y="3211"/>
              <a:ext cx="51" cy="51"/>
            </a:xfrm>
            <a:custGeom>
              <a:avLst/>
              <a:gdLst>
                <a:gd name="T0" fmla="*/ 6 w 20"/>
                <a:gd name="T1" fmla="*/ 19 h 20"/>
                <a:gd name="T2" fmla="*/ 6 w 20"/>
                <a:gd name="T3" fmla="*/ 17 h 20"/>
                <a:gd name="T4" fmla="*/ 3 w 20"/>
                <a:gd name="T5" fmla="*/ 17 h 20"/>
                <a:gd name="T6" fmla="*/ 1 w 20"/>
                <a:gd name="T7" fmla="*/ 14 h 20"/>
                <a:gd name="T8" fmla="*/ 2 w 20"/>
                <a:gd name="T9" fmla="*/ 13 h 20"/>
                <a:gd name="T10" fmla="*/ 0 w 20"/>
                <a:gd name="T11" fmla="*/ 10 h 20"/>
                <a:gd name="T12" fmla="*/ 0 w 20"/>
                <a:gd name="T13" fmla="*/ 6 h 20"/>
                <a:gd name="T14" fmla="*/ 2 w 20"/>
                <a:gd name="T15" fmla="*/ 6 h 20"/>
                <a:gd name="T16" fmla="*/ 3 w 20"/>
                <a:gd name="T17" fmla="*/ 3 h 20"/>
                <a:gd name="T18" fmla="*/ 5 w 20"/>
                <a:gd name="T19" fmla="*/ 1 h 20"/>
                <a:gd name="T20" fmla="*/ 7 w 20"/>
                <a:gd name="T21" fmla="*/ 2 h 20"/>
                <a:gd name="T22" fmla="*/ 9 w 20"/>
                <a:gd name="T23" fmla="*/ 0 h 20"/>
                <a:gd name="T24" fmla="*/ 13 w 20"/>
                <a:gd name="T25" fmla="*/ 0 h 20"/>
                <a:gd name="T26" fmla="*/ 13 w 20"/>
                <a:gd name="T27" fmla="*/ 2 h 20"/>
                <a:gd name="T28" fmla="*/ 16 w 20"/>
                <a:gd name="T29" fmla="*/ 3 h 20"/>
                <a:gd name="T30" fmla="*/ 18 w 20"/>
                <a:gd name="T31" fmla="*/ 4 h 20"/>
                <a:gd name="T32" fmla="*/ 19 w 20"/>
                <a:gd name="T33" fmla="*/ 5 h 20"/>
                <a:gd name="T34" fmla="*/ 19 w 20"/>
                <a:gd name="T35" fmla="*/ 6 h 20"/>
                <a:gd name="T36" fmla="*/ 18 w 20"/>
                <a:gd name="T37" fmla="*/ 7 h 20"/>
                <a:gd name="T38" fmla="*/ 18 w 20"/>
                <a:gd name="T39" fmla="*/ 6 h 20"/>
                <a:gd name="T40" fmla="*/ 18 w 20"/>
                <a:gd name="T41" fmla="*/ 9 h 20"/>
                <a:gd name="T42" fmla="*/ 20 w 20"/>
                <a:gd name="T43" fmla="*/ 10 h 20"/>
                <a:gd name="T44" fmla="*/ 19 w 20"/>
                <a:gd name="T45" fmla="*/ 13 h 20"/>
                <a:gd name="T46" fmla="*/ 16 w 20"/>
                <a:gd name="T47" fmla="*/ 15 h 20"/>
                <a:gd name="T48" fmla="*/ 17 w 20"/>
                <a:gd name="T49" fmla="*/ 17 h 20"/>
                <a:gd name="T50" fmla="*/ 14 w 20"/>
                <a:gd name="T51" fmla="*/ 19 h 20"/>
                <a:gd name="T52" fmla="*/ 10 w 20"/>
                <a:gd name="T53" fmla="*/ 18 h 20"/>
                <a:gd name="T54" fmla="*/ 10 w 20"/>
                <a:gd name="T55" fmla="*/ 20 h 20"/>
                <a:gd name="T56" fmla="*/ 9 w 20"/>
                <a:gd name="T57" fmla="*/ 19 h 20"/>
                <a:gd name="T58" fmla="*/ 10 w 20"/>
                <a:gd name="T59" fmla="*/ 17 h 20"/>
                <a:gd name="T60" fmla="*/ 13 w 20"/>
                <a:gd name="T61" fmla="*/ 17 h 20"/>
                <a:gd name="T62" fmla="*/ 16 w 20"/>
                <a:gd name="T63" fmla="*/ 16 h 20"/>
                <a:gd name="T64" fmla="*/ 15 w 20"/>
                <a:gd name="T65" fmla="*/ 15 h 20"/>
                <a:gd name="T66" fmla="*/ 19 w 20"/>
                <a:gd name="T67" fmla="*/ 12 h 20"/>
                <a:gd name="T68" fmla="*/ 18 w 20"/>
                <a:gd name="T69" fmla="*/ 10 h 20"/>
                <a:gd name="T70" fmla="*/ 17 w 20"/>
                <a:gd name="T71" fmla="*/ 6 h 20"/>
                <a:gd name="T72" fmla="*/ 18 w 20"/>
                <a:gd name="T73" fmla="*/ 5 h 20"/>
                <a:gd name="T74" fmla="*/ 17 w 20"/>
                <a:gd name="T75" fmla="*/ 3 h 20"/>
                <a:gd name="T76" fmla="*/ 15 w 20"/>
                <a:gd name="T77" fmla="*/ 4 h 20"/>
                <a:gd name="T78" fmla="*/ 12 w 20"/>
                <a:gd name="T79" fmla="*/ 2 h 20"/>
                <a:gd name="T80" fmla="*/ 10 w 20"/>
                <a:gd name="T81" fmla="*/ 0 h 20"/>
                <a:gd name="T82" fmla="*/ 9 w 20"/>
                <a:gd name="T83" fmla="*/ 2 h 20"/>
                <a:gd name="T84" fmla="*/ 6 w 20"/>
                <a:gd name="T85" fmla="*/ 2 h 20"/>
                <a:gd name="T86" fmla="*/ 3 w 20"/>
                <a:gd name="T87" fmla="*/ 3 h 20"/>
                <a:gd name="T88" fmla="*/ 4 w 20"/>
                <a:gd name="T89" fmla="*/ 4 h 20"/>
                <a:gd name="T90" fmla="*/ 2 w 20"/>
                <a:gd name="T91" fmla="*/ 7 h 20"/>
                <a:gd name="T92" fmla="*/ 0 w 20"/>
                <a:gd name="T93" fmla="*/ 9 h 20"/>
                <a:gd name="T94" fmla="*/ 2 w 20"/>
                <a:gd name="T95" fmla="*/ 10 h 20"/>
                <a:gd name="T96" fmla="*/ 2 w 20"/>
                <a:gd name="T97" fmla="*/ 13 h 20"/>
                <a:gd name="T98" fmla="*/ 3 w 20"/>
                <a:gd name="T99" fmla="*/ 16 h 20"/>
                <a:gd name="T100" fmla="*/ 4 w 20"/>
                <a:gd name="T101" fmla="*/ 15 h 20"/>
                <a:gd name="T102" fmla="*/ 7 w 20"/>
                <a:gd name="T103" fmla="*/ 17 h 20"/>
                <a:gd name="T104" fmla="*/ 10 w 20"/>
                <a:gd name="T105" fmla="*/ 16 h 20"/>
                <a:gd name="T106" fmla="*/ 6 w 20"/>
                <a:gd name="T107" fmla="*/ 5 h 20"/>
                <a:gd name="T108" fmla="*/ 14 w 20"/>
                <a:gd name="T109" fmla="*/ 14 h 20"/>
                <a:gd name="T110" fmla="*/ 14 w 20"/>
                <a:gd name="T111" fmla="*/ 15 h 20"/>
                <a:gd name="T112" fmla="*/ 13 w 20"/>
                <a:gd name="T113" fmla="*/ 15 h 20"/>
                <a:gd name="T114" fmla="*/ 13 w 20"/>
                <a:gd name="T115" fmla="*/ 15 h 20"/>
                <a:gd name="T116" fmla="*/ 10 w 20"/>
                <a:gd name="T117" fmla="*/ 4 h 20"/>
                <a:gd name="T118" fmla="*/ 5 w 20"/>
                <a:gd name="T119" fmla="*/ 13 h 20"/>
                <a:gd name="T120" fmla="*/ 13 w 20"/>
                <a:gd name="T121" fmla="*/ 14 h 20"/>
                <a:gd name="T122" fmla="*/ 14 w 20"/>
                <a:gd name="T1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7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3"/>
                    <a:pt x="17" y="12"/>
                    <a:pt x="19" y="12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3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7" y="19"/>
                  </a:lnTo>
                  <a:close/>
                  <a:moveTo>
                    <a:pt x="10" y="16"/>
                  </a:moveTo>
                  <a:cubicBezTo>
                    <a:pt x="8" y="16"/>
                    <a:pt x="6" y="15"/>
                    <a:pt x="5" y="13"/>
                  </a:cubicBezTo>
                  <a:cubicBezTo>
                    <a:pt x="3" y="11"/>
                    <a:pt x="3" y="7"/>
                    <a:pt x="6" y="5"/>
                  </a:cubicBezTo>
                  <a:cubicBezTo>
                    <a:pt x="9" y="2"/>
                    <a:pt x="13" y="4"/>
                    <a:pt x="15" y="6"/>
                  </a:cubicBezTo>
                  <a:cubicBezTo>
                    <a:pt x="16" y="8"/>
                    <a:pt x="17" y="12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10" y="16"/>
                  </a:cubicBezTo>
                  <a:close/>
                  <a:moveTo>
                    <a:pt x="10" y="4"/>
                  </a:moveTo>
                  <a:cubicBezTo>
                    <a:pt x="9" y="4"/>
                    <a:pt x="7" y="4"/>
                    <a:pt x="6" y="5"/>
                  </a:cubicBezTo>
                  <a:cubicBezTo>
                    <a:pt x="3" y="7"/>
                    <a:pt x="4" y="11"/>
                    <a:pt x="5" y="13"/>
                  </a:cubicBezTo>
                  <a:cubicBezTo>
                    <a:pt x="7" y="15"/>
                    <a:pt x="10" y="16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2"/>
                    <a:pt x="16" y="9"/>
                    <a:pt x="14" y="6"/>
                  </a:cubicBezTo>
                  <a:cubicBezTo>
                    <a:pt x="13" y="5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408"/>
            <p:cNvSpPr>
              <a:spLocks noEditPoints="1"/>
            </p:cNvSpPr>
            <p:nvPr/>
          </p:nvSpPr>
          <p:spPr bwMode="auto">
            <a:xfrm>
              <a:off x="5060" y="3219"/>
              <a:ext cx="51" cy="46"/>
            </a:xfrm>
            <a:custGeom>
              <a:avLst/>
              <a:gdLst>
                <a:gd name="T0" fmla="*/ 7 w 20"/>
                <a:gd name="T1" fmla="*/ 18 h 18"/>
                <a:gd name="T2" fmla="*/ 7 w 20"/>
                <a:gd name="T3" fmla="*/ 16 h 18"/>
                <a:gd name="T4" fmla="*/ 5 w 20"/>
                <a:gd name="T5" fmla="*/ 15 h 18"/>
                <a:gd name="T6" fmla="*/ 3 w 20"/>
                <a:gd name="T7" fmla="*/ 15 h 18"/>
                <a:gd name="T8" fmla="*/ 1 w 20"/>
                <a:gd name="T9" fmla="*/ 12 h 18"/>
                <a:gd name="T10" fmla="*/ 3 w 20"/>
                <a:gd name="T11" fmla="*/ 15 h 18"/>
                <a:gd name="T12" fmla="*/ 5 w 20"/>
                <a:gd name="T13" fmla="*/ 14 h 18"/>
                <a:gd name="T14" fmla="*/ 7 w 20"/>
                <a:gd name="T15" fmla="*/ 16 h 18"/>
                <a:gd name="T16" fmla="*/ 7 w 20"/>
                <a:gd name="T17" fmla="*/ 17 h 18"/>
                <a:gd name="T18" fmla="*/ 10 w 20"/>
                <a:gd name="T19" fmla="*/ 17 h 18"/>
                <a:gd name="T20" fmla="*/ 11 w 20"/>
                <a:gd name="T21" fmla="*/ 16 h 18"/>
                <a:gd name="T22" fmla="*/ 14 w 20"/>
                <a:gd name="T23" fmla="*/ 16 h 18"/>
                <a:gd name="T24" fmla="*/ 17 w 20"/>
                <a:gd name="T25" fmla="*/ 15 h 18"/>
                <a:gd name="T26" fmla="*/ 17 w 20"/>
                <a:gd name="T27" fmla="*/ 13 h 18"/>
                <a:gd name="T28" fmla="*/ 18 w 20"/>
                <a:gd name="T29" fmla="*/ 14 h 18"/>
                <a:gd name="T30" fmla="*/ 17 w 20"/>
                <a:gd name="T31" fmla="*/ 15 h 18"/>
                <a:gd name="T32" fmla="*/ 15 w 20"/>
                <a:gd name="T33" fmla="*/ 17 h 18"/>
                <a:gd name="T34" fmla="*/ 13 w 20"/>
                <a:gd name="T35" fmla="*/ 16 h 18"/>
                <a:gd name="T36" fmla="*/ 11 w 20"/>
                <a:gd name="T37" fmla="*/ 17 h 18"/>
                <a:gd name="T38" fmla="*/ 10 w 20"/>
                <a:gd name="T39" fmla="*/ 18 h 18"/>
                <a:gd name="T40" fmla="*/ 17 w 20"/>
                <a:gd name="T41" fmla="*/ 13 h 18"/>
                <a:gd name="T42" fmla="*/ 17 w 20"/>
                <a:gd name="T43" fmla="*/ 12 h 18"/>
                <a:gd name="T44" fmla="*/ 20 w 20"/>
                <a:gd name="T45" fmla="*/ 10 h 18"/>
                <a:gd name="T46" fmla="*/ 20 w 20"/>
                <a:gd name="T47" fmla="*/ 10 h 18"/>
                <a:gd name="T48" fmla="*/ 19 w 20"/>
                <a:gd name="T49" fmla="*/ 12 h 18"/>
                <a:gd name="T50" fmla="*/ 17 w 20"/>
                <a:gd name="T51" fmla="*/ 13 h 18"/>
                <a:gd name="T52" fmla="*/ 2 w 20"/>
                <a:gd name="T53" fmla="*/ 11 h 18"/>
                <a:gd name="T54" fmla="*/ 2 w 20"/>
                <a:gd name="T55" fmla="*/ 9 h 18"/>
                <a:gd name="T56" fmla="*/ 0 w 20"/>
                <a:gd name="T57" fmla="*/ 8 h 18"/>
                <a:gd name="T58" fmla="*/ 1 w 20"/>
                <a:gd name="T59" fmla="*/ 4 h 18"/>
                <a:gd name="T60" fmla="*/ 1 w 20"/>
                <a:gd name="T61" fmla="*/ 8 h 18"/>
                <a:gd name="T62" fmla="*/ 2 w 20"/>
                <a:gd name="T63" fmla="*/ 9 h 18"/>
                <a:gd name="T64" fmla="*/ 2 w 20"/>
                <a:gd name="T65" fmla="*/ 11 h 18"/>
                <a:gd name="T66" fmla="*/ 16 w 20"/>
                <a:gd name="T67" fmla="*/ 9 h 18"/>
                <a:gd name="T68" fmla="*/ 13 w 20"/>
                <a:gd name="T69" fmla="*/ 3 h 18"/>
                <a:gd name="T70" fmla="*/ 5 w 20"/>
                <a:gd name="T71" fmla="*/ 6 h 18"/>
                <a:gd name="T72" fmla="*/ 5 w 20"/>
                <a:gd name="T73" fmla="*/ 5 h 18"/>
                <a:gd name="T74" fmla="*/ 13 w 20"/>
                <a:gd name="T75" fmla="*/ 3 h 18"/>
                <a:gd name="T76" fmla="*/ 16 w 20"/>
                <a:gd name="T77" fmla="*/ 9 h 18"/>
                <a:gd name="T78" fmla="*/ 4 w 20"/>
                <a:gd name="T79" fmla="*/ 2 h 18"/>
                <a:gd name="T80" fmla="*/ 3 w 20"/>
                <a:gd name="T81" fmla="*/ 1 h 18"/>
                <a:gd name="T82" fmla="*/ 4 w 20"/>
                <a:gd name="T83" fmla="*/ 0 h 18"/>
                <a:gd name="T84" fmla="*/ 4 w 20"/>
                <a:gd name="T85" fmla="*/ 0 h 18"/>
                <a:gd name="T86" fmla="*/ 4 w 20"/>
                <a:gd name="T87" fmla="*/ 1 h 18"/>
                <a:gd name="T88" fmla="*/ 4 w 20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8"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1" y="4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5" y="5"/>
                    <a:pt x="13" y="3"/>
                  </a:cubicBezTo>
                  <a:cubicBezTo>
                    <a:pt x="12" y="3"/>
                    <a:pt x="9" y="2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9" y="2"/>
                    <a:pt x="11" y="2"/>
                    <a:pt x="13" y="3"/>
                  </a:cubicBezTo>
                  <a:cubicBezTo>
                    <a:pt x="15" y="4"/>
                    <a:pt x="17" y="7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409"/>
            <p:cNvSpPr>
              <a:spLocks/>
            </p:cNvSpPr>
            <p:nvPr/>
          </p:nvSpPr>
          <p:spPr bwMode="auto">
            <a:xfrm>
              <a:off x="5063" y="324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410"/>
            <p:cNvSpPr>
              <a:spLocks/>
            </p:cNvSpPr>
            <p:nvPr/>
          </p:nvSpPr>
          <p:spPr bwMode="auto">
            <a:xfrm>
              <a:off x="5063" y="3288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411"/>
            <p:cNvSpPr>
              <a:spLocks/>
            </p:cNvSpPr>
            <p:nvPr/>
          </p:nvSpPr>
          <p:spPr bwMode="auto">
            <a:xfrm>
              <a:off x="5076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412"/>
            <p:cNvSpPr>
              <a:spLocks/>
            </p:cNvSpPr>
            <p:nvPr/>
          </p:nvSpPr>
          <p:spPr bwMode="auto">
            <a:xfrm>
              <a:off x="5078" y="330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413"/>
            <p:cNvSpPr>
              <a:spLocks/>
            </p:cNvSpPr>
            <p:nvPr/>
          </p:nvSpPr>
          <p:spPr bwMode="auto">
            <a:xfrm>
              <a:off x="5078" y="330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414"/>
            <p:cNvSpPr>
              <a:spLocks/>
            </p:cNvSpPr>
            <p:nvPr/>
          </p:nvSpPr>
          <p:spPr bwMode="auto">
            <a:xfrm>
              <a:off x="5081" y="3310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415"/>
            <p:cNvSpPr>
              <a:spLocks/>
            </p:cNvSpPr>
            <p:nvPr/>
          </p:nvSpPr>
          <p:spPr bwMode="auto">
            <a:xfrm>
              <a:off x="5068" y="3300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416"/>
            <p:cNvSpPr>
              <a:spLocks/>
            </p:cNvSpPr>
            <p:nvPr/>
          </p:nvSpPr>
          <p:spPr bwMode="auto">
            <a:xfrm>
              <a:off x="5076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417"/>
            <p:cNvSpPr>
              <a:spLocks/>
            </p:cNvSpPr>
            <p:nvPr/>
          </p:nvSpPr>
          <p:spPr bwMode="auto">
            <a:xfrm>
              <a:off x="5101" y="3282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418"/>
            <p:cNvSpPr>
              <a:spLocks/>
            </p:cNvSpPr>
            <p:nvPr/>
          </p:nvSpPr>
          <p:spPr bwMode="auto">
            <a:xfrm>
              <a:off x="5091" y="3308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419"/>
            <p:cNvSpPr>
              <a:spLocks/>
            </p:cNvSpPr>
            <p:nvPr/>
          </p:nvSpPr>
          <p:spPr bwMode="auto">
            <a:xfrm>
              <a:off x="5088" y="33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420"/>
            <p:cNvSpPr>
              <a:spLocks/>
            </p:cNvSpPr>
            <p:nvPr/>
          </p:nvSpPr>
          <p:spPr bwMode="auto">
            <a:xfrm>
              <a:off x="5070" y="330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421"/>
            <p:cNvSpPr>
              <a:spLocks/>
            </p:cNvSpPr>
            <p:nvPr/>
          </p:nvSpPr>
          <p:spPr bwMode="auto">
            <a:xfrm>
              <a:off x="5065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422"/>
            <p:cNvSpPr>
              <a:spLocks/>
            </p:cNvSpPr>
            <p:nvPr/>
          </p:nvSpPr>
          <p:spPr bwMode="auto">
            <a:xfrm>
              <a:off x="5065" y="328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423"/>
            <p:cNvSpPr>
              <a:spLocks/>
            </p:cNvSpPr>
            <p:nvPr/>
          </p:nvSpPr>
          <p:spPr bwMode="auto">
            <a:xfrm>
              <a:off x="5065" y="328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424"/>
            <p:cNvSpPr>
              <a:spLocks/>
            </p:cNvSpPr>
            <p:nvPr/>
          </p:nvSpPr>
          <p:spPr bwMode="auto">
            <a:xfrm>
              <a:off x="5065" y="3298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425"/>
            <p:cNvSpPr>
              <a:spLocks/>
            </p:cNvSpPr>
            <p:nvPr/>
          </p:nvSpPr>
          <p:spPr bwMode="auto">
            <a:xfrm>
              <a:off x="5065" y="330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426"/>
            <p:cNvSpPr>
              <a:spLocks/>
            </p:cNvSpPr>
            <p:nvPr/>
          </p:nvSpPr>
          <p:spPr bwMode="auto">
            <a:xfrm>
              <a:off x="5070" y="330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427"/>
            <p:cNvSpPr>
              <a:spLocks/>
            </p:cNvSpPr>
            <p:nvPr/>
          </p:nvSpPr>
          <p:spPr bwMode="auto">
            <a:xfrm>
              <a:off x="5070" y="3303"/>
              <a:ext cx="6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428"/>
            <p:cNvSpPr>
              <a:spLocks/>
            </p:cNvSpPr>
            <p:nvPr/>
          </p:nvSpPr>
          <p:spPr bwMode="auto">
            <a:xfrm>
              <a:off x="5073" y="3303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429"/>
            <p:cNvSpPr>
              <a:spLocks/>
            </p:cNvSpPr>
            <p:nvPr/>
          </p:nvSpPr>
          <p:spPr bwMode="auto">
            <a:xfrm>
              <a:off x="5083" y="3305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430"/>
            <p:cNvSpPr>
              <a:spLocks/>
            </p:cNvSpPr>
            <p:nvPr/>
          </p:nvSpPr>
          <p:spPr bwMode="auto">
            <a:xfrm>
              <a:off x="5086" y="33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431"/>
            <p:cNvSpPr>
              <a:spLocks/>
            </p:cNvSpPr>
            <p:nvPr/>
          </p:nvSpPr>
          <p:spPr bwMode="auto">
            <a:xfrm>
              <a:off x="5076" y="3275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1 h 3"/>
                <a:gd name="T10" fmla="*/ 3 w 3"/>
                <a:gd name="T11" fmla="*/ 1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432"/>
            <p:cNvSpPr>
              <a:spLocks/>
            </p:cNvSpPr>
            <p:nvPr/>
          </p:nvSpPr>
          <p:spPr bwMode="auto">
            <a:xfrm>
              <a:off x="5078" y="3275"/>
              <a:ext cx="8" cy="5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1 h 2"/>
                <a:gd name="T12" fmla="*/ 1 w 3"/>
                <a:gd name="T13" fmla="*/ 2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433"/>
            <p:cNvSpPr>
              <a:spLocks/>
            </p:cNvSpPr>
            <p:nvPr/>
          </p:nvSpPr>
          <p:spPr bwMode="auto">
            <a:xfrm>
              <a:off x="5083" y="32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434"/>
            <p:cNvSpPr>
              <a:spLocks/>
            </p:cNvSpPr>
            <p:nvPr/>
          </p:nvSpPr>
          <p:spPr bwMode="auto">
            <a:xfrm>
              <a:off x="5086" y="3277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435"/>
            <p:cNvSpPr>
              <a:spLocks/>
            </p:cNvSpPr>
            <p:nvPr/>
          </p:nvSpPr>
          <p:spPr bwMode="auto">
            <a:xfrm>
              <a:off x="5088" y="3280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436"/>
            <p:cNvSpPr>
              <a:spLocks/>
            </p:cNvSpPr>
            <p:nvPr/>
          </p:nvSpPr>
          <p:spPr bwMode="auto">
            <a:xfrm>
              <a:off x="5091" y="3282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437"/>
            <p:cNvSpPr>
              <a:spLocks/>
            </p:cNvSpPr>
            <p:nvPr/>
          </p:nvSpPr>
          <p:spPr bwMode="auto">
            <a:xfrm>
              <a:off x="5093" y="3285"/>
              <a:ext cx="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438"/>
            <p:cNvSpPr>
              <a:spLocks/>
            </p:cNvSpPr>
            <p:nvPr/>
          </p:nvSpPr>
          <p:spPr bwMode="auto">
            <a:xfrm>
              <a:off x="5093" y="3288"/>
              <a:ext cx="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  <a:gd name="T4" fmla="*/ 2 w 2"/>
                <a:gd name="T5" fmla="*/ 2 w 2"/>
                <a:gd name="T6" fmla="*/ 1 w 2"/>
                <a:gd name="T7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439"/>
            <p:cNvSpPr>
              <a:spLocks/>
            </p:cNvSpPr>
            <p:nvPr/>
          </p:nvSpPr>
          <p:spPr bwMode="auto">
            <a:xfrm>
              <a:off x="5096" y="3288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440"/>
            <p:cNvSpPr>
              <a:spLocks/>
            </p:cNvSpPr>
            <p:nvPr/>
          </p:nvSpPr>
          <p:spPr bwMode="auto">
            <a:xfrm>
              <a:off x="5096" y="3290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441"/>
            <p:cNvSpPr>
              <a:spLocks/>
            </p:cNvSpPr>
            <p:nvPr/>
          </p:nvSpPr>
          <p:spPr bwMode="auto">
            <a:xfrm>
              <a:off x="5101" y="329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442"/>
            <p:cNvSpPr>
              <a:spLocks/>
            </p:cNvSpPr>
            <p:nvPr/>
          </p:nvSpPr>
          <p:spPr bwMode="auto">
            <a:xfrm>
              <a:off x="5093" y="33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443"/>
            <p:cNvSpPr>
              <a:spLocks/>
            </p:cNvSpPr>
            <p:nvPr/>
          </p:nvSpPr>
          <p:spPr bwMode="auto">
            <a:xfrm>
              <a:off x="5065" y="3290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444"/>
            <p:cNvSpPr>
              <a:spLocks/>
            </p:cNvSpPr>
            <p:nvPr/>
          </p:nvSpPr>
          <p:spPr bwMode="auto">
            <a:xfrm>
              <a:off x="5065" y="3293"/>
              <a:ext cx="3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445"/>
            <p:cNvSpPr>
              <a:spLocks noEditPoints="1"/>
            </p:cNvSpPr>
            <p:nvPr/>
          </p:nvSpPr>
          <p:spPr bwMode="auto">
            <a:xfrm>
              <a:off x="5063" y="3267"/>
              <a:ext cx="43" cy="43"/>
            </a:xfrm>
            <a:custGeom>
              <a:avLst/>
              <a:gdLst>
                <a:gd name="T0" fmla="*/ 5 w 17"/>
                <a:gd name="T1" fmla="*/ 16 h 17"/>
                <a:gd name="T2" fmla="*/ 5 w 17"/>
                <a:gd name="T3" fmla="*/ 15 h 17"/>
                <a:gd name="T4" fmla="*/ 3 w 17"/>
                <a:gd name="T5" fmla="*/ 14 h 17"/>
                <a:gd name="T6" fmla="*/ 1 w 17"/>
                <a:gd name="T7" fmla="*/ 12 h 17"/>
                <a:gd name="T8" fmla="*/ 2 w 17"/>
                <a:gd name="T9" fmla="*/ 11 h 17"/>
                <a:gd name="T10" fmla="*/ 1 w 17"/>
                <a:gd name="T11" fmla="*/ 8 h 17"/>
                <a:gd name="T12" fmla="*/ 1 w 17"/>
                <a:gd name="T13" fmla="*/ 5 h 17"/>
                <a:gd name="T14" fmla="*/ 2 w 17"/>
                <a:gd name="T15" fmla="*/ 5 h 17"/>
                <a:gd name="T16" fmla="*/ 3 w 17"/>
                <a:gd name="T17" fmla="*/ 3 h 17"/>
                <a:gd name="T18" fmla="*/ 6 w 17"/>
                <a:gd name="T19" fmla="*/ 1 h 17"/>
                <a:gd name="T20" fmla="*/ 7 w 17"/>
                <a:gd name="T21" fmla="*/ 2 h 17"/>
                <a:gd name="T22" fmla="*/ 9 w 17"/>
                <a:gd name="T23" fmla="*/ 0 h 17"/>
                <a:gd name="T24" fmla="*/ 12 w 17"/>
                <a:gd name="T25" fmla="*/ 1 h 17"/>
                <a:gd name="T26" fmla="*/ 12 w 17"/>
                <a:gd name="T27" fmla="*/ 2 h 17"/>
                <a:gd name="T28" fmla="*/ 15 w 17"/>
                <a:gd name="T29" fmla="*/ 3 h 17"/>
                <a:gd name="T30" fmla="*/ 16 w 17"/>
                <a:gd name="T31" fmla="*/ 5 h 17"/>
                <a:gd name="T32" fmla="*/ 16 w 17"/>
                <a:gd name="T33" fmla="*/ 5 h 17"/>
                <a:gd name="T34" fmla="*/ 16 w 17"/>
                <a:gd name="T35" fmla="*/ 6 h 17"/>
                <a:gd name="T36" fmla="*/ 16 w 17"/>
                <a:gd name="T37" fmla="*/ 7 h 17"/>
                <a:gd name="T38" fmla="*/ 16 w 17"/>
                <a:gd name="T39" fmla="*/ 9 h 17"/>
                <a:gd name="T40" fmla="*/ 17 w 17"/>
                <a:gd name="T41" fmla="*/ 9 h 17"/>
                <a:gd name="T42" fmla="*/ 16 w 17"/>
                <a:gd name="T43" fmla="*/ 12 h 17"/>
                <a:gd name="T44" fmla="*/ 14 w 17"/>
                <a:gd name="T45" fmla="*/ 13 h 17"/>
                <a:gd name="T46" fmla="*/ 14 w 17"/>
                <a:gd name="T47" fmla="*/ 15 h 17"/>
                <a:gd name="T48" fmla="*/ 11 w 17"/>
                <a:gd name="T49" fmla="*/ 16 h 17"/>
                <a:gd name="T50" fmla="*/ 9 w 17"/>
                <a:gd name="T51" fmla="*/ 16 h 17"/>
                <a:gd name="T52" fmla="*/ 8 w 17"/>
                <a:gd name="T53" fmla="*/ 17 h 17"/>
                <a:gd name="T54" fmla="*/ 8 w 17"/>
                <a:gd name="T55" fmla="*/ 16 h 17"/>
                <a:gd name="T56" fmla="*/ 8 w 17"/>
                <a:gd name="T57" fmla="*/ 15 h 17"/>
                <a:gd name="T58" fmla="*/ 11 w 17"/>
                <a:gd name="T59" fmla="*/ 15 h 17"/>
                <a:gd name="T60" fmla="*/ 14 w 17"/>
                <a:gd name="T61" fmla="*/ 15 h 17"/>
                <a:gd name="T62" fmla="*/ 13 w 17"/>
                <a:gd name="T63" fmla="*/ 13 h 17"/>
                <a:gd name="T64" fmla="*/ 16 w 17"/>
                <a:gd name="T65" fmla="*/ 11 h 17"/>
                <a:gd name="T66" fmla="*/ 15 w 17"/>
                <a:gd name="T67" fmla="*/ 9 h 17"/>
                <a:gd name="T68" fmla="*/ 15 w 17"/>
                <a:gd name="T69" fmla="*/ 6 h 17"/>
                <a:gd name="T70" fmla="*/ 16 w 17"/>
                <a:gd name="T71" fmla="*/ 5 h 17"/>
                <a:gd name="T72" fmla="*/ 15 w 17"/>
                <a:gd name="T73" fmla="*/ 4 h 17"/>
                <a:gd name="T74" fmla="*/ 13 w 17"/>
                <a:gd name="T75" fmla="*/ 4 h 17"/>
                <a:gd name="T76" fmla="*/ 11 w 17"/>
                <a:gd name="T77" fmla="*/ 2 h 17"/>
                <a:gd name="T78" fmla="*/ 9 w 17"/>
                <a:gd name="T79" fmla="*/ 1 h 17"/>
                <a:gd name="T80" fmla="*/ 9 w 17"/>
                <a:gd name="T81" fmla="*/ 2 h 17"/>
                <a:gd name="T82" fmla="*/ 6 w 17"/>
                <a:gd name="T83" fmla="*/ 2 h 17"/>
                <a:gd name="T84" fmla="*/ 4 w 17"/>
                <a:gd name="T85" fmla="*/ 2 h 17"/>
                <a:gd name="T86" fmla="*/ 4 w 17"/>
                <a:gd name="T87" fmla="*/ 4 h 17"/>
                <a:gd name="T88" fmla="*/ 2 w 17"/>
                <a:gd name="T89" fmla="*/ 6 h 17"/>
                <a:gd name="T90" fmla="*/ 1 w 17"/>
                <a:gd name="T91" fmla="*/ 8 h 17"/>
                <a:gd name="T92" fmla="*/ 2 w 17"/>
                <a:gd name="T93" fmla="*/ 8 h 17"/>
                <a:gd name="T94" fmla="*/ 2 w 17"/>
                <a:gd name="T95" fmla="*/ 11 h 17"/>
                <a:gd name="T96" fmla="*/ 3 w 17"/>
                <a:gd name="T97" fmla="*/ 13 h 17"/>
                <a:gd name="T98" fmla="*/ 4 w 17"/>
                <a:gd name="T99" fmla="*/ 13 h 17"/>
                <a:gd name="T100" fmla="*/ 6 w 17"/>
                <a:gd name="T101" fmla="*/ 15 h 17"/>
                <a:gd name="T102" fmla="*/ 15 w 17"/>
                <a:gd name="T103" fmla="*/ 6 h 17"/>
                <a:gd name="T104" fmla="*/ 16 w 17"/>
                <a:gd name="T105" fmla="*/ 6 h 17"/>
                <a:gd name="T106" fmla="*/ 9 w 17"/>
                <a:gd name="T107" fmla="*/ 14 h 17"/>
                <a:gd name="T108" fmla="*/ 6 w 17"/>
                <a:gd name="T109" fmla="*/ 4 h 17"/>
                <a:gd name="T110" fmla="*/ 12 w 17"/>
                <a:gd name="T111" fmla="*/ 13 h 17"/>
                <a:gd name="T112" fmla="*/ 11 w 17"/>
                <a:gd name="T113" fmla="*/ 13 h 17"/>
                <a:gd name="T114" fmla="*/ 11 w 17"/>
                <a:gd name="T115" fmla="*/ 13 h 17"/>
                <a:gd name="T116" fmla="*/ 9 w 17"/>
                <a:gd name="T117" fmla="*/ 4 h 17"/>
                <a:gd name="T118" fmla="*/ 5 w 17"/>
                <a:gd name="T119" fmla="*/ 11 h 17"/>
                <a:gd name="T120" fmla="*/ 11 w 17"/>
                <a:gd name="T121" fmla="*/ 12 h 17"/>
                <a:gd name="T122" fmla="*/ 12 w 17"/>
                <a:gd name="T1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7" y="17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" y="16"/>
                  </a:moveTo>
                  <a:cubicBezTo>
                    <a:pt x="6" y="16"/>
                    <a:pt x="7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5" y="11"/>
                    <a:pt x="16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lnTo>
                    <a:pt x="6" y="16"/>
                  </a:lnTo>
                  <a:close/>
                  <a:moveTo>
                    <a:pt x="15" y="6"/>
                  </a:move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lnTo>
                    <a:pt x="15" y="6"/>
                  </a:lnTo>
                  <a:close/>
                  <a:moveTo>
                    <a:pt x="9" y="14"/>
                  </a:moveTo>
                  <a:cubicBezTo>
                    <a:pt x="7" y="14"/>
                    <a:pt x="5" y="13"/>
                    <a:pt x="4" y="11"/>
                  </a:cubicBezTo>
                  <a:cubicBezTo>
                    <a:pt x="3" y="9"/>
                    <a:pt x="3" y="6"/>
                    <a:pt x="6" y="4"/>
                  </a:cubicBezTo>
                  <a:cubicBezTo>
                    <a:pt x="9" y="2"/>
                    <a:pt x="12" y="4"/>
                    <a:pt x="13" y="6"/>
                  </a:cubicBezTo>
                  <a:cubicBezTo>
                    <a:pt x="14" y="8"/>
                    <a:pt x="14" y="11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4"/>
                    <a:pt x="9" y="14"/>
                  </a:cubicBezTo>
                  <a:close/>
                  <a:moveTo>
                    <a:pt x="9" y="4"/>
                  </a:move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9"/>
                    <a:pt x="5" y="11"/>
                  </a:cubicBezTo>
                  <a:cubicBezTo>
                    <a:pt x="6" y="13"/>
                    <a:pt x="8" y="14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1"/>
                    <a:pt x="14" y="8"/>
                    <a:pt x="12" y="6"/>
                  </a:cubicBezTo>
                  <a:cubicBezTo>
                    <a:pt x="12" y="5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446"/>
            <p:cNvSpPr>
              <a:spLocks noEditPoints="1"/>
            </p:cNvSpPr>
            <p:nvPr/>
          </p:nvSpPr>
          <p:spPr bwMode="auto">
            <a:xfrm>
              <a:off x="5063" y="3272"/>
              <a:ext cx="40" cy="41"/>
            </a:xfrm>
            <a:custGeom>
              <a:avLst/>
              <a:gdLst>
                <a:gd name="T0" fmla="*/ 5 w 16"/>
                <a:gd name="T1" fmla="*/ 16 h 16"/>
                <a:gd name="T2" fmla="*/ 5 w 16"/>
                <a:gd name="T3" fmla="*/ 14 h 16"/>
                <a:gd name="T4" fmla="*/ 2 w 16"/>
                <a:gd name="T5" fmla="*/ 13 h 16"/>
                <a:gd name="T6" fmla="*/ 0 w 16"/>
                <a:gd name="T7" fmla="*/ 11 h 16"/>
                <a:gd name="T8" fmla="*/ 1 w 16"/>
                <a:gd name="T9" fmla="*/ 11 h 16"/>
                <a:gd name="T10" fmla="*/ 3 w 16"/>
                <a:gd name="T11" fmla="*/ 12 h 16"/>
                <a:gd name="T12" fmla="*/ 5 w 16"/>
                <a:gd name="T13" fmla="*/ 14 h 16"/>
                <a:gd name="T14" fmla="*/ 5 w 16"/>
                <a:gd name="T15" fmla="*/ 14 h 16"/>
                <a:gd name="T16" fmla="*/ 7 w 16"/>
                <a:gd name="T17" fmla="*/ 16 h 16"/>
                <a:gd name="T18" fmla="*/ 8 w 16"/>
                <a:gd name="T19" fmla="*/ 15 h 16"/>
                <a:gd name="T20" fmla="*/ 10 w 16"/>
                <a:gd name="T21" fmla="*/ 14 h 16"/>
                <a:gd name="T22" fmla="*/ 11 w 16"/>
                <a:gd name="T23" fmla="*/ 15 h 16"/>
                <a:gd name="T24" fmla="*/ 13 w 16"/>
                <a:gd name="T25" fmla="*/ 13 h 16"/>
                <a:gd name="T26" fmla="*/ 14 w 16"/>
                <a:gd name="T27" fmla="*/ 12 h 16"/>
                <a:gd name="T28" fmla="*/ 14 w 16"/>
                <a:gd name="T29" fmla="*/ 13 h 16"/>
                <a:gd name="T30" fmla="*/ 14 w 16"/>
                <a:gd name="T31" fmla="*/ 14 h 16"/>
                <a:gd name="T32" fmla="*/ 11 w 16"/>
                <a:gd name="T33" fmla="*/ 16 h 16"/>
                <a:gd name="T34" fmla="*/ 8 w 16"/>
                <a:gd name="T35" fmla="*/ 15 h 16"/>
                <a:gd name="T36" fmla="*/ 8 w 16"/>
                <a:gd name="T37" fmla="*/ 16 h 16"/>
                <a:gd name="T38" fmla="*/ 14 w 16"/>
                <a:gd name="T39" fmla="*/ 12 h 16"/>
                <a:gd name="T40" fmla="*/ 13 w 16"/>
                <a:gd name="T41" fmla="*/ 12 h 16"/>
                <a:gd name="T42" fmla="*/ 15 w 16"/>
                <a:gd name="T43" fmla="*/ 11 h 16"/>
                <a:gd name="T44" fmla="*/ 16 w 16"/>
                <a:gd name="T45" fmla="*/ 9 h 16"/>
                <a:gd name="T46" fmla="*/ 16 w 16"/>
                <a:gd name="T47" fmla="*/ 11 h 16"/>
                <a:gd name="T48" fmla="*/ 14 w 16"/>
                <a:gd name="T49" fmla="*/ 12 h 16"/>
                <a:gd name="T50" fmla="*/ 14 w 16"/>
                <a:gd name="T51" fmla="*/ 12 h 16"/>
                <a:gd name="T52" fmla="*/ 1 w 16"/>
                <a:gd name="T53" fmla="*/ 9 h 16"/>
                <a:gd name="T54" fmla="*/ 0 w 16"/>
                <a:gd name="T55" fmla="*/ 8 h 16"/>
                <a:gd name="T56" fmla="*/ 1 w 16"/>
                <a:gd name="T57" fmla="*/ 3 h 16"/>
                <a:gd name="T58" fmla="*/ 1 w 16"/>
                <a:gd name="T59" fmla="*/ 4 h 16"/>
                <a:gd name="T60" fmla="*/ 2 w 16"/>
                <a:gd name="T61" fmla="*/ 7 h 16"/>
                <a:gd name="T62" fmla="*/ 2 w 16"/>
                <a:gd name="T63" fmla="*/ 9 h 16"/>
                <a:gd name="T64" fmla="*/ 2 w 16"/>
                <a:gd name="T65" fmla="*/ 10 h 16"/>
                <a:gd name="T66" fmla="*/ 13 w 16"/>
                <a:gd name="T67" fmla="*/ 9 h 16"/>
                <a:gd name="T68" fmla="*/ 10 w 16"/>
                <a:gd name="T69" fmla="*/ 4 h 16"/>
                <a:gd name="T70" fmla="*/ 4 w 16"/>
                <a:gd name="T71" fmla="*/ 5 h 16"/>
                <a:gd name="T72" fmla="*/ 4 w 16"/>
                <a:gd name="T73" fmla="*/ 5 h 16"/>
                <a:gd name="T74" fmla="*/ 11 w 16"/>
                <a:gd name="T75" fmla="*/ 3 h 16"/>
                <a:gd name="T76" fmla="*/ 13 w 16"/>
                <a:gd name="T77" fmla="*/ 9 h 16"/>
                <a:gd name="T78" fmla="*/ 3 w 16"/>
                <a:gd name="T79" fmla="*/ 3 h 16"/>
                <a:gd name="T80" fmla="*/ 3 w 16"/>
                <a:gd name="T81" fmla="*/ 2 h 16"/>
                <a:gd name="T82" fmla="*/ 3 w 16"/>
                <a:gd name="T83" fmla="*/ 0 h 16"/>
                <a:gd name="T84" fmla="*/ 4 w 16"/>
                <a:gd name="T85" fmla="*/ 1 h 16"/>
                <a:gd name="T86" fmla="*/ 3 w 16"/>
                <a:gd name="T87" fmla="*/ 2 h 16"/>
                <a:gd name="T88" fmla="*/ 3 w 16"/>
                <a:gd name="T8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4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2" y="10"/>
                  </a:move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2" y="5"/>
                    <a:pt x="10" y="4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7" y="2"/>
                    <a:pt x="9" y="2"/>
                    <a:pt x="11" y="3"/>
                  </a:cubicBezTo>
                  <a:cubicBezTo>
                    <a:pt x="13" y="5"/>
                    <a:pt x="14" y="7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447"/>
            <p:cNvSpPr>
              <a:spLocks/>
            </p:cNvSpPr>
            <p:nvPr/>
          </p:nvSpPr>
          <p:spPr bwMode="auto">
            <a:xfrm>
              <a:off x="5063" y="3295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16" name="Group 450"/>
          <p:cNvGrpSpPr>
            <a:grpSpLocks noChangeAspect="1"/>
          </p:cNvGrpSpPr>
          <p:nvPr/>
        </p:nvGrpSpPr>
        <p:grpSpPr bwMode="auto">
          <a:xfrm>
            <a:off x="6453432" y="3087777"/>
            <a:ext cx="403075" cy="384917"/>
            <a:chOff x="3782" y="2107"/>
            <a:chExt cx="111" cy="106"/>
          </a:xfrm>
          <a:solidFill>
            <a:schemeClr val="bg1"/>
          </a:solidFill>
        </p:grpSpPr>
        <p:sp>
          <p:nvSpPr>
            <p:cNvPr id="1418" name="Freeform 451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452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453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454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455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456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457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458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459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460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461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462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463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1" name="Freeform 464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2" name="Freeform 465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3" name="Freeform 466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4" name="Freeform 467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5" name="Freeform 468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6" name="Freeform 469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7" name="Freeform 470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8" name="Freeform 471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9" name="Freeform 472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0" name="Freeform 473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1" name="Freeform 474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2" name="Freeform 475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3" name="Freeform 476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" name="Freeform 477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5" name="Freeform 478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6" name="Freeform 479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7" name="Freeform 480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8" name="Freeform 481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9" name="Freeform 482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0" name="Freeform 483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1" name="Freeform 484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2" name="Freeform 485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3" name="Freeform 486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4" name="Freeform 487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5" name="Freeform 488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6" name="Freeform 489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7" name="Freeform 490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8" name="Freeform 491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9" name="Freeform 492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0" name="Freeform 493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1" name="Freeform 494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2" name="Freeform 495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3" name="Freeform 496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4" name="Freeform 497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5" name="Freeform 498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6" name="Freeform 499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7" name="Freeform 500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8" name="Freeform 501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9" name="Freeform 502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0" name="Freeform 503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1" name="Freeform 504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2" name="Freeform 505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3" name="Freeform 506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4" name="Freeform 507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5" name="Freeform 508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6" name="Freeform 509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7" name="Freeform 510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8" name="Freeform 511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9" name="Freeform 512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0" name="Freeform 513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1" name="Freeform 514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2" name="Freeform 515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3" name="Freeform 516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4" name="Freeform 517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5" name="Freeform 518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6" name="Freeform 519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7" name="Freeform 520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8" name="Freeform 521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9" name="Freeform 522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0" name="Freeform 523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1" name="Freeform 524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2" name="Freeform 525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3" name="Freeform 526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4" name="Freeform 527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5" name="Freeform 528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6" name="Freeform 529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7" name="Freeform 530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8" name="Freeform 531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9" name="Freeform 532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0" name="Freeform 533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1" name="Freeform 534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2" name="Freeform 535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3" name="Freeform 536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4" name="Freeform 537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5" name="Freeform 538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6" name="Freeform 539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7" name="Freeform 540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8" name="Freeform 541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9" name="Freeform 542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0" name="Freeform 543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1" name="Freeform 544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2" name="Freeform 545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3" name="Freeform 546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4" name="Freeform 547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5" name="Freeform 548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6" name="Freeform 549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7" name="Freeform 550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8" name="Freeform 551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9" name="Freeform 552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0" name="Freeform 553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1" name="Freeform 554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2" name="Freeform 555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3" name="Freeform 556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4" name="Freeform 557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5" name="Freeform 558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6" name="Freeform 559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7" name="Freeform 560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8" name="Freeform 561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9" name="Freeform 562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0" name="Freeform 563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1" name="Freeform 564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2" name="Freeform 565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3" name="Freeform 566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4" name="Freeform 567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5" name="Freeform 568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6" name="Freeform 569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7" name="Freeform 570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8" name="Freeform 571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9" name="Freeform 572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41" name="Group 575"/>
          <p:cNvGrpSpPr>
            <a:grpSpLocks noChangeAspect="1"/>
          </p:cNvGrpSpPr>
          <p:nvPr/>
        </p:nvGrpSpPr>
        <p:grpSpPr bwMode="auto">
          <a:xfrm>
            <a:off x="5515988" y="2000101"/>
            <a:ext cx="415903" cy="321828"/>
            <a:chOff x="3538" y="1339"/>
            <a:chExt cx="168" cy="130"/>
          </a:xfrm>
          <a:solidFill>
            <a:schemeClr val="bg1"/>
          </a:solidFill>
        </p:grpSpPr>
        <p:sp>
          <p:nvSpPr>
            <p:cNvPr id="1543" name="Freeform 576"/>
            <p:cNvSpPr>
              <a:spLocks noEditPoints="1"/>
            </p:cNvSpPr>
            <p:nvPr/>
          </p:nvSpPr>
          <p:spPr bwMode="auto">
            <a:xfrm>
              <a:off x="3545" y="1339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4" name="Freeform 577"/>
            <p:cNvSpPr>
              <a:spLocks/>
            </p:cNvSpPr>
            <p:nvPr/>
          </p:nvSpPr>
          <p:spPr bwMode="auto">
            <a:xfrm>
              <a:off x="3570" y="1411"/>
              <a:ext cx="54" cy="18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5" name="Freeform 578"/>
            <p:cNvSpPr>
              <a:spLocks/>
            </p:cNvSpPr>
            <p:nvPr/>
          </p:nvSpPr>
          <p:spPr bwMode="auto">
            <a:xfrm>
              <a:off x="3548" y="1401"/>
              <a:ext cx="98" cy="13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6" name="Freeform 579"/>
            <p:cNvSpPr>
              <a:spLocks/>
            </p:cNvSpPr>
            <p:nvPr/>
          </p:nvSpPr>
          <p:spPr bwMode="auto">
            <a:xfrm>
              <a:off x="3550" y="140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7" name="Freeform 580"/>
            <p:cNvSpPr>
              <a:spLocks/>
            </p:cNvSpPr>
            <p:nvPr/>
          </p:nvSpPr>
          <p:spPr bwMode="auto">
            <a:xfrm>
              <a:off x="3553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8" name="Freeform 581"/>
            <p:cNvSpPr>
              <a:spLocks/>
            </p:cNvSpPr>
            <p:nvPr/>
          </p:nvSpPr>
          <p:spPr bwMode="auto">
            <a:xfrm>
              <a:off x="3558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9" name="Freeform 582"/>
            <p:cNvSpPr>
              <a:spLocks/>
            </p:cNvSpPr>
            <p:nvPr/>
          </p:nvSpPr>
          <p:spPr bwMode="auto">
            <a:xfrm>
              <a:off x="3560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0" name="Freeform 583"/>
            <p:cNvSpPr>
              <a:spLocks/>
            </p:cNvSpPr>
            <p:nvPr/>
          </p:nvSpPr>
          <p:spPr bwMode="auto">
            <a:xfrm>
              <a:off x="3563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1" name="Freeform 584"/>
            <p:cNvSpPr>
              <a:spLocks/>
            </p:cNvSpPr>
            <p:nvPr/>
          </p:nvSpPr>
          <p:spPr bwMode="auto">
            <a:xfrm>
              <a:off x="3568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2" name="Freeform 585"/>
            <p:cNvSpPr>
              <a:spLocks/>
            </p:cNvSpPr>
            <p:nvPr/>
          </p:nvSpPr>
          <p:spPr bwMode="auto">
            <a:xfrm>
              <a:off x="3573" y="140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3" name="Freeform 586"/>
            <p:cNvSpPr>
              <a:spLocks/>
            </p:cNvSpPr>
            <p:nvPr/>
          </p:nvSpPr>
          <p:spPr bwMode="auto">
            <a:xfrm>
              <a:off x="357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4" name="Freeform 587"/>
            <p:cNvSpPr>
              <a:spLocks/>
            </p:cNvSpPr>
            <p:nvPr/>
          </p:nvSpPr>
          <p:spPr bwMode="auto">
            <a:xfrm>
              <a:off x="3580" y="1406"/>
              <a:ext cx="7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5" name="Freeform 588"/>
            <p:cNvSpPr>
              <a:spLocks/>
            </p:cNvSpPr>
            <p:nvPr/>
          </p:nvSpPr>
          <p:spPr bwMode="auto">
            <a:xfrm>
              <a:off x="358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6" name="Freeform 589"/>
            <p:cNvSpPr>
              <a:spLocks/>
            </p:cNvSpPr>
            <p:nvPr/>
          </p:nvSpPr>
          <p:spPr bwMode="auto">
            <a:xfrm>
              <a:off x="3592" y="140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7" name="Freeform 590"/>
            <p:cNvSpPr>
              <a:spLocks/>
            </p:cNvSpPr>
            <p:nvPr/>
          </p:nvSpPr>
          <p:spPr bwMode="auto">
            <a:xfrm>
              <a:off x="3595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8" name="Freeform 591"/>
            <p:cNvSpPr>
              <a:spLocks/>
            </p:cNvSpPr>
            <p:nvPr/>
          </p:nvSpPr>
          <p:spPr bwMode="auto">
            <a:xfrm>
              <a:off x="359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9" name="Freeform 592"/>
            <p:cNvSpPr>
              <a:spLocks/>
            </p:cNvSpPr>
            <p:nvPr/>
          </p:nvSpPr>
          <p:spPr bwMode="auto">
            <a:xfrm>
              <a:off x="3600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0" name="Freeform 593"/>
            <p:cNvSpPr>
              <a:spLocks/>
            </p:cNvSpPr>
            <p:nvPr/>
          </p:nvSpPr>
          <p:spPr bwMode="auto">
            <a:xfrm>
              <a:off x="3605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1" name="Freeform 594"/>
            <p:cNvSpPr>
              <a:spLocks/>
            </p:cNvSpPr>
            <p:nvPr/>
          </p:nvSpPr>
          <p:spPr bwMode="auto">
            <a:xfrm>
              <a:off x="360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2" name="Freeform 595"/>
            <p:cNvSpPr>
              <a:spLocks/>
            </p:cNvSpPr>
            <p:nvPr/>
          </p:nvSpPr>
          <p:spPr bwMode="auto">
            <a:xfrm>
              <a:off x="3612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3" name="Freeform 596"/>
            <p:cNvSpPr>
              <a:spLocks/>
            </p:cNvSpPr>
            <p:nvPr/>
          </p:nvSpPr>
          <p:spPr bwMode="auto">
            <a:xfrm>
              <a:off x="361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4" name="Freeform 597"/>
            <p:cNvSpPr>
              <a:spLocks/>
            </p:cNvSpPr>
            <p:nvPr/>
          </p:nvSpPr>
          <p:spPr bwMode="auto">
            <a:xfrm>
              <a:off x="3622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5" name="Freeform 598"/>
            <p:cNvSpPr>
              <a:spLocks/>
            </p:cNvSpPr>
            <p:nvPr/>
          </p:nvSpPr>
          <p:spPr bwMode="auto">
            <a:xfrm>
              <a:off x="3627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6" name="Freeform 599"/>
            <p:cNvSpPr>
              <a:spLocks/>
            </p:cNvSpPr>
            <p:nvPr/>
          </p:nvSpPr>
          <p:spPr bwMode="auto">
            <a:xfrm>
              <a:off x="3629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7" name="Freeform 600"/>
            <p:cNvSpPr>
              <a:spLocks/>
            </p:cNvSpPr>
            <p:nvPr/>
          </p:nvSpPr>
          <p:spPr bwMode="auto">
            <a:xfrm>
              <a:off x="3634" y="140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8" name="Freeform 601"/>
            <p:cNvSpPr>
              <a:spLocks/>
            </p:cNvSpPr>
            <p:nvPr/>
          </p:nvSpPr>
          <p:spPr bwMode="auto">
            <a:xfrm>
              <a:off x="363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9" name="Freeform 602"/>
            <p:cNvSpPr>
              <a:spLocks/>
            </p:cNvSpPr>
            <p:nvPr/>
          </p:nvSpPr>
          <p:spPr bwMode="auto">
            <a:xfrm>
              <a:off x="3570" y="1426"/>
              <a:ext cx="54" cy="8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0" name="Freeform 603"/>
            <p:cNvSpPr>
              <a:spLocks/>
            </p:cNvSpPr>
            <p:nvPr/>
          </p:nvSpPr>
          <p:spPr bwMode="auto">
            <a:xfrm>
              <a:off x="357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1" name="Freeform 604"/>
            <p:cNvSpPr>
              <a:spLocks/>
            </p:cNvSpPr>
            <p:nvPr/>
          </p:nvSpPr>
          <p:spPr bwMode="auto">
            <a:xfrm>
              <a:off x="3575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2" name="Freeform 605"/>
            <p:cNvSpPr>
              <a:spLocks/>
            </p:cNvSpPr>
            <p:nvPr/>
          </p:nvSpPr>
          <p:spPr bwMode="auto">
            <a:xfrm>
              <a:off x="3577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3" name="Freeform 606"/>
            <p:cNvSpPr>
              <a:spLocks/>
            </p:cNvSpPr>
            <p:nvPr/>
          </p:nvSpPr>
          <p:spPr bwMode="auto">
            <a:xfrm>
              <a:off x="3582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4" name="Freeform 607"/>
            <p:cNvSpPr>
              <a:spLocks/>
            </p:cNvSpPr>
            <p:nvPr/>
          </p:nvSpPr>
          <p:spPr bwMode="auto">
            <a:xfrm>
              <a:off x="3585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5" name="Freeform 608"/>
            <p:cNvSpPr>
              <a:spLocks/>
            </p:cNvSpPr>
            <p:nvPr/>
          </p:nvSpPr>
          <p:spPr bwMode="auto">
            <a:xfrm>
              <a:off x="359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6" name="Freeform 609"/>
            <p:cNvSpPr>
              <a:spLocks/>
            </p:cNvSpPr>
            <p:nvPr/>
          </p:nvSpPr>
          <p:spPr bwMode="auto">
            <a:xfrm>
              <a:off x="3595" y="142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7" name="Freeform 610"/>
            <p:cNvSpPr>
              <a:spLocks/>
            </p:cNvSpPr>
            <p:nvPr/>
          </p:nvSpPr>
          <p:spPr bwMode="auto">
            <a:xfrm>
              <a:off x="3600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8" name="Freeform 611"/>
            <p:cNvSpPr>
              <a:spLocks/>
            </p:cNvSpPr>
            <p:nvPr/>
          </p:nvSpPr>
          <p:spPr bwMode="auto">
            <a:xfrm>
              <a:off x="3602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9" name="Freeform 612"/>
            <p:cNvSpPr>
              <a:spLocks/>
            </p:cNvSpPr>
            <p:nvPr/>
          </p:nvSpPr>
          <p:spPr bwMode="auto">
            <a:xfrm>
              <a:off x="3607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0" name="Freeform 613"/>
            <p:cNvSpPr>
              <a:spLocks/>
            </p:cNvSpPr>
            <p:nvPr/>
          </p:nvSpPr>
          <p:spPr bwMode="auto">
            <a:xfrm>
              <a:off x="3612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1" name="Freeform 614"/>
            <p:cNvSpPr>
              <a:spLocks/>
            </p:cNvSpPr>
            <p:nvPr/>
          </p:nvSpPr>
          <p:spPr bwMode="auto">
            <a:xfrm>
              <a:off x="3614" y="142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2" name="Freeform 615"/>
            <p:cNvSpPr>
              <a:spLocks/>
            </p:cNvSpPr>
            <p:nvPr/>
          </p:nvSpPr>
          <p:spPr bwMode="auto">
            <a:xfrm>
              <a:off x="3619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3" name="Freeform 616"/>
            <p:cNvSpPr>
              <a:spLocks noEditPoints="1"/>
            </p:cNvSpPr>
            <p:nvPr/>
          </p:nvSpPr>
          <p:spPr bwMode="auto">
            <a:xfrm>
              <a:off x="3656" y="1426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4" name="Freeform 617"/>
            <p:cNvSpPr>
              <a:spLocks/>
            </p:cNvSpPr>
            <p:nvPr/>
          </p:nvSpPr>
          <p:spPr bwMode="auto">
            <a:xfrm>
              <a:off x="3656" y="1434"/>
              <a:ext cx="50" cy="30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5" name="Freeform 618"/>
            <p:cNvSpPr>
              <a:spLocks/>
            </p:cNvSpPr>
            <p:nvPr/>
          </p:nvSpPr>
          <p:spPr bwMode="auto">
            <a:xfrm>
              <a:off x="3669" y="1431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6" name="Freeform 619"/>
            <p:cNvSpPr>
              <a:spLocks/>
            </p:cNvSpPr>
            <p:nvPr/>
          </p:nvSpPr>
          <p:spPr bwMode="auto">
            <a:xfrm>
              <a:off x="3666" y="1429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7" name="Freeform 620"/>
            <p:cNvSpPr>
              <a:spLocks noEditPoints="1"/>
            </p:cNvSpPr>
            <p:nvPr/>
          </p:nvSpPr>
          <p:spPr bwMode="auto">
            <a:xfrm>
              <a:off x="3541" y="1436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8" name="Freeform 621"/>
            <p:cNvSpPr>
              <a:spLocks/>
            </p:cNvSpPr>
            <p:nvPr/>
          </p:nvSpPr>
          <p:spPr bwMode="auto">
            <a:xfrm>
              <a:off x="3538" y="1461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9" name="Freeform 622"/>
            <p:cNvSpPr>
              <a:spLocks/>
            </p:cNvSpPr>
            <p:nvPr/>
          </p:nvSpPr>
          <p:spPr bwMode="auto">
            <a:xfrm>
              <a:off x="3646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0" name="Freeform 623"/>
            <p:cNvSpPr>
              <a:spLocks/>
            </p:cNvSpPr>
            <p:nvPr/>
          </p:nvSpPr>
          <p:spPr bwMode="auto">
            <a:xfrm>
              <a:off x="3538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1" name="Freeform 624"/>
            <p:cNvSpPr>
              <a:spLocks noEditPoints="1"/>
            </p:cNvSpPr>
            <p:nvPr/>
          </p:nvSpPr>
          <p:spPr bwMode="auto">
            <a:xfrm>
              <a:off x="3568" y="1449"/>
              <a:ext cx="46" cy="7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2" name="Freeform 625"/>
            <p:cNvSpPr>
              <a:spLocks noEditPoints="1"/>
            </p:cNvSpPr>
            <p:nvPr/>
          </p:nvSpPr>
          <p:spPr bwMode="auto">
            <a:xfrm>
              <a:off x="3555" y="1441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3" name="Freeform 626"/>
            <p:cNvSpPr>
              <a:spLocks noEditPoints="1"/>
            </p:cNvSpPr>
            <p:nvPr/>
          </p:nvSpPr>
          <p:spPr bwMode="auto">
            <a:xfrm>
              <a:off x="3550" y="1449"/>
              <a:ext cx="15" cy="7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4" name="Freeform 627"/>
            <p:cNvSpPr>
              <a:spLocks noEditPoints="1"/>
            </p:cNvSpPr>
            <p:nvPr/>
          </p:nvSpPr>
          <p:spPr bwMode="auto">
            <a:xfrm>
              <a:off x="3600" y="1441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5" name="Freeform 628"/>
            <p:cNvSpPr>
              <a:spLocks noEditPoints="1"/>
            </p:cNvSpPr>
            <p:nvPr/>
          </p:nvSpPr>
          <p:spPr bwMode="auto">
            <a:xfrm>
              <a:off x="3624" y="1441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6" name="Freeform 629"/>
            <p:cNvSpPr>
              <a:spLocks noEditPoints="1"/>
            </p:cNvSpPr>
            <p:nvPr/>
          </p:nvSpPr>
          <p:spPr bwMode="auto">
            <a:xfrm>
              <a:off x="3627" y="1449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7" name="Freeform 630"/>
            <p:cNvSpPr>
              <a:spLocks noEditPoints="1"/>
            </p:cNvSpPr>
            <p:nvPr/>
          </p:nvSpPr>
          <p:spPr bwMode="auto">
            <a:xfrm>
              <a:off x="3612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8" name="Freeform 631"/>
            <p:cNvSpPr>
              <a:spLocks noEditPoints="1"/>
            </p:cNvSpPr>
            <p:nvPr/>
          </p:nvSpPr>
          <p:spPr bwMode="auto">
            <a:xfrm>
              <a:off x="3614" y="1449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9" name="Freeform 632"/>
            <p:cNvSpPr>
              <a:spLocks noEditPoints="1"/>
            </p:cNvSpPr>
            <p:nvPr/>
          </p:nvSpPr>
          <p:spPr bwMode="auto">
            <a:xfrm>
              <a:off x="3585" y="1441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0" name="Freeform 633"/>
            <p:cNvSpPr>
              <a:spLocks noEditPoints="1"/>
            </p:cNvSpPr>
            <p:nvPr/>
          </p:nvSpPr>
          <p:spPr bwMode="auto">
            <a:xfrm>
              <a:off x="3573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1" name="Freeform 634"/>
            <p:cNvSpPr>
              <a:spLocks/>
            </p:cNvSpPr>
            <p:nvPr/>
          </p:nvSpPr>
          <p:spPr bwMode="auto">
            <a:xfrm>
              <a:off x="354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2" name="Freeform 635"/>
            <p:cNvSpPr>
              <a:spLocks/>
            </p:cNvSpPr>
            <p:nvPr/>
          </p:nvSpPr>
          <p:spPr bwMode="auto">
            <a:xfrm>
              <a:off x="354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3" name="Freeform 636"/>
            <p:cNvSpPr>
              <a:spLocks/>
            </p:cNvSpPr>
            <p:nvPr/>
          </p:nvSpPr>
          <p:spPr bwMode="auto">
            <a:xfrm>
              <a:off x="355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4" name="Freeform 637"/>
            <p:cNvSpPr>
              <a:spLocks/>
            </p:cNvSpPr>
            <p:nvPr/>
          </p:nvSpPr>
          <p:spPr bwMode="auto">
            <a:xfrm>
              <a:off x="355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5" name="Freeform 638"/>
            <p:cNvSpPr>
              <a:spLocks/>
            </p:cNvSpPr>
            <p:nvPr/>
          </p:nvSpPr>
          <p:spPr bwMode="auto">
            <a:xfrm>
              <a:off x="3563" y="1459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6" name="Freeform 639"/>
            <p:cNvSpPr>
              <a:spLocks/>
            </p:cNvSpPr>
            <p:nvPr/>
          </p:nvSpPr>
          <p:spPr bwMode="auto">
            <a:xfrm>
              <a:off x="3568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7" name="Freeform 640"/>
            <p:cNvSpPr>
              <a:spLocks/>
            </p:cNvSpPr>
            <p:nvPr/>
          </p:nvSpPr>
          <p:spPr bwMode="auto">
            <a:xfrm>
              <a:off x="3575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8" name="Freeform 641"/>
            <p:cNvSpPr>
              <a:spLocks/>
            </p:cNvSpPr>
            <p:nvPr/>
          </p:nvSpPr>
          <p:spPr bwMode="auto">
            <a:xfrm>
              <a:off x="3582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9" name="Freeform 642"/>
            <p:cNvSpPr>
              <a:spLocks/>
            </p:cNvSpPr>
            <p:nvPr/>
          </p:nvSpPr>
          <p:spPr bwMode="auto">
            <a:xfrm>
              <a:off x="359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0" name="Freeform 643"/>
            <p:cNvSpPr>
              <a:spLocks/>
            </p:cNvSpPr>
            <p:nvPr/>
          </p:nvSpPr>
          <p:spPr bwMode="auto">
            <a:xfrm>
              <a:off x="3595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1" name="Freeform 644"/>
            <p:cNvSpPr>
              <a:spLocks/>
            </p:cNvSpPr>
            <p:nvPr/>
          </p:nvSpPr>
          <p:spPr bwMode="auto">
            <a:xfrm>
              <a:off x="360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2" name="Freeform 645"/>
            <p:cNvSpPr>
              <a:spLocks/>
            </p:cNvSpPr>
            <p:nvPr/>
          </p:nvSpPr>
          <p:spPr bwMode="auto">
            <a:xfrm>
              <a:off x="3602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3" name="Freeform 646"/>
            <p:cNvSpPr>
              <a:spLocks/>
            </p:cNvSpPr>
            <p:nvPr/>
          </p:nvSpPr>
          <p:spPr bwMode="auto">
            <a:xfrm>
              <a:off x="360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4" name="Freeform 647"/>
            <p:cNvSpPr>
              <a:spLocks/>
            </p:cNvSpPr>
            <p:nvPr/>
          </p:nvSpPr>
          <p:spPr bwMode="auto">
            <a:xfrm>
              <a:off x="361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5" name="Freeform 648"/>
            <p:cNvSpPr>
              <a:spLocks/>
            </p:cNvSpPr>
            <p:nvPr/>
          </p:nvSpPr>
          <p:spPr bwMode="auto">
            <a:xfrm>
              <a:off x="3619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6" name="Freeform 649"/>
            <p:cNvSpPr>
              <a:spLocks/>
            </p:cNvSpPr>
            <p:nvPr/>
          </p:nvSpPr>
          <p:spPr bwMode="auto">
            <a:xfrm>
              <a:off x="362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7" name="Freeform 650"/>
            <p:cNvSpPr>
              <a:spLocks/>
            </p:cNvSpPr>
            <p:nvPr/>
          </p:nvSpPr>
          <p:spPr bwMode="auto">
            <a:xfrm>
              <a:off x="362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8" name="Freeform 651"/>
            <p:cNvSpPr>
              <a:spLocks/>
            </p:cNvSpPr>
            <p:nvPr/>
          </p:nvSpPr>
          <p:spPr bwMode="auto">
            <a:xfrm>
              <a:off x="3632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9" name="Freeform 652"/>
            <p:cNvSpPr>
              <a:spLocks/>
            </p:cNvSpPr>
            <p:nvPr/>
          </p:nvSpPr>
          <p:spPr bwMode="auto">
            <a:xfrm>
              <a:off x="3637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0" name="Freeform 653"/>
            <p:cNvSpPr>
              <a:spLocks/>
            </p:cNvSpPr>
            <p:nvPr/>
          </p:nvSpPr>
          <p:spPr bwMode="auto">
            <a:xfrm>
              <a:off x="3642" y="145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1" name="Freeform 654"/>
            <p:cNvSpPr>
              <a:spLocks/>
            </p:cNvSpPr>
            <p:nvPr/>
          </p:nvSpPr>
          <p:spPr bwMode="auto">
            <a:xfrm>
              <a:off x="3560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2" name="Freeform 655"/>
            <p:cNvSpPr>
              <a:spLocks/>
            </p:cNvSpPr>
            <p:nvPr/>
          </p:nvSpPr>
          <p:spPr bwMode="auto">
            <a:xfrm>
              <a:off x="3577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3" name="Freeform 656"/>
            <p:cNvSpPr>
              <a:spLocks/>
            </p:cNvSpPr>
            <p:nvPr/>
          </p:nvSpPr>
          <p:spPr bwMode="auto">
            <a:xfrm>
              <a:off x="3619" y="1369"/>
              <a:ext cx="20" cy="27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4" name="Freeform 657"/>
            <p:cNvSpPr>
              <a:spLocks noEditPoints="1"/>
            </p:cNvSpPr>
            <p:nvPr/>
          </p:nvSpPr>
          <p:spPr bwMode="auto">
            <a:xfrm>
              <a:off x="3545" y="1339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5" name="Freeform 658"/>
            <p:cNvSpPr>
              <a:spLocks/>
            </p:cNvSpPr>
            <p:nvPr/>
          </p:nvSpPr>
          <p:spPr bwMode="auto">
            <a:xfrm>
              <a:off x="3570" y="1411"/>
              <a:ext cx="54" cy="18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6" name="Freeform 659"/>
            <p:cNvSpPr>
              <a:spLocks/>
            </p:cNvSpPr>
            <p:nvPr/>
          </p:nvSpPr>
          <p:spPr bwMode="auto">
            <a:xfrm>
              <a:off x="3548" y="1401"/>
              <a:ext cx="98" cy="13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7" name="Freeform 660"/>
            <p:cNvSpPr>
              <a:spLocks/>
            </p:cNvSpPr>
            <p:nvPr/>
          </p:nvSpPr>
          <p:spPr bwMode="auto">
            <a:xfrm>
              <a:off x="3550" y="140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8" name="Freeform 661"/>
            <p:cNvSpPr>
              <a:spLocks/>
            </p:cNvSpPr>
            <p:nvPr/>
          </p:nvSpPr>
          <p:spPr bwMode="auto">
            <a:xfrm>
              <a:off x="3553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9" name="Freeform 662"/>
            <p:cNvSpPr>
              <a:spLocks/>
            </p:cNvSpPr>
            <p:nvPr/>
          </p:nvSpPr>
          <p:spPr bwMode="auto">
            <a:xfrm>
              <a:off x="3558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0" name="Freeform 663"/>
            <p:cNvSpPr>
              <a:spLocks/>
            </p:cNvSpPr>
            <p:nvPr/>
          </p:nvSpPr>
          <p:spPr bwMode="auto">
            <a:xfrm>
              <a:off x="3560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1" name="Freeform 664"/>
            <p:cNvSpPr>
              <a:spLocks/>
            </p:cNvSpPr>
            <p:nvPr/>
          </p:nvSpPr>
          <p:spPr bwMode="auto">
            <a:xfrm>
              <a:off x="3563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2" name="Freeform 665"/>
            <p:cNvSpPr>
              <a:spLocks/>
            </p:cNvSpPr>
            <p:nvPr/>
          </p:nvSpPr>
          <p:spPr bwMode="auto">
            <a:xfrm>
              <a:off x="3568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3" name="Freeform 666"/>
            <p:cNvSpPr>
              <a:spLocks/>
            </p:cNvSpPr>
            <p:nvPr/>
          </p:nvSpPr>
          <p:spPr bwMode="auto">
            <a:xfrm>
              <a:off x="3573" y="140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4" name="Freeform 667"/>
            <p:cNvSpPr>
              <a:spLocks/>
            </p:cNvSpPr>
            <p:nvPr/>
          </p:nvSpPr>
          <p:spPr bwMode="auto">
            <a:xfrm>
              <a:off x="357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5" name="Freeform 668"/>
            <p:cNvSpPr>
              <a:spLocks/>
            </p:cNvSpPr>
            <p:nvPr/>
          </p:nvSpPr>
          <p:spPr bwMode="auto">
            <a:xfrm>
              <a:off x="3580" y="1406"/>
              <a:ext cx="7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6" name="Freeform 669"/>
            <p:cNvSpPr>
              <a:spLocks/>
            </p:cNvSpPr>
            <p:nvPr/>
          </p:nvSpPr>
          <p:spPr bwMode="auto">
            <a:xfrm>
              <a:off x="358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7" name="Freeform 670"/>
            <p:cNvSpPr>
              <a:spLocks/>
            </p:cNvSpPr>
            <p:nvPr/>
          </p:nvSpPr>
          <p:spPr bwMode="auto">
            <a:xfrm>
              <a:off x="3592" y="140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8" name="Freeform 671"/>
            <p:cNvSpPr>
              <a:spLocks/>
            </p:cNvSpPr>
            <p:nvPr/>
          </p:nvSpPr>
          <p:spPr bwMode="auto">
            <a:xfrm>
              <a:off x="3595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9" name="Freeform 672"/>
            <p:cNvSpPr>
              <a:spLocks/>
            </p:cNvSpPr>
            <p:nvPr/>
          </p:nvSpPr>
          <p:spPr bwMode="auto">
            <a:xfrm>
              <a:off x="359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0" name="Freeform 673"/>
            <p:cNvSpPr>
              <a:spLocks/>
            </p:cNvSpPr>
            <p:nvPr/>
          </p:nvSpPr>
          <p:spPr bwMode="auto">
            <a:xfrm>
              <a:off x="3600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1" name="Freeform 674"/>
            <p:cNvSpPr>
              <a:spLocks/>
            </p:cNvSpPr>
            <p:nvPr/>
          </p:nvSpPr>
          <p:spPr bwMode="auto">
            <a:xfrm>
              <a:off x="3605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2" name="Freeform 675"/>
            <p:cNvSpPr>
              <a:spLocks/>
            </p:cNvSpPr>
            <p:nvPr/>
          </p:nvSpPr>
          <p:spPr bwMode="auto">
            <a:xfrm>
              <a:off x="360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3" name="Freeform 676"/>
            <p:cNvSpPr>
              <a:spLocks/>
            </p:cNvSpPr>
            <p:nvPr/>
          </p:nvSpPr>
          <p:spPr bwMode="auto">
            <a:xfrm>
              <a:off x="3612" y="140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4" name="Freeform 677"/>
            <p:cNvSpPr>
              <a:spLocks/>
            </p:cNvSpPr>
            <p:nvPr/>
          </p:nvSpPr>
          <p:spPr bwMode="auto">
            <a:xfrm>
              <a:off x="3617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5" name="Freeform 678"/>
            <p:cNvSpPr>
              <a:spLocks/>
            </p:cNvSpPr>
            <p:nvPr/>
          </p:nvSpPr>
          <p:spPr bwMode="auto">
            <a:xfrm>
              <a:off x="3622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6" name="Freeform 679"/>
            <p:cNvSpPr>
              <a:spLocks/>
            </p:cNvSpPr>
            <p:nvPr/>
          </p:nvSpPr>
          <p:spPr bwMode="auto">
            <a:xfrm>
              <a:off x="3627" y="140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7" name="Freeform 680"/>
            <p:cNvSpPr>
              <a:spLocks/>
            </p:cNvSpPr>
            <p:nvPr/>
          </p:nvSpPr>
          <p:spPr bwMode="auto">
            <a:xfrm>
              <a:off x="3629" y="140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8" name="Freeform 681"/>
            <p:cNvSpPr>
              <a:spLocks/>
            </p:cNvSpPr>
            <p:nvPr/>
          </p:nvSpPr>
          <p:spPr bwMode="auto">
            <a:xfrm>
              <a:off x="3634" y="140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9" name="Freeform 682"/>
            <p:cNvSpPr>
              <a:spLocks/>
            </p:cNvSpPr>
            <p:nvPr/>
          </p:nvSpPr>
          <p:spPr bwMode="auto">
            <a:xfrm>
              <a:off x="3637" y="1406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0" name="Freeform 683"/>
            <p:cNvSpPr>
              <a:spLocks/>
            </p:cNvSpPr>
            <p:nvPr/>
          </p:nvSpPr>
          <p:spPr bwMode="auto">
            <a:xfrm>
              <a:off x="3570" y="1426"/>
              <a:ext cx="54" cy="8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1" name="Freeform 684"/>
            <p:cNvSpPr>
              <a:spLocks/>
            </p:cNvSpPr>
            <p:nvPr/>
          </p:nvSpPr>
          <p:spPr bwMode="auto">
            <a:xfrm>
              <a:off x="357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2" name="Freeform 685"/>
            <p:cNvSpPr>
              <a:spLocks/>
            </p:cNvSpPr>
            <p:nvPr/>
          </p:nvSpPr>
          <p:spPr bwMode="auto">
            <a:xfrm>
              <a:off x="3575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3" name="Freeform 686"/>
            <p:cNvSpPr>
              <a:spLocks/>
            </p:cNvSpPr>
            <p:nvPr/>
          </p:nvSpPr>
          <p:spPr bwMode="auto">
            <a:xfrm>
              <a:off x="3577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4" name="Freeform 687"/>
            <p:cNvSpPr>
              <a:spLocks/>
            </p:cNvSpPr>
            <p:nvPr/>
          </p:nvSpPr>
          <p:spPr bwMode="auto">
            <a:xfrm>
              <a:off x="3582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5" name="Freeform 688"/>
            <p:cNvSpPr>
              <a:spLocks/>
            </p:cNvSpPr>
            <p:nvPr/>
          </p:nvSpPr>
          <p:spPr bwMode="auto">
            <a:xfrm>
              <a:off x="3585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6" name="Freeform 689"/>
            <p:cNvSpPr>
              <a:spLocks/>
            </p:cNvSpPr>
            <p:nvPr/>
          </p:nvSpPr>
          <p:spPr bwMode="auto">
            <a:xfrm>
              <a:off x="3590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7" name="Freeform 690"/>
            <p:cNvSpPr>
              <a:spLocks/>
            </p:cNvSpPr>
            <p:nvPr/>
          </p:nvSpPr>
          <p:spPr bwMode="auto">
            <a:xfrm>
              <a:off x="3595" y="142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8" name="Freeform 691"/>
            <p:cNvSpPr>
              <a:spLocks/>
            </p:cNvSpPr>
            <p:nvPr/>
          </p:nvSpPr>
          <p:spPr bwMode="auto">
            <a:xfrm>
              <a:off x="3600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9" name="Freeform 692"/>
            <p:cNvSpPr>
              <a:spLocks/>
            </p:cNvSpPr>
            <p:nvPr/>
          </p:nvSpPr>
          <p:spPr bwMode="auto">
            <a:xfrm>
              <a:off x="3602" y="142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0" name="Freeform 693"/>
            <p:cNvSpPr>
              <a:spLocks/>
            </p:cNvSpPr>
            <p:nvPr/>
          </p:nvSpPr>
          <p:spPr bwMode="auto">
            <a:xfrm>
              <a:off x="3607" y="1429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1" name="Freeform 694"/>
            <p:cNvSpPr>
              <a:spLocks/>
            </p:cNvSpPr>
            <p:nvPr/>
          </p:nvSpPr>
          <p:spPr bwMode="auto">
            <a:xfrm>
              <a:off x="3612" y="1429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2" name="Freeform 695"/>
            <p:cNvSpPr>
              <a:spLocks/>
            </p:cNvSpPr>
            <p:nvPr/>
          </p:nvSpPr>
          <p:spPr bwMode="auto">
            <a:xfrm>
              <a:off x="3614" y="1429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3" name="Freeform 696"/>
            <p:cNvSpPr>
              <a:spLocks/>
            </p:cNvSpPr>
            <p:nvPr/>
          </p:nvSpPr>
          <p:spPr bwMode="auto">
            <a:xfrm>
              <a:off x="3619" y="1429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4" name="Freeform 697"/>
            <p:cNvSpPr>
              <a:spLocks noEditPoints="1"/>
            </p:cNvSpPr>
            <p:nvPr/>
          </p:nvSpPr>
          <p:spPr bwMode="auto">
            <a:xfrm>
              <a:off x="3656" y="1426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5" name="Freeform 698"/>
            <p:cNvSpPr>
              <a:spLocks/>
            </p:cNvSpPr>
            <p:nvPr/>
          </p:nvSpPr>
          <p:spPr bwMode="auto">
            <a:xfrm>
              <a:off x="3656" y="1434"/>
              <a:ext cx="50" cy="30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6" name="Freeform 699"/>
            <p:cNvSpPr>
              <a:spLocks/>
            </p:cNvSpPr>
            <p:nvPr/>
          </p:nvSpPr>
          <p:spPr bwMode="auto">
            <a:xfrm>
              <a:off x="3669" y="1431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7" name="Freeform 700"/>
            <p:cNvSpPr>
              <a:spLocks/>
            </p:cNvSpPr>
            <p:nvPr/>
          </p:nvSpPr>
          <p:spPr bwMode="auto">
            <a:xfrm>
              <a:off x="3666" y="1429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8" name="Freeform 701"/>
            <p:cNvSpPr>
              <a:spLocks noEditPoints="1"/>
            </p:cNvSpPr>
            <p:nvPr/>
          </p:nvSpPr>
          <p:spPr bwMode="auto">
            <a:xfrm>
              <a:off x="3541" y="1436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9" name="Freeform 702"/>
            <p:cNvSpPr>
              <a:spLocks/>
            </p:cNvSpPr>
            <p:nvPr/>
          </p:nvSpPr>
          <p:spPr bwMode="auto">
            <a:xfrm>
              <a:off x="3538" y="1461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0" name="Freeform 703"/>
            <p:cNvSpPr>
              <a:spLocks/>
            </p:cNvSpPr>
            <p:nvPr/>
          </p:nvSpPr>
          <p:spPr bwMode="auto">
            <a:xfrm>
              <a:off x="3646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1" name="Freeform 704"/>
            <p:cNvSpPr>
              <a:spLocks/>
            </p:cNvSpPr>
            <p:nvPr/>
          </p:nvSpPr>
          <p:spPr bwMode="auto">
            <a:xfrm>
              <a:off x="3538" y="1456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2" name="Freeform 705"/>
            <p:cNvSpPr>
              <a:spLocks noEditPoints="1"/>
            </p:cNvSpPr>
            <p:nvPr/>
          </p:nvSpPr>
          <p:spPr bwMode="auto">
            <a:xfrm>
              <a:off x="3568" y="1449"/>
              <a:ext cx="46" cy="7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3" name="Freeform 706"/>
            <p:cNvSpPr>
              <a:spLocks noEditPoints="1"/>
            </p:cNvSpPr>
            <p:nvPr/>
          </p:nvSpPr>
          <p:spPr bwMode="auto">
            <a:xfrm>
              <a:off x="3555" y="1441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4" name="Freeform 707"/>
            <p:cNvSpPr>
              <a:spLocks noEditPoints="1"/>
            </p:cNvSpPr>
            <p:nvPr/>
          </p:nvSpPr>
          <p:spPr bwMode="auto">
            <a:xfrm>
              <a:off x="3550" y="1449"/>
              <a:ext cx="15" cy="7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5" name="Freeform 708"/>
            <p:cNvSpPr>
              <a:spLocks noEditPoints="1"/>
            </p:cNvSpPr>
            <p:nvPr/>
          </p:nvSpPr>
          <p:spPr bwMode="auto">
            <a:xfrm>
              <a:off x="3600" y="1441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6" name="Freeform 709"/>
            <p:cNvSpPr>
              <a:spLocks noEditPoints="1"/>
            </p:cNvSpPr>
            <p:nvPr/>
          </p:nvSpPr>
          <p:spPr bwMode="auto">
            <a:xfrm>
              <a:off x="3624" y="1441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7" name="Freeform 710"/>
            <p:cNvSpPr>
              <a:spLocks noEditPoints="1"/>
            </p:cNvSpPr>
            <p:nvPr/>
          </p:nvSpPr>
          <p:spPr bwMode="auto">
            <a:xfrm>
              <a:off x="3627" y="1449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8" name="Freeform 711"/>
            <p:cNvSpPr>
              <a:spLocks noEditPoints="1"/>
            </p:cNvSpPr>
            <p:nvPr/>
          </p:nvSpPr>
          <p:spPr bwMode="auto">
            <a:xfrm>
              <a:off x="3612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9" name="Freeform 712"/>
            <p:cNvSpPr>
              <a:spLocks noEditPoints="1"/>
            </p:cNvSpPr>
            <p:nvPr/>
          </p:nvSpPr>
          <p:spPr bwMode="auto">
            <a:xfrm>
              <a:off x="3614" y="1449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0" name="Freeform 713"/>
            <p:cNvSpPr>
              <a:spLocks noEditPoints="1"/>
            </p:cNvSpPr>
            <p:nvPr/>
          </p:nvSpPr>
          <p:spPr bwMode="auto">
            <a:xfrm>
              <a:off x="3585" y="1441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1" name="Freeform 714"/>
            <p:cNvSpPr>
              <a:spLocks noEditPoints="1"/>
            </p:cNvSpPr>
            <p:nvPr/>
          </p:nvSpPr>
          <p:spPr bwMode="auto">
            <a:xfrm>
              <a:off x="3573" y="1441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2" name="Freeform 715"/>
            <p:cNvSpPr>
              <a:spLocks/>
            </p:cNvSpPr>
            <p:nvPr/>
          </p:nvSpPr>
          <p:spPr bwMode="auto">
            <a:xfrm>
              <a:off x="354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3" name="Freeform 716"/>
            <p:cNvSpPr>
              <a:spLocks/>
            </p:cNvSpPr>
            <p:nvPr/>
          </p:nvSpPr>
          <p:spPr bwMode="auto">
            <a:xfrm>
              <a:off x="354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4" name="Freeform 717"/>
            <p:cNvSpPr>
              <a:spLocks/>
            </p:cNvSpPr>
            <p:nvPr/>
          </p:nvSpPr>
          <p:spPr bwMode="auto">
            <a:xfrm>
              <a:off x="3553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5" name="Freeform 718"/>
            <p:cNvSpPr>
              <a:spLocks/>
            </p:cNvSpPr>
            <p:nvPr/>
          </p:nvSpPr>
          <p:spPr bwMode="auto">
            <a:xfrm>
              <a:off x="3558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6" name="Freeform 719"/>
            <p:cNvSpPr>
              <a:spLocks/>
            </p:cNvSpPr>
            <p:nvPr/>
          </p:nvSpPr>
          <p:spPr bwMode="auto">
            <a:xfrm>
              <a:off x="3563" y="1459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7" name="Freeform 720"/>
            <p:cNvSpPr>
              <a:spLocks/>
            </p:cNvSpPr>
            <p:nvPr/>
          </p:nvSpPr>
          <p:spPr bwMode="auto">
            <a:xfrm>
              <a:off x="3568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8" name="Freeform 721"/>
            <p:cNvSpPr>
              <a:spLocks/>
            </p:cNvSpPr>
            <p:nvPr/>
          </p:nvSpPr>
          <p:spPr bwMode="auto">
            <a:xfrm>
              <a:off x="3575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9" name="Freeform 722"/>
            <p:cNvSpPr>
              <a:spLocks/>
            </p:cNvSpPr>
            <p:nvPr/>
          </p:nvSpPr>
          <p:spPr bwMode="auto">
            <a:xfrm>
              <a:off x="3582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0" name="Freeform 723"/>
            <p:cNvSpPr>
              <a:spLocks/>
            </p:cNvSpPr>
            <p:nvPr/>
          </p:nvSpPr>
          <p:spPr bwMode="auto">
            <a:xfrm>
              <a:off x="359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1" name="Freeform 724"/>
            <p:cNvSpPr>
              <a:spLocks/>
            </p:cNvSpPr>
            <p:nvPr/>
          </p:nvSpPr>
          <p:spPr bwMode="auto">
            <a:xfrm>
              <a:off x="3595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2" name="Freeform 725"/>
            <p:cNvSpPr>
              <a:spLocks/>
            </p:cNvSpPr>
            <p:nvPr/>
          </p:nvSpPr>
          <p:spPr bwMode="auto">
            <a:xfrm>
              <a:off x="3600" y="145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3" name="Freeform 726"/>
            <p:cNvSpPr>
              <a:spLocks/>
            </p:cNvSpPr>
            <p:nvPr/>
          </p:nvSpPr>
          <p:spPr bwMode="auto">
            <a:xfrm>
              <a:off x="3602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4" name="Freeform 727"/>
            <p:cNvSpPr>
              <a:spLocks/>
            </p:cNvSpPr>
            <p:nvPr/>
          </p:nvSpPr>
          <p:spPr bwMode="auto">
            <a:xfrm>
              <a:off x="360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5" name="Freeform 728"/>
            <p:cNvSpPr>
              <a:spLocks/>
            </p:cNvSpPr>
            <p:nvPr/>
          </p:nvSpPr>
          <p:spPr bwMode="auto">
            <a:xfrm>
              <a:off x="361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6" name="Freeform 729"/>
            <p:cNvSpPr>
              <a:spLocks/>
            </p:cNvSpPr>
            <p:nvPr/>
          </p:nvSpPr>
          <p:spPr bwMode="auto">
            <a:xfrm>
              <a:off x="3619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7" name="Freeform 730"/>
            <p:cNvSpPr>
              <a:spLocks/>
            </p:cNvSpPr>
            <p:nvPr/>
          </p:nvSpPr>
          <p:spPr bwMode="auto">
            <a:xfrm>
              <a:off x="3624" y="1459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8" name="Freeform 731"/>
            <p:cNvSpPr>
              <a:spLocks/>
            </p:cNvSpPr>
            <p:nvPr/>
          </p:nvSpPr>
          <p:spPr bwMode="auto">
            <a:xfrm>
              <a:off x="3627" y="1459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9" name="Freeform 732"/>
            <p:cNvSpPr>
              <a:spLocks/>
            </p:cNvSpPr>
            <p:nvPr/>
          </p:nvSpPr>
          <p:spPr bwMode="auto">
            <a:xfrm>
              <a:off x="3632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0" name="Freeform 733"/>
            <p:cNvSpPr>
              <a:spLocks/>
            </p:cNvSpPr>
            <p:nvPr/>
          </p:nvSpPr>
          <p:spPr bwMode="auto">
            <a:xfrm>
              <a:off x="3637" y="1459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1" name="Freeform 734"/>
            <p:cNvSpPr>
              <a:spLocks/>
            </p:cNvSpPr>
            <p:nvPr/>
          </p:nvSpPr>
          <p:spPr bwMode="auto">
            <a:xfrm>
              <a:off x="3642" y="1459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2" name="Freeform 735"/>
            <p:cNvSpPr>
              <a:spLocks/>
            </p:cNvSpPr>
            <p:nvPr/>
          </p:nvSpPr>
          <p:spPr bwMode="auto">
            <a:xfrm>
              <a:off x="3560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3" name="Freeform 736"/>
            <p:cNvSpPr>
              <a:spLocks/>
            </p:cNvSpPr>
            <p:nvPr/>
          </p:nvSpPr>
          <p:spPr bwMode="auto">
            <a:xfrm>
              <a:off x="3577" y="1344"/>
              <a:ext cx="37" cy="52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4" name="Freeform 737"/>
            <p:cNvSpPr>
              <a:spLocks/>
            </p:cNvSpPr>
            <p:nvPr/>
          </p:nvSpPr>
          <p:spPr bwMode="auto">
            <a:xfrm>
              <a:off x="3619" y="1369"/>
              <a:ext cx="20" cy="27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72" name="任意多边形 1871"/>
          <p:cNvSpPr/>
          <p:nvPr/>
        </p:nvSpPr>
        <p:spPr>
          <a:xfrm flipV="1">
            <a:off x="4795593" y="952473"/>
            <a:ext cx="187235" cy="211154"/>
          </a:xfrm>
          <a:custGeom>
            <a:avLst/>
            <a:gdLst>
              <a:gd name="connsiteX0" fmla="*/ 0 w 187235"/>
              <a:gd name="connsiteY0" fmla="*/ 211154 h 211154"/>
              <a:gd name="connsiteX1" fmla="*/ 4007 w 187235"/>
              <a:gd name="connsiteY1" fmla="*/ 211154 h 211154"/>
              <a:gd name="connsiteX2" fmla="*/ 93617 w 187235"/>
              <a:gd name="connsiteY2" fmla="*/ 167392 h 211154"/>
              <a:gd name="connsiteX3" fmla="*/ 183227 w 187235"/>
              <a:gd name="connsiteY3" fmla="*/ 211154 h 211154"/>
              <a:gd name="connsiteX4" fmla="*/ 187235 w 187235"/>
              <a:gd name="connsiteY4" fmla="*/ 211154 h 211154"/>
              <a:gd name="connsiteX5" fmla="*/ 93618 w 187235"/>
              <a:gd name="connsiteY5" fmla="*/ 0 h 21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35" h="211154">
                <a:moveTo>
                  <a:pt x="0" y="211154"/>
                </a:moveTo>
                <a:lnTo>
                  <a:pt x="4007" y="211154"/>
                </a:lnTo>
                <a:lnTo>
                  <a:pt x="93617" y="167392"/>
                </a:lnTo>
                <a:lnTo>
                  <a:pt x="183227" y="211154"/>
                </a:lnTo>
                <a:lnTo>
                  <a:pt x="187235" y="211154"/>
                </a:lnTo>
                <a:lnTo>
                  <a:pt x="93618" y="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73" name="文本框 1872"/>
          <p:cNvSpPr txBox="1"/>
          <p:nvPr/>
        </p:nvSpPr>
        <p:spPr>
          <a:xfrm>
            <a:off x="4521865" y="615314"/>
            <a:ext cx="7331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rPr>
              <a:t>成功</a:t>
            </a:r>
          </a:p>
        </p:txBody>
      </p:sp>
      <p:grpSp>
        <p:nvGrpSpPr>
          <p:cNvPr id="1938" name="组合 1937"/>
          <p:cNvGrpSpPr/>
          <p:nvPr/>
        </p:nvGrpSpPr>
        <p:grpSpPr>
          <a:xfrm flipH="1">
            <a:off x="5931799" y="1020923"/>
            <a:ext cx="415375" cy="583506"/>
            <a:chOff x="7816851" y="3132138"/>
            <a:chExt cx="133350" cy="187325"/>
          </a:xfrm>
          <a:solidFill>
            <a:schemeClr val="tx1">
              <a:lumMod val="50000"/>
              <a:lumOff val="50000"/>
            </a:schemeClr>
          </a:solidFill>
          <a:effectLst>
            <a:reflection stA="33000" endPos="90000" dir="5400000" sy="-100000" algn="bl" rotWithShape="0"/>
          </a:effectLst>
        </p:grpSpPr>
        <p:sp>
          <p:nvSpPr>
            <p:cNvPr id="1934" name="Freeform 1099"/>
            <p:cNvSpPr>
              <a:spLocks/>
            </p:cNvSpPr>
            <p:nvPr/>
          </p:nvSpPr>
          <p:spPr bwMode="auto">
            <a:xfrm>
              <a:off x="7875588" y="3132138"/>
              <a:ext cx="34925" cy="42863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5" name="Freeform 1100"/>
            <p:cNvSpPr>
              <a:spLocks/>
            </p:cNvSpPr>
            <p:nvPr/>
          </p:nvSpPr>
          <p:spPr bwMode="auto">
            <a:xfrm>
              <a:off x="7820026" y="3249613"/>
              <a:ext cx="55563" cy="69850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6" name="Freeform 1101"/>
            <p:cNvSpPr>
              <a:spLocks/>
            </p:cNvSpPr>
            <p:nvPr/>
          </p:nvSpPr>
          <p:spPr bwMode="auto">
            <a:xfrm>
              <a:off x="7899401" y="3175001"/>
              <a:ext cx="50800" cy="3175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7" name="Freeform 1102"/>
            <p:cNvSpPr>
              <a:spLocks/>
            </p:cNvSpPr>
            <p:nvPr/>
          </p:nvSpPr>
          <p:spPr bwMode="auto">
            <a:xfrm>
              <a:off x="7816851" y="3175001"/>
              <a:ext cx="88900" cy="136525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42" name="组合 1941"/>
          <p:cNvGrpSpPr/>
          <p:nvPr/>
        </p:nvGrpSpPr>
        <p:grpSpPr>
          <a:xfrm>
            <a:off x="3328351" y="1845223"/>
            <a:ext cx="1267846" cy="123780"/>
            <a:chOff x="3166157" y="1945699"/>
            <a:chExt cx="1267846" cy="123780"/>
          </a:xfrm>
        </p:grpSpPr>
        <p:cxnSp>
          <p:nvCxnSpPr>
            <p:cNvPr id="1940" name="直接连接符 1939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663A7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1" name="椭圆 1940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53" name="文本框 1952"/>
          <p:cNvSpPr txBox="1"/>
          <p:nvPr/>
        </p:nvSpPr>
        <p:spPr>
          <a:xfrm>
            <a:off x="2041546" y="1596400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4" name="文本框 1953"/>
          <p:cNvSpPr txBox="1"/>
          <p:nvPr/>
        </p:nvSpPr>
        <p:spPr>
          <a:xfrm>
            <a:off x="2049634" y="1836769"/>
            <a:ext cx="12634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5" name="文本框 1954"/>
          <p:cNvSpPr txBox="1"/>
          <p:nvPr/>
        </p:nvSpPr>
        <p:spPr>
          <a:xfrm>
            <a:off x="2079646" y="4030927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6" name="文本框 1955"/>
          <p:cNvSpPr txBox="1"/>
          <p:nvPr/>
        </p:nvSpPr>
        <p:spPr>
          <a:xfrm>
            <a:off x="2087734" y="4271296"/>
            <a:ext cx="12634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57" name="文本框 1956"/>
          <p:cNvSpPr txBox="1"/>
          <p:nvPr/>
        </p:nvSpPr>
        <p:spPr>
          <a:xfrm>
            <a:off x="8631377" y="2610627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58" name="文本框 1957"/>
          <p:cNvSpPr txBox="1"/>
          <p:nvPr/>
        </p:nvSpPr>
        <p:spPr>
          <a:xfrm>
            <a:off x="8639465" y="2850996"/>
            <a:ext cx="12634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64" name="组合 1963"/>
          <p:cNvGrpSpPr/>
          <p:nvPr/>
        </p:nvGrpSpPr>
        <p:grpSpPr>
          <a:xfrm>
            <a:off x="3328351" y="4261009"/>
            <a:ext cx="1267846" cy="123780"/>
            <a:chOff x="3166157" y="1945699"/>
            <a:chExt cx="1267846" cy="123780"/>
          </a:xfrm>
        </p:grpSpPr>
        <p:cxnSp>
          <p:nvCxnSpPr>
            <p:cNvPr id="1965" name="直接连接符 1964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6" name="椭圆 1965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67" name="组合 1966"/>
          <p:cNvGrpSpPr/>
          <p:nvPr/>
        </p:nvGrpSpPr>
        <p:grpSpPr>
          <a:xfrm flipH="1">
            <a:off x="7665720" y="5156417"/>
            <a:ext cx="966721" cy="123780"/>
            <a:chOff x="3166157" y="1945699"/>
            <a:chExt cx="966721" cy="123780"/>
          </a:xfrm>
        </p:grpSpPr>
        <p:cxnSp>
          <p:nvCxnSpPr>
            <p:cNvPr id="1968" name="直接连接符 1967"/>
            <p:cNvCxnSpPr/>
            <p:nvPr/>
          </p:nvCxnSpPr>
          <p:spPr>
            <a:xfrm flipH="1">
              <a:off x="3233469" y="2012479"/>
              <a:ext cx="899409" cy="0"/>
            </a:xfrm>
            <a:prstGeom prst="line">
              <a:avLst/>
            </a:prstGeom>
            <a:ln w="1905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9" name="椭圆 1968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70" name="组合 1969"/>
          <p:cNvGrpSpPr/>
          <p:nvPr/>
        </p:nvGrpSpPr>
        <p:grpSpPr>
          <a:xfrm flipH="1">
            <a:off x="7367040" y="2844045"/>
            <a:ext cx="1267846" cy="123780"/>
            <a:chOff x="3166157" y="1945699"/>
            <a:chExt cx="1267846" cy="123780"/>
          </a:xfrm>
        </p:grpSpPr>
        <p:cxnSp>
          <p:nvCxnSpPr>
            <p:cNvPr id="1971" name="直接连接符 1970"/>
            <p:cNvCxnSpPr/>
            <p:nvPr/>
          </p:nvCxnSpPr>
          <p:spPr>
            <a:xfrm flipH="1">
              <a:off x="3233469" y="2012479"/>
              <a:ext cx="1200534" cy="0"/>
            </a:xfrm>
            <a:prstGeom prst="line">
              <a:avLst/>
            </a:prstGeom>
            <a:ln w="1905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72" name="椭圆 1971"/>
            <p:cNvSpPr/>
            <p:nvPr/>
          </p:nvSpPr>
          <p:spPr>
            <a:xfrm>
              <a:off x="3166157" y="1945699"/>
              <a:ext cx="123780" cy="12378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73" name="文本框 1972"/>
          <p:cNvSpPr txBox="1"/>
          <p:nvPr/>
        </p:nvSpPr>
        <p:spPr>
          <a:xfrm>
            <a:off x="8631377" y="4925769"/>
            <a:ext cx="1279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1974" name="文本框 1973"/>
          <p:cNvSpPr txBox="1"/>
          <p:nvPr/>
        </p:nvSpPr>
        <p:spPr>
          <a:xfrm>
            <a:off x="8639465" y="5166138"/>
            <a:ext cx="1263415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创意阶梯层级关系</a:t>
            </a:r>
            <a:r>
              <a:rPr lang="zh-CN" altLang="en-US" dirty="0" smtClean="0"/>
              <a:t>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08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矩形 1031"/>
          <p:cNvSpPr/>
          <p:nvPr/>
        </p:nvSpPr>
        <p:spPr>
          <a:xfrm>
            <a:off x="5723537" y="486656"/>
            <a:ext cx="3240294" cy="88984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rgbClr val="C9C9C9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2" name="任意多边形 131"/>
          <p:cNvSpPr/>
          <p:nvPr/>
        </p:nvSpPr>
        <p:spPr>
          <a:xfrm>
            <a:off x="3864913" y="5346104"/>
            <a:ext cx="5207000" cy="2012496"/>
          </a:xfrm>
          <a:custGeom>
            <a:avLst/>
            <a:gdLst>
              <a:gd name="connsiteX0" fmla="*/ 2667000 w 4406900"/>
              <a:gd name="connsiteY0" fmla="*/ 1943100 h 1943100"/>
              <a:gd name="connsiteX1" fmla="*/ 0 w 4406900"/>
              <a:gd name="connsiteY1" fmla="*/ 1104900 h 1943100"/>
              <a:gd name="connsiteX2" fmla="*/ 355600 w 4406900"/>
              <a:gd name="connsiteY2" fmla="*/ 660400 h 1943100"/>
              <a:gd name="connsiteX3" fmla="*/ 1066800 w 4406900"/>
              <a:gd name="connsiteY3" fmla="*/ 495300 h 1943100"/>
              <a:gd name="connsiteX4" fmla="*/ 2781300 w 4406900"/>
              <a:gd name="connsiteY4" fmla="*/ 0 h 1943100"/>
              <a:gd name="connsiteX5" fmla="*/ 4406900 w 4406900"/>
              <a:gd name="connsiteY5" fmla="*/ 1320800 h 1943100"/>
              <a:gd name="connsiteX6" fmla="*/ 2743200 w 4406900"/>
              <a:gd name="connsiteY6" fmla="*/ 1943100 h 1943100"/>
              <a:gd name="connsiteX7" fmla="*/ 2667000 w 4406900"/>
              <a:gd name="connsiteY7" fmla="*/ 1943100 h 1943100"/>
              <a:gd name="connsiteX0" fmla="*/ 2667000 w 4502150"/>
              <a:gd name="connsiteY0" fmla="*/ 1943100 h 1943100"/>
              <a:gd name="connsiteX1" fmla="*/ 0 w 4502150"/>
              <a:gd name="connsiteY1" fmla="*/ 1104900 h 1943100"/>
              <a:gd name="connsiteX2" fmla="*/ 355600 w 4502150"/>
              <a:gd name="connsiteY2" fmla="*/ 660400 h 1943100"/>
              <a:gd name="connsiteX3" fmla="*/ 1066800 w 4502150"/>
              <a:gd name="connsiteY3" fmla="*/ 495300 h 1943100"/>
              <a:gd name="connsiteX4" fmla="*/ 2781300 w 4502150"/>
              <a:gd name="connsiteY4" fmla="*/ 0 h 1943100"/>
              <a:gd name="connsiteX5" fmla="*/ 4502150 w 4502150"/>
              <a:gd name="connsiteY5" fmla="*/ 1235075 h 1943100"/>
              <a:gd name="connsiteX6" fmla="*/ 2743200 w 4502150"/>
              <a:gd name="connsiteY6" fmla="*/ 1943100 h 1943100"/>
              <a:gd name="connsiteX7" fmla="*/ 2667000 w 4502150"/>
              <a:gd name="connsiteY7" fmla="*/ 1943100 h 1943100"/>
              <a:gd name="connsiteX0" fmla="*/ 2667000 w 4702175"/>
              <a:gd name="connsiteY0" fmla="*/ 1943100 h 1943100"/>
              <a:gd name="connsiteX1" fmla="*/ 0 w 4702175"/>
              <a:gd name="connsiteY1" fmla="*/ 1104900 h 1943100"/>
              <a:gd name="connsiteX2" fmla="*/ 355600 w 4702175"/>
              <a:gd name="connsiteY2" fmla="*/ 660400 h 1943100"/>
              <a:gd name="connsiteX3" fmla="*/ 1066800 w 4702175"/>
              <a:gd name="connsiteY3" fmla="*/ 495300 h 1943100"/>
              <a:gd name="connsiteX4" fmla="*/ 2781300 w 4702175"/>
              <a:gd name="connsiteY4" fmla="*/ 0 h 1943100"/>
              <a:gd name="connsiteX5" fmla="*/ 4702175 w 4702175"/>
              <a:gd name="connsiteY5" fmla="*/ 1158875 h 1943100"/>
              <a:gd name="connsiteX6" fmla="*/ 2743200 w 4702175"/>
              <a:gd name="connsiteY6" fmla="*/ 1943100 h 1943100"/>
              <a:gd name="connsiteX7" fmla="*/ 2667000 w 4702175"/>
              <a:gd name="connsiteY7" fmla="*/ 1943100 h 1943100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2743200 w 4702175"/>
              <a:gd name="connsiteY6" fmla="*/ 1838325 h 1838325"/>
              <a:gd name="connsiteX7" fmla="*/ 2667000 w 4702175"/>
              <a:gd name="connsiteY7" fmla="*/ 1838325 h 1838325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4686300 w 4702175"/>
              <a:gd name="connsiteY6" fmla="*/ 1819275 h 1838325"/>
              <a:gd name="connsiteX7" fmla="*/ 2667000 w 4702175"/>
              <a:gd name="connsiteY7" fmla="*/ 1838325 h 1838325"/>
              <a:gd name="connsiteX0" fmla="*/ 3171825 w 5207000"/>
              <a:gd name="connsiteY0" fmla="*/ 1838325 h 1838325"/>
              <a:gd name="connsiteX1" fmla="*/ 0 w 5207000"/>
              <a:gd name="connsiteY1" fmla="*/ 990600 h 1838325"/>
              <a:gd name="connsiteX2" fmla="*/ 860425 w 5207000"/>
              <a:gd name="connsiteY2" fmla="*/ 555625 h 1838325"/>
              <a:gd name="connsiteX3" fmla="*/ 1571625 w 5207000"/>
              <a:gd name="connsiteY3" fmla="*/ 390525 h 1838325"/>
              <a:gd name="connsiteX4" fmla="*/ 3267075 w 5207000"/>
              <a:gd name="connsiteY4" fmla="*/ 0 h 1838325"/>
              <a:gd name="connsiteX5" fmla="*/ 5207000 w 5207000"/>
              <a:gd name="connsiteY5" fmla="*/ 1054100 h 1838325"/>
              <a:gd name="connsiteX6" fmla="*/ 5191125 w 5207000"/>
              <a:gd name="connsiteY6" fmla="*/ 1819275 h 1838325"/>
              <a:gd name="connsiteX7" fmla="*/ 3171825 w 5207000"/>
              <a:gd name="connsiteY7" fmla="*/ 1838325 h 1838325"/>
              <a:gd name="connsiteX0" fmla="*/ 2765425 w 5207000"/>
              <a:gd name="connsiteY0" fmla="*/ 2012496 h 2012496"/>
              <a:gd name="connsiteX1" fmla="*/ 0 w 5207000"/>
              <a:gd name="connsiteY1" fmla="*/ 990600 h 2012496"/>
              <a:gd name="connsiteX2" fmla="*/ 860425 w 5207000"/>
              <a:gd name="connsiteY2" fmla="*/ 555625 h 2012496"/>
              <a:gd name="connsiteX3" fmla="*/ 1571625 w 5207000"/>
              <a:gd name="connsiteY3" fmla="*/ 390525 h 2012496"/>
              <a:gd name="connsiteX4" fmla="*/ 3267075 w 5207000"/>
              <a:gd name="connsiteY4" fmla="*/ 0 h 2012496"/>
              <a:gd name="connsiteX5" fmla="*/ 5207000 w 5207000"/>
              <a:gd name="connsiteY5" fmla="*/ 1054100 h 2012496"/>
              <a:gd name="connsiteX6" fmla="*/ 5191125 w 5207000"/>
              <a:gd name="connsiteY6" fmla="*/ 1819275 h 2012496"/>
              <a:gd name="connsiteX7" fmla="*/ 2765425 w 5207000"/>
              <a:gd name="connsiteY7" fmla="*/ 2012496 h 2012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07000" h="2012496">
                <a:moveTo>
                  <a:pt x="2765425" y="2012496"/>
                </a:moveTo>
                <a:lnTo>
                  <a:pt x="0" y="990600"/>
                </a:lnTo>
                <a:lnTo>
                  <a:pt x="860425" y="555625"/>
                </a:lnTo>
                <a:lnTo>
                  <a:pt x="1571625" y="390525"/>
                </a:lnTo>
                <a:lnTo>
                  <a:pt x="3267075" y="0"/>
                </a:lnTo>
                <a:lnTo>
                  <a:pt x="5207000" y="1054100"/>
                </a:lnTo>
                <a:lnTo>
                  <a:pt x="5191125" y="1819275"/>
                </a:lnTo>
                <a:lnTo>
                  <a:pt x="2765425" y="2012496"/>
                </a:lnTo>
                <a:close/>
              </a:path>
            </a:pathLst>
          </a:custGeom>
          <a:gradFill flip="none" rotWithShape="1">
            <a:gsLst>
              <a:gs pos="7000">
                <a:schemeClr val="tx1">
                  <a:alpha val="71000"/>
                </a:schemeClr>
              </a:gs>
              <a:gs pos="68000">
                <a:srgbClr val="C6C6C6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4" name="任意多边形 1023"/>
          <p:cNvSpPr/>
          <p:nvPr/>
        </p:nvSpPr>
        <p:spPr>
          <a:xfrm>
            <a:off x="4794197" y="3082241"/>
            <a:ext cx="4702175" cy="1838325"/>
          </a:xfrm>
          <a:custGeom>
            <a:avLst/>
            <a:gdLst>
              <a:gd name="connsiteX0" fmla="*/ 2667000 w 4406900"/>
              <a:gd name="connsiteY0" fmla="*/ 1943100 h 1943100"/>
              <a:gd name="connsiteX1" fmla="*/ 0 w 4406900"/>
              <a:gd name="connsiteY1" fmla="*/ 1104900 h 1943100"/>
              <a:gd name="connsiteX2" fmla="*/ 355600 w 4406900"/>
              <a:gd name="connsiteY2" fmla="*/ 660400 h 1943100"/>
              <a:gd name="connsiteX3" fmla="*/ 1066800 w 4406900"/>
              <a:gd name="connsiteY3" fmla="*/ 495300 h 1943100"/>
              <a:gd name="connsiteX4" fmla="*/ 2781300 w 4406900"/>
              <a:gd name="connsiteY4" fmla="*/ 0 h 1943100"/>
              <a:gd name="connsiteX5" fmla="*/ 4406900 w 4406900"/>
              <a:gd name="connsiteY5" fmla="*/ 1320800 h 1943100"/>
              <a:gd name="connsiteX6" fmla="*/ 2743200 w 4406900"/>
              <a:gd name="connsiteY6" fmla="*/ 1943100 h 1943100"/>
              <a:gd name="connsiteX7" fmla="*/ 2667000 w 4406900"/>
              <a:gd name="connsiteY7" fmla="*/ 1943100 h 1943100"/>
              <a:gd name="connsiteX0" fmla="*/ 2667000 w 4502150"/>
              <a:gd name="connsiteY0" fmla="*/ 1943100 h 1943100"/>
              <a:gd name="connsiteX1" fmla="*/ 0 w 4502150"/>
              <a:gd name="connsiteY1" fmla="*/ 1104900 h 1943100"/>
              <a:gd name="connsiteX2" fmla="*/ 355600 w 4502150"/>
              <a:gd name="connsiteY2" fmla="*/ 660400 h 1943100"/>
              <a:gd name="connsiteX3" fmla="*/ 1066800 w 4502150"/>
              <a:gd name="connsiteY3" fmla="*/ 495300 h 1943100"/>
              <a:gd name="connsiteX4" fmla="*/ 2781300 w 4502150"/>
              <a:gd name="connsiteY4" fmla="*/ 0 h 1943100"/>
              <a:gd name="connsiteX5" fmla="*/ 4502150 w 4502150"/>
              <a:gd name="connsiteY5" fmla="*/ 1235075 h 1943100"/>
              <a:gd name="connsiteX6" fmla="*/ 2743200 w 4502150"/>
              <a:gd name="connsiteY6" fmla="*/ 1943100 h 1943100"/>
              <a:gd name="connsiteX7" fmla="*/ 2667000 w 4502150"/>
              <a:gd name="connsiteY7" fmla="*/ 1943100 h 1943100"/>
              <a:gd name="connsiteX0" fmla="*/ 2667000 w 4702175"/>
              <a:gd name="connsiteY0" fmla="*/ 1943100 h 1943100"/>
              <a:gd name="connsiteX1" fmla="*/ 0 w 4702175"/>
              <a:gd name="connsiteY1" fmla="*/ 1104900 h 1943100"/>
              <a:gd name="connsiteX2" fmla="*/ 355600 w 4702175"/>
              <a:gd name="connsiteY2" fmla="*/ 660400 h 1943100"/>
              <a:gd name="connsiteX3" fmla="*/ 1066800 w 4702175"/>
              <a:gd name="connsiteY3" fmla="*/ 495300 h 1943100"/>
              <a:gd name="connsiteX4" fmla="*/ 2781300 w 4702175"/>
              <a:gd name="connsiteY4" fmla="*/ 0 h 1943100"/>
              <a:gd name="connsiteX5" fmla="*/ 4702175 w 4702175"/>
              <a:gd name="connsiteY5" fmla="*/ 1158875 h 1943100"/>
              <a:gd name="connsiteX6" fmla="*/ 2743200 w 4702175"/>
              <a:gd name="connsiteY6" fmla="*/ 1943100 h 1943100"/>
              <a:gd name="connsiteX7" fmla="*/ 2667000 w 4702175"/>
              <a:gd name="connsiteY7" fmla="*/ 1943100 h 1943100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2743200 w 4702175"/>
              <a:gd name="connsiteY6" fmla="*/ 1838325 h 1838325"/>
              <a:gd name="connsiteX7" fmla="*/ 2667000 w 4702175"/>
              <a:gd name="connsiteY7" fmla="*/ 1838325 h 1838325"/>
              <a:gd name="connsiteX0" fmla="*/ 2667000 w 4702175"/>
              <a:gd name="connsiteY0" fmla="*/ 1838325 h 1838325"/>
              <a:gd name="connsiteX1" fmla="*/ 0 w 4702175"/>
              <a:gd name="connsiteY1" fmla="*/ 1000125 h 1838325"/>
              <a:gd name="connsiteX2" fmla="*/ 355600 w 4702175"/>
              <a:gd name="connsiteY2" fmla="*/ 555625 h 1838325"/>
              <a:gd name="connsiteX3" fmla="*/ 1066800 w 4702175"/>
              <a:gd name="connsiteY3" fmla="*/ 390525 h 1838325"/>
              <a:gd name="connsiteX4" fmla="*/ 2762250 w 4702175"/>
              <a:gd name="connsiteY4" fmla="*/ 0 h 1838325"/>
              <a:gd name="connsiteX5" fmla="*/ 4702175 w 4702175"/>
              <a:gd name="connsiteY5" fmla="*/ 1054100 h 1838325"/>
              <a:gd name="connsiteX6" fmla="*/ 4686300 w 4702175"/>
              <a:gd name="connsiteY6" fmla="*/ 1819275 h 1838325"/>
              <a:gd name="connsiteX7" fmla="*/ 2667000 w 4702175"/>
              <a:gd name="connsiteY7" fmla="*/ 1838325 h 1838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02175" h="1838325">
                <a:moveTo>
                  <a:pt x="2667000" y="1838325"/>
                </a:moveTo>
                <a:lnTo>
                  <a:pt x="0" y="1000125"/>
                </a:lnTo>
                <a:lnTo>
                  <a:pt x="355600" y="555625"/>
                </a:lnTo>
                <a:lnTo>
                  <a:pt x="1066800" y="390525"/>
                </a:lnTo>
                <a:lnTo>
                  <a:pt x="2762250" y="0"/>
                </a:lnTo>
                <a:lnTo>
                  <a:pt x="4702175" y="1054100"/>
                </a:lnTo>
                <a:lnTo>
                  <a:pt x="4686300" y="1819275"/>
                </a:lnTo>
                <a:lnTo>
                  <a:pt x="2667000" y="1838325"/>
                </a:lnTo>
                <a:close/>
              </a:path>
            </a:pathLst>
          </a:custGeom>
          <a:gradFill flip="none" rotWithShape="1">
            <a:gsLst>
              <a:gs pos="7000">
                <a:schemeClr val="tx1">
                  <a:alpha val="71000"/>
                </a:schemeClr>
              </a:gs>
              <a:gs pos="68000">
                <a:srgbClr val="C6C6C6">
                  <a:alpha val="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0" name="任意多边形 129"/>
          <p:cNvSpPr/>
          <p:nvPr/>
        </p:nvSpPr>
        <p:spPr>
          <a:xfrm>
            <a:off x="4129330" y="4328276"/>
            <a:ext cx="3009900" cy="1402080"/>
          </a:xfrm>
          <a:custGeom>
            <a:avLst/>
            <a:gdLst>
              <a:gd name="connsiteX0" fmla="*/ 0 w 3009900"/>
              <a:gd name="connsiteY0" fmla="*/ 175260 h 1402080"/>
              <a:gd name="connsiteX1" fmla="*/ 1066800 w 3009900"/>
              <a:gd name="connsiteY1" fmla="*/ 0 h 1402080"/>
              <a:gd name="connsiteX2" fmla="*/ 3009900 w 3009900"/>
              <a:gd name="connsiteY2" fmla="*/ 701040 h 1402080"/>
              <a:gd name="connsiteX3" fmla="*/ 2110740 w 3009900"/>
              <a:gd name="connsiteY3" fmla="*/ 1203960 h 1402080"/>
              <a:gd name="connsiteX4" fmla="*/ 1249680 w 3009900"/>
              <a:gd name="connsiteY4" fmla="*/ 1402080 h 1402080"/>
              <a:gd name="connsiteX5" fmla="*/ 0 w 3009900"/>
              <a:gd name="connsiteY5" fmla="*/ 175260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9900" h="1402080">
                <a:moveTo>
                  <a:pt x="0" y="175260"/>
                </a:moveTo>
                <a:lnTo>
                  <a:pt x="1066800" y="0"/>
                </a:lnTo>
                <a:lnTo>
                  <a:pt x="3009900" y="701040"/>
                </a:lnTo>
                <a:lnTo>
                  <a:pt x="2110740" y="1203960"/>
                </a:lnTo>
                <a:lnTo>
                  <a:pt x="1249680" y="1402080"/>
                </a:lnTo>
                <a:lnTo>
                  <a:pt x="0" y="175260"/>
                </a:lnTo>
                <a:close/>
              </a:path>
            </a:pathLst>
          </a:custGeom>
          <a:gradFill flip="none" rotWithShape="1">
            <a:gsLst>
              <a:gs pos="43000">
                <a:srgbClr val="6C6C6C">
                  <a:alpha val="41000"/>
                </a:srgbClr>
              </a:gs>
              <a:gs pos="0">
                <a:schemeClr val="tx1">
                  <a:alpha val="40000"/>
                </a:schemeClr>
              </a:gs>
              <a:gs pos="74000">
                <a:srgbClr val="D7D7D7">
                  <a:alpha val="0"/>
                </a:srgbClr>
              </a:gs>
            </a:gsLst>
            <a:lin ang="7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>
            <a:off x="4671060" y="2057400"/>
            <a:ext cx="3009900" cy="1402080"/>
          </a:xfrm>
          <a:custGeom>
            <a:avLst/>
            <a:gdLst>
              <a:gd name="connsiteX0" fmla="*/ 0 w 3009900"/>
              <a:gd name="connsiteY0" fmla="*/ 175260 h 1402080"/>
              <a:gd name="connsiteX1" fmla="*/ 1066800 w 3009900"/>
              <a:gd name="connsiteY1" fmla="*/ 0 h 1402080"/>
              <a:gd name="connsiteX2" fmla="*/ 3009900 w 3009900"/>
              <a:gd name="connsiteY2" fmla="*/ 701040 h 1402080"/>
              <a:gd name="connsiteX3" fmla="*/ 2110740 w 3009900"/>
              <a:gd name="connsiteY3" fmla="*/ 1203960 h 1402080"/>
              <a:gd name="connsiteX4" fmla="*/ 1249680 w 3009900"/>
              <a:gd name="connsiteY4" fmla="*/ 1402080 h 1402080"/>
              <a:gd name="connsiteX5" fmla="*/ 0 w 3009900"/>
              <a:gd name="connsiteY5" fmla="*/ 175260 h 140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09900" h="1402080">
                <a:moveTo>
                  <a:pt x="0" y="175260"/>
                </a:moveTo>
                <a:lnTo>
                  <a:pt x="1066800" y="0"/>
                </a:lnTo>
                <a:lnTo>
                  <a:pt x="3009900" y="701040"/>
                </a:lnTo>
                <a:lnTo>
                  <a:pt x="2110740" y="1203960"/>
                </a:lnTo>
                <a:lnTo>
                  <a:pt x="1249680" y="1402080"/>
                </a:lnTo>
                <a:lnTo>
                  <a:pt x="0" y="175260"/>
                </a:lnTo>
                <a:close/>
              </a:path>
            </a:pathLst>
          </a:custGeom>
          <a:gradFill flip="none" rotWithShape="1">
            <a:gsLst>
              <a:gs pos="43000">
                <a:srgbClr val="6C6C6C">
                  <a:alpha val="39000"/>
                </a:srgbClr>
              </a:gs>
              <a:gs pos="0">
                <a:schemeClr val="tx1">
                  <a:alpha val="80000"/>
                </a:schemeClr>
              </a:gs>
              <a:gs pos="74000">
                <a:srgbClr val="D7D7D7">
                  <a:alpha val="0"/>
                </a:srgbClr>
              </a:gs>
            </a:gsLst>
            <a:lin ang="7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57640" y="5420146"/>
            <a:ext cx="1241506" cy="920139"/>
            <a:chOff x="2144682" y="3719890"/>
            <a:chExt cx="3280758" cy="2431526"/>
          </a:xfrm>
        </p:grpSpPr>
        <p:sp>
          <p:nvSpPr>
            <p:cNvPr id="9" name="矩形 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54217" y="5680398"/>
            <a:ext cx="639947" cy="514192"/>
            <a:chOff x="3503326" y="4743148"/>
            <a:chExt cx="1094074" cy="879079"/>
          </a:xfrm>
        </p:grpSpPr>
        <p:sp>
          <p:nvSpPr>
            <p:cNvPr id="16" name="矩形 15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30736" y="5533382"/>
            <a:ext cx="639947" cy="514192"/>
            <a:chOff x="3503326" y="4743148"/>
            <a:chExt cx="1094074" cy="879079"/>
          </a:xfrm>
        </p:grpSpPr>
        <p:sp>
          <p:nvSpPr>
            <p:cNvPr id="23" name="矩形 2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07256" y="5386365"/>
            <a:ext cx="639947" cy="514192"/>
            <a:chOff x="3503326" y="4743148"/>
            <a:chExt cx="1094074" cy="879079"/>
          </a:xfrm>
        </p:grpSpPr>
        <p:sp>
          <p:nvSpPr>
            <p:cNvPr id="27" name="矩形 2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47235" y="5386365"/>
            <a:ext cx="639947" cy="514192"/>
            <a:chOff x="3503326" y="4743148"/>
            <a:chExt cx="1094074" cy="879079"/>
          </a:xfrm>
        </p:grpSpPr>
        <p:sp>
          <p:nvSpPr>
            <p:cNvPr id="31" name="矩形 3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23754" y="5239349"/>
            <a:ext cx="639947" cy="514192"/>
            <a:chOff x="3503326" y="4743148"/>
            <a:chExt cx="1094074" cy="879079"/>
          </a:xfrm>
        </p:grpSpPr>
        <p:sp>
          <p:nvSpPr>
            <p:cNvPr id="35" name="矩形 3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700467" y="4686386"/>
            <a:ext cx="1241506" cy="920139"/>
            <a:chOff x="2144682" y="3719890"/>
            <a:chExt cx="3280758" cy="2431526"/>
          </a:xfrm>
        </p:grpSpPr>
        <p:sp>
          <p:nvSpPr>
            <p:cNvPr id="39" name="矩形 3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平行四边形 3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平行四边形 4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02945" y="4539370"/>
            <a:ext cx="639947" cy="514192"/>
            <a:chOff x="3503326" y="4743148"/>
            <a:chExt cx="1094074" cy="879079"/>
          </a:xfrm>
        </p:grpSpPr>
        <p:sp>
          <p:nvSpPr>
            <p:cNvPr id="43" name="矩形 4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926426" y="4397505"/>
            <a:ext cx="639947" cy="514192"/>
            <a:chOff x="3503326" y="4743148"/>
            <a:chExt cx="1094074" cy="879079"/>
          </a:xfrm>
        </p:grpSpPr>
        <p:sp>
          <p:nvSpPr>
            <p:cNvPr id="47" name="矩形 4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49991" y="4253275"/>
            <a:ext cx="639947" cy="514192"/>
            <a:chOff x="3503326" y="4743148"/>
            <a:chExt cx="1094074" cy="879079"/>
          </a:xfrm>
        </p:grpSpPr>
        <p:sp>
          <p:nvSpPr>
            <p:cNvPr id="51" name="矩形 5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72034" y="4109044"/>
            <a:ext cx="639947" cy="514192"/>
            <a:chOff x="3503326" y="4743148"/>
            <a:chExt cx="1094074" cy="879079"/>
          </a:xfrm>
        </p:grpSpPr>
        <p:sp>
          <p:nvSpPr>
            <p:cNvPr id="55" name="矩形 5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077821" y="3568106"/>
            <a:ext cx="1241506" cy="920139"/>
            <a:chOff x="2144682" y="3719890"/>
            <a:chExt cx="3280758" cy="2431526"/>
          </a:xfrm>
        </p:grpSpPr>
        <p:sp>
          <p:nvSpPr>
            <p:cNvPr id="59" name="矩形 5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平行四边形 5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平行四边形 6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146604" y="3436439"/>
            <a:ext cx="639947" cy="514192"/>
            <a:chOff x="3503326" y="4743148"/>
            <a:chExt cx="1094074" cy="879079"/>
          </a:xfrm>
        </p:grpSpPr>
        <p:sp>
          <p:nvSpPr>
            <p:cNvPr id="63" name="矩形 6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623124" y="3289423"/>
            <a:ext cx="639947" cy="514192"/>
            <a:chOff x="3503326" y="4743148"/>
            <a:chExt cx="1094074" cy="879079"/>
          </a:xfrm>
        </p:grpSpPr>
        <p:sp>
          <p:nvSpPr>
            <p:cNvPr id="67" name="矩形 6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101522" y="3150027"/>
            <a:ext cx="639947" cy="514192"/>
            <a:chOff x="3503326" y="4743148"/>
            <a:chExt cx="1094074" cy="879079"/>
          </a:xfrm>
        </p:grpSpPr>
        <p:sp>
          <p:nvSpPr>
            <p:cNvPr id="71" name="矩形 7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平行四边形 7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78042" y="3003011"/>
            <a:ext cx="639947" cy="514192"/>
            <a:chOff x="3503326" y="4743148"/>
            <a:chExt cx="1094074" cy="879079"/>
          </a:xfrm>
        </p:grpSpPr>
        <p:sp>
          <p:nvSpPr>
            <p:cNvPr id="75" name="矩形 7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4" name="任意多边形 123"/>
          <p:cNvSpPr/>
          <p:nvPr/>
        </p:nvSpPr>
        <p:spPr>
          <a:xfrm>
            <a:off x="5476875" y="1466850"/>
            <a:ext cx="1771651" cy="1095375"/>
          </a:xfrm>
          <a:custGeom>
            <a:avLst/>
            <a:gdLst>
              <a:gd name="connsiteX0" fmla="*/ 190500 w 1871663"/>
              <a:gd name="connsiteY0" fmla="*/ 0 h 1095375"/>
              <a:gd name="connsiteX1" fmla="*/ 1871663 w 1871663"/>
              <a:gd name="connsiteY1" fmla="*/ 776288 h 1095375"/>
              <a:gd name="connsiteX2" fmla="*/ 1552575 w 1871663"/>
              <a:gd name="connsiteY2" fmla="*/ 1095375 h 1095375"/>
              <a:gd name="connsiteX3" fmla="*/ 0 w 1871663"/>
              <a:gd name="connsiteY3" fmla="*/ 404813 h 1095375"/>
              <a:gd name="connsiteX4" fmla="*/ 190500 w 1871663"/>
              <a:gd name="connsiteY4" fmla="*/ 0 h 1095375"/>
              <a:gd name="connsiteX0" fmla="*/ 190500 w 1771651"/>
              <a:gd name="connsiteY0" fmla="*/ 0 h 1095375"/>
              <a:gd name="connsiteX1" fmla="*/ 1771651 w 1771651"/>
              <a:gd name="connsiteY1" fmla="*/ 871538 h 1095375"/>
              <a:gd name="connsiteX2" fmla="*/ 1552575 w 1771651"/>
              <a:gd name="connsiteY2" fmla="*/ 1095375 h 1095375"/>
              <a:gd name="connsiteX3" fmla="*/ 0 w 1771651"/>
              <a:gd name="connsiteY3" fmla="*/ 404813 h 1095375"/>
              <a:gd name="connsiteX4" fmla="*/ 190500 w 1771651"/>
              <a:gd name="connsiteY4" fmla="*/ 0 h 109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1651" h="1095375">
                <a:moveTo>
                  <a:pt x="190500" y="0"/>
                </a:moveTo>
                <a:lnTo>
                  <a:pt x="1771651" y="871538"/>
                </a:lnTo>
                <a:lnTo>
                  <a:pt x="1552575" y="1095375"/>
                </a:lnTo>
                <a:lnTo>
                  <a:pt x="0" y="404813"/>
                </a:lnTo>
                <a:lnTo>
                  <a:pt x="190500" y="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alpha val="46000"/>
                </a:schemeClr>
              </a:gs>
              <a:gs pos="64000">
                <a:schemeClr val="bg1">
                  <a:lumMod val="6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054754" y="2450047"/>
            <a:ext cx="1241506" cy="920139"/>
            <a:chOff x="2144682" y="3719890"/>
            <a:chExt cx="3280758" cy="2431526"/>
          </a:xfrm>
        </p:grpSpPr>
        <p:sp>
          <p:nvSpPr>
            <p:cNvPr id="79" name="矩形 7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平行四边形 7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平行四边形 8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756874" y="2300005"/>
            <a:ext cx="639947" cy="514192"/>
            <a:chOff x="3503326" y="4743148"/>
            <a:chExt cx="1094074" cy="879079"/>
          </a:xfrm>
        </p:grpSpPr>
        <p:sp>
          <p:nvSpPr>
            <p:cNvPr id="83" name="矩形 8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平行四边形 8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280355" y="2158140"/>
            <a:ext cx="639947" cy="514192"/>
            <a:chOff x="3503326" y="4743148"/>
            <a:chExt cx="1094074" cy="879079"/>
          </a:xfrm>
        </p:grpSpPr>
        <p:sp>
          <p:nvSpPr>
            <p:cNvPr id="87" name="矩形 8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平行四边形 8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803920" y="2013909"/>
            <a:ext cx="639947" cy="514192"/>
            <a:chOff x="3503326" y="4743148"/>
            <a:chExt cx="1094074" cy="879079"/>
          </a:xfrm>
        </p:grpSpPr>
        <p:sp>
          <p:nvSpPr>
            <p:cNvPr id="91" name="矩形 9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平行四边形 9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任意多边形 9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325963" y="1869679"/>
            <a:ext cx="639947" cy="514192"/>
            <a:chOff x="3503326" y="4743148"/>
            <a:chExt cx="1094074" cy="879079"/>
          </a:xfrm>
        </p:grpSpPr>
        <p:sp>
          <p:nvSpPr>
            <p:cNvPr id="95" name="矩形 9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平行四边形 9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任意多边形 9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427270" y="1320060"/>
            <a:ext cx="1241506" cy="920139"/>
            <a:chOff x="2144682" y="3719890"/>
            <a:chExt cx="3280758" cy="2431526"/>
          </a:xfrm>
        </p:grpSpPr>
        <p:sp>
          <p:nvSpPr>
            <p:cNvPr id="99" name="矩形 98"/>
            <p:cNvSpPr/>
            <p:nvPr/>
          </p:nvSpPr>
          <p:spPr>
            <a:xfrm>
              <a:off x="2144683" y="5766405"/>
              <a:ext cx="2369260" cy="385011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平行四边形 99"/>
            <p:cNvSpPr/>
            <p:nvPr/>
          </p:nvSpPr>
          <p:spPr>
            <a:xfrm>
              <a:off x="2144682" y="3719890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平行四边形 100"/>
            <p:cNvSpPr/>
            <p:nvPr/>
          </p:nvSpPr>
          <p:spPr>
            <a:xfrm rot="16200000" flipV="1">
              <a:off x="3753929" y="4479904"/>
              <a:ext cx="2431526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平行四边形 103"/>
          <p:cNvSpPr/>
          <p:nvPr/>
        </p:nvSpPr>
        <p:spPr>
          <a:xfrm>
            <a:off x="4970296" y="4107042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平行四边形 103"/>
          <p:cNvSpPr/>
          <p:nvPr/>
        </p:nvSpPr>
        <p:spPr>
          <a:xfrm>
            <a:off x="5446074" y="4250488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平行四边形 103"/>
          <p:cNvSpPr/>
          <p:nvPr/>
        </p:nvSpPr>
        <p:spPr>
          <a:xfrm>
            <a:off x="5925568" y="4398861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平行四边形 103"/>
          <p:cNvSpPr/>
          <p:nvPr/>
        </p:nvSpPr>
        <p:spPr>
          <a:xfrm>
            <a:off x="6398162" y="4539627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平行四边形 103"/>
          <p:cNvSpPr/>
          <p:nvPr/>
        </p:nvSpPr>
        <p:spPr>
          <a:xfrm>
            <a:off x="5328613" y="1867873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9" name="平行四边形 103"/>
          <p:cNvSpPr/>
          <p:nvPr/>
        </p:nvSpPr>
        <p:spPr>
          <a:xfrm>
            <a:off x="5801875" y="2011087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0" name="平行四边形 103"/>
          <p:cNvSpPr/>
          <p:nvPr/>
        </p:nvSpPr>
        <p:spPr>
          <a:xfrm>
            <a:off x="6281369" y="2159460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1" name="平行四边形 103"/>
          <p:cNvSpPr/>
          <p:nvPr/>
        </p:nvSpPr>
        <p:spPr>
          <a:xfrm>
            <a:off x="6753963" y="2300226"/>
            <a:ext cx="535172" cy="368495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" name="任意多边形 122"/>
          <p:cNvSpPr/>
          <p:nvPr/>
        </p:nvSpPr>
        <p:spPr>
          <a:xfrm>
            <a:off x="4657725" y="1314451"/>
            <a:ext cx="546100" cy="260350"/>
          </a:xfrm>
          <a:custGeom>
            <a:avLst/>
            <a:gdLst>
              <a:gd name="connsiteX0" fmla="*/ 0 w 511175"/>
              <a:gd name="connsiteY0" fmla="*/ 238125 h 238125"/>
              <a:gd name="connsiteX1" fmla="*/ 114300 w 511175"/>
              <a:gd name="connsiteY1" fmla="*/ 0 h 238125"/>
              <a:gd name="connsiteX2" fmla="*/ 511175 w 511175"/>
              <a:gd name="connsiteY2" fmla="*/ 0 h 238125"/>
              <a:gd name="connsiteX3" fmla="*/ 0 w 511175"/>
              <a:gd name="connsiteY3" fmla="*/ 238125 h 238125"/>
              <a:gd name="connsiteX0" fmla="*/ 0 w 546100"/>
              <a:gd name="connsiteY0" fmla="*/ 260350 h 260350"/>
              <a:gd name="connsiteX1" fmla="*/ 149225 w 546100"/>
              <a:gd name="connsiteY1" fmla="*/ 0 h 260350"/>
              <a:gd name="connsiteX2" fmla="*/ 546100 w 546100"/>
              <a:gd name="connsiteY2" fmla="*/ 0 h 260350"/>
              <a:gd name="connsiteX3" fmla="*/ 0 w 546100"/>
              <a:gd name="connsiteY3" fmla="*/ 260350 h 260350"/>
              <a:gd name="connsiteX0" fmla="*/ 0 w 546100"/>
              <a:gd name="connsiteY0" fmla="*/ 260350 h 260350"/>
              <a:gd name="connsiteX1" fmla="*/ 114300 w 546100"/>
              <a:gd name="connsiteY1" fmla="*/ 3175 h 260350"/>
              <a:gd name="connsiteX2" fmla="*/ 546100 w 546100"/>
              <a:gd name="connsiteY2" fmla="*/ 0 h 260350"/>
              <a:gd name="connsiteX3" fmla="*/ 0 w 546100"/>
              <a:gd name="connsiteY3" fmla="*/ 26035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100" h="260350">
                <a:moveTo>
                  <a:pt x="0" y="260350"/>
                </a:moveTo>
                <a:lnTo>
                  <a:pt x="114300" y="3175"/>
                </a:lnTo>
                <a:lnTo>
                  <a:pt x="546100" y="0"/>
                </a:lnTo>
                <a:lnTo>
                  <a:pt x="0" y="260350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00000">
                <a:schemeClr val="bg1">
                  <a:lumMod val="65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4804879" y="543907"/>
            <a:ext cx="807568" cy="929357"/>
            <a:chOff x="4452612" y="333710"/>
            <a:chExt cx="1116901" cy="1285340"/>
          </a:xfrm>
        </p:grpSpPr>
        <p:sp>
          <p:nvSpPr>
            <p:cNvPr id="14" name="矩形 13"/>
            <p:cNvSpPr/>
            <p:nvPr/>
          </p:nvSpPr>
          <p:spPr>
            <a:xfrm>
              <a:off x="4817523" y="333710"/>
              <a:ext cx="751990" cy="1079089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4901424" y="409913"/>
              <a:ext cx="577432" cy="1002886"/>
            </a:xfrm>
            <a:prstGeom prst="rect">
              <a:avLst/>
            </a:prstGeom>
            <a:solidFill>
              <a:srgbClr val="01ACBE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任意多边形 114"/>
            <p:cNvSpPr/>
            <p:nvPr/>
          </p:nvSpPr>
          <p:spPr>
            <a:xfrm>
              <a:off x="4902032" y="412247"/>
              <a:ext cx="577431" cy="1002886"/>
            </a:xfrm>
            <a:custGeom>
              <a:avLst/>
              <a:gdLst>
                <a:gd name="connsiteX0" fmla="*/ 0 w 577432"/>
                <a:gd name="connsiteY0" fmla="*/ 0 h 1002886"/>
                <a:gd name="connsiteX1" fmla="*/ 577432 w 577432"/>
                <a:gd name="connsiteY1" fmla="*/ 0 h 1002886"/>
                <a:gd name="connsiteX2" fmla="*/ 577432 w 577432"/>
                <a:gd name="connsiteY2" fmla="*/ 1002886 h 1002886"/>
                <a:gd name="connsiteX3" fmla="*/ 544147 w 577432"/>
                <a:gd name="connsiteY3" fmla="*/ 1002886 h 1002886"/>
                <a:gd name="connsiteX4" fmla="*/ 544147 w 577432"/>
                <a:gd name="connsiteY4" fmla="*/ 30405 h 1002886"/>
                <a:gd name="connsiteX5" fmla="*/ 32488 w 577432"/>
                <a:gd name="connsiteY5" fmla="*/ 30405 h 1002886"/>
                <a:gd name="connsiteX6" fmla="*/ 32488 w 577432"/>
                <a:gd name="connsiteY6" fmla="*/ 1002886 h 1002886"/>
                <a:gd name="connsiteX7" fmla="*/ 0 w 577432"/>
                <a:gd name="connsiteY7" fmla="*/ 1002886 h 1002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7432" h="1002886">
                  <a:moveTo>
                    <a:pt x="0" y="0"/>
                  </a:moveTo>
                  <a:lnTo>
                    <a:pt x="577432" y="0"/>
                  </a:lnTo>
                  <a:lnTo>
                    <a:pt x="577432" y="1002886"/>
                  </a:lnTo>
                  <a:lnTo>
                    <a:pt x="544147" y="1002886"/>
                  </a:lnTo>
                  <a:lnTo>
                    <a:pt x="544147" y="30405"/>
                  </a:lnTo>
                  <a:lnTo>
                    <a:pt x="32488" y="30405"/>
                  </a:lnTo>
                  <a:lnTo>
                    <a:pt x="32488" y="1002886"/>
                  </a:lnTo>
                  <a:lnTo>
                    <a:pt x="0" y="10028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3600000" scaled="0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4497660" y="348707"/>
              <a:ext cx="458457" cy="1268955"/>
            </a:xfrm>
            <a:custGeom>
              <a:avLst/>
              <a:gdLst>
                <a:gd name="connsiteX0" fmla="*/ 6350 w 723900"/>
                <a:gd name="connsiteY0" fmla="*/ 2349500 h 2349500"/>
                <a:gd name="connsiteX1" fmla="*/ 723900 w 723900"/>
                <a:gd name="connsiteY1" fmla="*/ 1993900 h 2349500"/>
                <a:gd name="connsiteX2" fmla="*/ 723900 w 723900"/>
                <a:gd name="connsiteY2" fmla="*/ 158750 h 2349500"/>
                <a:gd name="connsiteX3" fmla="*/ 0 w 723900"/>
                <a:gd name="connsiteY3" fmla="*/ 0 h 2349500"/>
                <a:gd name="connsiteX4" fmla="*/ 6350 w 723900"/>
                <a:gd name="connsiteY4" fmla="*/ 2349500 h 23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2349500">
                  <a:moveTo>
                    <a:pt x="6350" y="2349500"/>
                  </a:moveTo>
                  <a:lnTo>
                    <a:pt x="723900" y="1993900"/>
                  </a:lnTo>
                  <a:lnTo>
                    <a:pt x="723900" y="158750"/>
                  </a:lnTo>
                  <a:lnTo>
                    <a:pt x="0" y="0"/>
                  </a:lnTo>
                  <a:cubicBezTo>
                    <a:pt x="2117" y="783167"/>
                    <a:pt x="4233" y="1566333"/>
                    <a:pt x="6350" y="23495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52612" y="348249"/>
              <a:ext cx="47733" cy="127080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887974" y="1014105"/>
            <a:ext cx="118253" cy="164332"/>
            <a:chOff x="6042180" y="1520825"/>
            <a:chExt cx="249730" cy="347048"/>
          </a:xfrm>
        </p:grpSpPr>
        <p:sp>
          <p:nvSpPr>
            <p:cNvPr id="117" name="圆角矩形 116"/>
            <p:cNvSpPr/>
            <p:nvPr/>
          </p:nvSpPr>
          <p:spPr>
            <a:xfrm>
              <a:off x="6042180" y="1520825"/>
              <a:ext cx="57464" cy="34704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  <a:tileRect/>
            </a:gradFill>
            <a:ln w="3175"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6061577" y="1684824"/>
              <a:ext cx="16024" cy="86353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6067080" y="1586638"/>
              <a:ext cx="224830" cy="4136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5500">
                  <a:schemeClr val="bg1">
                    <a:lumMod val="95000"/>
                  </a:schemeClr>
                </a:gs>
                <a:gs pos="31000">
                  <a:schemeClr val="bg1">
                    <a:lumMod val="85000"/>
                  </a:schemeClr>
                </a:gs>
                <a:gs pos="0">
                  <a:srgbClr val="B4B1A9"/>
                </a:gs>
                <a:gs pos="100000">
                  <a:schemeClr val="bg1"/>
                </a:gs>
              </a:gsLst>
              <a:lin ang="0" scaled="0"/>
              <a:tileRect/>
            </a:gradFill>
            <a:ln w="3175"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1" name="任意多边形 120"/>
          <p:cNvSpPr/>
          <p:nvPr/>
        </p:nvSpPr>
        <p:spPr>
          <a:xfrm>
            <a:off x="4434840" y="1318260"/>
            <a:ext cx="1082040" cy="792480"/>
          </a:xfrm>
          <a:custGeom>
            <a:avLst/>
            <a:gdLst>
              <a:gd name="connsiteX0" fmla="*/ 739140 w 1082040"/>
              <a:gd name="connsiteY0" fmla="*/ 0 h 792480"/>
              <a:gd name="connsiteX1" fmla="*/ 228600 w 1082040"/>
              <a:gd name="connsiteY1" fmla="*/ 236220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  <a:gd name="connsiteX0" fmla="*/ 739140 w 1082040"/>
              <a:gd name="connsiteY0" fmla="*/ 0 h 792480"/>
              <a:gd name="connsiteX1" fmla="*/ 228600 w 1082040"/>
              <a:gd name="connsiteY1" fmla="*/ 252095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  <a:gd name="connsiteX0" fmla="*/ 739140 w 1082040"/>
              <a:gd name="connsiteY0" fmla="*/ 0 h 792480"/>
              <a:gd name="connsiteX1" fmla="*/ 222250 w 1082040"/>
              <a:gd name="connsiteY1" fmla="*/ 267970 h 792480"/>
              <a:gd name="connsiteX2" fmla="*/ 0 w 1082040"/>
              <a:gd name="connsiteY2" fmla="*/ 777240 h 792480"/>
              <a:gd name="connsiteX3" fmla="*/ 899160 w 1082040"/>
              <a:gd name="connsiteY3" fmla="*/ 792480 h 792480"/>
              <a:gd name="connsiteX4" fmla="*/ 1082040 w 1082040"/>
              <a:gd name="connsiteY4" fmla="*/ 15240 h 792480"/>
              <a:gd name="connsiteX5" fmla="*/ 739140 w 1082040"/>
              <a:gd name="connsiteY5" fmla="*/ 0 h 792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2040" h="792480">
                <a:moveTo>
                  <a:pt x="739140" y="0"/>
                </a:moveTo>
                <a:lnTo>
                  <a:pt x="222250" y="267970"/>
                </a:lnTo>
                <a:lnTo>
                  <a:pt x="0" y="777240"/>
                </a:lnTo>
                <a:lnTo>
                  <a:pt x="899160" y="792480"/>
                </a:lnTo>
                <a:lnTo>
                  <a:pt x="1082040" y="15240"/>
                </a:lnTo>
                <a:lnTo>
                  <a:pt x="739140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  <a:alpha val="5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025" name="图片 10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816" y="784103"/>
            <a:ext cx="328380" cy="398747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5400000">
            <a:off x="5213358" y="908411"/>
            <a:ext cx="1103700" cy="92549"/>
          </a:xfrm>
          <a:prstGeom prst="rect">
            <a:avLst/>
          </a:prstGeom>
        </p:spPr>
      </p:pic>
      <p:grpSp>
        <p:nvGrpSpPr>
          <p:cNvPr id="1034" name="Group 41"/>
          <p:cNvGrpSpPr>
            <a:grpSpLocks noChangeAspect="1"/>
          </p:cNvGrpSpPr>
          <p:nvPr/>
        </p:nvGrpSpPr>
        <p:grpSpPr bwMode="auto">
          <a:xfrm>
            <a:off x="4164009" y="5319153"/>
            <a:ext cx="466760" cy="581403"/>
            <a:chOff x="3783" y="2089"/>
            <a:chExt cx="114" cy="142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035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6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7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Group 52"/>
          <p:cNvGrpSpPr>
            <a:grpSpLocks noChangeAspect="1"/>
          </p:cNvGrpSpPr>
          <p:nvPr/>
        </p:nvGrpSpPr>
        <p:grpSpPr bwMode="auto">
          <a:xfrm>
            <a:off x="7099181" y="4581850"/>
            <a:ext cx="498047" cy="493753"/>
            <a:chOff x="3783" y="2102"/>
            <a:chExt cx="116" cy="115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39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7" name="Group 62"/>
          <p:cNvGrpSpPr>
            <a:grpSpLocks noChangeAspect="1"/>
          </p:cNvGrpSpPr>
          <p:nvPr/>
        </p:nvGrpSpPr>
        <p:grpSpPr bwMode="auto">
          <a:xfrm>
            <a:off x="4520374" y="3622309"/>
            <a:ext cx="482819" cy="385506"/>
            <a:chOff x="3775" y="2110"/>
            <a:chExt cx="129" cy="103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49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3" name="Group 68"/>
          <p:cNvGrpSpPr>
            <a:grpSpLocks noChangeAspect="1"/>
          </p:cNvGrpSpPr>
          <p:nvPr/>
        </p:nvGrpSpPr>
        <p:grpSpPr bwMode="auto">
          <a:xfrm>
            <a:off x="7450988" y="2432210"/>
            <a:ext cx="473762" cy="456472"/>
            <a:chOff x="3770" y="2095"/>
            <a:chExt cx="137" cy="132"/>
          </a:xfrm>
          <a:effectLst>
            <a:reflection blurRad="6350" stA="50000" endA="300" endPos="55000" dir="5400000" sy="-100000" algn="bl" rotWithShape="0"/>
          </a:effectLst>
        </p:grpSpPr>
        <p:sp>
          <p:nvSpPr>
            <p:cNvPr id="155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79" name="组合 1078"/>
          <p:cNvGrpSpPr/>
          <p:nvPr/>
        </p:nvGrpSpPr>
        <p:grpSpPr>
          <a:xfrm>
            <a:off x="1616753" y="5022419"/>
            <a:ext cx="2407873" cy="433160"/>
            <a:chOff x="1616753" y="4939294"/>
            <a:chExt cx="2407873" cy="433160"/>
          </a:xfrm>
        </p:grpSpPr>
        <p:grpSp>
          <p:nvGrpSpPr>
            <p:cNvPr id="228" name="组合 227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229" name="椭圆 228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0" name="矩形 229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78" name="组合 1077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1071" name="椭圆 1070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76" name="矩形 1075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6" name="任意多边形 225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0" name="组合 249"/>
          <p:cNvGrpSpPr/>
          <p:nvPr/>
        </p:nvGrpSpPr>
        <p:grpSpPr>
          <a:xfrm>
            <a:off x="2125207" y="2896006"/>
            <a:ext cx="2407873" cy="433160"/>
            <a:chOff x="1616753" y="4939294"/>
            <a:chExt cx="2407873" cy="433160"/>
          </a:xfrm>
        </p:grpSpPr>
        <p:grpSp>
          <p:nvGrpSpPr>
            <p:cNvPr id="251" name="组合 250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256" name="椭圆 255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7" name="矩形 256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8" name="任意多边形 257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253" name="椭圆 252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4" name="矩形 253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5" name="任意多边形 254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81" name="Group 82"/>
          <p:cNvGrpSpPr>
            <a:grpSpLocks noChangeAspect="1"/>
          </p:cNvGrpSpPr>
          <p:nvPr/>
        </p:nvGrpSpPr>
        <p:grpSpPr bwMode="auto">
          <a:xfrm>
            <a:off x="2303095" y="2355795"/>
            <a:ext cx="697428" cy="543826"/>
            <a:chOff x="3755" y="2096"/>
            <a:chExt cx="168" cy="131"/>
          </a:xfrm>
          <a:solidFill>
            <a:schemeClr val="bg1">
              <a:lumMod val="50000"/>
            </a:schemeClr>
          </a:solidFill>
        </p:grpSpPr>
        <p:sp>
          <p:nvSpPr>
            <p:cNvPr id="1083" name="Freeform 83"/>
            <p:cNvSpPr>
              <a:spLocks noEditPoints="1"/>
            </p:cNvSpPr>
            <p:nvPr/>
          </p:nvSpPr>
          <p:spPr bwMode="auto">
            <a:xfrm>
              <a:off x="3762" y="2096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4" name="Freeform 84"/>
            <p:cNvSpPr>
              <a:spLocks/>
            </p:cNvSpPr>
            <p:nvPr/>
          </p:nvSpPr>
          <p:spPr bwMode="auto">
            <a:xfrm>
              <a:off x="3787" y="2169"/>
              <a:ext cx="54" cy="17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5" name="Freeform 85"/>
            <p:cNvSpPr>
              <a:spLocks/>
            </p:cNvSpPr>
            <p:nvPr/>
          </p:nvSpPr>
          <p:spPr bwMode="auto">
            <a:xfrm>
              <a:off x="3765" y="2159"/>
              <a:ext cx="98" cy="12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6" name="Freeform 86"/>
            <p:cNvSpPr>
              <a:spLocks/>
            </p:cNvSpPr>
            <p:nvPr/>
          </p:nvSpPr>
          <p:spPr bwMode="auto">
            <a:xfrm>
              <a:off x="3767" y="216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7" name="Freeform 87"/>
            <p:cNvSpPr>
              <a:spLocks/>
            </p:cNvSpPr>
            <p:nvPr/>
          </p:nvSpPr>
          <p:spPr bwMode="auto">
            <a:xfrm>
              <a:off x="3770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88"/>
            <p:cNvSpPr>
              <a:spLocks/>
            </p:cNvSpPr>
            <p:nvPr/>
          </p:nvSpPr>
          <p:spPr bwMode="auto">
            <a:xfrm>
              <a:off x="3775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89"/>
            <p:cNvSpPr>
              <a:spLocks/>
            </p:cNvSpPr>
            <p:nvPr/>
          </p:nvSpPr>
          <p:spPr bwMode="auto">
            <a:xfrm>
              <a:off x="3777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90"/>
            <p:cNvSpPr>
              <a:spLocks/>
            </p:cNvSpPr>
            <p:nvPr/>
          </p:nvSpPr>
          <p:spPr bwMode="auto">
            <a:xfrm>
              <a:off x="3780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91"/>
            <p:cNvSpPr>
              <a:spLocks/>
            </p:cNvSpPr>
            <p:nvPr/>
          </p:nvSpPr>
          <p:spPr bwMode="auto">
            <a:xfrm>
              <a:off x="3785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92"/>
            <p:cNvSpPr>
              <a:spLocks/>
            </p:cNvSpPr>
            <p:nvPr/>
          </p:nvSpPr>
          <p:spPr bwMode="auto">
            <a:xfrm>
              <a:off x="3790" y="2166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93"/>
            <p:cNvSpPr>
              <a:spLocks/>
            </p:cNvSpPr>
            <p:nvPr/>
          </p:nvSpPr>
          <p:spPr bwMode="auto">
            <a:xfrm>
              <a:off x="379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94"/>
            <p:cNvSpPr>
              <a:spLocks/>
            </p:cNvSpPr>
            <p:nvPr/>
          </p:nvSpPr>
          <p:spPr bwMode="auto">
            <a:xfrm>
              <a:off x="3797" y="2164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95"/>
            <p:cNvSpPr>
              <a:spLocks/>
            </p:cNvSpPr>
            <p:nvPr/>
          </p:nvSpPr>
          <p:spPr bwMode="auto">
            <a:xfrm>
              <a:off x="380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96"/>
            <p:cNvSpPr>
              <a:spLocks/>
            </p:cNvSpPr>
            <p:nvPr/>
          </p:nvSpPr>
          <p:spPr bwMode="auto">
            <a:xfrm>
              <a:off x="3809" y="2164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97"/>
            <p:cNvSpPr>
              <a:spLocks/>
            </p:cNvSpPr>
            <p:nvPr/>
          </p:nvSpPr>
          <p:spPr bwMode="auto">
            <a:xfrm>
              <a:off x="3812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98"/>
            <p:cNvSpPr>
              <a:spLocks/>
            </p:cNvSpPr>
            <p:nvPr/>
          </p:nvSpPr>
          <p:spPr bwMode="auto">
            <a:xfrm>
              <a:off x="381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99"/>
            <p:cNvSpPr>
              <a:spLocks/>
            </p:cNvSpPr>
            <p:nvPr/>
          </p:nvSpPr>
          <p:spPr bwMode="auto">
            <a:xfrm>
              <a:off x="3817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100"/>
            <p:cNvSpPr>
              <a:spLocks/>
            </p:cNvSpPr>
            <p:nvPr/>
          </p:nvSpPr>
          <p:spPr bwMode="auto">
            <a:xfrm>
              <a:off x="3822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01"/>
            <p:cNvSpPr>
              <a:spLocks/>
            </p:cNvSpPr>
            <p:nvPr/>
          </p:nvSpPr>
          <p:spPr bwMode="auto">
            <a:xfrm>
              <a:off x="382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102"/>
            <p:cNvSpPr>
              <a:spLocks/>
            </p:cNvSpPr>
            <p:nvPr/>
          </p:nvSpPr>
          <p:spPr bwMode="auto">
            <a:xfrm>
              <a:off x="3829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103"/>
            <p:cNvSpPr>
              <a:spLocks/>
            </p:cNvSpPr>
            <p:nvPr/>
          </p:nvSpPr>
          <p:spPr bwMode="auto">
            <a:xfrm>
              <a:off x="383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104"/>
            <p:cNvSpPr>
              <a:spLocks/>
            </p:cNvSpPr>
            <p:nvPr/>
          </p:nvSpPr>
          <p:spPr bwMode="auto">
            <a:xfrm>
              <a:off x="3839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105"/>
            <p:cNvSpPr>
              <a:spLocks/>
            </p:cNvSpPr>
            <p:nvPr/>
          </p:nvSpPr>
          <p:spPr bwMode="auto">
            <a:xfrm>
              <a:off x="3844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106"/>
            <p:cNvSpPr>
              <a:spLocks/>
            </p:cNvSpPr>
            <p:nvPr/>
          </p:nvSpPr>
          <p:spPr bwMode="auto">
            <a:xfrm>
              <a:off x="3846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107"/>
            <p:cNvSpPr>
              <a:spLocks/>
            </p:cNvSpPr>
            <p:nvPr/>
          </p:nvSpPr>
          <p:spPr bwMode="auto">
            <a:xfrm>
              <a:off x="3851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108"/>
            <p:cNvSpPr>
              <a:spLocks/>
            </p:cNvSpPr>
            <p:nvPr/>
          </p:nvSpPr>
          <p:spPr bwMode="auto">
            <a:xfrm>
              <a:off x="385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109"/>
            <p:cNvSpPr>
              <a:spLocks/>
            </p:cNvSpPr>
            <p:nvPr/>
          </p:nvSpPr>
          <p:spPr bwMode="auto">
            <a:xfrm>
              <a:off x="3787" y="2184"/>
              <a:ext cx="54" cy="7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110"/>
            <p:cNvSpPr>
              <a:spLocks/>
            </p:cNvSpPr>
            <p:nvPr/>
          </p:nvSpPr>
          <p:spPr bwMode="auto">
            <a:xfrm>
              <a:off x="378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111"/>
            <p:cNvSpPr>
              <a:spLocks/>
            </p:cNvSpPr>
            <p:nvPr/>
          </p:nvSpPr>
          <p:spPr bwMode="auto">
            <a:xfrm>
              <a:off x="3792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112"/>
            <p:cNvSpPr>
              <a:spLocks/>
            </p:cNvSpPr>
            <p:nvPr/>
          </p:nvSpPr>
          <p:spPr bwMode="auto">
            <a:xfrm>
              <a:off x="3794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113"/>
            <p:cNvSpPr>
              <a:spLocks/>
            </p:cNvSpPr>
            <p:nvPr/>
          </p:nvSpPr>
          <p:spPr bwMode="auto">
            <a:xfrm>
              <a:off x="3799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114"/>
            <p:cNvSpPr>
              <a:spLocks/>
            </p:cNvSpPr>
            <p:nvPr/>
          </p:nvSpPr>
          <p:spPr bwMode="auto">
            <a:xfrm>
              <a:off x="3802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115"/>
            <p:cNvSpPr>
              <a:spLocks/>
            </p:cNvSpPr>
            <p:nvPr/>
          </p:nvSpPr>
          <p:spPr bwMode="auto">
            <a:xfrm>
              <a:off x="380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116"/>
            <p:cNvSpPr>
              <a:spLocks/>
            </p:cNvSpPr>
            <p:nvPr/>
          </p:nvSpPr>
          <p:spPr bwMode="auto">
            <a:xfrm>
              <a:off x="3812" y="2184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117"/>
            <p:cNvSpPr>
              <a:spLocks/>
            </p:cNvSpPr>
            <p:nvPr/>
          </p:nvSpPr>
          <p:spPr bwMode="auto">
            <a:xfrm>
              <a:off x="3817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118"/>
            <p:cNvSpPr>
              <a:spLocks/>
            </p:cNvSpPr>
            <p:nvPr/>
          </p:nvSpPr>
          <p:spPr bwMode="auto">
            <a:xfrm>
              <a:off x="3819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19"/>
            <p:cNvSpPr>
              <a:spLocks/>
            </p:cNvSpPr>
            <p:nvPr/>
          </p:nvSpPr>
          <p:spPr bwMode="auto">
            <a:xfrm>
              <a:off x="3824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3829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3831" y="218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22"/>
            <p:cNvSpPr>
              <a:spLocks/>
            </p:cNvSpPr>
            <p:nvPr/>
          </p:nvSpPr>
          <p:spPr bwMode="auto">
            <a:xfrm>
              <a:off x="3836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23"/>
            <p:cNvSpPr>
              <a:spLocks noEditPoints="1"/>
            </p:cNvSpPr>
            <p:nvPr/>
          </p:nvSpPr>
          <p:spPr bwMode="auto">
            <a:xfrm>
              <a:off x="3873" y="2184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24"/>
            <p:cNvSpPr>
              <a:spLocks/>
            </p:cNvSpPr>
            <p:nvPr/>
          </p:nvSpPr>
          <p:spPr bwMode="auto">
            <a:xfrm>
              <a:off x="3873" y="2191"/>
              <a:ext cx="50" cy="31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25"/>
            <p:cNvSpPr>
              <a:spLocks/>
            </p:cNvSpPr>
            <p:nvPr/>
          </p:nvSpPr>
          <p:spPr bwMode="auto">
            <a:xfrm>
              <a:off x="3886" y="2189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26"/>
            <p:cNvSpPr>
              <a:spLocks/>
            </p:cNvSpPr>
            <p:nvPr/>
          </p:nvSpPr>
          <p:spPr bwMode="auto">
            <a:xfrm>
              <a:off x="3883" y="2186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27"/>
            <p:cNvSpPr>
              <a:spLocks noEditPoints="1"/>
            </p:cNvSpPr>
            <p:nvPr/>
          </p:nvSpPr>
          <p:spPr bwMode="auto">
            <a:xfrm>
              <a:off x="3758" y="2194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28"/>
            <p:cNvSpPr>
              <a:spLocks/>
            </p:cNvSpPr>
            <p:nvPr/>
          </p:nvSpPr>
          <p:spPr bwMode="auto">
            <a:xfrm>
              <a:off x="3755" y="2219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29"/>
            <p:cNvSpPr>
              <a:spLocks/>
            </p:cNvSpPr>
            <p:nvPr/>
          </p:nvSpPr>
          <p:spPr bwMode="auto">
            <a:xfrm>
              <a:off x="3863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30"/>
            <p:cNvSpPr>
              <a:spLocks/>
            </p:cNvSpPr>
            <p:nvPr/>
          </p:nvSpPr>
          <p:spPr bwMode="auto">
            <a:xfrm>
              <a:off x="3755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31"/>
            <p:cNvSpPr>
              <a:spLocks noEditPoints="1"/>
            </p:cNvSpPr>
            <p:nvPr/>
          </p:nvSpPr>
          <p:spPr bwMode="auto">
            <a:xfrm>
              <a:off x="3785" y="2206"/>
              <a:ext cx="46" cy="8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32"/>
            <p:cNvSpPr>
              <a:spLocks noEditPoints="1"/>
            </p:cNvSpPr>
            <p:nvPr/>
          </p:nvSpPr>
          <p:spPr bwMode="auto">
            <a:xfrm>
              <a:off x="3772" y="2199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33"/>
            <p:cNvSpPr>
              <a:spLocks noEditPoints="1"/>
            </p:cNvSpPr>
            <p:nvPr/>
          </p:nvSpPr>
          <p:spPr bwMode="auto">
            <a:xfrm>
              <a:off x="3767" y="2206"/>
              <a:ext cx="15" cy="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34"/>
            <p:cNvSpPr>
              <a:spLocks noEditPoints="1"/>
            </p:cNvSpPr>
            <p:nvPr/>
          </p:nvSpPr>
          <p:spPr bwMode="auto">
            <a:xfrm>
              <a:off x="3817" y="2199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35"/>
            <p:cNvSpPr>
              <a:spLocks noEditPoints="1"/>
            </p:cNvSpPr>
            <p:nvPr/>
          </p:nvSpPr>
          <p:spPr bwMode="auto">
            <a:xfrm>
              <a:off x="3841" y="2199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36"/>
            <p:cNvSpPr>
              <a:spLocks noEditPoints="1"/>
            </p:cNvSpPr>
            <p:nvPr/>
          </p:nvSpPr>
          <p:spPr bwMode="auto">
            <a:xfrm>
              <a:off x="3844" y="2206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37"/>
            <p:cNvSpPr>
              <a:spLocks noEditPoints="1"/>
            </p:cNvSpPr>
            <p:nvPr/>
          </p:nvSpPr>
          <p:spPr bwMode="auto">
            <a:xfrm>
              <a:off x="3829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38"/>
            <p:cNvSpPr>
              <a:spLocks noEditPoints="1"/>
            </p:cNvSpPr>
            <p:nvPr/>
          </p:nvSpPr>
          <p:spPr bwMode="auto">
            <a:xfrm>
              <a:off x="3831" y="2206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39"/>
            <p:cNvSpPr>
              <a:spLocks noEditPoints="1"/>
            </p:cNvSpPr>
            <p:nvPr/>
          </p:nvSpPr>
          <p:spPr bwMode="auto">
            <a:xfrm>
              <a:off x="3802" y="2199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40"/>
            <p:cNvSpPr>
              <a:spLocks noEditPoints="1"/>
            </p:cNvSpPr>
            <p:nvPr/>
          </p:nvSpPr>
          <p:spPr bwMode="auto">
            <a:xfrm>
              <a:off x="3790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41"/>
            <p:cNvSpPr>
              <a:spLocks/>
            </p:cNvSpPr>
            <p:nvPr/>
          </p:nvSpPr>
          <p:spPr bwMode="auto">
            <a:xfrm>
              <a:off x="376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42"/>
            <p:cNvSpPr>
              <a:spLocks/>
            </p:cNvSpPr>
            <p:nvPr/>
          </p:nvSpPr>
          <p:spPr bwMode="auto">
            <a:xfrm>
              <a:off x="376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43"/>
            <p:cNvSpPr>
              <a:spLocks/>
            </p:cNvSpPr>
            <p:nvPr/>
          </p:nvSpPr>
          <p:spPr bwMode="auto">
            <a:xfrm>
              <a:off x="377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44"/>
            <p:cNvSpPr>
              <a:spLocks/>
            </p:cNvSpPr>
            <p:nvPr/>
          </p:nvSpPr>
          <p:spPr bwMode="auto">
            <a:xfrm>
              <a:off x="377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45"/>
            <p:cNvSpPr>
              <a:spLocks/>
            </p:cNvSpPr>
            <p:nvPr/>
          </p:nvSpPr>
          <p:spPr bwMode="auto">
            <a:xfrm>
              <a:off x="3780" y="2216"/>
              <a:ext cx="2" cy="6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46"/>
            <p:cNvSpPr>
              <a:spLocks/>
            </p:cNvSpPr>
            <p:nvPr/>
          </p:nvSpPr>
          <p:spPr bwMode="auto">
            <a:xfrm>
              <a:off x="3785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47"/>
            <p:cNvSpPr>
              <a:spLocks/>
            </p:cNvSpPr>
            <p:nvPr/>
          </p:nvSpPr>
          <p:spPr bwMode="auto">
            <a:xfrm>
              <a:off x="3792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48"/>
            <p:cNvSpPr>
              <a:spLocks/>
            </p:cNvSpPr>
            <p:nvPr/>
          </p:nvSpPr>
          <p:spPr bwMode="auto">
            <a:xfrm>
              <a:off x="3799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49"/>
            <p:cNvSpPr>
              <a:spLocks/>
            </p:cNvSpPr>
            <p:nvPr/>
          </p:nvSpPr>
          <p:spPr bwMode="auto">
            <a:xfrm>
              <a:off x="380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50"/>
            <p:cNvSpPr>
              <a:spLocks/>
            </p:cNvSpPr>
            <p:nvPr/>
          </p:nvSpPr>
          <p:spPr bwMode="auto">
            <a:xfrm>
              <a:off x="3812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51"/>
            <p:cNvSpPr>
              <a:spLocks/>
            </p:cNvSpPr>
            <p:nvPr/>
          </p:nvSpPr>
          <p:spPr bwMode="auto">
            <a:xfrm>
              <a:off x="381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52"/>
            <p:cNvSpPr>
              <a:spLocks/>
            </p:cNvSpPr>
            <p:nvPr/>
          </p:nvSpPr>
          <p:spPr bwMode="auto">
            <a:xfrm>
              <a:off x="3819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53"/>
            <p:cNvSpPr>
              <a:spLocks/>
            </p:cNvSpPr>
            <p:nvPr/>
          </p:nvSpPr>
          <p:spPr bwMode="auto">
            <a:xfrm>
              <a:off x="382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54"/>
            <p:cNvSpPr>
              <a:spLocks/>
            </p:cNvSpPr>
            <p:nvPr/>
          </p:nvSpPr>
          <p:spPr bwMode="auto">
            <a:xfrm>
              <a:off x="383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55"/>
            <p:cNvSpPr>
              <a:spLocks/>
            </p:cNvSpPr>
            <p:nvPr/>
          </p:nvSpPr>
          <p:spPr bwMode="auto">
            <a:xfrm>
              <a:off x="3836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56"/>
            <p:cNvSpPr>
              <a:spLocks/>
            </p:cNvSpPr>
            <p:nvPr/>
          </p:nvSpPr>
          <p:spPr bwMode="auto">
            <a:xfrm>
              <a:off x="384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57"/>
            <p:cNvSpPr>
              <a:spLocks/>
            </p:cNvSpPr>
            <p:nvPr/>
          </p:nvSpPr>
          <p:spPr bwMode="auto">
            <a:xfrm>
              <a:off x="384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58"/>
            <p:cNvSpPr>
              <a:spLocks/>
            </p:cNvSpPr>
            <p:nvPr/>
          </p:nvSpPr>
          <p:spPr bwMode="auto">
            <a:xfrm>
              <a:off x="3849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59"/>
            <p:cNvSpPr>
              <a:spLocks/>
            </p:cNvSpPr>
            <p:nvPr/>
          </p:nvSpPr>
          <p:spPr bwMode="auto">
            <a:xfrm>
              <a:off x="3854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60"/>
            <p:cNvSpPr>
              <a:spLocks/>
            </p:cNvSpPr>
            <p:nvPr/>
          </p:nvSpPr>
          <p:spPr bwMode="auto">
            <a:xfrm>
              <a:off x="3859" y="2216"/>
              <a:ext cx="4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61"/>
            <p:cNvSpPr>
              <a:spLocks/>
            </p:cNvSpPr>
            <p:nvPr/>
          </p:nvSpPr>
          <p:spPr bwMode="auto">
            <a:xfrm>
              <a:off x="3777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62"/>
            <p:cNvSpPr>
              <a:spLocks/>
            </p:cNvSpPr>
            <p:nvPr/>
          </p:nvSpPr>
          <p:spPr bwMode="auto">
            <a:xfrm>
              <a:off x="3794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63"/>
            <p:cNvSpPr>
              <a:spLocks/>
            </p:cNvSpPr>
            <p:nvPr/>
          </p:nvSpPr>
          <p:spPr bwMode="auto">
            <a:xfrm>
              <a:off x="3836" y="2126"/>
              <a:ext cx="20" cy="28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64"/>
            <p:cNvSpPr>
              <a:spLocks noEditPoints="1"/>
            </p:cNvSpPr>
            <p:nvPr/>
          </p:nvSpPr>
          <p:spPr bwMode="auto">
            <a:xfrm>
              <a:off x="3762" y="2096"/>
              <a:ext cx="101" cy="70"/>
            </a:xfrm>
            <a:custGeom>
              <a:avLst/>
              <a:gdLst>
                <a:gd name="T0" fmla="*/ 1 w 41"/>
                <a:gd name="T1" fmla="*/ 25 h 28"/>
                <a:gd name="T2" fmla="*/ 1 w 41"/>
                <a:gd name="T3" fmla="*/ 10 h 28"/>
                <a:gd name="T4" fmla="*/ 3 w 41"/>
                <a:gd name="T5" fmla="*/ 0 h 28"/>
                <a:gd name="T6" fmla="*/ 9 w 41"/>
                <a:gd name="T7" fmla="*/ 0 h 28"/>
                <a:gd name="T8" fmla="*/ 38 w 41"/>
                <a:gd name="T9" fmla="*/ 0 h 28"/>
                <a:gd name="T10" fmla="*/ 40 w 41"/>
                <a:gd name="T11" fmla="*/ 6 h 28"/>
                <a:gd name="T12" fmla="*/ 40 w 41"/>
                <a:gd name="T13" fmla="*/ 19 h 28"/>
                <a:gd name="T14" fmla="*/ 40 w 41"/>
                <a:gd name="T15" fmla="*/ 26 h 28"/>
                <a:gd name="T16" fmla="*/ 35 w 41"/>
                <a:gd name="T17" fmla="*/ 28 h 28"/>
                <a:gd name="T18" fmla="*/ 32 w 41"/>
                <a:gd name="T19" fmla="*/ 28 h 28"/>
                <a:gd name="T20" fmla="*/ 11 w 41"/>
                <a:gd name="T21" fmla="*/ 28 h 28"/>
                <a:gd name="T22" fmla="*/ 6 w 41"/>
                <a:gd name="T23" fmla="*/ 28 h 28"/>
                <a:gd name="T24" fmla="*/ 3 w 41"/>
                <a:gd name="T25" fmla="*/ 1 h 28"/>
                <a:gd name="T26" fmla="*/ 2 w 41"/>
                <a:gd name="T27" fmla="*/ 1 h 28"/>
                <a:gd name="T28" fmla="*/ 1 w 41"/>
                <a:gd name="T29" fmla="*/ 11 h 28"/>
                <a:gd name="T30" fmla="*/ 6 w 41"/>
                <a:gd name="T31" fmla="*/ 28 h 28"/>
                <a:gd name="T32" fmla="*/ 11 w 41"/>
                <a:gd name="T33" fmla="*/ 27 h 28"/>
                <a:gd name="T34" fmla="*/ 32 w 41"/>
                <a:gd name="T35" fmla="*/ 28 h 28"/>
                <a:gd name="T36" fmla="*/ 35 w 41"/>
                <a:gd name="T37" fmla="*/ 28 h 28"/>
                <a:gd name="T38" fmla="*/ 40 w 41"/>
                <a:gd name="T39" fmla="*/ 26 h 28"/>
                <a:gd name="T40" fmla="*/ 40 w 41"/>
                <a:gd name="T41" fmla="*/ 19 h 28"/>
                <a:gd name="T42" fmla="*/ 40 w 41"/>
                <a:gd name="T43" fmla="*/ 6 h 28"/>
                <a:gd name="T44" fmla="*/ 38 w 41"/>
                <a:gd name="T45" fmla="*/ 1 h 28"/>
                <a:gd name="T46" fmla="*/ 9 w 41"/>
                <a:gd name="T47" fmla="*/ 1 h 28"/>
                <a:gd name="T48" fmla="*/ 7 w 41"/>
                <a:gd name="T49" fmla="*/ 24 h 28"/>
                <a:gd name="T50" fmla="*/ 3 w 41"/>
                <a:gd name="T51" fmla="*/ 23 h 28"/>
                <a:gd name="T52" fmla="*/ 3 w 41"/>
                <a:gd name="T53" fmla="*/ 9 h 28"/>
                <a:gd name="T54" fmla="*/ 4 w 41"/>
                <a:gd name="T55" fmla="*/ 2 h 28"/>
                <a:gd name="T56" fmla="*/ 38 w 41"/>
                <a:gd name="T57" fmla="*/ 3 h 28"/>
                <a:gd name="T58" fmla="*/ 38 w 41"/>
                <a:gd name="T59" fmla="*/ 5 h 28"/>
                <a:gd name="T60" fmla="*/ 38 w 41"/>
                <a:gd name="T61" fmla="*/ 24 h 28"/>
                <a:gd name="T62" fmla="*/ 7 w 41"/>
                <a:gd name="T63" fmla="*/ 24 h 28"/>
                <a:gd name="T64" fmla="*/ 7 w 41"/>
                <a:gd name="T65" fmla="*/ 23 h 28"/>
                <a:gd name="T66" fmla="*/ 12 w 41"/>
                <a:gd name="T67" fmla="*/ 23 h 28"/>
                <a:gd name="T68" fmla="*/ 37 w 41"/>
                <a:gd name="T69" fmla="*/ 5 h 28"/>
                <a:gd name="T70" fmla="*/ 37 w 41"/>
                <a:gd name="T71" fmla="*/ 3 h 28"/>
                <a:gd name="T72" fmla="*/ 4 w 41"/>
                <a:gd name="T73" fmla="*/ 3 h 28"/>
                <a:gd name="T74" fmla="*/ 4 w 41"/>
                <a:gd name="T75" fmla="*/ 9 h 28"/>
                <a:gd name="T76" fmla="*/ 4 w 41"/>
                <a:gd name="T7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28">
                  <a:moveTo>
                    <a:pt x="6" y="28"/>
                  </a:moveTo>
                  <a:cubicBezTo>
                    <a:pt x="5" y="28"/>
                    <a:pt x="1" y="28"/>
                    <a:pt x="1" y="25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6"/>
                    <a:pt x="0" y="2"/>
                    <a:pt x="2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40" y="1"/>
                  </a:cubicBezTo>
                  <a:cubicBezTo>
                    <a:pt x="41" y="2"/>
                    <a:pt x="41" y="4"/>
                    <a:pt x="40" y="6"/>
                  </a:cubicBezTo>
                  <a:cubicBezTo>
                    <a:pt x="40" y="6"/>
                    <a:pt x="40" y="7"/>
                    <a:pt x="40" y="7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0" y="20"/>
                    <a:pt x="40" y="21"/>
                  </a:cubicBezTo>
                  <a:cubicBezTo>
                    <a:pt x="40" y="23"/>
                    <a:pt x="40" y="24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39" y="28"/>
                    <a:pt x="37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29" y="28"/>
                    <a:pt x="25" y="28"/>
                    <a:pt x="22" y="28"/>
                  </a:cubicBezTo>
                  <a:cubicBezTo>
                    <a:pt x="18" y="28"/>
                    <a:pt x="15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8"/>
                  </a:cubicBezTo>
                  <a:close/>
                  <a:moveTo>
                    <a:pt x="6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3"/>
                    <a:pt x="1" y="7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7"/>
                    <a:pt x="3" y="28"/>
                    <a:pt x="6" y="28"/>
                  </a:cubicBezTo>
                  <a:cubicBezTo>
                    <a:pt x="7" y="28"/>
                    <a:pt x="8" y="28"/>
                    <a:pt x="9" y="28"/>
                  </a:cubicBezTo>
                  <a:cubicBezTo>
                    <a:pt x="10" y="27"/>
                    <a:pt x="11" y="27"/>
                    <a:pt x="11" y="27"/>
                  </a:cubicBezTo>
                  <a:cubicBezTo>
                    <a:pt x="15" y="27"/>
                    <a:pt x="18" y="27"/>
                    <a:pt x="22" y="28"/>
                  </a:cubicBezTo>
                  <a:cubicBezTo>
                    <a:pt x="25" y="28"/>
                    <a:pt x="29" y="28"/>
                    <a:pt x="32" y="28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8"/>
                    <a:pt x="34" y="28"/>
                    <a:pt x="35" y="28"/>
                  </a:cubicBezTo>
                  <a:cubicBezTo>
                    <a:pt x="37" y="28"/>
                    <a:pt x="39" y="28"/>
                    <a:pt x="39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4"/>
                    <a:pt x="40" y="23"/>
                    <a:pt x="40" y="21"/>
                  </a:cubicBezTo>
                  <a:cubicBezTo>
                    <a:pt x="40" y="20"/>
                    <a:pt x="40" y="19"/>
                    <a:pt x="40" y="19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4"/>
                    <a:pt x="40" y="2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1"/>
                    <a:pt x="7" y="1"/>
                    <a:pt x="6" y="1"/>
                  </a:cubicBezTo>
                  <a:close/>
                  <a:moveTo>
                    <a:pt x="7" y="24"/>
                  </a:moveTo>
                  <a:cubicBezTo>
                    <a:pt x="6" y="24"/>
                    <a:pt x="5" y="24"/>
                    <a:pt x="5" y="24"/>
                  </a:cubicBezTo>
                  <a:cubicBezTo>
                    <a:pt x="4" y="24"/>
                    <a:pt x="3" y="24"/>
                    <a:pt x="3" y="2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6"/>
                    <a:pt x="3" y="4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3"/>
                    <a:pt x="38" y="3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4"/>
                  </a:cubicBezTo>
                  <a:close/>
                  <a:moveTo>
                    <a:pt x="4" y="23"/>
                  </a:moveTo>
                  <a:cubicBezTo>
                    <a:pt x="4" y="23"/>
                    <a:pt x="5" y="23"/>
                    <a:pt x="7" y="23"/>
                  </a:cubicBezTo>
                  <a:cubicBezTo>
                    <a:pt x="9" y="23"/>
                    <a:pt x="10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4"/>
                  </a:cubicBezTo>
                  <a:cubicBezTo>
                    <a:pt x="37" y="4"/>
                    <a:pt x="37" y="3"/>
                    <a:pt x="37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4" y="7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lnTo>
                    <a:pt x="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65"/>
            <p:cNvSpPr>
              <a:spLocks/>
            </p:cNvSpPr>
            <p:nvPr/>
          </p:nvSpPr>
          <p:spPr bwMode="auto">
            <a:xfrm>
              <a:off x="3787" y="2169"/>
              <a:ext cx="54" cy="17"/>
            </a:xfrm>
            <a:custGeom>
              <a:avLst/>
              <a:gdLst>
                <a:gd name="T0" fmla="*/ 1 w 22"/>
                <a:gd name="T1" fmla="*/ 7 h 7"/>
                <a:gd name="T2" fmla="*/ 0 w 22"/>
                <a:gd name="T3" fmla="*/ 7 h 7"/>
                <a:gd name="T4" fmla="*/ 0 w 22"/>
                <a:gd name="T5" fmla="*/ 6 h 7"/>
                <a:gd name="T6" fmla="*/ 0 w 22"/>
                <a:gd name="T7" fmla="*/ 5 h 7"/>
                <a:gd name="T8" fmla="*/ 2 w 22"/>
                <a:gd name="T9" fmla="*/ 5 h 7"/>
                <a:gd name="T10" fmla="*/ 2 w 22"/>
                <a:gd name="T11" fmla="*/ 5 h 7"/>
                <a:gd name="T12" fmla="*/ 4 w 22"/>
                <a:gd name="T13" fmla="*/ 5 h 7"/>
                <a:gd name="T14" fmla="*/ 5 w 22"/>
                <a:gd name="T15" fmla="*/ 4 h 7"/>
                <a:gd name="T16" fmla="*/ 5 w 22"/>
                <a:gd name="T17" fmla="*/ 4 h 7"/>
                <a:gd name="T18" fmla="*/ 5 w 22"/>
                <a:gd name="T19" fmla="*/ 2 h 7"/>
                <a:gd name="T20" fmla="*/ 5 w 22"/>
                <a:gd name="T21" fmla="*/ 1 h 7"/>
                <a:gd name="T22" fmla="*/ 5 w 22"/>
                <a:gd name="T23" fmla="*/ 0 h 7"/>
                <a:gd name="T24" fmla="*/ 6 w 22"/>
                <a:gd name="T25" fmla="*/ 1 h 7"/>
                <a:gd name="T26" fmla="*/ 6 w 22"/>
                <a:gd name="T27" fmla="*/ 2 h 7"/>
                <a:gd name="T28" fmla="*/ 6 w 22"/>
                <a:gd name="T29" fmla="*/ 4 h 7"/>
                <a:gd name="T30" fmla="*/ 6 w 22"/>
                <a:gd name="T31" fmla="*/ 5 h 7"/>
                <a:gd name="T32" fmla="*/ 4 w 22"/>
                <a:gd name="T33" fmla="*/ 5 h 7"/>
                <a:gd name="T34" fmla="*/ 3 w 22"/>
                <a:gd name="T35" fmla="*/ 6 h 7"/>
                <a:gd name="T36" fmla="*/ 2 w 22"/>
                <a:gd name="T37" fmla="*/ 6 h 7"/>
                <a:gd name="T38" fmla="*/ 0 w 22"/>
                <a:gd name="T39" fmla="*/ 6 h 7"/>
                <a:gd name="T40" fmla="*/ 0 w 22"/>
                <a:gd name="T41" fmla="*/ 6 h 7"/>
                <a:gd name="T42" fmla="*/ 0 w 22"/>
                <a:gd name="T43" fmla="*/ 7 h 7"/>
                <a:gd name="T44" fmla="*/ 1 w 22"/>
                <a:gd name="T45" fmla="*/ 7 h 7"/>
                <a:gd name="T46" fmla="*/ 21 w 22"/>
                <a:gd name="T47" fmla="*/ 7 h 7"/>
                <a:gd name="T48" fmla="*/ 21 w 22"/>
                <a:gd name="T49" fmla="*/ 6 h 7"/>
                <a:gd name="T50" fmla="*/ 20 w 22"/>
                <a:gd name="T51" fmla="*/ 5 h 7"/>
                <a:gd name="T52" fmla="*/ 16 w 22"/>
                <a:gd name="T53" fmla="*/ 5 h 7"/>
                <a:gd name="T54" fmla="*/ 15 w 22"/>
                <a:gd name="T55" fmla="*/ 5 h 7"/>
                <a:gd name="T56" fmla="*/ 15 w 22"/>
                <a:gd name="T57" fmla="*/ 3 h 7"/>
                <a:gd name="T58" fmla="*/ 15 w 22"/>
                <a:gd name="T59" fmla="*/ 3 h 7"/>
                <a:gd name="T60" fmla="*/ 15 w 22"/>
                <a:gd name="T61" fmla="*/ 3 h 7"/>
                <a:gd name="T62" fmla="*/ 15 w 22"/>
                <a:gd name="T63" fmla="*/ 1 h 7"/>
                <a:gd name="T64" fmla="*/ 16 w 22"/>
                <a:gd name="T65" fmla="*/ 0 h 7"/>
                <a:gd name="T66" fmla="*/ 16 w 22"/>
                <a:gd name="T67" fmla="*/ 1 h 7"/>
                <a:gd name="T68" fmla="*/ 16 w 22"/>
                <a:gd name="T69" fmla="*/ 3 h 7"/>
                <a:gd name="T70" fmla="*/ 16 w 22"/>
                <a:gd name="T71" fmla="*/ 3 h 7"/>
                <a:gd name="T72" fmla="*/ 16 w 22"/>
                <a:gd name="T73" fmla="*/ 3 h 7"/>
                <a:gd name="T74" fmla="*/ 16 w 22"/>
                <a:gd name="T75" fmla="*/ 4 h 7"/>
                <a:gd name="T76" fmla="*/ 16 w 22"/>
                <a:gd name="T77" fmla="*/ 4 h 7"/>
                <a:gd name="T78" fmla="*/ 20 w 22"/>
                <a:gd name="T79" fmla="*/ 4 h 7"/>
                <a:gd name="T80" fmla="*/ 22 w 22"/>
                <a:gd name="T81" fmla="*/ 6 h 7"/>
                <a:gd name="T82" fmla="*/ 21 w 22"/>
                <a:gd name="T83" fmla="*/ 7 h 7"/>
                <a:gd name="T84" fmla="*/ 1 w 22"/>
                <a:gd name="T85" fmla="*/ 7 h 7"/>
                <a:gd name="T86" fmla="*/ 1 w 22"/>
                <a:gd name="T8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" h="7">
                  <a:moveTo>
                    <a:pt x="1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5"/>
                    <a:pt x="15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6"/>
                    <a:pt x="22" y="6"/>
                  </a:cubicBezTo>
                  <a:cubicBezTo>
                    <a:pt x="22" y="7"/>
                    <a:pt x="21" y="7"/>
                    <a:pt x="2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66"/>
            <p:cNvSpPr>
              <a:spLocks/>
            </p:cNvSpPr>
            <p:nvPr/>
          </p:nvSpPr>
          <p:spPr bwMode="auto">
            <a:xfrm>
              <a:off x="3765" y="2159"/>
              <a:ext cx="98" cy="12"/>
            </a:xfrm>
            <a:custGeom>
              <a:avLst/>
              <a:gdLst>
                <a:gd name="T0" fmla="*/ 13 w 40"/>
                <a:gd name="T1" fmla="*/ 5 h 5"/>
                <a:gd name="T2" fmla="*/ 4 w 40"/>
                <a:gd name="T3" fmla="*/ 5 h 5"/>
                <a:gd name="T4" fmla="*/ 1 w 40"/>
                <a:gd name="T5" fmla="*/ 4 h 5"/>
                <a:gd name="T6" fmla="*/ 0 w 40"/>
                <a:gd name="T7" fmla="*/ 1 h 5"/>
                <a:gd name="T8" fmla="*/ 0 w 40"/>
                <a:gd name="T9" fmla="*/ 0 h 5"/>
                <a:gd name="T10" fmla="*/ 1 w 40"/>
                <a:gd name="T11" fmla="*/ 1 h 5"/>
                <a:gd name="T12" fmla="*/ 1 w 40"/>
                <a:gd name="T13" fmla="*/ 4 h 5"/>
                <a:gd name="T14" fmla="*/ 4 w 40"/>
                <a:gd name="T15" fmla="*/ 4 h 5"/>
                <a:gd name="T16" fmla="*/ 37 w 40"/>
                <a:gd name="T17" fmla="*/ 4 h 5"/>
                <a:gd name="T18" fmla="*/ 38 w 40"/>
                <a:gd name="T19" fmla="*/ 4 h 5"/>
                <a:gd name="T20" fmla="*/ 39 w 40"/>
                <a:gd name="T21" fmla="*/ 1 h 5"/>
                <a:gd name="T22" fmla="*/ 39 w 40"/>
                <a:gd name="T23" fmla="*/ 1 h 5"/>
                <a:gd name="T24" fmla="*/ 40 w 40"/>
                <a:gd name="T25" fmla="*/ 1 h 5"/>
                <a:gd name="T26" fmla="*/ 39 w 40"/>
                <a:gd name="T27" fmla="*/ 4 h 5"/>
                <a:gd name="T28" fmla="*/ 37 w 40"/>
                <a:gd name="T29" fmla="*/ 5 h 5"/>
                <a:gd name="T30" fmla="*/ 13 w 40"/>
                <a:gd name="T3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5">
                  <a:moveTo>
                    <a:pt x="13" y="5"/>
                  </a:moveTo>
                  <a:cubicBezTo>
                    <a:pt x="10" y="5"/>
                    <a:pt x="7" y="5"/>
                    <a:pt x="4" y="5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15" y="4"/>
                    <a:pt x="34" y="4"/>
                    <a:pt x="37" y="4"/>
                  </a:cubicBezTo>
                  <a:cubicBezTo>
                    <a:pt x="37" y="4"/>
                    <a:pt x="38" y="4"/>
                    <a:pt x="38" y="4"/>
                  </a:cubicBezTo>
                  <a:cubicBezTo>
                    <a:pt x="39" y="3"/>
                    <a:pt x="39" y="2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2"/>
                    <a:pt x="40" y="4"/>
                    <a:pt x="39" y="4"/>
                  </a:cubicBezTo>
                  <a:cubicBezTo>
                    <a:pt x="38" y="5"/>
                    <a:pt x="38" y="5"/>
                    <a:pt x="37" y="5"/>
                  </a:cubicBezTo>
                  <a:cubicBezTo>
                    <a:pt x="34" y="5"/>
                    <a:pt x="2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67"/>
            <p:cNvSpPr>
              <a:spLocks/>
            </p:cNvSpPr>
            <p:nvPr/>
          </p:nvSpPr>
          <p:spPr bwMode="auto">
            <a:xfrm>
              <a:off x="3767" y="216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68"/>
            <p:cNvSpPr>
              <a:spLocks/>
            </p:cNvSpPr>
            <p:nvPr/>
          </p:nvSpPr>
          <p:spPr bwMode="auto">
            <a:xfrm>
              <a:off x="3770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69"/>
            <p:cNvSpPr>
              <a:spLocks/>
            </p:cNvSpPr>
            <p:nvPr/>
          </p:nvSpPr>
          <p:spPr bwMode="auto">
            <a:xfrm>
              <a:off x="3775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70"/>
            <p:cNvSpPr>
              <a:spLocks/>
            </p:cNvSpPr>
            <p:nvPr/>
          </p:nvSpPr>
          <p:spPr bwMode="auto">
            <a:xfrm>
              <a:off x="3777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71"/>
            <p:cNvSpPr>
              <a:spLocks/>
            </p:cNvSpPr>
            <p:nvPr/>
          </p:nvSpPr>
          <p:spPr bwMode="auto">
            <a:xfrm>
              <a:off x="3780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72"/>
            <p:cNvSpPr>
              <a:spLocks/>
            </p:cNvSpPr>
            <p:nvPr/>
          </p:nvSpPr>
          <p:spPr bwMode="auto">
            <a:xfrm>
              <a:off x="3785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8" name="Freeform 173"/>
            <p:cNvSpPr>
              <a:spLocks/>
            </p:cNvSpPr>
            <p:nvPr/>
          </p:nvSpPr>
          <p:spPr bwMode="auto">
            <a:xfrm>
              <a:off x="3790" y="2166"/>
              <a:ext cx="4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9" name="Freeform 174"/>
            <p:cNvSpPr>
              <a:spLocks/>
            </p:cNvSpPr>
            <p:nvPr/>
          </p:nvSpPr>
          <p:spPr bwMode="auto">
            <a:xfrm>
              <a:off x="379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0 w 2"/>
                <a:gd name="T9" fmla="*/ 1 h 2"/>
                <a:gd name="T10" fmla="*/ 1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0" name="Freeform 175"/>
            <p:cNvSpPr>
              <a:spLocks/>
            </p:cNvSpPr>
            <p:nvPr/>
          </p:nvSpPr>
          <p:spPr bwMode="auto">
            <a:xfrm>
              <a:off x="3797" y="2164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1 h 3"/>
                <a:gd name="T8" fmla="*/ 2 w 3"/>
                <a:gd name="T9" fmla="*/ 1 h 3"/>
                <a:gd name="T10" fmla="*/ 2 w 3"/>
                <a:gd name="T11" fmla="*/ 1 h 3"/>
                <a:gd name="T12" fmla="*/ 3 w 3"/>
                <a:gd name="T13" fmla="*/ 1 h 3"/>
                <a:gd name="T14" fmla="*/ 2 w 3"/>
                <a:gd name="T15" fmla="*/ 2 h 3"/>
                <a:gd name="T16" fmla="*/ 1 w 3"/>
                <a:gd name="T17" fmla="*/ 3 h 3"/>
                <a:gd name="T18" fmla="*/ 1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1" name="Freeform 176"/>
            <p:cNvSpPr>
              <a:spLocks/>
            </p:cNvSpPr>
            <p:nvPr/>
          </p:nvSpPr>
          <p:spPr bwMode="auto">
            <a:xfrm>
              <a:off x="380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2" name="Freeform 177"/>
            <p:cNvSpPr>
              <a:spLocks/>
            </p:cNvSpPr>
            <p:nvPr/>
          </p:nvSpPr>
          <p:spPr bwMode="auto">
            <a:xfrm>
              <a:off x="3809" y="2164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3" name="Freeform 178"/>
            <p:cNvSpPr>
              <a:spLocks/>
            </p:cNvSpPr>
            <p:nvPr/>
          </p:nvSpPr>
          <p:spPr bwMode="auto">
            <a:xfrm>
              <a:off x="3812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4" name="Freeform 179"/>
            <p:cNvSpPr>
              <a:spLocks/>
            </p:cNvSpPr>
            <p:nvPr/>
          </p:nvSpPr>
          <p:spPr bwMode="auto">
            <a:xfrm>
              <a:off x="381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5" name="Freeform 180"/>
            <p:cNvSpPr>
              <a:spLocks/>
            </p:cNvSpPr>
            <p:nvPr/>
          </p:nvSpPr>
          <p:spPr bwMode="auto">
            <a:xfrm>
              <a:off x="3817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0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6" name="Freeform 181"/>
            <p:cNvSpPr>
              <a:spLocks/>
            </p:cNvSpPr>
            <p:nvPr/>
          </p:nvSpPr>
          <p:spPr bwMode="auto">
            <a:xfrm>
              <a:off x="3822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7" name="Freeform 182"/>
            <p:cNvSpPr>
              <a:spLocks/>
            </p:cNvSpPr>
            <p:nvPr/>
          </p:nvSpPr>
          <p:spPr bwMode="auto">
            <a:xfrm>
              <a:off x="382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8" name="Freeform 183"/>
            <p:cNvSpPr>
              <a:spLocks/>
            </p:cNvSpPr>
            <p:nvPr/>
          </p:nvSpPr>
          <p:spPr bwMode="auto">
            <a:xfrm>
              <a:off x="3829" y="216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9" name="Freeform 184"/>
            <p:cNvSpPr>
              <a:spLocks/>
            </p:cNvSpPr>
            <p:nvPr/>
          </p:nvSpPr>
          <p:spPr bwMode="auto">
            <a:xfrm>
              <a:off x="3834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0" name="Freeform 185"/>
            <p:cNvSpPr>
              <a:spLocks/>
            </p:cNvSpPr>
            <p:nvPr/>
          </p:nvSpPr>
          <p:spPr bwMode="auto">
            <a:xfrm>
              <a:off x="3839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1" name="Freeform 186"/>
            <p:cNvSpPr>
              <a:spLocks/>
            </p:cNvSpPr>
            <p:nvPr/>
          </p:nvSpPr>
          <p:spPr bwMode="auto">
            <a:xfrm>
              <a:off x="3844" y="216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2" name="Freeform 187"/>
            <p:cNvSpPr>
              <a:spLocks/>
            </p:cNvSpPr>
            <p:nvPr/>
          </p:nvSpPr>
          <p:spPr bwMode="auto">
            <a:xfrm>
              <a:off x="3846" y="216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3" name="Freeform 188"/>
            <p:cNvSpPr>
              <a:spLocks/>
            </p:cNvSpPr>
            <p:nvPr/>
          </p:nvSpPr>
          <p:spPr bwMode="auto">
            <a:xfrm>
              <a:off x="3851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4" name="Freeform 189"/>
            <p:cNvSpPr>
              <a:spLocks/>
            </p:cNvSpPr>
            <p:nvPr/>
          </p:nvSpPr>
          <p:spPr bwMode="auto">
            <a:xfrm>
              <a:off x="3854" y="2164"/>
              <a:ext cx="5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5" name="Freeform 190"/>
            <p:cNvSpPr>
              <a:spLocks/>
            </p:cNvSpPr>
            <p:nvPr/>
          </p:nvSpPr>
          <p:spPr bwMode="auto">
            <a:xfrm>
              <a:off x="3787" y="2184"/>
              <a:ext cx="54" cy="7"/>
            </a:xfrm>
            <a:custGeom>
              <a:avLst/>
              <a:gdLst>
                <a:gd name="T0" fmla="*/ 2 w 22"/>
                <a:gd name="T1" fmla="*/ 3 h 3"/>
                <a:gd name="T2" fmla="*/ 0 w 22"/>
                <a:gd name="T3" fmla="*/ 3 h 3"/>
                <a:gd name="T4" fmla="*/ 0 w 22"/>
                <a:gd name="T5" fmla="*/ 2 h 3"/>
                <a:gd name="T6" fmla="*/ 0 w 22"/>
                <a:gd name="T7" fmla="*/ 0 h 3"/>
                <a:gd name="T8" fmla="*/ 0 w 22"/>
                <a:gd name="T9" fmla="*/ 0 h 3"/>
                <a:gd name="T10" fmla="*/ 0 w 22"/>
                <a:gd name="T11" fmla="*/ 0 h 3"/>
                <a:gd name="T12" fmla="*/ 0 w 22"/>
                <a:gd name="T13" fmla="*/ 2 h 3"/>
                <a:gd name="T14" fmla="*/ 2 w 22"/>
                <a:gd name="T15" fmla="*/ 2 h 3"/>
                <a:gd name="T16" fmla="*/ 3 w 22"/>
                <a:gd name="T17" fmla="*/ 2 h 3"/>
                <a:gd name="T18" fmla="*/ 9 w 22"/>
                <a:gd name="T19" fmla="*/ 2 h 3"/>
                <a:gd name="T20" fmla="*/ 19 w 22"/>
                <a:gd name="T21" fmla="*/ 2 h 3"/>
                <a:gd name="T22" fmla="*/ 21 w 22"/>
                <a:gd name="T23" fmla="*/ 2 h 3"/>
                <a:gd name="T24" fmla="*/ 21 w 22"/>
                <a:gd name="T25" fmla="*/ 1 h 3"/>
                <a:gd name="T26" fmla="*/ 21 w 22"/>
                <a:gd name="T27" fmla="*/ 0 h 3"/>
                <a:gd name="T28" fmla="*/ 22 w 22"/>
                <a:gd name="T29" fmla="*/ 1 h 3"/>
                <a:gd name="T30" fmla="*/ 22 w 22"/>
                <a:gd name="T31" fmla="*/ 2 h 3"/>
                <a:gd name="T32" fmla="*/ 19 w 22"/>
                <a:gd name="T33" fmla="*/ 3 h 3"/>
                <a:gd name="T34" fmla="*/ 9 w 22"/>
                <a:gd name="T35" fmla="*/ 3 h 3"/>
                <a:gd name="T36" fmla="*/ 3 w 22"/>
                <a:gd name="T37" fmla="*/ 3 h 3"/>
                <a:gd name="T38" fmla="*/ 2 w 22"/>
                <a:gd name="T39" fmla="*/ 3 h 3"/>
                <a:gd name="T40" fmla="*/ 2 w 22"/>
                <a:gd name="T4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7" y="2"/>
                    <a:pt x="9" y="2"/>
                  </a:cubicBezTo>
                  <a:cubicBezTo>
                    <a:pt x="12" y="2"/>
                    <a:pt x="15" y="2"/>
                    <a:pt x="19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2" y="0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19" y="3"/>
                    <a:pt x="19" y="3"/>
                  </a:cubicBezTo>
                  <a:cubicBezTo>
                    <a:pt x="15" y="3"/>
                    <a:pt x="12" y="3"/>
                    <a:pt x="9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6" name="Freeform 191"/>
            <p:cNvSpPr>
              <a:spLocks/>
            </p:cNvSpPr>
            <p:nvPr/>
          </p:nvSpPr>
          <p:spPr bwMode="auto">
            <a:xfrm>
              <a:off x="378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  <a:gd name="T16" fmla="*/ 1 w 2"/>
                <a:gd name="T17" fmla="*/ 1 h 1"/>
                <a:gd name="T18" fmla="*/ 0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7" name="Freeform 192"/>
            <p:cNvSpPr>
              <a:spLocks/>
            </p:cNvSpPr>
            <p:nvPr/>
          </p:nvSpPr>
          <p:spPr bwMode="auto">
            <a:xfrm>
              <a:off x="3792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8" name="Freeform 193"/>
            <p:cNvSpPr>
              <a:spLocks/>
            </p:cNvSpPr>
            <p:nvPr/>
          </p:nvSpPr>
          <p:spPr bwMode="auto">
            <a:xfrm>
              <a:off x="3794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9" name="Freeform 194"/>
            <p:cNvSpPr>
              <a:spLocks/>
            </p:cNvSpPr>
            <p:nvPr/>
          </p:nvSpPr>
          <p:spPr bwMode="auto">
            <a:xfrm>
              <a:off x="3799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0" name="Freeform 195"/>
            <p:cNvSpPr>
              <a:spLocks/>
            </p:cNvSpPr>
            <p:nvPr/>
          </p:nvSpPr>
          <p:spPr bwMode="auto">
            <a:xfrm>
              <a:off x="3802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1" name="Freeform 196"/>
            <p:cNvSpPr>
              <a:spLocks/>
            </p:cNvSpPr>
            <p:nvPr/>
          </p:nvSpPr>
          <p:spPr bwMode="auto">
            <a:xfrm>
              <a:off x="3807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2" name="Freeform 197"/>
            <p:cNvSpPr>
              <a:spLocks/>
            </p:cNvSpPr>
            <p:nvPr/>
          </p:nvSpPr>
          <p:spPr bwMode="auto">
            <a:xfrm>
              <a:off x="3812" y="2184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3" name="Freeform 198"/>
            <p:cNvSpPr>
              <a:spLocks/>
            </p:cNvSpPr>
            <p:nvPr/>
          </p:nvSpPr>
          <p:spPr bwMode="auto">
            <a:xfrm>
              <a:off x="3817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4" name="Freeform 199"/>
            <p:cNvSpPr>
              <a:spLocks/>
            </p:cNvSpPr>
            <p:nvPr/>
          </p:nvSpPr>
          <p:spPr bwMode="auto">
            <a:xfrm>
              <a:off x="3819" y="2186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5" name="Freeform 200"/>
            <p:cNvSpPr>
              <a:spLocks/>
            </p:cNvSpPr>
            <p:nvPr/>
          </p:nvSpPr>
          <p:spPr bwMode="auto">
            <a:xfrm>
              <a:off x="3824" y="2186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6" name="Freeform 201"/>
            <p:cNvSpPr>
              <a:spLocks/>
            </p:cNvSpPr>
            <p:nvPr/>
          </p:nvSpPr>
          <p:spPr bwMode="auto">
            <a:xfrm>
              <a:off x="3829" y="218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7" name="Freeform 202"/>
            <p:cNvSpPr>
              <a:spLocks/>
            </p:cNvSpPr>
            <p:nvPr/>
          </p:nvSpPr>
          <p:spPr bwMode="auto">
            <a:xfrm>
              <a:off x="3831" y="218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8" name="Freeform 203"/>
            <p:cNvSpPr>
              <a:spLocks/>
            </p:cNvSpPr>
            <p:nvPr/>
          </p:nvSpPr>
          <p:spPr bwMode="auto">
            <a:xfrm>
              <a:off x="3836" y="2186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9" name="Freeform 204"/>
            <p:cNvSpPr>
              <a:spLocks noEditPoints="1"/>
            </p:cNvSpPr>
            <p:nvPr/>
          </p:nvSpPr>
          <p:spPr bwMode="auto">
            <a:xfrm>
              <a:off x="3873" y="2184"/>
              <a:ext cx="50" cy="43"/>
            </a:xfrm>
            <a:custGeom>
              <a:avLst/>
              <a:gdLst>
                <a:gd name="T0" fmla="*/ 16 w 20"/>
                <a:gd name="T1" fmla="*/ 17 h 17"/>
                <a:gd name="T2" fmla="*/ 12 w 20"/>
                <a:gd name="T3" fmla="*/ 16 h 17"/>
                <a:gd name="T4" fmla="*/ 9 w 20"/>
                <a:gd name="T5" fmla="*/ 14 h 17"/>
                <a:gd name="T6" fmla="*/ 7 w 20"/>
                <a:gd name="T7" fmla="*/ 12 h 17"/>
                <a:gd name="T8" fmla="*/ 5 w 20"/>
                <a:gd name="T9" fmla="*/ 11 h 17"/>
                <a:gd name="T10" fmla="*/ 1 w 20"/>
                <a:gd name="T11" fmla="*/ 7 h 17"/>
                <a:gd name="T12" fmla="*/ 6 w 20"/>
                <a:gd name="T13" fmla="*/ 0 h 17"/>
                <a:gd name="T14" fmla="*/ 16 w 20"/>
                <a:gd name="T15" fmla="*/ 3 h 17"/>
                <a:gd name="T16" fmla="*/ 20 w 20"/>
                <a:gd name="T17" fmla="*/ 11 h 17"/>
                <a:gd name="T18" fmla="*/ 19 w 20"/>
                <a:gd name="T19" fmla="*/ 16 h 17"/>
                <a:gd name="T20" fmla="*/ 16 w 20"/>
                <a:gd name="T21" fmla="*/ 17 h 17"/>
                <a:gd name="T22" fmla="*/ 9 w 20"/>
                <a:gd name="T23" fmla="*/ 1 h 17"/>
                <a:gd name="T24" fmla="*/ 6 w 20"/>
                <a:gd name="T25" fmla="*/ 1 h 17"/>
                <a:gd name="T26" fmla="*/ 2 w 20"/>
                <a:gd name="T27" fmla="*/ 6 h 17"/>
                <a:gd name="T28" fmla="*/ 5 w 20"/>
                <a:gd name="T29" fmla="*/ 10 h 17"/>
                <a:gd name="T30" fmla="*/ 7 w 20"/>
                <a:gd name="T31" fmla="*/ 11 h 17"/>
                <a:gd name="T32" fmla="*/ 9 w 20"/>
                <a:gd name="T33" fmla="*/ 13 h 17"/>
                <a:gd name="T34" fmla="*/ 12 w 20"/>
                <a:gd name="T35" fmla="*/ 15 h 17"/>
                <a:gd name="T36" fmla="*/ 16 w 20"/>
                <a:gd name="T37" fmla="*/ 16 h 17"/>
                <a:gd name="T38" fmla="*/ 18 w 20"/>
                <a:gd name="T39" fmla="*/ 15 h 17"/>
                <a:gd name="T40" fmla="*/ 20 w 20"/>
                <a:gd name="T41" fmla="*/ 11 h 17"/>
                <a:gd name="T42" fmla="*/ 15 w 20"/>
                <a:gd name="T43" fmla="*/ 3 h 17"/>
                <a:gd name="T44" fmla="*/ 9 w 20"/>
                <a:gd name="T4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17">
                  <a:moveTo>
                    <a:pt x="16" y="17"/>
                  </a:moveTo>
                  <a:cubicBezTo>
                    <a:pt x="14" y="17"/>
                    <a:pt x="13" y="16"/>
                    <a:pt x="12" y="16"/>
                  </a:cubicBezTo>
                  <a:cubicBezTo>
                    <a:pt x="11" y="15"/>
                    <a:pt x="10" y="14"/>
                    <a:pt x="9" y="14"/>
                  </a:cubicBezTo>
                  <a:cubicBezTo>
                    <a:pt x="8" y="13"/>
                    <a:pt x="7" y="12"/>
                    <a:pt x="7" y="12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0"/>
                    <a:pt x="1" y="9"/>
                    <a:pt x="1" y="7"/>
                  </a:cubicBezTo>
                  <a:cubicBezTo>
                    <a:pt x="0" y="4"/>
                    <a:pt x="3" y="1"/>
                    <a:pt x="6" y="0"/>
                  </a:cubicBezTo>
                  <a:cubicBezTo>
                    <a:pt x="9" y="0"/>
                    <a:pt x="13" y="0"/>
                    <a:pt x="16" y="3"/>
                  </a:cubicBezTo>
                  <a:cubicBezTo>
                    <a:pt x="19" y="5"/>
                    <a:pt x="20" y="8"/>
                    <a:pt x="20" y="11"/>
                  </a:cubicBezTo>
                  <a:cubicBezTo>
                    <a:pt x="20" y="13"/>
                    <a:pt x="20" y="15"/>
                    <a:pt x="19" y="16"/>
                  </a:cubicBezTo>
                  <a:cubicBezTo>
                    <a:pt x="18" y="16"/>
                    <a:pt x="17" y="17"/>
                    <a:pt x="16" y="17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3" y="2"/>
                    <a:pt x="1" y="4"/>
                    <a:pt x="2" y="6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6" y="10"/>
                    <a:pt x="7" y="11"/>
                    <a:pt x="7" y="11"/>
                  </a:cubicBezTo>
                  <a:cubicBezTo>
                    <a:pt x="8" y="12"/>
                    <a:pt x="9" y="12"/>
                    <a:pt x="9" y="13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3" y="16"/>
                    <a:pt x="15" y="16"/>
                    <a:pt x="16" y="16"/>
                  </a:cubicBezTo>
                  <a:cubicBezTo>
                    <a:pt x="16" y="16"/>
                    <a:pt x="18" y="16"/>
                    <a:pt x="18" y="15"/>
                  </a:cubicBezTo>
                  <a:cubicBezTo>
                    <a:pt x="20" y="14"/>
                    <a:pt x="20" y="12"/>
                    <a:pt x="20" y="11"/>
                  </a:cubicBezTo>
                  <a:cubicBezTo>
                    <a:pt x="19" y="8"/>
                    <a:pt x="18" y="5"/>
                    <a:pt x="15" y="3"/>
                  </a:cubicBezTo>
                  <a:cubicBezTo>
                    <a:pt x="14" y="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0" name="Freeform 205"/>
            <p:cNvSpPr>
              <a:spLocks/>
            </p:cNvSpPr>
            <p:nvPr/>
          </p:nvSpPr>
          <p:spPr bwMode="auto">
            <a:xfrm>
              <a:off x="3873" y="2191"/>
              <a:ext cx="50" cy="31"/>
            </a:xfrm>
            <a:custGeom>
              <a:avLst/>
              <a:gdLst>
                <a:gd name="T0" fmla="*/ 16 w 20"/>
                <a:gd name="T1" fmla="*/ 12 h 12"/>
                <a:gd name="T2" fmla="*/ 13 w 20"/>
                <a:gd name="T3" fmla="*/ 12 h 12"/>
                <a:gd name="T4" fmla="*/ 10 w 20"/>
                <a:gd name="T5" fmla="*/ 10 h 12"/>
                <a:gd name="T6" fmla="*/ 10 w 20"/>
                <a:gd name="T7" fmla="*/ 9 h 12"/>
                <a:gd name="T8" fmla="*/ 4 w 20"/>
                <a:gd name="T9" fmla="*/ 5 h 12"/>
                <a:gd name="T10" fmla="*/ 4 w 20"/>
                <a:gd name="T11" fmla="*/ 5 h 12"/>
                <a:gd name="T12" fmla="*/ 1 w 20"/>
                <a:gd name="T13" fmla="*/ 3 h 12"/>
                <a:gd name="T14" fmla="*/ 1 w 20"/>
                <a:gd name="T15" fmla="*/ 1 h 12"/>
                <a:gd name="T16" fmla="*/ 2 w 20"/>
                <a:gd name="T17" fmla="*/ 1 h 12"/>
                <a:gd name="T18" fmla="*/ 2 w 20"/>
                <a:gd name="T19" fmla="*/ 1 h 12"/>
                <a:gd name="T20" fmla="*/ 2 w 20"/>
                <a:gd name="T21" fmla="*/ 3 h 12"/>
                <a:gd name="T22" fmla="*/ 4 w 20"/>
                <a:gd name="T23" fmla="*/ 4 h 12"/>
                <a:gd name="T24" fmla="*/ 4 w 20"/>
                <a:gd name="T25" fmla="*/ 4 h 12"/>
                <a:gd name="T26" fmla="*/ 10 w 20"/>
                <a:gd name="T27" fmla="*/ 8 h 12"/>
                <a:gd name="T28" fmla="*/ 11 w 20"/>
                <a:gd name="T29" fmla="*/ 9 h 12"/>
                <a:gd name="T30" fmla="*/ 13 w 20"/>
                <a:gd name="T31" fmla="*/ 11 h 12"/>
                <a:gd name="T32" fmla="*/ 19 w 20"/>
                <a:gd name="T33" fmla="*/ 10 h 12"/>
                <a:gd name="T34" fmla="*/ 20 w 20"/>
                <a:gd name="T35" fmla="*/ 10 h 12"/>
                <a:gd name="T36" fmla="*/ 20 w 20"/>
                <a:gd name="T37" fmla="*/ 11 h 12"/>
                <a:gd name="T38" fmla="*/ 16 w 20"/>
                <a:gd name="T3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2">
                  <a:moveTo>
                    <a:pt x="16" y="12"/>
                  </a:moveTo>
                  <a:cubicBezTo>
                    <a:pt x="15" y="12"/>
                    <a:pt x="14" y="12"/>
                    <a:pt x="13" y="12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2" y="4"/>
                    <a:pt x="1" y="3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5"/>
                    <a:pt x="9" y="7"/>
                    <a:pt x="10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10"/>
                    <a:pt x="12" y="11"/>
                    <a:pt x="13" y="11"/>
                  </a:cubicBezTo>
                  <a:cubicBezTo>
                    <a:pt x="15" y="12"/>
                    <a:pt x="18" y="12"/>
                    <a:pt x="19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19" y="12"/>
                    <a:pt x="17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1" name="Freeform 206"/>
            <p:cNvSpPr>
              <a:spLocks/>
            </p:cNvSpPr>
            <p:nvPr/>
          </p:nvSpPr>
          <p:spPr bwMode="auto">
            <a:xfrm>
              <a:off x="3886" y="2189"/>
              <a:ext cx="24" cy="15"/>
            </a:xfrm>
            <a:custGeom>
              <a:avLst/>
              <a:gdLst>
                <a:gd name="T0" fmla="*/ 1 w 10"/>
                <a:gd name="T1" fmla="*/ 6 h 6"/>
                <a:gd name="T2" fmla="*/ 0 w 10"/>
                <a:gd name="T3" fmla="*/ 6 h 6"/>
                <a:gd name="T4" fmla="*/ 2 w 10"/>
                <a:gd name="T5" fmla="*/ 4 h 6"/>
                <a:gd name="T6" fmla="*/ 4 w 10"/>
                <a:gd name="T7" fmla="*/ 2 h 6"/>
                <a:gd name="T8" fmla="*/ 5 w 10"/>
                <a:gd name="T9" fmla="*/ 1 h 6"/>
                <a:gd name="T10" fmla="*/ 10 w 10"/>
                <a:gd name="T11" fmla="*/ 0 h 6"/>
                <a:gd name="T12" fmla="*/ 10 w 10"/>
                <a:gd name="T13" fmla="*/ 0 h 6"/>
                <a:gd name="T14" fmla="*/ 10 w 10"/>
                <a:gd name="T15" fmla="*/ 1 h 6"/>
                <a:gd name="T16" fmla="*/ 6 w 10"/>
                <a:gd name="T17" fmla="*/ 2 h 6"/>
                <a:gd name="T18" fmla="*/ 4 w 10"/>
                <a:gd name="T19" fmla="*/ 3 h 6"/>
                <a:gd name="T20" fmla="*/ 2 w 10"/>
                <a:gd name="T21" fmla="*/ 4 h 6"/>
                <a:gd name="T22" fmla="*/ 1 w 10"/>
                <a:gd name="T23" fmla="*/ 6 h 6"/>
                <a:gd name="T24" fmla="*/ 1 w 10"/>
                <a:gd name="T2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6">
                  <a:moveTo>
                    <a:pt x="1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2" name="Freeform 207"/>
            <p:cNvSpPr>
              <a:spLocks/>
            </p:cNvSpPr>
            <p:nvPr/>
          </p:nvSpPr>
          <p:spPr bwMode="auto">
            <a:xfrm>
              <a:off x="3883" y="2186"/>
              <a:ext cx="15" cy="10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0 w 6"/>
                <a:gd name="T7" fmla="*/ 1 h 4"/>
                <a:gd name="T8" fmla="*/ 0 w 6"/>
                <a:gd name="T9" fmla="*/ 0 h 4"/>
                <a:gd name="T10" fmla="*/ 1 w 6"/>
                <a:gd name="T11" fmla="*/ 0 h 4"/>
                <a:gd name="T12" fmla="*/ 6 w 6"/>
                <a:gd name="T13" fmla="*/ 2 h 4"/>
                <a:gd name="T14" fmla="*/ 6 w 6"/>
                <a:gd name="T15" fmla="*/ 3 h 4"/>
                <a:gd name="T16" fmla="*/ 6 w 6"/>
                <a:gd name="T17" fmla="*/ 4 h 4"/>
                <a:gd name="T18" fmla="*/ 6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2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4" y="1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3" name="Freeform 208"/>
            <p:cNvSpPr>
              <a:spLocks noEditPoints="1"/>
            </p:cNvSpPr>
            <p:nvPr/>
          </p:nvSpPr>
          <p:spPr bwMode="auto">
            <a:xfrm>
              <a:off x="3758" y="2194"/>
              <a:ext cx="108" cy="25"/>
            </a:xfrm>
            <a:custGeom>
              <a:avLst/>
              <a:gdLst>
                <a:gd name="T0" fmla="*/ 6 w 44"/>
                <a:gd name="T1" fmla="*/ 10 h 10"/>
                <a:gd name="T2" fmla="*/ 0 w 44"/>
                <a:gd name="T3" fmla="*/ 9 h 10"/>
                <a:gd name="T4" fmla="*/ 0 w 44"/>
                <a:gd name="T5" fmla="*/ 9 h 10"/>
                <a:gd name="T6" fmla="*/ 0 w 44"/>
                <a:gd name="T7" fmla="*/ 9 h 10"/>
                <a:gd name="T8" fmla="*/ 5 w 44"/>
                <a:gd name="T9" fmla="*/ 1 h 10"/>
                <a:gd name="T10" fmla="*/ 6 w 44"/>
                <a:gd name="T11" fmla="*/ 1 h 10"/>
                <a:gd name="T12" fmla="*/ 39 w 44"/>
                <a:gd name="T13" fmla="*/ 0 h 10"/>
                <a:gd name="T14" fmla="*/ 41 w 44"/>
                <a:gd name="T15" fmla="*/ 1 h 10"/>
                <a:gd name="T16" fmla="*/ 42 w 44"/>
                <a:gd name="T17" fmla="*/ 2 h 10"/>
                <a:gd name="T18" fmla="*/ 44 w 44"/>
                <a:gd name="T19" fmla="*/ 9 h 10"/>
                <a:gd name="T20" fmla="*/ 44 w 44"/>
                <a:gd name="T21" fmla="*/ 9 h 10"/>
                <a:gd name="T22" fmla="*/ 44 w 44"/>
                <a:gd name="T23" fmla="*/ 9 h 10"/>
                <a:gd name="T24" fmla="*/ 6 w 44"/>
                <a:gd name="T25" fmla="*/ 10 h 10"/>
                <a:gd name="T26" fmla="*/ 1 w 44"/>
                <a:gd name="T27" fmla="*/ 9 h 10"/>
                <a:gd name="T28" fmla="*/ 6 w 44"/>
                <a:gd name="T29" fmla="*/ 9 h 10"/>
                <a:gd name="T30" fmla="*/ 7 w 44"/>
                <a:gd name="T31" fmla="*/ 9 h 10"/>
                <a:gd name="T32" fmla="*/ 43 w 44"/>
                <a:gd name="T33" fmla="*/ 9 h 10"/>
                <a:gd name="T34" fmla="*/ 41 w 44"/>
                <a:gd name="T35" fmla="*/ 2 h 10"/>
                <a:gd name="T36" fmla="*/ 40 w 44"/>
                <a:gd name="T37" fmla="*/ 1 h 10"/>
                <a:gd name="T38" fmla="*/ 39 w 44"/>
                <a:gd name="T39" fmla="*/ 1 h 10"/>
                <a:gd name="T40" fmla="*/ 6 w 44"/>
                <a:gd name="T41" fmla="*/ 2 h 10"/>
                <a:gd name="T42" fmla="*/ 1 w 44"/>
                <a:gd name="T4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" h="10">
                  <a:moveTo>
                    <a:pt x="6" y="10"/>
                  </a:move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17" y="0"/>
                    <a:pt x="28" y="0"/>
                    <a:pt x="39" y="0"/>
                  </a:cubicBezTo>
                  <a:cubicBezTo>
                    <a:pt x="40" y="0"/>
                    <a:pt x="40" y="0"/>
                    <a:pt x="41" y="1"/>
                  </a:cubicBezTo>
                  <a:cubicBezTo>
                    <a:pt x="41" y="1"/>
                    <a:pt x="42" y="2"/>
                    <a:pt x="42" y="2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lnTo>
                    <a:pt x="6" y="10"/>
                  </a:lnTo>
                  <a:close/>
                  <a:moveTo>
                    <a:pt x="1" y="9"/>
                  </a:moveTo>
                  <a:cubicBezTo>
                    <a:pt x="2" y="9"/>
                    <a:pt x="4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0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28" y="1"/>
                    <a:pt x="17" y="1"/>
                    <a:pt x="6" y="2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4" name="Freeform 209"/>
            <p:cNvSpPr>
              <a:spLocks/>
            </p:cNvSpPr>
            <p:nvPr/>
          </p:nvSpPr>
          <p:spPr bwMode="auto">
            <a:xfrm>
              <a:off x="3755" y="2219"/>
              <a:ext cx="111" cy="3"/>
            </a:xfrm>
            <a:custGeom>
              <a:avLst/>
              <a:gdLst>
                <a:gd name="T0" fmla="*/ 1 w 45"/>
                <a:gd name="T1" fmla="*/ 1 h 1"/>
                <a:gd name="T2" fmla="*/ 0 w 45"/>
                <a:gd name="T3" fmla="*/ 1 h 1"/>
                <a:gd name="T4" fmla="*/ 1 w 45"/>
                <a:gd name="T5" fmla="*/ 0 h 1"/>
                <a:gd name="T6" fmla="*/ 45 w 45"/>
                <a:gd name="T7" fmla="*/ 0 h 1"/>
                <a:gd name="T8" fmla="*/ 45 w 45"/>
                <a:gd name="T9" fmla="*/ 0 h 1"/>
                <a:gd name="T10" fmla="*/ 45 w 45"/>
                <a:gd name="T11" fmla="*/ 1 h 1"/>
                <a:gd name="T12" fmla="*/ 1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1"/>
                    <a:pt x="45" y="1"/>
                    <a:pt x="45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5" name="Freeform 210"/>
            <p:cNvSpPr>
              <a:spLocks/>
            </p:cNvSpPr>
            <p:nvPr/>
          </p:nvSpPr>
          <p:spPr bwMode="auto">
            <a:xfrm>
              <a:off x="3863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6" name="Freeform 211"/>
            <p:cNvSpPr>
              <a:spLocks/>
            </p:cNvSpPr>
            <p:nvPr/>
          </p:nvSpPr>
          <p:spPr bwMode="auto">
            <a:xfrm>
              <a:off x="3755" y="2214"/>
              <a:ext cx="3" cy="8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7" name="Freeform 212"/>
            <p:cNvSpPr>
              <a:spLocks noEditPoints="1"/>
            </p:cNvSpPr>
            <p:nvPr/>
          </p:nvSpPr>
          <p:spPr bwMode="auto">
            <a:xfrm>
              <a:off x="3785" y="2206"/>
              <a:ext cx="46" cy="8"/>
            </a:xfrm>
            <a:custGeom>
              <a:avLst/>
              <a:gdLst>
                <a:gd name="T0" fmla="*/ 18 w 19"/>
                <a:gd name="T1" fmla="*/ 3 h 3"/>
                <a:gd name="T2" fmla="*/ 0 w 19"/>
                <a:gd name="T3" fmla="*/ 3 h 3"/>
                <a:gd name="T4" fmla="*/ 0 w 19"/>
                <a:gd name="T5" fmla="*/ 2 h 3"/>
                <a:gd name="T6" fmla="*/ 0 w 19"/>
                <a:gd name="T7" fmla="*/ 2 h 3"/>
                <a:gd name="T8" fmla="*/ 0 w 19"/>
                <a:gd name="T9" fmla="*/ 1 h 3"/>
                <a:gd name="T10" fmla="*/ 0 w 19"/>
                <a:gd name="T11" fmla="*/ 1 h 3"/>
                <a:gd name="T12" fmla="*/ 0 w 19"/>
                <a:gd name="T13" fmla="*/ 0 h 3"/>
                <a:gd name="T14" fmla="*/ 18 w 19"/>
                <a:gd name="T15" fmla="*/ 0 h 3"/>
                <a:gd name="T16" fmla="*/ 19 w 19"/>
                <a:gd name="T17" fmla="*/ 1 h 3"/>
                <a:gd name="T18" fmla="*/ 19 w 19"/>
                <a:gd name="T19" fmla="*/ 2 h 3"/>
                <a:gd name="T20" fmla="*/ 19 w 19"/>
                <a:gd name="T21" fmla="*/ 3 h 3"/>
                <a:gd name="T22" fmla="*/ 18 w 19"/>
                <a:gd name="T23" fmla="*/ 3 h 3"/>
                <a:gd name="T24" fmla="*/ 9 w 19"/>
                <a:gd name="T25" fmla="*/ 2 h 3"/>
                <a:gd name="T26" fmla="*/ 18 w 19"/>
                <a:gd name="T27" fmla="*/ 2 h 3"/>
                <a:gd name="T28" fmla="*/ 18 w 19"/>
                <a:gd name="T29" fmla="*/ 1 h 3"/>
                <a:gd name="T30" fmla="*/ 1 w 19"/>
                <a:gd name="T31" fmla="*/ 1 h 3"/>
                <a:gd name="T32" fmla="*/ 1 w 19"/>
                <a:gd name="T33" fmla="*/ 2 h 3"/>
                <a:gd name="T34" fmla="*/ 1 w 19"/>
                <a:gd name="T35" fmla="*/ 2 h 3"/>
                <a:gd name="T36" fmla="*/ 9 w 19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">
                  <a:moveTo>
                    <a:pt x="18" y="3"/>
                  </a:moveTo>
                  <a:cubicBezTo>
                    <a:pt x="12" y="3"/>
                    <a:pt x="6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7" y="0"/>
                    <a:pt x="12" y="0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lose/>
                  <a:moveTo>
                    <a:pt x="9" y="2"/>
                  </a:moveTo>
                  <a:cubicBezTo>
                    <a:pt x="12" y="2"/>
                    <a:pt x="15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2" y="1"/>
                    <a:pt x="7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8" name="Freeform 213"/>
            <p:cNvSpPr>
              <a:spLocks noEditPoints="1"/>
            </p:cNvSpPr>
            <p:nvPr/>
          </p:nvSpPr>
          <p:spPr bwMode="auto">
            <a:xfrm>
              <a:off x="3772" y="2199"/>
              <a:ext cx="18" cy="5"/>
            </a:xfrm>
            <a:custGeom>
              <a:avLst/>
              <a:gdLst>
                <a:gd name="T0" fmla="*/ 0 w 7"/>
                <a:gd name="T1" fmla="*/ 2 h 2"/>
                <a:gd name="T2" fmla="*/ 0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2 w 7"/>
                <a:gd name="T11" fmla="*/ 0 h 2"/>
                <a:gd name="T12" fmla="*/ 6 w 7"/>
                <a:gd name="T13" fmla="*/ 0 h 2"/>
                <a:gd name="T14" fmla="*/ 7 w 7"/>
                <a:gd name="T15" fmla="*/ 0 h 2"/>
                <a:gd name="T16" fmla="*/ 7 w 7"/>
                <a:gd name="T17" fmla="*/ 1 h 2"/>
                <a:gd name="T18" fmla="*/ 6 w 7"/>
                <a:gd name="T19" fmla="*/ 2 h 2"/>
                <a:gd name="T20" fmla="*/ 6 w 7"/>
                <a:gd name="T21" fmla="*/ 2 h 2"/>
                <a:gd name="T22" fmla="*/ 6 w 7"/>
                <a:gd name="T23" fmla="*/ 2 h 2"/>
                <a:gd name="T24" fmla="*/ 0 w 7"/>
                <a:gd name="T25" fmla="*/ 2 h 2"/>
                <a:gd name="T26" fmla="*/ 2 w 7"/>
                <a:gd name="T27" fmla="*/ 1 h 2"/>
                <a:gd name="T28" fmla="*/ 1 w 7"/>
                <a:gd name="T29" fmla="*/ 1 h 2"/>
                <a:gd name="T30" fmla="*/ 5 w 7"/>
                <a:gd name="T31" fmla="*/ 1 h 2"/>
                <a:gd name="T32" fmla="*/ 5 w 7"/>
                <a:gd name="T33" fmla="*/ 1 h 2"/>
                <a:gd name="T34" fmla="*/ 6 w 7"/>
                <a:gd name="T35" fmla="*/ 1 h 2"/>
                <a:gd name="T36" fmla="*/ 2 w 7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9" name="Freeform 214"/>
            <p:cNvSpPr>
              <a:spLocks noEditPoints="1"/>
            </p:cNvSpPr>
            <p:nvPr/>
          </p:nvSpPr>
          <p:spPr bwMode="auto">
            <a:xfrm>
              <a:off x="3767" y="2206"/>
              <a:ext cx="15" cy="8"/>
            </a:xfrm>
            <a:custGeom>
              <a:avLst/>
              <a:gdLst>
                <a:gd name="T0" fmla="*/ 0 w 6"/>
                <a:gd name="T1" fmla="*/ 3 h 3"/>
                <a:gd name="T2" fmla="*/ 0 w 6"/>
                <a:gd name="T3" fmla="*/ 2 h 3"/>
                <a:gd name="T4" fmla="*/ 0 w 6"/>
                <a:gd name="T5" fmla="*/ 1 h 3"/>
                <a:gd name="T6" fmla="*/ 1 w 6"/>
                <a:gd name="T7" fmla="*/ 1 h 3"/>
                <a:gd name="T8" fmla="*/ 1 w 6"/>
                <a:gd name="T9" fmla="*/ 1 h 3"/>
                <a:gd name="T10" fmla="*/ 1 w 6"/>
                <a:gd name="T11" fmla="*/ 1 h 3"/>
                <a:gd name="T12" fmla="*/ 6 w 6"/>
                <a:gd name="T13" fmla="*/ 0 h 3"/>
                <a:gd name="T14" fmla="*/ 6 w 6"/>
                <a:gd name="T15" fmla="*/ 1 h 3"/>
                <a:gd name="T16" fmla="*/ 6 w 6"/>
                <a:gd name="T17" fmla="*/ 1 h 3"/>
                <a:gd name="T18" fmla="*/ 6 w 6"/>
                <a:gd name="T19" fmla="*/ 2 h 3"/>
                <a:gd name="T20" fmla="*/ 6 w 6"/>
                <a:gd name="T21" fmla="*/ 2 h 3"/>
                <a:gd name="T22" fmla="*/ 5 w 6"/>
                <a:gd name="T23" fmla="*/ 2 h 3"/>
                <a:gd name="T24" fmla="*/ 0 w 6"/>
                <a:gd name="T25" fmla="*/ 3 h 3"/>
                <a:gd name="T26" fmla="*/ 2 w 6"/>
                <a:gd name="T27" fmla="*/ 1 h 3"/>
                <a:gd name="T28" fmla="*/ 1 w 6"/>
                <a:gd name="T29" fmla="*/ 2 h 3"/>
                <a:gd name="T30" fmla="*/ 5 w 6"/>
                <a:gd name="T31" fmla="*/ 2 h 3"/>
                <a:gd name="T32" fmla="*/ 5 w 6"/>
                <a:gd name="T33" fmla="*/ 2 h 3"/>
                <a:gd name="T34" fmla="*/ 5 w 6"/>
                <a:gd name="T35" fmla="*/ 1 h 3"/>
                <a:gd name="T36" fmla="*/ 2 w 6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3"/>
                    <a:pt x="2" y="3"/>
                    <a:pt x="0" y="3"/>
                  </a:cubicBezTo>
                  <a:close/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0" name="Freeform 215"/>
            <p:cNvSpPr>
              <a:spLocks noEditPoints="1"/>
            </p:cNvSpPr>
            <p:nvPr/>
          </p:nvSpPr>
          <p:spPr bwMode="auto">
            <a:xfrm>
              <a:off x="3817" y="2199"/>
              <a:ext cx="10" cy="5"/>
            </a:xfrm>
            <a:custGeom>
              <a:avLst/>
              <a:gdLst>
                <a:gd name="T0" fmla="*/ 0 w 4"/>
                <a:gd name="T1" fmla="*/ 2 h 2"/>
                <a:gd name="T2" fmla="*/ 0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0 w 4"/>
                <a:gd name="T9" fmla="*/ 0 h 2"/>
                <a:gd name="T10" fmla="*/ 4 w 4"/>
                <a:gd name="T11" fmla="*/ 0 h 2"/>
                <a:gd name="T12" fmla="*/ 4 w 4"/>
                <a:gd name="T13" fmla="*/ 0 h 2"/>
                <a:gd name="T14" fmla="*/ 4 w 4"/>
                <a:gd name="T15" fmla="*/ 2 h 2"/>
                <a:gd name="T16" fmla="*/ 4 w 4"/>
                <a:gd name="T17" fmla="*/ 2 h 2"/>
                <a:gd name="T18" fmla="*/ 4 w 4"/>
                <a:gd name="T19" fmla="*/ 2 h 2"/>
                <a:gd name="T20" fmla="*/ 0 w 4"/>
                <a:gd name="T21" fmla="*/ 2 h 2"/>
                <a:gd name="T22" fmla="*/ 1 w 4"/>
                <a:gd name="T23" fmla="*/ 1 h 2"/>
                <a:gd name="T24" fmla="*/ 1 w 4"/>
                <a:gd name="T25" fmla="*/ 1 h 2"/>
                <a:gd name="T26" fmla="*/ 3 w 4"/>
                <a:gd name="T27" fmla="*/ 1 h 2"/>
                <a:gd name="T28" fmla="*/ 3 w 4"/>
                <a:gd name="T29" fmla="*/ 1 h 2"/>
                <a:gd name="T30" fmla="*/ 1 w 4"/>
                <a:gd name="T3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1" name="Freeform 216"/>
            <p:cNvSpPr>
              <a:spLocks noEditPoints="1"/>
            </p:cNvSpPr>
            <p:nvPr/>
          </p:nvSpPr>
          <p:spPr bwMode="auto">
            <a:xfrm>
              <a:off x="3841" y="2199"/>
              <a:ext cx="15" cy="5"/>
            </a:xfrm>
            <a:custGeom>
              <a:avLst/>
              <a:gdLst>
                <a:gd name="T0" fmla="*/ 1 w 6"/>
                <a:gd name="T1" fmla="*/ 2 h 2"/>
                <a:gd name="T2" fmla="*/ 1 w 6"/>
                <a:gd name="T3" fmla="*/ 2 h 2"/>
                <a:gd name="T4" fmla="*/ 0 w 6"/>
                <a:gd name="T5" fmla="*/ 1 h 2"/>
                <a:gd name="T6" fmla="*/ 0 w 6"/>
                <a:gd name="T7" fmla="*/ 0 h 2"/>
                <a:gd name="T8" fmla="*/ 1 w 6"/>
                <a:gd name="T9" fmla="*/ 0 h 2"/>
                <a:gd name="T10" fmla="*/ 5 w 6"/>
                <a:gd name="T11" fmla="*/ 0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2 h 2"/>
                <a:gd name="T18" fmla="*/ 6 w 6"/>
                <a:gd name="T19" fmla="*/ 2 h 2"/>
                <a:gd name="T20" fmla="*/ 1 w 6"/>
                <a:gd name="T21" fmla="*/ 2 h 2"/>
                <a:gd name="T22" fmla="*/ 1 w 6"/>
                <a:gd name="T23" fmla="*/ 1 h 2"/>
                <a:gd name="T24" fmla="*/ 1 w 6"/>
                <a:gd name="T25" fmla="*/ 1 h 2"/>
                <a:gd name="T26" fmla="*/ 5 w 6"/>
                <a:gd name="T27" fmla="*/ 1 h 2"/>
                <a:gd name="T28" fmla="*/ 5 w 6"/>
                <a:gd name="T29" fmla="*/ 1 h 2"/>
                <a:gd name="T30" fmla="*/ 5 w 6"/>
                <a:gd name="T31" fmla="*/ 1 h 2"/>
                <a:gd name="T32" fmla="*/ 1 w 6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3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2" name="Freeform 217"/>
            <p:cNvSpPr>
              <a:spLocks noEditPoints="1"/>
            </p:cNvSpPr>
            <p:nvPr/>
          </p:nvSpPr>
          <p:spPr bwMode="auto">
            <a:xfrm>
              <a:off x="3844" y="2206"/>
              <a:ext cx="17" cy="5"/>
            </a:xfrm>
            <a:custGeom>
              <a:avLst/>
              <a:gdLst>
                <a:gd name="T0" fmla="*/ 1 w 7"/>
                <a:gd name="T1" fmla="*/ 2 h 2"/>
                <a:gd name="T2" fmla="*/ 1 w 7"/>
                <a:gd name="T3" fmla="*/ 2 h 2"/>
                <a:gd name="T4" fmla="*/ 1 w 7"/>
                <a:gd name="T5" fmla="*/ 1 h 2"/>
                <a:gd name="T6" fmla="*/ 1 w 7"/>
                <a:gd name="T7" fmla="*/ 1 h 2"/>
                <a:gd name="T8" fmla="*/ 1 w 7"/>
                <a:gd name="T9" fmla="*/ 0 h 2"/>
                <a:gd name="T10" fmla="*/ 5 w 7"/>
                <a:gd name="T11" fmla="*/ 1 h 2"/>
                <a:gd name="T12" fmla="*/ 6 w 7"/>
                <a:gd name="T13" fmla="*/ 1 h 2"/>
                <a:gd name="T14" fmla="*/ 7 w 7"/>
                <a:gd name="T15" fmla="*/ 2 h 2"/>
                <a:gd name="T16" fmla="*/ 7 w 7"/>
                <a:gd name="T17" fmla="*/ 2 h 2"/>
                <a:gd name="T18" fmla="*/ 6 w 7"/>
                <a:gd name="T19" fmla="*/ 2 h 2"/>
                <a:gd name="T20" fmla="*/ 1 w 7"/>
                <a:gd name="T21" fmla="*/ 2 h 2"/>
                <a:gd name="T22" fmla="*/ 2 w 7"/>
                <a:gd name="T23" fmla="*/ 1 h 2"/>
                <a:gd name="T24" fmla="*/ 2 w 7"/>
                <a:gd name="T25" fmla="*/ 2 h 2"/>
                <a:gd name="T26" fmla="*/ 6 w 7"/>
                <a:gd name="T27" fmla="*/ 2 h 2"/>
                <a:gd name="T28" fmla="*/ 6 w 7"/>
                <a:gd name="T29" fmla="*/ 1 h 2"/>
                <a:gd name="T30" fmla="*/ 5 w 7"/>
                <a:gd name="T31" fmla="*/ 1 h 2"/>
                <a:gd name="T32" fmla="*/ 2 w 7"/>
                <a:gd name="T3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3" name="Freeform 218"/>
            <p:cNvSpPr>
              <a:spLocks noEditPoints="1"/>
            </p:cNvSpPr>
            <p:nvPr/>
          </p:nvSpPr>
          <p:spPr bwMode="auto">
            <a:xfrm>
              <a:off x="3829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0 h 2"/>
                <a:gd name="T6" fmla="*/ 0 w 5"/>
                <a:gd name="T7" fmla="*/ 0 h 2"/>
                <a:gd name="T8" fmla="*/ 0 w 5"/>
                <a:gd name="T9" fmla="*/ 0 h 2"/>
                <a:gd name="T10" fmla="*/ 4 w 5"/>
                <a:gd name="T11" fmla="*/ 0 h 2"/>
                <a:gd name="T12" fmla="*/ 4 w 5"/>
                <a:gd name="T13" fmla="*/ 0 h 2"/>
                <a:gd name="T14" fmla="*/ 4 w 5"/>
                <a:gd name="T15" fmla="*/ 0 h 2"/>
                <a:gd name="T16" fmla="*/ 5 w 5"/>
                <a:gd name="T17" fmla="*/ 1 h 2"/>
                <a:gd name="T18" fmla="*/ 5 w 5"/>
                <a:gd name="T19" fmla="*/ 1 h 2"/>
                <a:gd name="T20" fmla="*/ 5 w 5"/>
                <a:gd name="T21" fmla="*/ 2 h 2"/>
                <a:gd name="T22" fmla="*/ 5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4" name="Freeform 219"/>
            <p:cNvSpPr>
              <a:spLocks noEditPoints="1"/>
            </p:cNvSpPr>
            <p:nvPr/>
          </p:nvSpPr>
          <p:spPr bwMode="auto">
            <a:xfrm>
              <a:off x="3831" y="2206"/>
              <a:ext cx="13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0 w 5"/>
                <a:gd name="T7" fmla="*/ 0 h 2"/>
                <a:gd name="T8" fmla="*/ 1 w 5"/>
                <a:gd name="T9" fmla="*/ 0 h 2"/>
                <a:gd name="T10" fmla="*/ 4 w 5"/>
                <a:gd name="T11" fmla="*/ 0 h 2"/>
                <a:gd name="T12" fmla="*/ 5 w 5"/>
                <a:gd name="T13" fmla="*/ 1 h 2"/>
                <a:gd name="T14" fmla="*/ 5 w 5"/>
                <a:gd name="T15" fmla="*/ 1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1 w 5"/>
                <a:gd name="T27" fmla="*/ 1 h 2"/>
                <a:gd name="T28" fmla="*/ 1 w 5"/>
                <a:gd name="T29" fmla="*/ 2 h 2"/>
                <a:gd name="T30" fmla="*/ 4 w 5"/>
                <a:gd name="T31" fmla="*/ 2 h 2"/>
                <a:gd name="T32" fmla="*/ 4 w 5"/>
                <a:gd name="T33" fmla="*/ 1 h 2"/>
                <a:gd name="T34" fmla="*/ 4 w 5"/>
                <a:gd name="T35" fmla="*/ 1 h 2"/>
                <a:gd name="T36" fmla="*/ 4 w 5"/>
                <a:gd name="T37" fmla="*/ 1 h 2"/>
                <a:gd name="T38" fmla="*/ 1 w 5"/>
                <a:gd name="T3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5" name="Freeform 220"/>
            <p:cNvSpPr>
              <a:spLocks noEditPoints="1"/>
            </p:cNvSpPr>
            <p:nvPr/>
          </p:nvSpPr>
          <p:spPr bwMode="auto">
            <a:xfrm>
              <a:off x="3802" y="2199"/>
              <a:ext cx="12" cy="5"/>
            </a:xfrm>
            <a:custGeom>
              <a:avLst/>
              <a:gdLst>
                <a:gd name="T0" fmla="*/ 1 w 5"/>
                <a:gd name="T1" fmla="*/ 2 h 2"/>
                <a:gd name="T2" fmla="*/ 0 w 5"/>
                <a:gd name="T3" fmla="*/ 2 h 2"/>
                <a:gd name="T4" fmla="*/ 0 w 5"/>
                <a:gd name="T5" fmla="*/ 1 h 2"/>
                <a:gd name="T6" fmla="*/ 1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5 w 5"/>
                <a:gd name="T23" fmla="*/ 2 h 2"/>
                <a:gd name="T24" fmla="*/ 1 w 5"/>
                <a:gd name="T25" fmla="*/ 2 h 2"/>
                <a:gd name="T26" fmla="*/ 2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2 w 5"/>
                <a:gd name="T3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" y="2"/>
                    <a:pt x="1" y="2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6" name="Freeform 221"/>
            <p:cNvSpPr>
              <a:spLocks noEditPoints="1"/>
            </p:cNvSpPr>
            <p:nvPr/>
          </p:nvSpPr>
          <p:spPr bwMode="auto">
            <a:xfrm>
              <a:off x="3790" y="2199"/>
              <a:ext cx="12" cy="5"/>
            </a:xfrm>
            <a:custGeom>
              <a:avLst/>
              <a:gdLst>
                <a:gd name="T0" fmla="*/ 0 w 5"/>
                <a:gd name="T1" fmla="*/ 2 h 2"/>
                <a:gd name="T2" fmla="*/ 0 w 5"/>
                <a:gd name="T3" fmla="*/ 2 h 2"/>
                <a:gd name="T4" fmla="*/ 0 w 5"/>
                <a:gd name="T5" fmla="*/ 2 h 2"/>
                <a:gd name="T6" fmla="*/ 0 w 5"/>
                <a:gd name="T7" fmla="*/ 0 h 2"/>
                <a:gd name="T8" fmla="*/ 1 w 5"/>
                <a:gd name="T9" fmla="*/ 0 h 2"/>
                <a:gd name="T10" fmla="*/ 5 w 5"/>
                <a:gd name="T11" fmla="*/ 0 h 2"/>
                <a:gd name="T12" fmla="*/ 5 w 5"/>
                <a:gd name="T13" fmla="*/ 0 h 2"/>
                <a:gd name="T14" fmla="*/ 5 w 5"/>
                <a:gd name="T15" fmla="*/ 0 h 2"/>
                <a:gd name="T16" fmla="*/ 5 w 5"/>
                <a:gd name="T17" fmla="*/ 1 h 2"/>
                <a:gd name="T18" fmla="*/ 5 w 5"/>
                <a:gd name="T19" fmla="*/ 2 h 2"/>
                <a:gd name="T20" fmla="*/ 5 w 5"/>
                <a:gd name="T21" fmla="*/ 2 h 2"/>
                <a:gd name="T22" fmla="*/ 4 w 5"/>
                <a:gd name="T23" fmla="*/ 2 h 2"/>
                <a:gd name="T24" fmla="*/ 0 w 5"/>
                <a:gd name="T25" fmla="*/ 2 h 2"/>
                <a:gd name="T26" fmla="*/ 1 w 5"/>
                <a:gd name="T27" fmla="*/ 1 h 2"/>
                <a:gd name="T28" fmla="*/ 1 w 5"/>
                <a:gd name="T29" fmla="*/ 1 h 2"/>
                <a:gd name="T30" fmla="*/ 4 w 5"/>
                <a:gd name="T31" fmla="*/ 1 h 2"/>
                <a:gd name="T32" fmla="*/ 4 w 5"/>
                <a:gd name="T33" fmla="*/ 1 h 2"/>
                <a:gd name="T34" fmla="*/ 4 w 5"/>
                <a:gd name="T35" fmla="*/ 1 h 2"/>
                <a:gd name="T36" fmla="*/ 1 w 5"/>
                <a:gd name="T3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7" name="Freeform 222"/>
            <p:cNvSpPr>
              <a:spLocks/>
            </p:cNvSpPr>
            <p:nvPr/>
          </p:nvSpPr>
          <p:spPr bwMode="auto">
            <a:xfrm>
              <a:off x="376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8" name="Freeform 223"/>
            <p:cNvSpPr>
              <a:spLocks/>
            </p:cNvSpPr>
            <p:nvPr/>
          </p:nvSpPr>
          <p:spPr bwMode="auto">
            <a:xfrm>
              <a:off x="376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9" name="Freeform 224"/>
            <p:cNvSpPr>
              <a:spLocks/>
            </p:cNvSpPr>
            <p:nvPr/>
          </p:nvSpPr>
          <p:spPr bwMode="auto">
            <a:xfrm>
              <a:off x="3770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0" name="Freeform 225"/>
            <p:cNvSpPr>
              <a:spLocks/>
            </p:cNvSpPr>
            <p:nvPr/>
          </p:nvSpPr>
          <p:spPr bwMode="auto">
            <a:xfrm>
              <a:off x="3775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1" name="Freeform 226"/>
            <p:cNvSpPr>
              <a:spLocks/>
            </p:cNvSpPr>
            <p:nvPr/>
          </p:nvSpPr>
          <p:spPr bwMode="auto">
            <a:xfrm>
              <a:off x="3780" y="2216"/>
              <a:ext cx="2" cy="6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2" name="Freeform 227"/>
            <p:cNvSpPr>
              <a:spLocks/>
            </p:cNvSpPr>
            <p:nvPr/>
          </p:nvSpPr>
          <p:spPr bwMode="auto">
            <a:xfrm>
              <a:off x="3785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3" name="Freeform 228"/>
            <p:cNvSpPr>
              <a:spLocks/>
            </p:cNvSpPr>
            <p:nvPr/>
          </p:nvSpPr>
          <p:spPr bwMode="auto">
            <a:xfrm>
              <a:off x="3792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4" name="Freeform 229"/>
            <p:cNvSpPr>
              <a:spLocks/>
            </p:cNvSpPr>
            <p:nvPr/>
          </p:nvSpPr>
          <p:spPr bwMode="auto">
            <a:xfrm>
              <a:off x="3799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5" name="Freeform 230"/>
            <p:cNvSpPr>
              <a:spLocks/>
            </p:cNvSpPr>
            <p:nvPr/>
          </p:nvSpPr>
          <p:spPr bwMode="auto">
            <a:xfrm>
              <a:off x="380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6" name="Freeform 231"/>
            <p:cNvSpPr>
              <a:spLocks/>
            </p:cNvSpPr>
            <p:nvPr/>
          </p:nvSpPr>
          <p:spPr bwMode="auto">
            <a:xfrm>
              <a:off x="3812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7" name="Freeform 232"/>
            <p:cNvSpPr>
              <a:spLocks/>
            </p:cNvSpPr>
            <p:nvPr/>
          </p:nvSpPr>
          <p:spPr bwMode="auto">
            <a:xfrm>
              <a:off x="3817" y="2216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8" name="Freeform 233"/>
            <p:cNvSpPr>
              <a:spLocks/>
            </p:cNvSpPr>
            <p:nvPr/>
          </p:nvSpPr>
          <p:spPr bwMode="auto">
            <a:xfrm>
              <a:off x="3819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9" name="Freeform 234"/>
            <p:cNvSpPr>
              <a:spLocks/>
            </p:cNvSpPr>
            <p:nvPr/>
          </p:nvSpPr>
          <p:spPr bwMode="auto">
            <a:xfrm>
              <a:off x="382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0" name="Freeform 235"/>
            <p:cNvSpPr>
              <a:spLocks/>
            </p:cNvSpPr>
            <p:nvPr/>
          </p:nvSpPr>
          <p:spPr bwMode="auto">
            <a:xfrm>
              <a:off x="383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1" name="Freeform 236"/>
            <p:cNvSpPr>
              <a:spLocks/>
            </p:cNvSpPr>
            <p:nvPr/>
          </p:nvSpPr>
          <p:spPr bwMode="auto">
            <a:xfrm>
              <a:off x="3836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2" name="Freeform 237"/>
            <p:cNvSpPr>
              <a:spLocks/>
            </p:cNvSpPr>
            <p:nvPr/>
          </p:nvSpPr>
          <p:spPr bwMode="auto">
            <a:xfrm>
              <a:off x="3841" y="2216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3" name="Freeform 238"/>
            <p:cNvSpPr>
              <a:spLocks/>
            </p:cNvSpPr>
            <p:nvPr/>
          </p:nvSpPr>
          <p:spPr bwMode="auto">
            <a:xfrm>
              <a:off x="3844" y="2216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4" name="Freeform 239"/>
            <p:cNvSpPr>
              <a:spLocks/>
            </p:cNvSpPr>
            <p:nvPr/>
          </p:nvSpPr>
          <p:spPr bwMode="auto">
            <a:xfrm>
              <a:off x="3849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5" name="Freeform 240"/>
            <p:cNvSpPr>
              <a:spLocks/>
            </p:cNvSpPr>
            <p:nvPr/>
          </p:nvSpPr>
          <p:spPr bwMode="auto">
            <a:xfrm>
              <a:off x="3854" y="2216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1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6" name="Freeform 241"/>
            <p:cNvSpPr>
              <a:spLocks/>
            </p:cNvSpPr>
            <p:nvPr/>
          </p:nvSpPr>
          <p:spPr bwMode="auto">
            <a:xfrm>
              <a:off x="3859" y="2216"/>
              <a:ext cx="4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7" name="Freeform 242"/>
            <p:cNvSpPr>
              <a:spLocks/>
            </p:cNvSpPr>
            <p:nvPr/>
          </p:nvSpPr>
          <p:spPr bwMode="auto">
            <a:xfrm>
              <a:off x="3777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7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8" name="Freeform 243"/>
            <p:cNvSpPr>
              <a:spLocks/>
            </p:cNvSpPr>
            <p:nvPr/>
          </p:nvSpPr>
          <p:spPr bwMode="auto">
            <a:xfrm>
              <a:off x="3794" y="2101"/>
              <a:ext cx="37" cy="53"/>
            </a:xfrm>
            <a:custGeom>
              <a:avLst/>
              <a:gdLst>
                <a:gd name="T0" fmla="*/ 1 w 15"/>
                <a:gd name="T1" fmla="*/ 21 h 21"/>
                <a:gd name="T2" fmla="*/ 0 w 15"/>
                <a:gd name="T3" fmla="*/ 21 h 21"/>
                <a:gd name="T4" fmla="*/ 14 w 15"/>
                <a:gd name="T5" fmla="*/ 0 h 21"/>
                <a:gd name="T6" fmla="*/ 15 w 15"/>
                <a:gd name="T7" fmla="*/ 1 h 21"/>
                <a:gd name="T8" fmla="*/ 1 w 15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1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14"/>
                    <a:pt x="9" y="7"/>
                    <a:pt x="14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0" y="8"/>
                    <a:pt x="5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9" name="Freeform 244"/>
            <p:cNvSpPr>
              <a:spLocks/>
            </p:cNvSpPr>
            <p:nvPr/>
          </p:nvSpPr>
          <p:spPr bwMode="auto">
            <a:xfrm>
              <a:off x="3836" y="2126"/>
              <a:ext cx="20" cy="28"/>
            </a:xfrm>
            <a:custGeom>
              <a:avLst/>
              <a:gdLst>
                <a:gd name="T0" fmla="*/ 1 w 8"/>
                <a:gd name="T1" fmla="*/ 11 h 11"/>
                <a:gd name="T2" fmla="*/ 0 w 8"/>
                <a:gd name="T3" fmla="*/ 11 h 11"/>
                <a:gd name="T4" fmla="*/ 7 w 8"/>
                <a:gd name="T5" fmla="*/ 0 h 11"/>
                <a:gd name="T6" fmla="*/ 8 w 8"/>
                <a:gd name="T7" fmla="*/ 1 h 11"/>
                <a:gd name="T8" fmla="*/ 1 w 8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1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7"/>
                    <a:pt x="5" y="4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4"/>
                    <a:pt x="3" y="8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61" name="Group 247"/>
          <p:cNvGrpSpPr>
            <a:grpSpLocks noChangeAspect="1"/>
          </p:cNvGrpSpPr>
          <p:nvPr/>
        </p:nvGrpSpPr>
        <p:grpSpPr bwMode="auto">
          <a:xfrm>
            <a:off x="1798735" y="4331904"/>
            <a:ext cx="664332" cy="634406"/>
            <a:chOff x="3782" y="2107"/>
            <a:chExt cx="111" cy="106"/>
          </a:xfrm>
          <a:solidFill>
            <a:schemeClr val="bg1">
              <a:lumMod val="50000"/>
            </a:schemeClr>
          </a:solidFill>
        </p:grpSpPr>
        <p:sp>
          <p:nvSpPr>
            <p:cNvPr id="1163" name="Freeform 248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4" name="Freeform 249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5" name="Freeform 250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6" name="Freeform 251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7" name="Freeform 252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8" name="Freeform 253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9" name="Freeform 254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0" name="Freeform 255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1" name="Freeform 256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2" name="Freeform 257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3" name="Freeform 258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4" name="Freeform 259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5" name="Freeform 260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6" name="Freeform 261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7" name="Freeform 262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8" name="Freeform 263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9" name="Freeform 264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0" name="Freeform 265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1" name="Freeform 266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2" name="Freeform 267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3" name="Freeform 268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4" name="Freeform 269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5" name="Freeform 270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6" name="Freeform 271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7" name="Freeform 272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8" name="Freeform 273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9" name="Freeform 274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0" name="Freeform 275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1" name="Freeform 276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2" name="Freeform 277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3" name="Freeform 278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4" name="Freeform 279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5" name="Freeform 280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6" name="Freeform 281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7" name="Freeform 282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8" name="Freeform 283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9" name="Freeform 284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0" name="Freeform 285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1" name="Freeform 286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2" name="Freeform 287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3" name="Freeform 288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4" name="Freeform 289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5" name="Freeform 290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6" name="Freeform 291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7" name="Freeform 292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8" name="Freeform 293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9" name="Freeform 294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0" name="Freeform 295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1" name="Freeform 296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2" name="Freeform 297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3" name="Freeform 298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4" name="Freeform 299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5" name="Freeform 300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6" name="Freeform 301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7" name="Freeform 302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8" name="Freeform 303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9" name="Freeform 304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0" name="Freeform 305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1" name="Freeform 306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2" name="Freeform 307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3" name="Freeform 308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4" name="Freeform 309"/>
            <p:cNvSpPr>
              <a:spLocks/>
            </p:cNvSpPr>
            <p:nvPr/>
          </p:nvSpPr>
          <p:spPr bwMode="auto">
            <a:xfrm>
              <a:off x="3848" y="2107"/>
              <a:ext cx="42" cy="23"/>
            </a:xfrm>
            <a:custGeom>
              <a:avLst/>
              <a:gdLst>
                <a:gd name="T0" fmla="*/ 16 w 17"/>
                <a:gd name="T1" fmla="*/ 9 h 9"/>
                <a:gd name="T2" fmla="*/ 16 w 17"/>
                <a:gd name="T3" fmla="*/ 8 h 9"/>
                <a:gd name="T4" fmla="*/ 14 w 17"/>
                <a:gd name="T5" fmla="*/ 6 h 9"/>
                <a:gd name="T6" fmla="*/ 3 w 17"/>
                <a:gd name="T7" fmla="*/ 1 h 9"/>
                <a:gd name="T8" fmla="*/ 0 w 17"/>
                <a:gd name="T9" fmla="*/ 1 h 9"/>
                <a:gd name="T10" fmla="*/ 0 w 17"/>
                <a:gd name="T11" fmla="*/ 0 h 9"/>
                <a:gd name="T12" fmla="*/ 0 w 17"/>
                <a:gd name="T13" fmla="*/ 0 h 9"/>
                <a:gd name="T14" fmla="*/ 3 w 17"/>
                <a:gd name="T15" fmla="*/ 0 h 9"/>
                <a:gd name="T16" fmla="*/ 15 w 17"/>
                <a:gd name="T17" fmla="*/ 6 h 9"/>
                <a:gd name="T18" fmla="*/ 16 w 17"/>
                <a:gd name="T19" fmla="*/ 8 h 9"/>
                <a:gd name="T20" fmla="*/ 16 w 17"/>
                <a:gd name="T21" fmla="*/ 9 h 9"/>
                <a:gd name="T22" fmla="*/ 16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6" y="9"/>
                  </a:moveTo>
                  <a:cubicBezTo>
                    <a:pt x="16" y="9"/>
                    <a:pt x="16" y="8"/>
                    <a:pt x="16" y="8"/>
                  </a:cubicBezTo>
                  <a:cubicBezTo>
                    <a:pt x="15" y="8"/>
                    <a:pt x="15" y="7"/>
                    <a:pt x="14" y="6"/>
                  </a:cubicBezTo>
                  <a:cubicBezTo>
                    <a:pt x="12" y="3"/>
                    <a:pt x="8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7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5" name="Freeform 310"/>
            <p:cNvSpPr>
              <a:spLocks/>
            </p:cNvSpPr>
            <p:nvPr/>
          </p:nvSpPr>
          <p:spPr bwMode="auto">
            <a:xfrm>
              <a:off x="3885" y="2140"/>
              <a:ext cx="8" cy="35"/>
            </a:xfrm>
            <a:custGeom>
              <a:avLst/>
              <a:gdLst>
                <a:gd name="T0" fmla="*/ 1 w 3"/>
                <a:gd name="T1" fmla="*/ 14 h 14"/>
                <a:gd name="T2" fmla="*/ 1 w 3"/>
                <a:gd name="T3" fmla="*/ 14 h 14"/>
                <a:gd name="T4" fmla="*/ 0 w 3"/>
                <a:gd name="T5" fmla="*/ 13 h 14"/>
                <a:gd name="T6" fmla="*/ 1 w 3"/>
                <a:gd name="T7" fmla="*/ 1 h 14"/>
                <a:gd name="T8" fmla="*/ 1 w 3"/>
                <a:gd name="T9" fmla="*/ 0 h 14"/>
                <a:gd name="T10" fmla="*/ 2 w 3"/>
                <a:gd name="T11" fmla="*/ 1 h 14"/>
                <a:gd name="T12" fmla="*/ 1 w 3"/>
                <a:gd name="T13" fmla="*/ 13 h 14"/>
                <a:gd name="T14" fmla="*/ 1 w 3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3"/>
                    <a:pt x="0" y="13"/>
                  </a:cubicBezTo>
                  <a:cubicBezTo>
                    <a:pt x="2" y="10"/>
                    <a:pt x="2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3" y="5"/>
                    <a:pt x="3" y="10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6" name="Freeform 311"/>
            <p:cNvSpPr>
              <a:spLocks/>
            </p:cNvSpPr>
            <p:nvPr/>
          </p:nvSpPr>
          <p:spPr bwMode="auto">
            <a:xfrm>
              <a:off x="3858" y="2178"/>
              <a:ext cx="27" cy="20"/>
            </a:xfrm>
            <a:custGeom>
              <a:avLst/>
              <a:gdLst>
                <a:gd name="T0" fmla="*/ 1 w 11"/>
                <a:gd name="T1" fmla="*/ 8 h 8"/>
                <a:gd name="T2" fmla="*/ 0 w 11"/>
                <a:gd name="T3" fmla="*/ 8 h 8"/>
                <a:gd name="T4" fmla="*/ 1 w 11"/>
                <a:gd name="T5" fmla="*/ 7 h 8"/>
                <a:gd name="T6" fmla="*/ 11 w 11"/>
                <a:gd name="T7" fmla="*/ 0 h 8"/>
                <a:gd name="T8" fmla="*/ 11 w 11"/>
                <a:gd name="T9" fmla="*/ 0 h 8"/>
                <a:gd name="T10" fmla="*/ 11 w 11"/>
                <a:gd name="T11" fmla="*/ 1 h 8"/>
                <a:gd name="T12" fmla="*/ 1 w 11"/>
                <a:gd name="T13" fmla="*/ 8 h 8"/>
                <a:gd name="T14" fmla="*/ 1 w 11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8">
                  <a:moveTo>
                    <a:pt x="1" y="8"/>
                  </a:move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6" y="5"/>
                    <a:pt x="9" y="2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0" y="3"/>
                    <a:pt x="6" y="6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7" name="Freeform 312"/>
            <p:cNvSpPr>
              <a:spLocks/>
            </p:cNvSpPr>
            <p:nvPr/>
          </p:nvSpPr>
          <p:spPr bwMode="auto">
            <a:xfrm>
              <a:off x="3782" y="2110"/>
              <a:ext cx="71" cy="90"/>
            </a:xfrm>
            <a:custGeom>
              <a:avLst/>
              <a:gdLst>
                <a:gd name="T0" fmla="*/ 23 w 28"/>
                <a:gd name="T1" fmla="*/ 36 h 36"/>
                <a:gd name="T2" fmla="*/ 8 w 28"/>
                <a:gd name="T3" fmla="*/ 31 h 36"/>
                <a:gd name="T4" fmla="*/ 6 w 28"/>
                <a:gd name="T5" fmla="*/ 9 h 36"/>
                <a:gd name="T6" fmla="*/ 23 w 28"/>
                <a:gd name="T7" fmla="*/ 0 h 36"/>
                <a:gd name="T8" fmla="*/ 23 w 28"/>
                <a:gd name="T9" fmla="*/ 1 h 36"/>
                <a:gd name="T10" fmla="*/ 23 w 28"/>
                <a:gd name="T11" fmla="*/ 1 h 36"/>
                <a:gd name="T12" fmla="*/ 6 w 28"/>
                <a:gd name="T13" fmla="*/ 10 h 36"/>
                <a:gd name="T14" fmla="*/ 9 w 28"/>
                <a:gd name="T15" fmla="*/ 30 h 36"/>
                <a:gd name="T16" fmla="*/ 28 w 28"/>
                <a:gd name="T17" fmla="*/ 35 h 36"/>
                <a:gd name="T18" fmla="*/ 28 w 28"/>
                <a:gd name="T19" fmla="*/ 35 h 36"/>
                <a:gd name="T20" fmla="*/ 28 w 28"/>
                <a:gd name="T21" fmla="*/ 36 h 36"/>
                <a:gd name="T22" fmla="*/ 23 w 28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6">
                  <a:moveTo>
                    <a:pt x="23" y="36"/>
                  </a:moveTo>
                  <a:cubicBezTo>
                    <a:pt x="19" y="36"/>
                    <a:pt x="13" y="35"/>
                    <a:pt x="8" y="31"/>
                  </a:cubicBezTo>
                  <a:cubicBezTo>
                    <a:pt x="3" y="27"/>
                    <a:pt x="0" y="17"/>
                    <a:pt x="6" y="9"/>
                  </a:cubicBezTo>
                  <a:cubicBezTo>
                    <a:pt x="9" y="4"/>
                    <a:pt x="15" y="1"/>
                    <a:pt x="23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6" y="2"/>
                    <a:pt x="10" y="5"/>
                    <a:pt x="6" y="10"/>
                  </a:cubicBezTo>
                  <a:cubicBezTo>
                    <a:pt x="1" y="17"/>
                    <a:pt x="4" y="26"/>
                    <a:pt x="9" y="30"/>
                  </a:cubicBezTo>
                  <a:cubicBezTo>
                    <a:pt x="16" y="36"/>
                    <a:pt x="23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6"/>
                    <a:pt x="28" y="36"/>
                  </a:cubicBezTo>
                  <a:cubicBezTo>
                    <a:pt x="27" y="36"/>
                    <a:pt x="25" y="36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8" name="Freeform 313"/>
            <p:cNvSpPr>
              <a:spLocks/>
            </p:cNvSpPr>
            <p:nvPr/>
          </p:nvSpPr>
          <p:spPr bwMode="auto">
            <a:xfrm>
              <a:off x="3858" y="2188"/>
              <a:ext cx="27" cy="22"/>
            </a:xfrm>
            <a:custGeom>
              <a:avLst/>
              <a:gdLst>
                <a:gd name="T0" fmla="*/ 0 w 11"/>
                <a:gd name="T1" fmla="*/ 9 h 9"/>
                <a:gd name="T2" fmla="*/ 0 w 11"/>
                <a:gd name="T3" fmla="*/ 9 h 9"/>
                <a:gd name="T4" fmla="*/ 0 w 11"/>
                <a:gd name="T5" fmla="*/ 8 h 9"/>
                <a:gd name="T6" fmla="*/ 10 w 11"/>
                <a:gd name="T7" fmla="*/ 1 h 9"/>
                <a:gd name="T8" fmla="*/ 10 w 11"/>
                <a:gd name="T9" fmla="*/ 0 h 9"/>
                <a:gd name="T10" fmla="*/ 11 w 11"/>
                <a:gd name="T11" fmla="*/ 1 h 9"/>
                <a:gd name="T12" fmla="*/ 1 w 11"/>
                <a:gd name="T13" fmla="*/ 9 h 9"/>
                <a:gd name="T14" fmla="*/ 0 w 11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9" y="4"/>
                    <a:pt x="5" y="7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9" name="Freeform 314"/>
            <p:cNvSpPr>
              <a:spLocks/>
            </p:cNvSpPr>
            <p:nvPr/>
          </p:nvSpPr>
          <p:spPr bwMode="auto">
            <a:xfrm>
              <a:off x="3785" y="2155"/>
              <a:ext cx="70" cy="58"/>
            </a:xfrm>
            <a:custGeom>
              <a:avLst/>
              <a:gdLst>
                <a:gd name="T0" fmla="*/ 21 w 28"/>
                <a:gd name="T1" fmla="*/ 23 h 23"/>
                <a:gd name="T2" fmla="*/ 7 w 28"/>
                <a:gd name="T3" fmla="*/ 17 h 23"/>
                <a:gd name="T4" fmla="*/ 2 w 28"/>
                <a:gd name="T5" fmla="*/ 0 h 23"/>
                <a:gd name="T6" fmla="*/ 2 w 28"/>
                <a:gd name="T7" fmla="*/ 0 h 23"/>
                <a:gd name="T8" fmla="*/ 3 w 28"/>
                <a:gd name="T9" fmla="*/ 1 h 23"/>
                <a:gd name="T10" fmla="*/ 7 w 28"/>
                <a:gd name="T11" fmla="*/ 17 h 23"/>
                <a:gd name="T12" fmla="*/ 27 w 28"/>
                <a:gd name="T13" fmla="*/ 22 h 23"/>
                <a:gd name="T14" fmla="*/ 27 w 28"/>
                <a:gd name="T15" fmla="*/ 22 h 23"/>
                <a:gd name="T16" fmla="*/ 27 w 28"/>
                <a:gd name="T17" fmla="*/ 23 h 23"/>
                <a:gd name="T18" fmla="*/ 21 w 28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3">
                  <a:moveTo>
                    <a:pt x="21" y="23"/>
                  </a:moveTo>
                  <a:cubicBezTo>
                    <a:pt x="15" y="23"/>
                    <a:pt x="11" y="21"/>
                    <a:pt x="7" y="17"/>
                  </a:cubicBezTo>
                  <a:cubicBezTo>
                    <a:pt x="2" y="13"/>
                    <a:pt x="0" y="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3" y="12"/>
                    <a:pt x="7" y="17"/>
                  </a:cubicBezTo>
                  <a:cubicBezTo>
                    <a:pt x="12" y="22"/>
                    <a:pt x="19" y="23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7" y="23"/>
                    <a:pt x="27" y="23"/>
                  </a:cubicBezTo>
                  <a:cubicBezTo>
                    <a:pt x="25" y="23"/>
                    <a:pt x="23" y="23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0" name="Freeform 315"/>
            <p:cNvSpPr>
              <a:spLocks/>
            </p:cNvSpPr>
            <p:nvPr/>
          </p:nvSpPr>
          <p:spPr bwMode="auto">
            <a:xfrm>
              <a:off x="3842" y="2140"/>
              <a:ext cx="48" cy="17"/>
            </a:xfrm>
            <a:custGeom>
              <a:avLst/>
              <a:gdLst>
                <a:gd name="T0" fmla="*/ 0 w 19"/>
                <a:gd name="T1" fmla="*/ 7 h 7"/>
                <a:gd name="T2" fmla="*/ 0 w 19"/>
                <a:gd name="T3" fmla="*/ 7 h 7"/>
                <a:gd name="T4" fmla="*/ 0 w 19"/>
                <a:gd name="T5" fmla="*/ 7 h 7"/>
                <a:gd name="T6" fmla="*/ 0 w 19"/>
                <a:gd name="T7" fmla="*/ 7 h 7"/>
                <a:gd name="T8" fmla="*/ 8 w 19"/>
                <a:gd name="T9" fmla="*/ 4 h 7"/>
                <a:gd name="T10" fmla="*/ 18 w 19"/>
                <a:gd name="T11" fmla="*/ 0 h 7"/>
                <a:gd name="T12" fmla="*/ 19 w 19"/>
                <a:gd name="T13" fmla="*/ 1 h 7"/>
                <a:gd name="T14" fmla="*/ 19 w 19"/>
                <a:gd name="T15" fmla="*/ 1 h 7"/>
                <a:gd name="T16" fmla="*/ 8 w 19"/>
                <a:gd name="T17" fmla="*/ 5 h 7"/>
                <a:gd name="T18" fmla="*/ 0 w 19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5" y="5"/>
                    <a:pt x="8" y="4"/>
                  </a:cubicBezTo>
                  <a:cubicBezTo>
                    <a:pt x="11" y="3"/>
                    <a:pt x="16" y="1"/>
                    <a:pt x="18" y="0"/>
                  </a:cubicBezTo>
                  <a:cubicBezTo>
                    <a:pt x="19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2"/>
                    <a:pt x="12" y="4"/>
                    <a:pt x="8" y="5"/>
                  </a:cubicBezTo>
                  <a:cubicBezTo>
                    <a:pt x="4" y="7"/>
                    <a:pt x="1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1" name="Freeform 316"/>
            <p:cNvSpPr>
              <a:spLocks/>
            </p:cNvSpPr>
            <p:nvPr/>
          </p:nvSpPr>
          <p:spPr bwMode="auto">
            <a:xfrm>
              <a:off x="3840" y="2107"/>
              <a:ext cx="8" cy="45"/>
            </a:xfrm>
            <a:custGeom>
              <a:avLst/>
              <a:gdLst>
                <a:gd name="T0" fmla="*/ 1 w 3"/>
                <a:gd name="T1" fmla="*/ 18 h 18"/>
                <a:gd name="T2" fmla="*/ 0 w 3"/>
                <a:gd name="T3" fmla="*/ 18 h 18"/>
                <a:gd name="T4" fmla="*/ 2 w 3"/>
                <a:gd name="T5" fmla="*/ 6 h 18"/>
                <a:gd name="T6" fmla="*/ 3 w 3"/>
                <a:gd name="T7" fmla="*/ 0 h 18"/>
                <a:gd name="T8" fmla="*/ 3 w 3"/>
                <a:gd name="T9" fmla="*/ 0 h 18"/>
                <a:gd name="T10" fmla="*/ 3 w 3"/>
                <a:gd name="T11" fmla="*/ 0 h 18"/>
                <a:gd name="T12" fmla="*/ 3 w 3"/>
                <a:gd name="T13" fmla="*/ 6 h 18"/>
                <a:gd name="T14" fmla="*/ 1 w 3"/>
                <a:gd name="T15" fmla="*/ 18 h 18"/>
                <a:gd name="T16" fmla="*/ 1 w 3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1" y="18"/>
                    <a:pt x="0" y="18"/>
                    <a:pt x="0" y="18"/>
                  </a:cubicBezTo>
                  <a:cubicBezTo>
                    <a:pt x="1" y="13"/>
                    <a:pt x="1" y="10"/>
                    <a:pt x="2" y="6"/>
                  </a:cubicBezTo>
                  <a:cubicBezTo>
                    <a:pt x="2" y="4"/>
                    <a:pt x="2" y="3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10"/>
                    <a:pt x="2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2" name="Freeform 317"/>
            <p:cNvSpPr>
              <a:spLocks/>
            </p:cNvSpPr>
            <p:nvPr/>
          </p:nvSpPr>
          <p:spPr bwMode="auto">
            <a:xfrm>
              <a:off x="3837" y="2157"/>
              <a:ext cx="48" cy="23"/>
            </a:xfrm>
            <a:custGeom>
              <a:avLst/>
              <a:gdLst>
                <a:gd name="T0" fmla="*/ 19 w 19"/>
                <a:gd name="T1" fmla="*/ 9 h 9"/>
                <a:gd name="T2" fmla="*/ 19 w 19"/>
                <a:gd name="T3" fmla="*/ 9 h 9"/>
                <a:gd name="T4" fmla="*/ 16 w 19"/>
                <a:gd name="T5" fmla="*/ 7 h 9"/>
                <a:gd name="T6" fmla="*/ 1 w 19"/>
                <a:gd name="T7" fmla="*/ 1 h 9"/>
                <a:gd name="T8" fmla="*/ 0 w 19"/>
                <a:gd name="T9" fmla="*/ 0 h 9"/>
                <a:gd name="T10" fmla="*/ 1 w 19"/>
                <a:gd name="T11" fmla="*/ 0 h 9"/>
                <a:gd name="T12" fmla="*/ 16 w 19"/>
                <a:gd name="T13" fmla="*/ 7 h 9"/>
                <a:gd name="T14" fmla="*/ 19 w 19"/>
                <a:gd name="T15" fmla="*/ 8 h 9"/>
                <a:gd name="T16" fmla="*/ 19 w 19"/>
                <a:gd name="T17" fmla="*/ 8 h 9"/>
                <a:gd name="T18" fmla="*/ 19 w 19"/>
                <a:gd name="T1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9"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8" y="9"/>
                    <a:pt x="17" y="8"/>
                    <a:pt x="16" y="7"/>
                  </a:cubicBezTo>
                  <a:cubicBezTo>
                    <a:pt x="11" y="5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1"/>
                    <a:pt x="11" y="5"/>
                    <a:pt x="16" y="7"/>
                  </a:cubicBezTo>
                  <a:cubicBezTo>
                    <a:pt x="17" y="7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3" name="Freeform 318"/>
            <p:cNvSpPr>
              <a:spLocks/>
            </p:cNvSpPr>
            <p:nvPr/>
          </p:nvSpPr>
          <p:spPr bwMode="auto">
            <a:xfrm>
              <a:off x="3837" y="2157"/>
              <a:ext cx="18" cy="43"/>
            </a:xfrm>
            <a:custGeom>
              <a:avLst/>
              <a:gdLst>
                <a:gd name="T0" fmla="*/ 6 w 7"/>
                <a:gd name="T1" fmla="*/ 17 h 17"/>
                <a:gd name="T2" fmla="*/ 6 w 7"/>
                <a:gd name="T3" fmla="*/ 16 h 17"/>
                <a:gd name="T4" fmla="*/ 0 w 7"/>
                <a:gd name="T5" fmla="*/ 1 h 17"/>
                <a:gd name="T6" fmla="*/ 0 w 7"/>
                <a:gd name="T7" fmla="*/ 0 h 17"/>
                <a:gd name="T8" fmla="*/ 1 w 7"/>
                <a:gd name="T9" fmla="*/ 0 h 17"/>
                <a:gd name="T10" fmla="*/ 6 w 7"/>
                <a:gd name="T11" fmla="*/ 16 h 17"/>
                <a:gd name="T12" fmla="*/ 6 w 7"/>
                <a:gd name="T13" fmla="*/ 16 h 17"/>
                <a:gd name="T14" fmla="*/ 6 w 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6" y="17"/>
                  </a:moveTo>
                  <a:cubicBezTo>
                    <a:pt x="6" y="17"/>
                    <a:pt x="6" y="16"/>
                    <a:pt x="6" y="16"/>
                  </a:cubicBezTo>
                  <a:cubicBezTo>
                    <a:pt x="4" y="1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5" y="12"/>
                    <a:pt x="6" y="16"/>
                  </a:cubicBezTo>
                  <a:cubicBezTo>
                    <a:pt x="7" y="16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4" name="Freeform 319"/>
            <p:cNvSpPr>
              <a:spLocks/>
            </p:cNvSpPr>
            <p:nvPr/>
          </p:nvSpPr>
          <p:spPr bwMode="auto">
            <a:xfrm>
              <a:off x="3837" y="2110"/>
              <a:ext cx="3" cy="50"/>
            </a:xfrm>
            <a:custGeom>
              <a:avLst/>
              <a:gdLst>
                <a:gd name="T0" fmla="*/ 1 w 1"/>
                <a:gd name="T1" fmla="*/ 20 h 20"/>
                <a:gd name="T2" fmla="*/ 0 w 1"/>
                <a:gd name="T3" fmla="*/ 19 h 20"/>
                <a:gd name="T4" fmla="*/ 0 w 1"/>
                <a:gd name="T5" fmla="*/ 1 h 20"/>
                <a:gd name="T6" fmla="*/ 1 w 1"/>
                <a:gd name="T7" fmla="*/ 0 h 20"/>
                <a:gd name="T8" fmla="*/ 1 w 1"/>
                <a:gd name="T9" fmla="*/ 1 h 20"/>
                <a:gd name="T10" fmla="*/ 1 w 1"/>
                <a:gd name="T11" fmla="*/ 19 h 20"/>
                <a:gd name="T12" fmla="*/ 1 w 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20"/>
                  </a:moveTo>
                  <a:cubicBezTo>
                    <a:pt x="0" y="20"/>
                    <a:pt x="0" y="19"/>
                    <a:pt x="0" y="19"/>
                  </a:cubicBezTo>
                  <a:cubicBezTo>
                    <a:pt x="0" y="17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2"/>
                    <a:pt x="1" y="17"/>
                    <a:pt x="1" y="19"/>
                  </a:cubicBezTo>
                  <a:cubicBezTo>
                    <a:pt x="1" y="19"/>
                    <a:pt x="1" y="20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5" name="Freeform 320"/>
            <p:cNvSpPr>
              <a:spLocks/>
            </p:cNvSpPr>
            <p:nvPr/>
          </p:nvSpPr>
          <p:spPr bwMode="auto">
            <a:xfrm>
              <a:off x="3840" y="2127"/>
              <a:ext cx="48" cy="30"/>
            </a:xfrm>
            <a:custGeom>
              <a:avLst/>
              <a:gdLst>
                <a:gd name="T0" fmla="*/ 4 w 19"/>
                <a:gd name="T1" fmla="*/ 12 h 12"/>
                <a:gd name="T2" fmla="*/ 4 w 19"/>
                <a:gd name="T3" fmla="*/ 11 h 12"/>
                <a:gd name="T4" fmla="*/ 4 w 19"/>
                <a:gd name="T5" fmla="*/ 11 h 12"/>
                <a:gd name="T6" fmla="*/ 15 w 19"/>
                <a:gd name="T7" fmla="*/ 6 h 12"/>
                <a:gd name="T8" fmla="*/ 17 w 19"/>
                <a:gd name="T9" fmla="*/ 4 h 12"/>
                <a:gd name="T10" fmla="*/ 18 w 19"/>
                <a:gd name="T11" fmla="*/ 1 h 12"/>
                <a:gd name="T12" fmla="*/ 18 w 19"/>
                <a:gd name="T13" fmla="*/ 1 h 12"/>
                <a:gd name="T14" fmla="*/ 3 w 19"/>
                <a:gd name="T15" fmla="*/ 9 h 12"/>
                <a:gd name="T16" fmla="*/ 1 w 19"/>
                <a:gd name="T17" fmla="*/ 10 h 12"/>
                <a:gd name="T18" fmla="*/ 1 w 19"/>
                <a:gd name="T19" fmla="*/ 10 h 12"/>
                <a:gd name="T20" fmla="*/ 1 w 19"/>
                <a:gd name="T21" fmla="*/ 10 h 12"/>
                <a:gd name="T22" fmla="*/ 3 w 19"/>
                <a:gd name="T23" fmla="*/ 8 h 12"/>
                <a:gd name="T24" fmla="*/ 19 w 19"/>
                <a:gd name="T25" fmla="*/ 0 h 12"/>
                <a:gd name="T26" fmla="*/ 19 w 19"/>
                <a:gd name="T27" fmla="*/ 0 h 12"/>
                <a:gd name="T28" fmla="*/ 19 w 19"/>
                <a:gd name="T29" fmla="*/ 0 h 12"/>
                <a:gd name="T30" fmla="*/ 19 w 19"/>
                <a:gd name="T31" fmla="*/ 2 h 12"/>
                <a:gd name="T32" fmla="*/ 18 w 19"/>
                <a:gd name="T33" fmla="*/ 5 h 12"/>
                <a:gd name="T34" fmla="*/ 18 w 19"/>
                <a:gd name="T35" fmla="*/ 5 h 12"/>
                <a:gd name="T36" fmla="*/ 16 w 19"/>
                <a:gd name="T37" fmla="*/ 6 h 12"/>
                <a:gd name="T38" fmla="*/ 4 w 19"/>
                <a:gd name="T39" fmla="*/ 11 h 12"/>
                <a:gd name="T40" fmla="*/ 4 w 19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2">
                  <a:moveTo>
                    <a:pt x="4" y="12"/>
                  </a:move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7" y="9"/>
                    <a:pt x="12" y="7"/>
                    <a:pt x="15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3"/>
                    <a:pt x="7" y="7"/>
                    <a:pt x="3" y="9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1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2" y="9"/>
                    <a:pt x="3" y="8"/>
                  </a:cubicBezTo>
                  <a:cubicBezTo>
                    <a:pt x="7" y="6"/>
                    <a:pt x="14" y="2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19" y="3"/>
                    <a:pt x="19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2" y="8"/>
                    <a:pt x="8" y="10"/>
                    <a:pt x="4" y="11"/>
                  </a:cubicBezTo>
                  <a:cubicBezTo>
                    <a:pt x="4" y="11"/>
                    <a:pt x="4" y="12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6" name="Freeform 321"/>
            <p:cNvSpPr>
              <a:spLocks/>
            </p:cNvSpPr>
            <p:nvPr/>
          </p:nvSpPr>
          <p:spPr bwMode="auto">
            <a:xfrm>
              <a:off x="3850" y="2198"/>
              <a:ext cx="5" cy="12"/>
            </a:xfrm>
            <a:custGeom>
              <a:avLst/>
              <a:gdLst>
                <a:gd name="T0" fmla="*/ 1 w 2"/>
                <a:gd name="T1" fmla="*/ 5 h 5"/>
                <a:gd name="T2" fmla="*/ 1 w 2"/>
                <a:gd name="T3" fmla="*/ 5 h 5"/>
                <a:gd name="T4" fmla="*/ 0 w 2"/>
                <a:gd name="T5" fmla="*/ 5 h 5"/>
                <a:gd name="T6" fmla="*/ 1 w 2"/>
                <a:gd name="T7" fmla="*/ 0 h 5"/>
                <a:gd name="T8" fmla="*/ 1 w 2"/>
                <a:gd name="T9" fmla="*/ 0 h 5"/>
                <a:gd name="T10" fmla="*/ 2 w 2"/>
                <a:gd name="T11" fmla="*/ 0 h 5"/>
                <a:gd name="T12" fmla="*/ 1 w 2"/>
                <a:gd name="T13" fmla="*/ 5 h 5"/>
                <a:gd name="T14" fmla="*/ 1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2"/>
                    <a:pt x="2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7" name="Freeform 322"/>
            <p:cNvSpPr>
              <a:spLocks/>
            </p:cNvSpPr>
            <p:nvPr/>
          </p:nvSpPr>
          <p:spPr bwMode="auto">
            <a:xfrm>
              <a:off x="3840" y="2157"/>
              <a:ext cx="20" cy="53"/>
            </a:xfrm>
            <a:custGeom>
              <a:avLst/>
              <a:gdLst>
                <a:gd name="T0" fmla="*/ 7 w 8"/>
                <a:gd name="T1" fmla="*/ 21 h 21"/>
                <a:gd name="T2" fmla="*/ 7 w 8"/>
                <a:gd name="T3" fmla="*/ 21 h 21"/>
                <a:gd name="T4" fmla="*/ 6 w 8"/>
                <a:gd name="T5" fmla="*/ 20 h 21"/>
                <a:gd name="T6" fmla="*/ 5 w 8"/>
                <a:gd name="T7" fmla="*/ 18 h 21"/>
                <a:gd name="T8" fmla="*/ 5 w 8"/>
                <a:gd name="T9" fmla="*/ 18 h 21"/>
                <a:gd name="T10" fmla="*/ 6 w 8"/>
                <a:gd name="T11" fmla="*/ 18 h 21"/>
                <a:gd name="T12" fmla="*/ 7 w 8"/>
                <a:gd name="T13" fmla="*/ 19 h 21"/>
                <a:gd name="T14" fmla="*/ 7 w 8"/>
                <a:gd name="T15" fmla="*/ 20 h 21"/>
                <a:gd name="T16" fmla="*/ 7 w 8"/>
                <a:gd name="T17" fmla="*/ 18 h 21"/>
                <a:gd name="T18" fmla="*/ 7 w 8"/>
                <a:gd name="T19" fmla="*/ 15 h 21"/>
                <a:gd name="T20" fmla="*/ 4 w 8"/>
                <a:gd name="T21" fmla="*/ 9 h 21"/>
                <a:gd name="T22" fmla="*/ 0 w 8"/>
                <a:gd name="T23" fmla="*/ 1 h 21"/>
                <a:gd name="T24" fmla="*/ 0 w 8"/>
                <a:gd name="T25" fmla="*/ 0 h 21"/>
                <a:gd name="T26" fmla="*/ 1 w 8"/>
                <a:gd name="T27" fmla="*/ 0 h 21"/>
                <a:gd name="T28" fmla="*/ 5 w 8"/>
                <a:gd name="T29" fmla="*/ 9 h 21"/>
                <a:gd name="T30" fmla="*/ 8 w 8"/>
                <a:gd name="T31" fmla="*/ 15 h 21"/>
                <a:gd name="T32" fmla="*/ 8 w 8"/>
                <a:gd name="T33" fmla="*/ 19 h 21"/>
                <a:gd name="T34" fmla="*/ 8 w 8"/>
                <a:gd name="T35" fmla="*/ 21 h 21"/>
                <a:gd name="T36" fmla="*/ 8 w 8"/>
                <a:gd name="T37" fmla="*/ 21 h 21"/>
                <a:gd name="T38" fmla="*/ 7 w 8"/>
                <a:gd name="T3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21"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6" y="20"/>
                    <a:pt x="6" y="20"/>
                  </a:cubicBezTo>
                  <a:cubicBezTo>
                    <a:pt x="6" y="19"/>
                    <a:pt x="5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8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7" y="15"/>
                    <a:pt x="6" y="12"/>
                    <a:pt x="4" y="9"/>
                  </a:cubicBezTo>
                  <a:cubicBezTo>
                    <a:pt x="3" y="6"/>
                    <a:pt x="1" y="3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2"/>
                    <a:pt x="3" y="6"/>
                    <a:pt x="5" y="9"/>
                  </a:cubicBezTo>
                  <a:cubicBezTo>
                    <a:pt x="7" y="13"/>
                    <a:pt x="8" y="15"/>
                    <a:pt x="8" y="15"/>
                  </a:cubicBezTo>
                  <a:cubicBezTo>
                    <a:pt x="8" y="15"/>
                    <a:pt x="8" y="17"/>
                    <a:pt x="8" y="19"/>
                  </a:cubicBezTo>
                  <a:cubicBezTo>
                    <a:pt x="8" y="19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8" name="Freeform 323"/>
            <p:cNvSpPr>
              <a:spLocks/>
            </p:cNvSpPr>
            <p:nvPr/>
          </p:nvSpPr>
          <p:spPr bwMode="auto">
            <a:xfrm>
              <a:off x="3842" y="2157"/>
              <a:ext cx="46" cy="18"/>
            </a:xfrm>
            <a:custGeom>
              <a:avLst/>
              <a:gdLst>
                <a:gd name="T0" fmla="*/ 18 w 18"/>
                <a:gd name="T1" fmla="*/ 7 h 7"/>
                <a:gd name="T2" fmla="*/ 18 w 18"/>
                <a:gd name="T3" fmla="*/ 7 h 7"/>
                <a:gd name="T4" fmla="*/ 13 w 18"/>
                <a:gd name="T5" fmla="*/ 5 h 7"/>
                <a:gd name="T6" fmla="*/ 0 w 18"/>
                <a:gd name="T7" fmla="*/ 0 h 7"/>
                <a:gd name="T8" fmla="*/ 0 w 18"/>
                <a:gd name="T9" fmla="*/ 0 h 7"/>
                <a:gd name="T10" fmla="*/ 0 w 18"/>
                <a:gd name="T11" fmla="*/ 0 h 7"/>
                <a:gd name="T12" fmla="*/ 13 w 18"/>
                <a:gd name="T13" fmla="*/ 4 h 7"/>
                <a:gd name="T14" fmla="*/ 18 w 18"/>
                <a:gd name="T15" fmla="*/ 6 h 7"/>
                <a:gd name="T16" fmla="*/ 18 w 18"/>
                <a:gd name="T17" fmla="*/ 6 h 7"/>
                <a:gd name="T18" fmla="*/ 18 w 18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6" y="6"/>
                    <a:pt x="15" y="6"/>
                    <a:pt x="13" y="5"/>
                  </a:cubicBezTo>
                  <a:cubicBezTo>
                    <a:pt x="8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9" y="3"/>
                    <a:pt x="13" y="4"/>
                  </a:cubicBezTo>
                  <a:cubicBezTo>
                    <a:pt x="15" y="5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9" name="Freeform 324"/>
            <p:cNvSpPr>
              <a:spLocks/>
            </p:cNvSpPr>
            <p:nvPr/>
          </p:nvSpPr>
          <p:spPr bwMode="auto">
            <a:xfrm>
              <a:off x="3883" y="2178"/>
              <a:ext cx="2" cy="12"/>
            </a:xfrm>
            <a:custGeom>
              <a:avLst/>
              <a:gdLst>
                <a:gd name="T0" fmla="*/ 0 w 1"/>
                <a:gd name="T1" fmla="*/ 5 h 5"/>
                <a:gd name="T2" fmla="*/ 0 w 1"/>
                <a:gd name="T3" fmla="*/ 5 h 5"/>
                <a:gd name="T4" fmla="*/ 0 w 1"/>
                <a:gd name="T5" fmla="*/ 5 h 5"/>
                <a:gd name="T6" fmla="*/ 0 w 1"/>
                <a:gd name="T7" fmla="*/ 2 h 5"/>
                <a:gd name="T8" fmla="*/ 0 w 1"/>
                <a:gd name="T9" fmla="*/ 0 h 5"/>
                <a:gd name="T10" fmla="*/ 1 w 1"/>
                <a:gd name="T11" fmla="*/ 0 h 5"/>
                <a:gd name="T12" fmla="*/ 1 w 1"/>
                <a:gd name="T13" fmla="*/ 0 h 5"/>
                <a:gd name="T14" fmla="*/ 1 w 1"/>
                <a:gd name="T15" fmla="*/ 2 h 5"/>
                <a:gd name="T16" fmla="*/ 0 w 1"/>
                <a:gd name="T17" fmla="*/ 5 h 5"/>
                <a:gd name="T18" fmla="*/ 0 w 1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0" name="Freeform 325"/>
            <p:cNvSpPr>
              <a:spLocks/>
            </p:cNvSpPr>
            <p:nvPr/>
          </p:nvSpPr>
          <p:spPr bwMode="auto">
            <a:xfrm>
              <a:off x="3883" y="2170"/>
              <a:ext cx="5" cy="15"/>
            </a:xfrm>
            <a:custGeom>
              <a:avLst/>
              <a:gdLst>
                <a:gd name="T0" fmla="*/ 1 w 2"/>
                <a:gd name="T1" fmla="*/ 6 h 6"/>
                <a:gd name="T2" fmla="*/ 1 w 2"/>
                <a:gd name="T3" fmla="*/ 6 h 6"/>
                <a:gd name="T4" fmla="*/ 1 w 2"/>
                <a:gd name="T5" fmla="*/ 6 h 6"/>
                <a:gd name="T6" fmla="*/ 1 w 2"/>
                <a:gd name="T7" fmla="*/ 5 h 6"/>
                <a:gd name="T8" fmla="*/ 1 w 2"/>
                <a:gd name="T9" fmla="*/ 5 h 6"/>
                <a:gd name="T10" fmla="*/ 1 w 2"/>
                <a:gd name="T11" fmla="*/ 1 h 6"/>
                <a:gd name="T12" fmla="*/ 2 w 2"/>
                <a:gd name="T13" fmla="*/ 0 h 6"/>
                <a:gd name="T14" fmla="*/ 2 w 2"/>
                <a:gd name="T15" fmla="*/ 1 h 6"/>
                <a:gd name="T16" fmla="*/ 2 w 2"/>
                <a:gd name="T17" fmla="*/ 6 h 6"/>
                <a:gd name="T18" fmla="*/ 2 w 2"/>
                <a:gd name="T19" fmla="*/ 6 h 6"/>
                <a:gd name="T20" fmla="*/ 1 w 2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1" name="Freeform 326"/>
            <p:cNvSpPr>
              <a:spLocks/>
            </p:cNvSpPr>
            <p:nvPr/>
          </p:nvSpPr>
          <p:spPr bwMode="auto">
            <a:xfrm>
              <a:off x="3885" y="2140"/>
              <a:ext cx="8" cy="48"/>
            </a:xfrm>
            <a:custGeom>
              <a:avLst/>
              <a:gdLst>
                <a:gd name="T0" fmla="*/ 1 w 3"/>
                <a:gd name="T1" fmla="*/ 19 h 19"/>
                <a:gd name="T2" fmla="*/ 0 w 3"/>
                <a:gd name="T3" fmla="*/ 19 h 19"/>
                <a:gd name="T4" fmla="*/ 0 w 3"/>
                <a:gd name="T5" fmla="*/ 18 h 19"/>
                <a:gd name="T6" fmla="*/ 1 w 3"/>
                <a:gd name="T7" fmla="*/ 17 h 19"/>
                <a:gd name="T8" fmla="*/ 1 w 3"/>
                <a:gd name="T9" fmla="*/ 17 h 19"/>
                <a:gd name="T10" fmla="*/ 2 w 3"/>
                <a:gd name="T11" fmla="*/ 10 h 19"/>
                <a:gd name="T12" fmla="*/ 1 w 3"/>
                <a:gd name="T13" fmla="*/ 1 h 19"/>
                <a:gd name="T14" fmla="*/ 1 w 3"/>
                <a:gd name="T15" fmla="*/ 1 h 19"/>
                <a:gd name="T16" fmla="*/ 2 w 3"/>
                <a:gd name="T17" fmla="*/ 1 h 19"/>
                <a:gd name="T18" fmla="*/ 3 w 3"/>
                <a:gd name="T19" fmla="*/ 10 h 19"/>
                <a:gd name="T20" fmla="*/ 1 w 3"/>
                <a:gd name="T21" fmla="*/ 18 h 19"/>
                <a:gd name="T22" fmla="*/ 1 w 3"/>
                <a:gd name="T2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19">
                  <a:moveTo>
                    <a:pt x="1" y="19"/>
                  </a:moveTo>
                  <a:cubicBezTo>
                    <a:pt x="1" y="19"/>
                    <a:pt x="1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5"/>
                    <a:pt x="2" y="13"/>
                    <a:pt x="2" y="10"/>
                  </a:cubicBezTo>
                  <a:cubicBezTo>
                    <a:pt x="2" y="7"/>
                    <a:pt x="2" y="4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4"/>
                    <a:pt x="3" y="7"/>
                    <a:pt x="3" y="10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1" y="18"/>
                    <a:pt x="1" y="19"/>
                    <a:pt x="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2" name="Freeform 327"/>
            <p:cNvSpPr>
              <a:spLocks/>
            </p:cNvSpPr>
            <p:nvPr/>
          </p:nvSpPr>
          <p:spPr bwMode="auto">
            <a:xfrm>
              <a:off x="3840" y="2150"/>
              <a:ext cx="2" cy="1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4 h 4"/>
                <a:gd name="T6" fmla="*/ 0 w 1"/>
                <a:gd name="T7" fmla="*/ 2 h 4"/>
                <a:gd name="T8" fmla="*/ 0 w 1"/>
                <a:gd name="T9" fmla="*/ 1 h 4"/>
                <a:gd name="T10" fmla="*/ 1 w 1"/>
                <a:gd name="T11" fmla="*/ 0 h 4"/>
                <a:gd name="T12" fmla="*/ 1 w 1"/>
                <a:gd name="T13" fmla="*/ 1 h 4"/>
                <a:gd name="T14" fmla="*/ 1 w 1"/>
                <a:gd name="T15" fmla="*/ 2 h 4"/>
                <a:gd name="T16" fmla="*/ 1 w 1"/>
                <a:gd name="T17" fmla="*/ 4 h 4"/>
                <a:gd name="T18" fmla="*/ 1 w 1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3" name="Freeform 328"/>
            <p:cNvSpPr>
              <a:spLocks/>
            </p:cNvSpPr>
            <p:nvPr/>
          </p:nvSpPr>
          <p:spPr bwMode="auto">
            <a:xfrm>
              <a:off x="379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4" name="Freeform 329"/>
            <p:cNvSpPr>
              <a:spLocks/>
            </p:cNvSpPr>
            <p:nvPr/>
          </p:nvSpPr>
          <p:spPr bwMode="auto">
            <a:xfrm>
              <a:off x="3792" y="217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1 h 3"/>
                <a:gd name="T10" fmla="*/ 1 w 2"/>
                <a:gd name="T11" fmla="*/ 1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2" y="1"/>
                    <a:pt x="1" y="1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5" name="Freeform 330"/>
            <p:cNvSpPr>
              <a:spLocks/>
            </p:cNvSpPr>
            <p:nvPr/>
          </p:nvSpPr>
          <p:spPr bwMode="auto">
            <a:xfrm>
              <a:off x="3792" y="2180"/>
              <a:ext cx="8" cy="8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3 h 3"/>
                <a:gd name="T4" fmla="*/ 1 w 3"/>
                <a:gd name="T5" fmla="*/ 3 h 3"/>
                <a:gd name="T6" fmla="*/ 2 w 3"/>
                <a:gd name="T7" fmla="*/ 0 h 3"/>
                <a:gd name="T8" fmla="*/ 2 w 3"/>
                <a:gd name="T9" fmla="*/ 0 h 3"/>
                <a:gd name="T10" fmla="*/ 2 w 3"/>
                <a:gd name="T11" fmla="*/ 1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6" name="Freeform 331"/>
            <p:cNvSpPr>
              <a:spLocks/>
            </p:cNvSpPr>
            <p:nvPr/>
          </p:nvSpPr>
          <p:spPr bwMode="auto">
            <a:xfrm>
              <a:off x="3795" y="218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  <a:gd name="T16" fmla="*/ 1 w 3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7" name="Freeform 332"/>
            <p:cNvSpPr>
              <a:spLocks/>
            </p:cNvSpPr>
            <p:nvPr/>
          </p:nvSpPr>
          <p:spPr bwMode="auto">
            <a:xfrm>
              <a:off x="3800" y="218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8" name="Freeform 333"/>
            <p:cNvSpPr>
              <a:spLocks/>
            </p:cNvSpPr>
            <p:nvPr/>
          </p:nvSpPr>
          <p:spPr bwMode="auto">
            <a:xfrm>
              <a:off x="3802" y="2190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0 h 4"/>
                <a:gd name="T12" fmla="*/ 1 w 3"/>
                <a:gd name="T13" fmla="*/ 4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9" name="Freeform 334"/>
            <p:cNvSpPr>
              <a:spLocks/>
            </p:cNvSpPr>
            <p:nvPr/>
          </p:nvSpPr>
          <p:spPr bwMode="auto">
            <a:xfrm>
              <a:off x="3807" y="2193"/>
              <a:ext cx="8" cy="12"/>
            </a:xfrm>
            <a:custGeom>
              <a:avLst/>
              <a:gdLst>
                <a:gd name="T0" fmla="*/ 1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2 w 3"/>
                <a:gd name="T9" fmla="*/ 0 h 5"/>
                <a:gd name="T10" fmla="*/ 3 w 3"/>
                <a:gd name="T11" fmla="*/ 0 h 5"/>
                <a:gd name="T12" fmla="*/ 3 w 3"/>
                <a:gd name="T13" fmla="*/ 0 h 5"/>
                <a:gd name="T14" fmla="*/ 3 w 3"/>
                <a:gd name="T15" fmla="*/ 1 h 5"/>
                <a:gd name="T16" fmla="*/ 1 w 3"/>
                <a:gd name="T17" fmla="*/ 4 h 5"/>
                <a:gd name="T18" fmla="*/ 1 w 3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0" name="Freeform 335"/>
            <p:cNvSpPr>
              <a:spLocks/>
            </p:cNvSpPr>
            <p:nvPr/>
          </p:nvSpPr>
          <p:spPr bwMode="auto">
            <a:xfrm>
              <a:off x="3812" y="2195"/>
              <a:ext cx="10" cy="13"/>
            </a:xfrm>
            <a:custGeom>
              <a:avLst/>
              <a:gdLst>
                <a:gd name="T0" fmla="*/ 1 w 4"/>
                <a:gd name="T1" fmla="*/ 5 h 5"/>
                <a:gd name="T2" fmla="*/ 1 w 4"/>
                <a:gd name="T3" fmla="*/ 5 h 5"/>
                <a:gd name="T4" fmla="*/ 1 w 4"/>
                <a:gd name="T5" fmla="*/ 4 h 5"/>
                <a:gd name="T6" fmla="*/ 3 w 4"/>
                <a:gd name="T7" fmla="*/ 0 h 5"/>
                <a:gd name="T8" fmla="*/ 3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5 h 5"/>
                <a:gd name="T16" fmla="*/ 1 w 4"/>
                <a:gd name="T17" fmla="*/ 5 h 5"/>
                <a:gd name="T18" fmla="*/ 1 w 4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3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1" name="Freeform 336"/>
            <p:cNvSpPr>
              <a:spLocks/>
            </p:cNvSpPr>
            <p:nvPr/>
          </p:nvSpPr>
          <p:spPr bwMode="auto">
            <a:xfrm>
              <a:off x="3820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3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2" name="Freeform 337"/>
            <p:cNvSpPr>
              <a:spLocks/>
            </p:cNvSpPr>
            <p:nvPr/>
          </p:nvSpPr>
          <p:spPr bwMode="auto">
            <a:xfrm>
              <a:off x="3825" y="2198"/>
              <a:ext cx="7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3" name="Freeform 338"/>
            <p:cNvSpPr>
              <a:spLocks/>
            </p:cNvSpPr>
            <p:nvPr/>
          </p:nvSpPr>
          <p:spPr bwMode="auto">
            <a:xfrm>
              <a:off x="3832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0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4" name="Freeform 339"/>
            <p:cNvSpPr>
              <a:spLocks/>
            </p:cNvSpPr>
            <p:nvPr/>
          </p:nvSpPr>
          <p:spPr bwMode="auto">
            <a:xfrm>
              <a:off x="3837" y="2198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3 w 3"/>
                <a:gd name="T9" fmla="*/ 0 h 6"/>
                <a:gd name="T10" fmla="*/ 3 w 3"/>
                <a:gd name="T11" fmla="*/ 1 h 6"/>
                <a:gd name="T12" fmla="*/ 1 w 3"/>
                <a:gd name="T13" fmla="*/ 5 h 6"/>
                <a:gd name="T14" fmla="*/ 1 w 3"/>
                <a:gd name="T15" fmla="*/ 6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5" name="Freeform 340"/>
            <p:cNvSpPr>
              <a:spLocks/>
            </p:cNvSpPr>
            <p:nvPr/>
          </p:nvSpPr>
          <p:spPr bwMode="auto">
            <a:xfrm>
              <a:off x="3845" y="2198"/>
              <a:ext cx="8" cy="15"/>
            </a:xfrm>
            <a:custGeom>
              <a:avLst/>
              <a:gdLst>
                <a:gd name="T0" fmla="*/ 0 w 3"/>
                <a:gd name="T1" fmla="*/ 6 h 6"/>
                <a:gd name="T2" fmla="*/ 0 w 3"/>
                <a:gd name="T3" fmla="*/ 6 h 6"/>
                <a:gd name="T4" fmla="*/ 0 w 3"/>
                <a:gd name="T5" fmla="*/ 6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6 h 6"/>
                <a:gd name="T14" fmla="*/ 0 w 3"/>
                <a:gd name="T15" fmla="*/ 6 h 6"/>
                <a:gd name="T16" fmla="*/ 0 w 3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6" name="Freeform 341"/>
            <p:cNvSpPr>
              <a:spLocks/>
            </p:cNvSpPr>
            <p:nvPr/>
          </p:nvSpPr>
          <p:spPr bwMode="auto">
            <a:xfrm>
              <a:off x="3848" y="2203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3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7" name="Freeform 342"/>
            <p:cNvSpPr>
              <a:spLocks/>
            </p:cNvSpPr>
            <p:nvPr/>
          </p:nvSpPr>
          <p:spPr bwMode="auto">
            <a:xfrm>
              <a:off x="3842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8" name="Freeform 343"/>
            <p:cNvSpPr>
              <a:spLocks/>
            </p:cNvSpPr>
            <p:nvPr/>
          </p:nvSpPr>
          <p:spPr bwMode="auto">
            <a:xfrm>
              <a:off x="3842" y="2168"/>
              <a:ext cx="6" cy="7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9" name="Freeform 344"/>
            <p:cNvSpPr>
              <a:spLocks/>
            </p:cNvSpPr>
            <p:nvPr/>
          </p:nvSpPr>
          <p:spPr bwMode="auto">
            <a:xfrm>
              <a:off x="3845" y="2173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0" name="Freeform 345"/>
            <p:cNvSpPr>
              <a:spLocks/>
            </p:cNvSpPr>
            <p:nvPr/>
          </p:nvSpPr>
          <p:spPr bwMode="auto">
            <a:xfrm>
              <a:off x="3848" y="2178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1" name="Freeform 346"/>
            <p:cNvSpPr>
              <a:spLocks/>
            </p:cNvSpPr>
            <p:nvPr/>
          </p:nvSpPr>
          <p:spPr bwMode="auto">
            <a:xfrm>
              <a:off x="3850" y="2183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3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3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2" name="Freeform 347"/>
            <p:cNvSpPr>
              <a:spLocks/>
            </p:cNvSpPr>
            <p:nvPr/>
          </p:nvSpPr>
          <p:spPr bwMode="auto">
            <a:xfrm>
              <a:off x="3850" y="2188"/>
              <a:ext cx="8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1 w 3"/>
                <a:gd name="T5" fmla="*/ 3 h 4"/>
                <a:gd name="T6" fmla="*/ 2 w 3"/>
                <a:gd name="T7" fmla="*/ 0 h 4"/>
                <a:gd name="T8" fmla="*/ 3 w 3"/>
                <a:gd name="T9" fmla="*/ 0 h 4"/>
                <a:gd name="T10" fmla="*/ 3 w 3"/>
                <a:gd name="T11" fmla="*/ 1 h 4"/>
                <a:gd name="T12" fmla="*/ 1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3" name="Freeform 348"/>
            <p:cNvSpPr>
              <a:spLocks/>
            </p:cNvSpPr>
            <p:nvPr/>
          </p:nvSpPr>
          <p:spPr bwMode="auto">
            <a:xfrm>
              <a:off x="3853" y="2193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0 w 3"/>
                <a:gd name="T5" fmla="*/ 4 h 4"/>
                <a:gd name="T6" fmla="*/ 1 w 3"/>
                <a:gd name="T7" fmla="*/ 2 h 4"/>
                <a:gd name="T8" fmla="*/ 1 w 3"/>
                <a:gd name="T9" fmla="*/ 1 h 4"/>
                <a:gd name="T10" fmla="*/ 2 w 3"/>
                <a:gd name="T11" fmla="*/ 0 h 4"/>
                <a:gd name="T12" fmla="*/ 2 w 3"/>
                <a:gd name="T13" fmla="*/ 0 h 4"/>
                <a:gd name="T14" fmla="*/ 3 w 3"/>
                <a:gd name="T15" fmla="*/ 0 h 4"/>
                <a:gd name="T16" fmla="*/ 2 w 3"/>
                <a:gd name="T17" fmla="*/ 2 h 4"/>
                <a:gd name="T18" fmla="*/ 2 w 3"/>
                <a:gd name="T19" fmla="*/ 2 h 4"/>
                <a:gd name="T20" fmla="*/ 1 w 3"/>
                <a:gd name="T21" fmla="*/ 4 h 4"/>
                <a:gd name="T22" fmla="*/ 1 w 3"/>
                <a:gd name="T2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4" name="Freeform 349"/>
            <p:cNvSpPr>
              <a:spLocks/>
            </p:cNvSpPr>
            <p:nvPr/>
          </p:nvSpPr>
          <p:spPr bwMode="auto">
            <a:xfrm>
              <a:off x="3855" y="220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5" name="Freeform 350"/>
            <p:cNvSpPr>
              <a:spLocks/>
            </p:cNvSpPr>
            <p:nvPr/>
          </p:nvSpPr>
          <p:spPr bwMode="auto">
            <a:xfrm>
              <a:off x="3848" y="215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2 h 2"/>
                <a:gd name="T12" fmla="*/ 0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6" name="Freeform 351"/>
            <p:cNvSpPr>
              <a:spLocks/>
            </p:cNvSpPr>
            <p:nvPr/>
          </p:nvSpPr>
          <p:spPr bwMode="auto">
            <a:xfrm>
              <a:off x="3850" y="2160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7" name="Freeform 352"/>
            <p:cNvSpPr>
              <a:spLocks/>
            </p:cNvSpPr>
            <p:nvPr/>
          </p:nvSpPr>
          <p:spPr bwMode="auto">
            <a:xfrm>
              <a:off x="3855" y="2162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8" name="Freeform 353"/>
            <p:cNvSpPr>
              <a:spLocks/>
            </p:cNvSpPr>
            <p:nvPr/>
          </p:nvSpPr>
          <p:spPr bwMode="auto">
            <a:xfrm>
              <a:off x="3860" y="2162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9" name="Freeform 354"/>
            <p:cNvSpPr>
              <a:spLocks/>
            </p:cNvSpPr>
            <p:nvPr/>
          </p:nvSpPr>
          <p:spPr bwMode="auto">
            <a:xfrm>
              <a:off x="3865" y="2165"/>
              <a:ext cx="5" cy="8"/>
            </a:xfrm>
            <a:custGeom>
              <a:avLst/>
              <a:gdLst>
                <a:gd name="T0" fmla="*/ 1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0" name="Freeform 355"/>
            <p:cNvSpPr>
              <a:spLocks/>
            </p:cNvSpPr>
            <p:nvPr/>
          </p:nvSpPr>
          <p:spPr bwMode="auto">
            <a:xfrm>
              <a:off x="3870" y="216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1" name="Freeform 356"/>
            <p:cNvSpPr>
              <a:spLocks/>
            </p:cNvSpPr>
            <p:nvPr/>
          </p:nvSpPr>
          <p:spPr bwMode="auto">
            <a:xfrm>
              <a:off x="3875" y="217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2" name="Freeform 357"/>
            <p:cNvSpPr>
              <a:spLocks/>
            </p:cNvSpPr>
            <p:nvPr/>
          </p:nvSpPr>
          <p:spPr bwMode="auto">
            <a:xfrm>
              <a:off x="3880" y="217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3" name="Freeform 358"/>
            <p:cNvSpPr>
              <a:spLocks/>
            </p:cNvSpPr>
            <p:nvPr/>
          </p:nvSpPr>
          <p:spPr bwMode="auto">
            <a:xfrm>
              <a:off x="3883" y="2175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4" name="Freeform 359"/>
            <p:cNvSpPr>
              <a:spLocks/>
            </p:cNvSpPr>
            <p:nvPr/>
          </p:nvSpPr>
          <p:spPr bwMode="auto">
            <a:xfrm>
              <a:off x="3860" y="2193"/>
              <a:ext cx="8" cy="1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0 w 3"/>
                <a:gd name="T5" fmla="*/ 6 h 6"/>
                <a:gd name="T6" fmla="*/ 2 w 3"/>
                <a:gd name="T7" fmla="*/ 1 h 6"/>
                <a:gd name="T8" fmla="*/ 2 w 3"/>
                <a:gd name="T9" fmla="*/ 0 h 6"/>
                <a:gd name="T10" fmla="*/ 3 w 3"/>
                <a:gd name="T11" fmla="*/ 1 h 6"/>
                <a:gd name="T12" fmla="*/ 1 w 3"/>
                <a:gd name="T13" fmla="*/ 6 h 6"/>
                <a:gd name="T14" fmla="*/ 1 w 3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5" name="Freeform 360"/>
            <p:cNvSpPr>
              <a:spLocks/>
            </p:cNvSpPr>
            <p:nvPr/>
          </p:nvSpPr>
          <p:spPr bwMode="auto">
            <a:xfrm>
              <a:off x="3865" y="2190"/>
              <a:ext cx="5" cy="18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2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3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6" name="Freeform 361"/>
            <p:cNvSpPr>
              <a:spLocks/>
            </p:cNvSpPr>
            <p:nvPr/>
          </p:nvSpPr>
          <p:spPr bwMode="auto">
            <a:xfrm>
              <a:off x="3870" y="2188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6 h 7"/>
                <a:gd name="T14" fmla="*/ 1 w 2"/>
                <a:gd name="T15" fmla="*/ 6 h 7"/>
                <a:gd name="T16" fmla="*/ 1 w 2"/>
                <a:gd name="T17" fmla="*/ 7 h 7"/>
                <a:gd name="T18" fmla="*/ 0 w 2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7" name="Freeform 362"/>
            <p:cNvSpPr>
              <a:spLocks/>
            </p:cNvSpPr>
            <p:nvPr/>
          </p:nvSpPr>
          <p:spPr bwMode="auto">
            <a:xfrm>
              <a:off x="3875" y="2183"/>
              <a:ext cx="5" cy="17"/>
            </a:xfrm>
            <a:custGeom>
              <a:avLst/>
              <a:gdLst>
                <a:gd name="T0" fmla="*/ 0 w 2"/>
                <a:gd name="T1" fmla="*/ 7 h 7"/>
                <a:gd name="T2" fmla="*/ 0 w 2"/>
                <a:gd name="T3" fmla="*/ 7 h 7"/>
                <a:gd name="T4" fmla="*/ 0 w 2"/>
                <a:gd name="T5" fmla="*/ 6 h 7"/>
                <a:gd name="T6" fmla="*/ 1 w 2"/>
                <a:gd name="T7" fmla="*/ 1 h 7"/>
                <a:gd name="T8" fmla="*/ 2 w 2"/>
                <a:gd name="T9" fmla="*/ 0 h 7"/>
                <a:gd name="T10" fmla="*/ 2 w 2"/>
                <a:gd name="T11" fmla="*/ 1 h 7"/>
                <a:gd name="T12" fmla="*/ 1 w 2"/>
                <a:gd name="T13" fmla="*/ 7 h 7"/>
                <a:gd name="T14" fmla="*/ 0 w 2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3"/>
                    <a:pt x="1" y="5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8" name="Freeform 363"/>
            <p:cNvSpPr>
              <a:spLocks/>
            </p:cNvSpPr>
            <p:nvPr/>
          </p:nvSpPr>
          <p:spPr bwMode="auto">
            <a:xfrm>
              <a:off x="3845" y="2147"/>
              <a:ext cx="5" cy="10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0 w 2"/>
                <a:gd name="T5" fmla="*/ 4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1 w 2"/>
                <a:gd name="T13" fmla="*/ 4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9" name="Freeform 364"/>
            <p:cNvSpPr>
              <a:spLocks/>
            </p:cNvSpPr>
            <p:nvPr/>
          </p:nvSpPr>
          <p:spPr bwMode="auto">
            <a:xfrm>
              <a:off x="3853" y="2145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2 w 2"/>
                <a:gd name="T9" fmla="*/ 0 h 4"/>
                <a:gd name="T10" fmla="*/ 2 w 2"/>
                <a:gd name="T11" fmla="*/ 0 h 4"/>
                <a:gd name="T12" fmla="*/ 1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0" name="Freeform 365"/>
            <p:cNvSpPr>
              <a:spLocks/>
            </p:cNvSpPr>
            <p:nvPr/>
          </p:nvSpPr>
          <p:spPr bwMode="auto">
            <a:xfrm>
              <a:off x="3855" y="2142"/>
              <a:ext cx="8" cy="13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5 h 5"/>
                <a:gd name="T4" fmla="*/ 0 w 3"/>
                <a:gd name="T5" fmla="*/ 4 h 5"/>
                <a:gd name="T6" fmla="*/ 2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1 w 3"/>
                <a:gd name="T13" fmla="*/ 4 h 5"/>
                <a:gd name="T14" fmla="*/ 1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1" name="Freeform 366"/>
            <p:cNvSpPr>
              <a:spLocks/>
            </p:cNvSpPr>
            <p:nvPr/>
          </p:nvSpPr>
          <p:spPr bwMode="auto">
            <a:xfrm>
              <a:off x="3863" y="2137"/>
              <a:ext cx="5" cy="13"/>
            </a:xfrm>
            <a:custGeom>
              <a:avLst/>
              <a:gdLst>
                <a:gd name="T0" fmla="*/ 0 w 2"/>
                <a:gd name="T1" fmla="*/ 5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2 w 2"/>
                <a:gd name="T11" fmla="*/ 1 h 5"/>
                <a:gd name="T12" fmla="*/ 1 w 2"/>
                <a:gd name="T13" fmla="*/ 5 h 5"/>
                <a:gd name="T14" fmla="*/ 0 w 2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2" name="Freeform 367"/>
            <p:cNvSpPr>
              <a:spLocks/>
            </p:cNvSpPr>
            <p:nvPr/>
          </p:nvSpPr>
          <p:spPr bwMode="auto">
            <a:xfrm>
              <a:off x="3870" y="2132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6 h 6"/>
                <a:gd name="T14" fmla="*/ 0 w 2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3" name="Freeform 368"/>
            <p:cNvSpPr>
              <a:spLocks/>
            </p:cNvSpPr>
            <p:nvPr/>
          </p:nvSpPr>
          <p:spPr bwMode="auto">
            <a:xfrm>
              <a:off x="3875" y="2130"/>
              <a:ext cx="8" cy="15"/>
            </a:xfrm>
            <a:custGeom>
              <a:avLst/>
              <a:gdLst>
                <a:gd name="T0" fmla="*/ 1 w 3"/>
                <a:gd name="T1" fmla="*/ 6 h 6"/>
                <a:gd name="T2" fmla="*/ 0 w 3"/>
                <a:gd name="T3" fmla="*/ 5 h 6"/>
                <a:gd name="T4" fmla="*/ 0 w 3"/>
                <a:gd name="T5" fmla="*/ 5 h 6"/>
                <a:gd name="T6" fmla="*/ 2 w 3"/>
                <a:gd name="T7" fmla="*/ 0 h 6"/>
                <a:gd name="T8" fmla="*/ 2 w 3"/>
                <a:gd name="T9" fmla="*/ 0 h 6"/>
                <a:gd name="T10" fmla="*/ 3 w 3"/>
                <a:gd name="T11" fmla="*/ 0 h 6"/>
                <a:gd name="T12" fmla="*/ 1 w 3"/>
                <a:gd name="T13" fmla="*/ 5 h 6"/>
                <a:gd name="T14" fmla="*/ 1 w 3"/>
                <a:gd name="T15" fmla="*/ 5 h 6"/>
                <a:gd name="T16" fmla="*/ 1 w 3"/>
                <a:gd name="T17" fmla="*/ 6 h 6"/>
                <a:gd name="T18" fmla="*/ 1 w 3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4" name="Freeform 369"/>
            <p:cNvSpPr>
              <a:spLocks/>
            </p:cNvSpPr>
            <p:nvPr/>
          </p:nvSpPr>
          <p:spPr bwMode="auto">
            <a:xfrm>
              <a:off x="3880" y="2127"/>
              <a:ext cx="5" cy="15"/>
            </a:xfrm>
            <a:custGeom>
              <a:avLst/>
              <a:gdLst>
                <a:gd name="T0" fmla="*/ 0 w 2"/>
                <a:gd name="T1" fmla="*/ 6 h 6"/>
                <a:gd name="T2" fmla="*/ 0 w 2"/>
                <a:gd name="T3" fmla="*/ 6 h 6"/>
                <a:gd name="T4" fmla="*/ 0 w 2"/>
                <a:gd name="T5" fmla="*/ 5 h 6"/>
                <a:gd name="T6" fmla="*/ 1 w 2"/>
                <a:gd name="T7" fmla="*/ 1 h 6"/>
                <a:gd name="T8" fmla="*/ 2 w 2"/>
                <a:gd name="T9" fmla="*/ 0 h 6"/>
                <a:gd name="T10" fmla="*/ 2 w 2"/>
                <a:gd name="T11" fmla="*/ 1 h 6"/>
                <a:gd name="T12" fmla="*/ 1 w 2"/>
                <a:gd name="T13" fmla="*/ 5 h 6"/>
                <a:gd name="T14" fmla="*/ 1 w 2"/>
                <a:gd name="T15" fmla="*/ 5 h 6"/>
                <a:gd name="T16" fmla="*/ 1 w 2"/>
                <a:gd name="T17" fmla="*/ 6 h 6"/>
                <a:gd name="T18" fmla="*/ 0 w 2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1" y="2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9" name="文本框 548"/>
          <p:cNvSpPr txBox="1"/>
          <p:nvPr/>
        </p:nvSpPr>
        <p:spPr>
          <a:xfrm>
            <a:off x="2210821" y="2928382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STEP03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0" name="文本框 549"/>
          <p:cNvSpPr txBox="1"/>
          <p:nvPr/>
        </p:nvSpPr>
        <p:spPr>
          <a:xfrm>
            <a:off x="2208933" y="3190216"/>
            <a:ext cx="203127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1702367" y="5070915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B850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STEP01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552" name="文本框 551"/>
          <p:cNvSpPr txBox="1"/>
          <p:nvPr/>
        </p:nvSpPr>
        <p:spPr>
          <a:xfrm>
            <a:off x="1700479" y="5332749"/>
            <a:ext cx="203284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4" name="文本框 553"/>
          <p:cNvSpPr txBox="1"/>
          <p:nvPr/>
        </p:nvSpPr>
        <p:spPr>
          <a:xfrm>
            <a:off x="2807296" y="2949729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55" name="文本框 554"/>
          <p:cNvSpPr txBox="1"/>
          <p:nvPr/>
        </p:nvSpPr>
        <p:spPr>
          <a:xfrm>
            <a:off x="2299385" y="5088992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557" name="组合 556"/>
          <p:cNvGrpSpPr/>
          <p:nvPr/>
        </p:nvGrpSpPr>
        <p:grpSpPr>
          <a:xfrm flipH="1">
            <a:off x="7716507" y="4158260"/>
            <a:ext cx="2407873" cy="433160"/>
            <a:chOff x="1616753" y="4939294"/>
            <a:chExt cx="2407873" cy="433160"/>
          </a:xfrm>
        </p:grpSpPr>
        <p:grpSp>
          <p:nvGrpSpPr>
            <p:cNvPr id="558" name="组合 557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563" name="椭圆 562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4" name="矩形 563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5" name="任意多边形 564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59" name="组合 558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560" name="椭圆 559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1" name="矩形 560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2" name="任意多边形 561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66" name="组合 565"/>
          <p:cNvGrpSpPr/>
          <p:nvPr/>
        </p:nvGrpSpPr>
        <p:grpSpPr>
          <a:xfrm flipH="1">
            <a:off x="7992343" y="1836156"/>
            <a:ext cx="2407873" cy="433160"/>
            <a:chOff x="1616753" y="4939294"/>
            <a:chExt cx="2407873" cy="433160"/>
          </a:xfrm>
        </p:grpSpPr>
        <p:grpSp>
          <p:nvGrpSpPr>
            <p:cNvPr id="567" name="组合 566"/>
            <p:cNvGrpSpPr/>
            <p:nvPr/>
          </p:nvGrpSpPr>
          <p:grpSpPr>
            <a:xfrm>
              <a:off x="1616753" y="4942853"/>
              <a:ext cx="2407873" cy="429601"/>
              <a:chOff x="1616753" y="4939294"/>
              <a:chExt cx="2407873" cy="429601"/>
            </a:xfrm>
            <a:solidFill>
              <a:schemeClr val="bg1"/>
            </a:solidFill>
          </p:grpSpPr>
          <p:sp>
            <p:nvSpPr>
              <p:cNvPr id="572" name="椭圆 571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3" name="矩形 572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68" name="组合 567"/>
            <p:cNvGrpSpPr/>
            <p:nvPr/>
          </p:nvGrpSpPr>
          <p:grpSpPr>
            <a:xfrm>
              <a:off x="1616753" y="4939294"/>
              <a:ext cx="2407873" cy="429601"/>
              <a:chOff x="1616753" y="4939294"/>
              <a:chExt cx="2407873" cy="429601"/>
            </a:xfrm>
          </p:grpSpPr>
          <p:sp>
            <p:nvSpPr>
              <p:cNvPr id="569" name="椭圆 568"/>
              <p:cNvSpPr/>
              <p:nvPr/>
            </p:nvSpPr>
            <p:spPr>
              <a:xfrm>
                <a:off x="3947638" y="5270401"/>
                <a:ext cx="76988" cy="769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0" name="矩形 569"/>
              <p:cNvSpPr/>
              <p:nvPr/>
            </p:nvSpPr>
            <p:spPr>
              <a:xfrm flipV="1">
                <a:off x="1616753" y="4992945"/>
                <a:ext cx="2072822" cy="18000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1" name="任意多边形 570"/>
              <p:cNvSpPr/>
              <p:nvPr/>
            </p:nvSpPr>
            <p:spPr>
              <a:xfrm rot="2700000" flipV="1">
                <a:off x="3620417" y="5145095"/>
                <a:ext cx="429601" cy="180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88" name="Group 372"/>
          <p:cNvGrpSpPr>
            <a:grpSpLocks noChangeAspect="1"/>
          </p:cNvGrpSpPr>
          <p:nvPr/>
        </p:nvGrpSpPr>
        <p:grpSpPr bwMode="auto">
          <a:xfrm>
            <a:off x="9543712" y="1300437"/>
            <a:ext cx="734614" cy="592846"/>
            <a:chOff x="3780" y="2114"/>
            <a:chExt cx="114" cy="92"/>
          </a:xfrm>
          <a:solidFill>
            <a:schemeClr val="bg1">
              <a:lumMod val="50000"/>
            </a:schemeClr>
          </a:solidFill>
        </p:grpSpPr>
        <p:sp>
          <p:nvSpPr>
            <p:cNvPr id="1290" name="Freeform 373"/>
            <p:cNvSpPr>
              <a:spLocks noEditPoints="1"/>
            </p:cNvSpPr>
            <p:nvPr/>
          </p:nvSpPr>
          <p:spPr bwMode="auto">
            <a:xfrm>
              <a:off x="3796" y="2117"/>
              <a:ext cx="96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1" name="Freeform 374"/>
            <p:cNvSpPr>
              <a:spLocks noEditPoints="1"/>
            </p:cNvSpPr>
            <p:nvPr/>
          </p:nvSpPr>
          <p:spPr bwMode="auto">
            <a:xfrm>
              <a:off x="3801" y="216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2" name="Freeform 375"/>
            <p:cNvSpPr>
              <a:spLocks noEditPoints="1"/>
            </p:cNvSpPr>
            <p:nvPr/>
          </p:nvSpPr>
          <p:spPr bwMode="auto">
            <a:xfrm>
              <a:off x="3821" y="215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3" name="Freeform 376"/>
            <p:cNvSpPr>
              <a:spLocks noEditPoints="1"/>
            </p:cNvSpPr>
            <p:nvPr/>
          </p:nvSpPr>
          <p:spPr bwMode="auto">
            <a:xfrm>
              <a:off x="3841" y="2168"/>
              <a:ext cx="18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4" name="Freeform 377"/>
            <p:cNvSpPr>
              <a:spLocks noEditPoints="1"/>
            </p:cNvSpPr>
            <p:nvPr/>
          </p:nvSpPr>
          <p:spPr bwMode="auto">
            <a:xfrm>
              <a:off x="3864" y="215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5" name="Freeform 378"/>
            <p:cNvSpPr>
              <a:spLocks/>
            </p:cNvSpPr>
            <p:nvPr/>
          </p:nvSpPr>
          <p:spPr bwMode="auto">
            <a:xfrm>
              <a:off x="3783" y="216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6" name="Freeform 379"/>
            <p:cNvSpPr>
              <a:spLocks/>
            </p:cNvSpPr>
            <p:nvPr/>
          </p:nvSpPr>
          <p:spPr bwMode="auto">
            <a:xfrm>
              <a:off x="3783" y="218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7" name="Freeform 380"/>
            <p:cNvSpPr>
              <a:spLocks/>
            </p:cNvSpPr>
            <p:nvPr/>
          </p:nvSpPr>
          <p:spPr bwMode="auto">
            <a:xfrm>
              <a:off x="3783" y="214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8" name="Freeform 381"/>
            <p:cNvSpPr>
              <a:spLocks/>
            </p:cNvSpPr>
            <p:nvPr/>
          </p:nvSpPr>
          <p:spPr bwMode="auto">
            <a:xfrm>
              <a:off x="3783" y="213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9" name="Freeform 382"/>
            <p:cNvSpPr>
              <a:spLocks/>
            </p:cNvSpPr>
            <p:nvPr/>
          </p:nvSpPr>
          <p:spPr bwMode="auto">
            <a:xfrm>
              <a:off x="3783" y="215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0" name="Freeform 383"/>
            <p:cNvSpPr>
              <a:spLocks/>
            </p:cNvSpPr>
            <p:nvPr/>
          </p:nvSpPr>
          <p:spPr bwMode="auto">
            <a:xfrm>
              <a:off x="3801" y="218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1" name="Freeform 384"/>
            <p:cNvSpPr>
              <a:spLocks/>
            </p:cNvSpPr>
            <p:nvPr/>
          </p:nvSpPr>
          <p:spPr bwMode="auto">
            <a:xfrm>
              <a:off x="3801" y="217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2" name="Freeform 385"/>
            <p:cNvSpPr>
              <a:spLocks/>
            </p:cNvSpPr>
            <p:nvPr/>
          </p:nvSpPr>
          <p:spPr bwMode="auto">
            <a:xfrm>
              <a:off x="3821" y="2163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3" name="Freeform 386"/>
            <p:cNvSpPr>
              <a:spLocks/>
            </p:cNvSpPr>
            <p:nvPr/>
          </p:nvSpPr>
          <p:spPr bwMode="auto">
            <a:xfrm>
              <a:off x="3821" y="217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4" name="Freeform 387"/>
            <p:cNvSpPr>
              <a:spLocks/>
            </p:cNvSpPr>
            <p:nvPr/>
          </p:nvSpPr>
          <p:spPr bwMode="auto">
            <a:xfrm>
              <a:off x="3821" y="217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5" name="Freeform 388"/>
            <p:cNvSpPr>
              <a:spLocks/>
            </p:cNvSpPr>
            <p:nvPr/>
          </p:nvSpPr>
          <p:spPr bwMode="auto">
            <a:xfrm>
              <a:off x="3826" y="218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6" name="Freeform 389"/>
            <p:cNvSpPr>
              <a:spLocks/>
            </p:cNvSpPr>
            <p:nvPr/>
          </p:nvSpPr>
          <p:spPr bwMode="auto">
            <a:xfrm>
              <a:off x="3844" y="2173"/>
              <a:ext cx="12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7" name="Freeform 390"/>
            <p:cNvSpPr>
              <a:spLocks/>
            </p:cNvSpPr>
            <p:nvPr/>
          </p:nvSpPr>
          <p:spPr bwMode="auto">
            <a:xfrm>
              <a:off x="3841" y="2181"/>
              <a:ext cx="18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8" name="Freeform 391"/>
            <p:cNvSpPr>
              <a:spLocks/>
            </p:cNvSpPr>
            <p:nvPr/>
          </p:nvSpPr>
          <p:spPr bwMode="auto">
            <a:xfrm>
              <a:off x="3846" y="2186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9" name="Freeform 392"/>
            <p:cNvSpPr>
              <a:spLocks/>
            </p:cNvSpPr>
            <p:nvPr/>
          </p:nvSpPr>
          <p:spPr bwMode="auto">
            <a:xfrm>
              <a:off x="3864" y="215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0" name="Freeform 393"/>
            <p:cNvSpPr>
              <a:spLocks/>
            </p:cNvSpPr>
            <p:nvPr/>
          </p:nvSpPr>
          <p:spPr bwMode="auto">
            <a:xfrm>
              <a:off x="3864" y="217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1" name="Freeform 394"/>
            <p:cNvSpPr>
              <a:spLocks/>
            </p:cNvSpPr>
            <p:nvPr/>
          </p:nvSpPr>
          <p:spPr bwMode="auto">
            <a:xfrm>
              <a:off x="3864" y="218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4" name="Freeform 395"/>
            <p:cNvSpPr>
              <a:spLocks/>
            </p:cNvSpPr>
            <p:nvPr/>
          </p:nvSpPr>
          <p:spPr bwMode="auto">
            <a:xfrm>
              <a:off x="3780" y="2193"/>
              <a:ext cx="114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5" name="Freeform 396"/>
            <p:cNvSpPr>
              <a:spLocks/>
            </p:cNvSpPr>
            <p:nvPr/>
          </p:nvSpPr>
          <p:spPr bwMode="auto">
            <a:xfrm>
              <a:off x="3788" y="211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6" name="Freeform 397"/>
            <p:cNvSpPr>
              <a:spLocks noEditPoints="1"/>
            </p:cNvSpPr>
            <p:nvPr/>
          </p:nvSpPr>
          <p:spPr bwMode="auto">
            <a:xfrm>
              <a:off x="3796" y="2117"/>
              <a:ext cx="96" cy="58"/>
            </a:xfrm>
            <a:custGeom>
              <a:avLst/>
              <a:gdLst>
                <a:gd name="T0" fmla="*/ 1 w 38"/>
                <a:gd name="T1" fmla="*/ 23 h 23"/>
                <a:gd name="T2" fmla="*/ 1 w 38"/>
                <a:gd name="T3" fmla="*/ 23 h 23"/>
                <a:gd name="T4" fmla="*/ 0 w 38"/>
                <a:gd name="T5" fmla="*/ 23 h 23"/>
                <a:gd name="T6" fmla="*/ 0 w 38"/>
                <a:gd name="T7" fmla="*/ 22 h 23"/>
                <a:gd name="T8" fmla="*/ 0 w 38"/>
                <a:gd name="T9" fmla="*/ 20 h 23"/>
                <a:gd name="T10" fmla="*/ 0 w 38"/>
                <a:gd name="T11" fmla="*/ 20 h 23"/>
                <a:gd name="T12" fmla="*/ 9 w 38"/>
                <a:gd name="T13" fmla="*/ 10 h 23"/>
                <a:gd name="T14" fmla="*/ 13 w 38"/>
                <a:gd name="T15" fmla="*/ 10 h 23"/>
                <a:gd name="T16" fmla="*/ 19 w 38"/>
                <a:gd name="T17" fmla="*/ 13 h 23"/>
                <a:gd name="T18" fmla="*/ 22 w 38"/>
                <a:gd name="T19" fmla="*/ 14 h 23"/>
                <a:gd name="T20" fmla="*/ 31 w 38"/>
                <a:gd name="T21" fmla="*/ 4 h 23"/>
                <a:gd name="T22" fmla="*/ 29 w 38"/>
                <a:gd name="T23" fmla="*/ 4 h 23"/>
                <a:gd name="T24" fmla="*/ 28 w 38"/>
                <a:gd name="T25" fmla="*/ 4 h 23"/>
                <a:gd name="T26" fmla="*/ 27 w 38"/>
                <a:gd name="T27" fmla="*/ 3 h 23"/>
                <a:gd name="T28" fmla="*/ 27 w 38"/>
                <a:gd name="T29" fmla="*/ 2 h 23"/>
                <a:gd name="T30" fmla="*/ 27 w 38"/>
                <a:gd name="T31" fmla="*/ 2 h 23"/>
                <a:gd name="T32" fmla="*/ 38 w 38"/>
                <a:gd name="T33" fmla="*/ 0 h 23"/>
                <a:gd name="T34" fmla="*/ 38 w 38"/>
                <a:gd name="T35" fmla="*/ 0 h 23"/>
                <a:gd name="T36" fmla="*/ 38 w 38"/>
                <a:gd name="T37" fmla="*/ 0 h 23"/>
                <a:gd name="T38" fmla="*/ 37 w 38"/>
                <a:gd name="T39" fmla="*/ 10 h 23"/>
                <a:gd name="T40" fmla="*/ 36 w 38"/>
                <a:gd name="T41" fmla="*/ 11 h 23"/>
                <a:gd name="T42" fmla="*/ 36 w 38"/>
                <a:gd name="T43" fmla="*/ 11 h 23"/>
                <a:gd name="T44" fmla="*/ 34 w 38"/>
                <a:gd name="T45" fmla="*/ 9 h 23"/>
                <a:gd name="T46" fmla="*/ 34 w 38"/>
                <a:gd name="T47" fmla="*/ 9 h 23"/>
                <a:gd name="T48" fmla="*/ 34 w 38"/>
                <a:gd name="T49" fmla="*/ 6 h 23"/>
                <a:gd name="T50" fmla="*/ 25 w 38"/>
                <a:gd name="T51" fmla="*/ 17 h 23"/>
                <a:gd name="T52" fmla="*/ 23 w 38"/>
                <a:gd name="T53" fmla="*/ 18 h 23"/>
                <a:gd name="T54" fmla="*/ 20 w 38"/>
                <a:gd name="T55" fmla="*/ 18 h 23"/>
                <a:gd name="T56" fmla="*/ 11 w 38"/>
                <a:gd name="T57" fmla="*/ 13 h 23"/>
                <a:gd name="T58" fmla="*/ 1 w 38"/>
                <a:gd name="T59" fmla="*/ 23 h 23"/>
                <a:gd name="T60" fmla="*/ 1 w 38"/>
                <a:gd name="T61" fmla="*/ 23 h 23"/>
                <a:gd name="T62" fmla="*/ 1 w 38"/>
                <a:gd name="T63" fmla="*/ 20 h 23"/>
                <a:gd name="T64" fmla="*/ 1 w 38"/>
                <a:gd name="T65" fmla="*/ 21 h 23"/>
                <a:gd name="T66" fmla="*/ 1 w 38"/>
                <a:gd name="T67" fmla="*/ 22 h 23"/>
                <a:gd name="T68" fmla="*/ 11 w 38"/>
                <a:gd name="T69" fmla="*/ 12 h 23"/>
                <a:gd name="T70" fmla="*/ 11 w 38"/>
                <a:gd name="T71" fmla="*/ 12 h 23"/>
                <a:gd name="T72" fmla="*/ 21 w 38"/>
                <a:gd name="T73" fmla="*/ 17 h 23"/>
                <a:gd name="T74" fmla="*/ 23 w 38"/>
                <a:gd name="T75" fmla="*/ 17 h 23"/>
                <a:gd name="T76" fmla="*/ 24 w 38"/>
                <a:gd name="T77" fmla="*/ 16 h 23"/>
                <a:gd name="T78" fmla="*/ 34 w 38"/>
                <a:gd name="T79" fmla="*/ 5 h 23"/>
                <a:gd name="T80" fmla="*/ 35 w 38"/>
                <a:gd name="T81" fmla="*/ 4 h 23"/>
                <a:gd name="T82" fmla="*/ 35 w 38"/>
                <a:gd name="T83" fmla="*/ 5 h 23"/>
                <a:gd name="T84" fmla="*/ 35 w 38"/>
                <a:gd name="T85" fmla="*/ 9 h 23"/>
                <a:gd name="T86" fmla="*/ 36 w 38"/>
                <a:gd name="T87" fmla="*/ 9 h 23"/>
                <a:gd name="T88" fmla="*/ 37 w 38"/>
                <a:gd name="T89" fmla="*/ 1 h 23"/>
                <a:gd name="T90" fmla="*/ 28 w 38"/>
                <a:gd name="T91" fmla="*/ 3 h 23"/>
                <a:gd name="T92" fmla="*/ 29 w 38"/>
                <a:gd name="T93" fmla="*/ 3 h 23"/>
                <a:gd name="T94" fmla="*/ 33 w 38"/>
                <a:gd name="T95" fmla="*/ 3 h 23"/>
                <a:gd name="T96" fmla="*/ 33 w 38"/>
                <a:gd name="T97" fmla="*/ 4 h 23"/>
                <a:gd name="T98" fmla="*/ 33 w 38"/>
                <a:gd name="T99" fmla="*/ 4 h 23"/>
                <a:gd name="T100" fmla="*/ 23 w 38"/>
                <a:gd name="T101" fmla="*/ 15 h 23"/>
                <a:gd name="T102" fmla="*/ 22 w 38"/>
                <a:gd name="T103" fmla="*/ 16 h 23"/>
                <a:gd name="T104" fmla="*/ 18 w 38"/>
                <a:gd name="T105" fmla="*/ 14 h 23"/>
                <a:gd name="T106" fmla="*/ 12 w 38"/>
                <a:gd name="T107" fmla="*/ 10 h 23"/>
                <a:gd name="T108" fmla="*/ 10 w 38"/>
                <a:gd name="T109" fmla="*/ 11 h 23"/>
                <a:gd name="T110" fmla="*/ 1 w 38"/>
                <a:gd name="T11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23"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2" y="9"/>
                    <a:pt x="13" y="10"/>
                  </a:cubicBezTo>
                  <a:cubicBezTo>
                    <a:pt x="14" y="11"/>
                    <a:pt x="17" y="12"/>
                    <a:pt x="19" y="13"/>
                  </a:cubicBezTo>
                  <a:cubicBezTo>
                    <a:pt x="20" y="13"/>
                    <a:pt x="22" y="14"/>
                    <a:pt x="22" y="14"/>
                  </a:cubicBezTo>
                  <a:cubicBezTo>
                    <a:pt x="25" y="11"/>
                    <a:pt x="30" y="6"/>
                    <a:pt x="31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4"/>
                    <a:pt x="28" y="4"/>
                  </a:cubicBezTo>
                  <a:cubicBezTo>
                    <a:pt x="28" y="4"/>
                    <a:pt x="27" y="3"/>
                    <a:pt x="27" y="3"/>
                  </a:cubicBezTo>
                  <a:cubicBezTo>
                    <a:pt x="27" y="3"/>
                    <a:pt x="26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31" y="1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1"/>
                    <a:pt x="37" y="8"/>
                    <a:pt x="37" y="10"/>
                  </a:cubicBezTo>
                  <a:cubicBezTo>
                    <a:pt x="37" y="10"/>
                    <a:pt x="36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0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9"/>
                    <a:pt x="28" y="14"/>
                    <a:pt x="25" y="17"/>
                  </a:cubicBezTo>
                  <a:cubicBezTo>
                    <a:pt x="24" y="18"/>
                    <a:pt x="24" y="18"/>
                    <a:pt x="23" y="18"/>
                  </a:cubicBezTo>
                  <a:cubicBezTo>
                    <a:pt x="22" y="19"/>
                    <a:pt x="21" y="18"/>
                    <a:pt x="20" y="18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lose/>
                  <a:moveTo>
                    <a:pt x="1" y="20"/>
                  </a:move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2"/>
                    <a:pt x="1" y="2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2" y="17"/>
                    <a:pt x="22" y="18"/>
                    <a:pt x="23" y="17"/>
                  </a:cubicBezTo>
                  <a:cubicBezTo>
                    <a:pt x="23" y="17"/>
                    <a:pt x="24" y="17"/>
                    <a:pt x="24" y="16"/>
                  </a:cubicBezTo>
                  <a:cubicBezTo>
                    <a:pt x="28" y="12"/>
                    <a:pt x="34" y="5"/>
                    <a:pt x="34" y="5"/>
                  </a:cubicBezTo>
                  <a:cubicBezTo>
                    <a:pt x="34" y="4"/>
                    <a:pt x="35" y="4"/>
                    <a:pt x="35" y="4"/>
                  </a:cubicBezTo>
                  <a:cubicBezTo>
                    <a:pt x="35" y="4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9"/>
                    <a:pt x="36" y="9"/>
                  </a:cubicBezTo>
                  <a:cubicBezTo>
                    <a:pt x="36" y="7"/>
                    <a:pt x="37" y="3"/>
                    <a:pt x="37" y="1"/>
                  </a:cubicBezTo>
                  <a:cubicBezTo>
                    <a:pt x="35" y="1"/>
                    <a:pt x="31" y="2"/>
                    <a:pt x="28" y="3"/>
                  </a:cubicBezTo>
                  <a:cubicBezTo>
                    <a:pt x="28" y="3"/>
                    <a:pt x="29" y="3"/>
                    <a:pt x="29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27" y="11"/>
                    <a:pt x="23" y="15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5"/>
                    <a:pt x="20" y="14"/>
                    <a:pt x="18" y="14"/>
                  </a:cubicBezTo>
                  <a:cubicBezTo>
                    <a:pt x="16" y="13"/>
                    <a:pt x="14" y="11"/>
                    <a:pt x="12" y="10"/>
                  </a:cubicBezTo>
                  <a:cubicBezTo>
                    <a:pt x="12" y="10"/>
                    <a:pt x="10" y="10"/>
                    <a:pt x="10" y="11"/>
                  </a:cubicBezTo>
                  <a:lnTo>
                    <a:pt x="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7" name="Freeform 398"/>
            <p:cNvSpPr>
              <a:spLocks noEditPoints="1"/>
            </p:cNvSpPr>
            <p:nvPr/>
          </p:nvSpPr>
          <p:spPr bwMode="auto">
            <a:xfrm>
              <a:off x="3801" y="2165"/>
              <a:ext cx="15" cy="28"/>
            </a:xfrm>
            <a:custGeom>
              <a:avLst/>
              <a:gdLst>
                <a:gd name="T0" fmla="*/ 6 w 6"/>
                <a:gd name="T1" fmla="*/ 11 h 11"/>
                <a:gd name="T2" fmla="*/ 1 w 6"/>
                <a:gd name="T3" fmla="*/ 11 h 11"/>
                <a:gd name="T4" fmla="*/ 0 w 6"/>
                <a:gd name="T5" fmla="*/ 11 h 11"/>
                <a:gd name="T6" fmla="*/ 0 w 6"/>
                <a:gd name="T7" fmla="*/ 8 h 11"/>
                <a:gd name="T8" fmla="*/ 0 w 6"/>
                <a:gd name="T9" fmla="*/ 6 h 11"/>
                <a:gd name="T10" fmla="*/ 0 w 6"/>
                <a:gd name="T11" fmla="*/ 5 h 11"/>
                <a:gd name="T12" fmla="*/ 4 w 6"/>
                <a:gd name="T13" fmla="*/ 2 h 11"/>
                <a:gd name="T14" fmla="*/ 5 w 6"/>
                <a:gd name="T15" fmla="*/ 1 h 11"/>
                <a:gd name="T16" fmla="*/ 6 w 6"/>
                <a:gd name="T17" fmla="*/ 0 h 11"/>
                <a:gd name="T18" fmla="*/ 6 w 6"/>
                <a:gd name="T19" fmla="*/ 1 h 11"/>
                <a:gd name="T20" fmla="*/ 6 w 6"/>
                <a:gd name="T21" fmla="*/ 11 h 11"/>
                <a:gd name="T22" fmla="*/ 6 w 6"/>
                <a:gd name="T23" fmla="*/ 11 h 11"/>
                <a:gd name="T24" fmla="*/ 1 w 6"/>
                <a:gd name="T25" fmla="*/ 10 h 11"/>
                <a:gd name="T26" fmla="*/ 5 w 6"/>
                <a:gd name="T27" fmla="*/ 10 h 11"/>
                <a:gd name="T28" fmla="*/ 5 w 6"/>
                <a:gd name="T29" fmla="*/ 2 h 11"/>
                <a:gd name="T30" fmla="*/ 5 w 6"/>
                <a:gd name="T31" fmla="*/ 2 h 11"/>
                <a:gd name="T32" fmla="*/ 1 w 6"/>
                <a:gd name="T33" fmla="*/ 6 h 11"/>
                <a:gd name="T34" fmla="*/ 1 w 6"/>
                <a:gd name="T35" fmla="*/ 8 h 11"/>
                <a:gd name="T36" fmla="*/ 1 w 6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1">
                  <a:moveTo>
                    <a:pt x="6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5"/>
                    <a:pt x="6" y="8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5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2" y="5"/>
                    <a:pt x="1" y="6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8" name="Freeform 399"/>
            <p:cNvSpPr>
              <a:spLocks noEditPoints="1"/>
            </p:cNvSpPr>
            <p:nvPr/>
          </p:nvSpPr>
          <p:spPr bwMode="auto">
            <a:xfrm>
              <a:off x="3821" y="2158"/>
              <a:ext cx="15" cy="35"/>
            </a:xfrm>
            <a:custGeom>
              <a:avLst/>
              <a:gdLst>
                <a:gd name="T0" fmla="*/ 6 w 6"/>
                <a:gd name="T1" fmla="*/ 14 h 14"/>
                <a:gd name="T2" fmla="*/ 1 w 6"/>
                <a:gd name="T3" fmla="*/ 14 h 14"/>
                <a:gd name="T4" fmla="*/ 0 w 6"/>
                <a:gd name="T5" fmla="*/ 14 h 14"/>
                <a:gd name="T6" fmla="*/ 0 w 6"/>
                <a:gd name="T7" fmla="*/ 8 h 14"/>
                <a:gd name="T8" fmla="*/ 0 w 6"/>
                <a:gd name="T9" fmla="*/ 2 h 14"/>
                <a:gd name="T10" fmla="*/ 0 w 6"/>
                <a:gd name="T11" fmla="*/ 2 h 14"/>
                <a:gd name="T12" fmla="*/ 0 w 6"/>
                <a:gd name="T13" fmla="*/ 2 h 14"/>
                <a:gd name="T14" fmla="*/ 2 w 6"/>
                <a:gd name="T15" fmla="*/ 0 h 14"/>
                <a:gd name="T16" fmla="*/ 2 w 6"/>
                <a:gd name="T17" fmla="*/ 0 h 14"/>
                <a:gd name="T18" fmla="*/ 5 w 6"/>
                <a:gd name="T19" fmla="*/ 2 h 14"/>
                <a:gd name="T20" fmla="*/ 6 w 6"/>
                <a:gd name="T21" fmla="*/ 3 h 14"/>
                <a:gd name="T22" fmla="*/ 6 w 6"/>
                <a:gd name="T23" fmla="*/ 4 h 14"/>
                <a:gd name="T24" fmla="*/ 6 w 6"/>
                <a:gd name="T25" fmla="*/ 14 h 14"/>
                <a:gd name="T26" fmla="*/ 6 w 6"/>
                <a:gd name="T27" fmla="*/ 14 h 14"/>
                <a:gd name="T28" fmla="*/ 1 w 6"/>
                <a:gd name="T29" fmla="*/ 13 h 14"/>
                <a:gd name="T30" fmla="*/ 5 w 6"/>
                <a:gd name="T31" fmla="*/ 13 h 14"/>
                <a:gd name="T32" fmla="*/ 5 w 6"/>
                <a:gd name="T33" fmla="*/ 4 h 14"/>
                <a:gd name="T34" fmla="*/ 4 w 6"/>
                <a:gd name="T35" fmla="*/ 3 h 14"/>
                <a:gd name="T36" fmla="*/ 2 w 6"/>
                <a:gd name="T37" fmla="*/ 1 h 14"/>
                <a:gd name="T38" fmla="*/ 1 w 6"/>
                <a:gd name="T39" fmla="*/ 2 h 14"/>
                <a:gd name="T40" fmla="*/ 1 w 6"/>
                <a:gd name="T41" fmla="*/ 3 h 14"/>
                <a:gd name="T42" fmla="*/ 1 w 6"/>
                <a:gd name="T43" fmla="*/ 8 h 14"/>
                <a:gd name="T44" fmla="*/ 1 w 6"/>
                <a:gd name="T4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7"/>
                    <a:pt x="0" y="5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5" y="2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7"/>
                    <a:pt x="6" y="11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lose/>
                  <a:moveTo>
                    <a:pt x="1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7"/>
                    <a:pt x="5" y="4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1" y="10"/>
                    <a:pt x="1" y="1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3" name="Freeform 400"/>
            <p:cNvSpPr>
              <a:spLocks noEditPoints="1"/>
            </p:cNvSpPr>
            <p:nvPr/>
          </p:nvSpPr>
          <p:spPr bwMode="auto">
            <a:xfrm>
              <a:off x="3841" y="2168"/>
              <a:ext cx="18" cy="25"/>
            </a:xfrm>
            <a:custGeom>
              <a:avLst/>
              <a:gdLst>
                <a:gd name="T0" fmla="*/ 6 w 7"/>
                <a:gd name="T1" fmla="*/ 10 h 10"/>
                <a:gd name="T2" fmla="*/ 1 w 7"/>
                <a:gd name="T3" fmla="*/ 10 h 10"/>
                <a:gd name="T4" fmla="*/ 1 w 7"/>
                <a:gd name="T5" fmla="*/ 10 h 10"/>
                <a:gd name="T6" fmla="*/ 0 w 7"/>
                <a:gd name="T7" fmla="*/ 1 h 10"/>
                <a:gd name="T8" fmla="*/ 1 w 7"/>
                <a:gd name="T9" fmla="*/ 0 h 10"/>
                <a:gd name="T10" fmla="*/ 1 w 7"/>
                <a:gd name="T11" fmla="*/ 0 h 10"/>
                <a:gd name="T12" fmla="*/ 2 w 7"/>
                <a:gd name="T13" fmla="*/ 1 h 10"/>
                <a:gd name="T14" fmla="*/ 4 w 7"/>
                <a:gd name="T15" fmla="*/ 1 h 10"/>
                <a:gd name="T16" fmla="*/ 5 w 7"/>
                <a:gd name="T17" fmla="*/ 1 h 10"/>
                <a:gd name="T18" fmla="*/ 6 w 7"/>
                <a:gd name="T19" fmla="*/ 0 h 10"/>
                <a:gd name="T20" fmla="*/ 6 w 7"/>
                <a:gd name="T21" fmla="*/ 0 h 10"/>
                <a:gd name="T22" fmla="*/ 7 w 7"/>
                <a:gd name="T23" fmla="*/ 1 h 10"/>
                <a:gd name="T24" fmla="*/ 7 w 7"/>
                <a:gd name="T25" fmla="*/ 10 h 10"/>
                <a:gd name="T26" fmla="*/ 6 w 7"/>
                <a:gd name="T27" fmla="*/ 10 h 10"/>
                <a:gd name="T28" fmla="*/ 2 w 7"/>
                <a:gd name="T29" fmla="*/ 9 h 10"/>
                <a:gd name="T30" fmla="*/ 6 w 7"/>
                <a:gd name="T31" fmla="*/ 9 h 10"/>
                <a:gd name="T32" fmla="*/ 6 w 7"/>
                <a:gd name="T33" fmla="*/ 2 h 10"/>
                <a:gd name="T34" fmla="*/ 4 w 7"/>
                <a:gd name="T35" fmla="*/ 2 h 10"/>
                <a:gd name="T36" fmla="*/ 2 w 7"/>
                <a:gd name="T37" fmla="*/ 1 h 10"/>
                <a:gd name="T38" fmla="*/ 1 w 7"/>
                <a:gd name="T39" fmla="*/ 1 h 10"/>
                <a:gd name="T40" fmla="*/ 2 w 7"/>
                <a:gd name="T4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0">
                  <a:moveTo>
                    <a:pt x="6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4"/>
                    <a:pt x="7" y="7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lose/>
                  <a:moveTo>
                    <a:pt x="2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7"/>
                    <a:pt x="6" y="5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lnTo>
                    <a:pt x="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6" name="Freeform 401"/>
            <p:cNvSpPr>
              <a:spLocks noEditPoints="1"/>
            </p:cNvSpPr>
            <p:nvPr/>
          </p:nvSpPr>
          <p:spPr bwMode="auto">
            <a:xfrm>
              <a:off x="3864" y="2150"/>
              <a:ext cx="15" cy="43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17 h 17"/>
                <a:gd name="T4" fmla="*/ 0 w 6"/>
                <a:gd name="T5" fmla="*/ 17 h 17"/>
                <a:gd name="T6" fmla="*/ 0 w 6"/>
                <a:gd name="T7" fmla="*/ 11 h 17"/>
                <a:gd name="T8" fmla="*/ 0 w 6"/>
                <a:gd name="T9" fmla="*/ 6 h 17"/>
                <a:gd name="T10" fmla="*/ 0 w 6"/>
                <a:gd name="T11" fmla="*/ 5 h 17"/>
                <a:gd name="T12" fmla="*/ 1 w 6"/>
                <a:gd name="T13" fmla="*/ 4 h 17"/>
                <a:gd name="T14" fmla="*/ 5 w 6"/>
                <a:gd name="T15" fmla="*/ 0 h 17"/>
                <a:gd name="T16" fmla="*/ 5 w 6"/>
                <a:gd name="T17" fmla="*/ 0 h 17"/>
                <a:gd name="T18" fmla="*/ 6 w 6"/>
                <a:gd name="T19" fmla="*/ 0 h 17"/>
                <a:gd name="T20" fmla="*/ 6 w 6"/>
                <a:gd name="T21" fmla="*/ 17 h 17"/>
                <a:gd name="T22" fmla="*/ 5 w 6"/>
                <a:gd name="T23" fmla="*/ 17 h 17"/>
                <a:gd name="T24" fmla="*/ 1 w 6"/>
                <a:gd name="T25" fmla="*/ 16 h 17"/>
                <a:gd name="T26" fmla="*/ 5 w 6"/>
                <a:gd name="T27" fmla="*/ 16 h 17"/>
                <a:gd name="T28" fmla="*/ 5 w 6"/>
                <a:gd name="T29" fmla="*/ 2 h 17"/>
                <a:gd name="T30" fmla="*/ 2 w 6"/>
                <a:gd name="T31" fmla="*/ 4 h 17"/>
                <a:gd name="T32" fmla="*/ 1 w 6"/>
                <a:gd name="T33" fmla="*/ 6 h 17"/>
                <a:gd name="T34" fmla="*/ 1 w 6"/>
                <a:gd name="T35" fmla="*/ 11 h 17"/>
                <a:gd name="T36" fmla="*/ 1 w 6"/>
                <a:gd name="T3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5"/>
                    <a:pt x="0" y="13"/>
                    <a:pt x="0" y="11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6"/>
                    <a:pt x="6" y="12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lose/>
                  <a:moveTo>
                    <a:pt x="1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2"/>
                    <a:pt x="5" y="7"/>
                    <a:pt x="5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3"/>
                    <a:pt x="1" y="15"/>
                    <a:pt x="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5" name="Freeform 402"/>
            <p:cNvSpPr>
              <a:spLocks/>
            </p:cNvSpPr>
            <p:nvPr/>
          </p:nvSpPr>
          <p:spPr bwMode="auto">
            <a:xfrm>
              <a:off x="3783" y="216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2" name="Freeform 403"/>
            <p:cNvSpPr>
              <a:spLocks/>
            </p:cNvSpPr>
            <p:nvPr/>
          </p:nvSpPr>
          <p:spPr bwMode="auto">
            <a:xfrm>
              <a:off x="3783" y="2181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3" name="Freeform 404"/>
            <p:cNvSpPr>
              <a:spLocks/>
            </p:cNvSpPr>
            <p:nvPr/>
          </p:nvSpPr>
          <p:spPr bwMode="auto">
            <a:xfrm>
              <a:off x="3783" y="214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1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4" name="Freeform 405"/>
            <p:cNvSpPr>
              <a:spLocks/>
            </p:cNvSpPr>
            <p:nvPr/>
          </p:nvSpPr>
          <p:spPr bwMode="auto">
            <a:xfrm>
              <a:off x="3783" y="2135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5" name="Freeform 406"/>
            <p:cNvSpPr>
              <a:spLocks/>
            </p:cNvSpPr>
            <p:nvPr/>
          </p:nvSpPr>
          <p:spPr bwMode="auto">
            <a:xfrm>
              <a:off x="3783" y="2158"/>
              <a:ext cx="8" cy="2"/>
            </a:xfrm>
            <a:custGeom>
              <a:avLst/>
              <a:gdLst>
                <a:gd name="T0" fmla="*/ 2 w 3"/>
                <a:gd name="T1" fmla="*/ 1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2 w 3"/>
                <a:gd name="T9" fmla="*/ 0 h 1"/>
                <a:gd name="T10" fmla="*/ 3 w 3"/>
                <a:gd name="T11" fmla="*/ 0 h 1"/>
                <a:gd name="T12" fmla="*/ 2 w 3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6" name="Freeform 407"/>
            <p:cNvSpPr>
              <a:spLocks/>
            </p:cNvSpPr>
            <p:nvPr/>
          </p:nvSpPr>
          <p:spPr bwMode="auto">
            <a:xfrm>
              <a:off x="3801" y="2183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5 w 6"/>
                <a:gd name="T9" fmla="*/ 1 h 4"/>
                <a:gd name="T10" fmla="*/ 6 w 6"/>
                <a:gd name="T11" fmla="*/ 1 h 4"/>
                <a:gd name="T12" fmla="*/ 6 w 6"/>
                <a:gd name="T13" fmla="*/ 1 h 4"/>
                <a:gd name="T14" fmla="*/ 3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4" y="1"/>
                    <a:pt x="5" y="1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3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7" name="Freeform 408"/>
            <p:cNvSpPr>
              <a:spLocks/>
            </p:cNvSpPr>
            <p:nvPr/>
          </p:nvSpPr>
          <p:spPr bwMode="auto">
            <a:xfrm>
              <a:off x="3801" y="2178"/>
              <a:ext cx="15" cy="8"/>
            </a:xfrm>
            <a:custGeom>
              <a:avLst/>
              <a:gdLst>
                <a:gd name="T0" fmla="*/ 1 w 6"/>
                <a:gd name="T1" fmla="*/ 3 h 3"/>
                <a:gd name="T2" fmla="*/ 0 w 6"/>
                <a:gd name="T3" fmla="*/ 3 h 3"/>
                <a:gd name="T4" fmla="*/ 1 w 6"/>
                <a:gd name="T5" fmla="*/ 2 h 3"/>
                <a:gd name="T6" fmla="*/ 3 w 6"/>
                <a:gd name="T7" fmla="*/ 1 h 3"/>
                <a:gd name="T8" fmla="*/ 5 w 6"/>
                <a:gd name="T9" fmla="*/ 0 h 3"/>
                <a:gd name="T10" fmla="*/ 6 w 6"/>
                <a:gd name="T11" fmla="*/ 0 h 3"/>
                <a:gd name="T12" fmla="*/ 6 w 6"/>
                <a:gd name="T13" fmla="*/ 1 h 3"/>
                <a:gd name="T14" fmla="*/ 1 w 6"/>
                <a:gd name="T15" fmla="*/ 3 h 3"/>
                <a:gd name="T16" fmla="*/ 1 w 6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4" y="2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8" name="Freeform 409"/>
            <p:cNvSpPr>
              <a:spLocks/>
            </p:cNvSpPr>
            <p:nvPr/>
          </p:nvSpPr>
          <p:spPr bwMode="auto">
            <a:xfrm>
              <a:off x="3821" y="2163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5 w 5"/>
                <a:gd name="T9" fmla="*/ 0 h 3"/>
                <a:gd name="T10" fmla="*/ 5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9" name="Freeform 410"/>
            <p:cNvSpPr>
              <a:spLocks/>
            </p:cNvSpPr>
            <p:nvPr/>
          </p:nvSpPr>
          <p:spPr bwMode="auto">
            <a:xfrm>
              <a:off x="3821" y="2170"/>
              <a:ext cx="15" cy="11"/>
            </a:xfrm>
            <a:custGeom>
              <a:avLst/>
              <a:gdLst>
                <a:gd name="T0" fmla="*/ 1 w 6"/>
                <a:gd name="T1" fmla="*/ 4 h 4"/>
                <a:gd name="T2" fmla="*/ 1 w 6"/>
                <a:gd name="T3" fmla="*/ 4 h 4"/>
                <a:gd name="T4" fmla="*/ 1 w 6"/>
                <a:gd name="T5" fmla="*/ 3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1 h 4"/>
                <a:gd name="T12" fmla="*/ 1 w 6"/>
                <a:gd name="T13" fmla="*/ 4 h 4"/>
                <a:gd name="T14" fmla="*/ 1 w 6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0" name="Freeform 411"/>
            <p:cNvSpPr>
              <a:spLocks/>
            </p:cNvSpPr>
            <p:nvPr/>
          </p:nvSpPr>
          <p:spPr bwMode="auto">
            <a:xfrm>
              <a:off x="3821" y="2178"/>
              <a:ext cx="15" cy="10"/>
            </a:xfrm>
            <a:custGeom>
              <a:avLst/>
              <a:gdLst>
                <a:gd name="T0" fmla="*/ 1 w 6"/>
                <a:gd name="T1" fmla="*/ 4 h 4"/>
                <a:gd name="T2" fmla="*/ 0 w 6"/>
                <a:gd name="T3" fmla="*/ 4 h 4"/>
                <a:gd name="T4" fmla="*/ 1 w 6"/>
                <a:gd name="T5" fmla="*/ 3 h 4"/>
                <a:gd name="T6" fmla="*/ 3 w 6"/>
                <a:gd name="T7" fmla="*/ 2 h 4"/>
                <a:gd name="T8" fmla="*/ 6 w 6"/>
                <a:gd name="T9" fmla="*/ 0 h 4"/>
                <a:gd name="T10" fmla="*/ 6 w 6"/>
                <a:gd name="T11" fmla="*/ 1 h 4"/>
                <a:gd name="T12" fmla="*/ 6 w 6"/>
                <a:gd name="T13" fmla="*/ 1 h 4"/>
                <a:gd name="T14" fmla="*/ 4 w 6"/>
                <a:gd name="T15" fmla="*/ 3 h 4"/>
                <a:gd name="T16" fmla="*/ 1 w 6"/>
                <a:gd name="T17" fmla="*/ 4 h 4"/>
                <a:gd name="T18" fmla="*/ 1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1" y="4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3" y="3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1" name="Freeform 412"/>
            <p:cNvSpPr>
              <a:spLocks/>
            </p:cNvSpPr>
            <p:nvPr/>
          </p:nvSpPr>
          <p:spPr bwMode="auto">
            <a:xfrm>
              <a:off x="3826" y="2186"/>
              <a:ext cx="10" cy="7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3 h 3"/>
                <a:gd name="T4" fmla="*/ 0 w 4"/>
                <a:gd name="T5" fmla="*/ 2 h 3"/>
                <a:gd name="T6" fmla="*/ 4 w 4"/>
                <a:gd name="T7" fmla="*/ 0 h 3"/>
                <a:gd name="T8" fmla="*/ 4 w 4"/>
                <a:gd name="T9" fmla="*/ 0 h 3"/>
                <a:gd name="T10" fmla="*/ 4 w 4"/>
                <a:gd name="T11" fmla="*/ 1 h 3"/>
                <a:gd name="T12" fmla="*/ 0 w 4"/>
                <a:gd name="T13" fmla="*/ 3 h 3"/>
                <a:gd name="T14" fmla="*/ 0 w 4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3" y="2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2" name="Freeform 413"/>
            <p:cNvSpPr>
              <a:spLocks/>
            </p:cNvSpPr>
            <p:nvPr/>
          </p:nvSpPr>
          <p:spPr bwMode="auto">
            <a:xfrm>
              <a:off x="3844" y="2173"/>
              <a:ext cx="12" cy="8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3 h 3"/>
                <a:gd name="T4" fmla="*/ 0 w 5"/>
                <a:gd name="T5" fmla="*/ 2 h 3"/>
                <a:gd name="T6" fmla="*/ 2 w 5"/>
                <a:gd name="T7" fmla="*/ 1 h 3"/>
                <a:gd name="T8" fmla="*/ 5 w 5"/>
                <a:gd name="T9" fmla="*/ 0 h 3"/>
                <a:gd name="T10" fmla="*/ 5 w 5"/>
                <a:gd name="T11" fmla="*/ 0 h 3"/>
                <a:gd name="T12" fmla="*/ 5 w 5"/>
                <a:gd name="T13" fmla="*/ 1 h 3"/>
                <a:gd name="T14" fmla="*/ 3 w 5"/>
                <a:gd name="T15" fmla="*/ 2 h 3"/>
                <a:gd name="T16" fmla="*/ 0 w 5"/>
                <a:gd name="T17" fmla="*/ 3 h 3"/>
                <a:gd name="T18" fmla="*/ 0 w 5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3" name="Freeform 414"/>
            <p:cNvSpPr>
              <a:spLocks/>
            </p:cNvSpPr>
            <p:nvPr/>
          </p:nvSpPr>
          <p:spPr bwMode="auto">
            <a:xfrm>
              <a:off x="3841" y="2181"/>
              <a:ext cx="18" cy="10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6 w 7"/>
                <a:gd name="T7" fmla="*/ 0 h 4"/>
                <a:gd name="T8" fmla="*/ 6 w 7"/>
                <a:gd name="T9" fmla="*/ 0 h 4"/>
                <a:gd name="T10" fmla="*/ 6 w 7"/>
                <a:gd name="T11" fmla="*/ 1 h 4"/>
                <a:gd name="T12" fmla="*/ 1 w 7"/>
                <a:gd name="T13" fmla="*/ 4 h 4"/>
                <a:gd name="T14" fmla="*/ 1 w 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4" name="Freeform 415"/>
            <p:cNvSpPr>
              <a:spLocks/>
            </p:cNvSpPr>
            <p:nvPr/>
          </p:nvSpPr>
          <p:spPr bwMode="auto">
            <a:xfrm>
              <a:off x="3846" y="2186"/>
              <a:ext cx="13" cy="7"/>
            </a:xfrm>
            <a:custGeom>
              <a:avLst/>
              <a:gdLst>
                <a:gd name="T0" fmla="*/ 1 w 5"/>
                <a:gd name="T1" fmla="*/ 3 h 3"/>
                <a:gd name="T2" fmla="*/ 0 w 5"/>
                <a:gd name="T3" fmla="*/ 3 h 3"/>
                <a:gd name="T4" fmla="*/ 1 w 5"/>
                <a:gd name="T5" fmla="*/ 2 h 3"/>
                <a:gd name="T6" fmla="*/ 4 w 5"/>
                <a:gd name="T7" fmla="*/ 0 h 3"/>
                <a:gd name="T8" fmla="*/ 4 w 5"/>
                <a:gd name="T9" fmla="*/ 1 h 3"/>
                <a:gd name="T10" fmla="*/ 4 w 5"/>
                <a:gd name="T11" fmla="*/ 1 h 3"/>
                <a:gd name="T12" fmla="*/ 1 w 5"/>
                <a:gd name="T13" fmla="*/ 3 h 3"/>
                <a:gd name="T14" fmla="*/ 1 w 5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5" name="Freeform 416"/>
            <p:cNvSpPr>
              <a:spLocks/>
            </p:cNvSpPr>
            <p:nvPr/>
          </p:nvSpPr>
          <p:spPr bwMode="auto">
            <a:xfrm>
              <a:off x="3864" y="2158"/>
              <a:ext cx="15" cy="15"/>
            </a:xfrm>
            <a:custGeom>
              <a:avLst/>
              <a:gdLst>
                <a:gd name="T0" fmla="*/ 0 w 6"/>
                <a:gd name="T1" fmla="*/ 6 h 6"/>
                <a:gd name="T2" fmla="*/ 0 w 6"/>
                <a:gd name="T3" fmla="*/ 6 h 6"/>
                <a:gd name="T4" fmla="*/ 0 w 6"/>
                <a:gd name="T5" fmla="*/ 5 h 6"/>
                <a:gd name="T6" fmla="*/ 4 w 6"/>
                <a:gd name="T7" fmla="*/ 1 h 6"/>
                <a:gd name="T8" fmla="*/ 5 w 6"/>
                <a:gd name="T9" fmla="*/ 1 h 6"/>
                <a:gd name="T10" fmla="*/ 6 w 6"/>
                <a:gd name="T11" fmla="*/ 1 h 6"/>
                <a:gd name="T12" fmla="*/ 6 w 6"/>
                <a:gd name="T13" fmla="*/ 1 h 6"/>
                <a:gd name="T14" fmla="*/ 5 w 6"/>
                <a:gd name="T15" fmla="*/ 2 h 6"/>
                <a:gd name="T16" fmla="*/ 1 w 6"/>
                <a:gd name="T17" fmla="*/ 6 h 6"/>
                <a:gd name="T18" fmla="*/ 0 w 6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4"/>
                    <a:pt x="3" y="3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4"/>
                    <a:pt x="3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6" name="Freeform 417"/>
            <p:cNvSpPr>
              <a:spLocks/>
            </p:cNvSpPr>
            <p:nvPr/>
          </p:nvSpPr>
          <p:spPr bwMode="auto">
            <a:xfrm>
              <a:off x="3864" y="2170"/>
              <a:ext cx="15" cy="13"/>
            </a:xfrm>
            <a:custGeom>
              <a:avLst/>
              <a:gdLst>
                <a:gd name="T0" fmla="*/ 0 w 6"/>
                <a:gd name="T1" fmla="*/ 5 h 5"/>
                <a:gd name="T2" fmla="*/ 0 w 6"/>
                <a:gd name="T3" fmla="*/ 4 h 5"/>
                <a:gd name="T4" fmla="*/ 0 w 6"/>
                <a:gd name="T5" fmla="*/ 4 h 5"/>
                <a:gd name="T6" fmla="*/ 1 w 6"/>
                <a:gd name="T7" fmla="*/ 3 h 5"/>
                <a:gd name="T8" fmla="*/ 5 w 6"/>
                <a:gd name="T9" fmla="*/ 0 h 5"/>
                <a:gd name="T10" fmla="*/ 5 w 6"/>
                <a:gd name="T11" fmla="*/ 0 h 5"/>
                <a:gd name="T12" fmla="*/ 5 w 6"/>
                <a:gd name="T13" fmla="*/ 1 h 5"/>
                <a:gd name="T14" fmla="*/ 1 w 6"/>
                <a:gd name="T15" fmla="*/ 4 h 5"/>
                <a:gd name="T16" fmla="*/ 1 w 6"/>
                <a:gd name="T17" fmla="*/ 4 h 5"/>
                <a:gd name="T18" fmla="*/ 0 w 6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2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7" name="Freeform 418"/>
            <p:cNvSpPr>
              <a:spLocks/>
            </p:cNvSpPr>
            <p:nvPr/>
          </p:nvSpPr>
          <p:spPr bwMode="auto">
            <a:xfrm>
              <a:off x="3864" y="2181"/>
              <a:ext cx="15" cy="10"/>
            </a:xfrm>
            <a:custGeom>
              <a:avLst/>
              <a:gdLst>
                <a:gd name="T0" fmla="*/ 0 w 6"/>
                <a:gd name="T1" fmla="*/ 4 h 4"/>
                <a:gd name="T2" fmla="*/ 0 w 6"/>
                <a:gd name="T3" fmla="*/ 3 h 4"/>
                <a:gd name="T4" fmla="*/ 0 w 6"/>
                <a:gd name="T5" fmla="*/ 3 h 4"/>
                <a:gd name="T6" fmla="*/ 2 w 6"/>
                <a:gd name="T7" fmla="*/ 1 h 4"/>
                <a:gd name="T8" fmla="*/ 5 w 6"/>
                <a:gd name="T9" fmla="*/ 0 h 4"/>
                <a:gd name="T10" fmla="*/ 5 w 6"/>
                <a:gd name="T11" fmla="*/ 0 h 4"/>
                <a:gd name="T12" fmla="*/ 5 w 6"/>
                <a:gd name="T13" fmla="*/ 1 h 4"/>
                <a:gd name="T14" fmla="*/ 3 w 6"/>
                <a:gd name="T15" fmla="*/ 2 h 4"/>
                <a:gd name="T16" fmla="*/ 1 w 6"/>
                <a:gd name="T17" fmla="*/ 4 h 4"/>
                <a:gd name="T18" fmla="*/ 0 w 6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4">
                  <a:moveTo>
                    <a:pt x="0" y="4"/>
                  </a:move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8" name="Freeform 419"/>
            <p:cNvSpPr>
              <a:spLocks/>
            </p:cNvSpPr>
            <p:nvPr/>
          </p:nvSpPr>
          <p:spPr bwMode="auto">
            <a:xfrm>
              <a:off x="3780" y="2193"/>
              <a:ext cx="114" cy="3"/>
            </a:xfrm>
            <a:custGeom>
              <a:avLst/>
              <a:gdLst>
                <a:gd name="T0" fmla="*/ 44 w 45"/>
                <a:gd name="T1" fmla="*/ 1 h 1"/>
                <a:gd name="T2" fmla="*/ 0 w 45"/>
                <a:gd name="T3" fmla="*/ 1 h 1"/>
                <a:gd name="T4" fmla="*/ 0 w 45"/>
                <a:gd name="T5" fmla="*/ 0 h 1"/>
                <a:gd name="T6" fmla="*/ 0 w 45"/>
                <a:gd name="T7" fmla="*/ 0 h 1"/>
                <a:gd name="T8" fmla="*/ 44 w 45"/>
                <a:gd name="T9" fmla="*/ 0 h 1"/>
                <a:gd name="T10" fmla="*/ 45 w 45"/>
                <a:gd name="T11" fmla="*/ 0 h 1"/>
                <a:gd name="T12" fmla="*/ 44 w 45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">
                  <a:moveTo>
                    <a:pt x="4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5" y="0"/>
                    <a:pt x="45" y="0"/>
                  </a:cubicBezTo>
                  <a:cubicBezTo>
                    <a:pt x="45" y="1"/>
                    <a:pt x="44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9" name="Freeform 420"/>
            <p:cNvSpPr>
              <a:spLocks/>
            </p:cNvSpPr>
            <p:nvPr/>
          </p:nvSpPr>
          <p:spPr bwMode="auto">
            <a:xfrm>
              <a:off x="3788" y="2114"/>
              <a:ext cx="3" cy="92"/>
            </a:xfrm>
            <a:custGeom>
              <a:avLst/>
              <a:gdLst>
                <a:gd name="T0" fmla="*/ 0 w 1"/>
                <a:gd name="T1" fmla="*/ 36 h 36"/>
                <a:gd name="T2" fmla="*/ 0 w 1"/>
                <a:gd name="T3" fmla="*/ 35 h 36"/>
                <a:gd name="T4" fmla="*/ 0 w 1"/>
                <a:gd name="T5" fmla="*/ 0 h 36"/>
                <a:gd name="T6" fmla="*/ 0 w 1"/>
                <a:gd name="T7" fmla="*/ 0 h 36"/>
                <a:gd name="T8" fmla="*/ 1 w 1"/>
                <a:gd name="T9" fmla="*/ 0 h 36"/>
                <a:gd name="T10" fmla="*/ 1 w 1"/>
                <a:gd name="T11" fmla="*/ 35 h 36"/>
                <a:gd name="T12" fmla="*/ 0 w 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6">
                  <a:moveTo>
                    <a:pt x="0" y="36"/>
                  </a:moveTo>
                  <a:cubicBezTo>
                    <a:pt x="0" y="36"/>
                    <a:pt x="0" y="36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1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31" name="Group 423"/>
          <p:cNvGrpSpPr>
            <a:grpSpLocks noChangeAspect="1"/>
          </p:cNvGrpSpPr>
          <p:nvPr/>
        </p:nvGrpSpPr>
        <p:grpSpPr bwMode="auto">
          <a:xfrm>
            <a:off x="9257109" y="3519721"/>
            <a:ext cx="635476" cy="559435"/>
            <a:chOff x="3783" y="2107"/>
            <a:chExt cx="117" cy="103"/>
          </a:xfrm>
          <a:solidFill>
            <a:schemeClr val="bg1">
              <a:lumMod val="50000"/>
            </a:schemeClr>
          </a:solidFill>
        </p:grpSpPr>
        <p:sp>
          <p:nvSpPr>
            <p:cNvPr id="1333" name="Freeform 424"/>
            <p:cNvSpPr>
              <a:spLocks/>
            </p:cNvSpPr>
            <p:nvPr/>
          </p:nvSpPr>
          <p:spPr bwMode="auto">
            <a:xfrm>
              <a:off x="3783" y="216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4" name="Freeform 425"/>
            <p:cNvSpPr>
              <a:spLocks/>
            </p:cNvSpPr>
            <p:nvPr/>
          </p:nvSpPr>
          <p:spPr bwMode="auto">
            <a:xfrm>
              <a:off x="3813" y="219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5" name="Freeform 426"/>
            <p:cNvSpPr>
              <a:spLocks/>
            </p:cNvSpPr>
            <p:nvPr/>
          </p:nvSpPr>
          <p:spPr bwMode="auto">
            <a:xfrm>
              <a:off x="3816" y="219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6" name="Freeform 427"/>
            <p:cNvSpPr>
              <a:spLocks/>
            </p:cNvSpPr>
            <p:nvPr/>
          </p:nvSpPr>
          <p:spPr bwMode="auto">
            <a:xfrm>
              <a:off x="3818" y="2195"/>
              <a:ext cx="3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1 h 3"/>
                <a:gd name="T10" fmla="*/ 1 w 1"/>
                <a:gd name="T11" fmla="*/ 0 h 3"/>
                <a:gd name="T12" fmla="*/ 1 w 1"/>
                <a:gd name="T13" fmla="*/ 1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7" name="Freeform 428"/>
            <p:cNvSpPr>
              <a:spLocks/>
            </p:cNvSpPr>
            <p:nvPr/>
          </p:nvSpPr>
          <p:spPr bwMode="auto">
            <a:xfrm>
              <a:off x="3818" y="2197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8" name="Freeform 429"/>
            <p:cNvSpPr>
              <a:spLocks/>
            </p:cNvSpPr>
            <p:nvPr/>
          </p:nvSpPr>
          <p:spPr bwMode="auto">
            <a:xfrm>
              <a:off x="3796" y="2189"/>
              <a:ext cx="2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1 w 1"/>
                <a:gd name="T17" fmla="*/ 3 h 3"/>
                <a:gd name="T18" fmla="*/ 1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9" name="Freeform 430"/>
            <p:cNvSpPr>
              <a:spLocks/>
            </p:cNvSpPr>
            <p:nvPr/>
          </p:nvSpPr>
          <p:spPr bwMode="auto">
            <a:xfrm>
              <a:off x="3811" y="2195"/>
              <a:ext cx="2" cy="7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2 h 3"/>
                <a:gd name="T14" fmla="*/ 1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0" name="Freeform 431"/>
            <p:cNvSpPr>
              <a:spLocks/>
            </p:cNvSpPr>
            <p:nvPr/>
          </p:nvSpPr>
          <p:spPr bwMode="auto">
            <a:xfrm>
              <a:off x="3841" y="2146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1 h 2"/>
                <a:gd name="T14" fmla="*/ 1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1" name="Freeform 432"/>
            <p:cNvSpPr>
              <a:spLocks/>
            </p:cNvSpPr>
            <p:nvPr/>
          </p:nvSpPr>
          <p:spPr bwMode="auto">
            <a:xfrm>
              <a:off x="3836" y="2189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0 w 1"/>
                <a:gd name="T7" fmla="*/ 0 h 3"/>
                <a:gd name="T8" fmla="*/ 1 w 1"/>
                <a:gd name="T9" fmla="*/ 0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2" name="Freeform 433"/>
            <p:cNvSpPr>
              <a:spLocks/>
            </p:cNvSpPr>
            <p:nvPr/>
          </p:nvSpPr>
          <p:spPr bwMode="auto">
            <a:xfrm>
              <a:off x="3831" y="2184"/>
              <a:ext cx="3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3" name="Freeform 434"/>
            <p:cNvSpPr>
              <a:spLocks/>
            </p:cNvSpPr>
            <p:nvPr/>
          </p:nvSpPr>
          <p:spPr bwMode="auto">
            <a:xfrm>
              <a:off x="3844" y="2169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4" name="Freeform 435"/>
            <p:cNvSpPr>
              <a:spLocks/>
            </p:cNvSpPr>
            <p:nvPr/>
          </p:nvSpPr>
          <p:spPr bwMode="auto">
            <a:xfrm>
              <a:off x="3801" y="2184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3 h 3"/>
                <a:gd name="T14" fmla="*/ 0 w 1"/>
                <a:gd name="T15" fmla="*/ 3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5" name="Freeform 436"/>
            <p:cNvSpPr>
              <a:spLocks/>
            </p:cNvSpPr>
            <p:nvPr/>
          </p:nvSpPr>
          <p:spPr bwMode="auto">
            <a:xfrm>
              <a:off x="3788" y="2166"/>
              <a:ext cx="2" cy="8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3 h 3"/>
                <a:gd name="T4" fmla="*/ 0 w 1"/>
                <a:gd name="T5" fmla="*/ 1 h 3"/>
                <a:gd name="T6" fmla="*/ 1 w 1"/>
                <a:gd name="T7" fmla="*/ 0 h 3"/>
                <a:gd name="T8" fmla="*/ 1 w 1"/>
                <a:gd name="T9" fmla="*/ 1 h 3"/>
                <a:gd name="T10" fmla="*/ 1 w 1"/>
                <a:gd name="T11" fmla="*/ 3 h 3"/>
                <a:gd name="T12" fmla="*/ 1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6" name="Freeform 437"/>
            <p:cNvSpPr>
              <a:spLocks/>
            </p:cNvSpPr>
            <p:nvPr/>
          </p:nvSpPr>
          <p:spPr bwMode="auto">
            <a:xfrm>
              <a:off x="3785" y="2166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1 w 2"/>
                <a:gd name="T7" fmla="*/ 0 h 3"/>
                <a:gd name="T8" fmla="*/ 1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7" name="Freeform 438"/>
            <p:cNvSpPr>
              <a:spLocks/>
            </p:cNvSpPr>
            <p:nvPr/>
          </p:nvSpPr>
          <p:spPr bwMode="auto">
            <a:xfrm>
              <a:off x="3788" y="2169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8" name="Freeform 439"/>
            <p:cNvSpPr>
              <a:spLocks/>
            </p:cNvSpPr>
            <p:nvPr/>
          </p:nvSpPr>
          <p:spPr bwMode="auto">
            <a:xfrm>
              <a:off x="3790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9" name="Freeform 440"/>
            <p:cNvSpPr>
              <a:spLocks/>
            </p:cNvSpPr>
            <p:nvPr/>
          </p:nvSpPr>
          <p:spPr bwMode="auto">
            <a:xfrm>
              <a:off x="3790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0" name="Freeform 441"/>
            <p:cNvSpPr>
              <a:spLocks/>
            </p:cNvSpPr>
            <p:nvPr/>
          </p:nvSpPr>
          <p:spPr bwMode="auto">
            <a:xfrm>
              <a:off x="3790" y="2187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1" name="Freeform 442"/>
            <p:cNvSpPr>
              <a:spLocks/>
            </p:cNvSpPr>
            <p:nvPr/>
          </p:nvSpPr>
          <p:spPr bwMode="auto">
            <a:xfrm>
              <a:off x="3793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2" name="Freeform 443"/>
            <p:cNvSpPr>
              <a:spLocks/>
            </p:cNvSpPr>
            <p:nvPr/>
          </p:nvSpPr>
          <p:spPr bwMode="auto">
            <a:xfrm>
              <a:off x="3793" y="2189"/>
              <a:ext cx="5" cy="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3" name="Freeform 444"/>
            <p:cNvSpPr>
              <a:spLocks/>
            </p:cNvSpPr>
            <p:nvPr/>
          </p:nvSpPr>
          <p:spPr bwMode="auto">
            <a:xfrm>
              <a:off x="3801" y="2187"/>
              <a:ext cx="2" cy="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4" name="Freeform 445"/>
            <p:cNvSpPr>
              <a:spLocks/>
            </p:cNvSpPr>
            <p:nvPr/>
          </p:nvSpPr>
          <p:spPr bwMode="auto">
            <a:xfrm>
              <a:off x="3803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5" name="Freeform 446"/>
            <p:cNvSpPr>
              <a:spLocks/>
            </p:cNvSpPr>
            <p:nvPr/>
          </p:nvSpPr>
          <p:spPr bwMode="auto">
            <a:xfrm>
              <a:off x="3803" y="218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6" name="Freeform 447"/>
            <p:cNvSpPr>
              <a:spLocks/>
            </p:cNvSpPr>
            <p:nvPr/>
          </p:nvSpPr>
          <p:spPr bwMode="auto">
            <a:xfrm>
              <a:off x="3806" y="2189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7" name="Freeform 448"/>
            <p:cNvSpPr>
              <a:spLocks/>
            </p:cNvSpPr>
            <p:nvPr/>
          </p:nvSpPr>
          <p:spPr bwMode="auto">
            <a:xfrm>
              <a:off x="3808" y="218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8" name="Freeform 449"/>
            <p:cNvSpPr>
              <a:spLocks/>
            </p:cNvSpPr>
            <p:nvPr/>
          </p:nvSpPr>
          <p:spPr bwMode="auto">
            <a:xfrm>
              <a:off x="3823" y="2189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9" name="Freeform 450"/>
            <p:cNvSpPr>
              <a:spLocks/>
            </p:cNvSpPr>
            <p:nvPr/>
          </p:nvSpPr>
          <p:spPr bwMode="auto">
            <a:xfrm>
              <a:off x="3823" y="2189"/>
              <a:ext cx="6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0" name="Freeform 451"/>
            <p:cNvSpPr>
              <a:spLocks/>
            </p:cNvSpPr>
            <p:nvPr/>
          </p:nvSpPr>
          <p:spPr bwMode="auto">
            <a:xfrm>
              <a:off x="3829" y="2187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  <a:gd name="T16" fmla="*/ 0 w 1"/>
                <a:gd name="T17" fmla="*/ 3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1" name="Freeform 452"/>
            <p:cNvSpPr>
              <a:spLocks/>
            </p:cNvSpPr>
            <p:nvPr/>
          </p:nvSpPr>
          <p:spPr bwMode="auto">
            <a:xfrm>
              <a:off x="3829" y="2187"/>
              <a:ext cx="5" cy="8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3 h 3"/>
                <a:gd name="T4" fmla="*/ 1 w 2"/>
                <a:gd name="T5" fmla="*/ 2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1 w 2"/>
                <a:gd name="T13" fmla="*/ 3 h 3"/>
                <a:gd name="T14" fmla="*/ 1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2" name="Freeform 453"/>
            <p:cNvSpPr>
              <a:spLocks/>
            </p:cNvSpPr>
            <p:nvPr/>
          </p:nvSpPr>
          <p:spPr bwMode="auto">
            <a:xfrm>
              <a:off x="3788" y="2143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1 w 2"/>
                <a:gd name="T15" fmla="*/ 2 h 2"/>
                <a:gd name="T16" fmla="*/ 1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3" name="Freeform 454"/>
            <p:cNvSpPr>
              <a:spLocks/>
            </p:cNvSpPr>
            <p:nvPr/>
          </p:nvSpPr>
          <p:spPr bwMode="auto">
            <a:xfrm>
              <a:off x="3790" y="2146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4" name="Freeform 455"/>
            <p:cNvSpPr>
              <a:spLocks/>
            </p:cNvSpPr>
            <p:nvPr/>
          </p:nvSpPr>
          <p:spPr bwMode="auto">
            <a:xfrm>
              <a:off x="3798" y="2146"/>
              <a:ext cx="8" cy="10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2 w 3"/>
                <a:gd name="T7" fmla="*/ 1 h 4"/>
                <a:gd name="T8" fmla="*/ 2 w 3"/>
                <a:gd name="T9" fmla="*/ 0 h 4"/>
                <a:gd name="T10" fmla="*/ 3 w 3"/>
                <a:gd name="T11" fmla="*/ 0 h 4"/>
                <a:gd name="T12" fmla="*/ 3 w 3"/>
                <a:gd name="T13" fmla="*/ 0 h 4"/>
                <a:gd name="T14" fmla="*/ 2 w 3"/>
                <a:gd name="T15" fmla="*/ 1 h 4"/>
                <a:gd name="T16" fmla="*/ 0 w 3"/>
                <a:gd name="T17" fmla="*/ 4 h 4"/>
                <a:gd name="T18" fmla="*/ 0 w 3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5" name="Freeform 456"/>
            <p:cNvSpPr>
              <a:spLocks/>
            </p:cNvSpPr>
            <p:nvPr/>
          </p:nvSpPr>
          <p:spPr bwMode="auto">
            <a:xfrm>
              <a:off x="3801" y="2143"/>
              <a:ext cx="7" cy="13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5 h 5"/>
                <a:gd name="T4" fmla="*/ 0 w 3"/>
                <a:gd name="T5" fmla="*/ 4 h 5"/>
                <a:gd name="T6" fmla="*/ 3 w 3"/>
                <a:gd name="T7" fmla="*/ 0 h 5"/>
                <a:gd name="T8" fmla="*/ 3 w 3"/>
                <a:gd name="T9" fmla="*/ 0 h 5"/>
                <a:gd name="T10" fmla="*/ 3 w 3"/>
                <a:gd name="T11" fmla="*/ 0 h 5"/>
                <a:gd name="T12" fmla="*/ 0 w 3"/>
                <a:gd name="T13" fmla="*/ 5 h 5"/>
                <a:gd name="T14" fmla="*/ 0 w 3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6" name="Freeform 457"/>
            <p:cNvSpPr>
              <a:spLocks/>
            </p:cNvSpPr>
            <p:nvPr/>
          </p:nvSpPr>
          <p:spPr bwMode="auto">
            <a:xfrm>
              <a:off x="3806" y="2141"/>
              <a:ext cx="5" cy="10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4 h 4"/>
                <a:gd name="T4" fmla="*/ 0 w 2"/>
                <a:gd name="T5" fmla="*/ 4 h 4"/>
                <a:gd name="T6" fmla="*/ 2 w 2"/>
                <a:gd name="T7" fmla="*/ 0 h 4"/>
                <a:gd name="T8" fmla="*/ 2 w 2"/>
                <a:gd name="T9" fmla="*/ 0 h 4"/>
                <a:gd name="T10" fmla="*/ 2 w 2"/>
                <a:gd name="T11" fmla="*/ 1 h 4"/>
                <a:gd name="T12" fmla="*/ 0 w 2"/>
                <a:gd name="T13" fmla="*/ 4 h 4"/>
                <a:gd name="T14" fmla="*/ 0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7" name="Freeform 458"/>
            <p:cNvSpPr>
              <a:spLocks/>
            </p:cNvSpPr>
            <p:nvPr/>
          </p:nvSpPr>
          <p:spPr bwMode="auto">
            <a:xfrm>
              <a:off x="3808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8" name="Freeform 459"/>
            <p:cNvSpPr>
              <a:spLocks/>
            </p:cNvSpPr>
            <p:nvPr/>
          </p:nvSpPr>
          <p:spPr bwMode="auto">
            <a:xfrm>
              <a:off x="3811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0 w 2"/>
                <a:gd name="T13" fmla="*/ 3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9" name="Freeform 460"/>
            <p:cNvSpPr>
              <a:spLocks/>
            </p:cNvSpPr>
            <p:nvPr/>
          </p:nvSpPr>
          <p:spPr bwMode="auto">
            <a:xfrm>
              <a:off x="3813" y="2141"/>
              <a:ext cx="8" cy="7"/>
            </a:xfrm>
            <a:custGeom>
              <a:avLst/>
              <a:gdLst>
                <a:gd name="T0" fmla="*/ 1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1 w 3"/>
                <a:gd name="T13" fmla="*/ 3 h 3"/>
                <a:gd name="T14" fmla="*/ 1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0" name="Freeform 461"/>
            <p:cNvSpPr>
              <a:spLocks/>
            </p:cNvSpPr>
            <p:nvPr/>
          </p:nvSpPr>
          <p:spPr bwMode="auto">
            <a:xfrm>
              <a:off x="3818" y="2141"/>
              <a:ext cx="5" cy="7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1 w 2"/>
                <a:gd name="T9" fmla="*/ 0 h 3"/>
                <a:gd name="T10" fmla="*/ 1 w 2"/>
                <a:gd name="T11" fmla="*/ 0 h 3"/>
                <a:gd name="T12" fmla="*/ 1 w 2"/>
                <a:gd name="T13" fmla="*/ 1 h 3"/>
                <a:gd name="T14" fmla="*/ 1 w 2"/>
                <a:gd name="T15" fmla="*/ 1 h 3"/>
                <a:gd name="T16" fmla="*/ 0 w 2"/>
                <a:gd name="T17" fmla="*/ 2 h 3"/>
                <a:gd name="T18" fmla="*/ 0 w 2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1" name="Freeform 462"/>
            <p:cNvSpPr>
              <a:spLocks/>
            </p:cNvSpPr>
            <p:nvPr/>
          </p:nvSpPr>
          <p:spPr bwMode="auto">
            <a:xfrm>
              <a:off x="3818" y="2143"/>
              <a:ext cx="8" cy="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0 h 2"/>
                <a:gd name="T12" fmla="*/ 1 w 3"/>
                <a:gd name="T13" fmla="*/ 2 h 2"/>
                <a:gd name="T14" fmla="*/ 1 w 3"/>
                <a:gd name="T15" fmla="*/ 2 h 2"/>
                <a:gd name="T16" fmla="*/ 1 w 3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2" name="Freeform 463"/>
            <p:cNvSpPr>
              <a:spLocks/>
            </p:cNvSpPr>
            <p:nvPr/>
          </p:nvSpPr>
          <p:spPr bwMode="auto">
            <a:xfrm>
              <a:off x="3821" y="2143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2 w 2"/>
                <a:gd name="T15" fmla="*/ 1 h 2"/>
                <a:gd name="T16" fmla="*/ 1 w 2"/>
                <a:gd name="T17" fmla="*/ 2 h 2"/>
                <a:gd name="T18" fmla="*/ 1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3" name="Freeform 464"/>
            <p:cNvSpPr>
              <a:spLocks/>
            </p:cNvSpPr>
            <p:nvPr/>
          </p:nvSpPr>
          <p:spPr bwMode="auto">
            <a:xfrm>
              <a:off x="3823" y="2146"/>
              <a:ext cx="6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1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4" name="Freeform 465"/>
            <p:cNvSpPr>
              <a:spLocks/>
            </p:cNvSpPr>
            <p:nvPr/>
          </p:nvSpPr>
          <p:spPr bwMode="auto">
            <a:xfrm>
              <a:off x="3826" y="214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1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5" name="Freeform 466"/>
            <p:cNvSpPr>
              <a:spLocks/>
            </p:cNvSpPr>
            <p:nvPr/>
          </p:nvSpPr>
          <p:spPr bwMode="auto">
            <a:xfrm>
              <a:off x="3829" y="214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6" name="Freeform 467"/>
            <p:cNvSpPr>
              <a:spLocks/>
            </p:cNvSpPr>
            <p:nvPr/>
          </p:nvSpPr>
          <p:spPr bwMode="auto">
            <a:xfrm>
              <a:off x="3831" y="2151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7" name="Freeform 468"/>
            <p:cNvSpPr>
              <a:spLocks/>
            </p:cNvSpPr>
            <p:nvPr/>
          </p:nvSpPr>
          <p:spPr bwMode="auto">
            <a:xfrm>
              <a:off x="3831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8" name="Freeform 469"/>
            <p:cNvSpPr>
              <a:spLocks/>
            </p:cNvSpPr>
            <p:nvPr/>
          </p:nvSpPr>
          <p:spPr bwMode="auto">
            <a:xfrm>
              <a:off x="3834" y="215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9" name="Freeform 470"/>
            <p:cNvSpPr>
              <a:spLocks/>
            </p:cNvSpPr>
            <p:nvPr/>
          </p:nvSpPr>
          <p:spPr bwMode="auto">
            <a:xfrm>
              <a:off x="3834" y="2156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0" name="Freeform 471"/>
            <p:cNvSpPr>
              <a:spLocks/>
            </p:cNvSpPr>
            <p:nvPr/>
          </p:nvSpPr>
          <p:spPr bwMode="auto">
            <a:xfrm>
              <a:off x="3834" y="2159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1" name="Freeform 472"/>
            <p:cNvSpPr>
              <a:spLocks/>
            </p:cNvSpPr>
            <p:nvPr/>
          </p:nvSpPr>
          <p:spPr bwMode="auto">
            <a:xfrm>
              <a:off x="3846" y="216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2" name="Freeform 473"/>
            <p:cNvSpPr>
              <a:spLocks/>
            </p:cNvSpPr>
            <p:nvPr/>
          </p:nvSpPr>
          <p:spPr bwMode="auto">
            <a:xfrm>
              <a:off x="3846" y="2166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1 h 3"/>
                <a:gd name="T8" fmla="*/ 1 w 1"/>
                <a:gd name="T9" fmla="*/ 1 h 3"/>
                <a:gd name="T10" fmla="*/ 1 w 1"/>
                <a:gd name="T11" fmla="*/ 1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3" name="Freeform 474"/>
            <p:cNvSpPr>
              <a:spLocks/>
            </p:cNvSpPr>
            <p:nvPr/>
          </p:nvSpPr>
          <p:spPr bwMode="auto">
            <a:xfrm>
              <a:off x="3834" y="218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4" name="Freeform 475"/>
            <p:cNvSpPr>
              <a:spLocks/>
            </p:cNvSpPr>
            <p:nvPr/>
          </p:nvSpPr>
          <p:spPr bwMode="auto">
            <a:xfrm>
              <a:off x="3834" y="2189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5" name="Freeform 476"/>
            <p:cNvSpPr>
              <a:spLocks/>
            </p:cNvSpPr>
            <p:nvPr/>
          </p:nvSpPr>
          <p:spPr bwMode="auto">
            <a:xfrm>
              <a:off x="3839" y="2187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6" name="Freeform 477"/>
            <p:cNvSpPr>
              <a:spLocks/>
            </p:cNvSpPr>
            <p:nvPr/>
          </p:nvSpPr>
          <p:spPr bwMode="auto">
            <a:xfrm>
              <a:off x="3841" y="2184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0 w 1"/>
                <a:gd name="T13" fmla="*/ 3 h 3"/>
                <a:gd name="T14" fmla="*/ 0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7" name="Freeform 478"/>
            <p:cNvSpPr>
              <a:spLocks/>
            </p:cNvSpPr>
            <p:nvPr/>
          </p:nvSpPr>
          <p:spPr bwMode="auto">
            <a:xfrm>
              <a:off x="3790" y="2171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1 h 3"/>
                <a:gd name="T8" fmla="*/ 0 w 1"/>
                <a:gd name="T9" fmla="*/ 0 h 3"/>
                <a:gd name="T10" fmla="*/ 0 w 1"/>
                <a:gd name="T11" fmla="*/ 0 h 3"/>
                <a:gd name="T12" fmla="*/ 1 w 1"/>
                <a:gd name="T13" fmla="*/ 1 h 3"/>
                <a:gd name="T14" fmla="*/ 1 w 1"/>
                <a:gd name="T15" fmla="*/ 1 h 3"/>
                <a:gd name="T16" fmla="*/ 1 w 1"/>
                <a:gd name="T17" fmla="*/ 1 h 3"/>
                <a:gd name="T18" fmla="*/ 0 w 1"/>
                <a:gd name="T19" fmla="*/ 2 h 3"/>
                <a:gd name="T20" fmla="*/ 0 w 1"/>
                <a:gd name="T21" fmla="*/ 3 h 3"/>
                <a:gd name="T22" fmla="*/ 0 w 1"/>
                <a:gd name="T23" fmla="*/ 3 h 3"/>
                <a:gd name="T24" fmla="*/ 0 w 1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8" name="Freeform 479"/>
            <p:cNvSpPr>
              <a:spLocks/>
            </p:cNvSpPr>
            <p:nvPr/>
          </p:nvSpPr>
          <p:spPr bwMode="auto">
            <a:xfrm>
              <a:off x="3790" y="217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9" name="Freeform 480"/>
            <p:cNvSpPr>
              <a:spLocks noEditPoints="1"/>
            </p:cNvSpPr>
            <p:nvPr/>
          </p:nvSpPr>
          <p:spPr bwMode="auto">
            <a:xfrm>
              <a:off x="3783" y="2128"/>
              <a:ext cx="68" cy="69"/>
            </a:xfrm>
            <a:custGeom>
              <a:avLst/>
              <a:gdLst>
                <a:gd name="T0" fmla="*/ 11 w 27"/>
                <a:gd name="T1" fmla="*/ 26 h 27"/>
                <a:gd name="T2" fmla="*/ 6 w 27"/>
                <a:gd name="T3" fmla="*/ 24 h 27"/>
                <a:gd name="T4" fmla="*/ 3 w 27"/>
                <a:gd name="T5" fmla="*/ 21 h 27"/>
                <a:gd name="T6" fmla="*/ 1 w 27"/>
                <a:gd name="T7" fmla="*/ 16 h 27"/>
                <a:gd name="T8" fmla="*/ 1 w 27"/>
                <a:gd name="T9" fmla="*/ 11 h 27"/>
                <a:gd name="T10" fmla="*/ 3 w 27"/>
                <a:gd name="T11" fmla="*/ 6 h 27"/>
                <a:gd name="T12" fmla="*/ 6 w 27"/>
                <a:gd name="T13" fmla="*/ 2 h 27"/>
                <a:gd name="T14" fmla="*/ 11 w 27"/>
                <a:gd name="T15" fmla="*/ 0 h 27"/>
                <a:gd name="T16" fmla="*/ 16 w 27"/>
                <a:gd name="T17" fmla="*/ 0 h 27"/>
                <a:gd name="T18" fmla="*/ 21 w 27"/>
                <a:gd name="T19" fmla="*/ 2 h 27"/>
                <a:gd name="T20" fmla="*/ 24 w 27"/>
                <a:gd name="T21" fmla="*/ 5 h 27"/>
                <a:gd name="T22" fmla="*/ 25 w 27"/>
                <a:gd name="T23" fmla="*/ 6 h 27"/>
                <a:gd name="T24" fmla="*/ 24 w 27"/>
                <a:gd name="T25" fmla="*/ 8 h 27"/>
                <a:gd name="T26" fmla="*/ 23 w 27"/>
                <a:gd name="T27" fmla="*/ 7 h 27"/>
                <a:gd name="T28" fmla="*/ 27 w 27"/>
                <a:gd name="T29" fmla="*/ 11 h 27"/>
                <a:gd name="T30" fmla="*/ 24 w 27"/>
                <a:gd name="T31" fmla="*/ 17 h 27"/>
                <a:gd name="T32" fmla="*/ 25 w 27"/>
                <a:gd name="T33" fmla="*/ 21 h 27"/>
                <a:gd name="T34" fmla="*/ 20 w 27"/>
                <a:gd name="T35" fmla="*/ 23 h 27"/>
                <a:gd name="T36" fmla="*/ 16 w 27"/>
                <a:gd name="T37" fmla="*/ 27 h 27"/>
                <a:gd name="T38" fmla="*/ 16 w 27"/>
                <a:gd name="T39" fmla="*/ 26 h 27"/>
                <a:gd name="T40" fmla="*/ 20 w 27"/>
                <a:gd name="T41" fmla="*/ 22 h 27"/>
                <a:gd name="T42" fmla="*/ 24 w 27"/>
                <a:gd name="T43" fmla="*/ 21 h 27"/>
                <a:gd name="T44" fmla="*/ 24 w 27"/>
                <a:gd name="T45" fmla="*/ 17 h 27"/>
                <a:gd name="T46" fmla="*/ 24 w 27"/>
                <a:gd name="T47" fmla="*/ 11 h 27"/>
                <a:gd name="T48" fmla="*/ 23 w 27"/>
                <a:gd name="T49" fmla="*/ 7 h 27"/>
                <a:gd name="T50" fmla="*/ 23 w 27"/>
                <a:gd name="T51" fmla="*/ 5 h 27"/>
                <a:gd name="T52" fmla="*/ 20 w 27"/>
                <a:gd name="T53" fmla="*/ 4 h 27"/>
                <a:gd name="T54" fmla="*/ 16 w 27"/>
                <a:gd name="T55" fmla="*/ 1 h 27"/>
                <a:gd name="T56" fmla="*/ 12 w 27"/>
                <a:gd name="T57" fmla="*/ 3 h 27"/>
                <a:gd name="T58" fmla="*/ 6 w 27"/>
                <a:gd name="T59" fmla="*/ 3 h 27"/>
                <a:gd name="T60" fmla="*/ 5 w 27"/>
                <a:gd name="T61" fmla="*/ 7 h 27"/>
                <a:gd name="T62" fmla="*/ 1 w 27"/>
                <a:gd name="T63" fmla="*/ 11 h 27"/>
                <a:gd name="T64" fmla="*/ 3 w 27"/>
                <a:gd name="T65" fmla="*/ 15 h 27"/>
                <a:gd name="T66" fmla="*/ 3 w 27"/>
                <a:gd name="T67" fmla="*/ 21 h 27"/>
                <a:gd name="T68" fmla="*/ 8 w 27"/>
                <a:gd name="T69" fmla="*/ 22 h 27"/>
                <a:gd name="T70" fmla="*/ 12 w 27"/>
                <a:gd name="T71" fmla="*/ 26 h 27"/>
                <a:gd name="T72" fmla="*/ 8 w 27"/>
                <a:gd name="T73" fmla="*/ 7 h 27"/>
                <a:gd name="T74" fmla="*/ 20 w 27"/>
                <a:gd name="T75" fmla="*/ 19 h 27"/>
                <a:gd name="T76" fmla="*/ 19 w 27"/>
                <a:gd name="T77" fmla="*/ 20 h 27"/>
                <a:gd name="T78" fmla="*/ 14 w 27"/>
                <a:gd name="T79" fmla="*/ 22 h 27"/>
                <a:gd name="T80" fmla="*/ 8 w 27"/>
                <a:gd name="T81" fmla="*/ 19 h 27"/>
                <a:gd name="T82" fmla="*/ 19 w 27"/>
                <a:gd name="T83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13" y="27"/>
                    <a:pt x="12" y="27"/>
                    <a:pt x="11" y="27"/>
                  </a:cubicBezTo>
                  <a:cubicBezTo>
                    <a:pt x="11" y="27"/>
                    <a:pt x="11" y="27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8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3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4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3"/>
                    <a:pt x="20" y="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4" y="4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8"/>
                    <a:pt x="25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10"/>
                    <a:pt x="25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3"/>
                    <a:pt x="27" y="14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5" y="16"/>
                    <a:pt x="25" y="16"/>
                    <a:pt x="24" y="17"/>
                  </a:cubicBezTo>
                  <a:cubicBezTo>
                    <a:pt x="24" y="18"/>
                    <a:pt x="24" y="19"/>
                    <a:pt x="23" y="1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2"/>
                    <a:pt x="23" y="23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4"/>
                    <a:pt x="17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4" y="27"/>
                    <a:pt x="14" y="27"/>
                  </a:cubicBezTo>
                  <a:close/>
                  <a:moveTo>
                    <a:pt x="12" y="26"/>
                  </a:moveTo>
                  <a:cubicBezTo>
                    <a:pt x="13" y="26"/>
                    <a:pt x="14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8" y="23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3" y="22"/>
                    <a:pt x="24" y="2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3" y="19"/>
                    <a:pt x="23" y="19"/>
                  </a:cubicBezTo>
                  <a:cubicBezTo>
                    <a:pt x="23" y="19"/>
                    <a:pt x="23" y="18"/>
                    <a:pt x="24" y="17"/>
                  </a:cubicBezTo>
                  <a:cubicBezTo>
                    <a:pt x="24" y="16"/>
                    <a:pt x="24" y="15"/>
                    <a:pt x="26" y="15"/>
                  </a:cubicBezTo>
                  <a:cubicBezTo>
                    <a:pt x="27" y="14"/>
                    <a:pt x="27" y="13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3" y="9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3" y="5"/>
                    <a:pt x="22" y="3"/>
                    <a:pt x="21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3"/>
                    <a:pt x="9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3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7"/>
                    <a:pt x="4" y="18"/>
                    <a:pt x="5" y="19"/>
                  </a:cubicBezTo>
                  <a:cubicBezTo>
                    <a:pt x="5" y="19"/>
                    <a:pt x="5" y="20"/>
                    <a:pt x="5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2"/>
                    <a:pt x="5" y="23"/>
                    <a:pt x="6" y="24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lnTo>
                    <a:pt x="12" y="26"/>
                  </a:lnTo>
                  <a:close/>
                  <a:moveTo>
                    <a:pt x="14" y="22"/>
                  </a:moveTo>
                  <a:cubicBezTo>
                    <a:pt x="12" y="22"/>
                    <a:pt x="9" y="21"/>
                    <a:pt x="8" y="19"/>
                  </a:cubicBezTo>
                  <a:cubicBezTo>
                    <a:pt x="5" y="16"/>
                    <a:pt x="4" y="11"/>
                    <a:pt x="8" y="7"/>
                  </a:cubicBezTo>
                  <a:cubicBezTo>
                    <a:pt x="12" y="3"/>
                    <a:pt x="17" y="5"/>
                    <a:pt x="19" y="8"/>
                  </a:cubicBezTo>
                  <a:cubicBezTo>
                    <a:pt x="22" y="10"/>
                    <a:pt x="24" y="15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6" y="22"/>
                    <a:pt x="14" y="22"/>
                  </a:cubicBezTo>
                  <a:close/>
                  <a:moveTo>
                    <a:pt x="13" y="5"/>
                  </a:moveTo>
                  <a:cubicBezTo>
                    <a:pt x="12" y="5"/>
                    <a:pt x="10" y="6"/>
                    <a:pt x="8" y="8"/>
                  </a:cubicBezTo>
                  <a:cubicBezTo>
                    <a:pt x="4" y="11"/>
                    <a:pt x="6" y="16"/>
                    <a:pt x="8" y="19"/>
                  </a:cubicBezTo>
                  <a:cubicBezTo>
                    <a:pt x="11" y="21"/>
                    <a:pt x="15" y="23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3" y="15"/>
                    <a:pt x="22" y="11"/>
                    <a:pt x="19" y="8"/>
                  </a:cubicBezTo>
                  <a:cubicBezTo>
                    <a:pt x="18" y="7"/>
                    <a:pt x="16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0" name="Freeform 481"/>
            <p:cNvSpPr>
              <a:spLocks noEditPoints="1"/>
            </p:cNvSpPr>
            <p:nvPr/>
          </p:nvSpPr>
          <p:spPr bwMode="auto">
            <a:xfrm>
              <a:off x="3783" y="2141"/>
              <a:ext cx="68" cy="61"/>
            </a:xfrm>
            <a:custGeom>
              <a:avLst/>
              <a:gdLst>
                <a:gd name="T0" fmla="*/ 11 w 27"/>
                <a:gd name="T1" fmla="*/ 24 h 24"/>
                <a:gd name="T2" fmla="*/ 11 w 27"/>
                <a:gd name="T3" fmla="*/ 22 h 24"/>
                <a:gd name="T4" fmla="*/ 7 w 27"/>
                <a:gd name="T5" fmla="*/ 20 h 24"/>
                <a:gd name="T6" fmla="*/ 6 w 27"/>
                <a:gd name="T7" fmla="*/ 22 h 24"/>
                <a:gd name="T8" fmla="*/ 2 w 27"/>
                <a:gd name="T9" fmla="*/ 18 h 24"/>
                <a:gd name="T10" fmla="*/ 6 w 27"/>
                <a:gd name="T11" fmla="*/ 21 h 24"/>
                <a:gd name="T12" fmla="*/ 7 w 27"/>
                <a:gd name="T13" fmla="*/ 20 h 24"/>
                <a:gd name="T14" fmla="*/ 11 w 27"/>
                <a:gd name="T15" fmla="*/ 22 h 24"/>
                <a:gd name="T16" fmla="*/ 12 w 27"/>
                <a:gd name="T17" fmla="*/ 24 h 24"/>
                <a:gd name="T18" fmla="*/ 15 w 27"/>
                <a:gd name="T19" fmla="*/ 23 h 24"/>
                <a:gd name="T20" fmla="*/ 16 w 27"/>
                <a:gd name="T21" fmla="*/ 21 h 24"/>
                <a:gd name="T22" fmla="*/ 20 w 27"/>
                <a:gd name="T23" fmla="*/ 20 h 24"/>
                <a:gd name="T24" fmla="*/ 24 w 27"/>
                <a:gd name="T25" fmla="*/ 18 h 24"/>
                <a:gd name="T26" fmla="*/ 24 w 27"/>
                <a:gd name="T27" fmla="*/ 16 h 24"/>
                <a:gd name="T28" fmla="*/ 25 w 27"/>
                <a:gd name="T29" fmla="*/ 16 h 24"/>
                <a:gd name="T30" fmla="*/ 25 w 27"/>
                <a:gd name="T31" fmla="*/ 19 h 24"/>
                <a:gd name="T32" fmla="*/ 21 w 27"/>
                <a:gd name="T33" fmla="*/ 22 h 24"/>
                <a:gd name="T34" fmla="*/ 20 w 27"/>
                <a:gd name="T35" fmla="*/ 20 h 24"/>
                <a:gd name="T36" fmla="*/ 16 w 27"/>
                <a:gd name="T37" fmla="*/ 23 h 24"/>
                <a:gd name="T38" fmla="*/ 16 w 27"/>
                <a:gd name="T39" fmla="*/ 24 h 24"/>
                <a:gd name="T40" fmla="*/ 3 w 27"/>
                <a:gd name="T41" fmla="*/ 16 h 24"/>
                <a:gd name="T42" fmla="*/ 2 w 27"/>
                <a:gd name="T43" fmla="*/ 13 h 24"/>
                <a:gd name="T44" fmla="*/ 0 w 27"/>
                <a:gd name="T45" fmla="*/ 13 h 24"/>
                <a:gd name="T46" fmla="*/ 0 w 27"/>
                <a:gd name="T47" fmla="*/ 6 h 24"/>
                <a:gd name="T48" fmla="*/ 1 w 27"/>
                <a:gd name="T49" fmla="*/ 13 h 24"/>
                <a:gd name="T50" fmla="*/ 3 w 27"/>
                <a:gd name="T51" fmla="*/ 13 h 24"/>
                <a:gd name="T52" fmla="*/ 4 w 27"/>
                <a:gd name="T53" fmla="*/ 16 h 24"/>
                <a:gd name="T54" fmla="*/ 24 w 27"/>
                <a:gd name="T55" fmla="*/ 15 h 24"/>
                <a:gd name="T56" fmla="*/ 23 w 27"/>
                <a:gd name="T57" fmla="*/ 15 h 24"/>
                <a:gd name="T58" fmla="*/ 26 w 27"/>
                <a:gd name="T59" fmla="*/ 13 h 24"/>
                <a:gd name="T60" fmla="*/ 27 w 27"/>
                <a:gd name="T61" fmla="*/ 10 h 24"/>
                <a:gd name="T62" fmla="*/ 27 w 27"/>
                <a:gd name="T63" fmla="*/ 13 h 24"/>
                <a:gd name="T64" fmla="*/ 24 w 27"/>
                <a:gd name="T65" fmla="*/ 14 h 24"/>
                <a:gd name="T66" fmla="*/ 24 w 27"/>
                <a:gd name="T67" fmla="*/ 15 h 24"/>
                <a:gd name="T68" fmla="*/ 21 w 27"/>
                <a:gd name="T69" fmla="*/ 10 h 24"/>
                <a:gd name="T70" fmla="*/ 8 w 27"/>
                <a:gd name="T71" fmla="*/ 5 h 24"/>
                <a:gd name="T72" fmla="*/ 6 w 27"/>
                <a:gd name="T73" fmla="*/ 8 h 24"/>
                <a:gd name="T74" fmla="*/ 7 w 27"/>
                <a:gd name="T75" fmla="*/ 5 h 24"/>
                <a:gd name="T76" fmla="*/ 22 w 27"/>
                <a:gd name="T77" fmla="*/ 10 h 24"/>
                <a:gd name="T78" fmla="*/ 4 w 27"/>
                <a:gd name="T79" fmla="*/ 4 h 24"/>
                <a:gd name="T80" fmla="*/ 2 w 27"/>
                <a:gd name="T81" fmla="*/ 3 h 24"/>
                <a:gd name="T82" fmla="*/ 3 w 27"/>
                <a:gd name="T83" fmla="*/ 1 h 24"/>
                <a:gd name="T84" fmla="*/ 3 w 27"/>
                <a:gd name="T85" fmla="*/ 1 h 24"/>
                <a:gd name="T86" fmla="*/ 3 w 27"/>
                <a:gd name="T87" fmla="*/ 1 h 24"/>
                <a:gd name="T88" fmla="*/ 4 w 27"/>
                <a:gd name="T89" fmla="*/ 4 h 24"/>
                <a:gd name="T90" fmla="*/ 4 w 27"/>
                <a:gd name="T91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" h="24">
                  <a:moveTo>
                    <a:pt x="13" y="24"/>
                  </a:moveTo>
                  <a:cubicBezTo>
                    <a:pt x="13" y="24"/>
                    <a:pt x="12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9" y="22"/>
                    <a:pt x="8" y="21"/>
                    <a:pt x="7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5" y="20"/>
                    <a:pt x="6" y="2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3"/>
                    <a:pt x="11" y="23"/>
                    <a:pt x="12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9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0"/>
                    <a:pt x="23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5" y="18"/>
                    <a:pt x="25" y="18"/>
                    <a:pt x="25" y="19"/>
                  </a:cubicBezTo>
                  <a:cubicBezTo>
                    <a:pt x="25" y="19"/>
                    <a:pt x="25" y="19"/>
                    <a:pt x="24" y="19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1"/>
                    <a:pt x="18" y="21"/>
                    <a:pt x="16" y="22"/>
                  </a:cubicBezTo>
                  <a:cubicBezTo>
                    <a:pt x="16" y="22"/>
                    <a:pt x="16" y="23"/>
                    <a:pt x="16" y="23"/>
                  </a:cubicBezTo>
                  <a:cubicBezTo>
                    <a:pt x="16" y="23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8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11"/>
                    <a:pt x="1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4" y="15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3"/>
                    <a:pt x="25" y="13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7" y="12"/>
                    <a:pt x="27" y="13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5" y="13"/>
                    <a:pt x="25" y="13"/>
                    <a:pt x="24" y="14"/>
                  </a:cubicBezTo>
                  <a:cubicBezTo>
                    <a:pt x="24" y="14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lose/>
                  <a:moveTo>
                    <a:pt x="22" y="11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1" y="7"/>
                    <a:pt x="19" y="4"/>
                    <a:pt x="16" y="3"/>
                  </a:cubicBezTo>
                  <a:cubicBezTo>
                    <a:pt x="14" y="3"/>
                    <a:pt x="11" y="2"/>
                    <a:pt x="8" y="5"/>
                  </a:cubicBezTo>
                  <a:cubicBezTo>
                    <a:pt x="7" y="6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6"/>
                    <a:pt x="7" y="5"/>
                  </a:cubicBezTo>
                  <a:cubicBezTo>
                    <a:pt x="10" y="2"/>
                    <a:pt x="13" y="2"/>
                    <a:pt x="16" y="3"/>
                  </a:cubicBezTo>
                  <a:cubicBezTo>
                    <a:pt x="19" y="4"/>
                    <a:pt x="22" y="7"/>
                    <a:pt x="22" y="10"/>
                  </a:cubicBezTo>
                  <a:cubicBezTo>
                    <a:pt x="22" y="11"/>
                    <a:pt x="22" y="11"/>
                    <a:pt x="22" y="11"/>
                  </a:cubicBezTo>
                  <a:close/>
                  <a:moveTo>
                    <a:pt x="4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1" name="Freeform 482"/>
            <p:cNvSpPr>
              <a:spLocks/>
            </p:cNvSpPr>
            <p:nvPr/>
          </p:nvSpPr>
          <p:spPr bwMode="auto">
            <a:xfrm>
              <a:off x="3788" y="2182"/>
              <a:ext cx="2" cy="7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3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3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2" name="Freeform 483"/>
            <p:cNvSpPr>
              <a:spLocks/>
            </p:cNvSpPr>
            <p:nvPr/>
          </p:nvSpPr>
          <p:spPr bwMode="auto">
            <a:xfrm>
              <a:off x="3846" y="2130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0 h 3"/>
                <a:gd name="T10" fmla="*/ 2 w 2"/>
                <a:gd name="T11" fmla="*/ 1 h 3"/>
                <a:gd name="T12" fmla="*/ 1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3" name="Freeform 484"/>
            <p:cNvSpPr>
              <a:spLocks/>
            </p:cNvSpPr>
            <p:nvPr/>
          </p:nvSpPr>
          <p:spPr bwMode="auto">
            <a:xfrm>
              <a:off x="3864" y="215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1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4" name="Freeform 485"/>
            <p:cNvSpPr>
              <a:spLocks/>
            </p:cNvSpPr>
            <p:nvPr/>
          </p:nvSpPr>
          <p:spPr bwMode="auto">
            <a:xfrm>
              <a:off x="3867" y="2156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5" name="Freeform 486"/>
            <p:cNvSpPr>
              <a:spLocks/>
            </p:cNvSpPr>
            <p:nvPr/>
          </p:nvSpPr>
          <p:spPr bwMode="auto">
            <a:xfrm>
              <a:off x="3869" y="215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6" name="Freeform 487"/>
            <p:cNvSpPr>
              <a:spLocks/>
            </p:cNvSpPr>
            <p:nvPr/>
          </p:nvSpPr>
          <p:spPr bwMode="auto">
            <a:xfrm>
              <a:off x="3869" y="2156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1 w 2"/>
                <a:gd name="T11" fmla="*/ 1 h 2"/>
                <a:gd name="T12" fmla="*/ 1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7" name="Freeform 488"/>
            <p:cNvSpPr>
              <a:spLocks/>
            </p:cNvSpPr>
            <p:nvPr/>
          </p:nvSpPr>
          <p:spPr bwMode="auto">
            <a:xfrm>
              <a:off x="3854" y="2148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2 h 3"/>
                <a:gd name="T4" fmla="*/ 0 w 1"/>
                <a:gd name="T5" fmla="*/ 1 h 3"/>
                <a:gd name="T6" fmla="*/ 0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8" name="Freeform 489"/>
            <p:cNvSpPr>
              <a:spLocks/>
            </p:cNvSpPr>
            <p:nvPr/>
          </p:nvSpPr>
          <p:spPr bwMode="auto">
            <a:xfrm>
              <a:off x="3864" y="2153"/>
              <a:ext cx="3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0 w 1"/>
                <a:gd name="T9" fmla="*/ 1 h 3"/>
                <a:gd name="T10" fmla="*/ 1 w 1"/>
                <a:gd name="T11" fmla="*/ 1 h 3"/>
                <a:gd name="T12" fmla="*/ 1 w 1"/>
                <a:gd name="T13" fmla="*/ 1 h 3"/>
                <a:gd name="T14" fmla="*/ 1 w 1"/>
                <a:gd name="T15" fmla="*/ 2 h 3"/>
                <a:gd name="T16" fmla="*/ 0 w 1"/>
                <a:gd name="T17" fmla="*/ 2 h 3"/>
                <a:gd name="T18" fmla="*/ 0 w 1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9" name="Freeform 490"/>
            <p:cNvSpPr>
              <a:spLocks/>
            </p:cNvSpPr>
            <p:nvPr/>
          </p:nvSpPr>
          <p:spPr bwMode="auto">
            <a:xfrm>
              <a:off x="3892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0" name="Freeform 491"/>
            <p:cNvSpPr>
              <a:spLocks/>
            </p:cNvSpPr>
            <p:nvPr/>
          </p:nvSpPr>
          <p:spPr bwMode="auto">
            <a:xfrm>
              <a:off x="3882" y="2153"/>
              <a:ext cx="2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1" name="Freeform 492"/>
            <p:cNvSpPr>
              <a:spLocks/>
            </p:cNvSpPr>
            <p:nvPr/>
          </p:nvSpPr>
          <p:spPr bwMode="auto">
            <a:xfrm>
              <a:off x="3879" y="2151"/>
              <a:ext cx="3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2" name="Freeform 493"/>
            <p:cNvSpPr>
              <a:spLocks/>
            </p:cNvSpPr>
            <p:nvPr/>
          </p:nvSpPr>
          <p:spPr bwMode="auto">
            <a:xfrm>
              <a:off x="3892" y="2141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3" name="Freeform 494"/>
            <p:cNvSpPr>
              <a:spLocks/>
            </p:cNvSpPr>
            <p:nvPr/>
          </p:nvSpPr>
          <p:spPr bwMode="auto">
            <a:xfrm>
              <a:off x="3856" y="2146"/>
              <a:ext cx="3" cy="7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2 h 3"/>
                <a:gd name="T4" fmla="*/ 0 w 1"/>
                <a:gd name="T5" fmla="*/ 2 h 3"/>
                <a:gd name="T6" fmla="*/ 1 w 1"/>
                <a:gd name="T7" fmla="*/ 1 h 3"/>
                <a:gd name="T8" fmla="*/ 1 w 1"/>
                <a:gd name="T9" fmla="*/ 0 h 3"/>
                <a:gd name="T10" fmla="*/ 1 w 1"/>
                <a:gd name="T11" fmla="*/ 1 h 3"/>
                <a:gd name="T12" fmla="*/ 1 w 1"/>
                <a:gd name="T13" fmla="*/ 2 h 3"/>
                <a:gd name="T14" fmla="*/ 1 w 1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4" name="Freeform 495"/>
            <p:cNvSpPr>
              <a:spLocks/>
            </p:cNvSpPr>
            <p:nvPr/>
          </p:nvSpPr>
          <p:spPr bwMode="auto">
            <a:xfrm>
              <a:off x="3851" y="213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5" name="Freeform 496"/>
            <p:cNvSpPr>
              <a:spLocks/>
            </p:cNvSpPr>
            <p:nvPr/>
          </p:nvSpPr>
          <p:spPr bwMode="auto">
            <a:xfrm>
              <a:off x="3849" y="213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6" name="Freeform 497"/>
            <p:cNvSpPr>
              <a:spLocks/>
            </p:cNvSpPr>
            <p:nvPr/>
          </p:nvSpPr>
          <p:spPr bwMode="auto">
            <a:xfrm>
              <a:off x="3851" y="2133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7" name="Freeform 498"/>
            <p:cNvSpPr>
              <a:spLocks/>
            </p:cNvSpPr>
            <p:nvPr/>
          </p:nvSpPr>
          <p:spPr bwMode="auto">
            <a:xfrm>
              <a:off x="3851" y="2146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8" name="Freeform 499"/>
            <p:cNvSpPr>
              <a:spLocks/>
            </p:cNvSpPr>
            <p:nvPr/>
          </p:nvSpPr>
          <p:spPr bwMode="auto">
            <a:xfrm>
              <a:off x="3851" y="214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9" name="Freeform 500"/>
            <p:cNvSpPr>
              <a:spLocks/>
            </p:cNvSpPr>
            <p:nvPr/>
          </p:nvSpPr>
          <p:spPr bwMode="auto">
            <a:xfrm>
              <a:off x="3851" y="2148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0" name="Freeform 501"/>
            <p:cNvSpPr>
              <a:spLocks/>
            </p:cNvSpPr>
            <p:nvPr/>
          </p:nvSpPr>
          <p:spPr bwMode="auto">
            <a:xfrm>
              <a:off x="3851" y="2148"/>
              <a:ext cx="5" cy="5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1 h 2"/>
                <a:gd name="T4" fmla="*/ 1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1" name="Freeform 502"/>
            <p:cNvSpPr>
              <a:spLocks/>
            </p:cNvSpPr>
            <p:nvPr/>
          </p:nvSpPr>
          <p:spPr bwMode="auto">
            <a:xfrm>
              <a:off x="3859" y="2148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2" name="Freeform 503"/>
            <p:cNvSpPr>
              <a:spLocks/>
            </p:cNvSpPr>
            <p:nvPr/>
          </p:nvSpPr>
          <p:spPr bwMode="auto">
            <a:xfrm>
              <a:off x="3859" y="214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3" name="Freeform 504"/>
            <p:cNvSpPr>
              <a:spLocks/>
            </p:cNvSpPr>
            <p:nvPr/>
          </p:nvSpPr>
          <p:spPr bwMode="auto">
            <a:xfrm>
              <a:off x="3859" y="2151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4" name="Freeform 505"/>
            <p:cNvSpPr>
              <a:spLocks/>
            </p:cNvSpPr>
            <p:nvPr/>
          </p:nvSpPr>
          <p:spPr bwMode="auto">
            <a:xfrm>
              <a:off x="3862" y="2151"/>
              <a:ext cx="2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5" name="Freeform 506"/>
            <p:cNvSpPr>
              <a:spLocks/>
            </p:cNvSpPr>
            <p:nvPr/>
          </p:nvSpPr>
          <p:spPr bwMode="auto">
            <a:xfrm>
              <a:off x="3862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6" name="Freeform 507"/>
            <p:cNvSpPr>
              <a:spLocks/>
            </p:cNvSpPr>
            <p:nvPr/>
          </p:nvSpPr>
          <p:spPr bwMode="auto">
            <a:xfrm>
              <a:off x="3874" y="2153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7" name="Freeform 508"/>
            <p:cNvSpPr>
              <a:spLocks/>
            </p:cNvSpPr>
            <p:nvPr/>
          </p:nvSpPr>
          <p:spPr bwMode="auto">
            <a:xfrm>
              <a:off x="3874" y="2151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1 w 2"/>
                <a:gd name="T9" fmla="*/ 1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8" name="Freeform 509"/>
            <p:cNvSpPr>
              <a:spLocks/>
            </p:cNvSpPr>
            <p:nvPr/>
          </p:nvSpPr>
          <p:spPr bwMode="auto">
            <a:xfrm>
              <a:off x="3877" y="2151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9" name="Freeform 510"/>
            <p:cNvSpPr>
              <a:spLocks/>
            </p:cNvSpPr>
            <p:nvPr/>
          </p:nvSpPr>
          <p:spPr bwMode="auto">
            <a:xfrm>
              <a:off x="3854" y="2115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0" name="Freeform 511"/>
            <p:cNvSpPr>
              <a:spLocks/>
            </p:cNvSpPr>
            <p:nvPr/>
          </p:nvSpPr>
          <p:spPr bwMode="auto">
            <a:xfrm>
              <a:off x="3854" y="2118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  <a:gd name="T20" fmla="*/ 0 w 2"/>
                <a:gd name="T2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1" name="Freeform 512"/>
            <p:cNvSpPr>
              <a:spLocks/>
            </p:cNvSpPr>
            <p:nvPr/>
          </p:nvSpPr>
          <p:spPr bwMode="auto">
            <a:xfrm>
              <a:off x="3859" y="2118"/>
              <a:ext cx="8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0 h 3"/>
                <a:gd name="T10" fmla="*/ 3 w 3"/>
                <a:gd name="T11" fmla="*/ 0 h 3"/>
                <a:gd name="T12" fmla="*/ 3 w 3"/>
                <a:gd name="T13" fmla="*/ 1 h 3"/>
                <a:gd name="T14" fmla="*/ 2 w 3"/>
                <a:gd name="T15" fmla="*/ 1 h 3"/>
                <a:gd name="T16" fmla="*/ 1 w 3"/>
                <a:gd name="T17" fmla="*/ 3 h 3"/>
                <a:gd name="T18" fmla="*/ 0 w 3"/>
                <a:gd name="T1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2" name="Freeform 513"/>
            <p:cNvSpPr>
              <a:spLocks/>
            </p:cNvSpPr>
            <p:nvPr/>
          </p:nvSpPr>
          <p:spPr bwMode="auto">
            <a:xfrm>
              <a:off x="3862" y="2118"/>
              <a:ext cx="7" cy="7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3 w 3"/>
                <a:gd name="T7" fmla="*/ 0 h 3"/>
                <a:gd name="T8" fmla="*/ 3 w 3"/>
                <a:gd name="T9" fmla="*/ 0 h 3"/>
                <a:gd name="T10" fmla="*/ 3 w 3"/>
                <a:gd name="T11" fmla="*/ 0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3" name="Freeform 514"/>
            <p:cNvSpPr>
              <a:spLocks/>
            </p:cNvSpPr>
            <p:nvPr/>
          </p:nvSpPr>
          <p:spPr bwMode="auto">
            <a:xfrm>
              <a:off x="3867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4" name="Freeform 515"/>
            <p:cNvSpPr>
              <a:spLocks/>
            </p:cNvSpPr>
            <p:nvPr/>
          </p:nvSpPr>
          <p:spPr bwMode="auto">
            <a:xfrm>
              <a:off x="3869" y="2115"/>
              <a:ext cx="5" cy="8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  <a:gd name="T12" fmla="*/ 0 w 2"/>
                <a:gd name="T13" fmla="*/ 2 h 3"/>
                <a:gd name="T14" fmla="*/ 0 w 2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5" name="Freeform 516"/>
            <p:cNvSpPr>
              <a:spLocks/>
            </p:cNvSpPr>
            <p:nvPr/>
          </p:nvSpPr>
          <p:spPr bwMode="auto">
            <a:xfrm>
              <a:off x="3869" y="2115"/>
              <a:ext cx="8" cy="5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3 w 3"/>
                <a:gd name="T9" fmla="*/ 0 h 2"/>
                <a:gd name="T10" fmla="*/ 3 w 3"/>
                <a:gd name="T11" fmla="*/ 1 h 2"/>
                <a:gd name="T12" fmla="*/ 1 w 3"/>
                <a:gd name="T13" fmla="*/ 2 h 2"/>
                <a:gd name="T14" fmla="*/ 1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6" name="Freeform 517"/>
            <p:cNvSpPr>
              <a:spLocks/>
            </p:cNvSpPr>
            <p:nvPr/>
          </p:nvSpPr>
          <p:spPr bwMode="auto">
            <a:xfrm>
              <a:off x="3872" y="2118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1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7" name="Freeform 518"/>
            <p:cNvSpPr>
              <a:spLocks/>
            </p:cNvSpPr>
            <p:nvPr/>
          </p:nvSpPr>
          <p:spPr bwMode="auto">
            <a:xfrm>
              <a:off x="3874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2 w 2"/>
                <a:gd name="T13" fmla="*/ 0 h 2"/>
                <a:gd name="T14" fmla="*/ 1 w 2"/>
                <a:gd name="T15" fmla="*/ 1 h 2"/>
                <a:gd name="T16" fmla="*/ 1 w 2"/>
                <a:gd name="T17" fmla="*/ 1 h 2"/>
                <a:gd name="T18" fmla="*/ 0 w 2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8" name="Freeform 519"/>
            <p:cNvSpPr>
              <a:spLocks/>
            </p:cNvSpPr>
            <p:nvPr/>
          </p:nvSpPr>
          <p:spPr bwMode="auto">
            <a:xfrm>
              <a:off x="3877" y="2118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  <a:gd name="T16" fmla="*/ 0 w 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9" name="Freeform 520"/>
            <p:cNvSpPr>
              <a:spLocks/>
            </p:cNvSpPr>
            <p:nvPr/>
          </p:nvSpPr>
          <p:spPr bwMode="auto">
            <a:xfrm>
              <a:off x="3879" y="2120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0" name="Freeform 521"/>
            <p:cNvSpPr>
              <a:spLocks/>
            </p:cNvSpPr>
            <p:nvPr/>
          </p:nvSpPr>
          <p:spPr bwMode="auto">
            <a:xfrm>
              <a:off x="3879" y="2120"/>
              <a:ext cx="5" cy="5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1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1" name="Freeform 522"/>
            <p:cNvSpPr>
              <a:spLocks/>
            </p:cNvSpPr>
            <p:nvPr/>
          </p:nvSpPr>
          <p:spPr bwMode="auto">
            <a:xfrm>
              <a:off x="3882" y="2123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  <a:gd name="T10" fmla="*/ 1 w 2"/>
                <a:gd name="T11" fmla="*/ 0 h 1"/>
                <a:gd name="T12" fmla="*/ 0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2" name="Freeform 523"/>
            <p:cNvSpPr>
              <a:spLocks/>
            </p:cNvSpPr>
            <p:nvPr/>
          </p:nvSpPr>
          <p:spPr bwMode="auto">
            <a:xfrm>
              <a:off x="3882" y="2125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3" name="Freeform 524"/>
            <p:cNvSpPr>
              <a:spLocks/>
            </p:cNvSpPr>
            <p:nvPr/>
          </p:nvSpPr>
          <p:spPr bwMode="auto">
            <a:xfrm>
              <a:off x="3884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4" name="Freeform 525"/>
            <p:cNvSpPr>
              <a:spLocks/>
            </p:cNvSpPr>
            <p:nvPr/>
          </p:nvSpPr>
          <p:spPr bwMode="auto">
            <a:xfrm>
              <a:off x="3884" y="2125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5" name="Freeform 526"/>
            <p:cNvSpPr>
              <a:spLocks/>
            </p:cNvSpPr>
            <p:nvPr/>
          </p:nvSpPr>
          <p:spPr bwMode="auto">
            <a:xfrm>
              <a:off x="3884" y="2128"/>
              <a:ext cx="5" cy="2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6" name="Freeform 527"/>
            <p:cNvSpPr>
              <a:spLocks/>
            </p:cNvSpPr>
            <p:nvPr/>
          </p:nvSpPr>
          <p:spPr bwMode="auto">
            <a:xfrm>
              <a:off x="3884" y="2130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0 h 1"/>
                <a:gd name="T14" fmla="*/ 1 w 2"/>
                <a:gd name="T15" fmla="*/ 0 h 1"/>
                <a:gd name="T16" fmla="*/ 1 w 2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7" name="Freeform 528"/>
            <p:cNvSpPr>
              <a:spLocks/>
            </p:cNvSpPr>
            <p:nvPr/>
          </p:nvSpPr>
          <p:spPr bwMode="auto">
            <a:xfrm>
              <a:off x="3887" y="2130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8" name="Freeform 529"/>
            <p:cNvSpPr>
              <a:spLocks/>
            </p:cNvSpPr>
            <p:nvPr/>
          </p:nvSpPr>
          <p:spPr bwMode="auto">
            <a:xfrm>
              <a:off x="3892" y="2141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9" name="Freeform 530"/>
            <p:cNvSpPr>
              <a:spLocks/>
            </p:cNvSpPr>
            <p:nvPr/>
          </p:nvSpPr>
          <p:spPr bwMode="auto">
            <a:xfrm>
              <a:off x="3892" y="2141"/>
              <a:ext cx="5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0" name="Freeform 531"/>
            <p:cNvSpPr>
              <a:spLocks/>
            </p:cNvSpPr>
            <p:nvPr/>
          </p:nvSpPr>
          <p:spPr bwMode="auto">
            <a:xfrm>
              <a:off x="3882" y="2153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1" name="Freeform 532"/>
            <p:cNvSpPr>
              <a:spLocks/>
            </p:cNvSpPr>
            <p:nvPr/>
          </p:nvSpPr>
          <p:spPr bwMode="auto">
            <a:xfrm>
              <a:off x="3884" y="2153"/>
              <a:ext cx="3" cy="6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2" name="Freeform 533"/>
            <p:cNvSpPr>
              <a:spLocks/>
            </p:cNvSpPr>
            <p:nvPr/>
          </p:nvSpPr>
          <p:spPr bwMode="auto">
            <a:xfrm>
              <a:off x="3887" y="2151"/>
              <a:ext cx="2" cy="8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0 w 1"/>
                <a:gd name="T15" fmla="*/ 2 h 3"/>
                <a:gd name="T16" fmla="*/ 0 w 1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3" name="Freeform 534"/>
            <p:cNvSpPr>
              <a:spLocks/>
            </p:cNvSpPr>
            <p:nvPr/>
          </p:nvSpPr>
          <p:spPr bwMode="auto">
            <a:xfrm>
              <a:off x="3851" y="2136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0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4" name="Freeform 535"/>
            <p:cNvSpPr>
              <a:spLocks/>
            </p:cNvSpPr>
            <p:nvPr/>
          </p:nvSpPr>
          <p:spPr bwMode="auto">
            <a:xfrm>
              <a:off x="3851" y="2138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5" name="Freeform 536"/>
            <p:cNvSpPr>
              <a:spLocks noEditPoints="1"/>
            </p:cNvSpPr>
            <p:nvPr/>
          </p:nvSpPr>
          <p:spPr bwMode="auto">
            <a:xfrm>
              <a:off x="3849" y="2107"/>
              <a:ext cx="51" cy="52"/>
            </a:xfrm>
            <a:custGeom>
              <a:avLst/>
              <a:gdLst>
                <a:gd name="T0" fmla="*/ 6 w 20"/>
                <a:gd name="T1" fmla="*/ 19 h 20"/>
                <a:gd name="T2" fmla="*/ 6 w 20"/>
                <a:gd name="T3" fmla="*/ 17 h 20"/>
                <a:gd name="T4" fmla="*/ 3 w 20"/>
                <a:gd name="T5" fmla="*/ 17 h 20"/>
                <a:gd name="T6" fmla="*/ 1 w 20"/>
                <a:gd name="T7" fmla="*/ 14 h 20"/>
                <a:gd name="T8" fmla="*/ 2 w 20"/>
                <a:gd name="T9" fmla="*/ 13 h 20"/>
                <a:gd name="T10" fmla="*/ 0 w 20"/>
                <a:gd name="T11" fmla="*/ 10 h 20"/>
                <a:gd name="T12" fmla="*/ 0 w 20"/>
                <a:gd name="T13" fmla="*/ 6 h 20"/>
                <a:gd name="T14" fmla="*/ 2 w 20"/>
                <a:gd name="T15" fmla="*/ 6 h 20"/>
                <a:gd name="T16" fmla="*/ 3 w 20"/>
                <a:gd name="T17" fmla="*/ 3 h 20"/>
                <a:gd name="T18" fmla="*/ 5 w 20"/>
                <a:gd name="T19" fmla="*/ 1 h 20"/>
                <a:gd name="T20" fmla="*/ 7 w 20"/>
                <a:gd name="T21" fmla="*/ 2 h 20"/>
                <a:gd name="T22" fmla="*/ 9 w 20"/>
                <a:gd name="T23" fmla="*/ 0 h 20"/>
                <a:gd name="T24" fmla="*/ 13 w 20"/>
                <a:gd name="T25" fmla="*/ 0 h 20"/>
                <a:gd name="T26" fmla="*/ 13 w 20"/>
                <a:gd name="T27" fmla="*/ 2 h 20"/>
                <a:gd name="T28" fmla="*/ 16 w 20"/>
                <a:gd name="T29" fmla="*/ 3 h 20"/>
                <a:gd name="T30" fmla="*/ 18 w 20"/>
                <a:gd name="T31" fmla="*/ 4 h 20"/>
                <a:gd name="T32" fmla="*/ 19 w 20"/>
                <a:gd name="T33" fmla="*/ 5 h 20"/>
                <a:gd name="T34" fmla="*/ 19 w 20"/>
                <a:gd name="T35" fmla="*/ 6 h 20"/>
                <a:gd name="T36" fmla="*/ 18 w 20"/>
                <a:gd name="T37" fmla="*/ 7 h 20"/>
                <a:gd name="T38" fmla="*/ 18 w 20"/>
                <a:gd name="T39" fmla="*/ 6 h 20"/>
                <a:gd name="T40" fmla="*/ 18 w 20"/>
                <a:gd name="T41" fmla="*/ 9 h 20"/>
                <a:gd name="T42" fmla="*/ 20 w 20"/>
                <a:gd name="T43" fmla="*/ 10 h 20"/>
                <a:gd name="T44" fmla="*/ 19 w 20"/>
                <a:gd name="T45" fmla="*/ 13 h 20"/>
                <a:gd name="T46" fmla="*/ 16 w 20"/>
                <a:gd name="T47" fmla="*/ 15 h 20"/>
                <a:gd name="T48" fmla="*/ 17 w 20"/>
                <a:gd name="T49" fmla="*/ 17 h 20"/>
                <a:gd name="T50" fmla="*/ 14 w 20"/>
                <a:gd name="T51" fmla="*/ 19 h 20"/>
                <a:gd name="T52" fmla="*/ 10 w 20"/>
                <a:gd name="T53" fmla="*/ 18 h 20"/>
                <a:gd name="T54" fmla="*/ 10 w 20"/>
                <a:gd name="T55" fmla="*/ 20 h 20"/>
                <a:gd name="T56" fmla="*/ 9 w 20"/>
                <a:gd name="T57" fmla="*/ 19 h 20"/>
                <a:gd name="T58" fmla="*/ 10 w 20"/>
                <a:gd name="T59" fmla="*/ 17 h 20"/>
                <a:gd name="T60" fmla="*/ 13 w 20"/>
                <a:gd name="T61" fmla="*/ 17 h 20"/>
                <a:gd name="T62" fmla="*/ 16 w 20"/>
                <a:gd name="T63" fmla="*/ 16 h 20"/>
                <a:gd name="T64" fmla="*/ 15 w 20"/>
                <a:gd name="T65" fmla="*/ 15 h 20"/>
                <a:gd name="T66" fmla="*/ 19 w 20"/>
                <a:gd name="T67" fmla="*/ 12 h 20"/>
                <a:gd name="T68" fmla="*/ 18 w 20"/>
                <a:gd name="T69" fmla="*/ 10 h 20"/>
                <a:gd name="T70" fmla="*/ 17 w 20"/>
                <a:gd name="T71" fmla="*/ 6 h 20"/>
                <a:gd name="T72" fmla="*/ 18 w 20"/>
                <a:gd name="T73" fmla="*/ 5 h 20"/>
                <a:gd name="T74" fmla="*/ 17 w 20"/>
                <a:gd name="T75" fmla="*/ 3 h 20"/>
                <a:gd name="T76" fmla="*/ 15 w 20"/>
                <a:gd name="T77" fmla="*/ 4 h 20"/>
                <a:gd name="T78" fmla="*/ 12 w 20"/>
                <a:gd name="T79" fmla="*/ 2 h 20"/>
                <a:gd name="T80" fmla="*/ 10 w 20"/>
                <a:gd name="T81" fmla="*/ 0 h 20"/>
                <a:gd name="T82" fmla="*/ 9 w 20"/>
                <a:gd name="T83" fmla="*/ 2 h 20"/>
                <a:gd name="T84" fmla="*/ 6 w 20"/>
                <a:gd name="T85" fmla="*/ 2 h 20"/>
                <a:gd name="T86" fmla="*/ 3 w 20"/>
                <a:gd name="T87" fmla="*/ 3 h 20"/>
                <a:gd name="T88" fmla="*/ 4 w 20"/>
                <a:gd name="T89" fmla="*/ 4 h 20"/>
                <a:gd name="T90" fmla="*/ 2 w 20"/>
                <a:gd name="T91" fmla="*/ 7 h 20"/>
                <a:gd name="T92" fmla="*/ 0 w 20"/>
                <a:gd name="T93" fmla="*/ 9 h 20"/>
                <a:gd name="T94" fmla="*/ 2 w 20"/>
                <a:gd name="T95" fmla="*/ 10 h 20"/>
                <a:gd name="T96" fmla="*/ 2 w 20"/>
                <a:gd name="T97" fmla="*/ 13 h 20"/>
                <a:gd name="T98" fmla="*/ 3 w 20"/>
                <a:gd name="T99" fmla="*/ 16 h 20"/>
                <a:gd name="T100" fmla="*/ 4 w 20"/>
                <a:gd name="T101" fmla="*/ 15 h 20"/>
                <a:gd name="T102" fmla="*/ 7 w 20"/>
                <a:gd name="T103" fmla="*/ 17 h 20"/>
                <a:gd name="T104" fmla="*/ 10 w 20"/>
                <a:gd name="T105" fmla="*/ 16 h 20"/>
                <a:gd name="T106" fmla="*/ 6 w 20"/>
                <a:gd name="T107" fmla="*/ 5 h 20"/>
                <a:gd name="T108" fmla="*/ 14 w 20"/>
                <a:gd name="T109" fmla="*/ 14 h 20"/>
                <a:gd name="T110" fmla="*/ 14 w 20"/>
                <a:gd name="T111" fmla="*/ 15 h 20"/>
                <a:gd name="T112" fmla="*/ 13 w 20"/>
                <a:gd name="T113" fmla="*/ 15 h 20"/>
                <a:gd name="T114" fmla="*/ 13 w 20"/>
                <a:gd name="T115" fmla="*/ 15 h 20"/>
                <a:gd name="T116" fmla="*/ 10 w 20"/>
                <a:gd name="T117" fmla="*/ 4 h 20"/>
                <a:gd name="T118" fmla="*/ 5 w 20"/>
                <a:gd name="T119" fmla="*/ 13 h 20"/>
                <a:gd name="T120" fmla="*/ 13 w 20"/>
                <a:gd name="T121" fmla="*/ 14 h 20"/>
                <a:gd name="T122" fmla="*/ 14 w 20"/>
                <a:gd name="T12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9" y="20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4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7" y="2"/>
                    <a:pt x="17" y="2"/>
                  </a:cubicBezTo>
                  <a:cubicBezTo>
                    <a:pt x="17" y="3"/>
                    <a:pt x="18" y="4"/>
                    <a:pt x="18" y="4"/>
                  </a:cubicBezTo>
                  <a:cubicBezTo>
                    <a:pt x="18" y="5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7"/>
                    <a:pt x="18" y="8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4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6" y="18"/>
                    <a:pt x="15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1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lose/>
                  <a:moveTo>
                    <a:pt x="7" y="19"/>
                  </a:moveTo>
                  <a:cubicBezTo>
                    <a:pt x="8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1" y="17"/>
                    <a:pt x="12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4"/>
                    <a:pt x="16" y="14"/>
                  </a:cubicBezTo>
                  <a:cubicBezTo>
                    <a:pt x="17" y="13"/>
                    <a:pt x="17" y="12"/>
                    <a:pt x="19" y="12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8"/>
                    <a:pt x="17" y="7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4"/>
                    <a:pt x="17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3"/>
                    <a:pt x="13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lnTo>
                    <a:pt x="7" y="19"/>
                  </a:lnTo>
                  <a:close/>
                  <a:moveTo>
                    <a:pt x="10" y="16"/>
                  </a:moveTo>
                  <a:cubicBezTo>
                    <a:pt x="8" y="16"/>
                    <a:pt x="6" y="15"/>
                    <a:pt x="5" y="13"/>
                  </a:cubicBezTo>
                  <a:cubicBezTo>
                    <a:pt x="3" y="11"/>
                    <a:pt x="3" y="7"/>
                    <a:pt x="6" y="5"/>
                  </a:cubicBezTo>
                  <a:cubicBezTo>
                    <a:pt x="9" y="2"/>
                    <a:pt x="13" y="4"/>
                    <a:pt x="15" y="6"/>
                  </a:cubicBezTo>
                  <a:cubicBezTo>
                    <a:pt x="16" y="8"/>
                    <a:pt x="17" y="12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10" y="16"/>
                  </a:cubicBezTo>
                  <a:close/>
                  <a:moveTo>
                    <a:pt x="10" y="4"/>
                  </a:moveTo>
                  <a:cubicBezTo>
                    <a:pt x="9" y="4"/>
                    <a:pt x="7" y="4"/>
                    <a:pt x="6" y="5"/>
                  </a:cubicBezTo>
                  <a:cubicBezTo>
                    <a:pt x="3" y="7"/>
                    <a:pt x="4" y="11"/>
                    <a:pt x="5" y="13"/>
                  </a:cubicBezTo>
                  <a:cubicBezTo>
                    <a:pt x="7" y="15"/>
                    <a:pt x="10" y="16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6" y="12"/>
                    <a:pt x="16" y="9"/>
                    <a:pt x="14" y="6"/>
                  </a:cubicBezTo>
                  <a:cubicBezTo>
                    <a:pt x="13" y="5"/>
                    <a:pt x="11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6" name="Freeform 537"/>
            <p:cNvSpPr>
              <a:spLocks noEditPoints="1"/>
            </p:cNvSpPr>
            <p:nvPr/>
          </p:nvSpPr>
          <p:spPr bwMode="auto">
            <a:xfrm>
              <a:off x="3846" y="2115"/>
              <a:ext cx="51" cy="46"/>
            </a:xfrm>
            <a:custGeom>
              <a:avLst/>
              <a:gdLst>
                <a:gd name="T0" fmla="*/ 7 w 20"/>
                <a:gd name="T1" fmla="*/ 18 h 18"/>
                <a:gd name="T2" fmla="*/ 7 w 20"/>
                <a:gd name="T3" fmla="*/ 16 h 18"/>
                <a:gd name="T4" fmla="*/ 5 w 20"/>
                <a:gd name="T5" fmla="*/ 15 h 18"/>
                <a:gd name="T6" fmla="*/ 3 w 20"/>
                <a:gd name="T7" fmla="*/ 15 h 18"/>
                <a:gd name="T8" fmla="*/ 1 w 20"/>
                <a:gd name="T9" fmla="*/ 12 h 18"/>
                <a:gd name="T10" fmla="*/ 3 w 20"/>
                <a:gd name="T11" fmla="*/ 15 h 18"/>
                <a:gd name="T12" fmla="*/ 5 w 20"/>
                <a:gd name="T13" fmla="*/ 14 h 18"/>
                <a:gd name="T14" fmla="*/ 7 w 20"/>
                <a:gd name="T15" fmla="*/ 16 h 18"/>
                <a:gd name="T16" fmla="*/ 7 w 20"/>
                <a:gd name="T17" fmla="*/ 17 h 18"/>
                <a:gd name="T18" fmla="*/ 10 w 20"/>
                <a:gd name="T19" fmla="*/ 17 h 18"/>
                <a:gd name="T20" fmla="*/ 11 w 20"/>
                <a:gd name="T21" fmla="*/ 16 h 18"/>
                <a:gd name="T22" fmla="*/ 14 w 20"/>
                <a:gd name="T23" fmla="*/ 16 h 18"/>
                <a:gd name="T24" fmla="*/ 17 w 20"/>
                <a:gd name="T25" fmla="*/ 15 h 18"/>
                <a:gd name="T26" fmla="*/ 17 w 20"/>
                <a:gd name="T27" fmla="*/ 13 h 18"/>
                <a:gd name="T28" fmla="*/ 18 w 20"/>
                <a:gd name="T29" fmla="*/ 14 h 18"/>
                <a:gd name="T30" fmla="*/ 17 w 20"/>
                <a:gd name="T31" fmla="*/ 15 h 18"/>
                <a:gd name="T32" fmla="*/ 15 w 20"/>
                <a:gd name="T33" fmla="*/ 17 h 18"/>
                <a:gd name="T34" fmla="*/ 13 w 20"/>
                <a:gd name="T35" fmla="*/ 16 h 18"/>
                <a:gd name="T36" fmla="*/ 11 w 20"/>
                <a:gd name="T37" fmla="*/ 17 h 18"/>
                <a:gd name="T38" fmla="*/ 10 w 20"/>
                <a:gd name="T39" fmla="*/ 18 h 18"/>
                <a:gd name="T40" fmla="*/ 17 w 20"/>
                <a:gd name="T41" fmla="*/ 13 h 18"/>
                <a:gd name="T42" fmla="*/ 17 w 20"/>
                <a:gd name="T43" fmla="*/ 12 h 18"/>
                <a:gd name="T44" fmla="*/ 20 w 20"/>
                <a:gd name="T45" fmla="*/ 10 h 18"/>
                <a:gd name="T46" fmla="*/ 20 w 20"/>
                <a:gd name="T47" fmla="*/ 10 h 18"/>
                <a:gd name="T48" fmla="*/ 19 w 20"/>
                <a:gd name="T49" fmla="*/ 12 h 18"/>
                <a:gd name="T50" fmla="*/ 17 w 20"/>
                <a:gd name="T51" fmla="*/ 13 h 18"/>
                <a:gd name="T52" fmla="*/ 2 w 20"/>
                <a:gd name="T53" fmla="*/ 11 h 18"/>
                <a:gd name="T54" fmla="*/ 2 w 20"/>
                <a:gd name="T55" fmla="*/ 9 h 18"/>
                <a:gd name="T56" fmla="*/ 0 w 20"/>
                <a:gd name="T57" fmla="*/ 8 h 18"/>
                <a:gd name="T58" fmla="*/ 1 w 20"/>
                <a:gd name="T59" fmla="*/ 4 h 18"/>
                <a:gd name="T60" fmla="*/ 1 w 20"/>
                <a:gd name="T61" fmla="*/ 8 h 18"/>
                <a:gd name="T62" fmla="*/ 2 w 20"/>
                <a:gd name="T63" fmla="*/ 9 h 18"/>
                <a:gd name="T64" fmla="*/ 2 w 20"/>
                <a:gd name="T65" fmla="*/ 11 h 18"/>
                <a:gd name="T66" fmla="*/ 16 w 20"/>
                <a:gd name="T67" fmla="*/ 9 h 18"/>
                <a:gd name="T68" fmla="*/ 13 w 20"/>
                <a:gd name="T69" fmla="*/ 3 h 18"/>
                <a:gd name="T70" fmla="*/ 5 w 20"/>
                <a:gd name="T71" fmla="*/ 6 h 18"/>
                <a:gd name="T72" fmla="*/ 5 w 20"/>
                <a:gd name="T73" fmla="*/ 5 h 18"/>
                <a:gd name="T74" fmla="*/ 13 w 20"/>
                <a:gd name="T75" fmla="*/ 3 h 18"/>
                <a:gd name="T76" fmla="*/ 16 w 20"/>
                <a:gd name="T77" fmla="*/ 9 h 18"/>
                <a:gd name="T78" fmla="*/ 4 w 20"/>
                <a:gd name="T79" fmla="*/ 2 h 18"/>
                <a:gd name="T80" fmla="*/ 3 w 20"/>
                <a:gd name="T81" fmla="*/ 1 h 18"/>
                <a:gd name="T82" fmla="*/ 4 w 20"/>
                <a:gd name="T83" fmla="*/ 0 h 18"/>
                <a:gd name="T84" fmla="*/ 4 w 20"/>
                <a:gd name="T85" fmla="*/ 0 h 18"/>
                <a:gd name="T86" fmla="*/ 4 w 20"/>
                <a:gd name="T87" fmla="*/ 1 h 18"/>
                <a:gd name="T88" fmla="*/ 4 w 20"/>
                <a:gd name="T8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" h="18">
                  <a:moveTo>
                    <a:pt x="10" y="18"/>
                  </a:moveTo>
                  <a:cubicBezTo>
                    <a:pt x="9" y="18"/>
                    <a:pt x="8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7" y="17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5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2" y="15"/>
                    <a:pt x="2" y="14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2" y="13"/>
                    <a:pt x="3" y="14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5"/>
                    <a:pt x="6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0" y="18"/>
                    <a:pt x="10" y="17"/>
                    <a:pt x="10" y="17"/>
                  </a:cubicBezTo>
                  <a:cubicBezTo>
                    <a:pt x="10" y="17"/>
                    <a:pt x="10" y="17"/>
                    <a:pt x="10" y="16"/>
                  </a:cubicBezTo>
                  <a:cubicBezTo>
                    <a:pt x="10" y="16"/>
                    <a:pt x="10" y="16"/>
                    <a:pt x="11" y="16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4" y="15"/>
                    <a:pt x="14" y="15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4"/>
                    <a:pt x="17" y="14"/>
                    <a:pt x="17" y="13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17" y="13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9" y="11"/>
                  </a:cubicBezTo>
                  <a:cubicBezTo>
                    <a:pt x="19" y="11"/>
                    <a:pt x="19" y="10"/>
                    <a:pt x="20" y="10"/>
                  </a:cubicBezTo>
                  <a:cubicBezTo>
                    <a:pt x="20" y="10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2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1" y="5"/>
                    <a:pt x="1" y="4"/>
                  </a:cubicBezTo>
                  <a:cubicBezTo>
                    <a:pt x="1" y="4"/>
                    <a:pt x="1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3" y="10"/>
                    <a:pt x="3" y="10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7"/>
                    <a:pt x="15" y="5"/>
                    <a:pt x="13" y="3"/>
                  </a:cubicBezTo>
                  <a:cubicBezTo>
                    <a:pt x="12" y="3"/>
                    <a:pt x="9" y="2"/>
                    <a:pt x="7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6" y="4"/>
                    <a:pt x="7" y="3"/>
                  </a:cubicBezTo>
                  <a:cubicBezTo>
                    <a:pt x="9" y="2"/>
                    <a:pt x="11" y="2"/>
                    <a:pt x="13" y="3"/>
                  </a:cubicBezTo>
                  <a:cubicBezTo>
                    <a:pt x="15" y="4"/>
                    <a:pt x="17" y="7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4" y="3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7" name="Freeform 538"/>
            <p:cNvSpPr>
              <a:spLocks/>
            </p:cNvSpPr>
            <p:nvPr/>
          </p:nvSpPr>
          <p:spPr bwMode="auto">
            <a:xfrm>
              <a:off x="3849" y="2143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8" name="Freeform 539"/>
            <p:cNvSpPr>
              <a:spLocks/>
            </p:cNvSpPr>
            <p:nvPr/>
          </p:nvSpPr>
          <p:spPr bwMode="auto">
            <a:xfrm>
              <a:off x="3849" y="218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9" name="Freeform 540"/>
            <p:cNvSpPr>
              <a:spLocks/>
            </p:cNvSpPr>
            <p:nvPr/>
          </p:nvSpPr>
          <p:spPr bwMode="auto">
            <a:xfrm>
              <a:off x="3862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0" name="Freeform 541"/>
            <p:cNvSpPr>
              <a:spLocks/>
            </p:cNvSpPr>
            <p:nvPr/>
          </p:nvSpPr>
          <p:spPr bwMode="auto">
            <a:xfrm>
              <a:off x="3864" y="22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1" name="Freeform 542"/>
            <p:cNvSpPr>
              <a:spLocks/>
            </p:cNvSpPr>
            <p:nvPr/>
          </p:nvSpPr>
          <p:spPr bwMode="auto">
            <a:xfrm>
              <a:off x="3864" y="2205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2" name="Freeform 543"/>
            <p:cNvSpPr>
              <a:spLocks/>
            </p:cNvSpPr>
            <p:nvPr/>
          </p:nvSpPr>
          <p:spPr bwMode="auto">
            <a:xfrm>
              <a:off x="3867" y="2207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3" name="Freeform 544"/>
            <p:cNvSpPr>
              <a:spLocks/>
            </p:cNvSpPr>
            <p:nvPr/>
          </p:nvSpPr>
          <p:spPr bwMode="auto">
            <a:xfrm>
              <a:off x="3854" y="2197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1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4" name="Freeform 545"/>
            <p:cNvSpPr>
              <a:spLocks/>
            </p:cNvSpPr>
            <p:nvPr/>
          </p:nvSpPr>
          <p:spPr bwMode="auto">
            <a:xfrm>
              <a:off x="3862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0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5" name="Freeform 546"/>
            <p:cNvSpPr>
              <a:spLocks/>
            </p:cNvSpPr>
            <p:nvPr/>
          </p:nvSpPr>
          <p:spPr bwMode="auto">
            <a:xfrm>
              <a:off x="3887" y="2179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0 w 1"/>
                <a:gd name="T17" fmla="*/ 1 h 1"/>
                <a:gd name="T18" fmla="*/ 0 w 1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6" name="Freeform 547"/>
            <p:cNvSpPr>
              <a:spLocks/>
            </p:cNvSpPr>
            <p:nvPr/>
          </p:nvSpPr>
          <p:spPr bwMode="auto">
            <a:xfrm>
              <a:off x="3877" y="2205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7" name="Freeform 548"/>
            <p:cNvSpPr>
              <a:spLocks/>
            </p:cNvSpPr>
            <p:nvPr/>
          </p:nvSpPr>
          <p:spPr bwMode="auto">
            <a:xfrm>
              <a:off x="3874" y="220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8" name="Freeform 549"/>
            <p:cNvSpPr>
              <a:spLocks/>
            </p:cNvSpPr>
            <p:nvPr/>
          </p:nvSpPr>
          <p:spPr bwMode="auto">
            <a:xfrm>
              <a:off x="3856" y="219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9" name="Freeform 550"/>
            <p:cNvSpPr>
              <a:spLocks/>
            </p:cNvSpPr>
            <p:nvPr/>
          </p:nvSpPr>
          <p:spPr bwMode="auto">
            <a:xfrm>
              <a:off x="3851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0" name="Freeform 551"/>
            <p:cNvSpPr>
              <a:spLocks/>
            </p:cNvSpPr>
            <p:nvPr/>
          </p:nvSpPr>
          <p:spPr bwMode="auto">
            <a:xfrm>
              <a:off x="3851" y="2184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1" name="Freeform 552"/>
            <p:cNvSpPr>
              <a:spLocks/>
            </p:cNvSpPr>
            <p:nvPr/>
          </p:nvSpPr>
          <p:spPr bwMode="auto">
            <a:xfrm>
              <a:off x="3851" y="2184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1 h 2"/>
                <a:gd name="T14" fmla="*/ 0 w 1"/>
                <a:gd name="T15" fmla="*/ 2 h 2"/>
                <a:gd name="T16" fmla="*/ 0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2" name="Freeform 553"/>
            <p:cNvSpPr>
              <a:spLocks/>
            </p:cNvSpPr>
            <p:nvPr/>
          </p:nvSpPr>
          <p:spPr bwMode="auto">
            <a:xfrm>
              <a:off x="3851" y="2195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3" name="Freeform 554"/>
            <p:cNvSpPr>
              <a:spLocks/>
            </p:cNvSpPr>
            <p:nvPr/>
          </p:nvSpPr>
          <p:spPr bwMode="auto">
            <a:xfrm>
              <a:off x="3851" y="219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4" name="Freeform 555"/>
            <p:cNvSpPr>
              <a:spLocks/>
            </p:cNvSpPr>
            <p:nvPr/>
          </p:nvSpPr>
          <p:spPr bwMode="auto">
            <a:xfrm>
              <a:off x="3856" y="2197"/>
              <a:ext cx="3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5" name="Freeform 556"/>
            <p:cNvSpPr>
              <a:spLocks/>
            </p:cNvSpPr>
            <p:nvPr/>
          </p:nvSpPr>
          <p:spPr bwMode="auto">
            <a:xfrm>
              <a:off x="3856" y="2200"/>
              <a:ext cx="6" cy="2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1 w 2"/>
                <a:gd name="T5" fmla="*/ 1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6" name="Freeform 557"/>
            <p:cNvSpPr>
              <a:spLocks/>
            </p:cNvSpPr>
            <p:nvPr/>
          </p:nvSpPr>
          <p:spPr bwMode="auto">
            <a:xfrm>
              <a:off x="3859" y="2200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0 w 1"/>
                <a:gd name="T13" fmla="*/ 1 h 1"/>
                <a:gd name="T14" fmla="*/ 0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7" name="Freeform 558"/>
            <p:cNvSpPr>
              <a:spLocks/>
            </p:cNvSpPr>
            <p:nvPr/>
          </p:nvSpPr>
          <p:spPr bwMode="auto">
            <a:xfrm>
              <a:off x="3869" y="2202"/>
              <a:ext cx="5" cy="5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0 h 2"/>
                <a:gd name="T10" fmla="*/ 2 w 2"/>
                <a:gd name="T11" fmla="*/ 0 h 2"/>
                <a:gd name="T12" fmla="*/ 1 w 2"/>
                <a:gd name="T13" fmla="*/ 2 h 2"/>
                <a:gd name="T14" fmla="*/ 1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8" name="Freeform 559"/>
            <p:cNvSpPr>
              <a:spLocks/>
            </p:cNvSpPr>
            <p:nvPr/>
          </p:nvSpPr>
          <p:spPr bwMode="auto">
            <a:xfrm>
              <a:off x="3872" y="220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0 w 1"/>
                <a:gd name="T13" fmla="*/ 2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9" name="Freeform 560"/>
            <p:cNvSpPr>
              <a:spLocks/>
            </p:cNvSpPr>
            <p:nvPr/>
          </p:nvSpPr>
          <p:spPr bwMode="auto">
            <a:xfrm>
              <a:off x="3862" y="2171"/>
              <a:ext cx="7" cy="8"/>
            </a:xfrm>
            <a:custGeom>
              <a:avLst/>
              <a:gdLst>
                <a:gd name="T0" fmla="*/ 0 w 3"/>
                <a:gd name="T1" fmla="*/ 3 h 3"/>
                <a:gd name="T2" fmla="*/ 0 w 3"/>
                <a:gd name="T3" fmla="*/ 3 h 3"/>
                <a:gd name="T4" fmla="*/ 0 w 3"/>
                <a:gd name="T5" fmla="*/ 3 h 3"/>
                <a:gd name="T6" fmla="*/ 2 w 3"/>
                <a:gd name="T7" fmla="*/ 1 h 3"/>
                <a:gd name="T8" fmla="*/ 3 w 3"/>
                <a:gd name="T9" fmla="*/ 1 h 3"/>
                <a:gd name="T10" fmla="*/ 3 w 3"/>
                <a:gd name="T11" fmla="*/ 1 h 3"/>
                <a:gd name="T12" fmla="*/ 0 w 3"/>
                <a:gd name="T13" fmla="*/ 3 h 3"/>
                <a:gd name="T14" fmla="*/ 0 w 3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0" name="Freeform 561"/>
            <p:cNvSpPr>
              <a:spLocks/>
            </p:cNvSpPr>
            <p:nvPr/>
          </p:nvSpPr>
          <p:spPr bwMode="auto">
            <a:xfrm>
              <a:off x="3864" y="2171"/>
              <a:ext cx="8" cy="6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0 w 3"/>
                <a:gd name="T5" fmla="*/ 2 h 2"/>
                <a:gd name="T6" fmla="*/ 2 w 3"/>
                <a:gd name="T7" fmla="*/ 0 h 2"/>
                <a:gd name="T8" fmla="*/ 2 w 3"/>
                <a:gd name="T9" fmla="*/ 0 h 2"/>
                <a:gd name="T10" fmla="*/ 2 w 3"/>
                <a:gd name="T11" fmla="*/ 1 h 2"/>
                <a:gd name="T12" fmla="*/ 1 w 3"/>
                <a:gd name="T13" fmla="*/ 2 h 2"/>
                <a:gd name="T14" fmla="*/ 0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1" name="Freeform 562"/>
            <p:cNvSpPr>
              <a:spLocks/>
            </p:cNvSpPr>
            <p:nvPr/>
          </p:nvSpPr>
          <p:spPr bwMode="auto">
            <a:xfrm>
              <a:off x="3869" y="2171"/>
              <a:ext cx="5" cy="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0 h 2"/>
                <a:gd name="T10" fmla="*/ 2 w 2"/>
                <a:gd name="T11" fmla="*/ 1 h 2"/>
                <a:gd name="T12" fmla="*/ 0 w 2"/>
                <a:gd name="T13" fmla="*/ 2 h 2"/>
                <a:gd name="T14" fmla="*/ 0 w 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2" name="Freeform 563"/>
            <p:cNvSpPr>
              <a:spLocks/>
            </p:cNvSpPr>
            <p:nvPr/>
          </p:nvSpPr>
          <p:spPr bwMode="auto">
            <a:xfrm>
              <a:off x="3872" y="2174"/>
              <a:ext cx="5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1 w 2"/>
                <a:gd name="T15" fmla="*/ 1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3" name="Freeform 564"/>
            <p:cNvSpPr>
              <a:spLocks/>
            </p:cNvSpPr>
            <p:nvPr/>
          </p:nvSpPr>
          <p:spPr bwMode="auto">
            <a:xfrm>
              <a:off x="3874" y="2177"/>
              <a:ext cx="5" cy="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4" name="Freeform 565"/>
            <p:cNvSpPr>
              <a:spLocks/>
            </p:cNvSpPr>
            <p:nvPr/>
          </p:nvSpPr>
          <p:spPr bwMode="auto">
            <a:xfrm>
              <a:off x="3877" y="2179"/>
              <a:ext cx="5" cy="3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0 h 1"/>
                <a:gd name="T10" fmla="*/ 2 w 2"/>
                <a:gd name="T11" fmla="*/ 0 h 1"/>
                <a:gd name="T12" fmla="*/ 1 w 2"/>
                <a:gd name="T13" fmla="*/ 1 h 1"/>
                <a:gd name="T14" fmla="*/ 0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5" name="Freeform 566"/>
            <p:cNvSpPr>
              <a:spLocks/>
            </p:cNvSpPr>
            <p:nvPr/>
          </p:nvSpPr>
          <p:spPr bwMode="auto">
            <a:xfrm>
              <a:off x="3879" y="2182"/>
              <a:ext cx="3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1 w 1"/>
                <a:gd name="T6" fmla="*/ 0 w 1"/>
                <a:gd name="T7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6" name="Freeform 567"/>
            <p:cNvSpPr>
              <a:spLocks/>
            </p:cNvSpPr>
            <p:nvPr/>
          </p:nvSpPr>
          <p:spPr bwMode="auto">
            <a:xfrm>
              <a:off x="3879" y="2184"/>
              <a:ext cx="5" cy="0"/>
            </a:xfrm>
            <a:custGeom>
              <a:avLst/>
              <a:gdLst>
                <a:gd name="T0" fmla="*/ 1 w 2"/>
                <a:gd name="T1" fmla="*/ 0 w 2"/>
                <a:gd name="T2" fmla="*/ 1 w 2"/>
                <a:gd name="T3" fmla="*/ 1 w 2"/>
                <a:gd name="T4" fmla="*/ 2 w 2"/>
                <a:gd name="T5" fmla="*/ 2 w 2"/>
                <a:gd name="T6" fmla="*/ 1 w 2"/>
                <a:gd name="T7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7" name="Freeform 568"/>
            <p:cNvSpPr>
              <a:spLocks/>
            </p:cNvSpPr>
            <p:nvPr/>
          </p:nvSpPr>
          <p:spPr bwMode="auto">
            <a:xfrm>
              <a:off x="3882" y="2184"/>
              <a:ext cx="2" cy="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8" name="Freeform 569"/>
            <p:cNvSpPr>
              <a:spLocks/>
            </p:cNvSpPr>
            <p:nvPr/>
          </p:nvSpPr>
          <p:spPr bwMode="auto">
            <a:xfrm>
              <a:off x="3882" y="2187"/>
              <a:ext cx="2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1 w 1"/>
                <a:gd name="T6" fmla="*/ 0 w 1"/>
                <a:gd name="T7" fmla="*/ 0 w 1"/>
                <a:gd name="T8" fmla="*/ 0 w 1"/>
                <a:gd name="T9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9" name="Freeform 570"/>
            <p:cNvSpPr>
              <a:spLocks/>
            </p:cNvSpPr>
            <p:nvPr/>
          </p:nvSpPr>
          <p:spPr bwMode="auto">
            <a:xfrm>
              <a:off x="3887" y="2192"/>
              <a:ext cx="2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2 h 2"/>
                <a:gd name="T14" fmla="*/ 0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0" name="Freeform 571"/>
            <p:cNvSpPr>
              <a:spLocks/>
            </p:cNvSpPr>
            <p:nvPr/>
          </p:nvSpPr>
          <p:spPr bwMode="auto">
            <a:xfrm>
              <a:off x="3879" y="2202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0 h 2"/>
                <a:gd name="T14" fmla="*/ 0 w 1"/>
                <a:gd name="T15" fmla="*/ 2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1" name="Freeform 572"/>
            <p:cNvSpPr>
              <a:spLocks/>
            </p:cNvSpPr>
            <p:nvPr/>
          </p:nvSpPr>
          <p:spPr bwMode="auto">
            <a:xfrm>
              <a:off x="3851" y="2187"/>
              <a:ext cx="3" cy="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0 h 2"/>
                <a:gd name="T12" fmla="*/ 1 w 1"/>
                <a:gd name="T13" fmla="*/ 1 h 2"/>
                <a:gd name="T14" fmla="*/ 1 w 1"/>
                <a:gd name="T15" fmla="*/ 2 h 2"/>
                <a:gd name="T16" fmla="*/ 1 w 1"/>
                <a:gd name="T17" fmla="*/ 2 h 2"/>
                <a:gd name="T18" fmla="*/ 0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2" name="Freeform 573"/>
            <p:cNvSpPr>
              <a:spLocks/>
            </p:cNvSpPr>
            <p:nvPr/>
          </p:nvSpPr>
          <p:spPr bwMode="auto">
            <a:xfrm>
              <a:off x="3851" y="2189"/>
              <a:ext cx="3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1 h 1"/>
                <a:gd name="T14" fmla="*/ 1 w 1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3" name="Freeform 574"/>
            <p:cNvSpPr>
              <a:spLocks noEditPoints="1"/>
            </p:cNvSpPr>
            <p:nvPr/>
          </p:nvSpPr>
          <p:spPr bwMode="auto">
            <a:xfrm>
              <a:off x="3849" y="2164"/>
              <a:ext cx="43" cy="43"/>
            </a:xfrm>
            <a:custGeom>
              <a:avLst/>
              <a:gdLst>
                <a:gd name="T0" fmla="*/ 5 w 17"/>
                <a:gd name="T1" fmla="*/ 16 h 17"/>
                <a:gd name="T2" fmla="*/ 5 w 17"/>
                <a:gd name="T3" fmla="*/ 15 h 17"/>
                <a:gd name="T4" fmla="*/ 3 w 17"/>
                <a:gd name="T5" fmla="*/ 14 h 17"/>
                <a:gd name="T6" fmla="*/ 1 w 17"/>
                <a:gd name="T7" fmla="*/ 12 h 17"/>
                <a:gd name="T8" fmla="*/ 2 w 17"/>
                <a:gd name="T9" fmla="*/ 11 h 17"/>
                <a:gd name="T10" fmla="*/ 1 w 17"/>
                <a:gd name="T11" fmla="*/ 8 h 17"/>
                <a:gd name="T12" fmla="*/ 1 w 17"/>
                <a:gd name="T13" fmla="*/ 5 h 17"/>
                <a:gd name="T14" fmla="*/ 2 w 17"/>
                <a:gd name="T15" fmla="*/ 5 h 17"/>
                <a:gd name="T16" fmla="*/ 3 w 17"/>
                <a:gd name="T17" fmla="*/ 3 h 17"/>
                <a:gd name="T18" fmla="*/ 6 w 17"/>
                <a:gd name="T19" fmla="*/ 1 h 17"/>
                <a:gd name="T20" fmla="*/ 7 w 17"/>
                <a:gd name="T21" fmla="*/ 2 h 17"/>
                <a:gd name="T22" fmla="*/ 9 w 17"/>
                <a:gd name="T23" fmla="*/ 0 h 17"/>
                <a:gd name="T24" fmla="*/ 12 w 17"/>
                <a:gd name="T25" fmla="*/ 1 h 17"/>
                <a:gd name="T26" fmla="*/ 12 w 17"/>
                <a:gd name="T27" fmla="*/ 2 h 17"/>
                <a:gd name="T28" fmla="*/ 15 w 17"/>
                <a:gd name="T29" fmla="*/ 3 h 17"/>
                <a:gd name="T30" fmla="*/ 16 w 17"/>
                <a:gd name="T31" fmla="*/ 5 h 17"/>
                <a:gd name="T32" fmla="*/ 16 w 17"/>
                <a:gd name="T33" fmla="*/ 5 h 17"/>
                <a:gd name="T34" fmla="*/ 16 w 17"/>
                <a:gd name="T35" fmla="*/ 6 h 17"/>
                <a:gd name="T36" fmla="*/ 16 w 17"/>
                <a:gd name="T37" fmla="*/ 7 h 17"/>
                <a:gd name="T38" fmla="*/ 16 w 17"/>
                <a:gd name="T39" fmla="*/ 9 h 17"/>
                <a:gd name="T40" fmla="*/ 17 w 17"/>
                <a:gd name="T41" fmla="*/ 9 h 17"/>
                <a:gd name="T42" fmla="*/ 16 w 17"/>
                <a:gd name="T43" fmla="*/ 12 h 17"/>
                <a:gd name="T44" fmla="*/ 14 w 17"/>
                <a:gd name="T45" fmla="*/ 13 h 17"/>
                <a:gd name="T46" fmla="*/ 14 w 17"/>
                <a:gd name="T47" fmla="*/ 15 h 17"/>
                <a:gd name="T48" fmla="*/ 11 w 17"/>
                <a:gd name="T49" fmla="*/ 16 h 17"/>
                <a:gd name="T50" fmla="*/ 9 w 17"/>
                <a:gd name="T51" fmla="*/ 16 h 17"/>
                <a:gd name="T52" fmla="*/ 8 w 17"/>
                <a:gd name="T53" fmla="*/ 17 h 17"/>
                <a:gd name="T54" fmla="*/ 8 w 17"/>
                <a:gd name="T55" fmla="*/ 16 h 17"/>
                <a:gd name="T56" fmla="*/ 8 w 17"/>
                <a:gd name="T57" fmla="*/ 15 h 17"/>
                <a:gd name="T58" fmla="*/ 11 w 17"/>
                <a:gd name="T59" fmla="*/ 15 h 17"/>
                <a:gd name="T60" fmla="*/ 14 w 17"/>
                <a:gd name="T61" fmla="*/ 15 h 17"/>
                <a:gd name="T62" fmla="*/ 13 w 17"/>
                <a:gd name="T63" fmla="*/ 13 h 17"/>
                <a:gd name="T64" fmla="*/ 16 w 17"/>
                <a:gd name="T65" fmla="*/ 11 h 17"/>
                <a:gd name="T66" fmla="*/ 15 w 17"/>
                <a:gd name="T67" fmla="*/ 9 h 17"/>
                <a:gd name="T68" fmla="*/ 15 w 17"/>
                <a:gd name="T69" fmla="*/ 6 h 17"/>
                <a:gd name="T70" fmla="*/ 16 w 17"/>
                <a:gd name="T71" fmla="*/ 5 h 17"/>
                <a:gd name="T72" fmla="*/ 15 w 17"/>
                <a:gd name="T73" fmla="*/ 4 h 17"/>
                <a:gd name="T74" fmla="*/ 13 w 17"/>
                <a:gd name="T75" fmla="*/ 4 h 17"/>
                <a:gd name="T76" fmla="*/ 11 w 17"/>
                <a:gd name="T77" fmla="*/ 2 h 17"/>
                <a:gd name="T78" fmla="*/ 9 w 17"/>
                <a:gd name="T79" fmla="*/ 1 h 17"/>
                <a:gd name="T80" fmla="*/ 9 w 17"/>
                <a:gd name="T81" fmla="*/ 2 h 17"/>
                <a:gd name="T82" fmla="*/ 6 w 17"/>
                <a:gd name="T83" fmla="*/ 2 h 17"/>
                <a:gd name="T84" fmla="*/ 4 w 17"/>
                <a:gd name="T85" fmla="*/ 2 h 17"/>
                <a:gd name="T86" fmla="*/ 4 w 17"/>
                <a:gd name="T87" fmla="*/ 4 h 17"/>
                <a:gd name="T88" fmla="*/ 2 w 17"/>
                <a:gd name="T89" fmla="*/ 6 h 17"/>
                <a:gd name="T90" fmla="*/ 1 w 17"/>
                <a:gd name="T91" fmla="*/ 8 h 17"/>
                <a:gd name="T92" fmla="*/ 2 w 17"/>
                <a:gd name="T93" fmla="*/ 8 h 17"/>
                <a:gd name="T94" fmla="*/ 2 w 17"/>
                <a:gd name="T95" fmla="*/ 11 h 17"/>
                <a:gd name="T96" fmla="*/ 3 w 17"/>
                <a:gd name="T97" fmla="*/ 13 h 17"/>
                <a:gd name="T98" fmla="*/ 4 w 17"/>
                <a:gd name="T99" fmla="*/ 13 h 17"/>
                <a:gd name="T100" fmla="*/ 6 w 17"/>
                <a:gd name="T101" fmla="*/ 15 h 17"/>
                <a:gd name="T102" fmla="*/ 15 w 17"/>
                <a:gd name="T103" fmla="*/ 6 h 17"/>
                <a:gd name="T104" fmla="*/ 16 w 17"/>
                <a:gd name="T105" fmla="*/ 6 h 17"/>
                <a:gd name="T106" fmla="*/ 9 w 17"/>
                <a:gd name="T107" fmla="*/ 14 h 17"/>
                <a:gd name="T108" fmla="*/ 6 w 17"/>
                <a:gd name="T109" fmla="*/ 4 h 17"/>
                <a:gd name="T110" fmla="*/ 12 w 17"/>
                <a:gd name="T111" fmla="*/ 13 h 17"/>
                <a:gd name="T112" fmla="*/ 11 w 17"/>
                <a:gd name="T113" fmla="*/ 13 h 17"/>
                <a:gd name="T114" fmla="*/ 11 w 17"/>
                <a:gd name="T115" fmla="*/ 13 h 17"/>
                <a:gd name="T116" fmla="*/ 9 w 17"/>
                <a:gd name="T117" fmla="*/ 4 h 17"/>
                <a:gd name="T118" fmla="*/ 5 w 17"/>
                <a:gd name="T119" fmla="*/ 11 h 17"/>
                <a:gd name="T120" fmla="*/ 11 w 17"/>
                <a:gd name="T121" fmla="*/ 12 h 17"/>
                <a:gd name="T122" fmla="*/ 12 w 17"/>
                <a:gd name="T1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7" y="17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4" y="14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3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9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4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2"/>
                    <a:pt x="15" y="12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6"/>
                    <a:pt x="12" y="16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9" y="16"/>
                    <a:pt x="9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" y="16"/>
                  </a:moveTo>
                  <a:cubicBezTo>
                    <a:pt x="6" y="16"/>
                    <a:pt x="7" y="16"/>
                    <a:pt x="8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5"/>
                    <a:pt x="11" y="15"/>
                  </a:cubicBezTo>
                  <a:cubicBezTo>
                    <a:pt x="11" y="14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12"/>
                    <a:pt x="15" y="11"/>
                    <a:pt x="16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lnTo>
                    <a:pt x="6" y="16"/>
                  </a:lnTo>
                  <a:close/>
                  <a:moveTo>
                    <a:pt x="15" y="6"/>
                  </a:moveTo>
                  <a:cubicBezTo>
                    <a:pt x="15" y="6"/>
                    <a:pt x="15" y="7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lnTo>
                    <a:pt x="15" y="6"/>
                  </a:lnTo>
                  <a:close/>
                  <a:moveTo>
                    <a:pt x="9" y="14"/>
                  </a:moveTo>
                  <a:cubicBezTo>
                    <a:pt x="7" y="14"/>
                    <a:pt x="5" y="13"/>
                    <a:pt x="4" y="11"/>
                  </a:cubicBezTo>
                  <a:cubicBezTo>
                    <a:pt x="3" y="9"/>
                    <a:pt x="3" y="6"/>
                    <a:pt x="6" y="4"/>
                  </a:cubicBezTo>
                  <a:cubicBezTo>
                    <a:pt x="9" y="2"/>
                    <a:pt x="12" y="4"/>
                    <a:pt x="13" y="6"/>
                  </a:cubicBezTo>
                  <a:cubicBezTo>
                    <a:pt x="14" y="8"/>
                    <a:pt x="14" y="11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4"/>
                    <a:pt x="9" y="14"/>
                    <a:pt x="9" y="14"/>
                  </a:cubicBezTo>
                  <a:close/>
                  <a:moveTo>
                    <a:pt x="9" y="4"/>
                  </a:moveTo>
                  <a:cubicBezTo>
                    <a:pt x="8" y="4"/>
                    <a:pt x="7" y="4"/>
                    <a:pt x="6" y="5"/>
                  </a:cubicBezTo>
                  <a:cubicBezTo>
                    <a:pt x="4" y="6"/>
                    <a:pt x="4" y="9"/>
                    <a:pt x="5" y="11"/>
                  </a:cubicBezTo>
                  <a:cubicBezTo>
                    <a:pt x="6" y="13"/>
                    <a:pt x="8" y="14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1"/>
                    <a:pt x="14" y="8"/>
                    <a:pt x="12" y="6"/>
                  </a:cubicBezTo>
                  <a:cubicBezTo>
                    <a:pt x="12" y="5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4" name="Freeform 575"/>
            <p:cNvSpPr>
              <a:spLocks noEditPoints="1"/>
            </p:cNvSpPr>
            <p:nvPr/>
          </p:nvSpPr>
          <p:spPr bwMode="auto">
            <a:xfrm>
              <a:off x="3849" y="2169"/>
              <a:ext cx="40" cy="41"/>
            </a:xfrm>
            <a:custGeom>
              <a:avLst/>
              <a:gdLst>
                <a:gd name="T0" fmla="*/ 5 w 16"/>
                <a:gd name="T1" fmla="*/ 16 h 16"/>
                <a:gd name="T2" fmla="*/ 5 w 16"/>
                <a:gd name="T3" fmla="*/ 14 h 16"/>
                <a:gd name="T4" fmla="*/ 2 w 16"/>
                <a:gd name="T5" fmla="*/ 13 h 16"/>
                <a:gd name="T6" fmla="*/ 0 w 16"/>
                <a:gd name="T7" fmla="*/ 11 h 16"/>
                <a:gd name="T8" fmla="*/ 1 w 16"/>
                <a:gd name="T9" fmla="*/ 11 h 16"/>
                <a:gd name="T10" fmla="*/ 3 w 16"/>
                <a:gd name="T11" fmla="*/ 12 h 16"/>
                <a:gd name="T12" fmla="*/ 5 w 16"/>
                <a:gd name="T13" fmla="*/ 14 h 16"/>
                <a:gd name="T14" fmla="*/ 5 w 16"/>
                <a:gd name="T15" fmla="*/ 14 h 16"/>
                <a:gd name="T16" fmla="*/ 7 w 16"/>
                <a:gd name="T17" fmla="*/ 16 h 16"/>
                <a:gd name="T18" fmla="*/ 8 w 16"/>
                <a:gd name="T19" fmla="*/ 15 h 16"/>
                <a:gd name="T20" fmla="*/ 10 w 16"/>
                <a:gd name="T21" fmla="*/ 14 h 16"/>
                <a:gd name="T22" fmla="*/ 11 w 16"/>
                <a:gd name="T23" fmla="*/ 15 h 16"/>
                <a:gd name="T24" fmla="*/ 13 w 16"/>
                <a:gd name="T25" fmla="*/ 13 h 16"/>
                <a:gd name="T26" fmla="*/ 14 w 16"/>
                <a:gd name="T27" fmla="*/ 12 h 16"/>
                <a:gd name="T28" fmla="*/ 14 w 16"/>
                <a:gd name="T29" fmla="*/ 13 h 16"/>
                <a:gd name="T30" fmla="*/ 14 w 16"/>
                <a:gd name="T31" fmla="*/ 14 h 16"/>
                <a:gd name="T32" fmla="*/ 11 w 16"/>
                <a:gd name="T33" fmla="*/ 16 h 16"/>
                <a:gd name="T34" fmla="*/ 8 w 16"/>
                <a:gd name="T35" fmla="*/ 15 h 16"/>
                <a:gd name="T36" fmla="*/ 8 w 16"/>
                <a:gd name="T37" fmla="*/ 16 h 16"/>
                <a:gd name="T38" fmla="*/ 14 w 16"/>
                <a:gd name="T39" fmla="*/ 12 h 16"/>
                <a:gd name="T40" fmla="*/ 13 w 16"/>
                <a:gd name="T41" fmla="*/ 12 h 16"/>
                <a:gd name="T42" fmla="*/ 15 w 16"/>
                <a:gd name="T43" fmla="*/ 11 h 16"/>
                <a:gd name="T44" fmla="*/ 16 w 16"/>
                <a:gd name="T45" fmla="*/ 9 h 16"/>
                <a:gd name="T46" fmla="*/ 16 w 16"/>
                <a:gd name="T47" fmla="*/ 11 h 16"/>
                <a:gd name="T48" fmla="*/ 14 w 16"/>
                <a:gd name="T49" fmla="*/ 12 h 16"/>
                <a:gd name="T50" fmla="*/ 14 w 16"/>
                <a:gd name="T51" fmla="*/ 12 h 16"/>
                <a:gd name="T52" fmla="*/ 1 w 16"/>
                <a:gd name="T53" fmla="*/ 9 h 16"/>
                <a:gd name="T54" fmla="*/ 0 w 16"/>
                <a:gd name="T55" fmla="*/ 8 h 16"/>
                <a:gd name="T56" fmla="*/ 1 w 16"/>
                <a:gd name="T57" fmla="*/ 3 h 16"/>
                <a:gd name="T58" fmla="*/ 1 w 16"/>
                <a:gd name="T59" fmla="*/ 4 h 16"/>
                <a:gd name="T60" fmla="*/ 2 w 16"/>
                <a:gd name="T61" fmla="*/ 7 h 16"/>
                <a:gd name="T62" fmla="*/ 2 w 16"/>
                <a:gd name="T63" fmla="*/ 9 h 16"/>
                <a:gd name="T64" fmla="*/ 2 w 16"/>
                <a:gd name="T65" fmla="*/ 10 h 16"/>
                <a:gd name="T66" fmla="*/ 13 w 16"/>
                <a:gd name="T67" fmla="*/ 9 h 16"/>
                <a:gd name="T68" fmla="*/ 10 w 16"/>
                <a:gd name="T69" fmla="*/ 4 h 16"/>
                <a:gd name="T70" fmla="*/ 4 w 16"/>
                <a:gd name="T71" fmla="*/ 5 h 16"/>
                <a:gd name="T72" fmla="*/ 4 w 16"/>
                <a:gd name="T73" fmla="*/ 5 h 16"/>
                <a:gd name="T74" fmla="*/ 11 w 16"/>
                <a:gd name="T75" fmla="*/ 3 h 16"/>
                <a:gd name="T76" fmla="*/ 13 w 16"/>
                <a:gd name="T77" fmla="*/ 9 h 16"/>
                <a:gd name="T78" fmla="*/ 3 w 16"/>
                <a:gd name="T79" fmla="*/ 3 h 16"/>
                <a:gd name="T80" fmla="*/ 3 w 16"/>
                <a:gd name="T81" fmla="*/ 2 h 16"/>
                <a:gd name="T82" fmla="*/ 3 w 16"/>
                <a:gd name="T83" fmla="*/ 0 h 16"/>
                <a:gd name="T84" fmla="*/ 4 w 16"/>
                <a:gd name="T85" fmla="*/ 1 h 16"/>
                <a:gd name="T86" fmla="*/ 3 w 16"/>
                <a:gd name="T87" fmla="*/ 2 h 16"/>
                <a:gd name="T88" fmla="*/ 3 w 16"/>
                <a:gd name="T8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6">
                  <a:moveTo>
                    <a:pt x="8" y="16"/>
                  </a:moveTo>
                  <a:cubicBezTo>
                    <a:pt x="7" y="16"/>
                    <a:pt x="6" y="16"/>
                    <a:pt x="5" y="16"/>
                  </a:cubicBezTo>
                  <a:cubicBezTo>
                    <a:pt x="5" y="16"/>
                    <a:pt x="5" y="15"/>
                    <a:pt x="5" y="15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3"/>
                    <a:pt x="2" y="13"/>
                  </a:cubicBezTo>
                  <a:cubicBezTo>
                    <a:pt x="1" y="13"/>
                    <a:pt x="1" y="12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2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3"/>
                    <a:pt x="4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7" y="16"/>
                    <a:pt x="7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lose/>
                  <a:moveTo>
                    <a:pt x="14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5" y="11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lose/>
                  <a:moveTo>
                    <a:pt x="2" y="10"/>
                  </a:moveTo>
                  <a:cubicBezTo>
                    <a:pt x="1" y="10"/>
                    <a:pt x="1" y="9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  <a:moveTo>
                    <a:pt x="13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2" y="5"/>
                    <a:pt x="10" y="4"/>
                  </a:cubicBezTo>
                  <a:cubicBezTo>
                    <a:pt x="10" y="3"/>
                    <a:pt x="8" y="3"/>
                    <a:pt x="6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7" y="2"/>
                    <a:pt x="9" y="2"/>
                    <a:pt x="11" y="3"/>
                  </a:cubicBezTo>
                  <a:cubicBezTo>
                    <a:pt x="13" y="5"/>
                    <a:pt x="14" y="7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5" name="Freeform 576"/>
            <p:cNvSpPr>
              <a:spLocks/>
            </p:cNvSpPr>
            <p:nvPr/>
          </p:nvSpPr>
          <p:spPr bwMode="auto">
            <a:xfrm>
              <a:off x="3849" y="2192"/>
              <a:ext cx="2" cy="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1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82" name="文本框 781"/>
          <p:cNvSpPr txBox="1"/>
          <p:nvPr/>
        </p:nvSpPr>
        <p:spPr>
          <a:xfrm>
            <a:off x="8109245" y="4195206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STEP02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83" name="文本框 782"/>
          <p:cNvSpPr txBox="1"/>
          <p:nvPr/>
        </p:nvSpPr>
        <p:spPr>
          <a:xfrm>
            <a:off x="8107357" y="4457040"/>
            <a:ext cx="203284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4" name="文本框 783"/>
          <p:cNvSpPr txBox="1"/>
          <p:nvPr/>
        </p:nvSpPr>
        <p:spPr>
          <a:xfrm>
            <a:off x="8706263" y="4213283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85" name="文本框 784"/>
          <p:cNvSpPr txBox="1"/>
          <p:nvPr/>
        </p:nvSpPr>
        <p:spPr>
          <a:xfrm>
            <a:off x="8309291" y="1883957"/>
            <a:ext cx="958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663A77"/>
                </a:solidFill>
                <a:latin typeface="Impact" panose="020B0806030902050204" pitchFamily="34" charset="0"/>
                <a:ea typeface="时尚中黑简体" panose="01010104010101010101" pitchFamily="2" charset="-122"/>
              </a:rPr>
              <a:t>STEP04</a:t>
            </a:r>
            <a:endParaRPr lang="zh-CN" altLang="en-US" dirty="0">
              <a:solidFill>
                <a:srgbClr val="663A77"/>
              </a:solidFill>
              <a:latin typeface="Impact" panose="020B080603090205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786" name="文本框 785"/>
          <p:cNvSpPr txBox="1"/>
          <p:nvPr/>
        </p:nvSpPr>
        <p:spPr>
          <a:xfrm>
            <a:off x="8307403" y="2145791"/>
            <a:ext cx="203284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05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8906309" y="1902034"/>
            <a:ext cx="15868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88" name="文本框 787"/>
          <p:cNvSpPr txBox="1"/>
          <p:nvPr/>
        </p:nvSpPr>
        <p:spPr>
          <a:xfrm>
            <a:off x="5793206" y="779788"/>
            <a:ext cx="207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1491" name="Rectangle 581"/>
          <p:cNvSpPr>
            <a:spLocks noChangeArrowheads="1"/>
          </p:cNvSpPr>
          <p:nvPr/>
        </p:nvSpPr>
        <p:spPr bwMode="auto">
          <a:xfrm>
            <a:off x="4405661" y="2612975"/>
            <a:ext cx="1997075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创意阶梯递进关系图表</a:t>
            </a:r>
          </a:p>
        </p:txBody>
      </p:sp>
    </p:spTree>
    <p:extLst>
      <p:ext uri="{BB962C8B-B14F-4D97-AF65-F5344CB8AC3E}">
        <p14:creationId xmlns:p14="http://schemas.microsoft.com/office/powerpoint/2010/main" val="80546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任意多边形 172"/>
          <p:cNvSpPr/>
          <p:nvPr/>
        </p:nvSpPr>
        <p:spPr>
          <a:xfrm>
            <a:off x="1630813" y="1740323"/>
            <a:ext cx="3607954" cy="296800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675222 w 2566305"/>
              <a:gd name="connsiteY0" fmla="*/ 0 h 2743315"/>
              <a:gd name="connsiteX1" fmla="*/ 2566305 w 2566305"/>
              <a:gd name="connsiteY1" fmla="*/ 1767564 h 2743315"/>
              <a:gd name="connsiteX2" fmla="*/ 606121 w 2566305"/>
              <a:gd name="connsiteY2" fmla="*/ 2743315 h 2743315"/>
              <a:gd name="connsiteX3" fmla="*/ 0 w 2566305"/>
              <a:gd name="connsiteY3" fmla="*/ 815055 h 2743315"/>
              <a:gd name="connsiteX4" fmla="*/ 1675222 w 2566305"/>
              <a:gd name="connsiteY4" fmla="*/ 0 h 2743315"/>
              <a:gd name="connsiteX0" fmla="*/ 1730297 w 2566305"/>
              <a:gd name="connsiteY0" fmla="*/ 0 h 2788032"/>
              <a:gd name="connsiteX1" fmla="*/ 2566305 w 2566305"/>
              <a:gd name="connsiteY1" fmla="*/ 1812281 h 2788032"/>
              <a:gd name="connsiteX2" fmla="*/ 606121 w 2566305"/>
              <a:gd name="connsiteY2" fmla="*/ 2788032 h 2788032"/>
              <a:gd name="connsiteX3" fmla="*/ 0 w 2566305"/>
              <a:gd name="connsiteY3" fmla="*/ 859772 h 2788032"/>
              <a:gd name="connsiteX4" fmla="*/ 1730297 w 2566305"/>
              <a:gd name="connsiteY4" fmla="*/ 0 h 2788032"/>
              <a:gd name="connsiteX0" fmla="*/ 1702760 w 2566305"/>
              <a:gd name="connsiteY0" fmla="*/ 0 h 2866288"/>
              <a:gd name="connsiteX1" fmla="*/ 2566305 w 2566305"/>
              <a:gd name="connsiteY1" fmla="*/ 1890537 h 2866288"/>
              <a:gd name="connsiteX2" fmla="*/ 606121 w 2566305"/>
              <a:gd name="connsiteY2" fmla="*/ 2866288 h 2866288"/>
              <a:gd name="connsiteX3" fmla="*/ 0 w 2566305"/>
              <a:gd name="connsiteY3" fmla="*/ 938028 h 2866288"/>
              <a:gd name="connsiteX4" fmla="*/ 1702760 w 2566305"/>
              <a:gd name="connsiteY4" fmla="*/ 0 h 2866288"/>
              <a:gd name="connsiteX0" fmla="*/ 1950599 w 2814144"/>
              <a:gd name="connsiteY0" fmla="*/ 0 h 2866288"/>
              <a:gd name="connsiteX1" fmla="*/ 2814144 w 2814144"/>
              <a:gd name="connsiteY1" fmla="*/ 1890537 h 2866288"/>
              <a:gd name="connsiteX2" fmla="*/ 853960 w 2814144"/>
              <a:gd name="connsiteY2" fmla="*/ 2866288 h 2866288"/>
              <a:gd name="connsiteX3" fmla="*/ 0 w 2814144"/>
              <a:gd name="connsiteY3" fmla="*/ 1329305 h 2866288"/>
              <a:gd name="connsiteX4" fmla="*/ 1950599 w 2814144"/>
              <a:gd name="connsiteY4" fmla="*/ 0 h 2866288"/>
              <a:gd name="connsiteX0" fmla="*/ 1950599 w 2814144"/>
              <a:gd name="connsiteY0" fmla="*/ 0 h 2788032"/>
              <a:gd name="connsiteX1" fmla="*/ 2814144 w 2814144"/>
              <a:gd name="connsiteY1" fmla="*/ 1890537 h 2788032"/>
              <a:gd name="connsiteX2" fmla="*/ 1404714 w 2814144"/>
              <a:gd name="connsiteY2" fmla="*/ 2788032 h 2788032"/>
              <a:gd name="connsiteX3" fmla="*/ 0 w 2814144"/>
              <a:gd name="connsiteY3" fmla="*/ 1329305 h 2788032"/>
              <a:gd name="connsiteX4" fmla="*/ 1950599 w 2814144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206332 h 2788032"/>
              <a:gd name="connsiteX4" fmla="*/ 1647684 w 2511229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340484 h 2788032"/>
              <a:gd name="connsiteX4" fmla="*/ 1647684 w 2511229"/>
              <a:gd name="connsiteY4" fmla="*/ 0 h 2788032"/>
              <a:gd name="connsiteX0" fmla="*/ 1711939 w 2575484"/>
              <a:gd name="connsiteY0" fmla="*/ 0 h 2788032"/>
              <a:gd name="connsiteX1" fmla="*/ 2575484 w 2575484"/>
              <a:gd name="connsiteY1" fmla="*/ 1890537 h 2788032"/>
              <a:gd name="connsiteX2" fmla="*/ 1166054 w 2575484"/>
              <a:gd name="connsiteY2" fmla="*/ 2788032 h 2788032"/>
              <a:gd name="connsiteX3" fmla="*/ 0 w 2575484"/>
              <a:gd name="connsiteY3" fmla="*/ 1251049 h 2788032"/>
              <a:gd name="connsiteX4" fmla="*/ 1711939 w 2575484"/>
              <a:gd name="connsiteY4" fmla="*/ 0 h 2788032"/>
              <a:gd name="connsiteX0" fmla="*/ 1711939 w 2575484"/>
              <a:gd name="connsiteY0" fmla="*/ 0 h 2676238"/>
              <a:gd name="connsiteX1" fmla="*/ 2575484 w 2575484"/>
              <a:gd name="connsiteY1" fmla="*/ 1890537 h 2676238"/>
              <a:gd name="connsiteX2" fmla="*/ 1221130 w 2575484"/>
              <a:gd name="connsiteY2" fmla="*/ 2676238 h 2676238"/>
              <a:gd name="connsiteX3" fmla="*/ 0 w 2575484"/>
              <a:gd name="connsiteY3" fmla="*/ 1251049 h 2676238"/>
              <a:gd name="connsiteX4" fmla="*/ 1711939 w 2575484"/>
              <a:gd name="connsiteY4" fmla="*/ 0 h 2676238"/>
              <a:gd name="connsiteX0" fmla="*/ 1711939 w 2575484"/>
              <a:gd name="connsiteY0" fmla="*/ 0 h 2933363"/>
              <a:gd name="connsiteX1" fmla="*/ 2575484 w 2575484"/>
              <a:gd name="connsiteY1" fmla="*/ 1890537 h 2933363"/>
              <a:gd name="connsiteX2" fmla="*/ 1441431 w 2575484"/>
              <a:gd name="connsiteY2" fmla="*/ 2933363 h 2933363"/>
              <a:gd name="connsiteX3" fmla="*/ 0 w 2575484"/>
              <a:gd name="connsiteY3" fmla="*/ 1251049 h 2933363"/>
              <a:gd name="connsiteX4" fmla="*/ 1711939 w 2575484"/>
              <a:gd name="connsiteY4" fmla="*/ 0 h 2933363"/>
              <a:gd name="connsiteX0" fmla="*/ 1711939 w 2970191"/>
              <a:gd name="connsiteY0" fmla="*/ 0 h 2933363"/>
              <a:gd name="connsiteX1" fmla="*/ 2970191 w 2970191"/>
              <a:gd name="connsiteY1" fmla="*/ 1532798 h 2933363"/>
              <a:gd name="connsiteX2" fmla="*/ 1441431 w 2970191"/>
              <a:gd name="connsiteY2" fmla="*/ 2933363 h 2933363"/>
              <a:gd name="connsiteX3" fmla="*/ 0 w 2970191"/>
              <a:gd name="connsiteY3" fmla="*/ 1251049 h 2933363"/>
              <a:gd name="connsiteX4" fmla="*/ 1711939 w 2970191"/>
              <a:gd name="connsiteY4" fmla="*/ 0 h 2933363"/>
              <a:gd name="connsiteX0" fmla="*/ 1711939 w 3098700"/>
              <a:gd name="connsiteY0" fmla="*/ 0 h 2933363"/>
              <a:gd name="connsiteX1" fmla="*/ 3098700 w 3098700"/>
              <a:gd name="connsiteY1" fmla="*/ 1432184 h 2933363"/>
              <a:gd name="connsiteX2" fmla="*/ 1441431 w 3098700"/>
              <a:gd name="connsiteY2" fmla="*/ 2933363 h 2933363"/>
              <a:gd name="connsiteX3" fmla="*/ 0 w 3098700"/>
              <a:gd name="connsiteY3" fmla="*/ 1251049 h 2933363"/>
              <a:gd name="connsiteX4" fmla="*/ 1711939 w 3098700"/>
              <a:gd name="connsiteY4" fmla="*/ 0 h 2933363"/>
              <a:gd name="connsiteX0" fmla="*/ 1684402 w 3098700"/>
              <a:gd name="connsiteY0" fmla="*/ 0 h 2899825"/>
              <a:gd name="connsiteX1" fmla="*/ 3098700 w 3098700"/>
              <a:gd name="connsiteY1" fmla="*/ 1398646 h 2899825"/>
              <a:gd name="connsiteX2" fmla="*/ 1441431 w 3098700"/>
              <a:gd name="connsiteY2" fmla="*/ 2899825 h 2899825"/>
              <a:gd name="connsiteX3" fmla="*/ 0 w 3098700"/>
              <a:gd name="connsiteY3" fmla="*/ 1217511 h 2899825"/>
              <a:gd name="connsiteX4" fmla="*/ 1684402 w 3098700"/>
              <a:gd name="connsiteY4" fmla="*/ 0 h 2899825"/>
              <a:gd name="connsiteX0" fmla="*/ 1684402 w 3034445"/>
              <a:gd name="connsiteY0" fmla="*/ 0 h 2899825"/>
              <a:gd name="connsiteX1" fmla="*/ 3034445 w 3034445"/>
              <a:gd name="connsiteY1" fmla="*/ 1454543 h 2899825"/>
              <a:gd name="connsiteX2" fmla="*/ 1441431 w 3034445"/>
              <a:gd name="connsiteY2" fmla="*/ 2899825 h 2899825"/>
              <a:gd name="connsiteX3" fmla="*/ 0 w 3034445"/>
              <a:gd name="connsiteY3" fmla="*/ 1217511 h 2899825"/>
              <a:gd name="connsiteX4" fmla="*/ 1684402 w 3034445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2997729"/>
              <a:gd name="connsiteY0" fmla="*/ 0 h 2899825"/>
              <a:gd name="connsiteX1" fmla="*/ 2997729 w 2997729"/>
              <a:gd name="connsiteY1" fmla="*/ 1532798 h 2899825"/>
              <a:gd name="connsiteX2" fmla="*/ 1441431 w 2997729"/>
              <a:gd name="connsiteY2" fmla="*/ 2899825 h 2899825"/>
              <a:gd name="connsiteX3" fmla="*/ 0 w 2997729"/>
              <a:gd name="connsiteY3" fmla="*/ 1217511 h 2899825"/>
              <a:gd name="connsiteX4" fmla="*/ 1684402 w 2997729"/>
              <a:gd name="connsiteY4" fmla="*/ 0 h 2899825"/>
              <a:gd name="connsiteX0" fmla="*/ 1684402 w 3476981"/>
              <a:gd name="connsiteY0" fmla="*/ 0 h 2899825"/>
              <a:gd name="connsiteX1" fmla="*/ 3476981 w 3476981"/>
              <a:gd name="connsiteY1" fmla="*/ 2097651 h 2899825"/>
              <a:gd name="connsiteX2" fmla="*/ 1441431 w 3476981"/>
              <a:gd name="connsiteY2" fmla="*/ 2899825 h 2899825"/>
              <a:gd name="connsiteX3" fmla="*/ 0 w 3476981"/>
              <a:gd name="connsiteY3" fmla="*/ 1217511 h 2899825"/>
              <a:gd name="connsiteX4" fmla="*/ 1684402 w 3476981"/>
              <a:gd name="connsiteY4" fmla="*/ 0 h 2899825"/>
              <a:gd name="connsiteX0" fmla="*/ 1684402 w 3476981"/>
              <a:gd name="connsiteY0" fmla="*/ 0 h 3483505"/>
              <a:gd name="connsiteX1" fmla="*/ 3476981 w 3476981"/>
              <a:gd name="connsiteY1" fmla="*/ 2097651 h 3483505"/>
              <a:gd name="connsiteX2" fmla="*/ 1920684 w 3476981"/>
              <a:gd name="connsiteY2" fmla="*/ 3483505 h 3483505"/>
              <a:gd name="connsiteX3" fmla="*/ 0 w 3476981"/>
              <a:gd name="connsiteY3" fmla="*/ 1217511 h 3483505"/>
              <a:gd name="connsiteX4" fmla="*/ 1684402 w 3476981"/>
              <a:gd name="connsiteY4" fmla="*/ 0 h 348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6981" h="3483505">
                <a:moveTo>
                  <a:pt x="1684402" y="0"/>
                </a:moveTo>
                <a:lnTo>
                  <a:pt x="3476981" y="2097651"/>
                </a:lnTo>
                <a:lnTo>
                  <a:pt x="1920684" y="3483505"/>
                </a:lnTo>
                <a:lnTo>
                  <a:pt x="0" y="1217511"/>
                </a:lnTo>
                <a:lnTo>
                  <a:pt x="1684402" y="0"/>
                </a:lnTo>
                <a:close/>
              </a:path>
            </a:pathLst>
          </a:custGeom>
          <a:gradFill>
            <a:gsLst>
              <a:gs pos="61000">
                <a:srgbClr val="CCCCCC">
                  <a:alpha val="15000"/>
                </a:srgbClr>
              </a:gs>
              <a:gs pos="13000">
                <a:srgbClr val="000000">
                  <a:alpha val="40000"/>
                </a:srgbClr>
              </a:gs>
              <a:gs pos="31000">
                <a:schemeClr val="tx1">
                  <a:lumMod val="65000"/>
                  <a:lumOff val="35000"/>
                  <a:alpha val="24000"/>
                </a:schemeClr>
              </a:gs>
              <a:gs pos="0">
                <a:schemeClr val="tx1">
                  <a:alpha val="49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2" name="任意多边形 171"/>
          <p:cNvSpPr/>
          <p:nvPr/>
        </p:nvSpPr>
        <p:spPr>
          <a:xfrm>
            <a:off x="8777524" y="4543569"/>
            <a:ext cx="3110649" cy="2470700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675222 w 2566305"/>
              <a:gd name="connsiteY0" fmla="*/ 0 h 2743315"/>
              <a:gd name="connsiteX1" fmla="*/ 2566305 w 2566305"/>
              <a:gd name="connsiteY1" fmla="*/ 1767564 h 2743315"/>
              <a:gd name="connsiteX2" fmla="*/ 606121 w 2566305"/>
              <a:gd name="connsiteY2" fmla="*/ 2743315 h 2743315"/>
              <a:gd name="connsiteX3" fmla="*/ 0 w 2566305"/>
              <a:gd name="connsiteY3" fmla="*/ 815055 h 2743315"/>
              <a:gd name="connsiteX4" fmla="*/ 1675222 w 2566305"/>
              <a:gd name="connsiteY4" fmla="*/ 0 h 2743315"/>
              <a:gd name="connsiteX0" fmla="*/ 1730297 w 2566305"/>
              <a:gd name="connsiteY0" fmla="*/ 0 h 2788032"/>
              <a:gd name="connsiteX1" fmla="*/ 2566305 w 2566305"/>
              <a:gd name="connsiteY1" fmla="*/ 1812281 h 2788032"/>
              <a:gd name="connsiteX2" fmla="*/ 606121 w 2566305"/>
              <a:gd name="connsiteY2" fmla="*/ 2788032 h 2788032"/>
              <a:gd name="connsiteX3" fmla="*/ 0 w 2566305"/>
              <a:gd name="connsiteY3" fmla="*/ 859772 h 2788032"/>
              <a:gd name="connsiteX4" fmla="*/ 1730297 w 2566305"/>
              <a:gd name="connsiteY4" fmla="*/ 0 h 2788032"/>
              <a:gd name="connsiteX0" fmla="*/ 1702760 w 2566305"/>
              <a:gd name="connsiteY0" fmla="*/ 0 h 2866288"/>
              <a:gd name="connsiteX1" fmla="*/ 2566305 w 2566305"/>
              <a:gd name="connsiteY1" fmla="*/ 1890537 h 2866288"/>
              <a:gd name="connsiteX2" fmla="*/ 606121 w 2566305"/>
              <a:gd name="connsiteY2" fmla="*/ 2866288 h 2866288"/>
              <a:gd name="connsiteX3" fmla="*/ 0 w 2566305"/>
              <a:gd name="connsiteY3" fmla="*/ 938028 h 2866288"/>
              <a:gd name="connsiteX4" fmla="*/ 1702760 w 2566305"/>
              <a:gd name="connsiteY4" fmla="*/ 0 h 2866288"/>
              <a:gd name="connsiteX0" fmla="*/ 1950599 w 2814144"/>
              <a:gd name="connsiteY0" fmla="*/ 0 h 2866288"/>
              <a:gd name="connsiteX1" fmla="*/ 2814144 w 2814144"/>
              <a:gd name="connsiteY1" fmla="*/ 1890537 h 2866288"/>
              <a:gd name="connsiteX2" fmla="*/ 853960 w 2814144"/>
              <a:gd name="connsiteY2" fmla="*/ 2866288 h 2866288"/>
              <a:gd name="connsiteX3" fmla="*/ 0 w 2814144"/>
              <a:gd name="connsiteY3" fmla="*/ 1329305 h 2866288"/>
              <a:gd name="connsiteX4" fmla="*/ 1950599 w 2814144"/>
              <a:gd name="connsiteY4" fmla="*/ 0 h 2866288"/>
              <a:gd name="connsiteX0" fmla="*/ 1950599 w 2814144"/>
              <a:gd name="connsiteY0" fmla="*/ 0 h 2788032"/>
              <a:gd name="connsiteX1" fmla="*/ 2814144 w 2814144"/>
              <a:gd name="connsiteY1" fmla="*/ 1890537 h 2788032"/>
              <a:gd name="connsiteX2" fmla="*/ 1404714 w 2814144"/>
              <a:gd name="connsiteY2" fmla="*/ 2788032 h 2788032"/>
              <a:gd name="connsiteX3" fmla="*/ 0 w 2814144"/>
              <a:gd name="connsiteY3" fmla="*/ 1329305 h 2788032"/>
              <a:gd name="connsiteX4" fmla="*/ 1950599 w 2814144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206332 h 2788032"/>
              <a:gd name="connsiteX4" fmla="*/ 1647684 w 2511229"/>
              <a:gd name="connsiteY4" fmla="*/ 0 h 2788032"/>
              <a:gd name="connsiteX0" fmla="*/ 1647684 w 2511229"/>
              <a:gd name="connsiteY0" fmla="*/ 0 h 2788032"/>
              <a:gd name="connsiteX1" fmla="*/ 2511229 w 2511229"/>
              <a:gd name="connsiteY1" fmla="*/ 1890537 h 2788032"/>
              <a:gd name="connsiteX2" fmla="*/ 1101799 w 2511229"/>
              <a:gd name="connsiteY2" fmla="*/ 2788032 h 2788032"/>
              <a:gd name="connsiteX3" fmla="*/ 0 w 2511229"/>
              <a:gd name="connsiteY3" fmla="*/ 1340484 h 2788032"/>
              <a:gd name="connsiteX4" fmla="*/ 1647684 w 2511229"/>
              <a:gd name="connsiteY4" fmla="*/ 0 h 2788032"/>
              <a:gd name="connsiteX0" fmla="*/ 1711939 w 2575484"/>
              <a:gd name="connsiteY0" fmla="*/ 0 h 2788032"/>
              <a:gd name="connsiteX1" fmla="*/ 2575484 w 2575484"/>
              <a:gd name="connsiteY1" fmla="*/ 1890537 h 2788032"/>
              <a:gd name="connsiteX2" fmla="*/ 1166054 w 2575484"/>
              <a:gd name="connsiteY2" fmla="*/ 2788032 h 2788032"/>
              <a:gd name="connsiteX3" fmla="*/ 0 w 2575484"/>
              <a:gd name="connsiteY3" fmla="*/ 1251049 h 2788032"/>
              <a:gd name="connsiteX4" fmla="*/ 1711939 w 2575484"/>
              <a:gd name="connsiteY4" fmla="*/ 0 h 2788032"/>
              <a:gd name="connsiteX0" fmla="*/ 1711939 w 2575484"/>
              <a:gd name="connsiteY0" fmla="*/ 0 h 2676238"/>
              <a:gd name="connsiteX1" fmla="*/ 2575484 w 2575484"/>
              <a:gd name="connsiteY1" fmla="*/ 1890537 h 2676238"/>
              <a:gd name="connsiteX2" fmla="*/ 1221130 w 2575484"/>
              <a:gd name="connsiteY2" fmla="*/ 2676238 h 2676238"/>
              <a:gd name="connsiteX3" fmla="*/ 0 w 2575484"/>
              <a:gd name="connsiteY3" fmla="*/ 1251049 h 2676238"/>
              <a:gd name="connsiteX4" fmla="*/ 1711939 w 2575484"/>
              <a:gd name="connsiteY4" fmla="*/ 0 h 2676238"/>
              <a:gd name="connsiteX0" fmla="*/ 1711939 w 2575484"/>
              <a:gd name="connsiteY0" fmla="*/ 0 h 2933363"/>
              <a:gd name="connsiteX1" fmla="*/ 2575484 w 2575484"/>
              <a:gd name="connsiteY1" fmla="*/ 1890537 h 2933363"/>
              <a:gd name="connsiteX2" fmla="*/ 1441431 w 2575484"/>
              <a:gd name="connsiteY2" fmla="*/ 2933363 h 2933363"/>
              <a:gd name="connsiteX3" fmla="*/ 0 w 2575484"/>
              <a:gd name="connsiteY3" fmla="*/ 1251049 h 2933363"/>
              <a:gd name="connsiteX4" fmla="*/ 1711939 w 2575484"/>
              <a:gd name="connsiteY4" fmla="*/ 0 h 2933363"/>
              <a:gd name="connsiteX0" fmla="*/ 1711939 w 2970191"/>
              <a:gd name="connsiteY0" fmla="*/ 0 h 2933363"/>
              <a:gd name="connsiteX1" fmla="*/ 2970191 w 2970191"/>
              <a:gd name="connsiteY1" fmla="*/ 1532798 h 2933363"/>
              <a:gd name="connsiteX2" fmla="*/ 1441431 w 2970191"/>
              <a:gd name="connsiteY2" fmla="*/ 2933363 h 2933363"/>
              <a:gd name="connsiteX3" fmla="*/ 0 w 2970191"/>
              <a:gd name="connsiteY3" fmla="*/ 1251049 h 2933363"/>
              <a:gd name="connsiteX4" fmla="*/ 1711939 w 2970191"/>
              <a:gd name="connsiteY4" fmla="*/ 0 h 2933363"/>
              <a:gd name="connsiteX0" fmla="*/ 1711939 w 3098700"/>
              <a:gd name="connsiteY0" fmla="*/ 0 h 2933363"/>
              <a:gd name="connsiteX1" fmla="*/ 3098700 w 3098700"/>
              <a:gd name="connsiteY1" fmla="*/ 1432184 h 2933363"/>
              <a:gd name="connsiteX2" fmla="*/ 1441431 w 3098700"/>
              <a:gd name="connsiteY2" fmla="*/ 2933363 h 2933363"/>
              <a:gd name="connsiteX3" fmla="*/ 0 w 3098700"/>
              <a:gd name="connsiteY3" fmla="*/ 1251049 h 2933363"/>
              <a:gd name="connsiteX4" fmla="*/ 1711939 w 3098700"/>
              <a:gd name="connsiteY4" fmla="*/ 0 h 2933363"/>
              <a:gd name="connsiteX0" fmla="*/ 1684402 w 3098700"/>
              <a:gd name="connsiteY0" fmla="*/ 0 h 2899825"/>
              <a:gd name="connsiteX1" fmla="*/ 3098700 w 3098700"/>
              <a:gd name="connsiteY1" fmla="*/ 1398646 h 2899825"/>
              <a:gd name="connsiteX2" fmla="*/ 1441431 w 3098700"/>
              <a:gd name="connsiteY2" fmla="*/ 2899825 h 2899825"/>
              <a:gd name="connsiteX3" fmla="*/ 0 w 3098700"/>
              <a:gd name="connsiteY3" fmla="*/ 1217511 h 2899825"/>
              <a:gd name="connsiteX4" fmla="*/ 1684402 w 3098700"/>
              <a:gd name="connsiteY4" fmla="*/ 0 h 2899825"/>
              <a:gd name="connsiteX0" fmla="*/ 1684402 w 3034445"/>
              <a:gd name="connsiteY0" fmla="*/ 0 h 2899825"/>
              <a:gd name="connsiteX1" fmla="*/ 3034445 w 3034445"/>
              <a:gd name="connsiteY1" fmla="*/ 1454543 h 2899825"/>
              <a:gd name="connsiteX2" fmla="*/ 1441431 w 3034445"/>
              <a:gd name="connsiteY2" fmla="*/ 2899825 h 2899825"/>
              <a:gd name="connsiteX3" fmla="*/ 0 w 3034445"/>
              <a:gd name="connsiteY3" fmla="*/ 1217511 h 2899825"/>
              <a:gd name="connsiteX4" fmla="*/ 1684402 w 3034445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3016087"/>
              <a:gd name="connsiteY0" fmla="*/ 0 h 2899825"/>
              <a:gd name="connsiteX1" fmla="*/ 3016087 w 3016087"/>
              <a:gd name="connsiteY1" fmla="*/ 1510439 h 2899825"/>
              <a:gd name="connsiteX2" fmla="*/ 1441431 w 3016087"/>
              <a:gd name="connsiteY2" fmla="*/ 2899825 h 2899825"/>
              <a:gd name="connsiteX3" fmla="*/ 0 w 3016087"/>
              <a:gd name="connsiteY3" fmla="*/ 1217511 h 2899825"/>
              <a:gd name="connsiteX4" fmla="*/ 1684402 w 3016087"/>
              <a:gd name="connsiteY4" fmla="*/ 0 h 2899825"/>
              <a:gd name="connsiteX0" fmla="*/ 1684402 w 2997729"/>
              <a:gd name="connsiteY0" fmla="*/ 0 h 2899825"/>
              <a:gd name="connsiteX1" fmla="*/ 2997729 w 2997729"/>
              <a:gd name="connsiteY1" fmla="*/ 1532798 h 2899825"/>
              <a:gd name="connsiteX2" fmla="*/ 1441431 w 2997729"/>
              <a:gd name="connsiteY2" fmla="*/ 2899825 h 2899825"/>
              <a:gd name="connsiteX3" fmla="*/ 0 w 2997729"/>
              <a:gd name="connsiteY3" fmla="*/ 1217511 h 2899825"/>
              <a:gd name="connsiteX4" fmla="*/ 1684402 w 2997729"/>
              <a:gd name="connsiteY4" fmla="*/ 0 h 2899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7729" h="2899825">
                <a:moveTo>
                  <a:pt x="1684402" y="0"/>
                </a:moveTo>
                <a:lnTo>
                  <a:pt x="2997729" y="1532798"/>
                </a:lnTo>
                <a:lnTo>
                  <a:pt x="1441431" y="2899825"/>
                </a:lnTo>
                <a:lnTo>
                  <a:pt x="0" y="1217511"/>
                </a:lnTo>
                <a:lnTo>
                  <a:pt x="1684402" y="0"/>
                </a:lnTo>
                <a:close/>
              </a:path>
            </a:pathLst>
          </a:custGeom>
          <a:gradFill>
            <a:gsLst>
              <a:gs pos="67000">
                <a:srgbClr val="CCCCCC">
                  <a:alpha val="15000"/>
                </a:srgbClr>
              </a:gs>
              <a:gs pos="21000">
                <a:srgbClr val="000000">
                  <a:alpha val="40000"/>
                </a:srgbClr>
              </a:gs>
              <a:gs pos="41000">
                <a:schemeClr val="tx1">
                  <a:lumMod val="65000"/>
                  <a:lumOff val="35000"/>
                  <a:alpha val="2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71" name="任意多边形 170"/>
          <p:cNvSpPr/>
          <p:nvPr/>
        </p:nvSpPr>
        <p:spPr>
          <a:xfrm>
            <a:off x="1432460" y="4643460"/>
            <a:ext cx="5540432" cy="2884082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896595 w 4846251"/>
              <a:gd name="connsiteY0" fmla="*/ 0 h 4215264"/>
              <a:gd name="connsiteX1" fmla="*/ 4846251 w 4846251"/>
              <a:gd name="connsiteY1" fmla="*/ 2630505 h 4215264"/>
              <a:gd name="connsiteX2" fmla="*/ 875378 w 4846251"/>
              <a:gd name="connsiteY2" fmla="*/ 4215264 h 4215264"/>
              <a:gd name="connsiteX3" fmla="*/ 0 w 4846251"/>
              <a:gd name="connsiteY3" fmla="*/ 2033605 h 4215264"/>
              <a:gd name="connsiteX4" fmla="*/ 3896595 w 4846251"/>
              <a:gd name="connsiteY4" fmla="*/ 0 h 4215264"/>
              <a:gd name="connsiteX0" fmla="*/ 3448998 w 4398654"/>
              <a:gd name="connsiteY0" fmla="*/ 0 h 4215264"/>
              <a:gd name="connsiteX1" fmla="*/ 4398654 w 4398654"/>
              <a:gd name="connsiteY1" fmla="*/ 2630505 h 4215264"/>
              <a:gd name="connsiteX2" fmla="*/ 427781 w 4398654"/>
              <a:gd name="connsiteY2" fmla="*/ 4215264 h 4215264"/>
              <a:gd name="connsiteX3" fmla="*/ 0 w 4398654"/>
              <a:gd name="connsiteY3" fmla="*/ 1181844 h 4215264"/>
              <a:gd name="connsiteX4" fmla="*/ 3448998 w 4398654"/>
              <a:gd name="connsiteY4" fmla="*/ 0 h 4215264"/>
              <a:gd name="connsiteX0" fmla="*/ 3448998 w 4398654"/>
              <a:gd name="connsiteY0" fmla="*/ 0 h 4130088"/>
              <a:gd name="connsiteX1" fmla="*/ 4398654 w 4398654"/>
              <a:gd name="connsiteY1" fmla="*/ 2630505 h 4130088"/>
              <a:gd name="connsiteX2" fmla="*/ 777467 w 4398654"/>
              <a:gd name="connsiteY2" fmla="*/ 4130088 h 4130088"/>
              <a:gd name="connsiteX3" fmla="*/ 0 w 4398654"/>
              <a:gd name="connsiteY3" fmla="*/ 1181844 h 4130088"/>
              <a:gd name="connsiteX4" fmla="*/ 3448998 w 4398654"/>
              <a:gd name="connsiteY4" fmla="*/ 0 h 4130088"/>
              <a:gd name="connsiteX0" fmla="*/ 3448998 w 4398654"/>
              <a:gd name="connsiteY0" fmla="*/ 0 h 4164159"/>
              <a:gd name="connsiteX1" fmla="*/ 4398654 w 4398654"/>
              <a:gd name="connsiteY1" fmla="*/ 2630505 h 4164159"/>
              <a:gd name="connsiteX2" fmla="*/ 763479 w 4398654"/>
              <a:gd name="connsiteY2" fmla="*/ 4164159 h 4164159"/>
              <a:gd name="connsiteX3" fmla="*/ 0 w 4398654"/>
              <a:gd name="connsiteY3" fmla="*/ 1181844 h 4164159"/>
              <a:gd name="connsiteX4" fmla="*/ 3448998 w 4398654"/>
              <a:gd name="connsiteY4" fmla="*/ 0 h 4164159"/>
              <a:gd name="connsiteX0" fmla="*/ 3448998 w 4398654"/>
              <a:gd name="connsiteY0" fmla="*/ 0 h 4215264"/>
              <a:gd name="connsiteX1" fmla="*/ 4398654 w 4398654"/>
              <a:gd name="connsiteY1" fmla="*/ 2630505 h 4215264"/>
              <a:gd name="connsiteX2" fmla="*/ 749492 w 4398654"/>
              <a:gd name="connsiteY2" fmla="*/ 4215264 h 4215264"/>
              <a:gd name="connsiteX3" fmla="*/ 0 w 4398654"/>
              <a:gd name="connsiteY3" fmla="*/ 1181844 h 4215264"/>
              <a:gd name="connsiteX4" fmla="*/ 3448998 w 4398654"/>
              <a:gd name="connsiteY4" fmla="*/ 0 h 4215264"/>
              <a:gd name="connsiteX0" fmla="*/ 3448998 w 4314730"/>
              <a:gd name="connsiteY0" fmla="*/ 0 h 4215264"/>
              <a:gd name="connsiteX1" fmla="*/ 4314730 w 4314730"/>
              <a:gd name="connsiteY1" fmla="*/ 2749752 h 4215264"/>
              <a:gd name="connsiteX2" fmla="*/ 749492 w 4314730"/>
              <a:gd name="connsiteY2" fmla="*/ 4215264 h 4215264"/>
              <a:gd name="connsiteX3" fmla="*/ 0 w 4314730"/>
              <a:gd name="connsiteY3" fmla="*/ 1181844 h 4215264"/>
              <a:gd name="connsiteX4" fmla="*/ 3448998 w 4314730"/>
              <a:gd name="connsiteY4" fmla="*/ 0 h 4215264"/>
              <a:gd name="connsiteX0" fmla="*/ 3462986 w 4314730"/>
              <a:gd name="connsiteY0" fmla="*/ 0 h 4215264"/>
              <a:gd name="connsiteX1" fmla="*/ 4314730 w 4314730"/>
              <a:gd name="connsiteY1" fmla="*/ 2749752 h 4215264"/>
              <a:gd name="connsiteX2" fmla="*/ 749492 w 4314730"/>
              <a:gd name="connsiteY2" fmla="*/ 4215264 h 4215264"/>
              <a:gd name="connsiteX3" fmla="*/ 0 w 4314730"/>
              <a:gd name="connsiteY3" fmla="*/ 1181844 h 4215264"/>
              <a:gd name="connsiteX4" fmla="*/ 3462986 w 4314730"/>
              <a:gd name="connsiteY4" fmla="*/ 0 h 4215264"/>
              <a:gd name="connsiteX0" fmla="*/ 3462986 w 4258781"/>
              <a:gd name="connsiteY0" fmla="*/ 0 h 4215264"/>
              <a:gd name="connsiteX1" fmla="*/ 4258781 w 4258781"/>
              <a:gd name="connsiteY1" fmla="*/ 2800857 h 4215264"/>
              <a:gd name="connsiteX2" fmla="*/ 749492 w 4258781"/>
              <a:gd name="connsiteY2" fmla="*/ 4215264 h 4215264"/>
              <a:gd name="connsiteX3" fmla="*/ 0 w 4258781"/>
              <a:gd name="connsiteY3" fmla="*/ 1181844 h 4215264"/>
              <a:gd name="connsiteX4" fmla="*/ 3462986 w 4258781"/>
              <a:gd name="connsiteY4" fmla="*/ 0 h 4215264"/>
              <a:gd name="connsiteX0" fmla="*/ 3546910 w 4342705"/>
              <a:gd name="connsiteY0" fmla="*/ 0 h 4215264"/>
              <a:gd name="connsiteX1" fmla="*/ 4342705 w 4342705"/>
              <a:gd name="connsiteY1" fmla="*/ 2800857 h 4215264"/>
              <a:gd name="connsiteX2" fmla="*/ 833416 w 4342705"/>
              <a:gd name="connsiteY2" fmla="*/ 4215264 h 4215264"/>
              <a:gd name="connsiteX3" fmla="*/ 0 w 4342705"/>
              <a:gd name="connsiteY3" fmla="*/ 1062598 h 4215264"/>
              <a:gd name="connsiteX4" fmla="*/ 3546910 w 4342705"/>
              <a:gd name="connsiteY4" fmla="*/ 0 h 4215264"/>
              <a:gd name="connsiteX0" fmla="*/ 3588872 w 4384667"/>
              <a:gd name="connsiteY0" fmla="*/ 0 h 4215264"/>
              <a:gd name="connsiteX1" fmla="*/ 4384667 w 4384667"/>
              <a:gd name="connsiteY1" fmla="*/ 2800857 h 4215264"/>
              <a:gd name="connsiteX2" fmla="*/ 875378 w 4384667"/>
              <a:gd name="connsiteY2" fmla="*/ 4215264 h 4215264"/>
              <a:gd name="connsiteX3" fmla="*/ 0 w 4384667"/>
              <a:gd name="connsiteY3" fmla="*/ 1079633 h 4215264"/>
              <a:gd name="connsiteX4" fmla="*/ 3588872 w 4384667"/>
              <a:gd name="connsiteY4" fmla="*/ 0 h 4215264"/>
              <a:gd name="connsiteX0" fmla="*/ 3588872 w 4384667"/>
              <a:gd name="connsiteY0" fmla="*/ 0 h 4266369"/>
              <a:gd name="connsiteX1" fmla="*/ 4384667 w 4384667"/>
              <a:gd name="connsiteY1" fmla="*/ 2800857 h 4266369"/>
              <a:gd name="connsiteX2" fmla="*/ 777467 w 4384667"/>
              <a:gd name="connsiteY2" fmla="*/ 4266369 h 4266369"/>
              <a:gd name="connsiteX3" fmla="*/ 0 w 4384667"/>
              <a:gd name="connsiteY3" fmla="*/ 1079633 h 4266369"/>
              <a:gd name="connsiteX4" fmla="*/ 3588872 w 4384667"/>
              <a:gd name="connsiteY4" fmla="*/ 0 h 4266369"/>
              <a:gd name="connsiteX0" fmla="*/ 3448998 w 4244793"/>
              <a:gd name="connsiteY0" fmla="*/ 0 h 4266369"/>
              <a:gd name="connsiteX1" fmla="*/ 4244793 w 4244793"/>
              <a:gd name="connsiteY1" fmla="*/ 2800857 h 4266369"/>
              <a:gd name="connsiteX2" fmla="*/ 637593 w 4244793"/>
              <a:gd name="connsiteY2" fmla="*/ 4266369 h 4266369"/>
              <a:gd name="connsiteX3" fmla="*/ 0 w 4244793"/>
              <a:gd name="connsiteY3" fmla="*/ 1561514 h 4266369"/>
              <a:gd name="connsiteX4" fmla="*/ 3448998 w 4244793"/>
              <a:gd name="connsiteY4" fmla="*/ 0 h 4266369"/>
              <a:gd name="connsiteX0" fmla="*/ 3602859 w 4398654"/>
              <a:gd name="connsiteY0" fmla="*/ 0 h 4266369"/>
              <a:gd name="connsiteX1" fmla="*/ 4398654 w 4398654"/>
              <a:gd name="connsiteY1" fmla="*/ 2800857 h 4266369"/>
              <a:gd name="connsiteX2" fmla="*/ 791454 w 4398654"/>
              <a:gd name="connsiteY2" fmla="*/ 4266369 h 4266369"/>
              <a:gd name="connsiteX3" fmla="*/ 0 w 4398654"/>
              <a:gd name="connsiteY3" fmla="*/ 1584462 h 4266369"/>
              <a:gd name="connsiteX4" fmla="*/ 3602859 w 4398654"/>
              <a:gd name="connsiteY4" fmla="*/ 0 h 4266369"/>
              <a:gd name="connsiteX0" fmla="*/ 3602859 w 4300742"/>
              <a:gd name="connsiteY0" fmla="*/ 0 h 4266369"/>
              <a:gd name="connsiteX1" fmla="*/ 4300742 w 4300742"/>
              <a:gd name="connsiteY1" fmla="*/ 2846750 h 4266369"/>
              <a:gd name="connsiteX2" fmla="*/ 791454 w 4300742"/>
              <a:gd name="connsiteY2" fmla="*/ 4266369 h 4266369"/>
              <a:gd name="connsiteX3" fmla="*/ 0 w 4300742"/>
              <a:gd name="connsiteY3" fmla="*/ 1584462 h 4266369"/>
              <a:gd name="connsiteX4" fmla="*/ 3602859 w 4300742"/>
              <a:gd name="connsiteY4" fmla="*/ 0 h 4266369"/>
              <a:gd name="connsiteX0" fmla="*/ 3602859 w 4300742"/>
              <a:gd name="connsiteY0" fmla="*/ 0 h 4381102"/>
              <a:gd name="connsiteX1" fmla="*/ 4300742 w 4300742"/>
              <a:gd name="connsiteY1" fmla="*/ 2846750 h 4381102"/>
              <a:gd name="connsiteX2" fmla="*/ 679555 w 4300742"/>
              <a:gd name="connsiteY2" fmla="*/ 4381102 h 4381102"/>
              <a:gd name="connsiteX3" fmla="*/ 0 w 4300742"/>
              <a:gd name="connsiteY3" fmla="*/ 1584462 h 4381102"/>
              <a:gd name="connsiteX4" fmla="*/ 3602859 w 4300742"/>
              <a:gd name="connsiteY4" fmla="*/ 0 h 4381102"/>
              <a:gd name="connsiteX0" fmla="*/ 3588871 w 4286754"/>
              <a:gd name="connsiteY0" fmla="*/ 0 h 4381102"/>
              <a:gd name="connsiteX1" fmla="*/ 4286754 w 4286754"/>
              <a:gd name="connsiteY1" fmla="*/ 2846750 h 4381102"/>
              <a:gd name="connsiteX2" fmla="*/ 665567 w 4286754"/>
              <a:gd name="connsiteY2" fmla="*/ 4381102 h 4381102"/>
              <a:gd name="connsiteX3" fmla="*/ 0 w 4286754"/>
              <a:gd name="connsiteY3" fmla="*/ 1561516 h 4381102"/>
              <a:gd name="connsiteX4" fmla="*/ 3588871 w 4286754"/>
              <a:gd name="connsiteY4" fmla="*/ 0 h 4381102"/>
              <a:gd name="connsiteX0" fmla="*/ 3588871 w 4286754"/>
              <a:gd name="connsiteY0" fmla="*/ 0 h 4404048"/>
              <a:gd name="connsiteX1" fmla="*/ 4286754 w 4286754"/>
              <a:gd name="connsiteY1" fmla="*/ 2846750 h 4404048"/>
              <a:gd name="connsiteX2" fmla="*/ 637592 w 4286754"/>
              <a:gd name="connsiteY2" fmla="*/ 4404048 h 4404048"/>
              <a:gd name="connsiteX3" fmla="*/ 0 w 4286754"/>
              <a:gd name="connsiteY3" fmla="*/ 1561516 h 4404048"/>
              <a:gd name="connsiteX4" fmla="*/ 3588871 w 4286754"/>
              <a:gd name="connsiteY4" fmla="*/ 0 h 4404048"/>
              <a:gd name="connsiteX0" fmla="*/ 3588871 w 4938479"/>
              <a:gd name="connsiteY0" fmla="*/ 0 h 4404048"/>
              <a:gd name="connsiteX1" fmla="*/ 4938479 w 4938479"/>
              <a:gd name="connsiteY1" fmla="*/ 2635928 h 4404048"/>
              <a:gd name="connsiteX2" fmla="*/ 637592 w 4938479"/>
              <a:gd name="connsiteY2" fmla="*/ 4404048 h 4404048"/>
              <a:gd name="connsiteX3" fmla="*/ 0 w 4938479"/>
              <a:gd name="connsiteY3" fmla="*/ 1561516 h 4404048"/>
              <a:gd name="connsiteX4" fmla="*/ 3588871 w 4938479"/>
              <a:gd name="connsiteY4" fmla="*/ 0 h 4404048"/>
              <a:gd name="connsiteX0" fmla="*/ 3478721 w 4938479"/>
              <a:gd name="connsiteY0" fmla="*/ 0 h 4343813"/>
              <a:gd name="connsiteX1" fmla="*/ 4938479 w 4938479"/>
              <a:gd name="connsiteY1" fmla="*/ 2575693 h 4343813"/>
              <a:gd name="connsiteX2" fmla="*/ 637592 w 4938479"/>
              <a:gd name="connsiteY2" fmla="*/ 4343813 h 4343813"/>
              <a:gd name="connsiteX3" fmla="*/ 0 w 4938479"/>
              <a:gd name="connsiteY3" fmla="*/ 1501281 h 4343813"/>
              <a:gd name="connsiteX4" fmla="*/ 3478721 w 4938479"/>
              <a:gd name="connsiteY4" fmla="*/ 0 h 4343813"/>
              <a:gd name="connsiteX0" fmla="*/ 3478721 w 5002734"/>
              <a:gd name="connsiteY0" fmla="*/ 0 h 4343813"/>
              <a:gd name="connsiteX1" fmla="*/ 5002734 w 5002734"/>
              <a:gd name="connsiteY1" fmla="*/ 2666045 h 4343813"/>
              <a:gd name="connsiteX2" fmla="*/ 637592 w 5002734"/>
              <a:gd name="connsiteY2" fmla="*/ 4343813 h 4343813"/>
              <a:gd name="connsiteX3" fmla="*/ 0 w 5002734"/>
              <a:gd name="connsiteY3" fmla="*/ 1501281 h 4343813"/>
              <a:gd name="connsiteX4" fmla="*/ 3478721 w 5002734"/>
              <a:gd name="connsiteY4" fmla="*/ 0 h 4343813"/>
              <a:gd name="connsiteX0" fmla="*/ 3478721 w 4984376"/>
              <a:gd name="connsiteY0" fmla="*/ 0 h 4343813"/>
              <a:gd name="connsiteX1" fmla="*/ 4984376 w 4984376"/>
              <a:gd name="connsiteY1" fmla="*/ 2681104 h 4343813"/>
              <a:gd name="connsiteX2" fmla="*/ 637592 w 4984376"/>
              <a:gd name="connsiteY2" fmla="*/ 4343813 h 4343813"/>
              <a:gd name="connsiteX3" fmla="*/ 0 w 4984376"/>
              <a:gd name="connsiteY3" fmla="*/ 1501281 h 4343813"/>
              <a:gd name="connsiteX4" fmla="*/ 3478721 w 4984376"/>
              <a:gd name="connsiteY4" fmla="*/ 0 h 4343813"/>
              <a:gd name="connsiteX0" fmla="*/ 3478721 w 4984376"/>
              <a:gd name="connsiteY0" fmla="*/ 0 h 4343813"/>
              <a:gd name="connsiteX1" fmla="*/ 4984376 w 4984376"/>
              <a:gd name="connsiteY1" fmla="*/ 2681104 h 4343813"/>
              <a:gd name="connsiteX2" fmla="*/ 637592 w 4984376"/>
              <a:gd name="connsiteY2" fmla="*/ 4343813 h 4343813"/>
              <a:gd name="connsiteX3" fmla="*/ 0 w 4984376"/>
              <a:gd name="connsiteY3" fmla="*/ 1501281 h 4343813"/>
              <a:gd name="connsiteX4" fmla="*/ 3478721 w 4984376"/>
              <a:gd name="connsiteY4" fmla="*/ 0 h 4343813"/>
              <a:gd name="connsiteX0" fmla="*/ 3478721 w 4984376"/>
              <a:gd name="connsiteY0" fmla="*/ 0 h 4117932"/>
              <a:gd name="connsiteX1" fmla="*/ 4984376 w 4984376"/>
              <a:gd name="connsiteY1" fmla="*/ 2681104 h 4117932"/>
              <a:gd name="connsiteX2" fmla="*/ 1289317 w 4984376"/>
              <a:gd name="connsiteY2" fmla="*/ 4117932 h 4117932"/>
              <a:gd name="connsiteX3" fmla="*/ 0 w 4984376"/>
              <a:gd name="connsiteY3" fmla="*/ 1501281 h 4117932"/>
              <a:gd name="connsiteX4" fmla="*/ 3478721 w 4984376"/>
              <a:gd name="connsiteY4" fmla="*/ 0 h 4117932"/>
              <a:gd name="connsiteX0" fmla="*/ 3478721 w 4984376"/>
              <a:gd name="connsiteY0" fmla="*/ 0 h 3961321"/>
              <a:gd name="connsiteX1" fmla="*/ 4984376 w 4984376"/>
              <a:gd name="connsiteY1" fmla="*/ 2681104 h 3961321"/>
              <a:gd name="connsiteX2" fmla="*/ 1494932 w 4984376"/>
              <a:gd name="connsiteY2" fmla="*/ 3961321 h 3961321"/>
              <a:gd name="connsiteX3" fmla="*/ 0 w 4984376"/>
              <a:gd name="connsiteY3" fmla="*/ 1501281 h 3961321"/>
              <a:gd name="connsiteX4" fmla="*/ 3478721 w 4984376"/>
              <a:gd name="connsiteY4" fmla="*/ 0 h 3961321"/>
              <a:gd name="connsiteX0" fmla="*/ 3478721 w 4984376"/>
              <a:gd name="connsiteY0" fmla="*/ 0 h 3901086"/>
              <a:gd name="connsiteX1" fmla="*/ 4984376 w 4984376"/>
              <a:gd name="connsiteY1" fmla="*/ 2681104 h 3901086"/>
              <a:gd name="connsiteX2" fmla="*/ 1546336 w 4984376"/>
              <a:gd name="connsiteY2" fmla="*/ 3901086 h 3901086"/>
              <a:gd name="connsiteX3" fmla="*/ 0 w 4984376"/>
              <a:gd name="connsiteY3" fmla="*/ 1501281 h 3901086"/>
              <a:gd name="connsiteX4" fmla="*/ 3478721 w 4984376"/>
              <a:gd name="connsiteY4" fmla="*/ 0 h 3901086"/>
              <a:gd name="connsiteX0" fmla="*/ 3478721 w 4984376"/>
              <a:gd name="connsiteY0" fmla="*/ 0 h 3937227"/>
              <a:gd name="connsiteX1" fmla="*/ 4984376 w 4984376"/>
              <a:gd name="connsiteY1" fmla="*/ 2681104 h 3937227"/>
              <a:gd name="connsiteX2" fmla="*/ 1538993 w 4984376"/>
              <a:gd name="connsiteY2" fmla="*/ 3937227 h 3937227"/>
              <a:gd name="connsiteX3" fmla="*/ 0 w 4984376"/>
              <a:gd name="connsiteY3" fmla="*/ 1501281 h 3937227"/>
              <a:gd name="connsiteX4" fmla="*/ 3478721 w 4984376"/>
              <a:gd name="connsiteY4" fmla="*/ 0 h 3937227"/>
              <a:gd name="connsiteX0" fmla="*/ 3478721 w 4984376"/>
              <a:gd name="connsiteY0" fmla="*/ 0 h 4358873"/>
              <a:gd name="connsiteX1" fmla="*/ 4984376 w 4984376"/>
              <a:gd name="connsiteY1" fmla="*/ 2681104 h 4358873"/>
              <a:gd name="connsiteX2" fmla="*/ 1803355 w 4984376"/>
              <a:gd name="connsiteY2" fmla="*/ 4358873 h 4358873"/>
              <a:gd name="connsiteX3" fmla="*/ 0 w 4984376"/>
              <a:gd name="connsiteY3" fmla="*/ 1501281 h 4358873"/>
              <a:gd name="connsiteX4" fmla="*/ 3478721 w 4984376"/>
              <a:gd name="connsiteY4" fmla="*/ 0 h 4358873"/>
              <a:gd name="connsiteX0" fmla="*/ 3478721 w 4984376"/>
              <a:gd name="connsiteY0" fmla="*/ 0 h 4559657"/>
              <a:gd name="connsiteX1" fmla="*/ 4984376 w 4984376"/>
              <a:gd name="connsiteY1" fmla="*/ 2681104 h 4559657"/>
              <a:gd name="connsiteX2" fmla="*/ 1937983 w 4984376"/>
              <a:gd name="connsiteY2" fmla="*/ 4559657 h 4559657"/>
              <a:gd name="connsiteX3" fmla="*/ 0 w 4984376"/>
              <a:gd name="connsiteY3" fmla="*/ 1501281 h 4559657"/>
              <a:gd name="connsiteX4" fmla="*/ 3478721 w 4984376"/>
              <a:gd name="connsiteY4" fmla="*/ 0 h 4559657"/>
              <a:gd name="connsiteX0" fmla="*/ 3478721 w 5339306"/>
              <a:gd name="connsiteY0" fmla="*/ 0 h 4559657"/>
              <a:gd name="connsiteX1" fmla="*/ 5339306 w 5339306"/>
              <a:gd name="connsiteY1" fmla="*/ 3323612 h 4559657"/>
              <a:gd name="connsiteX2" fmla="*/ 1937983 w 5339306"/>
              <a:gd name="connsiteY2" fmla="*/ 4559657 h 4559657"/>
              <a:gd name="connsiteX3" fmla="*/ 0 w 5339306"/>
              <a:gd name="connsiteY3" fmla="*/ 1501281 h 4559657"/>
              <a:gd name="connsiteX4" fmla="*/ 3478721 w 5339306"/>
              <a:gd name="connsiteY4" fmla="*/ 0 h 455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39306" h="4559657">
                <a:moveTo>
                  <a:pt x="3478721" y="0"/>
                </a:moveTo>
                <a:lnTo>
                  <a:pt x="5339306" y="3323612"/>
                </a:lnTo>
                <a:lnTo>
                  <a:pt x="1937983" y="4559657"/>
                </a:lnTo>
                <a:lnTo>
                  <a:pt x="0" y="1501281"/>
                </a:lnTo>
                <a:lnTo>
                  <a:pt x="3478721" y="0"/>
                </a:lnTo>
                <a:close/>
              </a:path>
            </a:pathLst>
          </a:custGeom>
          <a:gradFill>
            <a:gsLst>
              <a:gs pos="67000">
                <a:srgbClr val="CCCCCC">
                  <a:alpha val="19000"/>
                </a:srgbClr>
              </a:gs>
              <a:gs pos="29000">
                <a:srgbClr val="000000">
                  <a:alpha val="42000"/>
                </a:srgbClr>
              </a:gs>
              <a:gs pos="46000">
                <a:schemeClr val="tx1">
                  <a:lumMod val="65000"/>
                  <a:lumOff val="35000"/>
                  <a:alpha val="24000"/>
                </a:schemeClr>
              </a:gs>
              <a:gs pos="13000">
                <a:schemeClr val="tx1">
                  <a:alpha val="55000"/>
                </a:schemeClr>
              </a:gs>
              <a:gs pos="0">
                <a:schemeClr val="tx1">
                  <a:alpha val="62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1506016" y="4513843"/>
            <a:ext cx="1595418" cy="1307063"/>
            <a:chOff x="2144682" y="3458204"/>
            <a:chExt cx="3280759" cy="2693214"/>
          </a:xfrm>
        </p:grpSpPr>
        <p:sp>
          <p:nvSpPr>
            <p:cNvPr id="175" name="矩形 174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6" name="平行四边形 175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7" name="平行四边形 176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8918707" y="4492132"/>
            <a:ext cx="1595418" cy="1307063"/>
            <a:chOff x="2144682" y="3458204"/>
            <a:chExt cx="3280759" cy="2693214"/>
          </a:xfrm>
        </p:grpSpPr>
        <p:sp>
          <p:nvSpPr>
            <p:cNvPr id="179" name="矩形 178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0" name="平行四边形 179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1" name="平行四边形 180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9" name="任意多边形 168"/>
          <p:cNvSpPr/>
          <p:nvPr/>
        </p:nvSpPr>
        <p:spPr>
          <a:xfrm>
            <a:off x="4809843" y="3562478"/>
            <a:ext cx="3834549" cy="283582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039867 w 4902200"/>
              <a:gd name="connsiteY0" fmla="*/ 0 h 2829023"/>
              <a:gd name="connsiteX1" fmla="*/ 4902200 w 4902200"/>
              <a:gd name="connsiteY1" fmla="*/ 1125017 h 2829023"/>
              <a:gd name="connsiteX2" fmla="*/ 875378 w 4902200"/>
              <a:gd name="connsiteY2" fmla="*/ 2829023 h 2829023"/>
              <a:gd name="connsiteX3" fmla="*/ 0 w 4902200"/>
              <a:gd name="connsiteY3" fmla="*/ 647364 h 2829023"/>
              <a:gd name="connsiteX4" fmla="*/ 3039867 w 4902200"/>
              <a:gd name="connsiteY4" fmla="*/ 0 h 2829023"/>
              <a:gd name="connsiteX0" fmla="*/ 3039867 w 3727259"/>
              <a:gd name="connsiteY0" fmla="*/ 0 h 2829023"/>
              <a:gd name="connsiteX1" fmla="*/ 3727259 w 3727259"/>
              <a:gd name="connsiteY1" fmla="*/ 1765966 h 2829023"/>
              <a:gd name="connsiteX2" fmla="*/ 875378 w 3727259"/>
              <a:gd name="connsiteY2" fmla="*/ 2829023 h 2829023"/>
              <a:gd name="connsiteX3" fmla="*/ 0 w 3727259"/>
              <a:gd name="connsiteY3" fmla="*/ 647364 h 2829023"/>
              <a:gd name="connsiteX4" fmla="*/ 3039867 w 3727259"/>
              <a:gd name="connsiteY4" fmla="*/ 0 h 2829023"/>
              <a:gd name="connsiteX0" fmla="*/ 3113301 w 3727259"/>
              <a:gd name="connsiteY0" fmla="*/ 0 h 2903552"/>
              <a:gd name="connsiteX1" fmla="*/ 3727259 w 3727259"/>
              <a:gd name="connsiteY1" fmla="*/ 1840495 h 2903552"/>
              <a:gd name="connsiteX2" fmla="*/ 875378 w 3727259"/>
              <a:gd name="connsiteY2" fmla="*/ 2903552 h 2903552"/>
              <a:gd name="connsiteX3" fmla="*/ 0 w 3727259"/>
              <a:gd name="connsiteY3" fmla="*/ 721893 h 2903552"/>
              <a:gd name="connsiteX4" fmla="*/ 3113301 w 3727259"/>
              <a:gd name="connsiteY4" fmla="*/ 0 h 2903552"/>
              <a:gd name="connsiteX0" fmla="*/ 3039867 w 3727259"/>
              <a:gd name="connsiteY0" fmla="*/ 0 h 2992987"/>
              <a:gd name="connsiteX1" fmla="*/ 3727259 w 3727259"/>
              <a:gd name="connsiteY1" fmla="*/ 1929930 h 2992987"/>
              <a:gd name="connsiteX2" fmla="*/ 875378 w 3727259"/>
              <a:gd name="connsiteY2" fmla="*/ 2992987 h 2992987"/>
              <a:gd name="connsiteX3" fmla="*/ 0 w 3727259"/>
              <a:gd name="connsiteY3" fmla="*/ 811328 h 2992987"/>
              <a:gd name="connsiteX4" fmla="*/ 3039867 w 3727259"/>
              <a:gd name="connsiteY4" fmla="*/ 0 h 2992987"/>
              <a:gd name="connsiteX0" fmla="*/ 3064345 w 3727259"/>
              <a:gd name="connsiteY0" fmla="*/ 0 h 3022799"/>
              <a:gd name="connsiteX1" fmla="*/ 3727259 w 3727259"/>
              <a:gd name="connsiteY1" fmla="*/ 1959742 h 3022799"/>
              <a:gd name="connsiteX2" fmla="*/ 875378 w 3727259"/>
              <a:gd name="connsiteY2" fmla="*/ 3022799 h 3022799"/>
              <a:gd name="connsiteX3" fmla="*/ 0 w 3727259"/>
              <a:gd name="connsiteY3" fmla="*/ 841140 h 3022799"/>
              <a:gd name="connsiteX4" fmla="*/ 3064345 w 3727259"/>
              <a:gd name="connsiteY4" fmla="*/ 0 h 3022799"/>
              <a:gd name="connsiteX0" fmla="*/ 3101062 w 3727259"/>
              <a:gd name="connsiteY0" fmla="*/ 0 h 3052611"/>
              <a:gd name="connsiteX1" fmla="*/ 3727259 w 3727259"/>
              <a:gd name="connsiteY1" fmla="*/ 1989554 h 3052611"/>
              <a:gd name="connsiteX2" fmla="*/ 875378 w 3727259"/>
              <a:gd name="connsiteY2" fmla="*/ 3052611 h 3052611"/>
              <a:gd name="connsiteX3" fmla="*/ 0 w 3727259"/>
              <a:gd name="connsiteY3" fmla="*/ 870952 h 3052611"/>
              <a:gd name="connsiteX4" fmla="*/ 3101062 w 3727259"/>
              <a:gd name="connsiteY4" fmla="*/ 0 h 3052611"/>
              <a:gd name="connsiteX0" fmla="*/ 3101062 w 3690542"/>
              <a:gd name="connsiteY0" fmla="*/ 0 h 3052611"/>
              <a:gd name="connsiteX1" fmla="*/ 3690542 w 3690542"/>
              <a:gd name="connsiteY1" fmla="*/ 2004460 h 3052611"/>
              <a:gd name="connsiteX2" fmla="*/ 875378 w 3690542"/>
              <a:gd name="connsiteY2" fmla="*/ 3052611 h 3052611"/>
              <a:gd name="connsiteX3" fmla="*/ 0 w 3690542"/>
              <a:gd name="connsiteY3" fmla="*/ 870952 h 3052611"/>
              <a:gd name="connsiteX4" fmla="*/ 3101062 w 3690542"/>
              <a:gd name="connsiteY4" fmla="*/ 0 h 3052611"/>
              <a:gd name="connsiteX0" fmla="*/ 3101062 w 3715020"/>
              <a:gd name="connsiteY0" fmla="*/ 0 h 3052611"/>
              <a:gd name="connsiteX1" fmla="*/ 3715020 w 3715020"/>
              <a:gd name="connsiteY1" fmla="*/ 1989554 h 3052611"/>
              <a:gd name="connsiteX2" fmla="*/ 875378 w 3715020"/>
              <a:gd name="connsiteY2" fmla="*/ 3052611 h 3052611"/>
              <a:gd name="connsiteX3" fmla="*/ 0 w 3715020"/>
              <a:gd name="connsiteY3" fmla="*/ 870952 h 3052611"/>
              <a:gd name="connsiteX4" fmla="*/ 3101062 w 3715020"/>
              <a:gd name="connsiteY4" fmla="*/ 0 h 3052611"/>
              <a:gd name="connsiteX0" fmla="*/ 3101062 w 3739498"/>
              <a:gd name="connsiteY0" fmla="*/ 0 h 3052611"/>
              <a:gd name="connsiteX1" fmla="*/ 3739498 w 3739498"/>
              <a:gd name="connsiteY1" fmla="*/ 1974648 h 3052611"/>
              <a:gd name="connsiteX2" fmla="*/ 875378 w 3739498"/>
              <a:gd name="connsiteY2" fmla="*/ 3052611 h 3052611"/>
              <a:gd name="connsiteX3" fmla="*/ 0 w 3739498"/>
              <a:gd name="connsiteY3" fmla="*/ 870952 h 3052611"/>
              <a:gd name="connsiteX4" fmla="*/ 3101062 w 3739498"/>
              <a:gd name="connsiteY4" fmla="*/ 0 h 3052611"/>
              <a:gd name="connsiteX0" fmla="*/ 3101062 w 3776215"/>
              <a:gd name="connsiteY0" fmla="*/ 0 h 3052611"/>
              <a:gd name="connsiteX1" fmla="*/ 3776215 w 3776215"/>
              <a:gd name="connsiteY1" fmla="*/ 1929931 h 3052611"/>
              <a:gd name="connsiteX2" fmla="*/ 875378 w 3776215"/>
              <a:gd name="connsiteY2" fmla="*/ 3052611 h 3052611"/>
              <a:gd name="connsiteX3" fmla="*/ 0 w 3776215"/>
              <a:gd name="connsiteY3" fmla="*/ 870952 h 3052611"/>
              <a:gd name="connsiteX4" fmla="*/ 3101062 w 3776215"/>
              <a:gd name="connsiteY4" fmla="*/ 0 h 3052611"/>
              <a:gd name="connsiteX0" fmla="*/ 2225684 w 2900837"/>
              <a:gd name="connsiteY0" fmla="*/ 0 h 3052611"/>
              <a:gd name="connsiteX1" fmla="*/ 2900837 w 2900837"/>
              <a:gd name="connsiteY1" fmla="*/ 1929931 h 3052611"/>
              <a:gd name="connsiteX2" fmla="*/ 0 w 2900837"/>
              <a:gd name="connsiteY2" fmla="*/ 3052611 h 3052611"/>
              <a:gd name="connsiteX3" fmla="*/ 483148 w 2900837"/>
              <a:gd name="connsiteY3" fmla="*/ 930576 h 3052611"/>
              <a:gd name="connsiteX4" fmla="*/ 2225684 w 2900837"/>
              <a:gd name="connsiteY4" fmla="*/ 0 h 3052611"/>
              <a:gd name="connsiteX0" fmla="*/ 1742536 w 2417689"/>
              <a:gd name="connsiteY0" fmla="*/ 0 h 2858835"/>
              <a:gd name="connsiteX1" fmla="*/ 2417689 w 2417689"/>
              <a:gd name="connsiteY1" fmla="*/ 1929931 h 2858835"/>
              <a:gd name="connsiteX2" fmla="*/ 557165 w 2417689"/>
              <a:gd name="connsiteY2" fmla="*/ 2858835 h 2858835"/>
              <a:gd name="connsiteX3" fmla="*/ 0 w 2417689"/>
              <a:gd name="connsiteY3" fmla="*/ 930576 h 2858835"/>
              <a:gd name="connsiteX4" fmla="*/ 1742536 w 2417689"/>
              <a:gd name="connsiteY4" fmla="*/ 0 h 2858835"/>
              <a:gd name="connsiteX0" fmla="*/ 1815970 w 2491123"/>
              <a:gd name="connsiteY0" fmla="*/ 0 h 2858835"/>
              <a:gd name="connsiteX1" fmla="*/ 2491123 w 2491123"/>
              <a:gd name="connsiteY1" fmla="*/ 1929931 h 2858835"/>
              <a:gd name="connsiteX2" fmla="*/ 630599 w 2491123"/>
              <a:gd name="connsiteY2" fmla="*/ 2858835 h 2858835"/>
              <a:gd name="connsiteX3" fmla="*/ 0 w 2491123"/>
              <a:gd name="connsiteY3" fmla="*/ 960387 h 2858835"/>
              <a:gd name="connsiteX4" fmla="*/ 1815970 w 2491123"/>
              <a:gd name="connsiteY4" fmla="*/ 0 h 2858835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704033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89404 w 2564557"/>
              <a:gd name="connsiteY0" fmla="*/ 0 h 2918458"/>
              <a:gd name="connsiteX1" fmla="*/ 2564557 w 2564557"/>
              <a:gd name="connsiteY1" fmla="*/ 1929931 h 2918458"/>
              <a:gd name="connsiteX2" fmla="*/ 569404 w 2564557"/>
              <a:gd name="connsiteY2" fmla="*/ 2918458 h 2918458"/>
              <a:gd name="connsiteX3" fmla="*/ 0 w 2564557"/>
              <a:gd name="connsiteY3" fmla="*/ 975293 h 2918458"/>
              <a:gd name="connsiteX4" fmla="*/ 1889404 w 2564557"/>
              <a:gd name="connsiteY4" fmla="*/ 0 h 2918458"/>
              <a:gd name="connsiteX0" fmla="*/ 1889404 w 2564557"/>
              <a:gd name="connsiteY0" fmla="*/ 0 h 2858835"/>
              <a:gd name="connsiteX1" fmla="*/ 2564557 w 2564557"/>
              <a:gd name="connsiteY1" fmla="*/ 1929931 h 2858835"/>
              <a:gd name="connsiteX2" fmla="*/ 691794 w 2564557"/>
              <a:gd name="connsiteY2" fmla="*/ 2858835 h 2858835"/>
              <a:gd name="connsiteX3" fmla="*/ 0 w 2564557"/>
              <a:gd name="connsiteY3" fmla="*/ 975293 h 2858835"/>
              <a:gd name="connsiteX4" fmla="*/ 1889404 w 2564557"/>
              <a:gd name="connsiteY4" fmla="*/ 0 h 2858835"/>
              <a:gd name="connsiteX0" fmla="*/ 1852687 w 2527840"/>
              <a:gd name="connsiteY0" fmla="*/ 0 h 2858835"/>
              <a:gd name="connsiteX1" fmla="*/ 2527840 w 2527840"/>
              <a:gd name="connsiteY1" fmla="*/ 1929931 h 2858835"/>
              <a:gd name="connsiteX2" fmla="*/ 655077 w 2527840"/>
              <a:gd name="connsiteY2" fmla="*/ 2858835 h 2858835"/>
              <a:gd name="connsiteX3" fmla="*/ 0 w 2527840"/>
              <a:gd name="connsiteY3" fmla="*/ 975293 h 2858835"/>
              <a:gd name="connsiteX4" fmla="*/ 1852687 w 2527840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79555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58835"/>
              <a:gd name="connsiteX1" fmla="*/ 2552318 w 2552318"/>
              <a:gd name="connsiteY1" fmla="*/ 1929931 h 2858835"/>
              <a:gd name="connsiteX2" fmla="*/ 667316 w 2552318"/>
              <a:gd name="connsiteY2" fmla="*/ 2858835 h 2858835"/>
              <a:gd name="connsiteX3" fmla="*/ 0 w 2552318"/>
              <a:gd name="connsiteY3" fmla="*/ 960387 h 2858835"/>
              <a:gd name="connsiteX4" fmla="*/ 1877165 w 2552318"/>
              <a:gd name="connsiteY4" fmla="*/ 0 h 2858835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18360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73741"/>
              <a:gd name="connsiteX1" fmla="*/ 2552318 w 2552318"/>
              <a:gd name="connsiteY1" fmla="*/ 1929931 h 2873741"/>
              <a:gd name="connsiteX2" fmla="*/ 655077 w 2552318"/>
              <a:gd name="connsiteY2" fmla="*/ 2873741 h 2873741"/>
              <a:gd name="connsiteX3" fmla="*/ 0 w 2552318"/>
              <a:gd name="connsiteY3" fmla="*/ 960387 h 2873741"/>
              <a:gd name="connsiteX4" fmla="*/ 1877165 w 2552318"/>
              <a:gd name="connsiteY4" fmla="*/ 0 h 2873741"/>
              <a:gd name="connsiteX0" fmla="*/ 1877165 w 2552318"/>
              <a:gd name="connsiteY0" fmla="*/ 0 h 2888647"/>
              <a:gd name="connsiteX1" fmla="*/ 2552318 w 2552318"/>
              <a:gd name="connsiteY1" fmla="*/ 1929931 h 2888647"/>
              <a:gd name="connsiteX2" fmla="*/ 606121 w 2552318"/>
              <a:gd name="connsiteY2" fmla="*/ 2888647 h 2888647"/>
              <a:gd name="connsiteX3" fmla="*/ 0 w 2552318"/>
              <a:gd name="connsiteY3" fmla="*/ 960387 h 2888647"/>
              <a:gd name="connsiteX4" fmla="*/ 1877165 w 2552318"/>
              <a:gd name="connsiteY4" fmla="*/ 0 h 2888647"/>
              <a:gd name="connsiteX0" fmla="*/ 1877165 w 2566305"/>
              <a:gd name="connsiteY0" fmla="*/ 0 h 2888647"/>
              <a:gd name="connsiteX1" fmla="*/ 2566305 w 2566305"/>
              <a:gd name="connsiteY1" fmla="*/ 1912896 h 2888647"/>
              <a:gd name="connsiteX2" fmla="*/ 606121 w 2566305"/>
              <a:gd name="connsiteY2" fmla="*/ 2888647 h 2888647"/>
              <a:gd name="connsiteX3" fmla="*/ 0 w 2566305"/>
              <a:gd name="connsiteY3" fmla="*/ 960387 h 2888647"/>
              <a:gd name="connsiteX4" fmla="*/ 1877165 w 2566305"/>
              <a:gd name="connsiteY4" fmla="*/ 0 h 2888647"/>
              <a:gd name="connsiteX0" fmla="*/ 1877165 w 3456690"/>
              <a:gd name="connsiteY0" fmla="*/ 0 h 2888647"/>
              <a:gd name="connsiteX1" fmla="*/ 3456690 w 3456690"/>
              <a:gd name="connsiteY1" fmla="*/ 2080586 h 2888647"/>
              <a:gd name="connsiteX2" fmla="*/ 606121 w 3456690"/>
              <a:gd name="connsiteY2" fmla="*/ 2888647 h 2888647"/>
              <a:gd name="connsiteX3" fmla="*/ 0 w 3456690"/>
              <a:gd name="connsiteY3" fmla="*/ 960387 h 2888647"/>
              <a:gd name="connsiteX4" fmla="*/ 1877165 w 3456690"/>
              <a:gd name="connsiteY4" fmla="*/ 0 h 2888647"/>
              <a:gd name="connsiteX0" fmla="*/ 1877165 w 3475048"/>
              <a:gd name="connsiteY0" fmla="*/ 0 h 2888647"/>
              <a:gd name="connsiteX1" fmla="*/ 3475048 w 3475048"/>
              <a:gd name="connsiteY1" fmla="*/ 2047048 h 2888647"/>
              <a:gd name="connsiteX2" fmla="*/ 606121 w 3475048"/>
              <a:gd name="connsiteY2" fmla="*/ 2888647 h 2888647"/>
              <a:gd name="connsiteX3" fmla="*/ 0 w 3475048"/>
              <a:gd name="connsiteY3" fmla="*/ 960387 h 2888647"/>
              <a:gd name="connsiteX4" fmla="*/ 1877165 w 3475048"/>
              <a:gd name="connsiteY4" fmla="*/ 0 h 2888647"/>
              <a:gd name="connsiteX0" fmla="*/ 1812911 w 3475048"/>
              <a:gd name="connsiteY0" fmla="*/ 0 h 2899826"/>
              <a:gd name="connsiteX1" fmla="*/ 3475048 w 3475048"/>
              <a:gd name="connsiteY1" fmla="*/ 2058227 h 2899826"/>
              <a:gd name="connsiteX2" fmla="*/ 606121 w 3475048"/>
              <a:gd name="connsiteY2" fmla="*/ 2899826 h 2899826"/>
              <a:gd name="connsiteX3" fmla="*/ 0 w 3475048"/>
              <a:gd name="connsiteY3" fmla="*/ 971566 h 2899826"/>
              <a:gd name="connsiteX4" fmla="*/ 1812911 w 3475048"/>
              <a:gd name="connsiteY4" fmla="*/ 0 h 2899826"/>
              <a:gd name="connsiteX0" fmla="*/ 1831269 w 3475048"/>
              <a:gd name="connsiteY0" fmla="*/ 0 h 2922185"/>
              <a:gd name="connsiteX1" fmla="*/ 3475048 w 3475048"/>
              <a:gd name="connsiteY1" fmla="*/ 2080586 h 2922185"/>
              <a:gd name="connsiteX2" fmla="*/ 606121 w 3475048"/>
              <a:gd name="connsiteY2" fmla="*/ 2922185 h 2922185"/>
              <a:gd name="connsiteX3" fmla="*/ 0 w 3475048"/>
              <a:gd name="connsiteY3" fmla="*/ 993925 h 2922185"/>
              <a:gd name="connsiteX4" fmla="*/ 1831269 w 3475048"/>
              <a:gd name="connsiteY4" fmla="*/ 0 h 2922185"/>
              <a:gd name="connsiteX0" fmla="*/ 1831269 w 3530123"/>
              <a:gd name="connsiteY0" fmla="*/ 0 h 2922185"/>
              <a:gd name="connsiteX1" fmla="*/ 3530123 w 3530123"/>
              <a:gd name="connsiteY1" fmla="*/ 2069407 h 2922185"/>
              <a:gd name="connsiteX2" fmla="*/ 606121 w 3530123"/>
              <a:gd name="connsiteY2" fmla="*/ 2922185 h 2922185"/>
              <a:gd name="connsiteX3" fmla="*/ 0 w 3530123"/>
              <a:gd name="connsiteY3" fmla="*/ 993925 h 2922185"/>
              <a:gd name="connsiteX4" fmla="*/ 1831269 w 3530123"/>
              <a:gd name="connsiteY4" fmla="*/ 0 h 2922185"/>
              <a:gd name="connsiteX0" fmla="*/ 1831269 w 3530123"/>
              <a:gd name="connsiteY0" fmla="*/ 0 h 3067517"/>
              <a:gd name="connsiteX1" fmla="*/ 3530123 w 3530123"/>
              <a:gd name="connsiteY1" fmla="*/ 2069407 h 3067517"/>
              <a:gd name="connsiteX2" fmla="*/ 1854496 w 3530123"/>
              <a:gd name="connsiteY2" fmla="*/ 3067517 h 3067517"/>
              <a:gd name="connsiteX3" fmla="*/ 0 w 3530123"/>
              <a:gd name="connsiteY3" fmla="*/ 993925 h 3067517"/>
              <a:gd name="connsiteX4" fmla="*/ 1831269 w 3530123"/>
              <a:gd name="connsiteY4" fmla="*/ 0 h 3067517"/>
              <a:gd name="connsiteX0" fmla="*/ 1831269 w 3530123"/>
              <a:gd name="connsiteY0" fmla="*/ 0 h 3101055"/>
              <a:gd name="connsiteX1" fmla="*/ 3530123 w 3530123"/>
              <a:gd name="connsiteY1" fmla="*/ 2069407 h 3101055"/>
              <a:gd name="connsiteX2" fmla="*/ 1817779 w 3530123"/>
              <a:gd name="connsiteY2" fmla="*/ 3101055 h 3101055"/>
              <a:gd name="connsiteX3" fmla="*/ 0 w 3530123"/>
              <a:gd name="connsiteY3" fmla="*/ 993925 h 3101055"/>
              <a:gd name="connsiteX4" fmla="*/ 1831269 w 3530123"/>
              <a:gd name="connsiteY4" fmla="*/ 0 h 3101055"/>
              <a:gd name="connsiteX0" fmla="*/ 1968957 w 3667811"/>
              <a:gd name="connsiteY0" fmla="*/ 0 h 3101055"/>
              <a:gd name="connsiteX1" fmla="*/ 3667811 w 3667811"/>
              <a:gd name="connsiteY1" fmla="*/ 2069407 h 3101055"/>
              <a:gd name="connsiteX2" fmla="*/ 1955467 w 3667811"/>
              <a:gd name="connsiteY2" fmla="*/ 3101055 h 3101055"/>
              <a:gd name="connsiteX3" fmla="*/ 0 w 3667811"/>
              <a:gd name="connsiteY3" fmla="*/ 1072181 h 3101055"/>
              <a:gd name="connsiteX4" fmla="*/ 1968957 w 3667811"/>
              <a:gd name="connsiteY4" fmla="*/ 0 h 3101055"/>
              <a:gd name="connsiteX0" fmla="*/ 1968957 w 3667811"/>
              <a:gd name="connsiteY0" fmla="*/ 0 h 3156952"/>
              <a:gd name="connsiteX1" fmla="*/ 3667811 w 3667811"/>
              <a:gd name="connsiteY1" fmla="*/ 2069407 h 3156952"/>
              <a:gd name="connsiteX2" fmla="*/ 1826958 w 3667811"/>
              <a:gd name="connsiteY2" fmla="*/ 3156952 h 3156952"/>
              <a:gd name="connsiteX3" fmla="*/ 0 w 3667811"/>
              <a:gd name="connsiteY3" fmla="*/ 1072181 h 3156952"/>
              <a:gd name="connsiteX4" fmla="*/ 1968957 w 3667811"/>
              <a:gd name="connsiteY4" fmla="*/ 0 h 3156952"/>
              <a:gd name="connsiteX0" fmla="*/ 1968957 w 3667811"/>
              <a:gd name="connsiteY0" fmla="*/ 0 h 3179311"/>
              <a:gd name="connsiteX1" fmla="*/ 3667811 w 3667811"/>
              <a:gd name="connsiteY1" fmla="*/ 2069407 h 3179311"/>
              <a:gd name="connsiteX2" fmla="*/ 1817779 w 3667811"/>
              <a:gd name="connsiteY2" fmla="*/ 3179311 h 3179311"/>
              <a:gd name="connsiteX3" fmla="*/ 0 w 3667811"/>
              <a:gd name="connsiteY3" fmla="*/ 1072181 h 3179311"/>
              <a:gd name="connsiteX4" fmla="*/ 1968957 w 3667811"/>
              <a:gd name="connsiteY4" fmla="*/ 0 h 3179311"/>
              <a:gd name="connsiteX0" fmla="*/ 2024033 w 3667811"/>
              <a:gd name="connsiteY0" fmla="*/ 0 h 3212849"/>
              <a:gd name="connsiteX1" fmla="*/ 3667811 w 3667811"/>
              <a:gd name="connsiteY1" fmla="*/ 2102945 h 3212849"/>
              <a:gd name="connsiteX2" fmla="*/ 1817779 w 3667811"/>
              <a:gd name="connsiteY2" fmla="*/ 3212849 h 3212849"/>
              <a:gd name="connsiteX3" fmla="*/ 0 w 3667811"/>
              <a:gd name="connsiteY3" fmla="*/ 1105719 h 3212849"/>
              <a:gd name="connsiteX4" fmla="*/ 2024033 w 3667811"/>
              <a:gd name="connsiteY4" fmla="*/ 0 h 3212849"/>
              <a:gd name="connsiteX0" fmla="*/ 1968958 w 3667811"/>
              <a:gd name="connsiteY0" fmla="*/ 0 h 3257566"/>
              <a:gd name="connsiteX1" fmla="*/ 3667811 w 3667811"/>
              <a:gd name="connsiteY1" fmla="*/ 2147662 h 3257566"/>
              <a:gd name="connsiteX2" fmla="*/ 1817779 w 3667811"/>
              <a:gd name="connsiteY2" fmla="*/ 3257566 h 3257566"/>
              <a:gd name="connsiteX3" fmla="*/ 0 w 3667811"/>
              <a:gd name="connsiteY3" fmla="*/ 1150436 h 3257566"/>
              <a:gd name="connsiteX4" fmla="*/ 1968958 w 3667811"/>
              <a:gd name="connsiteY4" fmla="*/ 0 h 3257566"/>
              <a:gd name="connsiteX0" fmla="*/ 1968958 w 3649453"/>
              <a:gd name="connsiteY0" fmla="*/ 0 h 3257566"/>
              <a:gd name="connsiteX1" fmla="*/ 3649453 w 3649453"/>
              <a:gd name="connsiteY1" fmla="*/ 2147663 h 3257566"/>
              <a:gd name="connsiteX2" fmla="*/ 1817779 w 3649453"/>
              <a:gd name="connsiteY2" fmla="*/ 3257566 h 3257566"/>
              <a:gd name="connsiteX3" fmla="*/ 0 w 3649453"/>
              <a:gd name="connsiteY3" fmla="*/ 1150436 h 3257566"/>
              <a:gd name="connsiteX4" fmla="*/ 1968958 w 3649453"/>
              <a:gd name="connsiteY4" fmla="*/ 0 h 3257566"/>
              <a:gd name="connsiteX0" fmla="*/ 1968958 w 3649453"/>
              <a:gd name="connsiteY0" fmla="*/ 0 h 3268745"/>
              <a:gd name="connsiteX1" fmla="*/ 3649453 w 3649453"/>
              <a:gd name="connsiteY1" fmla="*/ 2147663 h 3268745"/>
              <a:gd name="connsiteX2" fmla="*/ 1799421 w 3649453"/>
              <a:gd name="connsiteY2" fmla="*/ 3268745 h 3268745"/>
              <a:gd name="connsiteX3" fmla="*/ 0 w 3649453"/>
              <a:gd name="connsiteY3" fmla="*/ 1150436 h 3268745"/>
              <a:gd name="connsiteX4" fmla="*/ 1968958 w 3649453"/>
              <a:gd name="connsiteY4" fmla="*/ 0 h 3268745"/>
              <a:gd name="connsiteX0" fmla="*/ 1941420 w 3621915"/>
              <a:gd name="connsiteY0" fmla="*/ 0 h 3268745"/>
              <a:gd name="connsiteX1" fmla="*/ 3621915 w 3621915"/>
              <a:gd name="connsiteY1" fmla="*/ 2147663 h 3268745"/>
              <a:gd name="connsiteX2" fmla="*/ 1771883 w 3621915"/>
              <a:gd name="connsiteY2" fmla="*/ 3268745 h 3268745"/>
              <a:gd name="connsiteX3" fmla="*/ 0 w 3621915"/>
              <a:gd name="connsiteY3" fmla="*/ 1139257 h 3268745"/>
              <a:gd name="connsiteX4" fmla="*/ 1941420 w 3621915"/>
              <a:gd name="connsiteY4" fmla="*/ 0 h 3268745"/>
              <a:gd name="connsiteX0" fmla="*/ 2014854 w 3695349"/>
              <a:gd name="connsiteY0" fmla="*/ 0 h 3268745"/>
              <a:gd name="connsiteX1" fmla="*/ 3695349 w 3695349"/>
              <a:gd name="connsiteY1" fmla="*/ 2147663 h 3268745"/>
              <a:gd name="connsiteX2" fmla="*/ 1845317 w 3695349"/>
              <a:gd name="connsiteY2" fmla="*/ 3268745 h 3268745"/>
              <a:gd name="connsiteX3" fmla="*/ 0 w 3695349"/>
              <a:gd name="connsiteY3" fmla="*/ 1169069 h 3268745"/>
              <a:gd name="connsiteX4" fmla="*/ 2014854 w 3695349"/>
              <a:gd name="connsiteY4" fmla="*/ 0 h 3268745"/>
              <a:gd name="connsiteX0" fmla="*/ 2014854 w 3695349"/>
              <a:gd name="connsiteY0" fmla="*/ 0 h 3328368"/>
              <a:gd name="connsiteX1" fmla="*/ 3695349 w 3695349"/>
              <a:gd name="connsiteY1" fmla="*/ 2147663 h 3328368"/>
              <a:gd name="connsiteX2" fmla="*/ 1759644 w 3695349"/>
              <a:gd name="connsiteY2" fmla="*/ 3328368 h 3328368"/>
              <a:gd name="connsiteX3" fmla="*/ 0 w 3695349"/>
              <a:gd name="connsiteY3" fmla="*/ 1169069 h 3328368"/>
              <a:gd name="connsiteX4" fmla="*/ 2014854 w 3695349"/>
              <a:gd name="connsiteY4" fmla="*/ 0 h 3328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5349" h="3328368">
                <a:moveTo>
                  <a:pt x="2014854" y="0"/>
                </a:moveTo>
                <a:lnTo>
                  <a:pt x="3695349" y="2147663"/>
                </a:lnTo>
                <a:lnTo>
                  <a:pt x="1759644" y="3328368"/>
                </a:lnTo>
                <a:lnTo>
                  <a:pt x="0" y="1169069"/>
                </a:lnTo>
                <a:lnTo>
                  <a:pt x="2014854" y="0"/>
                </a:lnTo>
                <a:close/>
              </a:path>
            </a:pathLst>
          </a:custGeom>
          <a:gradFill>
            <a:gsLst>
              <a:gs pos="75000">
                <a:srgbClr val="CCCCCC">
                  <a:alpha val="15000"/>
                </a:srgbClr>
              </a:gs>
              <a:gs pos="30000">
                <a:srgbClr val="000000">
                  <a:alpha val="50000"/>
                </a:srgbClr>
              </a:gs>
              <a:gs pos="48000">
                <a:schemeClr val="tx1">
                  <a:lumMod val="65000"/>
                  <a:lumOff val="35000"/>
                  <a:alpha val="24000"/>
                </a:schemeClr>
              </a:gs>
              <a:gs pos="13000">
                <a:schemeClr val="tx1">
                  <a:alpha val="55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669645" y="1672117"/>
            <a:ext cx="6090161" cy="4042325"/>
          </a:xfrm>
          <a:custGeom>
            <a:avLst/>
            <a:gdLst>
              <a:gd name="connsiteX0" fmla="*/ 3835400 w 4902200"/>
              <a:gd name="connsiteY0" fmla="*/ 0 h 4140200"/>
              <a:gd name="connsiteX1" fmla="*/ 4902200 w 4902200"/>
              <a:gd name="connsiteY1" fmla="*/ 2362200 h 4140200"/>
              <a:gd name="connsiteX2" fmla="*/ 698500 w 4902200"/>
              <a:gd name="connsiteY2" fmla="*/ 4140200 h 4140200"/>
              <a:gd name="connsiteX3" fmla="*/ 0 w 4902200"/>
              <a:gd name="connsiteY3" fmla="*/ 1765300 h 4140200"/>
              <a:gd name="connsiteX4" fmla="*/ 3835400 w 4902200"/>
              <a:gd name="connsiteY4" fmla="*/ 0 h 4140200"/>
              <a:gd name="connsiteX0" fmla="*/ 3835400 w 4902200"/>
              <a:gd name="connsiteY0" fmla="*/ 0 h 4051300"/>
              <a:gd name="connsiteX1" fmla="*/ 4902200 w 4902200"/>
              <a:gd name="connsiteY1" fmla="*/ 2362200 h 4051300"/>
              <a:gd name="connsiteX2" fmla="*/ 850900 w 4902200"/>
              <a:gd name="connsiteY2" fmla="*/ 4051300 h 4051300"/>
              <a:gd name="connsiteX3" fmla="*/ 0 w 4902200"/>
              <a:gd name="connsiteY3" fmla="*/ 1765300 h 4051300"/>
              <a:gd name="connsiteX4" fmla="*/ 3835400 w 4902200"/>
              <a:gd name="connsiteY4" fmla="*/ 0 h 4051300"/>
              <a:gd name="connsiteX0" fmla="*/ 3957790 w 4902200"/>
              <a:gd name="connsiteY0" fmla="*/ 0 h 4230170"/>
              <a:gd name="connsiteX1" fmla="*/ 4902200 w 4902200"/>
              <a:gd name="connsiteY1" fmla="*/ 2541070 h 4230170"/>
              <a:gd name="connsiteX2" fmla="*/ 850900 w 4902200"/>
              <a:gd name="connsiteY2" fmla="*/ 4230170 h 4230170"/>
              <a:gd name="connsiteX3" fmla="*/ 0 w 4902200"/>
              <a:gd name="connsiteY3" fmla="*/ 1944170 h 4230170"/>
              <a:gd name="connsiteX4" fmla="*/ 3957790 w 4902200"/>
              <a:gd name="connsiteY4" fmla="*/ 0 h 4230170"/>
              <a:gd name="connsiteX0" fmla="*/ 3859878 w 4902200"/>
              <a:gd name="connsiteY0" fmla="*/ 0 h 4200358"/>
              <a:gd name="connsiteX1" fmla="*/ 4902200 w 4902200"/>
              <a:gd name="connsiteY1" fmla="*/ 2511258 h 4200358"/>
              <a:gd name="connsiteX2" fmla="*/ 850900 w 4902200"/>
              <a:gd name="connsiteY2" fmla="*/ 4200358 h 4200358"/>
              <a:gd name="connsiteX3" fmla="*/ 0 w 4902200"/>
              <a:gd name="connsiteY3" fmla="*/ 1914358 h 4200358"/>
              <a:gd name="connsiteX4" fmla="*/ 3859878 w 4902200"/>
              <a:gd name="connsiteY4" fmla="*/ 0 h 4200358"/>
              <a:gd name="connsiteX0" fmla="*/ 3835400 w 4902200"/>
              <a:gd name="connsiteY0" fmla="*/ 0 h 4185452"/>
              <a:gd name="connsiteX1" fmla="*/ 4902200 w 4902200"/>
              <a:gd name="connsiteY1" fmla="*/ 2496352 h 4185452"/>
              <a:gd name="connsiteX2" fmla="*/ 850900 w 4902200"/>
              <a:gd name="connsiteY2" fmla="*/ 4185452 h 4185452"/>
              <a:gd name="connsiteX3" fmla="*/ 0 w 4902200"/>
              <a:gd name="connsiteY3" fmla="*/ 1899452 h 4185452"/>
              <a:gd name="connsiteX4" fmla="*/ 3835400 w 4902200"/>
              <a:gd name="connsiteY4" fmla="*/ 0 h 4185452"/>
              <a:gd name="connsiteX0" fmla="*/ 3835400 w 4841005"/>
              <a:gd name="connsiteY0" fmla="*/ 0 h 4185452"/>
              <a:gd name="connsiteX1" fmla="*/ 4841005 w 4841005"/>
              <a:gd name="connsiteY1" fmla="*/ 2511258 h 4185452"/>
              <a:gd name="connsiteX2" fmla="*/ 850900 w 4841005"/>
              <a:gd name="connsiteY2" fmla="*/ 4185452 h 4185452"/>
              <a:gd name="connsiteX3" fmla="*/ 0 w 4841005"/>
              <a:gd name="connsiteY3" fmla="*/ 1899452 h 4185452"/>
              <a:gd name="connsiteX4" fmla="*/ 3835400 w 4841005"/>
              <a:gd name="connsiteY4" fmla="*/ 0 h 4185452"/>
              <a:gd name="connsiteX0" fmla="*/ 3872117 w 4877722"/>
              <a:gd name="connsiteY0" fmla="*/ 0 h 4185452"/>
              <a:gd name="connsiteX1" fmla="*/ 4877722 w 4877722"/>
              <a:gd name="connsiteY1" fmla="*/ 2511258 h 4185452"/>
              <a:gd name="connsiteX2" fmla="*/ 887617 w 4877722"/>
              <a:gd name="connsiteY2" fmla="*/ 4185452 h 4185452"/>
              <a:gd name="connsiteX3" fmla="*/ 0 w 4877722"/>
              <a:gd name="connsiteY3" fmla="*/ 2018699 h 4185452"/>
              <a:gd name="connsiteX4" fmla="*/ 3872117 w 4877722"/>
              <a:gd name="connsiteY4" fmla="*/ 0 h 4185452"/>
              <a:gd name="connsiteX0" fmla="*/ 3945551 w 4951156"/>
              <a:gd name="connsiteY0" fmla="*/ 0 h 4185452"/>
              <a:gd name="connsiteX1" fmla="*/ 4951156 w 4951156"/>
              <a:gd name="connsiteY1" fmla="*/ 2511258 h 4185452"/>
              <a:gd name="connsiteX2" fmla="*/ 961051 w 4951156"/>
              <a:gd name="connsiteY2" fmla="*/ 4185452 h 4185452"/>
              <a:gd name="connsiteX3" fmla="*/ 0 w 4951156"/>
              <a:gd name="connsiteY3" fmla="*/ 2063416 h 4185452"/>
              <a:gd name="connsiteX4" fmla="*/ 3945551 w 4951156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185452"/>
              <a:gd name="connsiteX1" fmla="*/ 4902200 w 4902200"/>
              <a:gd name="connsiteY1" fmla="*/ 2511258 h 4185452"/>
              <a:gd name="connsiteX2" fmla="*/ 912095 w 4902200"/>
              <a:gd name="connsiteY2" fmla="*/ 4185452 h 4185452"/>
              <a:gd name="connsiteX3" fmla="*/ 0 w 4902200"/>
              <a:gd name="connsiteY3" fmla="*/ 2033605 h 4185452"/>
              <a:gd name="connsiteX4" fmla="*/ 3896595 w 4902200"/>
              <a:gd name="connsiteY4" fmla="*/ 0 h 4185452"/>
              <a:gd name="connsiteX0" fmla="*/ 3896595 w 4902200"/>
              <a:gd name="connsiteY0" fmla="*/ 0 h 4215264"/>
              <a:gd name="connsiteX1" fmla="*/ 4902200 w 4902200"/>
              <a:gd name="connsiteY1" fmla="*/ 2511258 h 4215264"/>
              <a:gd name="connsiteX2" fmla="*/ 875378 w 4902200"/>
              <a:gd name="connsiteY2" fmla="*/ 4215264 h 4215264"/>
              <a:gd name="connsiteX3" fmla="*/ 0 w 4902200"/>
              <a:gd name="connsiteY3" fmla="*/ 2033605 h 4215264"/>
              <a:gd name="connsiteX4" fmla="*/ 3896595 w 4902200"/>
              <a:gd name="connsiteY4" fmla="*/ 0 h 4215264"/>
              <a:gd name="connsiteX0" fmla="*/ 3896595 w 5783406"/>
              <a:gd name="connsiteY0" fmla="*/ 0 h 4215264"/>
              <a:gd name="connsiteX1" fmla="*/ 5783406 w 5783406"/>
              <a:gd name="connsiteY1" fmla="*/ 2310030 h 4215264"/>
              <a:gd name="connsiteX2" fmla="*/ 875378 w 5783406"/>
              <a:gd name="connsiteY2" fmla="*/ 4215264 h 4215264"/>
              <a:gd name="connsiteX3" fmla="*/ 0 w 5783406"/>
              <a:gd name="connsiteY3" fmla="*/ 2033605 h 4215264"/>
              <a:gd name="connsiteX4" fmla="*/ 3896595 w 5783406"/>
              <a:gd name="connsiteY4" fmla="*/ 0 h 4215264"/>
              <a:gd name="connsiteX0" fmla="*/ 3896595 w 5783406"/>
              <a:gd name="connsiteY0" fmla="*/ 0 h 4036394"/>
              <a:gd name="connsiteX1" fmla="*/ 5783406 w 5783406"/>
              <a:gd name="connsiteY1" fmla="*/ 2310030 h 4036394"/>
              <a:gd name="connsiteX2" fmla="*/ 1664792 w 5783406"/>
              <a:gd name="connsiteY2" fmla="*/ 4036394 h 4036394"/>
              <a:gd name="connsiteX3" fmla="*/ 0 w 5783406"/>
              <a:gd name="connsiteY3" fmla="*/ 2033605 h 4036394"/>
              <a:gd name="connsiteX4" fmla="*/ 3896595 w 5783406"/>
              <a:gd name="connsiteY4" fmla="*/ 0 h 4036394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3896595 w 5783406"/>
              <a:gd name="connsiteY0" fmla="*/ 0 h 4014035"/>
              <a:gd name="connsiteX1" fmla="*/ 5783406 w 5783406"/>
              <a:gd name="connsiteY1" fmla="*/ 2310030 h 4014035"/>
              <a:gd name="connsiteX2" fmla="*/ 1756584 w 5783406"/>
              <a:gd name="connsiteY2" fmla="*/ 4014035 h 4014035"/>
              <a:gd name="connsiteX3" fmla="*/ 0 w 5783406"/>
              <a:gd name="connsiteY3" fmla="*/ 2033605 h 4014035"/>
              <a:gd name="connsiteX4" fmla="*/ 3896595 w 5783406"/>
              <a:gd name="connsiteY4" fmla="*/ 0 h 4014035"/>
              <a:gd name="connsiteX0" fmla="*/ 4171972 w 6058783"/>
              <a:gd name="connsiteY0" fmla="*/ 0 h 4014035"/>
              <a:gd name="connsiteX1" fmla="*/ 6058783 w 6058783"/>
              <a:gd name="connsiteY1" fmla="*/ 2310030 h 4014035"/>
              <a:gd name="connsiteX2" fmla="*/ 2031961 w 6058783"/>
              <a:gd name="connsiteY2" fmla="*/ 4014035 h 4014035"/>
              <a:gd name="connsiteX3" fmla="*/ 0 w 6058783"/>
              <a:gd name="connsiteY3" fmla="*/ 2167758 h 4014035"/>
              <a:gd name="connsiteX4" fmla="*/ 4171972 w 6058783"/>
              <a:gd name="connsiteY4" fmla="*/ 0 h 4014035"/>
              <a:gd name="connsiteX0" fmla="*/ 4098538 w 5985349"/>
              <a:gd name="connsiteY0" fmla="*/ 0 h 4014035"/>
              <a:gd name="connsiteX1" fmla="*/ 5985349 w 5985349"/>
              <a:gd name="connsiteY1" fmla="*/ 2310030 h 4014035"/>
              <a:gd name="connsiteX2" fmla="*/ 1958527 w 5985349"/>
              <a:gd name="connsiteY2" fmla="*/ 4014035 h 4014035"/>
              <a:gd name="connsiteX3" fmla="*/ 0 w 5985349"/>
              <a:gd name="connsiteY3" fmla="*/ 2145399 h 4014035"/>
              <a:gd name="connsiteX4" fmla="*/ 4098538 w 5985349"/>
              <a:gd name="connsiteY4" fmla="*/ 0 h 4014035"/>
              <a:gd name="connsiteX0" fmla="*/ 4043463 w 5930274"/>
              <a:gd name="connsiteY0" fmla="*/ 0 h 4014035"/>
              <a:gd name="connsiteX1" fmla="*/ 5930274 w 5930274"/>
              <a:gd name="connsiteY1" fmla="*/ 2310030 h 4014035"/>
              <a:gd name="connsiteX2" fmla="*/ 1903452 w 5930274"/>
              <a:gd name="connsiteY2" fmla="*/ 4014035 h 4014035"/>
              <a:gd name="connsiteX3" fmla="*/ 0 w 5930274"/>
              <a:gd name="connsiteY3" fmla="*/ 2078323 h 4014035"/>
              <a:gd name="connsiteX4" fmla="*/ 4043463 w 5930274"/>
              <a:gd name="connsiteY4" fmla="*/ 0 h 4014035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66735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48377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081111"/>
              <a:gd name="connsiteX1" fmla="*/ 5930274 w 5930274"/>
              <a:gd name="connsiteY1" fmla="*/ 2310030 h 4081111"/>
              <a:gd name="connsiteX2" fmla="*/ 1848377 w 5930274"/>
              <a:gd name="connsiteY2" fmla="*/ 4081111 h 4081111"/>
              <a:gd name="connsiteX3" fmla="*/ 0 w 5930274"/>
              <a:gd name="connsiteY3" fmla="*/ 2078323 h 4081111"/>
              <a:gd name="connsiteX4" fmla="*/ 4043463 w 5930274"/>
              <a:gd name="connsiteY4" fmla="*/ 0 h 4081111"/>
              <a:gd name="connsiteX0" fmla="*/ 4043463 w 5930274"/>
              <a:gd name="connsiteY0" fmla="*/ 0 h 4640079"/>
              <a:gd name="connsiteX1" fmla="*/ 5930274 w 5930274"/>
              <a:gd name="connsiteY1" fmla="*/ 2310030 h 4640079"/>
              <a:gd name="connsiteX2" fmla="*/ 2362413 w 5930274"/>
              <a:gd name="connsiteY2" fmla="*/ 4640079 h 4640079"/>
              <a:gd name="connsiteX3" fmla="*/ 0 w 5930274"/>
              <a:gd name="connsiteY3" fmla="*/ 2078323 h 4640079"/>
              <a:gd name="connsiteX4" fmla="*/ 4043463 w 5930274"/>
              <a:gd name="connsiteY4" fmla="*/ 0 h 4640079"/>
              <a:gd name="connsiteX0" fmla="*/ 3951671 w 5930274"/>
              <a:gd name="connsiteY0" fmla="*/ 0 h 4640079"/>
              <a:gd name="connsiteX1" fmla="*/ 5930274 w 5930274"/>
              <a:gd name="connsiteY1" fmla="*/ 2310030 h 4640079"/>
              <a:gd name="connsiteX2" fmla="*/ 2362413 w 5930274"/>
              <a:gd name="connsiteY2" fmla="*/ 4640079 h 4640079"/>
              <a:gd name="connsiteX3" fmla="*/ 0 w 5930274"/>
              <a:gd name="connsiteY3" fmla="*/ 2078323 h 4640079"/>
              <a:gd name="connsiteX4" fmla="*/ 3951671 w 5930274"/>
              <a:gd name="connsiteY4" fmla="*/ 0 h 4640079"/>
              <a:gd name="connsiteX0" fmla="*/ 3951671 w 5893557"/>
              <a:gd name="connsiteY0" fmla="*/ 0 h 4640079"/>
              <a:gd name="connsiteX1" fmla="*/ 5893557 w 5893557"/>
              <a:gd name="connsiteY1" fmla="*/ 2399465 h 4640079"/>
              <a:gd name="connsiteX2" fmla="*/ 2362413 w 5893557"/>
              <a:gd name="connsiteY2" fmla="*/ 4640079 h 4640079"/>
              <a:gd name="connsiteX3" fmla="*/ 0 w 5893557"/>
              <a:gd name="connsiteY3" fmla="*/ 2078323 h 4640079"/>
              <a:gd name="connsiteX4" fmla="*/ 3951671 w 5893557"/>
              <a:gd name="connsiteY4" fmla="*/ 0 h 4640079"/>
              <a:gd name="connsiteX0" fmla="*/ 3951671 w 5893557"/>
              <a:gd name="connsiteY0" fmla="*/ 0 h 4744420"/>
              <a:gd name="connsiteX1" fmla="*/ 5893557 w 5893557"/>
              <a:gd name="connsiteY1" fmla="*/ 2399465 h 4744420"/>
              <a:gd name="connsiteX2" fmla="*/ 2252263 w 5893557"/>
              <a:gd name="connsiteY2" fmla="*/ 4744420 h 4744420"/>
              <a:gd name="connsiteX3" fmla="*/ 0 w 5893557"/>
              <a:gd name="connsiteY3" fmla="*/ 2078323 h 4744420"/>
              <a:gd name="connsiteX4" fmla="*/ 3951671 w 5893557"/>
              <a:gd name="connsiteY4" fmla="*/ 0 h 4744420"/>
              <a:gd name="connsiteX0" fmla="*/ 3902715 w 5844601"/>
              <a:gd name="connsiteY0" fmla="*/ 0 h 4744420"/>
              <a:gd name="connsiteX1" fmla="*/ 5844601 w 5844601"/>
              <a:gd name="connsiteY1" fmla="*/ 2399465 h 4744420"/>
              <a:gd name="connsiteX2" fmla="*/ 2203307 w 5844601"/>
              <a:gd name="connsiteY2" fmla="*/ 4744420 h 4744420"/>
              <a:gd name="connsiteX3" fmla="*/ 0 w 5844601"/>
              <a:gd name="connsiteY3" fmla="*/ 2018700 h 4744420"/>
              <a:gd name="connsiteX4" fmla="*/ 3902715 w 5844601"/>
              <a:gd name="connsiteY4" fmla="*/ 0 h 4744420"/>
              <a:gd name="connsiteX0" fmla="*/ 3927193 w 5869079"/>
              <a:gd name="connsiteY0" fmla="*/ 0 h 4744420"/>
              <a:gd name="connsiteX1" fmla="*/ 5869079 w 5869079"/>
              <a:gd name="connsiteY1" fmla="*/ 2399465 h 4744420"/>
              <a:gd name="connsiteX2" fmla="*/ 2227785 w 5869079"/>
              <a:gd name="connsiteY2" fmla="*/ 4744420 h 4744420"/>
              <a:gd name="connsiteX3" fmla="*/ 0 w 5869079"/>
              <a:gd name="connsiteY3" fmla="*/ 2018700 h 4744420"/>
              <a:gd name="connsiteX4" fmla="*/ 3927193 w 5869079"/>
              <a:gd name="connsiteY4" fmla="*/ 0 h 4744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69079" h="4744420">
                <a:moveTo>
                  <a:pt x="3927193" y="0"/>
                </a:moveTo>
                <a:lnTo>
                  <a:pt x="5869079" y="2399465"/>
                </a:lnTo>
                <a:lnTo>
                  <a:pt x="2227785" y="4744420"/>
                </a:lnTo>
                <a:lnTo>
                  <a:pt x="0" y="2018700"/>
                </a:lnTo>
                <a:lnTo>
                  <a:pt x="3927193" y="0"/>
                </a:lnTo>
                <a:close/>
              </a:path>
            </a:pathLst>
          </a:custGeom>
          <a:gradFill>
            <a:gsLst>
              <a:gs pos="64000">
                <a:srgbClr val="CCCCCC">
                  <a:alpha val="19000"/>
                </a:srgbClr>
              </a:gs>
              <a:gs pos="30000">
                <a:srgbClr val="000000">
                  <a:alpha val="50000"/>
                </a:srgbClr>
              </a:gs>
              <a:gs pos="44000">
                <a:schemeClr val="tx1">
                  <a:lumMod val="65000"/>
                  <a:lumOff val="35000"/>
                  <a:alpha val="24000"/>
                </a:schemeClr>
              </a:gs>
              <a:gs pos="14000">
                <a:schemeClr val="tx1">
                  <a:alpha val="55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302214" y="4833351"/>
            <a:ext cx="822374" cy="659443"/>
            <a:chOff x="3503326" y="4743148"/>
            <a:chExt cx="1094074" cy="879079"/>
          </a:xfrm>
        </p:grpSpPr>
        <p:sp>
          <p:nvSpPr>
            <p:cNvPr id="43" name="矩形 4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89856" y="4651412"/>
            <a:ext cx="822374" cy="659443"/>
            <a:chOff x="3503326" y="4743148"/>
            <a:chExt cx="1094074" cy="879079"/>
          </a:xfrm>
        </p:grpSpPr>
        <p:sp>
          <p:nvSpPr>
            <p:cNvPr id="47" name="矩形 4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077605" y="4466439"/>
            <a:ext cx="822374" cy="659443"/>
            <a:chOff x="3503326" y="4743148"/>
            <a:chExt cx="1094074" cy="879079"/>
          </a:xfrm>
        </p:grpSpPr>
        <p:sp>
          <p:nvSpPr>
            <p:cNvPr id="51" name="矩形 5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63398" y="4281466"/>
            <a:ext cx="822374" cy="659443"/>
            <a:chOff x="3503326" y="4743148"/>
            <a:chExt cx="1094074" cy="879079"/>
          </a:xfrm>
        </p:grpSpPr>
        <p:sp>
          <p:nvSpPr>
            <p:cNvPr id="55" name="矩形 5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4" name="平行四边形 103"/>
          <p:cNvSpPr/>
          <p:nvPr/>
        </p:nvSpPr>
        <p:spPr>
          <a:xfrm>
            <a:off x="6461165" y="4278898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5" name="平行四边形 103"/>
          <p:cNvSpPr/>
          <p:nvPr/>
        </p:nvSpPr>
        <p:spPr>
          <a:xfrm>
            <a:off x="7072571" y="4462865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6" name="平行四边形 103"/>
          <p:cNvSpPr/>
          <p:nvPr/>
        </p:nvSpPr>
        <p:spPr>
          <a:xfrm>
            <a:off x="7688753" y="4653151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7" name="平行四边形 103"/>
          <p:cNvSpPr/>
          <p:nvPr/>
        </p:nvSpPr>
        <p:spPr>
          <a:xfrm>
            <a:off x="8296068" y="4833681"/>
            <a:ext cx="687732" cy="472589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659767" y="4846281"/>
            <a:ext cx="822375" cy="659442"/>
            <a:chOff x="3503326" y="4743148"/>
            <a:chExt cx="1094074" cy="879079"/>
          </a:xfrm>
        </p:grpSpPr>
        <p:sp>
          <p:nvSpPr>
            <p:cNvPr id="16" name="矩形 15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272127" y="4657735"/>
            <a:ext cx="822375" cy="659442"/>
            <a:chOff x="3503326" y="4743148"/>
            <a:chExt cx="1094074" cy="879079"/>
          </a:xfrm>
        </p:grpSpPr>
        <p:sp>
          <p:nvSpPr>
            <p:cNvPr id="23" name="矩形 22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884486" y="4469188"/>
            <a:ext cx="822375" cy="659442"/>
            <a:chOff x="3503326" y="4743148"/>
            <a:chExt cx="1094074" cy="879079"/>
          </a:xfrm>
        </p:grpSpPr>
        <p:sp>
          <p:nvSpPr>
            <p:cNvPr id="27" name="矩形 26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rgbClr val="E1E7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882110" y="4469188"/>
            <a:ext cx="882383" cy="659442"/>
            <a:chOff x="3431815" y="4743148"/>
            <a:chExt cx="1173907" cy="879079"/>
          </a:xfrm>
        </p:grpSpPr>
        <p:sp>
          <p:nvSpPr>
            <p:cNvPr id="31" name="矩形 3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3431815" y="4743148"/>
              <a:ext cx="1173907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48221" y="4280643"/>
            <a:ext cx="822375" cy="659442"/>
            <a:chOff x="3503326" y="4743148"/>
            <a:chExt cx="1094074" cy="879079"/>
          </a:xfrm>
        </p:grpSpPr>
        <p:sp>
          <p:nvSpPr>
            <p:cNvPr id="35" name="矩形 3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154730" y="3068574"/>
            <a:ext cx="1759202" cy="1700165"/>
            <a:chOff x="5439445" y="2356849"/>
            <a:chExt cx="2078266" cy="2012569"/>
          </a:xfrm>
        </p:grpSpPr>
        <p:sp>
          <p:nvSpPr>
            <p:cNvPr id="753" name="矩形 752"/>
            <p:cNvSpPr/>
            <p:nvPr/>
          </p:nvSpPr>
          <p:spPr>
            <a:xfrm>
              <a:off x="5439447" y="3547070"/>
              <a:ext cx="1547525" cy="807835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4" name="平行四边形 753"/>
            <p:cNvSpPr/>
            <p:nvPr/>
          </p:nvSpPr>
          <p:spPr>
            <a:xfrm>
              <a:off x="5439445" y="2360727"/>
              <a:ext cx="2078266" cy="1196710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16200000" flipV="1">
              <a:off x="6245837" y="3097546"/>
              <a:ext cx="2012569" cy="531175"/>
            </a:xfrm>
            <a:prstGeom prst="parallelogram">
              <a:avLst>
                <a:gd name="adj" fmla="val 221534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7" name="组合 696"/>
          <p:cNvGrpSpPr/>
          <p:nvPr/>
        </p:nvGrpSpPr>
        <p:grpSpPr>
          <a:xfrm>
            <a:off x="6702431" y="2897778"/>
            <a:ext cx="822375" cy="659442"/>
            <a:chOff x="3503326" y="4743148"/>
            <a:chExt cx="1094074" cy="879079"/>
          </a:xfrm>
        </p:grpSpPr>
        <p:sp>
          <p:nvSpPr>
            <p:cNvPr id="714" name="矩形 713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5" name="平行四边形 714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6" name="任意多边形 715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7314791" y="2709232"/>
            <a:ext cx="822375" cy="659442"/>
            <a:chOff x="3503326" y="4743148"/>
            <a:chExt cx="1094074" cy="879079"/>
          </a:xfrm>
        </p:grpSpPr>
        <p:sp>
          <p:nvSpPr>
            <p:cNvPr id="711" name="矩形 710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2" name="平行四边形 711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3" name="任意多边形 712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0" name="组合 699"/>
          <p:cNvGrpSpPr/>
          <p:nvPr/>
        </p:nvGrpSpPr>
        <p:grpSpPr>
          <a:xfrm>
            <a:off x="7927726" y="2520685"/>
            <a:ext cx="822375" cy="659442"/>
            <a:chOff x="3503326" y="4743148"/>
            <a:chExt cx="1094074" cy="879079"/>
          </a:xfrm>
        </p:grpSpPr>
        <p:sp>
          <p:nvSpPr>
            <p:cNvPr id="705" name="矩形 70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6" name="平行四边形 70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7" name="任意多边形 70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01" name="组合 700"/>
          <p:cNvGrpSpPr/>
          <p:nvPr/>
        </p:nvGrpSpPr>
        <p:grpSpPr>
          <a:xfrm>
            <a:off x="8540085" y="2332140"/>
            <a:ext cx="822375" cy="659442"/>
            <a:chOff x="3503326" y="4743148"/>
            <a:chExt cx="1094074" cy="879079"/>
          </a:xfrm>
        </p:grpSpPr>
        <p:sp>
          <p:nvSpPr>
            <p:cNvPr id="702" name="矩形 701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3" name="平行四边形 702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4" name="任意多边形 703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7" name="组合 726"/>
          <p:cNvGrpSpPr/>
          <p:nvPr/>
        </p:nvGrpSpPr>
        <p:grpSpPr>
          <a:xfrm>
            <a:off x="4775991" y="2896470"/>
            <a:ext cx="822374" cy="659442"/>
            <a:chOff x="3503326" y="4743148"/>
            <a:chExt cx="1094074" cy="879079"/>
          </a:xfrm>
        </p:grpSpPr>
        <p:sp>
          <p:nvSpPr>
            <p:cNvPr id="748" name="矩形 747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9" name="平行四边形 748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0" name="任意多边形 749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8" name="组合 727"/>
          <p:cNvGrpSpPr/>
          <p:nvPr/>
        </p:nvGrpSpPr>
        <p:grpSpPr>
          <a:xfrm>
            <a:off x="4163632" y="2714530"/>
            <a:ext cx="822374" cy="659442"/>
            <a:chOff x="3503326" y="4743148"/>
            <a:chExt cx="1094074" cy="879079"/>
          </a:xfrm>
        </p:grpSpPr>
        <p:sp>
          <p:nvSpPr>
            <p:cNvPr id="745" name="矩形 744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6" name="平行四边形 745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7" name="任意多边形 746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29" name="组合 728"/>
          <p:cNvGrpSpPr/>
          <p:nvPr/>
        </p:nvGrpSpPr>
        <p:grpSpPr>
          <a:xfrm>
            <a:off x="3551382" y="2529558"/>
            <a:ext cx="822374" cy="659442"/>
            <a:chOff x="3503326" y="4743148"/>
            <a:chExt cx="1094074" cy="879079"/>
          </a:xfrm>
        </p:grpSpPr>
        <p:sp>
          <p:nvSpPr>
            <p:cNvPr id="742" name="矩形 741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3" name="平行四边形 742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4" name="任意多边形 743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9151636" y="1497261"/>
            <a:ext cx="1595418" cy="1307063"/>
            <a:chOff x="2144682" y="3458204"/>
            <a:chExt cx="3280759" cy="2693214"/>
          </a:xfrm>
        </p:grpSpPr>
        <p:sp>
          <p:nvSpPr>
            <p:cNvPr id="183" name="矩形 182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4" name="平行四边形 183"/>
            <p:cNvSpPr/>
            <p:nvPr/>
          </p:nvSpPr>
          <p:spPr>
            <a:xfrm>
              <a:off x="2144682" y="3468018"/>
              <a:ext cx="3280759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5" name="平行四边形 184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30" name="组合 729"/>
          <p:cNvGrpSpPr/>
          <p:nvPr/>
        </p:nvGrpSpPr>
        <p:grpSpPr>
          <a:xfrm>
            <a:off x="2937175" y="2344584"/>
            <a:ext cx="822374" cy="659442"/>
            <a:chOff x="3503326" y="4743148"/>
            <a:chExt cx="1094074" cy="879079"/>
          </a:xfrm>
        </p:grpSpPr>
        <p:sp>
          <p:nvSpPr>
            <p:cNvPr id="739" name="矩形 738"/>
            <p:cNvSpPr/>
            <p:nvPr/>
          </p:nvSpPr>
          <p:spPr>
            <a:xfrm>
              <a:off x="3503327" y="5373140"/>
              <a:ext cx="814673" cy="249087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0" name="平行四边形 739"/>
            <p:cNvSpPr/>
            <p:nvPr/>
          </p:nvSpPr>
          <p:spPr>
            <a:xfrm>
              <a:off x="3503326" y="4743148"/>
              <a:ext cx="1094074" cy="629991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1" name="任意多边形 740"/>
            <p:cNvSpPr/>
            <p:nvPr/>
          </p:nvSpPr>
          <p:spPr>
            <a:xfrm rot="16200000" flipV="1">
              <a:off x="4020418" y="5045244"/>
              <a:ext cx="874564" cy="279400"/>
            </a:xfrm>
            <a:custGeom>
              <a:avLst/>
              <a:gdLst>
                <a:gd name="connsiteX0" fmla="*/ 874564 w 874564"/>
                <a:gd name="connsiteY0" fmla="*/ 0 h 279400"/>
                <a:gd name="connsiteX1" fmla="*/ 628972 w 874564"/>
                <a:gd name="connsiteY1" fmla="*/ 0 h 279400"/>
                <a:gd name="connsiteX2" fmla="*/ 0 w 874564"/>
                <a:gd name="connsiteY2" fmla="*/ 279400 h 279400"/>
                <a:gd name="connsiteX3" fmla="*/ 245592 w 874564"/>
                <a:gd name="connsiteY3" fmla="*/ 27940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4564" h="279400">
                  <a:moveTo>
                    <a:pt x="874564" y="0"/>
                  </a:moveTo>
                  <a:lnTo>
                    <a:pt x="628972" y="0"/>
                  </a:lnTo>
                  <a:lnTo>
                    <a:pt x="0" y="279400"/>
                  </a:lnTo>
                  <a:lnTo>
                    <a:pt x="245592" y="2794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1" name="平行四边形 103"/>
          <p:cNvSpPr/>
          <p:nvPr/>
        </p:nvSpPr>
        <p:spPr>
          <a:xfrm>
            <a:off x="2934941" y="2342016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2" name="平行四边形 103"/>
          <p:cNvSpPr/>
          <p:nvPr/>
        </p:nvSpPr>
        <p:spPr>
          <a:xfrm>
            <a:off x="3546348" y="2525984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3" name="平行四边形 103"/>
          <p:cNvSpPr/>
          <p:nvPr/>
        </p:nvSpPr>
        <p:spPr>
          <a:xfrm>
            <a:off x="4162530" y="2716270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4" name="平行四边形 103"/>
          <p:cNvSpPr/>
          <p:nvPr/>
        </p:nvSpPr>
        <p:spPr>
          <a:xfrm>
            <a:off x="4769844" y="2896799"/>
            <a:ext cx="687731" cy="472588"/>
          </a:xfrm>
          <a:custGeom>
            <a:avLst/>
            <a:gdLst>
              <a:gd name="connsiteX0" fmla="*/ 0 w 639947"/>
              <a:gd name="connsiteY0" fmla="*/ 368495 h 368495"/>
              <a:gd name="connsiteX1" fmla="*/ 164319 w 639947"/>
              <a:gd name="connsiteY1" fmla="*/ 0 h 368495"/>
              <a:gd name="connsiteX2" fmla="*/ 639947 w 639947"/>
              <a:gd name="connsiteY2" fmla="*/ 0 h 368495"/>
              <a:gd name="connsiteX3" fmla="*/ 475628 w 639947"/>
              <a:gd name="connsiteY3" fmla="*/ 368495 h 368495"/>
              <a:gd name="connsiteX4" fmla="*/ 0 w 639947"/>
              <a:gd name="connsiteY4" fmla="*/ 368495 h 368495"/>
              <a:gd name="connsiteX0" fmla="*/ 0 w 556604"/>
              <a:gd name="connsiteY0" fmla="*/ 368495 h 368495"/>
              <a:gd name="connsiteX1" fmla="*/ 164319 w 556604"/>
              <a:gd name="connsiteY1" fmla="*/ 0 h 368495"/>
              <a:gd name="connsiteX2" fmla="*/ 556604 w 556604"/>
              <a:gd name="connsiteY2" fmla="*/ 185738 h 368495"/>
              <a:gd name="connsiteX3" fmla="*/ 475628 w 556604"/>
              <a:gd name="connsiteY3" fmla="*/ 368495 h 368495"/>
              <a:gd name="connsiteX4" fmla="*/ 0 w 556604"/>
              <a:gd name="connsiteY4" fmla="*/ 368495 h 368495"/>
              <a:gd name="connsiteX0" fmla="*/ 0 w 535172"/>
              <a:gd name="connsiteY0" fmla="*/ 368495 h 368495"/>
              <a:gd name="connsiteX1" fmla="*/ 164319 w 535172"/>
              <a:gd name="connsiteY1" fmla="*/ 0 h 368495"/>
              <a:gd name="connsiteX2" fmla="*/ 535172 w 535172"/>
              <a:gd name="connsiteY2" fmla="*/ 230982 h 368495"/>
              <a:gd name="connsiteX3" fmla="*/ 475628 w 535172"/>
              <a:gd name="connsiteY3" fmla="*/ 368495 h 368495"/>
              <a:gd name="connsiteX4" fmla="*/ 0 w 535172"/>
              <a:gd name="connsiteY4" fmla="*/ 368495 h 36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5172" h="368495">
                <a:moveTo>
                  <a:pt x="0" y="368495"/>
                </a:moveTo>
                <a:lnTo>
                  <a:pt x="164319" y="0"/>
                </a:lnTo>
                <a:lnTo>
                  <a:pt x="535172" y="230982"/>
                </a:lnTo>
                <a:lnTo>
                  <a:pt x="475628" y="368495"/>
                </a:lnTo>
                <a:lnTo>
                  <a:pt x="0" y="36849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65000"/>
                  <a:alpha val="40000"/>
                </a:schemeClr>
              </a:gs>
              <a:gs pos="100000">
                <a:schemeClr val="bg1">
                  <a:lumMod val="65000"/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35" name="组合 734"/>
          <p:cNvGrpSpPr/>
          <p:nvPr/>
        </p:nvGrpSpPr>
        <p:grpSpPr>
          <a:xfrm>
            <a:off x="1787092" y="1515909"/>
            <a:ext cx="1595418" cy="1307063"/>
            <a:chOff x="2144682" y="3458204"/>
            <a:chExt cx="3280759" cy="2693214"/>
          </a:xfrm>
        </p:grpSpPr>
        <p:sp>
          <p:nvSpPr>
            <p:cNvPr id="736" name="矩形 735"/>
            <p:cNvSpPr/>
            <p:nvPr/>
          </p:nvSpPr>
          <p:spPr>
            <a:xfrm>
              <a:off x="2144682" y="5513625"/>
              <a:ext cx="2369261" cy="637793"/>
            </a:xfrm>
            <a:prstGeom prst="rect">
              <a:avLst/>
            </a:prstGeom>
            <a:solidFill>
              <a:srgbClr val="E76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7" name="平行四边形 736"/>
            <p:cNvSpPr/>
            <p:nvPr/>
          </p:nvSpPr>
          <p:spPr>
            <a:xfrm>
              <a:off x="2144682" y="3458205"/>
              <a:ext cx="3280758" cy="2046515"/>
            </a:xfrm>
            <a:prstGeom prst="parallelogram">
              <a:avLst>
                <a:gd name="adj" fmla="val 44592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8" name="平行四边形 737"/>
            <p:cNvSpPr/>
            <p:nvPr/>
          </p:nvSpPr>
          <p:spPr>
            <a:xfrm rot="16200000" flipV="1">
              <a:off x="3623087" y="4349061"/>
              <a:ext cx="2693211" cy="911497"/>
            </a:xfrm>
            <a:prstGeom prst="parallelogram">
              <a:avLst>
                <a:gd name="adj" fmla="val 225115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8" name="Group 41"/>
          <p:cNvGrpSpPr>
            <a:grpSpLocks noChangeAspect="1"/>
          </p:cNvGrpSpPr>
          <p:nvPr/>
        </p:nvGrpSpPr>
        <p:grpSpPr bwMode="auto">
          <a:xfrm>
            <a:off x="2011896" y="3946620"/>
            <a:ext cx="683384" cy="851232"/>
            <a:chOff x="3783" y="2089"/>
            <a:chExt cx="114" cy="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9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Group 52"/>
          <p:cNvGrpSpPr>
            <a:grpSpLocks noChangeAspect="1"/>
          </p:cNvGrpSpPr>
          <p:nvPr/>
        </p:nvGrpSpPr>
        <p:grpSpPr bwMode="auto">
          <a:xfrm>
            <a:off x="9431807" y="4034052"/>
            <a:ext cx="729191" cy="722904"/>
            <a:chOff x="3783" y="2102"/>
            <a:chExt cx="116" cy="11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0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7" name="Group 62"/>
          <p:cNvGrpSpPr>
            <a:grpSpLocks noChangeAspect="1"/>
          </p:cNvGrpSpPr>
          <p:nvPr/>
        </p:nvGrpSpPr>
        <p:grpSpPr bwMode="auto">
          <a:xfrm>
            <a:off x="2426524" y="1218177"/>
            <a:ext cx="777585" cy="620862"/>
            <a:chOff x="3775" y="2110"/>
            <a:chExt cx="129" cy="10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28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1" name="Group 68"/>
          <p:cNvGrpSpPr>
            <a:grpSpLocks noChangeAspect="1"/>
          </p:cNvGrpSpPr>
          <p:nvPr/>
        </p:nvGrpSpPr>
        <p:grpSpPr bwMode="auto">
          <a:xfrm>
            <a:off x="9733867" y="1123394"/>
            <a:ext cx="693635" cy="668320"/>
            <a:chOff x="3770" y="2095"/>
            <a:chExt cx="137" cy="13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32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02839" y="4800013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1986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FFB850"/>
                </a:solidFill>
                <a:latin typeface="Impact" panose="020B0806030902050204" pitchFamily="34" charset="0"/>
              </a:rPr>
              <a:t>01</a:t>
            </a:r>
            <a:endParaRPr lang="zh-CN" altLang="en-US" sz="48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39" name="文本框 138"/>
          <p:cNvSpPr txBox="1"/>
          <p:nvPr/>
        </p:nvSpPr>
        <p:spPr>
          <a:xfrm>
            <a:off x="9014532" y="4786289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01ACBE"/>
                </a:solidFill>
                <a:latin typeface="Impact" panose="020B0806030902050204" pitchFamily="34" charset="0"/>
              </a:rPr>
              <a:t>02</a:t>
            </a:r>
            <a:endParaRPr lang="zh-CN" altLang="en-US" sz="4800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9240791" y="1786231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663A77"/>
                </a:solidFill>
                <a:latin typeface="Impact" panose="020B0806030902050204" pitchFamily="34" charset="0"/>
              </a:rPr>
              <a:t>04</a:t>
            </a:r>
            <a:endParaRPr lang="zh-CN" altLang="en-US" sz="4800" dirty="0">
              <a:solidFill>
                <a:srgbClr val="663A77"/>
              </a:solidFill>
              <a:latin typeface="Impact" panose="020B0806030902050204" pitchFamily="34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1869654" y="1811631"/>
            <a:ext cx="1216600" cy="830997"/>
          </a:xfrm>
          <a:prstGeom prst="rect">
            <a:avLst/>
          </a:prstGeom>
          <a:noFill/>
          <a:scene3d>
            <a:camera prst="isometricLeftDown">
              <a:rot lat="2400000" lon="19200000" rev="2004000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E76F71"/>
                </a:solidFill>
                <a:latin typeface="Impact" panose="020B0806030902050204" pitchFamily="34" charset="0"/>
              </a:rPr>
              <a:t>03</a:t>
            </a:r>
            <a:endParaRPr lang="zh-CN" altLang="en-US" sz="4800" dirty="0">
              <a:solidFill>
                <a:srgbClr val="E76F71"/>
              </a:solidFill>
              <a:latin typeface="Impact" panose="020B080603090205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1437920" y="5471472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50" name="文本框 149"/>
          <p:cNvSpPr txBox="1"/>
          <p:nvPr/>
        </p:nvSpPr>
        <p:spPr>
          <a:xfrm>
            <a:off x="5225144" y="4091221"/>
            <a:ext cx="1153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164454" y="2034542"/>
            <a:ext cx="1564381" cy="2068722"/>
            <a:chOff x="5191113" y="521417"/>
            <a:chExt cx="1171899" cy="1549708"/>
          </a:xfrm>
        </p:grpSpPr>
        <p:sp>
          <p:nvSpPr>
            <p:cNvPr id="156" name="任意多边形 155"/>
            <p:cNvSpPr/>
            <p:nvPr/>
          </p:nvSpPr>
          <p:spPr>
            <a:xfrm>
              <a:off x="5408290" y="1291961"/>
              <a:ext cx="546100" cy="260350"/>
            </a:xfrm>
            <a:custGeom>
              <a:avLst/>
              <a:gdLst>
                <a:gd name="connsiteX0" fmla="*/ 0 w 511175"/>
                <a:gd name="connsiteY0" fmla="*/ 238125 h 238125"/>
                <a:gd name="connsiteX1" fmla="*/ 114300 w 511175"/>
                <a:gd name="connsiteY1" fmla="*/ 0 h 238125"/>
                <a:gd name="connsiteX2" fmla="*/ 511175 w 511175"/>
                <a:gd name="connsiteY2" fmla="*/ 0 h 238125"/>
                <a:gd name="connsiteX3" fmla="*/ 0 w 511175"/>
                <a:gd name="connsiteY3" fmla="*/ 238125 h 238125"/>
                <a:gd name="connsiteX0" fmla="*/ 0 w 546100"/>
                <a:gd name="connsiteY0" fmla="*/ 260350 h 260350"/>
                <a:gd name="connsiteX1" fmla="*/ 149225 w 546100"/>
                <a:gd name="connsiteY1" fmla="*/ 0 h 260350"/>
                <a:gd name="connsiteX2" fmla="*/ 546100 w 546100"/>
                <a:gd name="connsiteY2" fmla="*/ 0 h 260350"/>
                <a:gd name="connsiteX3" fmla="*/ 0 w 546100"/>
                <a:gd name="connsiteY3" fmla="*/ 260350 h 260350"/>
                <a:gd name="connsiteX0" fmla="*/ 0 w 546100"/>
                <a:gd name="connsiteY0" fmla="*/ 260350 h 260350"/>
                <a:gd name="connsiteX1" fmla="*/ 114300 w 546100"/>
                <a:gd name="connsiteY1" fmla="*/ 3175 h 260350"/>
                <a:gd name="connsiteX2" fmla="*/ 546100 w 546100"/>
                <a:gd name="connsiteY2" fmla="*/ 0 h 260350"/>
                <a:gd name="connsiteX3" fmla="*/ 0 w 546100"/>
                <a:gd name="connsiteY3" fmla="*/ 260350 h 2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100" h="260350">
                  <a:moveTo>
                    <a:pt x="0" y="260350"/>
                  </a:moveTo>
                  <a:lnTo>
                    <a:pt x="114300" y="3175"/>
                  </a:lnTo>
                  <a:lnTo>
                    <a:pt x="546100" y="0"/>
                  </a:lnTo>
                  <a:lnTo>
                    <a:pt x="0" y="2603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5555444" y="521417"/>
              <a:ext cx="807568" cy="929357"/>
              <a:chOff x="4452612" y="333710"/>
              <a:chExt cx="1116901" cy="1285340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4817523" y="333710"/>
                <a:ext cx="751990" cy="1079089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4901424" y="409913"/>
                <a:ext cx="577432" cy="1002886"/>
              </a:xfrm>
              <a:prstGeom prst="rect">
                <a:avLst/>
              </a:prstGeom>
              <a:solidFill>
                <a:srgbClr val="01ACBE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0" name="任意多边形 159"/>
              <p:cNvSpPr/>
              <p:nvPr/>
            </p:nvSpPr>
            <p:spPr>
              <a:xfrm>
                <a:off x="4902032" y="412247"/>
                <a:ext cx="577431" cy="1002886"/>
              </a:xfrm>
              <a:custGeom>
                <a:avLst/>
                <a:gdLst>
                  <a:gd name="connsiteX0" fmla="*/ 0 w 577432"/>
                  <a:gd name="connsiteY0" fmla="*/ 0 h 1002886"/>
                  <a:gd name="connsiteX1" fmla="*/ 577432 w 577432"/>
                  <a:gd name="connsiteY1" fmla="*/ 0 h 1002886"/>
                  <a:gd name="connsiteX2" fmla="*/ 577432 w 577432"/>
                  <a:gd name="connsiteY2" fmla="*/ 1002886 h 1002886"/>
                  <a:gd name="connsiteX3" fmla="*/ 544147 w 577432"/>
                  <a:gd name="connsiteY3" fmla="*/ 1002886 h 1002886"/>
                  <a:gd name="connsiteX4" fmla="*/ 544147 w 577432"/>
                  <a:gd name="connsiteY4" fmla="*/ 30405 h 1002886"/>
                  <a:gd name="connsiteX5" fmla="*/ 32488 w 577432"/>
                  <a:gd name="connsiteY5" fmla="*/ 30405 h 1002886"/>
                  <a:gd name="connsiteX6" fmla="*/ 32488 w 577432"/>
                  <a:gd name="connsiteY6" fmla="*/ 1002886 h 1002886"/>
                  <a:gd name="connsiteX7" fmla="*/ 0 w 577432"/>
                  <a:gd name="connsiteY7" fmla="*/ 1002886 h 1002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432" h="1002886">
                    <a:moveTo>
                      <a:pt x="0" y="0"/>
                    </a:moveTo>
                    <a:lnTo>
                      <a:pt x="577432" y="0"/>
                    </a:lnTo>
                    <a:lnTo>
                      <a:pt x="577432" y="1002886"/>
                    </a:lnTo>
                    <a:lnTo>
                      <a:pt x="544147" y="1002886"/>
                    </a:lnTo>
                    <a:lnTo>
                      <a:pt x="544147" y="30405"/>
                    </a:lnTo>
                    <a:lnTo>
                      <a:pt x="32488" y="30405"/>
                    </a:lnTo>
                    <a:lnTo>
                      <a:pt x="32488" y="1002886"/>
                    </a:lnTo>
                    <a:lnTo>
                      <a:pt x="0" y="10028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3600000" scaled="0"/>
                <a:tileRect/>
              </a:gra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1" name="任意多边形 160"/>
              <p:cNvSpPr/>
              <p:nvPr/>
            </p:nvSpPr>
            <p:spPr>
              <a:xfrm>
                <a:off x="4497660" y="348707"/>
                <a:ext cx="458457" cy="1268955"/>
              </a:xfrm>
              <a:custGeom>
                <a:avLst/>
                <a:gdLst>
                  <a:gd name="connsiteX0" fmla="*/ 6350 w 723900"/>
                  <a:gd name="connsiteY0" fmla="*/ 2349500 h 2349500"/>
                  <a:gd name="connsiteX1" fmla="*/ 723900 w 723900"/>
                  <a:gd name="connsiteY1" fmla="*/ 1993900 h 2349500"/>
                  <a:gd name="connsiteX2" fmla="*/ 723900 w 723900"/>
                  <a:gd name="connsiteY2" fmla="*/ 158750 h 2349500"/>
                  <a:gd name="connsiteX3" fmla="*/ 0 w 723900"/>
                  <a:gd name="connsiteY3" fmla="*/ 0 h 2349500"/>
                  <a:gd name="connsiteX4" fmla="*/ 6350 w 723900"/>
                  <a:gd name="connsiteY4" fmla="*/ 2349500 h 234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23900" h="2349500">
                    <a:moveTo>
                      <a:pt x="6350" y="2349500"/>
                    </a:moveTo>
                    <a:lnTo>
                      <a:pt x="723900" y="1993900"/>
                    </a:lnTo>
                    <a:lnTo>
                      <a:pt x="723900" y="158750"/>
                    </a:lnTo>
                    <a:lnTo>
                      <a:pt x="0" y="0"/>
                    </a:lnTo>
                    <a:cubicBezTo>
                      <a:pt x="2117" y="783167"/>
                      <a:pt x="4233" y="1566333"/>
                      <a:pt x="6350" y="23495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4452612" y="348249"/>
                <a:ext cx="47733" cy="1270801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3" name="组合 162"/>
            <p:cNvGrpSpPr/>
            <p:nvPr/>
          </p:nvGrpSpPr>
          <p:grpSpPr>
            <a:xfrm>
              <a:off x="5638539" y="991615"/>
              <a:ext cx="118253" cy="164332"/>
              <a:chOff x="6042180" y="1520825"/>
              <a:chExt cx="249730" cy="347048"/>
            </a:xfrm>
          </p:grpSpPr>
          <p:sp>
            <p:nvSpPr>
              <p:cNvPr id="164" name="圆角矩形 163"/>
              <p:cNvSpPr/>
              <p:nvPr/>
            </p:nvSpPr>
            <p:spPr>
              <a:xfrm>
                <a:off x="6042180" y="1520825"/>
                <a:ext cx="57464" cy="347048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  <a:ln w="3175"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0" scaled="0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5" name="圆角矩形 164"/>
              <p:cNvSpPr/>
              <p:nvPr/>
            </p:nvSpPr>
            <p:spPr>
              <a:xfrm>
                <a:off x="6061577" y="1684824"/>
                <a:ext cx="16024" cy="86353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6" name="圆角矩形 165"/>
              <p:cNvSpPr/>
              <p:nvPr/>
            </p:nvSpPr>
            <p:spPr>
              <a:xfrm>
                <a:off x="6067080" y="1586638"/>
                <a:ext cx="224830" cy="4136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5500">
                    <a:schemeClr val="bg1">
                      <a:lumMod val="95000"/>
                    </a:schemeClr>
                  </a:gs>
                  <a:gs pos="31000">
                    <a:schemeClr val="bg1">
                      <a:lumMod val="85000"/>
                    </a:schemeClr>
                  </a:gs>
                  <a:gs pos="0">
                    <a:srgbClr val="B4B1A9"/>
                  </a:gs>
                  <a:gs pos="100000">
                    <a:schemeClr val="bg1"/>
                  </a:gs>
                </a:gsLst>
                <a:lin ang="0" scaled="0"/>
                <a:tileRect/>
              </a:gradFill>
              <a:ln w="3175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67" name="任意多边形 166"/>
            <p:cNvSpPr/>
            <p:nvPr/>
          </p:nvSpPr>
          <p:spPr>
            <a:xfrm>
              <a:off x="5191113" y="1295770"/>
              <a:ext cx="1140229" cy="775355"/>
            </a:xfrm>
            <a:custGeom>
              <a:avLst/>
              <a:gdLst>
                <a:gd name="connsiteX0" fmla="*/ 739140 w 1082040"/>
                <a:gd name="connsiteY0" fmla="*/ 0 h 792480"/>
                <a:gd name="connsiteX1" fmla="*/ 228600 w 1082040"/>
                <a:gd name="connsiteY1" fmla="*/ 236220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92480"/>
                <a:gd name="connsiteX1" fmla="*/ 228600 w 1082040"/>
                <a:gd name="connsiteY1" fmla="*/ 252095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92480"/>
                <a:gd name="connsiteX1" fmla="*/ 222250 w 1082040"/>
                <a:gd name="connsiteY1" fmla="*/ 267970 h 792480"/>
                <a:gd name="connsiteX2" fmla="*/ 0 w 1082040"/>
                <a:gd name="connsiteY2" fmla="*/ 777240 h 792480"/>
                <a:gd name="connsiteX3" fmla="*/ 899160 w 1082040"/>
                <a:gd name="connsiteY3" fmla="*/ 792480 h 792480"/>
                <a:gd name="connsiteX4" fmla="*/ 1082040 w 1082040"/>
                <a:gd name="connsiteY4" fmla="*/ 15240 h 792480"/>
                <a:gd name="connsiteX5" fmla="*/ 739140 w 1082040"/>
                <a:gd name="connsiteY5" fmla="*/ 0 h 792480"/>
                <a:gd name="connsiteX0" fmla="*/ 739140 w 1082040"/>
                <a:gd name="connsiteY0" fmla="*/ 0 h 777240"/>
                <a:gd name="connsiteX1" fmla="*/ 222250 w 1082040"/>
                <a:gd name="connsiteY1" fmla="*/ 267970 h 777240"/>
                <a:gd name="connsiteX2" fmla="*/ 0 w 1082040"/>
                <a:gd name="connsiteY2" fmla="*/ 777240 h 777240"/>
                <a:gd name="connsiteX3" fmla="*/ 973368 w 1082040"/>
                <a:gd name="connsiteY3" fmla="*/ 775355 h 777240"/>
                <a:gd name="connsiteX4" fmla="*/ 1082040 w 1082040"/>
                <a:gd name="connsiteY4" fmla="*/ 15240 h 777240"/>
                <a:gd name="connsiteX5" fmla="*/ 739140 w 1082040"/>
                <a:gd name="connsiteY5" fmla="*/ 0 h 777240"/>
                <a:gd name="connsiteX0" fmla="*/ 704891 w 1047791"/>
                <a:gd name="connsiteY0" fmla="*/ 0 h 775355"/>
                <a:gd name="connsiteX1" fmla="*/ 188001 w 1047791"/>
                <a:gd name="connsiteY1" fmla="*/ 267970 h 775355"/>
                <a:gd name="connsiteX2" fmla="*/ 0 w 1047791"/>
                <a:gd name="connsiteY2" fmla="*/ 754407 h 775355"/>
                <a:gd name="connsiteX3" fmla="*/ 939119 w 1047791"/>
                <a:gd name="connsiteY3" fmla="*/ 775355 h 775355"/>
                <a:gd name="connsiteX4" fmla="*/ 1047791 w 1047791"/>
                <a:gd name="connsiteY4" fmla="*/ 15240 h 775355"/>
                <a:gd name="connsiteX5" fmla="*/ 704891 w 1047791"/>
                <a:gd name="connsiteY5" fmla="*/ 0 h 775355"/>
                <a:gd name="connsiteX0" fmla="*/ 733432 w 1076332"/>
                <a:gd name="connsiteY0" fmla="*/ 0 h 775355"/>
                <a:gd name="connsiteX1" fmla="*/ 216542 w 1076332"/>
                <a:gd name="connsiteY1" fmla="*/ 267970 h 775355"/>
                <a:gd name="connsiteX2" fmla="*/ 0 w 1076332"/>
                <a:gd name="connsiteY2" fmla="*/ 760115 h 775355"/>
                <a:gd name="connsiteX3" fmla="*/ 967660 w 1076332"/>
                <a:gd name="connsiteY3" fmla="*/ 775355 h 775355"/>
                <a:gd name="connsiteX4" fmla="*/ 1076332 w 1076332"/>
                <a:gd name="connsiteY4" fmla="*/ 15240 h 775355"/>
                <a:gd name="connsiteX5" fmla="*/ 733432 w 1076332"/>
                <a:gd name="connsiteY5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  <a:gd name="connsiteX0" fmla="*/ 733432 w 1140228"/>
                <a:gd name="connsiteY0" fmla="*/ 0 h 775355"/>
                <a:gd name="connsiteX1" fmla="*/ 216542 w 1140228"/>
                <a:gd name="connsiteY1" fmla="*/ 267970 h 775355"/>
                <a:gd name="connsiteX2" fmla="*/ 0 w 1140228"/>
                <a:gd name="connsiteY2" fmla="*/ 760115 h 775355"/>
                <a:gd name="connsiteX3" fmla="*/ 967660 w 1140228"/>
                <a:gd name="connsiteY3" fmla="*/ 775355 h 775355"/>
                <a:gd name="connsiteX4" fmla="*/ 1140228 w 1140228"/>
                <a:gd name="connsiteY4" fmla="*/ 337327 h 775355"/>
                <a:gd name="connsiteX5" fmla="*/ 1076332 w 1140228"/>
                <a:gd name="connsiteY5" fmla="*/ 15240 h 775355"/>
                <a:gd name="connsiteX6" fmla="*/ 733432 w 1140228"/>
                <a:gd name="connsiteY6" fmla="*/ 0 h 775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40228" h="775355">
                  <a:moveTo>
                    <a:pt x="733432" y="0"/>
                  </a:moveTo>
                  <a:lnTo>
                    <a:pt x="216542" y="267970"/>
                  </a:lnTo>
                  <a:lnTo>
                    <a:pt x="0" y="760115"/>
                  </a:lnTo>
                  <a:lnTo>
                    <a:pt x="967660" y="775355"/>
                  </a:lnTo>
                  <a:cubicBezTo>
                    <a:pt x="1027561" y="629346"/>
                    <a:pt x="1094598" y="526148"/>
                    <a:pt x="1140228" y="337327"/>
                  </a:cubicBezTo>
                  <a:lnTo>
                    <a:pt x="1076332" y="15240"/>
                  </a:lnTo>
                  <a:lnTo>
                    <a:pt x="73343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6" name="文本框 185"/>
          <p:cNvSpPr txBox="1"/>
          <p:nvPr/>
        </p:nvSpPr>
        <p:spPr>
          <a:xfrm>
            <a:off x="9070671" y="2459573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91" name="文本框 190"/>
          <p:cNvSpPr txBox="1"/>
          <p:nvPr/>
        </p:nvSpPr>
        <p:spPr>
          <a:xfrm>
            <a:off x="1727480" y="2472491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192" name="文本框 191"/>
          <p:cNvSpPr txBox="1"/>
          <p:nvPr/>
        </p:nvSpPr>
        <p:spPr>
          <a:xfrm>
            <a:off x="8854771" y="5452591"/>
            <a:ext cx="1285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添加标题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创意阶梯并列关系图表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77432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 rot="18900000" flipH="1">
            <a:off x="6620772" y="2508072"/>
            <a:ext cx="1079500" cy="241030"/>
          </a:xfrm>
          <a:prstGeom prst="rect">
            <a:avLst/>
          </a:pr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 rot="18900000" flipH="1">
            <a:off x="4406526" y="4635864"/>
            <a:ext cx="1079500" cy="241030"/>
          </a:xfrm>
          <a:prstGeom prst="rect">
            <a:avLst/>
          </a:pr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2700000">
            <a:off x="6476489" y="4657559"/>
            <a:ext cx="1079500" cy="241030"/>
          </a:xfrm>
          <a:prstGeom prst="rect">
            <a:avLst/>
          </a:pr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382150" y="2600195"/>
            <a:ext cx="1079500" cy="241030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2202" y="2569140"/>
            <a:ext cx="2387598" cy="2294154"/>
            <a:chOff x="3436505" y="1693315"/>
            <a:chExt cx="2185300" cy="2099772"/>
          </a:xfrm>
        </p:grpSpPr>
        <p:sp>
          <p:nvSpPr>
            <p:cNvPr id="52" name="椭圆 51"/>
            <p:cNvSpPr/>
            <p:nvPr/>
          </p:nvSpPr>
          <p:spPr>
            <a:xfrm>
              <a:off x="3436505" y="1693315"/>
              <a:ext cx="2099772" cy="2099772"/>
            </a:xfrm>
            <a:prstGeom prst="ellipse">
              <a:avLst/>
            </a:prstGeom>
            <a:gradFill>
              <a:gsLst>
                <a:gs pos="0">
                  <a:srgbClr val="CFCFCF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292100" dist="50800" dir="13500000">
                <a:srgbClr val="2E2E2E">
                  <a:alpha val="20784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2700000">
              <a:off x="4312862" y="2324471"/>
              <a:ext cx="1062685" cy="1555200"/>
            </a:xfrm>
            <a:custGeom>
              <a:avLst/>
              <a:gdLst>
                <a:gd name="connsiteX0" fmla="*/ 0 w 1062685"/>
                <a:gd name="connsiteY0" fmla="*/ 0 h 1555200"/>
                <a:gd name="connsiteX1" fmla="*/ 712021 w 1062685"/>
                <a:gd name="connsiteY1" fmla="*/ 0 h 1555200"/>
                <a:gd name="connsiteX2" fmla="*/ 755181 w 1062685"/>
                <a:gd name="connsiteY2" fmla="*/ 39011 h 1555200"/>
                <a:gd name="connsiteX3" fmla="*/ 755181 w 1062685"/>
                <a:gd name="connsiteY3" fmla="*/ 1523774 h 1555200"/>
                <a:gd name="connsiteX4" fmla="*/ 720412 w 1062685"/>
                <a:gd name="connsiteY4" fmla="*/ 1555200 h 1555200"/>
                <a:gd name="connsiteX5" fmla="*/ 0 w 1062685"/>
                <a:gd name="connsiteY5" fmla="*/ 1555200 h 155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62685" h="1555200">
                  <a:moveTo>
                    <a:pt x="0" y="0"/>
                  </a:moveTo>
                  <a:lnTo>
                    <a:pt x="712021" y="0"/>
                  </a:lnTo>
                  <a:lnTo>
                    <a:pt x="755181" y="39011"/>
                  </a:lnTo>
                  <a:cubicBezTo>
                    <a:pt x="1165187" y="449017"/>
                    <a:pt x="1165187" y="1113768"/>
                    <a:pt x="755181" y="1523774"/>
                  </a:cubicBezTo>
                  <a:lnTo>
                    <a:pt x="720412" y="1555200"/>
                  </a:lnTo>
                  <a:lnTo>
                    <a:pt x="0" y="1555200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31000"/>
                  </a:schemeClr>
                </a:gs>
                <a:gs pos="100000">
                  <a:schemeClr val="tx1">
                    <a:alpha val="9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2700000">
              <a:off x="4370891" y="2233718"/>
              <a:ext cx="777239" cy="1554478"/>
            </a:xfrm>
            <a:custGeom>
              <a:avLst/>
              <a:gdLst>
                <a:gd name="connsiteX0" fmla="*/ 0 w 777239"/>
                <a:gd name="connsiteY0" fmla="*/ 0 h 1554478"/>
                <a:gd name="connsiteX1" fmla="*/ 777239 w 777239"/>
                <a:gd name="connsiteY1" fmla="*/ 777239 h 1554478"/>
                <a:gd name="connsiteX2" fmla="*/ 0 w 777239"/>
                <a:gd name="connsiteY2" fmla="*/ 1554478 h 1554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239" h="1554478">
                  <a:moveTo>
                    <a:pt x="0" y="0"/>
                  </a:moveTo>
                  <a:cubicBezTo>
                    <a:pt x="429257" y="0"/>
                    <a:pt x="777239" y="347982"/>
                    <a:pt x="777239" y="777239"/>
                  </a:cubicBezTo>
                  <a:cubicBezTo>
                    <a:pt x="777239" y="1206496"/>
                    <a:pt x="429257" y="1554478"/>
                    <a:pt x="0" y="1554478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63500" dir="33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709152" y="1965962"/>
              <a:ext cx="1554478" cy="1554478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-2700000">
              <a:off x="3911551" y="2451604"/>
              <a:ext cx="1554478" cy="977266"/>
            </a:xfrm>
            <a:custGeom>
              <a:avLst/>
              <a:gdLst>
                <a:gd name="connsiteX0" fmla="*/ 0 w 1554478"/>
                <a:gd name="connsiteY0" fmla="*/ 0 h 777239"/>
                <a:gd name="connsiteX1" fmla="*/ 1554478 w 1554478"/>
                <a:gd name="connsiteY1" fmla="*/ 0 h 777239"/>
                <a:gd name="connsiteX2" fmla="*/ 777239 w 1554478"/>
                <a:gd name="connsiteY2" fmla="*/ 777239 h 777239"/>
                <a:gd name="connsiteX3" fmla="*/ 0 w 1554478"/>
                <a:gd name="connsiteY3" fmla="*/ 0 h 777239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161927 h 939166"/>
                <a:gd name="connsiteX1" fmla="*/ 796173 w 1554478"/>
                <a:gd name="connsiteY1" fmla="*/ 0 h 939166"/>
                <a:gd name="connsiteX2" fmla="*/ 1554478 w 1554478"/>
                <a:gd name="connsiteY2" fmla="*/ 161927 h 939166"/>
                <a:gd name="connsiteX3" fmla="*/ 777239 w 1554478"/>
                <a:gd name="connsiteY3" fmla="*/ 939166 h 939166"/>
                <a:gd name="connsiteX4" fmla="*/ 0 w 1554478"/>
                <a:gd name="connsiteY4" fmla="*/ 161927 h 939166"/>
                <a:gd name="connsiteX0" fmla="*/ 0 w 1554478"/>
                <a:gd name="connsiteY0" fmla="*/ 200027 h 977266"/>
                <a:gd name="connsiteX1" fmla="*/ 805698 w 1554478"/>
                <a:gd name="connsiteY1" fmla="*/ 0 h 977266"/>
                <a:gd name="connsiteX2" fmla="*/ 1554478 w 1554478"/>
                <a:gd name="connsiteY2" fmla="*/ 200027 h 977266"/>
                <a:gd name="connsiteX3" fmla="*/ 777239 w 1554478"/>
                <a:gd name="connsiteY3" fmla="*/ 977266 h 977266"/>
                <a:gd name="connsiteX4" fmla="*/ 0 w 1554478"/>
                <a:gd name="connsiteY4" fmla="*/ 200027 h 977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478" h="977266">
                  <a:moveTo>
                    <a:pt x="0" y="200027"/>
                  </a:moveTo>
                  <a:cubicBezTo>
                    <a:pt x="262216" y="47626"/>
                    <a:pt x="553007" y="1"/>
                    <a:pt x="805698" y="0"/>
                  </a:cubicBezTo>
                  <a:cubicBezTo>
                    <a:pt x="1071166" y="1"/>
                    <a:pt x="1346160" y="47626"/>
                    <a:pt x="1554478" y="200027"/>
                  </a:cubicBezTo>
                  <a:cubicBezTo>
                    <a:pt x="1554478" y="629284"/>
                    <a:pt x="1206496" y="977266"/>
                    <a:pt x="777239" y="977266"/>
                  </a:cubicBezTo>
                  <a:cubicBezTo>
                    <a:pt x="347982" y="977266"/>
                    <a:pt x="0" y="629284"/>
                    <a:pt x="0" y="20002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3000"/>
              </a:schemeClr>
            </a:solidFill>
            <a:ln>
              <a:noFill/>
            </a:ln>
            <a:effectLst>
              <a:innerShdw blurRad="381000" dist="177800" dir="2700000">
                <a:schemeClr val="tx1">
                  <a:lumMod val="50000"/>
                  <a:lumOff val="50000"/>
                  <a:alpha val="4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 rot="18900000">
              <a:off x="3891654" y="2165034"/>
              <a:ext cx="462589" cy="298032"/>
            </a:xfrm>
            <a:prstGeom prst="ellipse">
              <a:avLst/>
            </a:prstGeom>
            <a:solidFill>
              <a:schemeClr val="bg1">
                <a:alpha val="79000"/>
              </a:schemeClr>
            </a:solidFill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5" name="任意多边形 64"/>
          <p:cNvSpPr/>
          <p:nvPr/>
        </p:nvSpPr>
        <p:spPr>
          <a:xfrm rot="2700000">
            <a:off x="4408501" y="1490975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E76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 rot="2700000" flipV="1">
            <a:off x="2562814" y="3336662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01AC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2700000" flipH="1">
            <a:off x="4408500" y="1490974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 rot="2700000" flipH="1" flipV="1">
            <a:off x="2562812" y="3336661"/>
            <a:ext cx="5220392" cy="2609780"/>
          </a:xfrm>
          <a:custGeom>
            <a:avLst/>
            <a:gdLst>
              <a:gd name="connsiteX0" fmla="*/ 12303 w 5220392"/>
              <a:gd name="connsiteY0" fmla="*/ 2365939 h 2609780"/>
              <a:gd name="connsiteX1" fmla="*/ 12303 w 5220392"/>
              <a:gd name="connsiteY1" fmla="*/ 2609780 h 2609780"/>
              <a:gd name="connsiteX2" fmla="*/ 10 w 5220392"/>
              <a:gd name="connsiteY2" fmla="*/ 2609780 h 2609780"/>
              <a:gd name="connsiteX3" fmla="*/ 0 w 5220392"/>
              <a:gd name="connsiteY3" fmla="*/ 2609584 h 2609780"/>
              <a:gd name="connsiteX4" fmla="*/ 2622303 w 5220392"/>
              <a:gd name="connsiteY4" fmla="*/ 0 h 2609780"/>
              <a:gd name="connsiteX5" fmla="*/ 2877074 w 5220392"/>
              <a:gd name="connsiteY5" fmla="*/ 12864 h 2609780"/>
              <a:gd name="connsiteX6" fmla="*/ 5220392 w 5220392"/>
              <a:gd name="connsiteY6" fmla="*/ 2609584 h 2609780"/>
              <a:gd name="connsiteX7" fmla="*/ 5220383 w 5220392"/>
              <a:gd name="connsiteY7" fmla="*/ 2609780 h 2609780"/>
              <a:gd name="connsiteX8" fmla="*/ 4988752 w 5220392"/>
              <a:gd name="connsiteY8" fmla="*/ 2609780 h 2609780"/>
              <a:gd name="connsiteX9" fmla="*/ 4988761 w 5220392"/>
              <a:gd name="connsiteY9" fmla="*/ 2609584 h 2609780"/>
              <a:gd name="connsiteX10" fmla="*/ 2853391 w 5220392"/>
              <a:gd name="connsiteY10" fmla="*/ 243299 h 2609780"/>
              <a:gd name="connsiteX11" fmla="*/ 2622303 w 5220392"/>
              <a:gd name="connsiteY11" fmla="*/ 231631 h 260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0392" h="2609780">
                <a:moveTo>
                  <a:pt x="12303" y="2365939"/>
                </a:moveTo>
                <a:lnTo>
                  <a:pt x="12303" y="2609780"/>
                </a:lnTo>
                <a:lnTo>
                  <a:pt x="10" y="2609780"/>
                </a:lnTo>
                <a:lnTo>
                  <a:pt x="0" y="2609584"/>
                </a:lnTo>
                <a:close/>
                <a:moveTo>
                  <a:pt x="2622303" y="0"/>
                </a:moveTo>
                <a:lnTo>
                  <a:pt x="2877074" y="12864"/>
                </a:lnTo>
                <a:cubicBezTo>
                  <a:pt x="4193280" y="146533"/>
                  <a:pt x="5220392" y="1258111"/>
                  <a:pt x="5220392" y="2609584"/>
                </a:cubicBezTo>
                <a:lnTo>
                  <a:pt x="5220383" y="2609780"/>
                </a:lnTo>
                <a:lnTo>
                  <a:pt x="4988752" y="2609780"/>
                </a:lnTo>
                <a:lnTo>
                  <a:pt x="4988761" y="2609584"/>
                </a:lnTo>
                <a:cubicBezTo>
                  <a:pt x="4988761" y="1378042"/>
                  <a:pt x="4052796" y="365106"/>
                  <a:pt x="2853391" y="243299"/>
                </a:cubicBezTo>
                <a:lnTo>
                  <a:pt x="2622303" y="231631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3248946" y="995514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2700000">
            <a:off x="3958482" y="1515474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4025614" y="1444700"/>
            <a:ext cx="646046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475572" y="1222140"/>
            <a:ext cx="1292093" cy="129209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92437" y="1446347"/>
            <a:ext cx="820262" cy="767478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FFB850"/>
                </a:solidFill>
                <a:effectLst>
                  <a:innerShdw blurRad="50800" dist="50800" dir="13500000">
                    <a:srgbClr val="925700">
                      <a:alpha val="65000"/>
                    </a:srgb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5400" dirty="0">
              <a:solidFill>
                <a:srgbClr val="FFB850"/>
              </a:solidFill>
              <a:effectLst>
                <a:innerShdw blurRad="50800" dist="50800" dir="13500000">
                  <a:srgbClr val="925700">
                    <a:alpha val="65000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 rot="18900000">
            <a:off x="3643807" y="1625809"/>
            <a:ext cx="1292093" cy="812310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 rot="18900000">
            <a:off x="3643591" y="1380849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187470" y="4757381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任意多边形 124"/>
          <p:cNvSpPr/>
          <p:nvPr/>
        </p:nvSpPr>
        <p:spPr>
          <a:xfrm rot="2700000">
            <a:off x="3905141" y="5284192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任意多边形 72"/>
          <p:cNvSpPr/>
          <p:nvPr/>
        </p:nvSpPr>
        <p:spPr>
          <a:xfrm rot="2700000">
            <a:off x="3964138" y="5206567"/>
            <a:ext cx="646046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3414096" y="4984007"/>
            <a:ext cx="1292093" cy="1292092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610432" y="5182959"/>
            <a:ext cx="903334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01ACBE"/>
                </a:solidFill>
                <a:effectLst>
                  <a:innerShdw blurRad="50800" dist="50800" dir="13500000">
                    <a:srgbClr val="01525B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5400" dirty="0">
              <a:solidFill>
                <a:srgbClr val="01ACBE"/>
              </a:solidFill>
              <a:effectLst>
                <a:innerShdw blurRad="50800" dist="50800" dir="13500000">
                  <a:srgbClr val="01525B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76" name="任意多边形 75"/>
          <p:cNvSpPr/>
          <p:nvPr/>
        </p:nvSpPr>
        <p:spPr>
          <a:xfrm rot="18900000">
            <a:off x="3582331" y="5387676"/>
            <a:ext cx="1292093" cy="812310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 rot="18900000">
            <a:off x="3582115" y="5142716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7111806" y="995514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任意多边形 125"/>
          <p:cNvSpPr/>
          <p:nvPr/>
        </p:nvSpPr>
        <p:spPr>
          <a:xfrm rot="2700000">
            <a:off x="7819351" y="1500235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任意多边形 80"/>
          <p:cNvSpPr/>
          <p:nvPr/>
        </p:nvSpPr>
        <p:spPr>
          <a:xfrm rot="2700000">
            <a:off x="7888474" y="1444701"/>
            <a:ext cx="646047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338431" y="1222140"/>
            <a:ext cx="1292092" cy="129209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450833" y="1412315"/>
            <a:ext cx="1056177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663A77"/>
                </a:solidFill>
                <a:effectLst>
                  <a:innerShdw blurRad="50800" dist="50800" dir="13500000">
                    <a:srgbClr val="160C1A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5400" dirty="0">
              <a:solidFill>
                <a:srgbClr val="663A77"/>
              </a:solidFill>
              <a:effectLst>
                <a:innerShdw blurRad="50800" dist="50800" dir="13500000">
                  <a:srgbClr val="160C1A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84" name="任意多边形 83"/>
          <p:cNvSpPr/>
          <p:nvPr/>
        </p:nvSpPr>
        <p:spPr>
          <a:xfrm rot="18900000">
            <a:off x="7506665" y="1625809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椭圆 84"/>
          <p:cNvSpPr/>
          <p:nvPr/>
        </p:nvSpPr>
        <p:spPr>
          <a:xfrm rot="18900000">
            <a:off x="7506449" y="1380849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7089581" y="4726306"/>
            <a:ext cx="1745345" cy="1745344"/>
          </a:xfrm>
          <a:prstGeom prst="ellipse">
            <a:avLst/>
          </a:prstGeom>
          <a:gradFill>
            <a:gsLst>
              <a:gs pos="0">
                <a:srgbClr val="CFCFCF"/>
              </a:gs>
              <a:gs pos="100000">
                <a:schemeClr val="bg1">
                  <a:lumMod val="95000"/>
                </a:schemeClr>
              </a:gs>
            </a:gsLst>
            <a:lin ang="2700000" scaled="1"/>
          </a:gradFill>
          <a:ln>
            <a:noFill/>
          </a:ln>
          <a:effectLst>
            <a:innerShdw blurRad="292100" dist="50800" dir="13500000">
              <a:srgbClr val="2E2E2E">
                <a:alpha val="20784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任意多边形 126"/>
          <p:cNvSpPr/>
          <p:nvPr/>
        </p:nvSpPr>
        <p:spPr>
          <a:xfrm rot="2700000">
            <a:off x="7825701" y="5260747"/>
            <a:ext cx="946476" cy="1346923"/>
          </a:xfrm>
          <a:custGeom>
            <a:avLst/>
            <a:gdLst>
              <a:gd name="connsiteX0" fmla="*/ 0 w 1062685"/>
              <a:gd name="connsiteY0" fmla="*/ 0 h 1555200"/>
              <a:gd name="connsiteX1" fmla="*/ 712021 w 1062685"/>
              <a:gd name="connsiteY1" fmla="*/ 0 h 1555200"/>
              <a:gd name="connsiteX2" fmla="*/ 755181 w 1062685"/>
              <a:gd name="connsiteY2" fmla="*/ 39011 h 1555200"/>
              <a:gd name="connsiteX3" fmla="*/ 755181 w 1062685"/>
              <a:gd name="connsiteY3" fmla="*/ 1523774 h 1555200"/>
              <a:gd name="connsiteX4" fmla="*/ 720412 w 1062685"/>
              <a:gd name="connsiteY4" fmla="*/ 1555200 h 1555200"/>
              <a:gd name="connsiteX5" fmla="*/ 0 w 1062685"/>
              <a:gd name="connsiteY5" fmla="*/ 1555200 h 15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62685" h="1555200">
                <a:moveTo>
                  <a:pt x="0" y="0"/>
                </a:moveTo>
                <a:lnTo>
                  <a:pt x="712021" y="0"/>
                </a:lnTo>
                <a:lnTo>
                  <a:pt x="755181" y="39011"/>
                </a:lnTo>
                <a:cubicBezTo>
                  <a:pt x="1165187" y="449017"/>
                  <a:pt x="1165187" y="1113768"/>
                  <a:pt x="755181" y="1523774"/>
                </a:cubicBezTo>
                <a:lnTo>
                  <a:pt x="720412" y="1555200"/>
                </a:lnTo>
                <a:lnTo>
                  <a:pt x="0" y="1555200"/>
                </a:lnTo>
                <a:close/>
              </a:path>
            </a:pathLst>
          </a:custGeom>
          <a:gradFill>
            <a:gsLst>
              <a:gs pos="0">
                <a:schemeClr val="tx1">
                  <a:alpha val="31000"/>
                </a:schemeClr>
              </a:gs>
              <a:gs pos="100000">
                <a:schemeClr val="tx1">
                  <a:alpha val="5000"/>
                </a:schemeClr>
              </a:gs>
            </a:gsLst>
            <a:lin ang="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 rot="2700000">
            <a:off x="7866249" y="5175493"/>
            <a:ext cx="646047" cy="1292093"/>
          </a:xfrm>
          <a:custGeom>
            <a:avLst/>
            <a:gdLst>
              <a:gd name="connsiteX0" fmla="*/ 0 w 777239"/>
              <a:gd name="connsiteY0" fmla="*/ 0 h 1554478"/>
              <a:gd name="connsiteX1" fmla="*/ 777239 w 777239"/>
              <a:gd name="connsiteY1" fmla="*/ 777239 h 1554478"/>
              <a:gd name="connsiteX2" fmla="*/ 0 w 777239"/>
              <a:gd name="connsiteY2" fmla="*/ 1554478 h 1554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7239" h="1554478">
                <a:moveTo>
                  <a:pt x="0" y="0"/>
                </a:moveTo>
                <a:cubicBezTo>
                  <a:pt x="429257" y="0"/>
                  <a:pt x="777239" y="347982"/>
                  <a:pt x="777239" y="777239"/>
                </a:cubicBezTo>
                <a:cubicBezTo>
                  <a:pt x="777239" y="1206496"/>
                  <a:pt x="429257" y="1554478"/>
                  <a:pt x="0" y="155447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outerShdw blurRad="203200" dist="63500" dir="33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316206" y="4952932"/>
            <a:ext cx="1292092" cy="1292093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</a:gra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490944" y="5174510"/>
            <a:ext cx="942613" cy="923330"/>
          </a:xfrm>
          <a:prstGeom prst="rect">
            <a:avLst/>
          </a:prstGeom>
          <a:noFill/>
          <a:effectLst>
            <a:innerShdw blurRad="152400" dist="50800" dir="13500000">
              <a:srgbClr val="925700">
                <a:alpha val="54000"/>
              </a:srgb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76F71"/>
                </a:solidFill>
                <a:effectLst>
                  <a:innerShdw blurRad="50800" dist="50800" dir="13500000">
                    <a:srgbClr val="8D171A">
                      <a:alpha val="64706"/>
                    </a:srgb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5400" dirty="0">
              <a:solidFill>
                <a:srgbClr val="E76F71"/>
              </a:solidFill>
              <a:effectLst>
                <a:innerShdw blurRad="50800" dist="50800" dir="13500000">
                  <a:srgbClr val="8D171A">
                    <a:alpha val="64706"/>
                  </a:srgbClr>
                </a:innerShdw>
              </a:effectLst>
              <a:latin typeface="Impact" panose="020B0806030902050204" pitchFamily="34" charset="0"/>
            </a:endParaRPr>
          </a:p>
        </p:txBody>
      </p:sp>
      <p:sp>
        <p:nvSpPr>
          <p:cNvPr id="92" name="任意多边形 91"/>
          <p:cNvSpPr/>
          <p:nvPr/>
        </p:nvSpPr>
        <p:spPr>
          <a:xfrm rot="18900000">
            <a:off x="7484440" y="5356601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3" name="椭圆 92"/>
          <p:cNvSpPr/>
          <p:nvPr/>
        </p:nvSpPr>
        <p:spPr>
          <a:xfrm rot="18900000">
            <a:off x="7484224" y="5111641"/>
            <a:ext cx="384507" cy="293893"/>
          </a:xfrm>
          <a:prstGeom prst="ellipse">
            <a:avLst/>
          </a:prstGeom>
          <a:solidFill>
            <a:schemeClr val="bg1">
              <a:alpha val="79000"/>
            </a:schemeClr>
          </a:solidFill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184239" y="1547551"/>
            <a:ext cx="1906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388778" y="3239293"/>
            <a:ext cx="12895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在此添加标题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184239" y="5303187"/>
            <a:ext cx="1906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171873" y="49926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914236" y="1547551"/>
            <a:ext cx="1906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901870" y="1237012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8914236" y="5303187"/>
            <a:ext cx="1906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8901870" y="49926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1178778" y="1237012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grpSp>
        <p:nvGrpSpPr>
          <p:cNvPr id="69" name="Group 41"/>
          <p:cNvGrpSpPr>
            <a:grpSpLocks noChangeAspect="1"/>
          </p:cNvGrpSpPr>
          <p:nvPr/>
        </p:nvGrpSpPr>
        <p:grpSpPr bwMode="auto">
          <a:xfrm>
            <a:off x="3989697" y="3192750"/>
            <a:ext cx="732177" cy="896286"/>
            <a:chOff x="3783" y="2089"/>
            <a:chExt cx="114" cy="142"/>
          </a:xfrm>
          <a:effectLst/>
        </p:grpSpPr>
        <p:sp>
          <p:nvSpPr>
            <p:cNvPr id="96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5" name="Group 52"/>
          <p:cNvGrpSpPr>
            <a:grpSpLocks noChangeAspect="1"/>
          </p:cNvGrpSpPr>
          <p:nvPr/>
        </p:nvGrpSpPr>
        <p:grpSpPr bwMode="auto">
          <a:xfrm>
            <a:off x="5735561" y="5062958"/>
            <a:ext cx="740336" cy="733954"/>
            <a:chOff x="3783" y="2102"/>
            <a:chExt cx="116" cy="115"/>
          </a:xfrm>
          <a:effectLst/>
        </p:grpSpPr>
        <p:sp>
          <p:nvSpPr>
            <p:cNvPr id="106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3" name="Group 62"/>
          <p:cNvGrpSpPr>
            <a:grpSpLocks noChangeAspect="1"/>
          </p:cNvGrpSpPr>
          <p:nvPr/>
        </p:nvGrpSpPr>
        <p:grpSpPr bwMode="auto">
          <a:xfrm>
            <a:off x="7366857" y="3414950"/>
            <a:ext cx="796583" cy="636030"/>
            <a:chOff x="3775" y="2110"/>
            <a:chExt cx="129" cy="103"/>
          </a:xfrm>
          <a:effectLst/>
        </p:grpSpPr>
        <p:sp>
          <p:nvSpPr>
            <p:cNvPr id="114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7" name="Group 68"/>
          <p:cNvGrpSpPr>
            <a:grpSpLocks noChangeAspect="1"/>
          </p:cNvGrpSpPr>
          <p:nvPr/>
        </p:nvGrpSpPr>
        <p:grpSpPr bwMode="auto">
          <a:xfrm>
            <a:off x="5765969" y="1630232"/>
            <a:ext cx="674246" cy="649639"/>
            <a:chOff x="3770" y="2095"/>
            <a:chExt cx="137" cy="132"/>
          </a:xfrm>
          <a:effectLst/>
        </p:grpSpPr>
        <p:sp>
          <p:nvSpPr>
            <p:cNvPr id="118" name="Freeform 69"/>
            <p:cNvSpPr>
              <a:spLocks/>
            </p:cNvSpPr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70"/>
            <p:cNvSpPr>
              <a:spLocks/>
            </p:cNvSpPr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71"/>
            <p:cNvSpPr>
              <a:spLocks/>
            </p:cNvSpPr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72"/>
            <p:cNvSpPr>
              <a:spLocks/>
            </p:cNvSpPr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73"/>
            <p:cNvSpPr>
              <a:spLocks/>
            </p:cNvSpPr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74"/>
            <p:cNvSpPr>
              <a:spLocks/>
            </p:cNvSpPr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75"/>
            <p:cNvSpPr>
              <a:spLocks/>
            </p:cNvSpPr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8" name="任意多边形 127"/>
          <p:cNvSpPr/>
          <p:nvPr/>
        </p:nvSpPr>
        <p:spPr>
          <a:xfrm rot="18900000">
            <a:off x="7506665" y="5348221"/>
            <a:ext cx="1292092" cy="812311"/>
          </a:xfrm>
          <a:custGeom>
            <a:avLst/>
            <a:gdLst>
              <a:gd name="connsiteX0" fmla="*/ 0 w 1554478"/>
              <a:gd name="connsiteY0" fmla="*/ 0 h 777239"/>
              <a:gd name="connsiteX1" fmla="*/ 1554478 w 1554478"/>
              <a:gd name="connsiteY1" fmla="*/ 0 h 777239"/>
              <a:gd name="connsiteX2" fmla="*/ 777239 w 1554478"/>
              <a:gd name="connsiteY2" fmla="*/ 777239 h 777239"/>
              <a:gd name="connsiteX3" fmla="*/ 0 w 1554478"/>
              <a:gd name="connsiteY3" fmla="*/ 0 h 777239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161927 h 939166"/>
              <a:gd name="connsiteX1" fmla="*/ 796173 w 1554478"/>
              <a:gd name="connsiteY1" fmla="*/ 0 h 939166"/>
              <a:gd name="connsiteX2" fmla="*/ 1554478 w 1554478"/>
              <a:gd name="connsiteY2" fmla="*/ 161927 h 939166"/>
              <a:gd name="connsiteX3" fmla="*/ 777239 w 1554478"/>
              <a:gd name="connsiteY3" fmla="*/ 939166 h 939166"/>
              <a:gd name="connsiteX4" fmla="*/ 0 w 1554478"/>
              <a:gd name="connsiteY4" fmla="*/ 161927 h 939166"/>
              <a:gd name="connsiteX0" fmla="*/ 0 w 1554478"/>
              <a:gd name="connsiteY0" fmla="*/ 200027 h 977266"/>
              <a:gd name="connsiteX1" fmla="*/ 805698 w 1554478"/>
              <a:gd name="connsiteY1" fmla="*/ 0 h 977266"/>
              <a:gd name="connsiteX2" fmla="*/ 1554478 w 1554478"/>
              <a:gd name="connsiteY2" fmla="*/ 200027 h 977266"/>
              <a:gd name="connsiteX3" fmla="*/ 777239 w 1554478"/>
              <a:gd name="connsiteY3" fmla="*/ 977266 h 977266"/>
              <a:gd name="connsiteX4" fmla="*/ 0 w 1554478"/>
              <a:gd name="connsiteY4" fmla="*/ 200027 h 97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4478" h="977266">
                <a:moveTo>
                  <a:pt x="0" y="200027"/>
                </a:moveTo>
                <a:cubicBezTo>
                  <a:pt x="262216" y="47626"/>
                  <a:pt x="553007" y="1"/>
                  <a:pt x="805698" y="0"/>
                </a:cubicBezTo>
                <a:cubicBezTo>
                  <a:pt x="1071166" y="1"/>
                  <a:pt x="1346160" y="47626"/>
                  <a:pt x="1554478" y="200027"/>
                </a:cubicBezTo>
                <a:cubicBezTo>
                  <a:pt x="1554478" y="629284"/>
                  <a:pt x="1206496" y="977266"/>
                  <a:pt x="777239" y="977266"/>
                </a:cubicBezTo>
                <a:cubicBezTo>
                  <a:pt x="347982" y="977266"/>
                  <a:pt x="0" y="629284"/>
                  <a:pt x="0" y="20002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3000"/>
            </a:schemeClr>
          </a:solidFill>
          <a:ln>
            <a:noFill/>
          </a:ln>
          <a:effectLst>
            <a:innerShdw blurRad="381000" dist="177800" dir="2700000">
              <a:schemeClr val="tx1">
                <a:lumMod val="50000"/>
                <a:lumOff val="50000"/>
                <a:alpha val="48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立体球聚合关系图表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46239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 rot="2301036" flipH="1" flipV="1">
            <a:off x="3572303" y="4352373"/>
            <a:ext cx="2471688" cy="496800"/>
          </a:xfrm>
          <a:prstGeom prst="rect">
            <a:avLst/>
          </a:prstGeom>
          <a:gradFill flip="none" rotWithShape="1">
            <a:gsLst>
              <a:gs pos="100000">
                <a:srgbClr val="EEEEEE"/>
              </a:gs>
              <a:gs pos="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 rot="19298964" flipV="1">
            <a:off x="6181352" y="4429270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 rot="19298964" flipH="1">
            <a:off x="3572303" y="2456899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162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162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2301036">
            <a:off x="6181352" y="2486171"/>
            <a:ext cx="2471688" cy="496800"/>
          </a:xfrm>
          <a:prstGeom prst="rect">
            <a:avLst/>
          </a:prstGeom>
          <a:gradFill flip="none" rotWithShape="1">
            <a:gsLst>
              <a:gs pos="0">
                <a:srgbClr val="EEEEEE"/>
              </a:gs>
              <a:gs pos="100000">
                <a:srgbClr val="CDCDCD"/>
              </a:gs>
            </a:gsLst>
            <a:lin ang="5400000" scaled="0"/>
            <a:tileRect/>
          </a:gradFill>
          <a:ln w="127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</a:ln>
          <a:effectLst>
            <a:outerShdw blurRad="38100" dist="254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553935" y="2817079"/>
            <a:ext cx="1865678" cy="186567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894098" y="2839998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224016" y="4717627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553118" y="5046037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椭圆 36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Group 52"/>
          <p:cNvGrpSpPr>
            <a:grpSpLocks noChangeAspect="1"/>
          </p:cNvGrpSpPr>
          <p:nvPr/>
        </p:nvGrpSpPr>
        <p:grpSpPr bwMode="auto">
          <a:xfrm>
            <a:off x="7262503" y="2582435"/>
            <a:ext cx="345372" cy="342395"/>
            <a:chOff x="3783" y="2102"/>
            <a:chExt cx="116" cy="115"/>
          </a:xfrm>
          <a:effectLst/>
        </p:grpSpPr>
        <p:sp>
          <p:nvSpPr>
            <p:cNvPr id="52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C466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6A56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5224016" y="818683"/>
            <a:ext cx="1743968" cy="1743968"/>
          </a:xfrm>
          <a:prstGeom prst="ellipse">
            <a:avLst/>
          </a:prstGeom>
          <a:gradFill>
            <a:gsLst>
              <a:gs pos="100000">
                <a:srgbClr val="F5F5F5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rgbClr val="FDFDFD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902527" y="3168408"/>
            <a:ext cx="1161538" cy="1163019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19950" y="3168408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1" name="椭圆 30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41"/>
          <p:cNvGrpSpPr>
            <a:grpSpLocks noChangeAspect="1"/>
          </p:cNvGrpSpPr>
          <p:nvPr/>
        </p:nvGrpSpPr>
        <p:grpSpPr bwMode="auto">
          <a:xfrm>
            <a:off x="4652889" y="2484762"/>
            <a:ext cx="310515" cy="380113"/>
            <a:chOff x="3783" y="2089"/>
            <a:chExt cx="114" cy="142"/>
          </a:xfrm>
          <a:effectLst/>
        </p:grpSpPr>
        <p:sp>
          <p:nvSpPr>
            <p:cNvPr id="34" name="AutoShape 40"/>
            <p:cNvSpPr>
              <a:spLocks noChangeAspect="1" noChangeArrowheads="1" noTextEdit="1"/>
            </p:cNvSpPr>
            <p:nvPr/>
          </p:nvSpPr>
          <p:spPr bwMode="auto">
            <a:xfrm>
              <a:off x="3783" y="2089"/>
              <a:ext cx="114" cy="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62"/>
          <p:cNvGrpSpPr>
            <a:grpSpLocks noChangeAspect="1"/>
          </p:cNvGrpSpPr>
          <p:nvPr/>
        </p:nvGrpSpPr>
        <p:grpSpPr bwMode="auto">
          <a:xfrm>
            <a:off x="7300279" y="4523589"/>
            <a:ext cx="337829" cy="269740"/>
            <a:chOff x="3775" y="2110"/>
            <a:chExt cx="129" cy="103"/>
          </a:xfrm>
          <a:effectLst/>
        </p:grpSpPr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rgbClr val="766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53118" y="1147093"/>
            <a:ext cx="1085764" cy="1087148"/>
            <a:chOff x="2120431" y="2906947"/>
            <a:chExt cx="1698380" cy="1700545"/>
          </a:xfrm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" name="椭圆 24"/>
            <p:cNvSpPr/>
            <p:nvPr/>
          </p:nvSpPr>
          <p:spPr>
            <a:xfrm>
              <a:off x="2120431" y="2906947"/>
              <a:ext cx="1698380" cy="1698381"/>
            </a:xfrm>
            <a:prstGeom prst="ellipse">
              <a:avLst/>
            </a:prstGeom>
            <a:gradFill>
              <a:gsLst>
                <a:gs pos="0">
                  <a:srgbClr val="FBFBFB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innerShdw blurRad="444500" dist="190500" dir="2700000">
                <a:schemeClr val="tx1">
                  <a:lumMod val="50000"/>
                  <a:lumOff val="50000"/>
                  <a:alpha val="28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120431" y="2909112"/>
              <a:ext cx="1698380" cy="1698380"/>
            </a:xfrm>
            <a:prstGeom prst="ellipse">
              <a:avLst/>
            </a:prstGeom>
            <a:gradFill>
              <a:gsLst>
                <a:gs pos="49000">
                  <a:schemeClr val="bg1">
                    <a:alpha val="0"/>
                  </a:schemeClr>
                </a:gs>
                <a:gs pos="100000">
                  <a:schemeClr val="bg1">
                    <a:lumMod val="50000"/>
                    <a:alpha val="7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18900000">
              <a:off x="2314224" y="3167824"/>
              <a:ext cx="459465" cy="29602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41673" y="4488993"/>
            <a:ext cx="380595" cy="366705"/>
            <a:chOff x="6105730" y="1273212"/>
            <a:chExt cx="506571" cy="488084"/>
          </a:xfrm>
        </p:grpSpPr>
        <p:sp>
          <p:nvSpPr>
            <p:cNvPr id="64" name="Freeform 69"/>
            <p:cNvSpPr>
              <a:spLocks/>
            </p:cNvSpPr>
            <p:nvPr/>
          </p:nvSpPr>
          <p:spPr bwMode="auto">
            <a:xfrm>
              <a:off x="6105730" y="1624485"/>
              <a:ext cx="506571" cy="136811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0"/>
            <p:cNvSpPr>
              <a:spLocks/>
            </p:cNvSpPr>
            <p:nvPr/>
          </p:nvSpPr>
          <p:spPr bwMode="auto">
            <a:xfrm>
              <a:off x="6290610" y="1358257"/>
              <a:ext cx="136811" cy="255135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1"/>
            <p:cNvSpPr>
              <a:spLocks/>
            </p:cNvSpPr>
            <p:nvPr/>
          </p:nvSpPr>
          <p:spPr bwMode="auto">
            <a:xfrm>
              <a:off x="6327586" y="1273212"/>
              <a:ext cx="62859" cy="73952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6464397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6493978" y="1347164"/>
              <a:ext cx="62859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auto">
            <a:xfrm>
              <a:off x="6135311" y="1421116"/>
              <a:ext cx="129416" cy="240344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6161194" y="1347164"/>
              <a:ext cx="66557" cy="66557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2506311" y="5200194"/>
            <a:ext cx="191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493944" y="4889655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663A77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7854972" y="5200194"/>
            <a:ext cx="191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842605" y="4889655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E8707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2506311" y="1820787"/>
            <a:ext cx="191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493944" y="15102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B85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854972" y="1820787"/>
            <a:ext cx="1914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</a:t>
            </a:r>
            <a:r>
              <a: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  <a:endParaRPr lang="zh-CN" altLang="en-US" sz="12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842605" y="1510248"/>
            <a:ext cx="1586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在此添加标题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四项内容循环关系图表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943211" y="3353335"/>
            <a:ext cx="1074057" cy="798181"/>
            <a:chOff x="2974704" y="3338806"/>
            <a:chExt cx="1074057" cy="798181"/>
          </a:xfrm>
        </p:grpSpPr>
        <p:sp>
          <p:nvSpPr>
            <p:cNvPr id="4" name="文本框 3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236129" y="3353335"/>
            <a:ext cx="1074057" cy="798181"/>
            <a:chOff x="2974704" y="3338806"/>
            <a:chExt cx="1074057" cy="798181"/>
          </a:xfrm>
        </p:grpSpPr>
        <p:sp>
          <p:nvSpPr>
            <p:cNvPr id="74" name="文本框 73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61812" y="5220105"/>
            <a:ext cx="1074057" cy="798181"/>
            <a:chOff x="2974704" y="3338806"/>
            <a:chExt cx="1074057" cy="798181"/>
          </a:xfrm>
        </p:grpSpPr>
        <p:sp>
          <p:nvSpPr>
            <p:cNvPr id="77" name="文本框 76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61812" y="1288466"/>
            <a:ext cx="1074057" cy="798181"/>
            <a:chOff x="2974704" y="3338806"/>
            <a:chExt cx="1074057" cy="798181"/>
          </a:xfrm>
        </p:grpSpPr>
        <p:sp>
          <p:nvSpPr>
            <p:cNvPr id="95" name="文本框 94"/>
            <p:cNvSpPr txBox="1"/>
            <p:nvPr/>
          </p:nvSpPr>
          <p:spPr>
            <a:xfrm>
              <a:off x="3082816" y="3338806"/>
              <a:ext cx="8079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974704" y="3767655"/>
              <a:ext cx="10740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ITEM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2120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4963</Words>
  <Application>Microsoft Office PowerPoint</Application>
  <PresentationFormat>宽屏</PresentationFormat>
  <Paragraphs>428</Paragraphs>
  <Slides>31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9" baseType="lpstr">
      <vt:lpstr>DokChampa</vt:lpstr>
      <vt:lpstr>Hiragino Sans GB W6</vt:lpstr>
      <vt:lpstr>Kozuka Gothic Pro H</vt:lpstr>
      <vt:lpstr>LiHei Pro</vt:lpstr>
      <vt:lpstr>方正正黑简体</vt:lpstr>
      <vt:lpstr>方正正中黑简体</vt:lpstr>
      <vt:lpstr>方正综艺简体</vt:lpstr>
      <vt:lpstr>迷你简汉真广标</vt:lpstr>
      <vt:lpstr>时尚中黑简体</vt:lpstr>
      <vt:lpstr>宋体</vt:lpstr>
      <vt:lpstr>微软雅黑</vt:lpstr>
      <vt:lpstr>造字工房文研（非商用）常规体</vt:lpstr>
      <vt:lpstr>Arial</vt:lpstr>
      <vt:lpstr>Calibri</vt:lpstr>
      <vt:lpstr>Calibri Light</vt:lpstr>
      <vt:lpstr>Impact</vt:lpstr>
      <vt:lpstr>Office 主题</vt:lpstr>
      <vt:lpstr>1_Office 主题</vt:lpstr>
      <vt:lpstr>创意箭头并列关系图表</vt:lpstr>
      <vt:lpstr>三项内容层级关系图表</vt:lpstr>
      <vt:lpstr>立体球并列关系图表</vt:lpstr>
      <vt:lpstr>四项内容并列关系图表</vt:lpstr>
      <vt:lpstr>创意阶梯层级关系图表</vt:lpstr>
      <vt:lpstr>创意阶梯递进关系图表</vt:lpstr>
      <vt:lpstr>创意阶梯并列关系图表</vt:lpstr>
      <vt:lpstr>立体球聚合关系图表</vt:lpstr>
      <vt:lpstr>四项内容循环关系图表</vt:lpstr>
      <vt:lpstr>立体球四项聚合关系图表</vt:lpstr>
      <vt:lpstr>创意地图并列关系图表</vt:lpstr>
      <vt:lpstr>四项层级关系图表</vt:lpstr>
      <vt:lpstr>百分比对比关系图表</vt:lpstr>
      <vt:lpstr>圆环质感并列关系图表</vt:lpstr>
      <vt:lpstr>拟物钢笔并列关系图表</vt:lpstr>
      <vt:lpstr>立体球并列关系图表</vt:lpstr>
      <vt:lpstr>立体球创意目录页</vt:lpstr>
      <vt:lpstr>立体球四项循环关系图表</vt:lpstr>
      <vt:lpstr>立体球六项并列关系图表</vt:lpstr>
      <vt:lpstr>质感六边形并列关系图表</vt:lpstr>
      <vt:lpstr>质感六边形并列关系图表</vt:lpstr>
      <vt:lpstr>年份对比关系图表</vt:lpstr>
      <vt:lpstr>质感相框循环关系图表</vt:lpstr>
      <vt:lpstr>质感相框并列关系图表</vt:lpstr>
      <vt:lpstr>内凹环并列关系图表</vt:lpstr>
      <vt:lpstr>创意目录图表</vt:lpstr>
      <vt:lpstr>轨道圆递进关系图表</vt:lpstr>
      <vt:lpstr>四项并列关系图表</vt:lpstr>
      <vt:lpstr>四季度对比关系图表</vt:lpstr>
      <vt:lpstr>书页效果目录图表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创意箭头并列关系图表</dc:title>
  <dc:creator>user</dc:creator>
  <cp:lastModifiedBy>YANGs</cp:lastModifiedBy>
  <cp:revision>8</cp:revision>
  <dcterms:created xsi:type="dcterms:W3CDTF">2014-10-13T15:50:21Z</dcterms:created>
  <dcterms:modified xsi:type="dcterms:W3CDTF">2020-11-01T05:04:39Z</dcterms:modified>
</cp:coreProperties>
</file>